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307" r:id="rId2"/>
    <p:sldId id="308" r:id="rId3"/>
    <p:sldId id="309" r:id="rId4"/>
    <p:sldId id="310" r:id="rId5"/>
    <p:sldId id="311" r:id="rId6"/>
    <p:sldId id="312" r:id="rId7"/>
    <p:sldId id="313" r:id="rId8"/>
    <p:sldId id="314" r:id="rId9"/>
    <p:sldId id="315" r:id="rId10"/>
    <p:sldId id="316" r:id="rId11"/>
    <p:sldId id="317" r:id="rId12"/>
    <p:sldId id="319" r:id="rId13"/>
    <p:sldId id="320" r:id="rId14"/>
    <p:sldId id="321" r:id="rId15"/>
    <p:sldId id="322" r:id="rId16"/>
    <p:sldId id="325" r:id="rId17"/>
    <p:sldId id="326" r:id="rId18"/>
    <p:sldId id="328" r:id="rId19"/>
    <p:sldId id="329" r:id="rId20"/>
    <p:sldId id="331" r:id="rId21"/>
    <p:sldId id="336" r:id="rId22"/>
    <p:sldId id="337" r:id="rId23"/>
    <p:sldId id="338" r:id="rId24"/>
    <p:sldId id="340" r:id="rId25"/>
    <p:sldId id="341" r:id="rId26"/>
    <p:sldId id="342" r:id="rId27"/>
    <p:sldId id="345" r:id="rId28"/>
    <p:sldId id="346" r:id="rId29"/>
    <p:sldId id="347" r:id="rId30"/>
    <p:sldId id="348" r:id="rId31"/>
    <p:sldId id="350" r:id="rId32"/>
    <p:sldId id="352" r:id="rId33"/>
    <p:sldId id="353" r:id="rId34"/>
    <p:sldId id="354" r:id="rId35"/>
    <p:sldId id="355" r:id="rId36"/>
    <p:sldId id="359" r:id="rId37"/>
    <p:sldId id="362" r:id="rId38"/>
    <p:sldId id="363" r:id="rId39"/>
    <p:sldId id="364" r:id="rId40"/>
    <p:sldId id="365" r:id="rId41"/>
    <p:sldId id="366" r:id="rId42"/>
    <p:sldId id="367" r:id="rId43"/>
    <p:sldId id="369" r:id="rId44"/>
    <p:sldId id="371" r:id="rId45"/>
    <p:sldId id="372" r:id="rId46"/>
    <p:sldId id="373" r:id="rId47"/>
    <p:sldId id="379" r:id="rId48"/>
    <p:sldId id="380" r:id="rId49"/>
    <p:sldId id="382" r:id="rId50"/>
    <p:sldId id="384" r:id="rId51"/>
    <p:sldId id="385" r:id="rId52"/>
    <p:sldId id="390" r:id="rId53"/>
    <p:sldId id="392" r:id="rId54"/>
    <p:sldId id="393" r:id="rId55"/>
    <p:sldId id="394" r:id="rId56"/>
    <p:sldId id="401" r:id="rId57"/>
    <p:sldId id="402" r:id="rId58"/>
    <p:sldId id="404" r:id="rId59"/>
    <p:sldId id="406" r:id="rId60"/>
    <p:sldId id="415" r:id="rId61"/>
    <p:sldId id="418" r:id="rId62"/>
    <p:sldId id="421" r:id="rId63"/>
    <p:sldId id="422" r:id="rId64"/>
    <p:sldId id="427" r:id="rId65"/>
    <p:sldId id="428" r:id="rId66"/>
    <p:sldId id="429" r:id="rId67"/>
    <p:sldId id="430" r:id="rId68"/>
    <p:sldId id="431" r:id="rId69"/>
    <p:sldId id="432" r:id="rId70"/>
    <p:sldId id="433" r:id="rId71"/>
    <p:sldId id="435" r:id="rId72"/>
    <p:sldId id="436" r:id="rId73"/>
    <p:sldId id="437" r:id="rId74"/>
    <p:sldId id="438" r:id="rId75"/>
    <p:sldId id="440" r:id="rId76"/>
    <p:sldId id="441" r:id="rId77"/>
    <p:sldId id="442" r:id="rId78"/>
    <p:sldId id="443" r:id="rId79"/>
    <p:sldId id="445" r:id="rId80"/>
    <p:sldId id="447" r:id="rId81"/>
    <p:sldId id="449" r:id="rId82"/>
    <p:sldId id="450" r:id="rId83"/>
    <p:sldId id="453" r:id="rId84"/>
    <p:sldId id="457" r:id="rId85"/>
    <p:sldId id="458" r:id="rId86"/>
    <p:sldId id="462" r:id="rId87"/>
    <p:sldId id="464" r:id="rId88"/>
    <p:sldId id="465" r:id="rId89"/>
    <p:sldId id="466" r:id="rId90"/>
    <p:sldId id="478" r:id="rId91"/>
    <p:sldId id="480" r:id="rId92"/>
    <p:sldId id="497" r:id="rId93"/>
    <p:sldId id="501" r:id="rId94"/>
    <p:sldId id="503" r:id="rId95"/>
    <p:sldId id="504" r:id="rId96"/>
    <p:sldId id="505" r:id="rId97"/>
    <p:sldId id="507" r:id="rId98"/>
    <p:sldId id="525" r:id="rId99"/>
    <p:sldId id="528" r:id="rId100"/>
    <p:sldId id="533" r:id="rId101"/>
    <p:sldId id="534" r:id="rId102"/>
    <p:sldId id="535" r:id="rId103"/>
    <p:sldId id="545" r:id="rId104"/>
    <p:sldId id="554" r:id="rId105"/>
    <p:sldId id="555" r:id="rId106"/>
    <p:sldId id="556" r:id="rId107"/>
    <p:sldId id="560" r:id="rId108"/>
    <p:sldId id="561" r:id="rId109"/>
    <p:sldId id="562" r:id="rId110"/>
    <p:sldId id="565" r:id="rId111"/>
    <p:sldId id="567" r:id="rId11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9340" autoAdjust="0"/>
    <p:restoredTop sz="94660"/>
  </p:normalViewPr>
  <p:slideViewPr>
    <p:cSldViewPr snapToGrid="0" showGuides="1">
      <p:cViewPr varScale="1">
        <p:scale>
          <a:sx n="114" d="100"/>
          <a:sy n="114" d="100"/>
        </p:scale>
        <p:origin x="222" y="11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-27114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presProps" Target="presProps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theme" Target="theme/theme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solidFill>
                <a:schemeClr val="bg1">
                  <a:lumMod val="95000"/>
                  <a:alpha val="50000"/>
                </a:schemeClr>
              </a:solidFill>
            </a:ln>
            <a:effectLst/>
          </c:spPr>
          <c:dPt>
            <c:idx val="0"/>
            <c:bubble3D val="0"/>
            <c:spPr>
              <a:solidFill>
                <a:schemeClr val="accent1"/>
              </a:solidFill>
              <a:ln>
                <a:solidFill>
                  <a:schemeClr val="bg1">
                    <a:lumMod val="95000"/>
                    <a:alpha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46D-4885-B719-D0B66470D063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>
                <a:solidFill>
                  <a:schemeClr val="bg1">
                    <a:lumMod val="95000"/>
                    <a:alpha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46D-4885-B719-D0B66470D063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solidFill>
                  <a:schemeClr val="bg1">
                    <a:lumMod val="95000"/>
                    <a:alpha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346D-4885-B719-D0B66470D063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>
                <a:solidFill>
                  <a:schemeClr val="bg1">
                    <a:lumMod val="95000"/>
                    <a:alpha val="50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346D-4885-B719-D0B66470D063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1.5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346D-4885-B719-D0B66470D0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61">
  <cs:axisTitle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categoryAxis>
  <cs:chartArea>
    <cs:lnRef idx="0"/>
    <cs:fillRef idx="0"/>
    <cs:effectRef idx="0"/>
    <cs:fontRef idx="minor">
      <a:schemeClr val="dk1"/>
    </cs:fontRef>
    <cs:spPr>
      <a:pattFill prst="dkDnDiag">
        <a:fgClr>
          <a:schemeClr val="lt1">
            <a:lumMod val="95000"/>
          </a:schemeClr>
        </a:fgClr>
        <a:bgClr>
          <a:schemeClr val="lt1"/>
        </a:bgClr>
      </a:patt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lt1"/>
    </cs:fontRef>
    <cs:defRPr sz="1197" b="1" i="0" u="none" strike="noStrike" kern="1200" baseline="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>
          <a:alpha val="75000"/>
        </a:schemeClr>
      </a:solidFill>
      <a:ln w="9525"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317500" algn="ctr" rotWithShape="0">
          <a:prstClr val="black">
            <a:alpha val="25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88900" sx="102000" sy="102000" algn="ctr" rotWithShape="0">
          <a:prstClr val="black">
            <a:alpha val="20000"/>
          </a:prstClr>
        </a:outerShdw>
      </a:effectLst>
      <a:scene3d>
        <a:camera prst="orthographicFront"/>
        <a:lightRig rig="threePt" dir="t"/>
      </a:scene3d>
      <a:sp3d prstMaterial="matte"/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noFill/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>
          <a:alpha val="78000"/>
        </a:schemeClr>
      </a:solidFill>
    </cs:spPr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dk1">
        <a:lumMod val="65000"/>
        <a:lumOff val="35000"/>
      </a:schemeClr>
    </cs:fontRef>
    <cs:defRPr sz="2200" b="1" kern="120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D78E33-EB65-4DBC-8E1D-9A14C0174504}" type="datetimeFigureOut">
              <a:rPr lang="en-IN" smtClean="0"/>
              <a:t>30-06-2020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2CE890-AD4C-4E63-BB6F-E3928314AE02}" type="slidenum">
              <a:rPr lang="en-IN" smtClean="0"/>
              <a:t>‹nº›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27060873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D78E33-EB65-4DBC-8E1D-9A14C0174504}" type="datetimeFigureOut">
              <a:rPr lang="en-IN" smtClean="0"/>
              <a:t>30-06-2020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2CE890-AD4C-4E63-BB6F-E3928314AE02}" type="slidenum">
              <a:rPr lang="en-IN" smtClean="0"/>
              <a:t>‹nº›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49504239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D78E33-EB65-4DBC-8E1D-9A14C0174504}" type="datetimeFigureOut">
              <a:rPr lang="en-IN" smtClean="0"/>
              <a:t>30-06-2020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2CE890-AD4C-4E63-BB6F-E3928314AE02}" type="slidenum">
              <a:rPr lang="en-IN" smtClean="0"/>
              <a:t>‹nº›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97405916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D78E33-EB65-4DBC-8E1D-9A14C0174504}" type="datetimeFigureOut">
              <a:rPr lang="en-IN" smtClean="0"/>
              <a:t>30-06-2020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2CE890-AD4C-4E63-BB6F-E3928314AE02}" type="slidenum">
              <a:rPr lang="en-IN" smtClean="0"/>
              <a:t>‹nº›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62112197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D78E33-EB65-4DBC-8E1D-9A14C0174504}" type="datetimeFigureOut">
              <a:rPr lang="en-IN" smtClean="0"/>
              <a:t>30-06-2020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2CE890-AD4C-4E63-BB6F-E3928314AE02}" type="slidenum">
              <a:rPr lang="en-IN" smtClean="0"/>
              <a:t>‹nº›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35701215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D78E33-EB65-4DBC-8E1D-9A14C0174504}" type="datetimeFigureOut">
              <a:rPr lang="en-IN" smtClean="0"/>
              <a:t>30-06-2020</a:t>
            </a:fld>
            <a:endParaRPr lang="en-I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2CE890-AD4C-4E63-BB6F-E3928314AE02}" type="slidenum">
              <a:rPr lang="en-IN" smtClean="0"/>
              <a:t>‹nº›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4958601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D78E33-EB65-4DBC-8E1D-9A14C0174504}" type="datetimeFigureOut">
              <a:rPr lang="en-IN" smtClean="0"/>
              <a:t>30-06-2020</a:t>
            </a:fld>
            <a:endParaRPr lang="en-IN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2CE890-AD4C-4E63-BB6F-E3928314AE02}" type="slidenum">
              <a:rPr lang="en-IN" smtClean="0"/>
              <a:t>‹nº›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48222438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D78E33-EB65-4DBC-8E1D-9A14C0174504}" type="datetimeFigureOut">
              <a:rPr lang="en-IN" smtClean="0"/>
              <a:t>30-06-2020</a:t>
            </a:fld>
            <a:endParaRPr lang="en-I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2CE890-AD4C-4E63-BB6F-E3928314AE02}" type="slidenum">
              <a:rPr lang="en-IN" smtClean="0"/>
              <a:t>‹nº›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09458079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D78E33-EB65-4DBC-8E1D-9A14C0174504}" type="datetimeFigureOut">
              <a:rPr lang="en-IN" smtClean="0"/>
              <a:t>30-06-2020</a:t>
            </a:fld>
            <a:endParaRPr lang="en-IN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2CE890-AD4C-4E63-BB6F-E3928314AE02}" type="slidenum">
              <a:rPr lang="en-IN" smtClean="0"/>
              <a:t>‹nº›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83406231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D78E33-EB65-4DBC-8E1D-9A14C0174504}" type="datetimeFigureOut">
              <a:rPr lang="en-IN" smtClean="0"/>
              <a:t>30-06-2020</a:t>
            </a:fld>
            <a:endParaRPr lang="en-I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2CE890-AD4C-4E63-BB6F-E3928314AE02}" type="slidenum">
              <a:rPr lang="en-IN" smtClean="0"/>
              <a:t>‹nº›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405250597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I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D78E33-EB65-4DBC-8E1D-9A14C0174504}" type="datetimeFigureOut">
              <a:rPr lang="en-IN" smtClean="0"/>
              <a:t>30-06-2020</a:t>
            </a:fld>
            <a:endParaRPr lang="en-I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2CE890-AD4C-4E63-BB6F-E3928314AE02}" type="slidenum">
              <a:rPr lang="en-IN" smtClean="0"/>
              <a:t>‹nº›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8119481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6D78E33-EB65-4DBC-8E1D-9A14C0174504}" type="datetimeFigureOut">
              <a:rPr lang="en-IN" smtClean="0"/>
              <a:t>30-06-2020</a:t>
            </a:fld>
            <a:endParaRPr lang="en-I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82CE890-AD4C-4E63-BB6F-E3928314AE02}" type="slidenum">
              <a:rPr lang="en-IN" smtClean="0"/>
              <a:t>‹nº›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2634629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6.png"/><Relationship Id="rId4" Type="http://schemas.openxmlformats.org/officeDocument/2006/relationships/image" Target="../media/image9.png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2.png"/><Relationship Id="rId7" Type="http://schemas.openxmlformats.org/officeDocument/2006/relationships/image" Target="../media/image1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3.png"/><Relationship Id="rId5" Type="http://schemas.openxmlformats.org/officeDocument/2006/relationships/image" Target="../media/image14.png"/><Relationship Id="rId4" Type="http://schemas.openxmlformats.org/officeDocument/2006/relationships/image" Target="../media/image34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30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7.png"/><Relationship Id="rId5" Type="http://schemas.openxmlformats.org/officeDocument/2006/relationships/image" Target="../media/image55.png"/><Relationship Id="rId4" Type="http://schemas.openxmlformats.org/officeDocument/2006/relationships/image" Target="../media/image8.png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2.png"/><Relationship Id="rId7" Type="http://schemas.openxmlformats.org/officeDocument/2006/relationships/image" Target="../media/image14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png"/><Relationship Id="rId5" Type="http://schemas.openxmlformats.org/officeDocument/2006/relationships/image" Target="../media/image7.png"/><Relationship Id="rId4" Type="http://schemas.openxmlformats.org/officeDocument/2006/relationships/image" Target="../media/image6.png"/><Relationship Id="rId9" Type="http://schemas.openxmlformats.org/officeDocument/2006/relationships/image" Target="../media/image4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2.png"/><Relationship Id="rId7" Type="http://schemas.openxmlformats.org/officeDocument/2006/relationships/image" Target="../media/image14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png"/><Relationship Id="rId5" Type="http://schemas.openxmlformats.org/officeDocument/2006/relationships/image" Target="../media/image7.png"/><Relationship Id="rId4" Type="http://schemas.openxmlformats.org/officeDocument/2006/relationships/image" Target="../media/image6.png"/><Relationship Id="rId9" Type="http://schemas.openxmlformats.org/officeDocument/2006/relationships/image" Target="../media/image18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image" Target="../media/image20.png"/><Relationship Id="rId7" Type="http://schemas.openxmlformats.org/officeDocument/2006/relationships/image" Target="../media/image24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png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emf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2.png"/><Relationship Id="rId7" Type="http://schemas.openxmlformats.org/officeDocument/2006/relationships/image" Target="../media/image11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png"/><Relationship Id="rId5" Type="http://schemas.openxmlformats.org/officeDocument/2006/relationships/image" Target="../media/image7.png"/><Relationship Id="rId4" Type="http://schemas.openxmlformats.org/officeDocument/2006/relationships/image" Target="../media/image6.png"/><Relationship Id="rId9" Type="http://schemas.openxmlformats.org/officeDocument/2006/relationships/image" Target="../media/image28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.png"/><Relationship Id="rId5" Type="http://schemas.openxmlformats.org/officeDocument/2006/relationships/image" Target="../media/image4.png"/><Relationship Id="rId4" Type="http://schemas.openxmlformats.org/officeDocument/2006/relationships/image" Target="../media/image17.png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17.png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.png"/><Relationship Id="rId4" Type="http://schemas.openxmlformats.org/officeDocument/2006/relationships/image" Target="../media/image30.png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26.png"/><Relationship Id="rId7" Type="http://schemas.openxmlformats.org/officeDocument/2006/relationships/image" Target="../media/image3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.png"/><Relationship Id="rId5" Type="http://schemas.openxmlformats.org/officeDocument/2006/relationships/image" Target="../media/image17.png"/><Relationship Id="rId10" Type="http://schemas.openxmlformats.org/officeDocument/2006/relationships/image" Target="../media/image34.png"/><Relationship Id="rId4" Type="http://schemas.openxmlformats.org/officeDocument/2006/relationships/image" Target="../media/image31.png"/><Relationship Id="rId9" Type="http://schemas.openxmlformats.org/officeDocument/2006/relationships/image" Target="../media/image28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17.png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2.png"/><Relationship Id="rId4" Type="http://schemas.openxmlformats.org/officeDocument/2006/relationships/image" Target="../media/image17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7.png"/><Relationship Id="rId4" Type="http://schemas.openxmlformats.org/officeDocument/2006/relationships/image" Target="../media/image14.png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17.png"/><Relationship Id="rId7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39.png"/><Relationship Id="rId7" Type="http://schemas.openxmlformats.org/officeDocument/2006/relationships/image" Target="../media/image6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png"/><Relationship Id="rId5" Type="http://schemas.openxmlformats.org/officeDocument/2006/relationships/image" Target="../media/image5.png"/><Relationship Id="rId4" Type="http://schemas.openxmlformats.org/officeDocument/2006/relationships/image" Target="../media/image40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11.png"/><Relationship Id="rId4" Type="http://schemas.openxmlformats.org/officeDocument/2006/relationships/image" Target="../media/image41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.png"/><Relationship Id="rId5" Type="http://schemas.openxmlformats.org/officeDocument/2006/relationships/image" Target="../media/image5.png"/><Relationship Id="rId4" Type="http://schemas.openxmlformats.org/officeDocument/2006/relationships/image" Target="../media/image42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4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png"/><Relationship Id="rId4" Type="http://schemas.openxmlformats.org/officeDocument/2006/relationships/image" Target="../media/image11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2.png"/><Relationship Id="rId7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47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image" Target="../media/image8.png"/><Relationship Id="rId4" Type="http://schemas.openxmlformats.org/officeDocument/2006/relationships/image" Target="../media/image46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2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9.png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8.png"/><Relationship Id="rId4" Type="http://schemas.openxmlformats.org/officeDocument/2006/relationships/image" Target="../media/image1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pn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2.png"/><Relationship Id="rId7" Type="http://schemas.openxmlformats.org/officeDocument/2006/relationships/image" Target="../media/image11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png"/><Relationship Id="rId5" Type="http://schemas.openxmlformats.org/officeDocument/2006/relationships/image" Target="../media/image7.png"/><Relationship Id="rId4" Type="http://schemas.openxmlformats.org/officeDocument/2006/relationships/image" Target="../media/image6.png"/><Relationship Id="rId9" Type="http://schemas.openxmlformats.org/officeDocument/2006/relationships/image" Target="../media/image51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2.png"/><Relationship Id="rId7" Type="http://schemas.openxmlformats.org/officeDocument/2006/relationships/image" Target="../media/image1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image" Target="../media/image7.png"/><Relationship Id="rId4" Type="http://schemas.openxmlformats.org/officeDocument/2006/relationships/image" Target="../media/image6.png"/><Relationship Id="rId9" Type="http://schemas.openxmlformats.org/officeDocument/2006/relationships/image" Target="../media/image49.png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png"/><Relationship Id="rId4" Type="http://schemas.openxmlformats.org/officeDocument/2006/relationships/image" Target="../media/image3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3814272" y="1583701"/>
            <a:ext cx="4563455" cy="4432473"/>
            <a:chOff x="6331705" y="1085084"/>
            <a:chExt cx="4826363" cy="4687833"/>
          </a:xfrm>
        </p:grpSpPr>
        <p:grpSp>
          <p:nvGrpSpPr>
            <p:cNvPr id="5" name="Group 4"/>
            <p:cNvGrpSpPr/>
            <p:nvPr/>
          </p:nvGrpSpPr>
          <p:grpSpPr>
            <a:xfrm>
              <a:off x="6470239" y="1085084"/>
              <a:ext cx="4687829" cy="4687833"/>
              <a:chOff x="1222334" y="2065764"/>
              <a:chExt cx="4074229" cy="4074231"/>
            </a:xfrm>
          </p:grpSpPr>
          <p:sp>
            <p:nvSpPr>
              <p:cNvPr id="30" name="Oval 29"/>
              <p:cNvSpPr>
                <a:spLocks noChangeArrowheads="1"/>
              </p:cNvSpPr>
              <p:nvPr/>
            </p:nvSpPr>
            <p:spPr bwMode="auto">
              <a:xfrm>
                <a:off x="1711118" y="2554548"/>
                <a:ext cx="3096663" cy="3096663"/>
              </a:xfrm>
              <a:prstGeom prst="ellipse">
                <a:avLst/>
              </a:prstGeom>
              <a:solidFill>
                <a:schemeClr val="bg1">
                  <a:lumMod val="65000"/>
                  <a:alpha val="20000"/>
                </a:schemeClr>
              </a:solidFill>
              <a:ln>
                <a:noFill/>
              </a:ln>
            </p:spPr>
            <p:txBody>
              <a:bodyPr vert="horz" wrap="square" lIns="61722" tIns="30861" rIns="61722" bIns="3086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48"/>
              </a:p>
            </p:txBody>
          </p:sp>
          <p:sp>
            <p:nvSpPr>
              <p:cNvPr id="31" name="Oval 30"/>
              <p:cNvSpPr>
                <a:spLocks noChangeArrowheads="1"/>
              </p:cNvSpPr>
              <p:nvPr/>
            </p:nvSpPr>
            <p:spPr bwMode="auto">
              <a:xfrm>
                <a:off x="1453025" y="2296455"/>
                <a:ext cx="3612848" cy="3612850"/>
              </a:xfrm>
              <a:prstGeom prst="ellipse">
                <a:avLst/>
              </a:prstGeom>
              <a:noFill/>
              <a:ln>
                <a:solidFill>
                  <a:schemeClr val="bg1">
                    <a:lumMod val="65000"/>
                    <a:alpha val="50000"/>
                  </a:schemeClr>
                </a:solidFill>
                <a:prstDash val="dash"/>
              </a:ln>
            </p:spPr>
            <p:txBody>
              <a:bodyPr vert="horz" wrap="square" lIns="61722" tIns="30861" rIns="61722" bIns="3086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48"/>
              </a:p>
            </p:txBody>
          </p:sp>
          <p:sp>
            <p:nvSpPr>
              <p:cNvPr id="32" name="Oval 31"/>
              <p:cNvSpPr>
                <a:spLocks noChangeArrowheads="1"/>
              </p:cNvSpPr>
              <p:nvPr/>
            </p:nvSpPr>
            <p:spPr bwMode="auto">
              <a:xfrm>
                <a:off x="1222334" y="2065764"/>
                <a:ext cx="4074229" cy="4074231"/>
              </a:xfrm>
              <a:prstGeom prst="ellipse">
                <a:avLst/>
              </a:prstGeom>
              <a:noFill/>
              <a:ln>
                <a:solidFill>
                  <a:schemeClr val="bg1">
                    <a:lumMod val="65000"/>
                    <a:alpha val="50000"/>
                  </a:schemeClr>
                </a:solidFill>
              </a:ln>
            </p:spPr>
            <p:txBody>
              <a:bodyPr vert="horz" wrap="square" lIns="61722" tIns="30861" rIns="61722" bIns="3086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48"/>
              </a:p>
            </p:txBody>
          </p:sp>
        </p:grpSp>
        <p:graphicFrame>
          <p:nvGraphicFramePr>
            <p:cNvPr id="6" name="Chart 5"/>
            <p:cNvGraphicFramePr/>
            <p:nvPr/>
          </p:nvGraphicFramePr>
          <p:xfrm>
            <a:off x="6863703" y="1582012"/>
            <a:ext cx="3900902" cy="36939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grpSp>
          <p:nvGrpSpPr>
            <p:cNvPr id="7" name="Group 6"/>
            <p:cNvGrpSpPr/>
            <p:nvPr/>
          </p:nvGrpSpPr>
          <p:grpSpPr>
            <a:xfrm>
              <a:off x="10117742" y="1445964"/>
              <a:ext cx="721505" cy="721506"/>
              <a:chOff x="725084" y="1621912"/>
              <a:chExt cx="912105" cy="912105"/>
            </a:xfrm>
          </p:grpSpPr>
          <p:sp>
            <p:nvSpPr>
              <p:cNvPr id="28" name="Oval 27"/>
              <p:cNvSpPr/>
              <p:nvPr/>
            </p:nvSpPr>
            <p:spPr>
              <a:xfrm>
                <a:off x="822382" y="1719211"/>
                <a:ext cx="717509" cy="71750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9" name="Oval 28"/>
              <p:cNvSpPr/>
              <p:nvPr/>
            </p:nvSpPr>
            <p:spPr>
              <a:xfrm>
                <a:off x="725084" y="1621912"/>
                <a:ext cx="912105" cy="912105"/>
              </a:xfrm>
              <a:prstGeom prst="ellipse">
                <a:avLst/>
              </a:prstGeom>
              <a:noFill/>
              <a:ln w="9525">
                <a:solidFill>
                  <a:schemeClr val="bg1">
                    <a:lumMod val="65000"/>
                  </a:schemeClr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grpSp>
          <p:nvGrpSpPr>
            <p:cNvPr id="8" name="Group 7"/>
            <p:cNvGrpSpPr>
              <a:grpSpLocks noChangeAspect="1"/>
            </p:cNvGrpSpPr>
            <p:nvPr/>
          </p:nvGrpSpPr>
          <p:grpSpPr bwMode="auto">
            <a:xfrm>
              <a:off x="7786986" y="2392466"/>
              <a:ext cx="2073067" cy="2073068"/>
              <a:chOff x="-1" y="4"/>
              <a:chExt cx="3787" cy="3787"/>
            </a:xfrm>
          </p:grpSpPr>
          <p:sp>
            <p:nvSpPr>
              <p:cNvPr id="26" name="Oval 25"/>
              <p:cNvSpPr>
                <a:spLocks noChangeArrowheads="1"/>
              </p:cNvSpPr>
              <p:nvPr/>
            </p:nvSpPr>
            <p:spPr bwMode="auto">
              <a:xfrm>
                <a:off x="-1" y="4"/>
                <a:ext cx="3787" cy="3787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1722" tIns="30861" rIns="61722" bIns="3086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48"/>
              </a:p>
            </p:txBody>
          </p:sp>
          <p:sp>
            <p:nvSpPr>
              <p:cNvPr id="27" name="Freeform 26"/>
              <p:cNvSpPr>
                <a:spLocks noEditPoints="1"/>
              </p:cNvSpPr>
              <p:nvPr/>
            </p:nvSpPr>
            <p:spPr bwMode="auto">
              <a:xfrm>
                <a:off x="328" y="16"/>
                <a:ext cx="3458" cy="3753"/>
              </a:xfrm>
              <a:custGeom>
                <a:avLst/>
                <a:gdLst>
                  <a:gd name="T0" fmla="*/ 791 w 1461"/>
                  <a:gd name="T1" fmla="*/ 7 h 1586"/>
                  <a:gd name="T2" fmla="*/ 628 w 1461"/>
                  <a:gd name="T3" fmla="*/ 81 h 1586"/>
                  <a:gd name="T4" fmla="*/ 518 w 1461"/>
                  <a:gd name="T5" fmla="*/ 87 h 1586"/>
                  <a:gd name="T6" fmla="*/ 729 w 1461"/>
                  <a:gd name="T7" fmla="*/ 75 h 1586"/>
                  <a:gd name="T8" fmla="*/ 625 w 1461"/>
                  <a:gd name="T9" fmla="*/ 15 h 1586"/>
                  <a:gd name="T10" fmla="*/ 661 w 1461"/>
                  <a:gd name="T11" fmla="*/ 20 h 1586"/>
                  <a:gd name="T12" fmla="*/ 699 w 1461"/>
                  <a:gd name="T13" fmla="*/ 1 h 1586"/>
                  <a:gd name="T14" fmla="*/ 856 w 1461"/>
                  <a:gd name="T15" fmla="*/ 69 h 1586"/>
                  <a:gd name="T16" fmla="*/ 840 w 1461"/>
                  <a:gd name="T17" fmla="*/ 152 h 1586"/>
                  <a:gd name="T18" fmla="*/ 210 w 1461"/>
                  <a:gd name="T19" fmla="*/ 310 h 1586"/>
                  <a:gd name="T20" fmla="*/ 1257 w 1461"/>
                  <a:gd name="T21" fmla="*/ 317 h 1586"/>
                  <a:gd name="T22" fmla="*/ 890 w 1461"/>
                  <a:gd name="T23" fmla="*/ 1476 h 1586"/>
                  <a:gd name="T24" fmla="*/ 1060 w 1461"/>
                  <a:gd name="T25" fmla="*/ 1162 h 1586"/>
                  <a:gd name="T26" fmla="*/ 859 w 1461"/>
                  <a:gd name="T27" fmla="*/ 1024 h 1586"/>
                  <a:gd name="T28" fmla="*/ 613 w 1461"/>
                  <a:gd name="T29" fmla="*/ 1046 h 1586"/>
                  <a:gd name="T30" fmla="*/ 441 w 1461"/>
                  <a:gd name="T31" fmla="*/ 913 h 1586"/>
                  <a:gd name="T32" fmla="*/ 647 w 1461"/>
                  <a:gd name="T33" fmla="*/ 802 h 1586"/>
                  <a:gd name="T34" fmla="*/ 846 w 1461"/>
                  <a:gd name="T35" fmla="*/ 539 h 1586"/>
                  <a:gd name="T36" fmla="*/ 914 w 1461"/>
                  <a:gd name="T37" fmla="*/ 466 h 1586"/>
                  <a:gd name="T38" fmla="*/ 896 w 1461"/>
                  <a:gd name="T39" fmla="*/ 315 h 1586"/>
                  <a:gd name="T40" fmla="*/ 716 w 1461"/>
                  <a:gd name="T41" fmla="*/ 430 h 1586"/>
                  <a:gd name="T42" fmla="*/ 699 w 1461"/>
                  <a:gd name="T43" fmla="*/ 185 h 1586"/>
                  <a:gd name="T44" fmla="*/ 732 w 1461"/>
                  <a:gd name="T45" fmla="*/ 147 h 1586"/>
                  <a:gd name="T46" fmla="*/ 656 w 1461"/>
                  <a:gd name="T47" fmla="*/ 132 h 1586"/>
                  <a:gd name="T48" fmla="*/ 508 w 1461"/>
                  <a:gd name="T49" fmla="*/ 127 h 1586"/>
                  <a:gd name="T50" fmla="*/ 307 w 1461"/>
                  <a:gd name="T51" fmla="*/ 91 h 1586"/>
                  <a:gd name="T52" fmla="*/ 68 w 1461"/>
                  <a:gd name="T53" fmla="*/ 305 h 1586"/>
                  <a:gd name="T54" fmla="*/ 196 w 1461"/>
                  <a:gd name="T55" fmla="*/ 263 h 1586"/>
                  <a:gd name="T56" fmla="*/ 187 w 1461"/>
                  <a:gd name="T57" fmla="*/ 662 h 1586"/>
                  <a:gd name="T58" fmla="*/ 273 w 1461"/>
                  <a:gd name="T59" fmla="*/ 782 h 1586"/>
                  <a:gd name="T60" fmla="*/ 597 w 1461"/>
                  <a:gd name="T61" fmla="*/ 1055 h 1586"/>
                  <a:gd name="T62" fmla="*/ 680 w 1461"/>
                  <a:gd name="T63" fmla="*/ 1300 h 1586"/>
                  <a:gd name="T64" fmla="*/ 1207 w 1461"/>
                  <a:gd name="T65" fmla="*/ 217 h 1586"/>
                  <a:gd name="T66" fmla="*/ 940 w 1461"/>
                  <a:gd name="T67" fmla="*/ 199 h 1586"/>
                  <a:gd name="T68" fmla="*/ 844 w 1461"/>
                  <a:gd name="T69" fmla="*/ 100 h 1586"/>
                  <a:gd name="T70" fmla="*/ 764 w 1461"/>
                  <a:gd name="T71" fmla="*/ 122 h 1586"/>
                  <a:gd name="T72" fmla="*/ 886 w 1461"/>
                  <a:gd name="T73" fmla="*/ 200 h 1586"/>
                  <a:gd name="T74" fmla="*/ 908 w 1461"/>
                  <a:gd name="T75" fmla="*/ 261 h 1586"/>
                  <a:gd name="T76" fmla="*/ 669 w 1461"/>
                  <a:gd name="T77" fmla="*/ 10 h 1586"/>
                  <a:gd name="T78" fmla="*/ 929 w 1461"/>
                  <a:gd name="T79" fmla="*/ 61 h 1586"/>
                  <a:gd name="T80" fmla="*/ 1036 w 1461"/>
                  <a:gd name="T81" fmla="*/ 173 h 1586"/>
                  <a:gd name="T82" fmla="*/ 1108 w 1461"/>
                  <a:gd name="T83" fmla="*/ 320 h 1586"/>
                  <a:gd name="T84" fmla="*/ 1207 w 1461"/>
                  <a:gd name="T85" fmla="*/ 245 h 1586"/>
                  <a:gd name="T86" fmla="*/ 1001 w 1461"/>
                  <a:gd name="T87" fmla="*/ 496 h 1586"/>
                  <a:gd name="T88" fmla="*/ 206 w 1461"/>
                  <a:gd name="T89" fmla="*/ 433 h 1586"/>
                  <a:gd name="T90" fmla="*/ 690 w 1461"/>
                  <a:gd name="T91" fmla="*/ 833 h 1586"/>
                  <a:gd name="T92" fmla="*/ 582 w 1461"/>
                  <a:gd name="T93" fmla="*/ 878 h 1586"/>
                  <a:gd name="T94" fmla="*/ 1434 w 1461"/>
                  <a:gd name="T95" fmla="*/ 645 h 1586"/>
                  <a:gd name="T96" fmla="*/ 1367 w 1461"/>
                  <a:gd name="T97" fmla="*/ 431 h 1586"/>
                  <a:gd name="T98" fmla="*/ 1368 w 1461"/>
                  <a:gd name="T99" fmla="*/ 755 h 1586"/>
                  <a:gd name="T100" fmla="*/ 1420 w 1461"/>
                  <a:gd name="T101" fmla="*/ 1018 h 1586"/>
                  <a:gd name="T102" fmla="*/ 1355 w 1461"/>
                  <a:gd name="T103" fmla="*/ 477 h 1586"/>
                  <a:gd name="T104" fmla="*/ 1395 w 1461"/>
                  <a:gd name="T105" fmla="*/ 555 h 1586"/>
                  <a:gd name="T106" fmla="*/ 1402 w 1461"/>
                  <a:gd name="T107" fmla="*/ 705 h 1586"/>
                  <a:gd name="T108" fmla="*/ 902 w 1461"/>
                  <a:gd name="T109" fmla="*/ 482 h 1586"/>
                  <a:gd name="T110" fmla="*/ 697 w 1461"/>
                  <a:gd name="T111" fmla="*/ 83 h 1586"/>
                  <a:gd name="T112" fmla="*/ 836 w 1461"/>
                  <a:gd name="T113" fmla="*/ 28 h 1586"/>
                  <a:gd name="T114" fmla="*/ 905 w 1461"/>
                  <a:gd name="T115" fmla="*/ 33 h 1586"/>
                  <a:gd name="T116" fmla="*/ 589 w 1461"/>
                  <a:gd name="T117" fmla="*/ 21 h 1586"/>
                  <a:gd name="T118" fmla="*/ 666 w 1461"/>
                  <a:gd name="T119" fmla="*/ 3 h 1586"/>
                  <a:gd name="T120" fmla="*/ 928 w 1461"/>
                  <a:gd name="T121" fmla="*/ 532 h 1586"/>
                  <a:gd name="T122" fmla="*/ 877 w 1461"/>
                  <a:gd name="T123" fmla="*/ 514 h 1586"/>
                  <a:gd name="T124" fmla="*/ 737 w 1461"/>
                  <a:gd name="T125" fmla="*/ 356 h 1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61" h="1586">
                    <a:moveTo>
                      <a:pt x="714" y="16"/>
                    </a:moveTo>
                    <a:cubicBezTo>
                      <a:pt x="714" y="16"/>
                      <a:pt x="714" y="16"/>
                      <a:pt x="714" y="16"/>
                    </a:cubicBezTo>
                    <a:cubicBezTo>
                      <a:pt x="714" y="16"/>
                      <a:pt x="714" y="16"/>
                      <a:pt x="714" y="16"/>
                    </a:cubicBezTo>
                    <a:cubicBezTo>
                      <a:pt x="714" y="17"/>
                      <a:pt x="714" y="17"/>
                      <a:pt x="714" y="17"/>
                    </a:cubicBezTo>
                    <a:cubicBezTo>
                      <a:pt x="713" y="17"/>
                      <a:pt x="713" y="17"/>
                      <a:pt x="713" y="17"/>
                    </a:cubicBezTo>
                    <a:cubicBezTo>
                      <a:pt x="712" y="17"/>
                      <a:pt x="711" y="17"/>
                      <a:pt x="710" y="17"/>
                    </a:cubicBezTo>
                    <a:cubicBezTo>
                      <a:pt x="710" y="17"/>
                      <a:pt x="710" y="17"/>
                      <a:pt x="710" y="17"/>
                    </a:cubicBezTo>
                    <a:cubicBezTo>
                      <a:pt x="710" y="17"/>
                      <a:pt x="710" y="17"/>
                      <a:pt x="710" y="17"/>
                    </a:cubicBezTo>
                    <a:cubicBezTo>
                      <a:pt x="710" y="17"/>
                      <a:pt x="710" y="17"/>
                      <a:pt x="709" y="17"/>
                    </a:cubicBezTo>
                    <a:cubicBezTo>
                      <a:pt x="709" y="16"/>
                      <a:pt x="709" y="16"/>
                      <a:pt x="709" y="15"/>
                    </a:cubicBezTo>
                    <a:cubicBezTo>
                      <a:pt x="709" y="15"/>
                      <a:pt x="709" y="14"/>
                      <a:pt x="709" y="14"/>
                    </a:cubicBezTo>
                    <a:cubicBezTo>
                      <a:pt x="710" y="13"/>
                      <a:pt x="710" y="13"/>
                      <a:pt x="711" y="12"/>
                    </a:cubicBezTo>
                    <a:cubicBezTo>
                      <a:pt x="711" y="11"/>
                      <a:pt x="712" y="11"/>
                      <a:pt x="713" y="10"/>
                    </a:cubicBezTo>
                    <a:cubicBezTo>
                      <a:pt x="714" y="10"/>
                      <a:pt x="716" y="10"/>
                      <a:pt x="717" y="11"/>
                    </a:cubicBezTo>
                    <a:cubicBezTo>
                      <a:pt x="717" y="12"/>
                      <a:pt x="717" y="12"/>
                      <a:pt x="716" y="13"/>
                    </a:cubicBezTo>
                    <a:cubicBezTo>
                      <a:pt x="715" y="14"/>
                      <a:pt x="715" y="15"/>
                      <a:pt x="714" y="16"/>
                    </a:cubicBezTo>
                    <a:close/>
                    <a:moveTo>
                      <a:pt x="704" y="19"/>
                    </a:moveTo>
                    <a:cubicBezTo>
                      <a:pt x="702" y="20"/>
                      <a:pt x="701" y="22"/>
                      <a:pt x="699" y="24"/>
                    </a:cubicBezTo>
                    <a:cubicBezTo>
                      <a:pt x="698" y="26"/>
                      <a:pt x="699" y="28"/>
                      <a:pt x="699" y="30"/>
                    </a:cubicBezTo>
                    <a:cubicBezTo>
                      <a:pt x="700" y="32"/>
                      <a:pt x="704" y="33"/>
                      <a:pt x="706" y="33"/>
                    </a:cubicBezTo>
                    <a:cubicBezTo>
                      <a:pt x="710" y="33"/>
                      <a:pt x="715" y="34"/>
                      <a:pt x="720" y="34"/>
                    </a:cubicBezTo>
                    <a:cubicBezTo>
                      <a:pt x="718" y="35"/>
                      <a:pt x="717" y="35"/>
                      <a:pt x="716" y="35"/>
                    </a:cubicBezTo>
                    <a:cubicBezTo>
                      <a:pt x="714" y="35"/>
                      <a:pt x="712" y="35"/>
                      <a:pt x="710" y="35"/>
                    </a:cubicBezTo>
                    <a:cubicBezTo>
                      <a:pt x="709" y="35"/>
                      <a:pt x="709" y="38"/>
                      <a:pt x="708" y="39"/>
                    </a:cubicBezTo>
                    <a:cubicBezTo>
                      <a:pt x="708" y="40"/>
                      <a:pt x="708" y="40"/>
                      <a:pt x="708" y="40"/>
                    </a:cubicBezTo>
                    <a:cubicBezTo>
                      <a:pt x="710" y="42"/>
                      <a:pt x="714" y="40"/>
                      <a:pt x="716" y="41"/>
                    </a:cubicBezTo>
                    <a:cubicBezTo>
                      <a:pt x="720" y="41"/>
                      <a:pt x="723" y="42"/>
                      <a:pt x="727" y="42"/>
                    </a:cubicBezTo>
                    <a:cubicBezTo>
                      <a:pt x="727" y="42"/>
                      <a:pt x="728" y="42"/>
                      <a:pt x="728" y="41"/>
                    </a:cubicBezTo>
                    <a:cubicBezTo>
                      <a:pt x="728" y="39"/>
                      <a:pt x="730" y="39"/>
                      <a:pt x="732" y="38"/>
                    </a:cubicBezTo>
                    <a:cubicBezTo>
                      <a:pt x="733" y="37"/>
                      <a:pt x="735" y="38"/>
                      <a:pt x="736" y="37"/>
                    </a:cubicBezTo>
                    <a:cubicBezTo>
                      <a:pt x="737" y="36"/>
                      <a:pt x="739" y="35"/>
                      <a:pt x="739" y="35"/>
                    </a:cubicBezTo>
                    <a:cubicBezTo>
                      <a:pt x="740" y="34"/>
                      <a:pt x="740" y="34"/>
                      <a:pt x="740" y="33"/>
                    </a:cubicBezTo>
                    <a:cubicBezTo>
                      <a:pt x="740" y="33"/>
                      <a:pt x="740" y="33"/>
                      <a:pt x="740" y="33"/>
                    </a:cubicBezTo>
                    <a:cubicBezTo>
                      <a:pt x="742" y="32"/>
                      <a:pt x="746" y="32"/>
                      <a:pt x="747" y="29"/>
                    </a:cubicBezTo>
                    <a:cubicBezTo>
                      <a:pt x="748" y="27"/>
                      <a:pt x="745" y="27"/>
                      <a:pt x="745" y="26"/>
                    </a:cubicBezTo>
                    <a:cubicBezTo>
                      <a:pt x="743" y="24"/>
                      <a:pt x="740" y="26"/>
                      <a:pt x="738" y="27"/>
                    </a:cubicBezTo>
                    <a:cubicBezTo>
                      <a:pt x="735" y="28"/>
                      <a:pt x="737" y="26"/>
                      <a:pt x="736" y="25"/>
                    </a:cubicBezTo>
                    <a:cubicBezTo>
                      <a:pt x="735" y="24"/>
                      <a:pt x="734" y="24"/>
                      <a:pt x="733" y="24"/>
                    </a:cubicBezTo>
                    <a:cubicBezTo>
                      <a:pt x="730" y="24"/>
                      <a:pt x="725" y="23"/>
                      <a:pt x="724" y="26"/>
                    </a:cubicBezTo>
                    <a:cubicBezTo>
                      <a:pt x="723" y="27"/>
                      <a:pt x="728" y="28"/>
                      <a:pt x="725" y="29"/>
                    </a:cubicBezTo>
                    <a:cubicBezTo>
                      <a:pt x="724" y="30"/>
                      <a:pt x="724" y="31"/>
                      <a:pt x="723" y="28"/>
                    </a:cubicBezTo>
                    <a:cubicBezTo>
                      <a:pt x="722" y="26"/>
                      <a:pt x="720" y="25"/>
                      <a:pt x="719" y="24"/>
                    </a:cubicBezTo>
                    <a:cubicBezTo>
                      <a:pt x="716" y="22"/>
                      <a:pt x="713" y="27"/>
                      <a:pt x="712" y="29"/>
                    </a:cubicBezTo>
                    <a:cubicBezTo>
                      <a:pt x="713" y="28"/>
                      <a:pt x="710" y="23"/>
                      <a:pt x="709" y="22"/>
                    </a:cubicBezTo>
                    <a:cubicBezTo>
                      <a:pt x="709" y="19"/>
                      <a:pt x="706" y="19"/>
                      <a:pt x="704" y="19"/>
                    </a:cubicBezTo>
                    <a:close/>
                    <a:moveTo>
                      <a:pt x="788" y="6"/>
                    </a:moveTo>
                    <a:cubicBezTo>
                      <a:pt x="786" y="6"/>
                      <a:pt x="782" y="5"/>
                      <a:pt x="781" y="6"/>
                    </a:cubicBezTo>
                    <a:cubicBezTo>
                      <a:pt x="781" y="7"/>
                      <a:pt x="781" y="7"/>
                      <a:pt x="781" y="7"/>
                    </a:cubicBezTo>
                    <a:cubicBezTo>
                      <a:pt x="782" y="7"/>
                      <a:pt x="782" y="7"/>
                      <a:pt x="782" y="7"/>
                    </a:cubicBezTo>
                    <a:cubicBezTo>
                      <a:pt x="783" y="7"/>
                      <a:pt x="784" y="8"/>
                      <a:pt x="785" y="8"/>
                    </a:cubicBezTo>
                    <a:cubicBezTo>
                      <a:pt x="785" y="8"/>
                      <a:pt x="786" y="8"/>
                      <a:pt x="787" y="8"/>
                    </a:cubicBezTo>
                    <a:cubicBezTo>
                      <a:pt x="788" y="8"/>
                      <a:pt x="789" y="8"/>
                      <a:pt x="789" y="8"/>
                    </a:cubicBezTo>
                    <a:cubicBezTo>
                      <a:pt x="789" y="8"/>
                      <a:pt x="790" y="8"/>
                      <a:pt x="790" y="8"/>
                    </a:cubicBezTo>
                    <a:cubicBezTo>
                      <a:pt x="790" y="8"/>
                      <a:pt x="790" y="8"/>
                      <a:pt x="790" y="8"/>
                    </a:cubicBezTo>
                    <a:cubicBezTo>
                      <a:pt x="790" y="8"/>
                      <a:pt x="790" y="8"/>
                      <a:pt x="791" y="8"/>
                    </a:cubicBezTo>
                    <a:cubicBezTo>
                      <a:pt x="791" y="8"/>
                      <a:pt x="791" y="8"/>
                      <a:pt x="791" y="7"/>
                    </a:cubicBezTo>
                    <a:cubicBezTo>
                      <a:pt x="791" y="7"/>
                      <a:pt x="792" y="7"/>
                      <a:pt x="791" y="7"/>
                    </a:cubicBezTo>
                    <a:cubicBezTo>
                      <a:pt x="791" y="6"/>
                      <a:pt x="789" y="6"/>
                      <a:pt x="788" y="6"/>
                    </a:cubicBezTo>
                    <a:close/>
                    <a:moveTo>
                      <a:pt x="738" y="8"/>
                    </a:moveTo>
                    <a:cubicBezTo>
                      <a:pt x="733" y="8"/>
                      <a:pt x="736" y="7"/>
                      <a:pt x="734" y="6"/>
                    </a:cubicBezTo>
                    <a:cubicBezTo>
                      <a:pt x="733" y="6"/>
                      <a:pt x="731" y="6"/>
                      <a:pt x="731" y="6"/>
                    </a:cubicBezTo>
                    <a:cubicBezTo>
                      <a:pt x="730" y="6"/>
                      <a:pt x="730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0" y="7"/>
                      <a:pt x="730" y="8"/>
                      <a:pt x="730" y="8"/>
                    </a:cubicBezTo>
                    <a:cubicBezTo>
                      <a:pt x="732" y="8"/>
                      <a:pt x="733" y="9"/>
                      <a:pt x="734" y="9"/>
                    </a:cubicBezTo>
                    <a:cubicBezTo>
                      <a:pt x="737" y="9"/>
                      <a:pt x="739" y="10"/>
                      <a:pt x="741" y="10"/>
                    </a:cubicBezTo>
                    <a:cubicBezTo>
                      <a:pt x="741" y="10"/>
                      <a:pt x="741" y="10"/>
                      <a:pt x="741" y="11"/>
                    </a:cubicBezTo>
                    <a:cubicBezTo>
                      <a:pt x="741" y="11"/>
                      <a:pt x="742" y="11"/>
                      <a:pt x="743" y="11"/>
                    </a:cubicBezTo>
                    <a:cubicBezTo>
                      <a:pt x="743" y="11"/>
                      <a:pt x="744" y="11"/>
                      <a:pt x="745" y="11"/>
                    </a:cubicBezTo>
                    <a:cubicBezTo>
                      <a:pt x="745" y="11"/>
                      <a:pt x="745" y="11"/>
                      <a:pt x="745" y="11"/>
                    </a:cubicBezTo>
                    <a:cubicBezTo>
                      <a:pt x="745" y="11"/>
                      <a:pt x="745" y="12"/>
                      <a:pt x="745" y="12"/>
                    </a:cubicBezTo>
                    <a:cubicBezTo>
                      <a:pt x="745" y="12"/>
                      <a:pt x="746" y="12"/>
                      <a:pt x="747" y="12"/>
                    </a:cubicBezTo>
                    <a:cubicBezTo>
                      <a:pt x="747" y="12"/>
                      <a:pt x="748" y="13"/>
                      <a:pt x="748" y="13"/>
                    </a:cubicBezTo>
                    <a:cubicBezTo>
                      <a:pt x="752" y="13"/>
                      <a:pt x="749" y="14"/>
                      <a:pt x="747" y="15"/>
                    </a:cubicBezTo>
                    <a:cubicBezTo>
                      <a:pt x="747" y="15"/>
                      <a:pt x="747" y="16"/>
                      <a:pt x="747" y="16"/>
                    </a:cubicBezTo>
                    <a:cubicBezTo>
                      <a:pt x="749" y="18"/>
                      <a:pt x="755" y="17"/>
                      <a:pt x="757" y="16"/>
                    </a:cubicBezTo>
                    <a:cubicBezTo>
                      <a:pt x="758" y="16"/>
                      <a:pt x="758" y="15"/>
                      <a:pt x="759" y="15"/>
                    </a:cubicBezTo>
                    <a:cubicBezTo>
                      <a:pt x="760" y="13"/>
                      <a:pt x="763" y="13"/>
                      <a:pt x="765" y="12"/>
                    </a:cubicBezTo>
                    <a:cubicBezTo>
                      <a:pt x="765" y="12"/>
                      <a:pt x="765" y="12"/>
                      <a:pt x="765" y="12"/>
                    </a:cubicBezTo>
                    <a:cubicBezTo>
                      <a:pt x="765" y="11"/>
                      <a:pt x="765" y="11"/>
                      <a:pt x="765" y="11"/>
                    </a:cubicBezTo>
                    <a:cubicBezTo>
                      <a:pt x="765" y="11"/>
                      <a:pt x="765" y="11"/>
                      <a:pt x="765" y="11"/>
                    </a:cubicBezTo>
                    <a:cubicBezTo>
                      <a:pt x="763" y="10"/>
                      <a:pt x="762" y="9"/>
                      <a:pt x="760" y="9"/>
                    </a:cubicBezTo>
                    <a:cubicBezTo>
                      <a:pt x="761" y="9"/>
                      <a:pt x="761" y="9"/>
                      <a:pt x="762" y="8"/>
                    </a:cubicBezTo>
                    <a:cubicBezTo>
                      <a:pt x="762" y="8"/>
                      <a:pt x="762" y="7"/>
                      <a:pt x="762" y="7"/>
                    </a:cubicBezTo>
                    <a:cubicBezTo>
                      <a:pt x="759" y="7"/>
                      <a:pt x="755" y="7"/>
                      <a:pt x="752" y="7"/>
                    </a:cubicBezTo>
                    <a:cubicBezTo>
                      <a:pt x="752" y="7"/>
                      <a:pt x="752" y="7"/>
                      <a:pt x="752" y="7"/>
                    </a:cubicBezTo>
                    <a:cubicBezTo>
                      <a:pt x="752" y="6"/>
                      <a:pt x="753" y="6"/>
                      <a:pt x="753" y="6"/>
                    </a:cubicBezTo>
                    <a:cubicBezTo>
                      <a:pt x="753" y="6"/>
                      <a:pt x="753" y="6"/>
                      <a:pt x="753" y="5"/>
                    </a:cubicBezTo>
                    <a:cubicBezTo>
                      <a:pt x="753" y="5"/>
                      <a:pt x="753" y="5"/>
                      <a:pt x="753" y="5"/>
                    </a:cubicBezTo>
                    <a:cubicBezTo>
                      <a:pt x="752" y="4"/>
                      <a:pt x="751" y="4"/>
                      <a:pt x="749" y="4"/>
                    </a:cubicBezTo>
                    <a:cubicBezTo>
                      <a:pt x="748" y="4"/>
                      <a:pt x="746" y="3"/>
                      <a:pt x="744" y="3"/>
                    </a:cubicBezTo>
                    <a:cubicBezTo>
                      <a:pt x="744" y="3"/>
                      <a:pt x="744" y="3"/>
                      <a:pt x="744" y="3"/>
                    </a:cubicBezTo>
                    <a:cubicBezTo>
                      <a:pt x="744" y="3"/>
                      <a:pt x="744" y="3"/>
                      <a:pt x="743" y="3"/>
                    </a:cubicBezTo>
                    <a:cubicBezTo>
                      <a:pt x="743" y="2"/>
                      <a:pt x="742" y="2"/>
                      <a:pt x="741" y="2"/>
                    </a:cubicBezTo>
                    <a:cubicBezTo>
                      <a:pt x="740" y="2"/>
                      <a:pt x="736" y="2"/>
                      <a:pt x="737" y="4"/>
                    </a:cubicBezTo>
                    <a:cubicBezTo>
                      <a:pt x="737" y="4"/>
                      <a:pt x="737" y="4"/>
                      <a:pt x="737" y="4"/>
                    </a:cubicBezTo>
                    <a:cubicBezTo>
                      <a:pt x="738" y="5"/>
                      <a:pt x="739" y="4"/>
                      <a:pt x="740" y="4"/>
                    </a:cubicBezTo>
                    <a:cubicBezTo>
                      <a:pt x="741" y="4"/>
                      <a:pt x="742" y="4"/>
                      <a:pt x="743" y="5"/>
                    </a:cubicBezTo>
                    <a:cubicBezTo>
                      <a:pt x="743" y="5"/>
                      <a:pt x="743" y="5"/>
                      <a:pt x="743" y="5"/>
                    </a:cubicBezTo>
                    <a:cubicBezTo>
                      <a:pt x="742" y="5"/>
                      <a:pt x="742" y="5"/>
                      <a:pt x="741" y="6"/>
                    </a:cubicBezTo>
                    <a:cubicBezTo>
                      <a:pt x="741" y="6"/>
                      <a:pt x="740" y="7"/>
                      <a:pt x="741" y="7"/>
                    </a:cubicBezTo>
                    <a:cubicBezTo>
                      <a:pt x="741" y="7"/>
                      <a:pt x="742" y="7"/>
                      <a:pt x="742" y="7"/>
                    </a:cubicBezTo>
                    <a:cubicBezTo>
                      <a:pt x="742" y="8"/>
                      <a:pt x="742" y="8"/>
                      <a:pt x="743" y="8"/>
                    </a:cubicBezTo>
                    <a:cubicBezTo>
                      <a:pt x="747" y="8"/>
                      <a:pt x="739" y="8"/>
                      <a:pt x="738" y="8"/>
                    </a:cubicBezTo>
                    <a:close/>
                    <a:moveTo>
                      <a:pt x="638" y="116"/>
                    </a:moveTo>
                    <a:cubicBezTo>
                      <a:pt x="637" y="116"/>
                      <a:pt x="636" y="118"/>
                      <a:pt x="636" y="119"/>
                    </a:cubicBezTo>
                    <a:cubicBezTo>
                      <a:pt x="636" y="119"/>
                      <a:pt x="636" y="119"/>
                      <a:pt x="637" y="119"/>
                    </a:cubicBezTo>
                    <a:cubicBezTo>
                      <a:pt x="637" y="119"/>
                      <a:pt x="637" y="120"/>
                      <a:pt x="637" y="120"/>
                    </a:cubicBezTo>
                    <a:cubicBezTo>
                      <a:pt x="638" y="120"/>
                      <a:pt x="639" y="119"/>
                      <a:pt x="639" y="118"/>
                    </a:cubicBezTo>
                    <a:cubicBezTo>
                      <a:pt x="639" y="118"/>
                      <a:pt x="639" y="116"/>
                      <a:pt x="638" y="116"/>
                    </a:cubicBezTo>
                    <a:close/>
                    <a:moveTo>
                      <a:pt x="638" y="100"/>
                    </a:moveTo>
                    <a:cubicBezTo>
                      <a:pt x="634" y="99"/>
                      <a:pt x="635" y="95"/>
                      <a:pt x="634" y="92"/>
                    </a:cubicBezTo>
                    <a:cubicBezTo>
                      <a:pt x="633" y="91"/>
                      <a:pt x="631" y="91"/>
                      <a:pt x="631" y="89"/>
                    </a:cubicBezTo>
                    <a:cubicBezTo>
                      <a:pt x="629" y="85"/>
                      <a:pt x="620" y="85"/>
                      <a:pt x="628" y="81"/>
                    </a:cubicBezTo>
                    <a:cubicBezTo>
                      <a:pt x="630" y="80"/>
                      <a:pt x="631" y="79"/>
                      <a:pt x="632" y="77"/>
                    </a:cubicBezTo>
                    <a:cubicBezTo>
                      <a:pt x="632" y="77"/>
                      <a:pt x="632" y="75"/>
                      <a:pt x="632" y="75"/>
                    </a:cubicBezTo>
                    <a:cubicBezTo>
                      <a:pt x="632" y="72"/>
                      <a:pt x="635" y="70"/>
                      <a:pt x="636" y="68"/>
                    </a:cubicBezTo>
                    <a:cubicBezTo>
                      <a:pt x="640" y="64"/>
                      <a:pt x="643" y="62"/>
                      <a:pt x="641" y="57"/>
                    </a:cubicBezTo>
                    <a:cubicBezTo>
                      <a:pt x="639" y="51"/>
                      <a:pt x="637" y="53"/>
                      <a:pt x="632" y="52"/>
                    </a:cubicBezTo>
                    <a:cubicBezTo>
                      <a:pt x="628" y="51"/>
                      <a:pt x="623" y="52"/>
                      <a:pt x="621" y="56"/>
                    </a:cubicBezTo>
                    <a:cubicBezTo>
                      <a:pt x="620" y="57"/>
                      <a:pt x="620" y="59"/>
                      <a:pt x="619" y="61"/>
                    </a:cubicBezTo>
                    <a:cubicBezTo>
                      <a:pt x="618" y="63"/>
                      <a:pt x="615" y="65"/>
                      <a:pt x="613" y="67"/>
                    </a:cubicBezTo>
                    <a:cubicBezTo>
                      <a:pt x="612" y="68"/>
                      <a:pt x="612" y="68"/>
                      <a:pt x="612" y="69"/>
                    </a:cubicBezTo>
                    <a:cubicBezTo>
                      <a:pt x="612" y="72"/>
                      <a:pt x="610" y="73"/>
                      <a:pt x="608" y="73"/>
                    </a:cubicBezTo>
                    <a:cubicBezTo>
                      <a:pt x="607" y="73"/>
                      <a:pt x="606" y="74"/>
                      <a:pt x="605" y="75"/>
                    </a:cubicBezTo>
                    <a:cubicBezTo>
                      <a:pt x="605" y="76"/>
                      <a:pt x="604" y="77"/>
                      <a:pt x="603" y="77"/>
                    </a:cubicBezTo>
                    <a:cubicBezTo>
                      <a:pt x="602" y="78"/>
                      <a:pt x="600" y="79"/>
                      <a:pt x="602" y="77"/>
                    </a:cubicBezTo>
                    <a:cubicBezTo>
                      <a:pt x="602" y="77"/>
                      <a:pt x="603" y="76"/>
                      <a:pt x="603" y="75"/>
                    </a:cubicBezTo>
                    <a:cubicBezTo>
                      <a:pt x="604" y="73"/>
                      <a:pt x="605" y="72"/>
                      <a:pt x="606" y="70"/>
                    </a:cubicBezTo>
                    <a:cubicBezTo>
                      <a:pt x="610" y="65"/>
                      <a:pt x="614" y="60"/>
                      <a:pt x="610" y="55"/>
                    </a:cubicBezTo>
                    <a:cubicBezTo>
                      <a:pt x="609" y="53"/>
                      <a:pt x="607" y="53"/>
                      <a:pt x="605" y="54"/>
                    </a:cubicBezTo>
                    <a:cubicBezTo>
                      <a:pt x="603" y="56"/>
                      <a:pt x="603" y="60"/>
                      <a:pt x="599" y="60"/>
                    </a:cubicBezTo>
                    <a:cubicBezTo>
                      <a:pt x="596" y="60"/>
                      <a:pt x="593" y="61"/>
                      <a:pt x="589" y="61"/>
                    </a:cubicBezTo>
                    <a:cubicBezTo>
                      <a:pt x="587" y="61"/>
                      <a:pt x="586" y="61"/>
                      <a:pt x="584" y="61"/>
                    </a:cubicBezTo>
                    <a:cubicBezTo>
                      <a:pt x="586" y="61"/>
                      <a:pt x="589" y="60"/>
                      <a:pt x="591" y="59"/>
                    </a:cubicBezTo>
                    <a:cubicBezTo>
                      <a:pt x="594" y="59"/>
                      <a:pt x="599" y="57"/>
                      <a:pt x="595" y="55"/>
                    </a:cubicBezTo>
                    <a:cubicBezTo>
                      <a:pt x="593" y="53"/>
                      <a:pt x="588" y="51"/>
                      <a:pt x="586" y="52"/>
                    </a:cubicBezTo>
                    <a:cubicBezTo>
                      <a:pt x="582" y="53"/>
                      <a:pt x="578" y="57"/>
                      <a:pt x="574" y="57"/>
                    </a:cubicBezTo>
                    <a:cubicBezTo>
                      <a:pt x="571" y="57"/>
                      <a:pt x="579" y="54"/>
                      <a:pt x="579" y="54"/>
                    </a:cubicBezTo>
                    <a:cubicBezTo>
                      <a:pt x="581" y="52"/>
                      <a:pt x="583" y="50"/>
                      <a:pt x="584" y="47"/>
                    </a:cubicBezTo>
                    <a:cubicBezTo>
                      <a:pt x="584" y="47"/>
                      <a:pt x="583" y="47"/>
                      <a:pt x="583" y="47"/>
                    </a:cubicBezTo>
                    <a:cubicBezTo>
                      <a:pt x="581" y="46"/>
                      <a:pt x="578" y="47"/>
                      <a:pt x="576" y="48"/>
                    </a:cubicBezTo>
                    <a:cubicBezTo>
                      <a:pt x="572" y="49"/>
                      <a:pt x="567" y="50"/>
                      <a:pt x="563" y="49"/>
                    </a:cubicBezTo>
                    <a:cubicBezTo>
                      <a:pt x="559" y="49"/>
                      <a:pt x="556" y="52"/>
                      <a:pt x="552" y="53"/>
                    </a:cubicBezTo>
                    <a:cubicBezTo>
                      <a:pt x="548" y="54"/>
                      <a:pt x="544" y="54"/>
                      <a:pt x="540" y="56"/>
                    </a:cubicBezTo>
                    <a:cubicBezTo>
                      <a:pt x="538" y="57"/>
                      <a:pt x="537" y="59"/>
                      <a:pt x="534" y="59"/>
                    </a:cubicBezTo>
                    <a:cubicBezTo>
                      <a:pt x="533" y="60"/>
                      <a:pt x="532" y="61"/>
                      <a:pt x="531" y="61"/>
                    </a:cubicBezTo>
                    <a:cubicBezTo>
                      <a:pt x="529" y="62"/>
                      <a:pt x="525" y="62"/>
                      <a:pt x="522" y="64"/>
                    </a:cubicBezTo>
                    <a:cubicBezTo>
                      <a:pt x="522" y="65"/>
                      <a:pt x="521" y="66"/>
                      <a:pt x="522" y="66"/>
                    </a:cubicBezTo>
                    <a:cubicBezTo>
                      <a:pt x="522" y="67"/>
                      <a:pt x="523" y="67"/>
                      <a:pt x="523" y="67"/>
                    </a:cubicBezTo>
                    <a:cubicBezTo>
                      <a:pt x="524" y="67"/>
                      <a:pt x="523" y="68"/>
                      <a:pt x="522" y="69"/>
                    </a:cubicBezTo>
                    <a:cubicBezTo>
                      <a:pt x="522" y="69"/>
                      <a:pt x="522" y="69"/>
                      <a:pt x="522" y="69"/>
                    </a:cubicBezTo>
                    <a:cubicBezTo>
                      <a:pt x="525" y="73"/>
                      <a:pt x="529" y="68"/>
                      <a:pt x="532" y="70"/>
                    </a:cubicBezTo>
                    <a:cubicBezTo>
                      <a:pt x="534" y="71"/>
                      <a:pt x="535" y="71"/>
                      <a:pt x="538" y="71"/>
                    </a:cubicBezTo>
                    <a:cubicBezTo>
                      <a:pt x="540" y="71"/>
                      <a:pt x="542" y="71"/>
                      <a:pt x="544" y="71"/>
                    </a:cubicBezTo>
                    <a:cubicBezTo>
                      <a:pt x="544" y="71"/>
                      <a:pt x="543" y="71"/>
                      <a:pt x="543" y="71"/>
                    </a:cubicBezTo>
                    <a:cubicBezTo>
                      <a:pt x="541" y="72"/>
                      <a:pt x="539" y="71"/>
                      <a:pt x="537" y="71"/>
                    </a:cubicBezTo>
                    <a:cubicBezTo>
                      <a:pt x="534" y="72"/>
                      <a:pt x="531" y="73"/>
                      <a:pt x="528" y="73"/>
                    </a:cubicBezTo>
                    <a:cubicBezTo>
                      <a:pt x="525" y="73"/>
                      <a:pt x="521" y="73"/>
                      <a:pt x="518" y="73"/>
                    </a:cubicBezTo>
                    <a:cubicBezTo>
                      <a:pt x="517" y="74"/>
                      <a:pt x="516" y="74"/>
                      <a:pt x="516" y="75"/>
                    </a:cubicBezTo>
                    <a:cubicBezTo>
                      <a:pt x="515" y="77"/>
                      <a:pt x="516" y="75"/>
                      <a:pt x="515" y="78"/>
                    </a:cubicBezTo>
                    <a:cubicBezTo>
                      <a:pt x="515" y="80"/>
                      <a:pt x="514" y="80"/>
                      <a:pt x="514" y="81"/>
                    </a:cubicBezTo>
                    <a:cubicBezTo>
                      <a:pt x="513" y="84"/>
                      <a:pt x="521" y="84"/>
                      <a:pt x="523" y="84"/>
                    </a:cubicBezTo>
                    <a:cubicBezTo>
                      <a:pt x="530" y="83"/>
                      <a:pt x="538" y="82"/>
                      <a:pt x="545" y="83"/>
                    </a:cubicBezTo>
                    <a:cubicBezTo>
                      <a:pt x="549" y="84"/>
                      <a:pt x="552" y="84"/>
                      <a:pt x="554" y="87"/>
                    </a:cubicBezTo>
                    <a:cubicBezTo>
                      <a:pt x="555" y="88"/>
                      <a:pt x="555" y="88"/>
                      <a:pt x="556" y="88"/>
                    </a:cubicBezTo>
                    <a:cubicBezTo>
                      <a:pt x="556" y="88"/>
                      <a:pt x="560" y="90"/>
                      <a:pt x="557" y="90"/>
                    </a:cubicBezTo>
                    <a:cubicBezTo>
                      <a:pt x="554" y="91"/>
                      <a:pt x="550" y="91"/>
                      <a:pt x="547" y="90"/>
                    </a:cubicBezTo>
                    <a:cubicBezTo>
                      <a:pt x="544" y="90"/>
                      <a:pt x="541" y="88"/>
                      <a:pt x="539" y="87"/>
                    </a:cubicBezTo>
                    <a:cubicBezTo>
                      <a:pt x="537" y="87"/>
                      <a:pt x="533" y="88"/>
                      <a:pt x="531" y="88"/>
                    </a:cubicBezTo>
                    <a:cubicBezTo>
                      <a:pt x="527" y="88"/>
                      <a:pt x="523" y="87"/>
                      <a:pt x="518" y="87"/>
                    </a:cubicBezTo>
                    <a:cubicBezTo>
                      <a:pt x="516" y="88"/>
                      <a:pt x="509" y="89"/>
                      <a:pt x="508" y="91"/>
                    </a:cubicBezTo>
                    <a:cubicBezTo>
                      <a:pt x="507" y="93"/>
                      <a:pt x="504" y="98"/>
                      <a:pt x="506" y="100"/>
                    </a:cubicBezTo>
                    <a:cubicBezTo>
                      <a:pt x="510" y="103"/>
                      <a:pt x="514" y="104"/>
                      <a:pt x="518" y="104"/>
                    </a:cubicBezTo>
                    <a:cubicBezTo>
                      <a:pt x="522" y="103"/>
                      <a:pt x="524" y="106"/>
                      <a:pt x="522" y="108"/>
                    </a:cubicBezTo>
                    <a:cubicBezTo>
                      <a:pt x="519" y="110"/>
                      <a:pt x="521" y="111"/>
                      <a:pt x="519" y="114"/>
                    </a:cubicBezTo>
                    <a:cubicBezTo>
                      <a:pt x="518" y="116"/>
                      <a:pt x="520" y="117"/>
                      <a:pt x="522" y="118"/>
                    </a:cubicBezTo>
                    <a:cubicBezTo>
                      <a:pt x="524" y="118"/>
                      <a:pt x="527" y="118"/>
                      <a:pt x="529" y="118"/>
                    </a:cubicBezTo>
                    <a:cubicBezTo>
                      <a:pt x="533" y="116"/>
                      <a:pt x="538" y="117"/>
                      <a:pt x="543" y="117"/>
                    </a:cubicBezTo>
                    <a:cubicBezTo>
                      <a:pt x="546" y="118"/>
                      <a:pt x="549" y="117"/>
                      <a:pt x="552" y="116"/>
                    </a:cubicBezTo>
                    <a:cubicBezTo>
                      <a:pt x="555" y="115"/>
                      <a:pt x="558" y="113"/>
                      <a:pt x="561" y="113"/>
                    </a:cubicBezTo>
                    <a:cubicBezTo>
                      <a:pt x="563" y="113"/>
                      <a:pt x="566" y="114"/>
                      <a:pt x="569" y="113"/>
                    </a:cubicBezTo>
                    <a:cubicBezTo>
                      <a:pt x="572" y="112"/>
                      <a:pt x="575" y="113"/>
                      <a:pt x="578" y="111"/>
                    </a:cubicBezTo>
                    <a:cubicBezTo>
                      <a:pt x="578" y="111"/>
                      <a:pt x="579" y="111"/>
                      <a:pt x="579" y="110"/>
                    </a:cubicBezTo>
                    <a:cubicBezTo>
                      <a:pt x="579" y="110"/>
                      <a:pt x="580" y="109"/>
                      <a:pt x="580" y="108"/>
                    </a:cubicBezTo>
                    <a:cubicBezTo>
                      <a:pt x="581" y="107"/>
                      <a:pt x="582" y="107"/>
                      <a:pt x="584" y="107"/>
                    </a:cubicBezTo>
                    <a:cubicBezTo>
                      <a:pt x="584" y="109"/>
                      <a:pt x="584" y="110"/>
                      <a:pt x="584" y="111"/>
                    </a:cubicBezTo>
                    <a:cubicBezTo>
                      <a:pt x="584" y="112"/>
                      <a:pt x="585" y="112"/>
                      <a:pt x="586" y="112"/>
                    </a:cubicBezTo>
                    <a:cubicBezTo>
                      <a:pt x="587" y="112"/>
                      <a:pt x="588" y="113"/>
                      <a:pt x="590" y="113"/>
                    </a:cubicBezTo>
                    <a:cubicBezTo>
                      <a:pt x="591" y="113"/>
                      <a:pt x="590" y="115"/>
                      <a:pt x="591" y="116"/>
                    </a:cubicBezTo>
                    <a:cubicBezTo>
                      <a:pt x="593" y="117"/>
                      <a:pt x="594" y="118"/>
                      <a:pt x="595" y="118"/>
                    </a:cubicBezTo>
                    <a:cubicBezTo>
                      <a:pt x="598" y="118"/>
                      <a:pt x="601" y="120"/>
                      <a:pt x="604" y="119"/>
                    </a:cubicBezTo>
                    <a:cubicBezTo>
                      <a:pt x="609" y="118"/>
                      <a:pt x="616" y="120"/>
                      <a:pt x="621" y="117"/>
                    </a:cubicBezTo>
                    <a:cubicBezTo>
                      <a:pt x="622" y="117"/>
                      <a:pt x="627" y="112"/>
                      <a:pt x="627" y="110"/>
                    </a:cubicBezTo>
                    <a:cubicBezTo>
                      <a:pt x="626" y="107"/>
                      <a:pt x="621" y="109"/>
                      <a:pt x="618" y="109"/>
                    </a:cubicBezTo>
                    <a:cubicBezTo>
                      <a:pt x="618" y="110"/>
                      <a:pt x="613" y="113"/>
                      <a:pt x="614" y="109"/>
                    </a:cubicBezTo>
                    <a:cubicBezTo>
                      <a:pt x="614" y="106"/>
                      <a:pt x="616" y="107"/>
                      <a:pt x="619" y="108"/>
                    </a:cubicBezTo>
                    <a:cubicBezTo>
                      <a:pt x="620" y="108"/>
                      <a:pt x="621" y="108"/>
                      <a:pt x="622" y="107"/>
                    </a:cubicBezTo>
                    <a:cubicBezTo>
                      <a:pt x="624" y="106"/>
                      <a:pt x="626" y="106"/>
                      <a:pt x="628" y="107"/>
                    </a:cubicBezTo>
                    <a:cubicBezTo>
                      <a:pt x="628" y="107"/>
                      <a:pt x="629" y="108"/>
                      <a:pt x="629" y="108"/>
                    </a:cubicBezTo>
                    <a:cubicBezTo>
                      <a:pt x="632" y="107"/>
                      <a:pt x="635" y="110"/>
                      <a:pt x="638" y="108"/>
                    </a:cubicBezTo>
                    <a:cubicBezTo>
                      <a:pt x="641" y="105"/>
                      <a:pt x="642" y="102"/>
                      <a:pt x="638" y="100"/>
                    </a:cubicBezTo>
                    <a:close/>
                    <a:moveTo>
                      <a:pt x="740" y="77"/>
                    </a:moveTo>
                    <a:cubicBezTo>
                      <a:pt x="742" y="77"/>
                      <a:pt x="744" y="76"/>
                      <a:pt x="746" y="75"/>
                    </a:cubicBezTo>
                    <a:cubicBezTo>
                      <a:pt x="750" y="72"/>
                      <a:pt x="750" y="75"/>
                      <a:pt x="753" y="73"/>
                    </a:cubicBezTo>
                    <a:cubicBezTo>
                      <a:pt x="755" y="72"/>
                      <a:pt x="757" y="71"/>
                      <a:pt x="759" y="70"/>
                    </a:cubicBezTo>
                    <a:cubicBezTo>
                      <a:pt x="760" y="70"/>
                      <a:pt x="761" y="70"/>
                      <a:pt x="761" y="69"/>
                    </a:cubicBezTo>
                    <a:cubicBezTo>
                      <a:pt x="763" y="69"/>
                      <a:pt x="766" y="68"/>
                      <a:pt x="767" y="67"/>
                    </a:cubicBezTo>
                    <a:cubicBezTo>
                      <a:pt x="768" y="67"/>
                      <a:pt x="769" y="66"/>
                      <a:pt x="768" y="65"/>
                    </a:cubicBezTo>
                    <a:cubicBezTo>
                      <a:pt x="765" y="59"/>
                      <a:pt x="757" y="62"/>
                      <a:pt x="753" y="57"/>
                    </a:cubicBezTo>
                    <a:cubicBezTo>
                      <a:pt x="751" y="56"/>
                      <a:pt x="747" y="57"/>
                      <a:pt x="745" y="56"/>
                    </a:cubicBezTo>
                    <a:cubicBezTo>
                      <a:pt x="743" y="55"/>
                      <a:pt x="739" y="56"/>
                      <a:pt x="736" y="56"/>
                    </a:cubicBezTo>
                    <a:cubicBezTo>
                      <a:pt x="734" y="56"/>
                      <a:pt x="732" y="56"/>
                      <a:pt x="731" y="57"/>
                    </a:cubicBezTo>
                    <a:cubicBezTo>
                      <a:pt x="731" y="57"/>
                      <a:pt x="731" y="61"/>
                      <a:pt x="730" y="60"/>
                    </a:cubicBezTo>
                    <a:cubicBezTo>
                      <a:pt x="729" y="59"/>
                      <a:pt x="729" y="59"/>
                      <a:pt x="729" y="59"/>
                    </a:cubicBezTo>
                    <a:cubicBezTo>
                      <a:pt x="726" y="59"/>
                      <a:pt x="725" y="61"/>
                      <a:pt x="723" y="63"/>
                    </a:cubicBezTo>
                    <a:cubicBezTo>
                      <a:pt x="721" y="66"/>
                      <a:pt x="717" y="67"/>
                      <a:pt x="715" y="70"/>
                    </a:cubicBezTo>
                    <a:cubicBezTo>
                      <a:pt x="715" y="71"/>
                      <a:pt x="715" y="72"/>
                      <a:pt x="715" y="73"/>
                    </a:cubicBezTo>
                    <a:cubicBezTo>
                      <a:pt x="714" y="75"/>
                      <a:pt x="713" y="75"/>
                      <a:pt x="713" y="76"/>
                    </a:cubicBezTo>
                    <a:cubicBezTo>
                      <a:pt x="712" y="77"/>
                      <a:pt x="713" y="79"/>
                      <a:pt x="711" y="79"/>
                    </a:cubicBezTo>
                    <a:cubicBezTo>
                      <a:pt x="710" y="80"/>
                      <a:pt x="710" y="80"/>
                      <a:pt x="709" y="81"/>
                    </a:cubicBezTo>
                    <a:cubicBezTo>
                      <a:pt x="709" y="81"/>
                      <a:pt x="709" y="82"/>
                      <a:pt x="710" y="82"/>
                    </a:cubicBezTo>
                    <a:cubicBezTo>
                      <a:pt x="711" y="82"/>
                      <a:pt x="710" y="82"/>
                      <a:pt x="712" y="82"/>
                    </a:cubicBezTo>
                    <a:cubicBezTo>
                      <a:pt x="713" y="83"/>
                      <a:pt x="716" y="84"/>
                      <a:pt x="718" y="84"/>
                    </a:cubicBezTo>
                    <a:cubicBezTo>
                      <a:pt x="718" y="84"/>
                      <a:pt x="719" y="83"/>
                      <a:pt x="719" y="83"/>
                    </a:cubicBezTo>
                    <a:cubicBezTo>
                      <a:pt x="722" y="81"/>
                      <a:pt x="724" y="81"/>
                      <a:pt x="727" y="80"/>
                    </a:cubicBezTo>
                    <a:cubicBezTo>
                      <a:pt x="728" y="80"/>
                      <a:pt x="729" y="78"/>
                      <a:pt x="730" y="77"/>
                    </a:cubicBezTo>
                    <a:cubicBezTo>
                      <a:pt x="730" y="76"/>
                      <a:pt x="730" y="75"/>
                      <a:pt x="729" y="75"/>
                    </a:cubicBezTo>
                    <a:cubicBezTo>
                      <a:pt x="730" y="75"/>
                      <a:pt x="731" y="75"/>
                      <a:pt x="732" y="75"/>
                    </a:cubicBezTo>
                    <a:cubicBezTo>
                      <a:pt x="735" y="75"/>
                      <a:pt x="737" y="77"/>
                      <a:pt x="740" y="77"/>
                    </a:cubicBezTo>
                    <a:close/>
                    <a:moveTo>
                      <a:pt x="632" y="117"/>
                    </a:moveTo>
                    <a:cubicBezTo>
                      <a:pt x="631" y="118"/>
                      <a:pt x="630" y="120"/>
                      <a:pt x="630" y="122"/>
                    </a:cubicBezTo>
                    <a:cubicBezTo>
                      <a:pt x="630" y="122"/>
                      <a:pt x="630" y="123"/>
                      <a:pt x="631" y="124"/>
                    </a:cubicBezTo>
                    <a:cubicBezTo>
                      <a:pt x="631" y="124"/>
                      <a:pt x="631" y="125"/>
                      <a:pt x="632" y="124"/>
                    </a:cubicBezTo>
                    <a:cubicBezTo>
                      <a:pt x="632" y="124"/>
                      <a:pt x="632" y="124"/>
                      <a:pt x="632" y="124"/>
                    </a:cubicBezTo>
                    <a:cubicBezTo>
                      <a:pt x="632" y="124"/>
                      <a:pt x="632" y="124"/>
                      <a:pt x="633" y="124"/>
                    </a:cubicBezTo>
                    <a:cubicBezTo>
                      <a:pt x="633" y="123"/>
                      <a:pt x="633" y="123"/>
                      <a:pt x="633" y="123"/>
                    </a:cubicBezTo>
                    <a:cubicBezTo>
                      <a:pt x="633" y="123"/>
                      <a:pt x="634" y="122"/>
                      <a:pt x="635" y="122"/>
                    </a:cubicBezTo>
                    <a:cubicBezTo>
                      <a:pt x="635" y="121"/>
                      <a:pt x="635" y="120"/>
                      <a:pt x="635" y="119"/>
                    </a:cubicBezTo>
                    <a:cubicBezTo>
                      <a:pt x="635" y="119"/>
                      <a:pt x="635" y="118"/>
                      <a:pt x="635" y="117"/>
                    </a:cubicBezTo>
                    <a:cubicBezTo>
                      <a:pt x="634" y="117"/>
                      <a:pt x="633" y="117"/>
                      <a:pt x="632" y="117"/>
                    </a:cubicBezTo>
                    <a:close/>
                    <a:moveTo>
                      <a:pt x="500" y="71"/>
                    </a:moveTo>
                    <a:cubicBezTo>
                      <a:pt x="500" y="71"/>
                      <a:pt x="500" y="71"/>
                      <a:pt x="500" y="71"/>
                    </a:cubicBezTo>
                    <a:cubicBezTo>
                      <a:pt x="505" y="73"/>
                      <a:pt x="511" y="69"/>
                      <a:pt x="515" y="66"/>
                    </a:cubicBezTo>
                    <a:cubicBezTo>
                      <a:pt x="517" y="62"/>
                      <a:pt x="522" y="60"/>
                      <a:pt x="526" y="60"/>
                    </a:cubicBezTo>
                    <a:cubicBezTo>
                      <a:pt x="530" y="60"/>
                      <a:pt x="533" y="57"/>
                      <a:pt x="536" y="55"/>
                    </a:cubicBezTo>
                    <a:cubicBezTo>
                      <a:pt x="540" y="53"/>
                      <a:pt x="546" y="53"/>
                      <a:pt x="550" y="52"/>
                    </a:cubicBezTo>
                    <a:cubicBezTo>
                      <a:pt x="555" y="50"/>
                      <a:pt x="560" y="49"/>
                      <a:pt x="565" y="48"/>
                    </a:cubicBezTo>
                    <a:cubicBezTo>
                      <a:pt x="569" y="48"/>
                      <a:pt x="579" y="48"/>
                      <a:pt x="580" y="42"/>
                    </a:cubicBezTo>
                    <a:cubicBezTo>
                      <a:pt x="580" y="41"/>
                      <a:pt x="581" y="40"/>
                      <a:pt x="580" y="39"/>
                    </a:cubicBezTo>
                    <a:cubicBezTo>
                      <a:pt x="578" y="37"/>
                      <a:pt x="577" y="35"/>
                      <a:pt x="574" y="34"/>
                    </a:cubicBezTo>
                    <a:cubicBezTo>
                      <a:pt x="569" y="32"/>
                      <a:pt x="565" y="34"/>
                      <a:pt x="560" y="32"/>
                    </a:cubicBezTo>
                    <a:cubicBezTo>
                      <a:pt x="557" y="31"/>
                      <a:pt x="552" y="31"/>
                      <a:pt x="548" y="31"/>
                    </a:cubicBezTo>
                    <a:cubicBezTo>
                      <a:pt x="543" y="32"/>
                      <a:pt x="539" y="33"/>
                      <a:pt x="534" y="33"/>
                    </a:cubicBezTo>
                    <a:cubicBezTo>
                      <a:pt x="533" y="33"/>
                      <a:pt x="529" y="34"/>
                      <a:pt x="528" y="36"/>
                    </a:cubicBezTo>
                    <a:cubicBezTo>
                      <a:pt x="527" y="39"/>
                      <a:pt x="528" y="40"/>
                      <a:pt x="524" y="42"/>
                    </a:cubicBezTo>
                    <a:cubicBezTo>
                      <a:pt x="522" y="42"/>
                      <a:pt x="520" y="42"/>
                      <a:pt x="519" y="43"/>
                    </a:cubicBezTo>
                    <a:cubicBezTo>
                      <a:pt x="518" y="44"/>
                      <a:pt x="516" y="44"/>
                      <a:pt x="515" y="45"/>
                    </a:cubicBezTo>
                    <a:cubicBezTo>
                      <a:pt x="514" y="46"/>
                      <a:pt x="512" y="46"/>
                      <a:pt x="511" y="47"/>
                    </a:cubicBezTo>
                    <a:cubicBezTo>
                      <a:pt x="509" y="48"/>
                      <a:pt x="508" y="50"/>
                      <a:pt x="505" y="50"/>
                    </a:cubicBezTo>
                    <a:cubicBezTo>
                      <a:pt x="504" y="50"/>
                      <a:pt x="503" y="50"/>
                      <a:pt x="502" y="51"/>
                    </a:cubicBezTo>
                    <a:cubicBezTo>
                      <a:pt x="499" y="53"/>
                      <a:pt x="495" y="54"/>
                      <a:pt x="491" y="56"/>
                    </a:cubicBezTo>
                    <a:cubicBezTo>
                      <a:pt x="489" y="57"/>
                      <a:pt x="486" y="58"/>
                      <a:pt x="485" y="60"/>
                    </a:cubicBezTo>
                    <a:cubicBezTo>
                      <a:pt x="485" y="61"/>
                      <a:pt x="485" y="61"/>
                      <a:pt x="485" y="61"/>
                    </a:cubicBezTo>
                    <a:cubicBezTo>
                      <a:pt x="486" y="63"/>
                      <a:pt x="488" y="66"/>
                      <a:pt x="485" y="69"/>
                    </a:cubicBezTo>
                    <a:cubicBezTo>
                      <a:pt x="484" y="70"/>
                      <a:pt x="482" y="71"/>
                      <a:pt x="482" y="73"/>
                    </a:cubicBezTo>
                    <a:cubicBezTo>
                      <a:pt x="482" y="73"/>
                      <a:pt x="482" y="74"/>
                      <a:pt x="482" y="74"/>
                    </a:cubicBezTo>
                    <a:cubicBezTo>
                      <a:pt x="486" y="74"/>
                      <a:pt x="490" y="73"/>
                      <a:pt x="494" y="71"/>
                    </a:cubicBezTo>
                    <a:cubicBezTo>
                      <a:pt x="495" y="71"/>
                      <a:pt x="497" y="70"/>
                      <a:pt x="498" y="69"/>
                    </a:cubicBezTo>
                    <a:cubicBezTo>
                      <a:pt x="499" y="69"/>
                      <a:pt x="501" y="68"/>
                      <a:pt x="500" y="69"/>
                    </a:cubicBezTo>
                    <a:cubicBezTo>
                      <a:pt x="500" y="70"/>
                      <a:pt x="500" y="70"/>
                      <a:pt x="500" y="71"/>
                    </a:cubicBezTo>
                    <a:close/>
                    <a:moveTo>
                      <a:pt x="654" y="25"/>
                    </a:moveTo>
                    <a:cubicBezTo>
                      <a:pt x="652" y="25"/>
                      <a:pt x="650" y="26"/>
                      <a:pt x="647" y="25"/>
                    </a:cubicBezTo>
                    <a:cubicBezTo>
                      <a:pt x="646" y="24"/>
                      <a:pt x="645" y="25"/>
                      <a:pt x="644" y="25"/>
                    </a:cubicBezTo>
                    <a:cubicBezTo>
                      <a:pt x="644" y="25"/>
                      <a:pt x="641" y="26"/>
                      <a:pt x="642" y="26"/>
                    </a:cubicBezTo>
                    <a:cubicBezTo>
                      <a:pt x="643" y="23"/>
                      <a:pt x="643" y="25"/>
                      <a:pt x="643" y="23"/>
                    </a:cubicBezTo>
                    <a:cubicBezTo>
                      <a:pt x="643" y="23"/>
                      <a:pt x="643" y="23"/>
                      <a:pt x="643" y="22"/>
                    </a:cubicBezTo>
                    <a:cubicBezTo>
                      <a:pt x="642" y="22"/>
                      <a:pt x="642" y="22"/>
                      <a:pt x="642" y="22"/>
                    </a:cubicBezTo>
                    <a:cubicBezTo>
                      <a:pt x="642" y="22"/>
                      <a:pt x="643" y="22"/>
                      <a:pt x="643" y="21"/>
                    </a:cubicBezTo>
                    <a:cubicBezTo>
                      <a:pt x="643" y="21"/>
                      <a:pt x="643" y="21"/>
                      <a:pt x="643" y="21"/>
                    </a:cubicBezTo>
                    <a:cubicBezTo>
                      <a:pt x="643" y="20"/>
                      <a:pt x="643" y="17"/>
                      <a:pt x="641" y="16"/>
                    </a:cubicBezTo>
                    <a:cubicBezTo>
                      <a:pt x="640" y="16"/>
                      <a:pt x="637" y="16"/>
                      <a:pt x="635" y="16"/>
                    </a:cubicBezTo>
                    <a:cubicBezTo>
                      <a:pt x="636" y="16"/>
                      <a:pt x="636" y="16"/>
                      <a:pt x="636" y="15"/>
                    </a:cubicBezTo>
                    <a:cubicBezTo>
                      <a:pt x="636" y="15"/>
                      <a:pt x="636" y="15"/>
                      <a:pt x="636" y="14"/>
                    </a:cubicBezTo>
                    <a:cubicBezTo>
                      <a:pt x="633" y="13"/>
                      <a:pt x="628" y="14"/>
                      <a:pt x="625" y="15"/>
                    </a:cubicBezTo>
                    <a:cubicBezTo>
                      <a:pt x="624" y="15"/>
                      <a:pt x="624" y="15"/>
                      <a:pt x="624" y="16"/>
                    </a:cubicBezTo>
                    <a:cubicBezTo>
                      <a:pt x="625" y="16"/>
                      <a:pt x="625" y="16"/>
                      <a:pt x="625" y="16"/>
                    </a:cubicBezTo>
                    <a:cubicBezTo>
                      <a:pt x="624" y="16"/>
                      <a:pt x="624" y="16"/>
                      <a:pt x="624" y="16"/>
                    </a:cubicBezTo>
                    <a:cubicBezTo>
                      <a:pt x="621" y="15"/>
                      <a:pt x="615" y="16"/>
                      <a:pt x="612" y="18"/>
                    </a:cubicBezTo>
                    <a:cubicBezTo>
                      <a:pt x="612" y="18"/>
                      <a:pt x="612" y="19"/>
                      <a:pt x="612" y="19"/>
                    </a:cubicBezTo>
                    <a:cubicBezTo>
                      <a:pt x="615" y="18"/>
                      <a:pt x="618" y="18"/>
                      <a:pt x="620" y="19"/>
                    </a:cubicBezTo>
                    <a:cubicBezTo>
                      <a:pt x="619" y="19"/>
                      <a:pt x="617" y="19"/>
                      <a:pt x="616" y="19"/>
                    </a:cubicBezTo>
                    <a:cubicBezTo>
                      <a:pt x="613" y="19"/>
                      <a:pt x="607" y="19"/>
                      <a:pt x="604" y="21"/>
                    </a:cubicBezTo>
                    <a:cubicBezTo>
                      <a:pt x="604" y="22"/>
                      <a:pt x="604" y="22"/>
                      <a:pt x="605" y="22"/>
                    </a:cubicBezTo>
                    <a:cubicBezTo>
                      <a:pt x="607" y="22"/>
                      <a:pt x="610" y="22"/>
                      <a:pt x="612" y="22"/>
                    </a:cubicBezTo>
                    <a:cubicBezTo>
                      <a:pt x="620" y="21"/>
                      <a:pt x="609" y="23"/>
                      <a:pt x="608" y="23"/>
                    </a:cubicBezTo>
                    <a:cubicBezTo>
                      <a:pt x="606" y="23"/>
                      <a:pt x="606" y="22"/>
                      <a:pt x="604" y="22"/>
                    </a:cubicBezTo>
                    <a:cubicBezTo>
                      <a:pt x="603" y="22"/>
                      <a:pt x="599" y="23"/>
                      <a:pt x="599" y="23"/>
                    </a:cubicBezTo>
                    <a:cubicBezTo>
                      <a:pt x="599" y="23"/>
                      <a:pt x="596" y="23"/>
                      <a:pt x="595" y="24"/>
                    </a:cubicBezTo>
                    <a:cubicBezTo>
                      <a:pt x="594" y="26"/>
                      <a:pt x="597" y="28"/>
                      <a:pt x="598" y="27"/>
                    </a:cubicBezTo>
                    <a:cubicBezTo>
                      <a:pt x="601" y="27"/>
                      <a:pt x="601" y="29"/>
                      <a:pt x="604" y="29"/>
                    </a:cubicBezTo>
                    <a:cubicBezTo>
                      <a:pt x="605" y="30"/>
                      <a:pt x="608" y="30"/>
                      <a:pt x="609" y="30"/>
                    </a:cubicBezTo>
                    <a:cubicBezTo>
                      <a:pt x="614" y="31"/>
                      <a:pt x="614" y="26"/>
                      <a:pt x="618" y="29"/>
                    </a:cubicBezTo>
                    <a:cubicBezTo>
                      <a:pt x="620" y="29"/>
                      <a:pt x="621" y="29"/>
                      <a:pt x="623" y="29"/>
                    </a:cubicBezTo>
                    <a:cubicBezTo>
                      <a:pt x="626" y="29"/>
                      <a:pt x="630" y="29"/>
                      <a:pt x="633" y="29"/>
                    </a:cubicBezTo>
                    <a:cubicBezTo>
                      <a:pt x="634" y="29"/>
                      <a:pt x="634" y="29"/>
                      <a:pt x="634" y="29"/>
                    </a:cubicBezTo>
                    <a:cubicBezTo>
                      <a:pt x="634" y="29"/>
                      <a:pt x="633" y="29"/>
                      <a:pt x="633" y="29"/>
                    </a:cubicBezTo>
                    <a:cubicBezTo>
                      <a:pt x="629" y="30"/>
                      <a:pt x="626" y="30"/>
                      <a:pt x="622" y="30"/>
                    </a:cubicBezTo>
                    <a:cubicBezTo>
                      <a:pt x="619" y="29"/>
                      <a:pt x="616" y="30"/>
                      <a:pt x="613" y="30"/>
                    </a:cubicBezTo>
                    <a:cubicBezTo>
                      <a:pt x="611" y="30"/>
                      <a:pt x="608" y="30"/>
                      <a:pt x="606" y="31"/>
                    </a:cubicBezTo>
                    <a:cubicBezTo>
                      <a:pt x="606" y="31"/>
                      <a:pt x="606" y="32"/>
                      <a:pt x="606" y="32"/>
                    </a:cubicBezTo>
                    <a:cubicBezTo>
                      <a:pt x="607" y="38"/>
                      <a:pt x="619" y="36"/>
                      <a:pt x="623" y="36"/>
                    </a:cubicBezTo>
                    <a:cubicBezTo>
                      <a:pt x="627" y="36"/>
                      <a:pt x="631" y="35"/>
                      <a:pt x="635" y="34"/>
                    </a:cubicBezTo>
                    <a:cubicBezTo>
                      <a:pt x="638" y="33"/>
                      <a:pt x="640" y="33"/>
                      <a:pt x="643" y="33"/>
                    </a:cubicBezTo>
                    <a:cubicBezTo>
                      <a:pt x="645" y="33"/>
                      <a:pt x="648" y="32"/>
                      <a:pt x="651" y="32"/>
                    </a:cubicBezTo>
                    <a:cubicBezTo>
                      <a:pt x="651" y="32"/>
                      <a:pt x="651" y="33"/>
                      <a:pt x="651" y="33"/>
                    </a:cubicBezTo>
                    <a:cubicBezTo>
                      <a:pt x="650" y="33"/>
                      <a:pt x="650" y="33"/>
                      <a:pt x="651" y="34"/>
                    </a:cubicBezTo>
                    <a:cubicBezTo>
                      <a:pt x="651" y="34"/>
                      <a:pt x="651" y="34"/>
                      <a:pt x="652" y="34"/>
                    </a:cubicBezTo>
                    <a:cubicBezTo>
                      <a:pt x="653" y="34"/>
                      <a:pt x="657" y="32"/>
                      <a:pt x="657" y="32"/>
                    </a:cubicBezTo>
                    <a:cubicBezTo>
                      <a:pt x="656" y="36"/>
                      <a:pt x="660" y="35"/>
                      <a:pt x="662" y="34"/>
                    </a:cubicBezTo>
                    <a:cubicBezTo>
                      <a:pt x="665" y="34"/>
                      <a:pt x="668" y="34"/>
                      <a:pt x="671" y="34"/>
                    </a:cubicBezTo>
                    <a:cubicBezTo>
                      <a:pt x="673" y="33"/>
                      <a:pt x="676" y="33"/>
                      <a:pt x="678" y="31"/>
                    </a:cubicBezTo>
                    <a:cubicBezTo>
                      <a:pt x="681" y="29"/>
                      <a:pt x="684" y="29"/>
                      <a:pt x="687" y="27"/>
                    </a:cubicBezTo>
                    <a:cubicBezTo>
                      <a:pt x="687" y="26"/>
                      <a:pt x="687" y="26"/>
                      <a:pt x="687" y="26"/>
                    </a:cubicBezTo>
                    <a:cubicBezTo>
                      <a:pt x="687" y="26"/>
                      <a:pt x="686" y="25"/>
                      <a:pt x="686" y="25"/>
                    </a:cubicBezTo>
                    <a:cubicBezTo>
                      <a:pt x="686" y="25"/>
                      <a:pt x="686" y="25"/>
                      <a:pt x="686" y="25"/>
                    </a:cubicBezTo>
                    <a:cubicBezTo>
                      <a:pt x="686" y="25"/>
                      <a:pt x="686" y="25"/>
                      <a:pt x="686" y="25"/>
                    </a:cubicBezTo>
                    <a:cubicBezTo>
                      <a:pt x="689" y="22"/>
                      <a:pt x="687" y="22"/>
                      <a:pt x="684" y="24"/>
                    </a:cubicBezTo>
                    <a:cubicBezTo>
                      <a:pt x="684" y="23"/>
                      <a:pt x="683" y="23"/>
                      <a:pt x="682" y="23"/>
                    </a:cubicBezTo>
                    <a:cubicBezTo>
                      <a:pt x="679" y="23"/>
                      <a:pt x="676" y="26"/>
                      <a:pt x="674" y="24"/>
                    </a:cubicBezTo>
                    <a:cubicBezTo>
                      <a:pt x="673" y="22"/>
                      <a:pt x="670" y="24"/>
                      <a:pt x="668" y="25"/>
                    </a:cubicBezTo>
                    <a:cubicBezTo>
                      <a:pt x="667" y="25"/>
                      <a:pt x="663" y="28"/>
                      <a:pt x="666" y="26"/>
                    </a:cubicBezTo>
                    <a:cubicBezTo>
                      <a:pt x="667" y="25"/>
                      <a:pt x="669" y="24"/>
                      <a:pt x="670" y="23"/>
                    </a:cubicBezTo>
                    <a:cubicBezTo>
                      <a:pt x="671" y="22"/>
                      <a:pt x="671" y="22"/>
                      <a:pt x="670" y="22"/>
                    </a:cubicBezTo>
                    <a:cubicBezTo>
                      <a:pt x="666" y="22"/>
                      <a:pt x="673" y="21"/>
                      <a:pt x="674" y="20"/>
                    </a:cubicBezTo>
                    <a:cubicBezTo>
                      <a:pt x="674" y="19"/>
                      <a:pt x="674" y="19"/>
                      <a:pt x="674" y="19"/>
                    </a:cubicBezTo>
                    <a:cubicBezTo>
                      <a:pt x="672" y="17"/>
                      <a:pt x="676" y="17"/>
                      <a:pt x="676" y="15"/>
                    </a:cubicBezTo>
                    <a:cubicBezTo>
                      <a:pt x="676" y="15"/>
                      <a:pt x="675" y="14"/>
                      <a:pt x="675" y="14"/>
                    </a:cubicBezTo>
                    <a:cubicBezTo>
                      <a:pt x="672" y="13"/>
                      <a:pt x="670" y="15"/>
                      <a:pt x="667" y="16"/>
                    </a:cubicBezTo>
                    <a:cubicBezTo>
                      <a:pt x="664" y="16"/>
                      <a:pt x="661" y="16"/>
                      <a:pt x="659" y="18"/>
                    </a:cubicBezTo>
                    <a:cubicBezTo>
                      <a:pt x="659" y="18"/>
                      <a:pt x="659" y="18"/>
                      <a:pt x="659" y="18"/>
                    </a:cubicBezTo>
                    <a:cubicBezTo>
                      <a:pt x="659" y="19"/>
                      <a:pt x="660" y="19"/>
                      <a:pt x="661" y="20"/>
                    </a:cubicBezTo>
                    <a:cubicBezTo>
                      <a:pt x="663" y="21"/>
                      <a:pt x="657" y="21"/>
                      <a:pt x="657" y="21"/>
                    </a:cubicBezTo>
                    <a:cubicBezTo>
                      <a:pt x="656" y="21"/>
                      <a:pt x="656" y="21"/>
                      <a:pt x="655" y="22"/>
                    </a:cubicBezTo>
                    <a:cubicBezTo>
                      <a:pt x="655" y="22"/>
                      <a:pt x="655" y="22"/>
                      <a:pt x="655" y="22"/>
                    </a:cubicBezTo>
                    <a:cubicBezTo>
                      <a:pt x="655" y="24"/>
                      <a:pt x="655" y="24"/>
                      <a:pt x="656" y="25"/>
                    </a:cubicBezTo>
                    <a:cubicBezTo>
                      <a:pt x="658" y="27"/>
                      <a:pt x="654" y="26"/>
                      <a:pt x="654" y="25"/>
                    </a:cubicBezTo>
                    <a:close/>
                    <a:moveTo>
                      <a:pt x="787" y="24"/>
                    </a:moveTo>
                    <a:cubicBezTo>
                      <a:pt x="784" y="23"/>
                      <a:pt x="782" y="22"/>
                      <a:pt x="779" y="22"/>
                    </a:cubicBezTo>
                    <a:cubicBezTo>
                      <a:pt x="775" y="21"/>
                      <a:pt x="772" y="21"/>
                      <a:pt x="769" y="21"/>
                    </a:cubicBezTo>
                    <a:cubicBezTo>
                      <a:pt x="769" y="21"/>
                      <a:pt x="768" y="21"/>
                      <a:pt x="768" y="22"/>
                    </a:cubicBezTo>
                    <a:cubicBezTo>
                      <a:pt x="768" y="22"/>
                      <a:pt x="768" y="22"/>
                      <a:pt x="768" y="22"/>
                    </a:cubicBezTo>
                    <a:cubicBezTo>
                      <a:pt x="768" y="22"/>
                      <a:pt x="768" y="22"/>
                      <a:pt x="768" y="23"/>
                    </a:cubicBezTo>
                    <a:cubicBezTo>
                      <a:pt x="771" y="25"/>
                      <a:pt x="777" y="26"/>
                      <a:pt x="780" y="26"/>
                    </a:cubicBezTo>
                    <a:cubicBezTo>
                      <a:pt x="783" y="27"/>
                      <a:pt x="788" y="29"/>
                      <a:pt x="791" y="27"/>
                    </a:cubicBezTo>
                    <a:cubicBezTo>
                      <a:pt x="791" y="27"/>
                      <a:pt x="791" y="27"/>
                      <a:pt x="791" y="27"/>
                    </a:cubicBezTo>
                    <a:cubicBezTo>
                      <a:pt x="791" y="27"/>
                      <a:pt x="791" y="27"/>
                      <a:pt x="791" y="27"/>
                    </a:cubicBezTo>
                    <a:cubicBezTo>
                      <a:pt x="792" y="27"/>
                      <a:pt x="792" y="26"/>
                      <a:pt x="792" y="26"/>
                    </a:cubicBezTo>
                    <a:cubicBezTo>
                      <a:pt x="791" y="25"/>
                      <a:pt x="791" y="25"/>
                      <a:pt x="790" y="25"/>
                    </a:cubicBezTo>
                    <a:cubicBezTo>
                      <a:pt x="789" y="25"/>
                      <a:pt x="788" y="24"/>
                      <a:pt x="787" y="24"/>
                    </a:cubicBezTo>
                    <a:close/>
                    <a:moveTo>
                      <a:pt x="741" y="14"/>
                    </a:moveTo>
                    <a:cubicBezTo>
                      <a:pt x="740" y="13"/>
                      <a:pt x="739" y="13"/>
                      <a:pt x="738" y="13"/>
                    </a:cubicBezTo>
                    <a:cubicBezTo>
                      <a:pt x="737" y="12"/>
                      <a:pt x="734" y="12"/>
                      <a:pt x="733" y="13"/>
                    </a:cubicBezTo>
                    <a:cubicBezTo>
                      <a:pt x="732" y="14"/>
                      <a:pt x="734" y="15"/>
                      <a:pt x="734" y="15"/>
                    </a:cubicBezTo>
                    <a:cubicBezTo>
                      <a:pt x="735" y="15"/>
                      <a:pt x="736" y="16"/>
                      <a:pt x="737" y="16"/>
                    </a:cubicBezTo>
                    <a:cubicBezTo>
                      <a:pt x="738" y="17"/>
                      <a:pt x="739" y="16"/>
                      <a:pt x="740" y="15"/>
                    </a:cubicBezTo>
                    <a:cubicBezTo>
                      <a:pt x="741" y="16"/>
                      <a:pt x="742" y="16"/>
                      <a:pt x="743" y="16"/>
                    </a:cubicBezTo>
                    <a:cubicBezTo>
                      <a:pt x="743" y="15"/>
                      <a:pt x="743" y="15"/>
                      <a:pt x="743" y="15"/>
                    </a:cubicBezTo>
                    <a:cubicBezTo>
                      <a:pt x="742" y="14"/>
                      <a:pt x="741" y="14"/>
                      <a:pt x="741" y="14"/>
                    </a:cubicBezTo>
                    <a:close/>
                    <a:moveTo>
                      <a:pt x="755" y="40"/>
                    </a:moveTo>
                    <a:cubicBezTo>
                      <a:pt x="755" y="41"/>
                      <a:pt x="756" y="41"/>
                      <a:pt x="756" y="40"/>
                    </a:cubicBezTo>
                    <a:cubicBezTo>
                      <a:pt x="757" y="40"/>
                      <a:pt x="757" y="39"/>
                      <a:pt x="757" y="38"/>
                    </a:cubicBezTo>
                    <a:cubicBezTo>
                      <a:pt x="757" y="38"/>
                      <a:pt x="757" y="37"/>
                      <a:pt x="757" y="37"/>
                    </a:cubicBezTo>
                    <a:cubicBezTo>
                      <a:pt x="757" y="36"/>
                      <a:pt x="757" y="36"/>
                      <a:pt x="757" y="36"/>
                    </a:cubicBezTo>
                    <a:cubicBezTo>
                      <a:pt x="757" y="35"/>
                      <a:pt x="756" y="35"/>
                      <a:pt x="756" y="35"/>
                    </a:cubicBezTo>
                    <a:cubicBezTo>
                      <a:pt x="755" y="35"/>
                      <a:pt x="755" y="36"/>
                      <a:pt x="755" y="37"/>
                    </a:cubicBezTo>
                    <a:cubicBezTo>
                      <a:pt x="755" y="37"/>
                      <a:pt x="755" y="37"/>
                      <a:pt x="755" y="37"/>
                    </a:cubicBezTo>
                    <a:cubicBezTo>
                      <a:pt x="755" y="37"/>
                      <a:pt x="754" y="38"/>
                      <a:pt x="754" y="39"/>
                    </a:cubicBezTo>
                    <a:cubicBezTo>
                      <a:pt x="754" y="39"/>
                      <a:pt x="754" y="40"/>
                      <a:pt x="755" y="40"/>
                    </a:cubicBezTo>
                    <a:close/>
                    <a:moveTo>
                      <a:pt x="716" y="52"/>
                    </a:moveTo>
                    <a:cubicBezTo>
                      <a:pt x="716" y="52"/>
                      <a:pt x="716" y="52"/>
                      <a:pt x="716" y="52"/>
                    </a:cubicBezTo>
                    <a:cubicBezTo>
                      <a:pt x="713" y="52"/>
                      <a:pt x="711" y="52"/>
                      <a:pt x="708" y="52"/>
                    </a:cubicBezTo>
                    <a:cubicBezTo>
                      <a:pt x="706" y="51"/>
                      <a:pt x="704" y="51"/>
                      <a:pt x="702" y="52"/>
                    </a:cubicBezTo>
                    <a:cubicBezTo>
                      <a:pt x="701" y="52"/>
                      <a:pt x="701" y="53"/>
                      <a:pt x="701" y="53"/>
                    </a:cubicBezTo>
                    <a:cubicBezTo>
                      <a:pt x="703" y="54"/>
                      <a:pt x="704" y="54"/>
                      <a:pt x="706" y="54"/>
                    </a:cubicBezTo>
                    <a:cubicBezTo>
                      <a:pt x="708" y="54"/>
                      <a:pt x="710" y="54"/>
                      <a:pt x="712" y="54"/>
                    </a:cubicBezTo>
                    <a:cubicBezTo>
                      <a:pt x="713" y="54"/>
                      <a:pt x="718" y="55"/>
                      <a:pt x="717" y="53"/>
                    </a:cubicBezTo>
                    <a:cubicBezTo>
                      <a:pt x="717" y="52"/>
                      <a:pt x="717" y="52"/>
                      <a:pt x="716" y="52"/>
                    </a:cubicBezTo>
                    <a:close/>
                    <a:moveTo>
                      <a:pt x="699" y="1"/>
                    </a:moveTo>
                    <a:cubicBezTo>
                      <a:pt x="695" y="1"/>
                      <a:pt x="692" y="1"/>
                      <a:pt x="689" y="1"/>
                    </a:cubicBezTo>
                    <a:cubicBezTo>
                      <a:pt x="685" y="1"/>
                      <a:pt x="682" y="0"/>
                      <a:pt x="678" y="1"/>
                    </a:cubicBezTo>
                    <a:cubicBezTo>
                      <a:pt x="678" y="1"/>
                      <a:pt x="678" y="1"/>
                      <a:pt x="678" y="1"/>
                    </a:cubicBezTo>
                    <a:cubicBezTo>
                      <a:pt x="678" y="1"/>
                      <a:pt x="678" y="1"/>
                      <a:pt x="678" y="1"/>
                    </a:cubicBezTo>
                    <a:cubicBezTo>
                      <a:pt x="677" y="1"/>
                      <a:pt x="677" y="2"/>
                      <a:pt x="678" y="2"/>
                    </a:cubicBezTo>
                    <a:cubicBezTo>
                      <a:pt x="679" y="2"/>
                      <a:pt x="686" y="1"/>
                      <a:pt x="687" y="3"/>
                    </a:cubicBezTo>
                    <a:cubicBezTo>
                      <a:pt x="687" y="4"/>
                      <a:pt x="692" y="5"/>
                      <a:pt x="691" y="4"/>
                    </a:cubicBezTo>
                    <a:cubicBezTo>
                      <a:pt x="693" y="6"/>
                      <a:pt x="701" y="6"/>
                      <a:pt x="703" y="4"/>
                    </a:cubicBezTo>
                    <a:cubicBezTo>
                      <a:pt x="704" y="4"/>
                      <a:pt x="703" y="2"/>
                      <a:pt x="703" y="2"/>
                    </a:cubicBezTo>
                    <a:cubicBezTo>
                      <a:pt x="702" y="0"/>
                      <a:pt x="700" y="0"/>
                      <a:pt x="699" y="1"/>
                    </a:cubicBezTo>
                    <a:close/>
                    <a:moveTo>
                      <a:pt x="774" y="12"/>
                    </a:moveTo>
                    <a:cubicBezTo>
                      <a:pt x="772" y="12"/>
                      <a:pt x="771" y="12"/>
                      <a:pt x="770" y="13"/>
                    </a:cubicBezTo>
                    <a:cubicBezTo>
                      <a:pt x="769" y="14"/>
                      <a:pt x="769" y="16"/>
                      <a:pt x="768" y="16"/>
                    </a:cubicBezTo>
                    <a:cubicBezTo>
                      <a:pt x="766" y="17"/>
                      <a:pt x="768" y="19"/>
                      <a:pt x="769" y="19"/>
                    </a:cubicBezTo>
                    <a:cubicBezTo>
                      <a:pt x="770" y="21"/>
                      <a:pt x="773" y="21"/>
                      <a:pt x="775" y="21"/>
                    </a:cubicBezTo>
                    <a:cubicBezTo>
                      <a:pt x="777" y="21"/>
                      <a:pt x="779" y="22"/>
                      <a:pt x="781" y="22"/>
                    </a:cubicBezTo>
                    <a:cubicBezTo>
                      <a:pt x="784" y="22"/>
                      <a:pt x="785" y="22"/>
                      <a:pt x="787" y="20"/>
                    </a:cubicBezTo>
                    <a:cubicBezTo>
                      <a:pt x="788" y="20"/>
                      <a:pt x="789" y="19"/>
                      <a:pt x="788" y="18"/>
                    </a:cubicBezTo>
                    <a:cubicBezTo>
                      <a:pt x="789" y="18"/>
                      <a:pt x="789" y="18"/>
                      <a:pt x="789" y="17"/>
                    </a:cubicBezTo>
                    <a:cubicBezTo>
                      <a:pt x="789" y="15"/>
                      <a:pt x="783" y="14"/>
                      <a:pt x="782" y="14"/>
                    </a:cubicBezTo>
                    <a:cubicBezTo>
                      <a:pt x="779" y="13"/>
                      <a:pt x="777" y="11"/>
                      <a:pt x="774" y="12"/>
                    </a:cubicBezTo>
                    <a:close/>
                    <a:moveTo>
                      <a:pt x="738" y="40"/>
                    </a:moveTo>
                    <a:cubicBezTo>
                      <a:pt x="739" y="40"/>
                      <a:pt x="740" y="40"/>
                      <a:pt x="741" y="40"/>
                    </a:cubicBezTo>
                    <a:cubicBezTo>
                      <a:pt x="741" y="40"/>
                      <a:pt x="743" y="40"/>
                      <a:pt x="743" y="39"/>
                    </a:cubicBezTo>
                    <a:cubicBezTo>
                      <a:pt x="744" y="39"/>
                      <a:pt x="743" y="38"/>
                      <a:pt x="743" y="38"/>
                    </a:cubicBezTo>
                    <a:cubicBezTo>
                      <a:pt x="742" y="37"/>
                      <a:pt x="741" y="38"/>
                      <a:pt x="741" y="38"/>
                    </a:cubicBezTo>
                    <a:cubicBezTo>
                      <a:pt x="740" y="38"/>
                      <a:pt x="739" y="38"/>
                      <a:pt x="738" y="38"/>
                    </a:cubicBezTo>
                    <a:cubicBezTo>
                      <a:pt x="738" y="38"/>
                      <a:pt x="738" y="38"/>
                      <a:pt x="738" y="38"/>
                    </a:cubicBezTo>
                    <a:cubicBezTo>
                      <a:pt x="737" y="38"/>
                      <a:pt x="736" y="38"/>
                      <a:pt x="736" y="39"/>
                    </a:cubicBezTo>
                    <a:cubicBezTo>
                      <a:pt x="736" y="40"/>
                      <a:pt x="736" y="40"/>
                      <a:pt x="737" y="40"/>
                    </a:cubicBezTo>
                    <a:cubicBezTo>
                      <a:pt x="737" y="41"/>
                      <a:pt x="738" y="40"/>
                      <a:pt x="738" y="40"/>
                    </a:cubicBezTo>
                    <a:close/>
                    <a:moveTo>
                      <a:pt x="795" y="34"/>
                    </a:moveTo>
                    <a:cubicBezTo>
                      <a:pt x="793" y="35"/>
                      <a:pt x="794" y="36"/>
                      <a:pt x="795" y="37"/>
                    </a:cubicBezTo>
                    <a:cubicBezTo>
                      <a:pt x="795" y="37"/>
                      <a:pt x="795" y="37"/>
                      <a:pt x="795" y="37"/>
                    </a:cubicBezTo>
                    <a:cubicBezTo>
                      <a:pt x="795" y="37"/>
                      <a:pt x="796" y="38"/>
                      <a:pt x="796" y="38"/>
                    </a:cubicBezTo>
                    <a:cubicBezTo>
                      <a:pt x="796" y="39"/>
                      <a:pt x="797" y="39"/>
                      <a:pt x="798" y="39"/>
                    </a:cubicBezTo>
                    <a:cubicBezTo>
                      <a:pt x="799" y="39"/>
                      <a:pt x="800" y="37"/>
                      <a:pt x="799" y="36"/>
                    </a:cubicBezTo>
                    <a:cubicBezTo>
                      <a:pt x="799" y="36"/>
                      <a:pt x="798" y="36"/>
                      <a:pt x="797" y="35"/>
                    </a:cubicBezTo>
                    <a:cubicBezTo>
                      <a:pt x="796" y="35"/>
                      <a:pt x="796" y="34"/>
                      <a:pt x="795" y="34"/>
                    </a:cubicBezTo>
                    <a:close/>
                    <a:moveTo>
                      <a:pt x="755" y="28"/>
                    </a:moveTo>
                    <a:cubicBezTo>
                      <a:pt x="755" y="29"/>
                      <a:pt x="755" y="29"/>
                      <a:pt x="756" y="29"/>
                    </a:cubicBezTo>
                    <a:cubicBezTo>
                      <a:pt x="758" y="29"/>
                      <a:pt x="759" y="30"/>
                      <a:pt x="760" y="31"/>
                    </a:cubicBezTo>
                    <a:cubicBezTo>
                      <a:pt x="760" y="31"/>
                      <a:pt x="760" y="33"/>
                      <a:pt x="760" y="33"/>
                    </a:cubicBezTo>
                    <a:cubicBezTo>
                      <a:pt x="763" y="35"/>
                      <a:pt x="768" y="36"/>
                      <a:pt x="772" y="36"/>
                    </a:cubicBezTo>
                    <a:cubicBezTo>
                      <a:pt x="775" y="36"/>
                      <a:pt x="774" y="38"/>
                      <a:pt x="775" y="40"/>
                    </a:cubicBezTo>
                    <a:cubicBezTo>
                      <a:pt x="776" y="42"/>
                      <a:pt x="772" y="42"/>
                      <a:pt x="771" y="43"/>
                    </a:cubicBezTo>
                    <a:cubicBezTo>
                      <a:pt x="769" y="45"/>
                      <a:pt x="765" y="47"/>
                      <a:pt x="766" y="51"/>
                    </a:cubicBezTo>
                    <a:cubicBezTo>
                      <a:pt x="767" y="53"/>
                      <a:pt x="768" y="55"/>
                      <a:pt x="770" y="55"/>
                    </a:cubicBezTo>
                    <a:cubicBezTo>
                      <a:pt x="773" y="55"/>
                      <a:pt x="774" y="57"/>
                      <a:pt x="776" y="58"/>
                    </a:cubicBezTo>
                    <a:cubicBezTo>
                      <a:pt x="779" y="59"/>
                      <a:pt x="782" y="58"/>
                      <a:pt x="785" y="58"/>
                    </a:cubicBezTo>
                    <a:cubicBezTo>
                      <a:pt x="788" y="59"/>
                      <a:pt x="786" y="60"/>
                      <a:pt x="786" y="61"/>
                    </a:cubicBezTo>
                    <a:cubicBezTo>
                      <a:pt x="787" y="61"/>
                      <a:pt x="788" y="61"/>
                      <a:pt x="789" y="62"/>
                    </a:cubicBezTo>
                    <a:cubicBezTo>
                      <a:pt x="790" y="62"/>
                      <a:pt x="793" y="64"/>
                      <a:pt x="795" y="64"/>
                    </a:cubicBezTo>
                    <a:cubicBezTo>
                      <a:pt x="798" y="64"/>
                      <a:pt x="800" y="65"/>
                      <a:pt x="803" y="65"/>
                    </a:cubicBezTo>
                    <a:cubicBezTo>
                      <a:pt x="806" y="65"/>
                      <a:pt x="809" y="64"/>
                      <a:pt x="811" y="66"/>
                    </a:cubicBezTo>
                    <a:cubicBezTo>
                      <a:pt x="813" y="67"/>
                      <a:pt x="816" y="67"/>
                      <a:pt x="819" y="67"/>
                    </a:cubicBezTo>
                    <a:cubicBezTo>
                      <a:pt x="821" y="68"/>
                      <a:pt x="825" y="68"/>
                      <a:pt x="827" y="66"/>
                    </a:cubicBezTo>
                    <a:cubicBezTo>
                      <a:pt x="828" y="66"/>
                      <a:pt x="828" y="66"/>
                      <a:pt x="827" y="67"/>
                    </a:cubicBezTo>
                    <a:cubicBezTo>
                      <a:pt x="826" y="68"/>
                      <a:pt x="826" y="68"/>
                      <a:pt x="826" y="69"/>
                    </a:cubicBezTo>
                    <a:cubicBezTo>
                      <a:pt x="826" y="69"/>
                      <a:pt x="826" y="69"/>
                      <a:pt x="826" y="70"/>
                    </a:cubicBezTo>
                    <a:cubicBezTo>
                      <a:pt x="827" y="70"/>
                      <a:pt x="827" y="70"/>
                      <a:pt x="828" y="70"/>
                    </a:cubicBezTo>
                    <a:cubicBezTo>
                      <a:pt x="830" y="71"/>
                      <a:pt x="832" y="72"/>
                      <a:pt x="833" y="72"/>
                    </a:cubicBezTo>
                    <a:cubicBezTo>
                      <a:pt x="835" y="72"/>
                      <a:pt x="837" y="72"/>
                      <a:pt x="840" y="72"/>
                    </a:cubicBezTo>
                    <a:cubicBezTo>
                      <a:pt x="843" y="71"/>
                      <a:pt x="846" y="73"/>
                      <a:pt x="849" y="72"/>
                    </a:cubicBezTo>
                    <a:cubicBezTo>
                      <a:pt x="851" y="71"/>
                      <a:pt x="850" y="70"/>
                      <a:pt x="852" y="71"/>
                    </a:cubicBezTo>
                    <a:cubicBezTo>
                      <a:pt x="853" y="71"/>
                      <a:pt x="854" y="71"/>
                      <a:pt x="855" y="70"/>
                    </a:cubicBezTo>
                    <a:cubicBezTo>
                      <a:pt x="856" y="70"/>
                      <a:pt x="856" y="69"/>
                      <a:pt x="856" y="69"/>
                    </a:cubicBezTo>
                    <a:cubicBezTo>
                      <a:pt x="856" y="67"/>
                      <a:pt x="857" y="66"/>
                      <a:pt x="857" y="65"/>
                    </a:cubicBezTo>
                    <a:cubicBezTo>
                      <a:pt x="857" y="63"/>
                      <a:pt x="856" y="62"/>
                      <a:pt x="854" y="61"/>
                    </a:cubicBezTo>
                    <a:cubicBezTo>
                      <a:pt x="852" y="60"/>
                      <a:pt x="850" y="60"/>
                      <a:pt x="848" y="58"/>
                    </a:cubicBezTo>
                    <a:cubicBezTo>
                      <a:pt x="847" y="58"/>
                      <a:pt x="847" y="57"/>
                      <a:pt x="846" y="56"/>
                    </a:cubicBezTo>
                    <a:cubicBezTo>
                      <a:pt x="843" y="55"/>
                      <a:pt x="840" y="56"/>
                      <a:pt x="837" y="55"/>
                    </a:cubicBezTo>
                    <a:cubicBezTo>
                      <a:pt x="833" y="55"/>
                      <a:pt x="830" y="54"/>
                      <a:pt x="826" y="54"/>
                    </a:cubicBezTo>
                    <a:cubicBezTo>
                      <a:pt x="822" y="54"/>
                      <a:pt x="819" y="53"/>
                      <a:pt x="815" y="53"/>
                    </a:cubicBezTo>
                    <a:cubicBezTo>
                      <a:pt x="811" y="54"/>
                      <a:pt x="808" y="53"/>
                      <a:pt x="805" y="50"/>
                    </a:cubicBezTo>
                    <a:cubicBezTo>
                      <a:pt x="803" y="49"/>
                      <a:pt x="798" y="51"/>
                      <a:pt x="798" y="48"/>
                    </a:cubicBezTo>
                    <a:cubicBezTo>
                      <a:pt x="797" y="47"/>
                      <a:pt x="796" y="47"/>
                      <a:pt x="795" y="47"/>
                    </a:cubicBezTo>
                    <a:cubicBezTo>
                      <a:pt x="793" y="47"/>
                      <a:pt x="791" y="45"/>
                      <a:pt x="789" y="44"/>
                    </a:cubicBezTo>
                    <a:cubicBezTo>
                      <a:pt x="787" y="43"/>
                      <a:pt x="787" y="41"/>
                      <a:pt x="787" y="40"/>
                    </a:cubicBezTo>
                    <a:cubicBezTo>
                      <a:pt x="790" y="42"/>
                      <a:pt x="793" y="44"/>
                      <a:pt x="798" y="43"/>
                    </a:cubicBezTo>
                    <a:cubicBezTo>
                      <a:pt x="798" y="43"/>
                      <a:pt x="798" y="43"/>
                      <a:pt x="798" y="43"/>
                    </a:cubicBezTo>
                    <a:cubicBezTo>
                      <a:pt x="798" y="41"/>
                      <a:pt x="796" y="39"/>
                      <a:pt x="795" y="39"/>
                    </a:cubicBezTo>
                    <a:cubicBezTo>
                      <a:pt x="792" y="38"/>
                      <a:pt x="794" y="37"/>
                      <a:pt x="793" y="36"/>
                    </a:cubicBezTo>
                    <a:cubicBezTo>
                      <a:pt x="792" y="35"/>
                      <a:pt x="791" y="34"/>
                      <a:pt x="789" y="34"/>
                    </a:cubicBezTo>
                    <a:cubicBezTo>
                      <a:pt x="788" y="33"/>
                      <a:pt x="785" y="34"/>
                      <a:pt x="783" y="34"/>
                    </a:cubicBezTo>
                    <a:cubicBezTo>
                      <a:pt x="780" y="34"/>
                      <a:pt x="779" y="33"/>
                      <a:pt x="777" y="30"/>
                    </a:cubicBezTo>
                    <a:cubicBezTo>
                      <a:pt x="777" y="29"/>
                      <a:pt x="775" y="29"/>
                      <a:pt x="775" y="29"/>
                    </a:cubicBezTo>
                    <a:cubicBezTo>
                      <a:pt x="772" y="28"/>
                      <a:pt x="769" y="27"/>
                      <a:pt x="767" y="26"/>
                    </a:cubicBezTo>
                    <a:cubicBezTo>
                      <a:pt x="766" y="26"/>
                      <a:pt x="752" y="24"/>
                      <a:pt x="755" y="28"/>
                    </a:cubicBezTo>
                    <a:close/>
                    <a:moveTo>
                      <a:pt x="803" y="33"/>
                    </a:moveTo>
                    <a:cubicBezTo>
                      <a:pt x="804" y="33"/>
                      <a:pt x="806" y="33"/>
                      <a:pt x="807" y="33"/>
                    </a:cubicBezTo>
                    <a:cubicBezTo>
                      <a:pt x="809" y="31"/>
                      <a:pt x="807" y="30"/>
                      <a:pt x="805" y="30"/>
                    </a:cubicBezTo>
                    <a:cubicBezTo>
                      <a:pt x="805" y="30"/>
                      <a:pt x="805" y="30"/>
                      <a:pt x="805" y="30"/>
                    </a:cubicBezTo>
                    <a:cubicBezTo>
                      <a:pt x="803" y="30"/>
                      <a:pt x="801" y="29"/>
                      <a:pt x="799" y="29"/>
                    </a:cubicBezTo>
                    <a:cubicBezTo>
                      <a:pt x="797" y="30"/>
                      <a:pt x="798" y="32"/>
                      <a:pt x="799" y="32"/>
                    </a:cubicBezTo>
                    <a:cubicBezTo>
                      <a:pt x="801" y="33"/>
                      <a:pt x="802" y="33"/>
                      <a:pt x="803" y="33"/>
                    </a:cubicBezTo>
                    <a:close/>
                    <a:moveTo>
                      <a:pt x="861" y="90"/>
                    </a:moveTo>
                    <a:cubicBezTo>
                      <a:pt x="856" y="87"/>
                      <a:pt x="852" y="85"/>
                      <a:pt x="846" y="84"/>
                    </a:cubicBezTo>
                    <a:cubicBezTo>
                      <a:pt x="843" y="84"/>
                      <a:pt x="840" y="79"/>
                      <a:pt x="837" y="80"/>
                    </a:cubicBezTo>
                    <a:cubicBezTo>
                      <a:pt x="835" y="81"/>
                      <a:pt x="835" y="83"/>
                      <a:pt x="834" y="84"/>
                    </a:cubicBezTo>
                    <a:cubicBezTo>
                      <a:pt x="832" y="84"/>
                      <a:pt x="833" y="85"/>
                      <a:pt x="833" y="86"/>
                    </a:cubicBezTo>
                    <a:cubicBezTo>
                      <a:pt x="833" y="87"/>
                      <a:pt x="835" y="87"/>
                      <a:pt x="835" y="87"/>
                    </a:cubicBezTo>
                    <a:cubicBezTo>
                      <a:pt x="838" y="88"/>
                      <a:pt x="835" y="91"/>
                      <a:pt x="835" y="92"/>
                    </a:cubicBezTo>
                    <a:cubicBezTo>
                      <a:pt x="836" y="98"/>
                      <a:pt x="842" y="97"/>
                      <a:pt x="846" y="97"/>
                    </a:cubicBezTo>
                    <a:cubicBezTo>
                      <a:pt x="850" y="97"/>
                      <a:pt x="855" y="99"/>
                      <a:pt x="858" y="100"/>
                    </a:cubicBezTo>
                    <a:cubicBezTo>
                      <a:pt x="859" y="100"/>
                      <a:pt x="862" y="102"/>
                      <a:pt x="863" y="101"/>
                    </a:cubicBezTo>
                    <a:cubicBezTo>
                      <a:pt x="866" y="100"/>
                      <a:pt x="864" y="97"/>
                      <a:pt x="862" y="94"/>
                    </a:cubicBezTo>
                    <a:cubicBezTo>
                      <a:pt x="863" y="93"/>
                      <a:pt x="863" y="91"/>
                      <a:pt x="861" y="90"/>
                    </a:cubicBezTo>
                    <a:close/>
                    <a:moveTo>
                      <a:pt x="757" y="46"/>
                    </a:moveTo>
                    <a:cubicBezTo>
                      <a:pt x="759" y="43"/>
                      <a:pt x="756" y="44"/>
                      <a:pt x="755" y="42"/>
                    </a:cubicBezTo>
                    <a:cubicBezTo>
                      <a:pt x="752" y="38"/>
                      <a:pt x="750" y="40"/>
                      <a:pt x="746" y="40"/>
                    </a:cubicBezTo>
                    <a:cubicBezTo>
                      <a:pt x="744" y="40"/>
                      <a:pt x="744" y="41"/>
                      <a:pt x="742" y="41"/>
                    </a:cubicBezTo>
                    <a:cubicBezTo>
                      <a:pt x="741" y="42"/>
                      <a:pt x="740" y="42"/>
                      <a:pt x="740" y="43"/>
                    </a:cubicBezTo>
                    <a:cubicBezTo>
                      <a:pt x="740" y="43"/>
                      <a:pt x="740" y="43"/>
                      <a:pt x="740" y="43"/>
                    </a:cubicBezTo>
                    <a:cubicBezTo>
                      <a:pt x="739" y="43"/>
                      <a:pt x="738" y="43"/>
                      <a:pt x="737" y="43"/>
                    </a:cubicBezTo>
                    <a:cubicBezTo>
                      <a:pt x="736" y="43"/>
                      <a:pt x="735" y="43"/>
                      <a:pt x="735" y="44"/>
                    </a:cubicBezTo>
                    <a:cubicBezTo>
                      <a:pt x="734" y="46"/>
                      <a:pt x="738" y="47"/>
                      <a:pt x="739" y="48"/>
                    </a:cubicBezTo>
                    <a:cubicBezTo>
                      <a:pt x="740" y="49"/>
                      <a:pt x="743" y="48"/>
                      <a:pt x="743" y="50"/>
                    </a:cubicBezTo>
                    <a:cubicBezTo>
                      <a:pt x="744" y="51"/>
                      <a:pt x="744" y="51"/>
                      <a:pt x="746" y="51"/>
                    </a:cubicBezTo>
                    <a:cubicBezTo>
                      <a:pt x="749" y="52"/>
                      <a:pt x="751" y="54"/>
                      <a:pt x="755" y="52"/>
                    </a:cubicBezTo>
                    <a:cubicBezTo>
                      <a:pt x="755" y="51"/>
                      <a:pt x="755" y="51"/>
                      <a:pt x="755" y="50"/>
                    </a:cubicBezTo>
                    <a:cubicBezTo>
                      <a:pt x="755" y="48"/>
                      <a:pt x="756" y="48"/>
                      <a:pt x="757" y="46"/>
                    </a:cubicBezTo>
                    <a:close/>
                    <a:moveTo>
                      <a:pt x="835" y="149"/>
                    </a:moveTo>
                    <a:cubicBezTo>
                      <a:pt x="835" y="151"/>
                      <a:pt x="838" y="152"/>
                      <a:pt x="840" y="152"/>
                    </a:cubicBezTo>
                    <a:cubicBezTo>
                      <a:pt x="842" y="151"/>
                      <a:pt x="840" y="147"/>
                      <a:pt x="839" y="146"/>
                    </a:cubicBezTo>
                    <a:cubicBezTo>
                      <a:pt x="839" y="145"/>
                      <a:pt x="838" y="145"/>
                      <a:pt x="836" y="145"/>
                    </a:cubicBezTo>
                    <a:cubicBezTo>
                      <a:pt x="835" y="145"/>
                      <a:pt x="835" y="146"/>
                      <a:pt x="834" y="147"/>
                    </a:cubicBezTo>
                    <a:cubicBezTo>
                      <a:pt x="834" y="147"/>
                      <a:pt x="834" y="147"/>
                      <a:pt x="835" y="148"/>
                    </a:cubicBezTo>
                    <a:cubicBezTo>
                      <a:pt x="834" y="148"/>
                      <a:pt x="834" y="148"/>
                      <a:pt x="835" y="149"/>
                    </a:cubicBezTo>
                    <a:close/>
                    <a:moveTo>
                      <a:pt x="198" y="346"/>
                    </a:moveTo>
                    <a:cubicBezTo>
                      <a:pt x="198" y="346"/>
                      <a:pt x="198" y="346"/>
                      <a:pt x="199" y="346"/>
                    </a:cubicBezTo>
                    <a:cubicBezTo>
                      <a:pt x="200" y="345"/>
                      <a:pt x="200" y="344"/>
                      <a:pt x="201" y="342"/>
                    </a:cubicBezTo>
                    <a:cubicBezTo>
                      <a:pt x="201" y="341"/>
                      <a:pt x="201" y="339"/>
                      <a:pt x="202" y="338"/>
                    </a:cubicBezTo>
                    <a:cubicBezTo>
                      <a:pt x="203" y="337"/>
                      <a:pt x="203" y="338"/>
                      <a:pt x="203" y="339"/>
                    </a:cubicBezTo>
                    <a:cubicBezTo>
                      <a:pt x="203" y="340"/>
                      <a:pt x="202" y="342"/>
                      <a:pt x="202" y="343"/>
                    </a:cubicBezTo>
                    <a:cubicBezTo>
                      <a:pt x="201" y="346"/>
                      <a:pt x="204" y="349"/>
                      <a:pt x="207" y="345"/>
                    </a:cubicBezTo>
                    <a:cubicBezTo>
                      <a:pt x="208" y="343"/>
                      <a:pt x="209" y="340"/>
                      <a:pt x="211" y="338"/>
                    </a:cubicBezTo>
                    <a:cubicBezTo>
                      <a:pt x="213" y="336"/>
                      <a:pt x="211" y="332"/>
                      <a:pt x="212" y="329"/>
                    </a:cubicBezTo>
                    <a:cubicBezTo>
                      <a:pt x="212" y="328"/>
                      <a:pt x="212" y="326"/>
                      <a:pt x="211" y="325"/>
                    </a:cubicBezTo>
                    <a:cubicBezTo>
                      <a:pt x="210" y="324"/>
                      <a:pt x="210" y="325"/>
                      <a:pt x="210" y="324"/>
                    </a:cubicBezTo>
                    <a:cubicBezTo>
                      <a:pt x="209" y="323"/>
                      <a:pt x="209" y="323"/>
                      <a:pt x="208" y="322"/>
                    </a:cubicBezTo>
                    <a:cubicBezTo>
                      <a:pt x="208" y="322"/>
                      <a:pt x="207" y="322"/>
                      <a:pt x="207" y="322"/>
                    </a:cubicBezTo>
                    <a:cubicBezTo>
                      <a:pt x="206" y="323"/>
                      <a:pt x="206" y="323"/>
                      <a:pt x="205" y="324"/>
                    </a:cubicBezTo>
                    <a:cubicBezTo>
                      <a:pt x="204" y="325"/>
                      <a:pt x="204" y="326"/>
                      <a:pt x="204" y="328"/>
                    </a:cubicBezTo>
                    <a:cubicBezTo>
                      <a:pt x="204" y="328"/>
                      <a:pt x="202" y="329"/>
                      <a:pt x="201" y="330"/>
                    </a:cubicBezTo>
                    <a:cubicBezTo>
                      <a:pt x="200" y="331"/>
                      <a:pt x="200" y="332"/>
                      <a:pt x="200" y="333"/>
                    </a:cubicBezTo>
                    <a:cubicBezTo>
                      <a:pt x="199" y="336"/>
                      <a:pt x="196" y="337"/>
                      <a:pt x="196" y="340"/>
                    </a:cubicBezTo>
                    <a:cubicBezTo>
                      <a:pt x="196" y="342"/>
                      <a:pt x="196" y="345"/>
                      <a:pt x="198" y="346"/>
                    </a:cubicBezTo>
                    <a:close/>
                    <a:moveTo>
                      <a:pt x="191" y="356"/>
                    </a:moveTo>
                    <a:cubicBezTo>
                      <a:pt x="189" y="355"/>
                      <a:pt x="188" y="357"/>
                      <a:pt x="188" y="359"/>
                    </a:cubicBezTo>
                    <a:cubicBezTo>
                      <a:pt x="186" y="366"/>
                      <a:pt x="187" y="372"/>
                      <a:pt x="186" y="379"/>
                    </a:cubicBezTo>
                    <a:cubicBezTo>
                      <a:pt x="185" y="384"/>
                      <a:pt x="186" y="389"/>
                      <a:pt x="187" y="394"/>
                    </a:cubicBezTo>
                    <a:cubicBezTo>
                      <a:pt x="187" y="394"/>
                      <a:pt x="188" y="395"/>
                      <a:pt x="188" y="395"/>
                    </a:cubicBezTo>
                    <a:cubicBezTo>
                      <a:pt x="188" y="396"/>
                      <a:pt x="190" y="396"/>
                      <a:pt x="190" y="394"/>
                    </a:cubicBezTo>
                    <a:cubicBezTo>
                      <a:pt x="191" y="387"/>
                      <a:pt x="191" y="380"/>
                      <a:pt x="194" y="372"/>
                    </a:cubicBezTo>
                    <a:cubicBezTo>
                      <a:pt x="196" y="369"/>
                      <a:pt x="195" y="366"/>
                      <a:pt x="198" y="363"/>
                    </a:cubicBezTo>
                    <a:cubicBezTo>
                      <a:pt x="200" y="361"/>
                      <a:pt x="201" y="359"/>
                      <a:pt x="202" y="357"/>
                    </a:cubicBezTo>
                    <a:cubicBezTo>
                      <a:pt x="202" y="356"/>
                      <a:pt x="202" y="356"/>
                      <a:pt x="201" y="356"/>
                    </a:cubicBezTo>
                    <a:cubicBezTo>
                      <a:pt x="198" y="354"/>
                      <a:pt x="195" y="357"/>
                      <a:pt x="191" y="356"/>
                    </a:cubicBezTo>
                    <a:close/>
                    <a:moveTo>
                      <a:pt x="57" y="279"/>
                    </a:moveTo>
                    <a:cubicBezTo>
                      <a:pt x="57" y="280"/>
                      <a:pt x="56" y="280"/>
                      <a:pt x="56" y="281"/>
                    </a:cubicBezTo>
                    <a:cubicBezTo>
                      <a:pt x="56" y="282"/>
                      <a:pt x="56" y="282"/>
                      <a:pt x="57" y="283"/>
                    </a:cubicBezTo>
                    <a:cubicBezTo>
                      <a:pt x="59" y="283"/>
                      <a:pt x="60" y="282"/>
                      <a:pt x="61" y="281"/>
                    </a:cubicBezTo>
                    <a:cubicBezTo>
                      <a:pt x="62" y="279"/>
                      <a:pt x="63" y="277"/>
                      <a:pt x="64" y="275"/>
                    </a:cubicBezTo>
                    <a:cubicBezTo>
                      <a:pt x="64" y="274"/>
                      <a:pt x="63" y="273"/>
                      <a:pt x="62" y="274"/>
                    </a:cubicBezTo>
                    <a:cubicBezTo>
                      <a:pt x="62" y="275"/>
                      <a:pt x="62" y="275"/>
                      <a:pt x="62" y="275"/>
                    </a:cubicBezTo>
                    <a:cubicBezTo>
                      <a:pt x="61" y="274"/>
                      <a:pt x="61" y="274"/>
                      <a:pt x="60" y="274"/>
                    </a:cubicBezTo>
                    <a:cubicBezTo>
                      <a:pt x="59" y="274"/>
                      <a:pt x="59" y="276"/>
                      <a:pt x="60" y="276"/>
                    </a:cubicBezTo>
                    <a:cubicBezTo>
                      <a:pt x="60" y="276"/>
                      <a:pt x="59" y="277"/>
                      <a:pt x="59" y="277"/>
                    </a:cubicBezTo>
                    <a:cubicBezTo>
                      <a:pt x="59" y="278"/>
                      <a:pt x="58" y="279"/>
                      <a:pt x="57" y="279"/>
                    </a:cubicBezTo>
                    <a:close/>
                    <a:moveTo>
                      <a:pt x="210" y="310"/>
                    </a:moveTo>
                    <a:cubicBezTo>
                      <a:pt x="211" y="313"/>
                      <a:pt x="210" y="314"/>
                      <a:pt x="209" y="316"/>
                    </a:cubicBezTo>
                    <a:cubicBezTo>
                      <a:pt x="208" y="316"/>
                      <a:pt x="208" y="317"/>
                      <a:pt x="208" y="317"/>
                    </a:cubicBezTo>
                    <a:cubicBezTo>
                      <a:pt x="208" y="318"/>
                      <a:pt x="208" y="318"/>
                      <a:pt x="208" y="319"/>
                    </a:cubicBezTo>
                    <a:cubicBezTo>
                      <a:pt x="208" y="320"/>
                      <a:pt x="209" y="320"/>
                      <a:pt x="210" y="320"/>
                    </a:cubicBezTo>
                    <a:cubicBezTo>
                      <a:pt x="211" y="320"/>
                      <a:pt x="211" y="319"/>
                      <a:pt x="212" y="318"/>
                    </a:cubicBezTo>
                    <a:cubicBezTo>
                      <a:pt x="213" y="317"/>
                      <a:pt x="215" y="317"/>
                      <a:pt x="216" y="317"/>
                    </a:cubicBezTo>
                    <a:cubicBezTo>
                      <a:pt x="217" y="316"/>
                      <a:pt x="217" y="316"/>
                      <a:pt x="218" y="315"/>
                    </a:cubicBezTo>
                    <a:cubicBezTo>
                      <a:pt x="218" y="314"/>
                      <a:pt x="217" y="312"/>
                      <a:pt x="217" y="311"/>
                    </a:cubicBezTo>
                    <a:cubicBezTo>
                      <a:pt x="217" y="309"/>
                      <a:pt x="215" y="306"/>
                      <a:pt x="212" y="307"/>
                    </a:cubicBezTo>
                    <a:cubicBezTo>
                      <a:pt x="211" y="308"/>
                      <a:pt x="210" y="309"/>
                      <a:pt x="210" y="310"/>
                    </a:cubicBezTo>
                    <a:close/>
                    <a:moveTo>
                      <a:pt x="90" y="235"/>
                    </a:moveTo>
                    <a:cubicBezTo>
                      <a:pt x="90" y="236"/>
                      <a:pt x="90" y="236"/>
                      <a:pt x="91" y="236"/>
                    </a:cubicBezTo>
                    <a:cubicBezTo>
                      <a:pt x="92" y="236"/>
                      <a:pt x="92" y="235"/>
                      <a:pt x="93" y="234"/>
                    </a:cubicBezTo>
                    <a:cubicBezTo>
                      <a:pt x="93" y="234"/>
                      <a:pt x="94" y="233"/>
                      <a:pt x="94" y="232"/>
                    </a:cubicBezTo>
                    <a:cubicBezTo>
                      <a:pt x="95" y="231"/>
                      <a:pt x="95" y="231"/>
                      <a:pt x="96" y="230"/>
                    </a:cubicBezTo>
                    <a:cubicBezTo>
                      <a:pt x="97" y="230"/>
                      <a:pt x="97" y="229"/>
                      <a:pt x="96" y="229"/>
                    </a:cubicBezTo>
                    <a:cubicBezTo>
                      <a:pt x="94" y="231"/>
                      <a:pt x="92" y="233"/>
                      <a:pt x="90" y="235"/>
                    </a:cubicBezTo>
                    <a:close/>
                    <a:moveTo>
                      <a:pt x="198" y="321"/>
                    </a:moveTo>
                    <a:cubicBezTo>
                      <a:pt x="198" y="322"/>
                      <a:pt x="198" y="322"/>
                      <a:pt x="199" y="322"/>
                    </a:cubicBezTo>
                    <a:cubicBezTo>
                      <a:pt x="200" y="321"/>
                      <a:pt x="201" y="320"/>
                      <a:pt x="202" y="319"/>
                    </a:cubicBezTo>
                    <a:cubicBezTo>
                      <a:pt x="201" y="320"/>
                      <a:pt x="202" y="321"/>
                      <a:pt x="202" y="321"/>
                    </a:cubicBezTo>
                    <a:cubicBezTo>
                      <a:pt x="203" y="322"/>
                      <a:pt x="203" y="322"/>
                      <a:pt x="204" y="321"/>
                    </a:cubicBezTo>
                    <a:cubicBezTo>
                      <a:pt x="205" y="319"/>
                      <a:pt x="206" y="317"/>
                      <a:pt x="208" y="315"/>
                    </a:cubicBezTo>
                    <a:cubicBezTo>
                      <a:pt x="208" y="315"/>
                      <a:pt x="208" y="315"/>
                      <a:pt x="208" y="315"/>
                    </a:cubicBezTo>
                    <a:cubicBezTo>
                      <a:pt x="209" y="313"/>
                      <a:pt x="210" y="311"/>
                      <a:pt x="208" y="310"/>
                    </a:cubicBezTo>
                    <a:cubicBezTo>
                      <a:pt x="208" y="309"/>
                      <a:pt x="207" y="309"/>
                      <a:pt x="206" y="310"/>
                    </a:cubicBezTo>
                    <a:cubicBezTo>
                      <a:pt x="205" y="310"/>
                      <a:pt x="205" y="311"/>
                      <a:pt x="205" y="313"/>
                    </a:cubicBezTo>
                    <a:cubicBezTo>
                      <a:pt x="205" y="313"/>
                      <a:pt x="204" y="314"/>
                      <a:pt x="204" y="315"/>
                    </a:cubicBezTo>
                    <a:cubicBezTo>
                      <a:pt x="204" y="314"/>
                      <a:pt x="205" y="312"/>
                      <a:pt x="205" y="311"/>
                    </a:cubicBezTo>
                    <a:cubicBezTo>
                      <a:pt x="207" y="305"/>
                      <a:pt x="209" y="300"/>
                      <a:pt x="209" y="295"/>
                    </a:cubicBezTo>
                    <a:cubicBezTo>
                      <a:pt x="210" y="294"/>
                      <a:pt x="210" y="294"/>
                      <a:pt x="211" y="294"/>
                    </a:cubicBezTo>
                    <a:cubicBezTo>
                      <a:pt x="211" y="293"/>
                      <a:pt x="212" y="290"/>
                      <a:pt x="212" y="289"/>
                    </a:cubicBezTo>
                    <a:cubicBezTo>
                      <a:pt x="211" y="286"/>
                      <a:pt x="207" y="286"/>
                      <a:pt x="204" y="288"/>
                    </a:cubicBezTo>
                    <a:cubicBezTo>
                      <a:pt x="202" y="289"/>
                      <a:pt x="202" y="291"/>
                      <a:pt x="201" y="294"/>
                    </a:cubicBezTo>
                    <a:cubicBezTo>
                      <a:pt x="201" y="295"/>
                      <a:pt x="201" y="297"/>
                      <a:pt x="201" y="298"/>
                    </a:cubicBezTo>
                    <a:cubicBezTo>
                      <a:pt x="201" y="301"/>
                      <a:pt x="199" y="303"/>
                      <a:pt x="199" y="306"/>
                    </a:cubicBezTo>
                    <a:cubicBezTo>
                      <a:pt x="199" y="310"/>
                      <a:pt x="194" y="318"/>
                      <a:pt x="198" y="321"/>
                    </a:cubicBezTo>
                    <a:close/>
                    <a:moveTo>
                      <a:pt x="1234" y="317"/>
                    </a:moveTo>
                    <a:cubicBezTo>
                      <a:pt x="1232" y="317"/>
                      <a:pt x="1230" y="316"/>
                      <a:pt x="1229" y="317"/>
                    </a:cubicBezTo>
                    <a:cubicBezTo>
                      <a:pt x="1228" y="317"/>
                      <a:pt x="1228" y="317"/>
                      <a:pt x="1228" y="318"/>
                    </a:cubicBezTo>
                    <a:cubicBezTo>
                      <a:pt x="1229" y="319"/>
                      <a:pt x="1229" y="319"/>
                      <a:pt x="1230" y="320"/>
                    </a:cubicBezTo>
                    <a:cubicBezTo>
                      <a:pt x="1232" y="320"/>
                      <a:pt x="1234" y="322"/>
                      <a:pt x="1236" y="322"/>
                    </a:cubicBezTo>
                    <a:cubicBezTo>
                      <a:pt x="1238" y="323"/>
                      <a:pt x="1239" y="323"/>
                      <a:pt x="1240" y="326"/>
                    </a:cubicBezTo>
                    <a:cubicBezTo>
                      <a:pt x="1240" y="327"/>
                      <a:pt x="1241" y="328"/>
                      <a:pt x="1241" y="328"/>
                    </a:cubicBezTo>
                    <a:cubicBezTo>
                      <a:pt x="1242" y="329"/>
                      <a:pt x="1242" y="329"/>
                      <a:pt x="1243" y="330"/>
                    </a:cubicBezTo>
                    <a:cubicBezTo>
                      <a:pt x="1244" y="330"/>
                      <a:pt x="1244" y="331"/>
                      <a:pt x="1245" y="331"/>
                    </a:cubicBezTo>
                    <a:cubicBezTo>
                      <a:pt x="1243" y="331"/>
                      <a:pt x="1242" y="331"/>
                      <a:pt x="1240" y="331"/>
                    </a:cubicBezTo>
                    <a:cubicBezTo>
                      <a:pt x="1240" y="331"/>
                      <a:pt x="1240" y="331"/>
                      <a:pt x="1240" y="332"/>
                    </a:cubicBezTo>
                    <a:cubicBezTo>
                      <a:pt x="1239" y="334"/>
                      <a:pt x="1241" y="337"/>
                      <a:pt x="1243" y="338"/>
                    </a:cubicBezTo>
                    <a:cubicBezTo>
                      <a:pt x="1245" y="338"/>
                      <a:pt x="1247" y="339"/>
                      <a:pt x="1249" y="340"/>
                    </a:cubicBezTo>
                    <a:cubicBezTo>
                      <a:pt x="1251" y="341"/>
                      <a:pt x="1252" y="342"/>
                      <a:pt x="1254" y="344"/>
                    </a:cubicBezTo>
                    <a:cubicBezTo>
                      <a:pt x="1254" y="344"/>
                      <a:pt x="1254" y="344"/>
                      <a:pt x="1255" y="345"/>
                    </a:cubicBezTo>
                    <a:cubicBezTo>
                      <a:pt x="1257" y="346"/>
                      <a:pt x="1258" y="347"/>
                      <a:pt x="1260" y="348"/>
                    </a:cubicBezTo>
                    <a:cubicBezTo>
                      <a:pt x="1262" y="350"/>
                      <a:pt x="1263" y="351"/>
                      <a:pt x="1265" y="350"/>
                    </a:cubicBezTo>
                    <a:cubicBezTo>
                      <a:pt x="1268" y="349"/>
                      <a:pt x="1270" y="349"/>
                      <a:pt x="1273" y="349"/>
                    </a:cubicBezTo>
                    <a:cubicBezTo>
                      <a:pt x="1275" y="349"/>
                      <a:pt x="1276" y="347"/>
                      <a:pt x="1279" y="347"/>
                    </a:cubicBezTo>
                    <a:cubicBezTo>
                      <a:pt x="1280" y="347"/>
                      <a:pt x="1282" y="345"/>
                      <a:pt x="1283" y="344"/>
                    </a:cubicBezTo>
                    <a:cubicBezTo>
                      <a:pt x="1284" y="343"/>
                      <a:pt x="1284" y="342"/>
                      <a:pt x="1283" y="341"/>
                    </a:cubicBezTo>
                    <a:cubicBezTo>
                      <a:pt x="1283" y="339"/>
                      <a:pt x="1282" y="336"/>
                      <a:pt x="1280" y="334"/>
                    </a:cubicBezTo>
                    <a:cubicBezTo>
                      <a:pt x="1279" y="332"/>
                      <a:pt x="1277" y="332"/>
                      <a:pt x="1276" y="329"/>
                    </a:cubicBezTo>
                    <a:cubicBezTo>
                      <a:pt x="1276" y="327"/>
                      <a:pt x="1274" y="325"/>
                      <a:pt x="1273" y="323"/>
                    </a:cubicBezTo>
                    <a:cubicBezTo>
                      <a:pt x="1273" y="322"/>
                      <a:pt x="1272" y="321"/>
                      <a:pt x="1271" y="321"/>
                    </a:cubicBezTo>
                    <a:cubicBezTo>
                      <a:pt x="1269" y="321"/>
                      <a:pt x="1268" y="318"/>
                      <a:pt x="1266" y="317"/>
                    </a:cubicBezTo>
                    <a:cubicBezTo>
                      <a:pt x="1265" y="315"/>
                      <a:pt x="1264" y="318"/>
                      <a:pt x="1262" y="317"/>
                    </a:cubicBezTo>
                    <a:cubicBezTo>
                      <a:pt x="1262" y="317"/>
                      <a:pt x="1261" y="317"/>
                      <a:pt x="1261" y="317"/>
                    </a:cubicBezTo>
                    <a:cubicBezTo>
                      <a:pt x="1260" y="321"/>
                      <a:pt x="1260" y="314"/>
                      <a:pt x="1257" y="316"/>
                    </a:cubicBezTo>
                    <a:cubicBezTo>
                      <a:pt x="1257" y="316"/>
                      <a:pt x="1256" y="316"/>
                      <a:pt x="1257" y="317"/>
                    </a:cubicBezTo>
                    <a:cubicBezTo>
                      <a:pt x="1255" y="316"/>
                      <a:pt x="1253" y="310"/>
                      <a:pt x="1251" y="314"/>
                    </a:cubicBezTo>
                    <a:cubicBezTo>
                      <a:pt x="1250" y="315"/>
                      <a:pt x="1251" y="319"/>
                      <a:pt x="1250" y="315"/>
                    </a:cubicBezTo>
                    <a:cubicBezTo>
                      <a:pt x="1249" y="313"/>
                      <a:pt x="1248" y="312"/>
                      <a:pt x="1247" y="311"/>
                    </a:cubicBezTo>
                    <a:cubicBezTo>
                      <a:pt x="1246" y="311"/>
                      <a:pt x="1246" y="311"/>
                      <a:pt x="1246" y="311"/>
                    </a:cubicBezTo>
                    <a:cubicBezTo>
                      <a:pt x="1245" y="312"/>
                      <a:pt x="1246" y="315"/>
                      <a:pt x="1247" y="317"/>
                    </a:cubicBezTo>
                    <a:cubicBezTo>
                      <a:pt x="1246" y="318"/>
                      <a:pt x="1245" y="318"/>
                      <a:pt x="1245" y="318"/>
                    </a:cubicBezTo>
                    <a:cubicBezTo>
                      <a:pt x="1245" y="318"/>
                      <a:pt x="1245" y="316"/>
                      <a:pt x="1244" y="316"/>
                    </a:cubicBezTo>
                    <a:cubicBezTo>
                      <a:pt x="1243" y="313"/>
                      <a:pt x="1242" y="311"/>
                      <a:pt x="1241" y="308"/>
                    </a:cubicBezTo>
                    <a:cubicBezTo>
                      <a:pt x="1240" y="305"/>
                      <a:pt x="1236" y="307"/>
                      <a:pt x="1236" y="304"/>
                    </a:cubicBezTo>
                    <a:cubicBezTo>
                      <a:pt x="1236" y="302"/>
                      <a:pt x="1233" y="301"/>
                      <a:pt x="1232" y="301"/>
                    </a:cubicBezTo>
                    <a:cubicBezTo>
                      <a:pt x="1231" y="301"/>
                      <a:pt x="1231" y="301"/>
                      <a:pt x="1231" y="301"/>
                    </a:cubicBezTo>
                    <a:cubicBezTo>
                      <a:pt x="1230" y="302"/>
                      <a:pt x="1231" y="302"/>
                      <a:pt x="1229" y="302"/>
                    </a:cubicBezTo>
                    <a:cubicBezTo>
                      <a:pt x="1229" y="302"/>
                      <a:pt x="1228" y="302"/>
                      <a:pt x="1227" y="303"/>
                    </a:cubicBezTo>
                    <a:cubicBezTo>
                      <a:pt x="1227" y="305"/>
                      <a:pt x="1222" y="308"/>
                      <a:pt x="1227" y="310"/>
                    </a:cubicBezTo>
                    <a:cubicBezTo>
                      <a:pt x="1228" y="311"/>
                      <a:pt x="1231" y="311"/>
                      <a:pt x="1233" y="312"/>
                    </a:cubicBezTo>
                    <a:cubicBezTo>
                      <a:pt x="1235" y="313"/>
                      <a:pt x="1236" y="313"/>
                      <a:pt x="1238" y="314"/>
                    </a:cubicBezTo>
                    <a:cubicBezTo>
                      <a:pt x="1240" y="316"/>
                      <a:pt x="1238" y="315"/>
                      <a:pt x="1238" y="316"/>
                    </a:cubicBezTo>
                    <a:cubicBezTo>
                      <a:pt x="1237" y="317"/>
                      <a:pt x="1237" y="317"/>
                      <a:pt x="1237" y="317"/>
                    </a:cubicBezTo>
                    <a:cubicBezTo>
                      <a:pt x="1238" y="318"/>
                      <a:pt x="1238" y="318"/>
                      <a:pt x="1239" y="319"/>
                    </a:cubicBezTo>
                    <a:cubicBezTo>
                      <a:pt x="1240" y="319"/>
                      <a:pt x="1240" y="320"/>
                      <a:pt x="1241" y="320"/>
                    </a:cubicBezTo>
                    <a:cubicBezTo>
                      <a:pt x="1239" y="320"/>
                      <a:pt x="1238" y="319"/>
                      <a:pt x="1237" y="319"/>
                    </a:cubicBezTo>
                    <a:cubicBezTo>
                      <a:pt x="1236" y="318"/>
                      <a:pt x="1235" y="317"/>
                      <a:pt x="1234" y="317"/>
                    </a:cubicBezTo>
                    <a:close/>
                    <a:moveTo>
                      <a:pt x="815" y="1579"/>
                    </a:moveTo>
                    <a:cubicBezTo>
                      <a:pt x="816" y="1578"/>
                      <a:pt x="816" y="1577"/>
                      <a:pt x="815" y="1577"/>
                    </a:cubicBezTo>
                    <a:cubicBezTo>
                      <a:pt x="810" y="1577"/>
                      <a:pt x="806" y="1578"/>
                      <a:pt x="801" y="1578"/>
                    </a:cubicBezTo>
                    <a:cubicBezTo>
                      <a:pt x="798" y="1578"/>
                      <a:pt x="795" y="1577"/>
                      <a:pt x="792" y="1576"/>
                    </a:cubicBezTo>
                    <a:cubicBezTo>
                      <a:pt x="792" y="1574"/>
                      <a:pt x="793" y="1573"/>
                      <a:pt x="795" y="1573"/>
                    </a:cubicBezTo>
                    <a:cubicBezTo>
                      <a:pt x="796" y="1572"/>
                      <a:pt x="798" y="1572"/>
                      <a:pt x="799" y="1572"/>
                    </a:cubicBezTo>
                    <a:cubicBezTo>
                      <a:pt x="803" y="1571"/>
                      <a:pt x="806" y="1567"/>
                      <a:pt x="810" y="1565"/>
                    </a:cubicBezTo>
                    <a:cubicBezTo>
                      <a:pt x="811" y="1564"/>
                      <a:pt x="816" y="1562"/>
                      <a:pt x="816" y="1560"/>
                    </a:cubicBezTo>
                    <a:cubicBezTo>
                      <a:pt x="816" y="1558"/>
                      <a:pt x="814" y="1557"/>
                      <a:pt x="812" y="1557"/>
                    </a:cubicBezTo>
                    <a:cubicBezTo>
                      <a:pt x="810" y="1557"/>
                      <a:pt x="807" y="1557"/>
                      <a:pt x="804" y="1557"/>
                    </a:cubicBezTo>
                    <a:cubicBezTo>
                      <a:pt x="803" y="1557"/>
                      <a:pt x="803" y="1556"/>
                      <a:pt x="802" y="1556"/>
                    </a:cubicBezTo>
                    <a:cubicBezTo>
                      <a:pt x="802" y="1555"/>
                      <a:pt x="803" y="1554"/>
                      <a:pt x="803" y="1553"/>
                    </a:cubicBezTo>
                    <a:cubicBezTo>
                      <a:pt x="804" y="1553"/>
                      <a:pt x="805" y="1553"/>
                      <a:pt x="807" y="1552"/>
                    </a:cubicBezTo>
                    <a:cubicBezTo>
                      <a:pt x="808" y="1552"/>
                      <a:pt x="810" y="1553"/>
                      <a:pt x="812" y="1552"/>
                    </a:cubicBezTo>
                    <a:cubicBezTo>
                      <a:pt x="813" y="1552"/>
                      <a:pt x="815" y="1550"/>
                      <a:pt x="816" y="1549"/>
                    </a:cubicBezTo>
                    <a:cubicBezTo>
                      <a:pt x="818" y="1548"/>
                      <a:pt x="818" y="1548"/>
                      <a:pt x="819" y="1546"/>
                    </a:cubicBezTo>
                    <a:cubicBezTo>
                      <a:pt x="821" y="1544"/>
                      <a:pt x="818" y="1543"/>
                      <a:pt x="822" y="1540"/>
                    </a:cubicBezTo>
                    <a:cubicBezTo>
                      <a:pt x="824" y="1538"/>
                      <a:pt x="825" y="1536"/>
                      <a:pt x="828" y="1537"/>
                    </a:cubicBezTo>
                    <a:cubicBezTo>
                      <a:pt x="829" y="1537"/>
                      <a:pt x="831" y="1537"/>
                      <a:pt x="832" y="1536"/>
                    </a:cubicBezTo>
                    <a:cubicBezTo>
                      <a:pt x="833" y="1535"/>
                      <a:pt x="834" y="1533"/>
                      <a:pt x="834" y="1531"/>
                    </a:cubicBezTo>
                    <a:cubicBezTo>
                      <a:pt x="832" y="1523"/>
                      <a:pt x="819" y="1539"/>
                      <a:pt x="819" y="1529"/>
                    </a:cubicBezTo>
                    <a:cubicBezTo>
                      <a:pt x="819" y="1523"/>
                      <a:pt x="830" y="1526"/>
                      <a:pt x="834" y="1526"/>
                    </a:cubicBezTo>
                    <a:cubicBezTo>
                      <a:pt x="837" y="1526"/>
                      <a:pt x="842" y="1525"/>
                      <a:pt x="844" y="1523"/>
                    </a:cubicBezTo>
                    <a:cubicBezTo>
                      <a:pt x="845" y="1522"/>
                      <a:pt x="845" y="1521"/>
                      <a:pt x="845" y="1521"/>
                    </a:cubicBezTo>
                    <a:cubicBezTo>
                      <a:pt x="845" y="1518"/>
                      <a:pt x="847" y="1517"/>
                      <a:pt x="848" y="1515"/>
                    </a:cubicBezTo>
                    <a:cubicBezTo>
                      <a:pt x="849" y="1513"/>
                      <a:pt x="848" y="1511"/>
                      <a:pt x="847" y="1509"/>
                    </a:cubicBezTo>
                    <a:cubicBezTo>
                      <a:pt x="848" y="1509"/>
                      <a:pt x="850" y="1509"/>
                      <a:pt x="851" y="1509"/>
                    </a:cubicBezTo>
                    <a:cubicBezTo>
                      <a:pt x="854" y="1510"/>
                      <a:pt x="856" y="1509"/>
                      <a:pt x="858" y="1508"/>
                    </a:cubicBezTo>
                    <a:cubicBezTo>
                      <a:pt x="865" y="1505"/>
                      <a:pt x="873" y="1505"/>
                      <a:pt x="880" y="1503"/>
                    </a:cubicBezTo>
                    <a:cubicBezTo>
                      <a:pt x="885" y="1501"/>
                      <a:pt x="889" y="1500"/>
                      <a:pt x="892" y="1496"/>
                    </a:cubicBezTo>
                    <a:cubicBezTo>
                      <a:pt x="894" y="1491"/>
                      <a:pt x="899" y="1489"/>
                      <a:pt x="900" y="1484"/>
                    </a:cubicBezTo>
                    <a:cubicBezTo>
                      <a:pt x="900" y="1483"/>
                      <a:pt x="899" y="1483"/>
                      <a:pt x="898" y="1483"/>
                    </a:cubicBezTo>
                    <a:cubicBezTo>
                      <a:pt x="897" y="1484"/>
                      <a:pt x="891" y="1486"/>
                      <a:pt x="893" y="1482"/>
                    </a:cubicBezTo>
                    <a:cubicBezTo>
                      <a:pt x="893" y="1481"/>
                      <a:pt x="894" y="1480"/>
                      <a:pt x="894" y="1479"/>
                    </a:cubicBezTo>
                    <a:cubicBezTo>
                      <a:pt x="893" y="1477"/>
                      <a:pt x="892" y="1477"/>
                      <a:pt x="890" y="1476"/>
                    </a:cubicBezTo>
                    <a:cubicBezTo>
                      <a:pt x="889" y="1476"/>
                      <a:pt x="888" y="1476"/>
                      <a:pt x="886" y="1475"/>
                    </a:cubicBezTo>
                    <a:cubicBezTo>
                      <a:pt x="885" y="1475"/>
                      <a:pt x="884" y="1475"/>
                      <a:pt x="883" y="1475"/>
                    </a:cubicBezTo>
                    <a:cubicBezTo>
                      <a:pt x="879" y="1472"/>
                      <a:pt x="879" y="1471"/>
                      <a:pt x="882" y="1470"/>
                    </a:cubicBezTo>
                    <a:cubicBezTo>
                      <a:pt x="886" y="1472"/>
                      <a:pt x="890" y="1475"/>
                      <a:pt x="895" y="1475"/>
                    </a:cubicBezTo>
                    <a:cubicBezTo>
                      <a:pt x="898" y="1475"/>
                      <a:pt x="902" y="1475"/>
                      <a:pt x="905" y="1475"/>
                    </a:cubicBezTo>
                    <a:cubicBezTo>
                      <a:pt x="908" y="1475"/>
                      <a:pt x="911" y="1476"/>
                      <a:pt x="914" y="1475"/>
                    </a:cubicBezTo>
                    <a:cubicBezTo>
                      <a:pt x="920" y="1473"/>
                      <a:pt x="924" y="1468"/>
                      <a:pt x="928" y="1464"/>
                    </a:cubicBezTo>
                    <a:cubicBezTo>
                      <a:pt x="933" y="1459"/>
                      <a:pt x="940" y="1458"/>
                      <a:pt x="942" y="1451"/>
                    </a:cubicBezTo>
                    <a:cubicBezTo>
                      <a:pt x="944" y="1448"/>
                      <a:pt x="942" y="1444"/>
                      <a:pt x="945" y="1442"/>
                    </a:cubicBezTo>
                    <a:cubicBezTo>
                      <a:pt x="949" y="1440"/>
                      <a:pt x="951" y="1438"/>
                      <a:pt x="954" y="1435"/>
                    </a:cubicBezTo>
                    <a:cubicBezTo>
                      <a:pt x="955" y="1434"/>
                      <a:pt x="955" y="1434"/>
                      <a:pt x="956" y="1433"/>
                    </a:cubicBezTo>
                    <a:cubicBezTo>
                      <a:pt x="956" y="1434"/>
                      <a:pt x="954" y="1436"/>
                      <a:pt x="953" y="1437"/>
                    </a:cubicBezTo>
                    <a:cubicBezTo>
                      <a:pt x="950" y="1440"/>
                      <a:pt x="947" y="1442"/>
                      <a:pt x="945" y="1445"/>
                    </a:cubicBezTo>
                    <a:cubicBezTo>
                      <a:pt x="945" y="1446"/>
                      <a:pt x="945" y="1447"/>
                      <a:pt x="946" y="1447"/>
                    </a:cubicBezTo>
                    <a:cubicBezTo>
                      <a:pt x="948" y="1446"/>
                      <a:pt x="949" y="1446"/>
                      <a:pt x="950" y="1445"/>
                    </a:cubicBezTo>
                    <a:cubicBezTo>
                      <a:pt x="953" y="1442"/>
                      <a:pt x="956" y="1440"/>
                      <a:pt x="959" y="1437"/>
                    </a:cubicBezTo>
                    <a:cubicBezTo>
                      <a:pt x="960" y="1436"/>
                      <a:pt x="961" y="1435"/>
                      <a:pt x="962" y="1433"/>
                    </a:cubicBezTo>
                    <a:cubicBezTo>
                      <a:pt x="963" y="1429"/>
                      <a:pt x="966" y="1426"/>
                      <a:pt x="970" y="1423"/>
                    </a:cubicBezTo>
                    <a:cubicBezTo>
                      <a:pt x="974" y="1421"/>
                      <a:pt x="978" y="1416"/>
                      <a:pt x="980" y="1412"/>
                    </a:cubicBezTo>
                    <a:cubicBezTo>
                      <a:pt x="981" y="1411"/>
                      <a:pt x="983" y="1409"/>
                      <a:pt x="983" y="1408"/>
                    </a:cubicBezTo>
                    <a:cubicBezTo>
                      <a:pt x="982" y="1404"/>
                      <a:pt x="981" y="1402"/>
                      <a:pt x="981" y="1398"/>
                    </a:cubicBezTo>
                    <a:cubicBezTo>
                      <a:pt x="982" y="1394"/>
                      <a:pt x="986" y="1391"/>
                      <a:pt x="989" y="1389"/>
                    </a:cubicBezTo>
                    <a:cubicBezTo>
                      <a:pt x="991" y="1388"/>
                      <a:pt x="992" y="1386"/>
                      <a:pt x="994" y="1384"/>
                    </a:cubicBezTo>
                    <a:cubicBezTo>
                      <a:pt x="996" y="1382"/>
                      <a:pt x="1000" y="1381"/>
                      <a:pt x="1003" y="1380"/>
                    </a:cubicBezTo>
                    <a:cubicBezTo>
                      <a:pt x="1005" y="1378"/>
                      <a:pt x="1008" y="1376"/>
                      <a:pt x="1011" y="1374"/>
                    </a:cubicBezTo>
                    <a:cubicBezTo>
                      <a:pt x="1015" y="1371"/>
                      <a:pt x="1019" y="1371"/>
                      <a:pt x="1022" y="1367"/>
                    </a:cubicBezTo>
                    <a:cubicBezTo>
                      <a:pt x="1024" y="1365"/>
                      <a:pt x="1026" y="1362"/>
                      <a:pt x="1027" y="1360"/>
                    </a:cubicBezTo>
                    <a:cubicBezTo>
                      <a:pt x="1027" y="1360"/>
                      <a:pt x="1028" y="1360"/>
                      <a:pt x="1028" y="1359"/>
                    </a:cubicBezTo>
                    <a:cubicBezTo>
                      <a:pt x="1031" y="1358"/>
                      <a:pt x="1037" y="1359"/>
                      <a:pt x="1039" y="1359"/>
                    </a:cubicBezTo>
                    <a:cubicBezTo>
                      <a:pt x="1044" y="1358"/>
                      <a:pt x="1047" y="1357"/>
                      <a:pt x="1051" y="1355"/>
                    </a:cubicBezTo>
                    <a:cubicBezTo>
                      <a:pt x="1052" y="1354"/>
                      <a:pt x="1053" y="1352"/>
                      <a:pt x="1055" y="1351"/>
                    </a:cubicBezTo>
                    <a:cubicBezTo>
                      <a:pt x="1057" y="1350"/>
                      <a:pt x="1059" y="1349"/>
                      <a:pt x="1060" y="1348"/>
                    </a:cubicBezTo>
                    <a:cubicBezTo>
                      <a:pt x="1062" y="1347"/>
                      <a:pt x="1062" y="1346"/>
                      <a:pt x="1063" y="1344"/>
                    </a:cubicBezTo>
                    <a:cubicBezTo>
                      <a:pt x="1063" y="1340"/>
                      <a:pt x="1065" y="1338"/>
                      <a:pt x="1068" y="1335"/>
                    </a:cubicBezTo>
                    <a:cubicBezTo>
                      <a:pt x="1069" y="1334"/>
                      <a:pt x="1070" y="1332"/>
                      <a:pt x="1071" y="1331"/>
                    </a:cubicBezTo>
                    <a:cubicBezTo>
                      <a:pt x="1072" y="1329"/>
                      <a:pt x="1075" y="1327"/>
                      <a:pt x="1076" y="1325"/>
                    </a:cubicBezTo>
                    <a:cubicBezTo>
                      <a:pt x="1078" y="1319"/>
                      <a:pt x="1075" y="1314"/>
                      <a:pt x="1081" y="1310"/>
                    </a:cubicBezTo>
                    <a:cubicBezTo>
                      <a:pt x="1084" y="1308"/>
                      <a:pt x="1084" y="1305"/>
                      <a:pt x="1086" y="1301"/>
                    </a:cubicBezTo>
                    <a:cubicBezTo>
                      <a:pt x="1088" y="1296"/>
                      <a:pt x="1090" y="1293"/>
                      <a:pt x="1089" y="1287"/>
                    </a:cubicBezTo>
                    <a:cubicBezTo>
                      <a:pt x="1089" y="1281"/>
                      <a:pt x="1090" y="1276"/>
                      <a:pt x="1091" y="1270"/>
                    </a:cubicBezTo>
                    <a:cubicBezTo>
                      <a:pt x="1092" y="1266"/>
                      <a:pt x="1093" y="1263"/>
                      <a:pt x="1097" y="1260"/>
                    </a:cubicBezTo>
                    <a:cubicBezTo>
                      <a:pt x="1098" y="1259"/>
                      <a:pt x="1100" y="1258"/>
                      <a:pt x="1101" y="1256"/>
                    </a:cubicBezTo>
                    <a:cubicBezTo>
                      <a:pt x="1105" y="1253"/>
                      <a:pt x="1107" y="1248"/>
                      <a:pt x="1111" y="1245"/>
                    </a:cubicBezTo>
                    <a:cubicBezTo>
                      <a:pt x="1112" y="1243"/>
                      <a:pt x="1114" y="1241"/>
                      <a:pt x="1116" y="1239"/>
                    </a:cubicBezTo>
                    <a:cubicBezTo>
                      <a:pt x="1118" y="1238"/>
                      <a:pt x="1120" y="1236"/>
                      <a:pt x="1122" y="1235"/>
                    </a:cubicBezTo>
                    <a:cubicBezTo>
                      <a:pt x="1125" y="1231"/>
                      <a:pt x="1129" y="1228"/>
                      <a:pt x="1133" y="1224"/>
                    </a:cubicBezTo>
                    <a:cubicBezTo>
                      <a:pt x="1136" y="1221"/>
                      <a:pt x="1136" y="1217"/>
                      <a:pt x="1137" y="1213"/>
                    </a:cubicBezTo>
                    <a:cubicBezTo>
                      <a:pt x="1137" y="1211"/>
                      <a:pt x="1137" y="1209"/>
                      <a:pt x="1137" y="1208"/>
                    </a:cubicBezTo>
                    <a:cubicBezTo>
                      <a:pt x="1139" y="1206"/>
                      <a:pt x="1141" y="1204"/>
                      <a:pt x="1140" y="1201"/>
                    </a:cubicBezTo>
                    <a:cubicBezTo>
                      <a:pt x="1138" y="1194"/>
                      <a:pt x="1137" y="1187"/>
                      <a:pt x="1133" y="1181"/>
                    </a:cubicBezTo>
                    <a:cubicBezTo>
                      <a:pt x="1133" y="1181"/>
                      <a:pt x="1132" y="1180"/>
                      <a:pt x="1132" y="1181"/>
                    </a:cubicBezTo>
                    <a:cubicBezTo>
                      <a:pt x="1127" y="1182"/>
                      <a:pt x="1123" y="1180"/>
                      <a:pt x="1118" y="1178"/>
                    </a:cubicBezTo>
                    <a:cubicBezTo>
                      <a:pt x="1113" y="1176"/>
                      <a:pt x="1112" y="1172"/>
                      <a:pt x="1108" y="1169"/>
                    </a:cubicBezTo>
                    <a:cubicBezTo>
                      <a:pt x="1103" y="1165"/>
                      <a:pt x="1096" y="1162"/>
                      <a:pt x="1090" y="1163"/>
                    </a:cubicBezTo>
                    <a:cubicBezTo>
                      <a:pt x="1085" y="1164"/>
                      <a:pt x="1081" y="1163"/>
                      <a:pt x="1076" y="1163"/>
                    </a:cubicBezTo>
                    <a:cubicBezTo>
                      <a:pt x="1073" y="1164"/>
                      <a:pt x="1070" y="1166"/>
                      <a:pt x="1066" y="1165"/>
                    </a:cubicBezTo>
                    <a:cubicBezTo>
                      <a:pt x="1064" y="1164"/>
                      <a:pt x="1062" y="1163"/>
                      <a:pt x="1060" y="1162"/>
                    </a:cubicBezTo>
                    <a:cubicBezTo>
                      <a:pt x="1058" y="1162"/>
                      <a:pt x="1054" y="1164"/>
                      <a:pt x="1053" y="1165"/>
                    </a:cubicBezTo>
                    <a:cubicBezTo>
                      <a:pt x="1051" y="1166"/>
                      <a:pt x="1050" y="1167"/>
                      <a:pt x="1049" y="1168"/>
                    </a:cubicBezTo>
                    <a:cubicBezTo>
                      <a:pt x="1049" y="1168"/>
                      <a:pt x="1051" y="1163"/>
                      <a:pt x="1051" y="1163"/>
                    </a:cubicBezTo>
                    <a:cubicBezTo>
                      <a:pt x="1052" y="1159"/>
                      <a:pt x="1050" y="1152"/>
                      <a:pt x="1044" y="1154"/>
                    </a:cubicBezTo>
                    <a:cubicBezTo>
                      <a:pt x="1042" y="1154"/>
                      <a:pt x="1040" y="1155"/>
                      <a:pt x="1037" y="1153"/>
                    </a:cubicBezTo>
                    <a:cubicBezTo>
                      <a:pt x="1036" y="1152"/>
                      <a:pt x="1035" y="1152"/>
                      <a:pt x="1033" y="1151"/>
                    </a:cubicBezTo>
                    <a:cubicBezTo>
                      <a:pt x="1029" y="1150"/>
                      <a:pt x="1025" y="1150"/>
                      <a:pt x="1021" y="1148"/>
                    </a:cubicBezTo>
                    <a:cubicBezTo>
                      <a:pt x="1018" y="1147"/>
                      <a:pt x="1016" y="1147"/>
                      <a:pt x="1014" y="1149"/>
                    </a:cubicBezTo>
                    <a:cubicBezTo>
                      <a:pt x="1010" y="1153"/>
                      <a:pt x="1009" y="1157"/>
                      <a:pt x="1004" y="1160"/>
                    </a:cubicBezTo>
                    <a:cubicBezTo>
                      <a:pt x="1001" y="1162"/>
                      <a:pt x="998" y="1163"/>
                      <a:pt x="996" y="1166"/>
                    </a:cubicBezTo>
                    <a:cubicBezTo>
                      <a:pt x="996" y="1167"/>
                      <a:pt x="995" y="1167"/>
                      <a:pt x="995" y="1168"/>
                    </a:cubicBezTo>
                    <a:cubicBezTo>
                      <a:pt x="995" y="1167"/>
                      <a:pt x="995" y="1167"/>
                      <a:pt x="995" y="1167"/>
                    </a:cubicBezTo>
                    <a:cubicBezTo>
                      <a:pt x="994" y="1165"/>
                      <a:pt x="991" y="1165"/>
                      <a:pt x="989" y="1165"/>
                    </a:cubicBezTo>
                    <a:cubicBezTo>
                      <a:pt x="993" y="1163"/>
                      <a:pt x="998" y="1163"/>
                      <a:pt x="1002" y="1160"/>
                    </a:cubicBezTo>
                    <a:cubicBezTo>
                      <a:pt x="1005" y="1157"/>
                      <a:pt x="1010" y="1152"/>
                      <a:pt x="1011" y="1148"/>
                    </a:cubicBezTo>
                    <a:cubicBezTo>
                      <a:pt x="1011" y="1144"/>
                      <a:pt x="1009" y="1144"/>
                      <a:pt x="1006" y="1144"/>
                    </a:cubicBezTo>
                    <a:cubicBezTo>
                      <a:pt x="1003" y="1144"/>
                      <a:pt x="1001" y="1145"/>
                      <a:pt x="998" y="1145"/>
                    </a:cubicBezTo>
                    <a:cubicBezTo>
                      <a:pt x="994" y="1145"/>
                      <a:pt x="991" y="1144"/>
                      <a:pt x="988" y="1144"/>
                    </a:cubicBezTo>
                    <a:cubicBezTo>
                      <a:pt x="987" y="1144"/>
                      <a:pt x="986" y="1145"/>
                      <a:pt x="986" y="1145"/>
                    </a:cubicBezTo>
                    <a:cubicBezTo>
                      <a:pt x="984" y="1148"/>
                      <a:pt x="983" y="1151"/>
                      <a:pt x="979" y="1153"/>
                    </a:cubicBezTo>
                    <a:cubicBezTo>
                      <a:pt x="978" y="1154"/>
                      <a:pt x="978" y="1154"/>
                      <a:pt x="977" y="1155"/>
                    </a:cubicBezTo>
                    <a:cubicBezTo>
                      <a:pt x="975" y="1156"/>
                      <a:pt x="974" y="1155"/>
                      <a:pt x="975" y="1153"/>
                    </a:cubicBezTo>
                    <a:cubicBezTo>
                      <a:pt x="977" y="1151"/>
                      <a:pt x="976" y="1149"/>
                      <a:pt x="978" y="1147"/>
                    </a:cubicBezTo>
                    <a:cubicBezTo>
                      <a:pt x="981" y="1143"/>
                      <a:pt x="987" y="1141"/>
                      <a:pt x="990" y="1137"/>
                    </a:cubicBezTo>
                    <a:cubicBezTo>
                      <a:pt x="993" y="1133"/>
                      <a:pt x="995" y="1127"/>
                      <a:pt x="995" y="1123"/>
                    </a:cubicBezTo>
                    <a:cubicBezTo>
                      <a:pt x="995" y="1122"/>
                      <a:pt x="994" y="1121"/>
                      <a:pt x="993" y="1120"/>
                    </a:cubicBezTo>
                    <a:cubicBezTo>
                      <a:pt x="991" y="1118"/>
                      <a:pt x="990" y="1116"/>
                      <a:pt x="989" y="1113"/>
                    </a:cubicBezTo>
                    <a:cubicBezTo>
                      <a:pt x="988" y="1111"/>
                      <a:pt x="985" y="1110"/>
                      <a:pt x="984" y="1108"/>
                    </a:cubicBezTo>
                    <a:cubicBezTo>
                      <a:pt x="982" y="1105"/>
                      <a:pt x="983" y="1100"/>
                      <a:pt x="982" y="1097"/>
                    </a:cubicBezTo>
                    <a:cubicBezTo>
                      <a:pt x="982" y="1093"/>
                      <a:pt x="978" y="1092"/>
                      <a:pt x="975" y="1090"/>
                    </a:cubicBezTo>
                    <a:cubicBezTo>
                      <a:pt x="972" y="1089"/>
                      <a:pt x="970" y="1086"/>
                      <a:pt x="967" y="1085"/>
                    </a:cubicBezTo>
                    <a:cubicBezTo>
                      <a:pt x="964" y="1084"/>
                      <a:pt x="962" y="1083"/>
                      <a:pt x="959" y="1083"/>
                    </a:cubicBezTo>
                    <a:cubicBezTo>
                      <a:pt x="957" y="1083"/>
                      <a:pt x="955" y="1081"/>
                      <a:pt x="953" y="1081"/>
                    </a:cubicBezTo>
                    <a:cubicBezTo>
                      <a:pt x="951" y="1081"/>
                      <a:pt x="950" y="1078"/>
                      <a:pt x="947" y="1078"/>
                    </a:cubicBezTo>
                    <a:cubicBezTo>
                      <a:pt x="943" y="1076"/>
                      <a:pt x="938" y="1076"/>
                      <a:pt x="933" y="1077"/>
                    </a:cubicBezTo>
                    <a:cubicBezTo>
                      <a:pt x="930" y="1078"/>
                      <a:pt x="928" y="1080"/>
                      <a:pt x="925" y="1079"/>
                    </a:cubicBezTo>
                    <a:cubicBezTo>
                      <a:pt x="922" y="1079"/>
                      <a:pt x="920" y="1078"/>
                      <a:pt x="918" y="1078"/>
                    </a:cubicBezTo>
                    <a:cubicBezTo>
                      <a:pt x="916" y="1078"/>
                      <a:pt x="915" y="1078"/>
                      <a:pt x="914" y="1079"/>
                    </a:cubicBezTo>
                    <a:cubicBezTo>
                      <a:pt x="914" y="1078"/>
                      <a:pt x="914" y="1076"/>
                      <a:pt x="914" y="1075"/>
                    </a:cubicBezTo>
                    <a:cubicBezTo>
                      <a:pt x="913" y="1072"/>
                      <a:pt x="908" y="1071"/>
                      <a:pt x="906" y="1070"/>
                    </a:cubicBezTo>
                    <a:cubicBezTo>
                      <a:pt x="903" y="1068"/>
                      <a:pt x="901" y="1068"/>
                      <a:pt x="899" y="1070"/>
                    </a:cubicBezTo>
                    <a:cubicBezTo>
                      <a:pt x="897" y="1071"/>
                      <a:pt x="894" y="1072"/>
                      <a:pt x="897" y="1069"/>
                    </a:cubicBezTo>
                    <a:cubicBezTo>
                      <a:pt x="898" y="1068"/>
                      <a:pt x="899" y="1067"/>
                      <a:pt x="900" y="1065"/>
                    </a:cubicBezTo>
                    <a:cubicBezTo>
                      <a:pt x="902" y="1063"/>
                      <a:pt x="898" y="1060"/>
                      <a:pt x="897" y="1059"/>
                    </a:cubicBezTo>
                    <a:cubicBezTo>
                      <a:pt x="896" y="1058"/>
                      <a:pt x="894" y="1057"/>
                      <a:pt x="892" y="1056"/>
                    </a:cubicBezTo>
                    <a:cubicBezTo>
                      <a:pt x="888" y="1055"/>
                      <a:pt x="890" y="1054"/>
                      <a:pt x="888" y="1052"/>
                    </a:cubicBezTo>
                    <a:cubicBezTo>
                      <a:pt x="887" y="1051"/>
                      <a:pt x="886" y="1051"/>
                      <a:pt x="885" y="1050"/>
                    </a:cubicBezTo>
                    <a:cubicBezTo>
                      <a:pt x="882" y="1050"/>
                      <a:pt x="881" y="1047"/>
                      <a:pt x="878" y="1047"/>
                    </a:cubicBezTo>
                    <a:cubicBezTo>
                      <a:pt x="876" y="1046"/>
                      <a:pt x="875" y="1047"/>
                      <a:pt x="873" y="1048"/>
                    </a:cubicBezTo>
                    <a:cubicBezTo>
                      <a:pt x="872" y="1048"/>
                      <a:pt x="869" y="1048"/>
                      <a:pt x="868" y="1048"/>
                    </a:cubicBezTo>
                    <a:cubicBezTo>
                      <a:pt x="870" y="1047"/>
                      <a:pt x="871" y="1046"/>
                      <a:pt x="872" y="1044"/>
                    </a:cubicBezTo>
                    <a:cubicBezTo>
                      <a:pt x="872" y="1040"/>
                      <a:pt x="865" y="1038"/>
                      <a:pt x="862" y="1036"/>
                    </a:cubicBezTo>
                    <a:cubicBezTo>
                      <a:pt x="860" y="1035"/>
                      <a:pt x="858" y="1034"/>
                      <a:pt x="856" y="1034"/>
                    </a:cubicBezTo>
                    <a:cubicBezTo>
                      <a:pt x="854" y="1034"/>
                      <a:pt x="853" y="1033"/>
                      <a:pt x="852" y="1033"/>
                    </a:cubicBezTo>
                    <a:cubicBezTo>
                      <a:pt x="847" y="1030"/>
                      <a:pt x="852" y="1028"/>
                      <a:pt x="854" y="1028"/>
                    </a:cubicBezTo>
                    <a:cubicBezTo>
                      <a:pt x="855" y="1027"/>
                      <a:pt x="860" y="1026"/>
                      <a:pt x="859" y="1024"/>
                    </a:cubicBezTo>
                    <a:cubicBezTo>
                      <a:pt x="859" y="1024"/>
                      <a:pt x="859" y="1024"/>
                      <a:pt x="859" y="1024"/>
                    </a:cubicBezTo>
                    <a:cubicBezTo>
                      <a:pt x="854" y="1023"/>
                      <a:pt x="847" y="1024"/>
                      <a:pt x="843" y="1024"/>
                    </a:cubicBezTo>
                    <a:cubicBezTo>
                      <a:pt x="840" y="1024"/>
                      <a:pt x="838" y="1024"/>
                      <a:pt x="836" y="1025"/>
                    </a:cubicBezTo>
                    <a:cubicBezTo>
                      <a:pt x="833" y="1027"/>
                      <a:pt x="830" y="1027"/>
                      <a:pt x="827" y="1029"/>
                    </a:cubicBezTo>
                    <a:cubicBezTo>
                      <a:pt x="822" y="1031"/>
                      <a:pt x="817" y="1032"/>
                      <a:pt x="812" y="1029"/>
                    </a:cubicBezTo>
                    <a:cubicBezTo>
                      <a:pt x="810" y="1028"/>
                      <a:pt x="808" y="1027"/>
                      <a:pt x="806" y="1027"/>
                    </a:cubicBezTo>
                    <a:cubicBezTo>
                      <a:pt x="801" y="1027"/>
                      <a:pt x="795" y="1027"/>
                      <a:pt x="790" y="1029"/>
                    </a:cubicBezTo>
                    <a:cubicBezTo>
                      <a:pt x="783" y="1031"/>
                      <a:pt x="786" y="1023"/>
                      <a:pt x="786" y="1021"/>
                    </a:cubicBezTo>
                    <a:cubicBezTo>
                      <a:pt x="785" y="1019"/>
                      <a:pt x="784" y="1018"/>
                      <a:pt x="783" y="1018"/>
                    </a:cubicBezTo>
                    <a:cubicBezTo>
                      <a:pt x="779" y="1016"/>
                      <a:pt x="768" y="1018"/>
                      <a:pt x="768" y="1013"/>
                    </a:cubicBezTo>
                    <a:cubicBezTo>
                      <a:pt x="768" y="1004"/>
                      <a:pt x="756" y="1010"/>
                      <a:pt x="758" y="1014"/>
                    </a:cubicBezTo>
                    <a:cubicBezTo>
                      <a:pt x="758" y="1015"/>
                      <a:pt x="758" y="1015"/>
                      <a:pt x="759" y="1015"/>
                    </a:cubicBezTo>
                    <a:cubicBezTo>
                      <a:pt x="760" y="1016"/>
                      <a:pt x="760" y="1015"/>
                      <a:pt x="761" y="1015"/>
                    </a:cubicBezTo>
                    <a:cubicBezTo>
                      <a:pt x="761" y="1016"/>
                      <a:pt x="762" y="1017"/>
                      <a:pt x="762" y="1017"/>
                    </a:cubicBezTo>
                    <a:cubicBezTo>
                      <a:pt x="762" y="1017"/>
                      <a:pt x="761" y="1017"/>
                      <a:pt x="760" y="1018"/>
                    </a:cubicBezTo>
                    <a:cubicBezTo>
                      <a:pt x="757" y="1018"/>
                      <a:pt x="755" y="1020"/>
                      <a:pt x="752" y="1020"/>
                    </a:cubicBezTo>
                    <a:cubicBezTo>
                      <a:pt x="749" y="1021"/>
                      <a:pt x="747" y="1021"/>
                      <a:pt x="745" y="1022"/>
                    </a:cubicBezTo>
                    <a:cubicBezTo>
                      <a:pt x="742" y="1024"/>
                      <a:pt x="743" y="1030"/>
                      <a:pt x="743" y="1033"/>
                    </a:cubicBezTo>
                    <a:cubicBezTo>
                      <a:pt x="744" y="1035"/>
                      <a:pt x="743" y="1038"/>
                      <a:pt x="745" y="1040"/>
                    </a:cubicBezTo>
                    <a:cubicBezTo>
                      <a:pt x="746" y="1043"/>
                      <a:pt x="743" y="1044"/>
                      <a:pt x="741" y="1045"/>
                    </a:cubicBezTo>
                    <a:cubicBezTo>
                      <a:pt x="737" y="1047"/>
                      <a:pt x="738" y="1044"/>
                      <a:pt x="737" y="1042"/>
                    </a:cubicBezTo>
                    <a:cubicBezTo>
                      <a:pt x="736" y="1041"/>
                      <a:pt x="736" y="1041"/>
                      <a:pt x="735" y="1040"/>
                    </a:cubicBezTo>
                    <a:cubicBezTo>
                      <a:pt x="734" y="1038"/>
                      <a:pt x="735" y="1037"/>
                      <a:pt x="737" y="1035"/>
                    </a:cubicBezTo>
                    <a:cubicBezTo>
                      <a:pt x="739" y="1034"/>
                      <a:pt x="741" y="1033"/>
                      <a:pt x="741" y="1032"/>
                    </a:cubicBezTo>
                    <a:cubicBezTo>
                      <a:pt x="742" y="1030"/>
                      <a:pt x="742" y="1029"/>
                      <a:pt x="742" y="1027"/>
                    </a:cubicBezTo>
                    <a:cubicBezTo>
                      <a:pt x="741" y="1025"/>
                      <a:pt x="742" y="1022"/>
                      <a:pt x="741" y="1020"/>
                    </a:cubicBezTo>
                    <a:cubicBezTo>
                      <a:pt x="741" y="1020"/>
                      <a:pt x="740" y="1020"/>
                      <a:pt x="740" y="1019"/>
                    </a:cubicBezTo>
                    <a:cubicBezTo>
                      <a:pt x="735" y="1017"/>
                      <a:pt x="739" y="1015"/>
                      <a:pt x="741" y="1015"/>
                    </a:cubicBezTo>
                    <a:cubicBezTo>
                      <a:pt x="743" y="1014"/>
                      <a:pt x="745" y="1013"/>
                      <a:pt x="746" y="1012"/>
                    </a:cubicBezTo>
                    <a:cubicBezTo>
                      <a:pt x="749" y="1010"/>
                      <a:pt x="751" y="1008"/>
                      <a:pt x="748" y="1005"/>
                    </a:cubicBezTo>
                    <a:cubicBezTo>
                      <a:pt x="744" y="1001"/>
                      <a:pt x="741" y="1006"/>
                      <a:pt x="737" y="1007"/>
                    </a:cubicBezTo>
                    <a:cubicBezTo>
                      <a:pt x="735" y="1007"/>
                      <a:pt x="734" y="1007"/>
                      <a:pt x="733" y="1008"/>
                    </a:cubicBezTo>
                    <a:cubicBezTo>
                      <a:pt x="731" y="1012"/>
                      <a:pt x="729" y="1014"/>
                      <a:pt x="725" y="1015"/>
                    </a:cubicBezTo>
                    <a:cubicBezTo>
                      <a:pt x="724" y="1016"/>
                      <a:pt x="722" y="1016"/>
                      <a:pt x="721" y="1017"/>
                    </a:cubicBezTo>
                    <a:cubicBezTo>
                      <a:pt x="718" y="1018"/>
                      <a:pt x="717" y="1017"/>
                      <a:pt x="715" y="1017"/>
                    </a:cubicBezTo>
                    <a:cubicBezTo>
                      <a:pt x="713" y="1017"/>
                      <a:pt x="710" y="1016"/>
                      <a:pt x="709" y="1017"/>
                    </a:cubicBezTo>
                    <a:cubicBezTo>
                      <a:pt x="707" y="1019"/>
                      <a:pt x="707" y="1021"/>
                      <a:pt x="707" y="1023"/>
                    </a:cubicBezTo>
                    <a:cubicBezTo>
                      <a:pt x="707" y="1023"/>
                      <a:pt x="707" y="1024"/>
                      <a:pt x="707" y="1024"/>
                    </a:cubicBezTo>
                    <a:cubicBezTo>
                      <a:pt x="707" y="1023"/>
                      <a:pt x="707" y="1022"/>
                      <a:pt x="706" y="1021"/>
                    </a:cubicBezTo>
                    <a:cubicBezTo>
                      <a:pt x="706" y="1020"/>
                      <a:pt x="705" y="1019"/>
                      <a:pt x="704" y="1019"/>
                    </a:cubicBezTo>
                    <a:cubicBezTo>
                      <a:pt x="702" y="1020"/>
                      <a:pt x="700" y="1021"/>
                      <a:pt x="698" y="1023"/>
                    </a:cubicBezTo>
                    <a:cubicBezTo>
                      <a:pt x="696" y="1025"/>
                      <a:pt x="692" y="1027"/>
                      <a:pt x="691" y="1029"/>
                    </a:cubicBezTo>
                    <a:cubicBezTo>
                      <a:pt x="689" y="1031"/>
                      <a:pt x="688" y="1033"/>
                      <a:pt x="687" y="1036"/>
                    </a:cubicBezTo>
                    <a:cubicBezTo>
                      <a:pt x="687" y="1038"/>
                      <a:pt x="693" y="1041"/>
                      <a:pt x="687" y="1042"/>
                    </a:cubicBezTo>
                    <a:cubicBezTo>
                      <a:pt x="684" y="1043"/>
                      <a:pt x="684" y="1044"/>
                      <a:pt x="682" y="1047"/>
                    </a:cubicBezTo>
                    <a:cubicBezTo>
                      <a:pt x="679" y="1050"/>
                      <a:pt x="676" y="1049"/>
                      <a:pt x="673" y="1052"/>
                    </a:cubicBezTo>
                    <a:cubicBezTo>
                      <a:pt x="673" y="1052"/>
                      <a:pt x="673" y="1052"/>
                      <a:pt x="673" y="1052"/>
                    </a:cubicBezTo>
                    <a:cubicBezTo>
                      <a:pt x="674" y="1054"/>
                      <a:pt x="675" y="1055"/>
                      <a:pt x="676" y="1056"/>
                    </a:cubicBezTo>
                    <a:cubicBezTo>
                      <a:pt x="677" y="1057"/>
                      <a:pt x="677" y="1058"/>
                      <a:pt x="678" y="1059"/>
                    </a:cubicBezTo>
                    <a:cubicBezTo>
                      <a:pt x="675" y="1059"/>
                      <a:pt x="674" y="1058"/>
                      <a:pt x="673" y="1057"/>
                    </a:cubicBezTo>
                    <a:cubicBezTo>
                      <a:pt x="673" y="1056"/>
                      <a:pt x="672" y="1054"/>
                      <a:pt x="671" y="1054"/>
                    </a:cubicBezTo>
                    <a:cubicBezTo>
                      <a:pt x="668" y="1051"/>
                      <a:pt x="666" y="1049"/>
                      <a:pt x="664" y="1045"/>
                    </a:cubicBezTo>
                    <a:cubicBezTo>
                      <a:pt x="662" y="1043"/>
                      <a:pt x="662" y="1043"/>
                      <a:pt x="659" y="1042"/>
                    </a:cubicBezTo>
                    <a:cubicBezTo>
                      <a:pt x="655" y="1042"/>
                      <a:pt x="648" y="1036"/>
                      <a:pt x="644" y="1039"/>
                    </a:cubicBezTo>
                    <a:cubicBezTo>
                      <a:pt x="641" y="1040"/>
                      <a:pt x="639" y="1043"/>
                      <a:pt x="636" y="1043"/>
                    </a:cubicBezTo>
                    <a:cubicBezTo>
                      <a:pt x="633" y="1044"/>
                      <a:pt x="631" y="1047"/>
                      <a:pt x="627" y="1048"/>
                    </a:cubicBezTo>
                    <a:cubicBezTo>
                      <a:pt x="623" y="1048"/>
                      <a:pt x="620" y="1047"/>
                      <a:pt x="616" y="1046"/>
                    </a:cubicBezTo>
                    <a:cubicBezTo>
                      <a:pt x="615" y="1045"/>
                      <a:pt x="614" y="1046"/>
                      <a:pt x="613" y="1046"/>
                    </a:cubicBezTo>
                    <a:cubicBezTo>
                      <a:pt x="612" y="1047"/>
                      <a:pt x="607" y="1044"/>
                      <a:pt x="606" y="1043"/>
                    </a:cubicBezTo>
                    <a:cubicBezTo>
                      <a:pt x="602" y="1041"/>
                      <a:pt x="600" y="1037"/>
                      <a:pt x="598" y="1034"/>
                    </a:cubicBezTo>
                    <a:cubicBezTo>
                      <a:pt x="596" y="1031"/>
                      <a:pt x="595" y="1029"/>
                      <a:pt x="594" y="1027"/>
                    </a:cubicBezTo>
                    <a:cubicBezTo>
                      <a:pt x="592" y="1024"/>
                      <a:pt x="590" y="1023"/>
                      <a:pt x="591" y="1020"/>
                    </a:cubicBezTo>
                    <a:cubicBezTo>
                      <a:pt x="592" y="1018"/>
                      <a:pt x="592" y="1017"/>
                      <a:pt x="592" y="1016"/>
                    </a:cubicBezTo>
                    <a:cubicBezTo>
                      <a:pt x="592" y="1014"/>
                      <a:pt x="590" y="1014"/>
                      <a:pt x="590" y="1011"/>
                    </a:cubicBezTo>
                    <a:cubicBezTo>
                      <a:pt x="590" y="1011"/>
                      <a:pt x="589" y="1006"/>
                      <a:pt x="592" y="1008"/>
                    </a:cubicBezTo>
                    <a:cubicBezTo>
                      <a:pt x="592" y="1008"/>
                      <a:pt x="593" y="1008"/>
                      <a:pt x="593" y="1008"/>
                    </a:cubicBezTo>
                    <a:cubicBezTo>
                      <a:pt x="594" y="1008"/>
                      <a:pt x="594" y="1008"/>
                      <a:pt x="594" y="1008"/>
                    </a:cubicBezTo>
                    <a:cubicBezTo>
                      <a:pt x="595" y="1004"/>
                      <a:pt x="595" y="999"/>
                      <a:pt x="595" y="995"/>
                    </a:cubicBezTo>
                    <a:cubicBezTo>
                      <a:pt x="595" y="992"/>
                      <a:pt x="597" y="990"/>
                      <a:pt x="597" y="987"/>
                    </a:cubicBezTo>
                    <a:cubicBezTo>
                      <a:pt x="597" y="987"/>
                      <a:pt x="597" y="986"/>
                      <a:pt x="597" y="985"/>
                    </a:cubicBezTo>
                    <a:cubicBezTo>
                      <a:pt x="598" y="984"/>
                      <a:pt x="598" y="982"/>
                      <a:pt x="598" y="981"/>
                    </a:cubicBezTo>
                    <a:cubicBezTo>
                      <a:pt x="598" y="978"/>
                      <a:pt x="599" y="977"/>
                      <a:pt x="600" y="974"/>
                    </a:cubicBezTo>
                    <a:cubicBezTo>
                      <a:pt x="600" y="973"/>
                      <a:pt x="600" y="972"/>
                      <a:pt x="600" y="971"/>
                    </a:cubicBezTo>
                    <a:cubicBezTo>
                      <a:pt x="599" y="970"/>
                      <a:pt x="597" y="967"/>
                      <a:pt x="595" y="967"/>
                    </a:cubicBezTo>
                    <a:cubicBezTo>
                      <a:pt x="593" y="968"/>
                      <a:pt x="592" y="969"/>
                      <a:pt x="589" y="969"/>
                    </a:cubicBezTo>
                    <a:cubicBezTo>
                      <a:pt x="587" y="969"/>
                      <a:pt x="589" y="968"/>
                      <a:pt x="590" y="967"/>
                    </a:cubicBezTo>
                    <a:cubicBezTo>
                      <a:pt x="591" y="967"/>
                      <a:pt x="591" y="965"/>
                      <a:pt x="591" y="965"/>
                    </a:cubicBezTo>
                    <a:cubicBezTo>
                      <a:pt x="587" y="962"/>
                      <a:pt x="584" y="961"/>
                      <a:pt x="580" y="961"/>
                    </a:cubicBezTo>
                    <a:cubicBezTo>
                      <a:pt x="574" y="961"/>
                      <a:pt x="569" y="959"/>
                      <a:pt x="564" y="959"/>
                    </a:cubicBezTo>
                    <a:cubicBezTo>
                      <a:pt x="564" y="959"/>
                      <a:pt x="563" y="958"/>
                      <a:pt x="563" y="959"/>
                    </a:cubicBezTo>
                    <a:cubicBezTo>
                      <a:pt x="561" y="960"/>
                      <a:pt x="559" y="959"/>
                      <a:pt x="557" y="960"/>
                    </a:cubicBezTo>
                    <a:cubicBezTo>
                      <a:pt x="555" y="961"/>
                      <a:pt x="554" y="961"/>
                      <a:pt x="552" y="962"/>
                    </a:cubicBezTo>
                    <a:cubicBezTo>
                      <a:pt x="549" y="964"/>
                      <a:pt x="546" y="961"/>
                      <a:pt x="544" y="960"/>
                    </a:cubicBezTo>
                    <a:cubicBezTo>
                      <a:pt x="542" y="960"/>
                      <a:pt x="540" y="961"/>
                      <a:pt x="538" y="961"/>
                    </a:cubicBezTo>
                    <a:cubicBezTo>
                      <a:pt x="535" y="961"/>
                      <a:pt x="533" y="960"/>
                      <a:pt x="530" y="960"/>
                    </a:cubicBezTo>
                    <a:cubicBezTo>
                      <a:pt x="527" y="960"/>
                      <a:pt x="531" y="955"/>
                      <a:pt x="533" y="954"/>
                    </a:cubicBezTo>
                    <a:cubicBezTo>
                      <a:pt x="534" y="952"/>
                      <a:pt x="535" y="950"/>
                      <a:pt x="536" y="948"/>
                    </a:cubicBezTo>
                    <a:cubicBezTo>
                      <a:pt x="538" y="945"/>
                      <a:pt x="538" y="941"/>
                      <a:pt x="538" y="937"/>
                    </a:cubicBezTo>
                    <a:cubicBezTo>
                      <a:pt x="538" y="935"/>
                      <a:pt x="540" y="931"/>
                      <a:pt x="537" y="930"/>
                    </a:cubicBezTo>
                    <a:cubicBezTo>
                      <a:pt x="537" y="929"/>
                      <a:pt x="531" y="930"/>
                      <a:pt x="534" y="927"/>
                    </a:cubicBezTo>
                    <a:cubicBezTo>
                      <a:pt x="534" y="926"/>
                      <a:pt x="539" y="922"/>
                      <a:pt x="540" y="926"/>
                    </a:cubicBezTo>
                    <a:cubicBezTo>
                      <a:pt x="540" y="928"/>
                      <a:pt x="541" y="930"/>
                      <a:pt x="543" y="931"/>
                    </a:cubicBezTo>
                    <a:cubicBezTo>
                      <a:pt x="543" y="931"/>
                      <a:pt x="544" y="931"/>
                      <a:pt x="544" y="931"/>
                    </a:cubicBezTo>
                    <a:cubicBezTo>
                      <a:pt x="545" y="929"/>
                      <a:pt x="546" y="927"/>
                      <a:pt x="546" y="925"/>
                    </a:cubicBezTo>
                    <a:cubicBezTo>
                      <a:pt x="547" y="923"/>
                      <a:pt x="548" y="920"/>
                      <a:pt x="549" y="917"/>
                    </a:cubicBezTo>
                    <a:cubicBezTo>
                      <a:pt x="549" y="915"/>
                      <a:pt x="548" y="912"/>
                      <a:pt x="548" y="909"/>
                    </a:cubicBezTo>
                    <a:cubicBezTo>
                      <a:pt x="548" y="904"/>
                      <a:pt x="551" y="901"/>
                      <a:pt x="555" y="899"/>
                    </a:cubicBezTo>
                    <a:cubicBezTo>
                      <a:pt x="558" y="896"/>
                      <a:pt x="560" y="891"/>
                      <a:pt x="560" y="887"/>
                    </a:cubicBezTo>
                    <a:cubicBezTo>
                      <a:pt x="560" y="882"/>
                      <a:pt x="556" y="883"/>
                      <a:pt x="552" y="883"/>
                    </a:cubicBezTo>
                    <a:cubicBezTo>
                      <a:pt x="546" y="883"/>
                      <a:pt x="542" y="881"/>
                      <a:pt x="536" y="883"/>
                    </a:cubicBezTo>
                    <a:cubicBezTo>
                      <a:pt x="532" y="885"/>
                      <a:pt x="529" y="886"/>
                      <a:pt x="524" y="887"/>
                    </a:cubicBezTo>
                    <a:cubicBezTo>
                      <a:pt x="521" y="887"/>
                      <a:pt x="519" y="887"/>
                      <a:pt x="517" y="889"/>
                    </a:cubicBezTo>
                    <a:cubicBezTo>
                      <a:pt x="513" y="891"/>
                      <a:pt x="511" y="893"/>
                      <a:pt x="511" y="898"/>
                    </a:cubicBezTo>
                    <a:cubicBezTo>
                      <a:pt x="510" y="903"/>
                      <a:pt x="510" y="911"/>
                      <a:pt x="506" y="915"/>
                    </a:cubicBezTo>
                    <a:cubicBezTo>
                      <a:pt x="504" y="917"/>
                      <a:pt x="502" y="918"/>
                      <a:pt x="500" y="920"/>
                    </a:cubicBezTo>
                    <a:cubicBezTo>
                      <a:pt x="500" y="920"/>
                      <a:pt x="500" y="921"/>
                      <a:pt x="500" y="921"/>
                    </a:cubicBezTo>
                    <a:cubicBezTo>
                      <a:pt x="500" y="925"/>
                      <a:pt x="494" y="928"/>
                      <a:pt x="492" y="923"/>
                    </a:cubicBezTo>
                    <a:cubicBezTo>
                      <a:pt x="491" y="921"/>
                      <a:pt x="484" y="923"/>
                      <a:pt x="482" y="924"/>
                    </a:cubicBezTo>
                    <a:cubicBezTo>
                      <a:pt x="480" y="924"/>
                      <a:pt x="478" y="924"/>
                      <a:pt x="476" y="925"/>
                    </a:cubicBezTo>
                    <a:cubicBezTo>
                      <a:pt x="473" y="928"/>
                      <a:pt x="471" y="928"/>
                      <a:pt x="467" y="928"/>
                    </a:cubicBezTo>
                    <a:cubicBezTo>
                      <a:pt x="466" y="928"/>
                      <a:pt x="466" y="928"/>
                      <a:pt x="465" y="928"/>
                    </a:cubicBezTo>
                    <a:cubicBezTo>
                      <a:pt x="462" y="929"/>
                      <a:pt x="460" y="928"/>
                      <a:pt x="458" y="925"/>
                    </a:cubicBezTo>
                    <a:cubicBezTo>
                      <a:pt x="456" y="924"/>
                      <a:pt x="455" y="922"/>
                      <a:pt x="453" y="922"/>
                    </a:cubicBezTo>
                    <a:cubicBezTo>
                      <a:pt x="449" y="921"/>
                      <a:pt x="447" y="919"/>
                      <a:pt x="445" y="916"/>
                    </a:cubicBezTo>
                    <a:cubicBezTo>
                      <a:pt x="443" y="914"/>
                      <a:pt x="443" y="916"/>
                      <a:pt x="441" y="913"/>
                    </a:cubicBezTo>
                    <a:cubicBezTo>
                      <a:pt x="440" y="912"/>
                      <a:pt x="440" y="910"/>
                      <a:pt x="440" y="909"/>
                    </a:cubicBezTo>
                    <a:cubicBezTo>
                      <a:pt x="440" y="907"/>
                      <a:pt x="439" y="906"/>
                      <a:pt x="437" y="904"/>
                    </a:cubicBezTo>
                    <a:cubicBezTo>
                      <a:pt x="437" y="904"/>
                      <a:pt x="436" y="903"/>
                      <a:pt x="435" y="902"/>
                    </a:cubicBezTo>
                    <a:cubicBezTo>
                      <a:pt x="431" y="900"/>
                      <a:pt x="430" y="897"/>
                      <a:pt x="430" y="893"/>
                    </a:cubicBezTo>
                    <a:cubicBezTo>
                      <a:pt x="430" y="890"/>
                      <a:pt x="430" y="888"/>
                      <a:pt x="429" y="886"/>
                    </a:cubicBezTo>
                    <a:cubicBezTo>
                      <a:pt x="429" y="883"/>
                      <a:pt x="427" y="881"/>
                      <a:pt x="426" y="878"/>
                    </a:cubicBezTo>
                    <a:cubicBezTo>
                      <a:pt x="425" y="875"/>
                      <a:pt x="428" y="872"/>
                      <a:pt x="428" y="869"/>
                    </a:cubicBezTo>
                    <a:cubicBezTo>
                      <a:pt x="428" y="865"/>
                      <a:pt x="428" y="861"/>
                      <a:pt x="428" y="856"/>
                    </a:cubicBezTo>
                    <a:cubicBezTo>
                      <a:pt x="428" y="850"/>
                      <a:pt x="428" y="844"/>
                      <a:pt x="429" y="838"/>
                    </a:cubicBezTo>
                    <a:cubicBezTo>
                      <a:pt x="429" y="836"/>
                      <a:pt x="429" y="834"/>
                      <a:pt x="429" y="831"/>
                    </a:cubicBezTo>
                    <a:cubicBezTo>
                      <a:pt x="431" y="832"/>
                      <a:pt x="434" y="832"/>
                      <a:pt x="435" y="830"/>
                    </a:cubicBezTo>
                    <a:cubicBezTo>
                      <a:pt x="438" y="828"/>
                      <a:pt x="437" y="824"/>
                      <a:pt x="436" y="821"/>
                    </a:cubicBezTo>
                    <a:cubicBezTo>
                      <a:pt x="435" y="818"/>
                      <a:pt x="434" y="815"/>
                      <a:pt x="434" y="812"/>
                    </a:cubicBezTo>
                    <a:cubicBezTo>
                      <a:pt x="434" y="809"/>
                      <a:pt x="435" y="806"/>
                      <a:pt x="436" y="803"/>
                    </a:cubicBezTo>
                    <a:cubicBezTo>
                      <a:pt x="437" y="800"/>
                      <a:pt x="437" y="796"/>
                      <a:pt x="440" y="793"/>
                    </a:cubicBezTo>
                    <a:cubicBezTo>
                      <a:pt x="441" y="791"/>
                      <a:pt x="442" y="790"/>
                      <a:pt x="443" y="788"/>
                    </a:cubicBezTo>
                    <a:cubicBezTo>
                      <a:pt x="445" y="782"/>
                      <a:pt x="451" y="783"/>
                      <a:pt x="456" y="783"/>
                    </a:cubicBezTo>
                    <a:cubicBezTo>
                      <a:pt x="457" y="783"/>
                      <a:pt x="458" y="782"/>
                      <a:pt x="459" y="781"/>
                    </a:cubicBezTo>
                    <a:cubicBezTo>
                      <a:pt x="461" y="780"/>
                      <a:pt x="463" y="780"/>
                      <a:pt x="464" y="779"/>
                    </a:cubicBezTo>
                    <a:cubicBezTo>
                      <a:pt x="466" y="777"/>
                      <a:pt x="466" y="773"/>
                      <a:pt x="471" y="773"/>
                    </a:cubicBezTo>
                    <a:cubicBezTo>
                      <a:pt x="472" y="773"/>
                      <a:pt x="473" y="772"/>
                      <a:pt x="473" y="772"/>
                    </a:cubicBezTo>
                    <a:cubicBezTo>
                      <a:pt x="476" y="770"/>
                      <a:pt x="479" y="770"/>
                      <a:pt x="483" y="769"/>
                    </a:cubicBezTo>
                    <a:cubicBezTo>
                      <a:pt x="486" y="769"/>
                      <a:pt x="488" y="768"/>
                      <a:pt x="491" y="769"/>
                    </a:cubicBezTo>
                    <a:cubicBezTo>
                      <a:pt x="495" y="769"/>
                      <a:pt x="497" y="771"/>
                      <a:pt x="500" y="771"/>
                    </a:cubicBezTo>
                    <a:cubicBezTo>
                      <a:pt x="502" y="772"/>
                      <a:pt x="502" y="771"/>
                      <a:pt x="503" y="770"/>
                    </a:cubicBezTo>
                    <a:cubicBezTo>
                      <a:pt x="503" y="768"/>
                      <a:pt x="504" y="770"/>
                      <a:pt x="505" y="770"/>
                    </a:cubicBezTo>
                    <a:cubicBezTo>
                      <a:pt x="508" y="771"/>
                      <a:pt x="510" y="771"/>
                      <a:pt x="512" y="774"/>
                    </a:cubicBezTo>
                    <a:cubicBezTo>
                      <a:pt x="514" y="776"/>
                      <a:pt x="515" y="778"/>
                      <a:pt x="518" y="778"/>
                    </a:cubicBezTo>
                    <a:cubicBezTo>
                      <a:pt x="521" y="777"/>
                      <a:pt x="522" y="776"/>
                      <a:pt x="525" y="777"/>
                    </a:cubicBezTo>
                    <a:cubicBezTo>
                      <a:pt x="526" y="778"/>
                      <a:pt x="528" y="778"/>
                      <a:pt x="529" y="777"/>
                    </a:cubicBezTo>
                    <a:cubicBezTo>
                      <a:pt x="529" y="777"/>
                      <a:pt x="529" y="776"/>
                      <a:pt x="529" y="776"/>
                    </a:cubicBezTo>
                    <a:cubicBezTo>
                      <a:pt x="529" y="775"/>
                      <a:pt x="531" y="777"/>
                      <a:pt x="532" y="777"/>
                    </a:cubicBezTo>
                    <a:cubicBezTo>
                      <a:pt x="533" y="777"/>
                      <a:pt x="538" y="782"/>
                      <a:pt x="540" y="779"/>
                    </a:cubicBezTo>
                    <a:cubicBezTo>
                      <a:pt x="542" y="776"/>
                      <a:pt x="538" y="776"/>
                      <a:pt x="537" y="773"/>
                    </a:cubicBezTo>
                    <a:cubicBezTo>
                      <a:pt x="536" y="772"/>
                      <a:pt x="535" y="771"/>
                      <a:pt x="534" y="769"/>
                    </a:cubicBezTo>
                    <a:cubicBezTo>
                      <a:pt x="536" y="770"/>
                      <a:pt x="537" y="769"/>
                      <a:pt x="537" y="768"/>
                    </a:cubicBezTo>
                    <a:cubicBezTo>
                      <a:pt x="538" y="765"/>
                      <a:pt x="531" y="765"/>
                      <a:pt x="534" y="763"/>
                    </a:cubicBezTo>
                    <a:cubicBezTo>
                      <a:pt x="537" y="761"/>
                      <a:pt x="539" y="761"/>
                      <a:pt x="542" y="759"/>
                    </a:cubicBezTo>
                    <a:cubicBezTo>
                      <a:pt x="545" y="757"/>
                      <a:pt x="551" y="756"/>
                      <a:pt x="553" y="759"/>
                    </a:cubicBezTo>
                    <a:cubicBezTo>
                      <a:pt x="557" y="762"/>
                      <a:pt x="563" y="758"/>
                      <a:pt x="567" y="759"/>
                    </a:cubicBezTo>
                    <a:cubicBezTo>
                      <a:pt x="570" y="760"/>
                      <a:pt x="572" y="760"/>
                      <a:pt x="575" y="760"/>
                    </a:cubicBezTo>
                    <a:cubicBezTo>
                      <a:pt x="579" y="760"/>
                      <a:pt x="583" y="759"/>
                      <a:pt x="585" y="763"/>
                    </a:cubicBezTo>
                    <a:cubicBezTo>
                      <a:pt x="586" y="766"/>
                      <a:pt x="590" y="769"/>
                      <a:pt x="593" y="767"/>
                    </a:cubicBezTo>
                    <a:cubicBezTo>
                      <a:pt x="596" y="766"/>
                      <a:pt x="600" y="762"/>
                      <a:pt x="604" y="764"/>
                    </a:cubicBezTo>
                    <a:cubicBezTo>
                      <a:pt x="607" y="766"/>
                      <a:pt x="608" y="769"/>
                      <a:pt x="610" y="773"/>
                    </a:cubicBezTo>
                    <a:cubicBezTo>
                      <a:pt x="611" y="775"/>
                      <a:pt x="612" y="775"/>
                      <a:pt x="614" y="777"/>
                    </a:cubicBezTo>
                    <a:cubicBezTo>
                      <a:pt x="620" y="780"/>
                      <a:pt x="617" y="787"/>
                      <a:pt x="615" y="792"/>
                    </a:cubicBezTo>
                    <a:cubicBezTo>
                      <a:pt x="615" y="792"/>
                      <a:pt x="615" y="796"/>
                      <a:pt x="617" y="795"/>
                    </a:cubicBezTo>
                    <a:cubicBezTo>
                      <a:pt x="619" y="795"/>
                      <a:pt x="618" y="799"/>
                      <a:pt x="617" y="800"/>
                    </a:cubicBezTo>
                    <a:cubicBezTo>
                      <a:pt x="617" y="802"/>
                      <a:pt x="617" y="805"/>
                      <a:pt x="618" y="808"/>
                    </a:cubicBezTo>
                    <a:cubicBezTo>
                      <a:pt x="619" y="810"/>
                      <a:pt x="622" y="813"/>
                      <a:pt x="623" y="815"/>
                    </a:cubicBezTo>
                    <a:cubicBezTo>
                      <a:pt x="623" y="817"/>
                      <a:pt x="624" y="819"/>
                      <a:pt x="625" y="821"/>
                    </a:cubicBezTo>
                    <a:cubicBezTo>
                      <a:pt x="627" y="824"/>
                      <a:pt x="627" y="827"/>
                      <a:pt x="629" y="830"/>
                    </a:cubicBezTo>
                    <a:cubicBezTo>
                      <a:pt x="630" y="831"/>
                      <a:pt x="633" y="834"/>
                      <a:pt x="634" y="835"/>
                    </a:cubicBezTo>
                    <a:cubicBezTo>
                      <a:pt x="636" y="836"/>
                      <a:pt x="640" y="838"/>
                      <a:pt x="641" y="835"/>
                    </a:cubicBezTo>
                    <a:cubicBezTo>
                      <a:pt x="645" y="828"/>
                      <a:pt x="647" y="822"/>
                      <a:pt x="649" y="815"/>
                    </a:cubicBezTo>
                    <a:cubicBezTo>
                      <a:pt x="651" y="812"/>
                      <a:pt x="649" y="805"/>
                      <a:pt x="647" y="802"/>
                    </a:cubicBezTo>
                    <a:cubicBezTo>
                      <a:pt x="645" y="799"/>
                      <a:pt x="645" y="797"/>
                      <a:pt x="645" y="793"/>
                    </a:cubicBezTo>
                    <a:cubicBezTo>
                      <a:pt x="645" y="792"/>
                      <a:pt x="646" y="788"/>
                      <a:pt x="645" y="786"/>
                    </a:cubicBezTo>
                    <a:cubicBezTo>
                      <a:pt x="643" y="784"/>
                      <a:pt x="642" y="780"/>
                      <a:pt x="642" y="777"/>
                    </a:cubicBezTo>
                    <a:cubicBezTo>
                      <a:pt x="642" y="775"/>
                      <a:pt x="641" y="773"/>
                      <a:pt x="640" y="771"/>
                    </a:cubicBezTo>
                    <a:cubicBezTo>
                      <a:pt x="640" y="768"/>
                      <a:pt x="640" y="764"/>
                      <a:pt x="641" y="761"/>
                    </a:cubicBezTo>
                    <a:cubicBezTo>
                      <a:pt x="642" y="756"/>
                      <a:pt x="641" y="751"/>
                      <a:pt x="641" y="746"/>
                    </a:cubicBezTo>
                    <a:cubicBezTo>
                      <a:pt x="642" y="744"/>
                      <a:pt x="642" y="742"/>
                      <a:pt x="642" y="740"/>
                    </a:cubicBezTo>
                    <a:cubicBezTo>
                      <a:pt x="645" y="739"/>
                      <a:pt x="647" y="738"/>
                      <a:pt x="649" y="736"/>
                    </a:cubicBezTo>
                    <a:cubicBezTo>
                      <a:pt x="652" y="733"/>
                      <a:pt x="656" y="727"/>
                      <a:pt x="661" y="728"/>
                    </a:cubicBezTo>
                    <a:cubicBezTo>
                      <a:pt x="664" y="728"/>
                      <a:pt x="665" y="727"/>
                      <a:pt x="667" y="725"/>
                    </a:cubicBezTo>
                    <a:cubicBezTo>
                      <a:pt x="673" y="720"/>
                      <a:pt x="678" y="713"/>
                      <a:pt x="685" y="709"/>
                    </a:cubicBezTo>
                    <a:cubicBezTo>
                      <a:pt x="687" y="708"/>
                      <a:pt x="689" y="706"/>
                      <a:pt x="691" y="704"/>
                    </a:cubicBezTo>
                    <a:cubicBezTo>
                      <a:pt x="693" y="702"/>
                      <a:pt x="695" y="700"/>
                      <a:pt x="697" y="699"/>
                    </a:cubicBezTo>
                    <a:cubicBezTo>
                      <a:pt x="699" y="698"/>
                      <a:pt x="701" y="698"/>
                      <a:pt x="703" y="698"/>
                    </a:cubicBezTo>
                    <a:cubicBezTo>
                      <a:pt x="706" y="697"/>
                      <a:pt x="709" y="696"/>
                      <a:pt x="711" y="695"/>
                    </a:cubicBezTo>
                    <a:cubicBezTo>
                      <a:pt x="712" y="695"/>
                      <a:pt x="712" y="694"/>
                      <a:pt x="712" y="694"/>
                    </a:cubicBezTo>
                    <a:cubicBezTo>
                      <a:pt x="713" y="691"/>
                      <a:pt x="714" y="689"/>
                      <a:pt x="715" y="687"/>
                    </a:cubicBezTo>
                    <a:cubicBezTo>
                      <a:pt x="716" y="685"/>
                      <a:pt x="719" y="682"/>
                      <a:pt x="719" y="679"/>
                    </a:cubicBezTo>
                    <a:cubicBezTo>
                      <a:pt x="718" y="675"/>
                      <a:pt x="718" y="671"/>
                      <a:pt x="718" y="667"/>
                    </a:cubicBezTo>
                    <a:cubicBezTo>
                      <a:pt x="718" y="664"/>
                      <a:pt x="716" y="664"/>
                      <a:pt x="716" y="661"/>
                    </a:cubicBezTo>
                    <a:cubicBezTo>
                      <a:pt x="716" y="656"/>
                      <a:pt x="716" y="652"/>
                      <a:pt x="716" y="648"/>
                    </a:cubicBezTo>
                    <a:cubicBezTo>
                      <a:pt x="717" y="644"/>
                      <a:pt x="717" y="640"/>
                      <a:pt x="717" y="636"/>
                    </a:cubicBezTo>
                    <a:cubicBezTo>
                      <a:pt x="717" y="633"/>
                      <a:pt x="716" y="631"/>
                      <a:pt x="717" y="628"/>
                    </a:cubicBezTo>
                    <a:cubicBezTo>
                      <a:pt x="717" y="628"/>
                      <a:pt x="717" y="627"/>
                      <a:pt x="717" y="627"/>
                    </a:cubicBezTo>
                    <a:cubicBezTo>
                      <a:pt x="717" y="628"/>
                      <a:pt x="717" y="628"/>
                      <a:pt x="717" y="629"/>
                    </a:cubicBezTo>
                    <a:cubicBezTo>
                      <a:pt x="717" y="632"/>
                      <a:pt x="719" y="632"/>
                      <a:pt x="718" y="636"/>
                    </a:cubicBezTo>
                    <a:cubicBezTo>
                      <a:pt x="717" y="637"/>
                      <a:pt x="717" y="639"/>
                      <a:pt x="718" y="640"/>
                    </a:cubicBezTo>
                    <a:cubicBezTo>
                      <a:pt x="718" y="642"/>
                      <a:pt x="718" y="643"/>
                      <a:pt x="719" y="645"/>
                    </a:cubicBezTo>
                    <a:cubicBezTo>
                      <a:pt x="721" y="652"/>
                      <a:pt x="719" y="650"/>
                      <a:pt x="719" y="654"/>
                    </a:cubicBezTo>
                    <a:cubicBezTo>
                      <a:pt x="719" y="655"/>
                      <a:pt x="719" y="658"/>
                      <a:pt x="720" y="659"/>
                    </a:cubicBezTo>
                    <a:cubicBezTo>
                      <a:pt x="722" y="659"/>
                      <a:pt x="730" y="644"/>
                      <a:pt x="732" y="643"/>
                    </a:cubicBezTo>
                    <a:cubicBezTo>
                      <a:pt x="733" y="641"/>
                      <a:pt x="735" y="639"/>
                      <a:pt x="734" y="636"/>
                    </a:cubicBezTo>
                    <a:cubicBezTo>
                      <a:pt x="733" y="635"/>
                      <a:pt x="732" y="633"/>
                      <a:pt x="731" y="632"/>
                    </a:cubicBezTo>
                    <a:cubicBezTo>
                      <a:pt x="730" y="630"/>
                      <a:pt x="729" y="626"/>
                      <a:pt x="729" y="623"/>
                    </a:cubicBezTo>
                    <a:cubicBezTo>
                      <a:pt x="730" y="625"/>
                      <a:pt x="732" y="627"/>
                      <a:pt x="733" y="629"/>
                    </a:cubicBezTo>
                    <a:cubicBezTo>
                      <a:pt x="733" y="628"/>
                      <a:pt x="735" y="632"/>
                      <a:pt x="736" y="632"/>
                    </a:cubicBezTo>
                    <a:cubicBezTo>
                      <a:pt x="739" y="633"/>
                      <a:pt x="742" y="627"/>
                      <a:pt x="744" y="625"/>
                    </a:cubicBezTo>
                    <a:cubicBezTo>
                      <a:pt x="747" y="622"/>
                      <a:pt x="750" y="616"/>
                      <a:pt x="750" y="611"/>
                    </a:cubicBezTo>
                    <a:cubicBezTo>
                      <a:pt x="749" y="605"/>
                      <a:pt x="752" y="604"/>
                      <a:pt x="757" y="602"/>
                    </a:cubicBezTo>
                    <a:cubicBezTo>
                      <a:pt x="761" y="601"/>
                      <a:pt x="764" y="599"/>
                      <a:pt x="768" y="598"/>
                    </a:cubicBezTo>
                    <a:cubicBezTo>
                      <a:pt x="771" y="598"/>
                      <a:pt x="775" y="597"/>
                      <a:pt x="778" y="597"/>
                    </a:cubicBezTo>
                    <a:cubicBezTo>
                      <a:pt x="780" y="597"/>
                      <a:pt x="781" y="596"/>
                      <a:pt x="783" y="595"/>
                    </a:cubicBezTo>
                    <a:cubicBezTo>
                      <a:pt x="786" y="592"/>
                      <a:pt x="791" y="593"/>
                      <a:pt x="795" y="593"/>
                    </a:cubicBezTo>
                    <a:cubicBezTo>
                      <a:pt x="796" y="593"/>
                      <a:pt x="798" y="592"/>
                      <a:pt x="799" y="591"/>
                    </a:cubicBezTo>
                    <a:cubicBezTo>
                      <a:pt x="801" y="590"/>
                      <a:pt x="802" y="587"/>
                      <a:pt x="800" y="585"/>
                    </a:cubicBezTo>
                    <a:cubicBezTo>
                      <a:pt x="800" y="585"/>
                      <a:pt x="800" y="585"/>
                      <a:pt x="800" y="585"/>
                    </a:cubicBezTo>
                    <a:cubicBezTo>
                      <a:pt x="798" y="586"/>
                      <a:pt x="797" y="586"/>
                      <a:pt x="795" y="585"/>
                    </a:cubicBezTo>
                    <a:cubicBezTo>
                      <a:pt x="791" y="584"/>
                      <a:pt x="793" y="580"/>
                      <a:pt x="794" y="577"/>
                    </a:cubicBezTo>
                    <a:cubicBezTo>
                      <a:pt x="795" y="576"/>
                      <a:pt x="795" y="575"/>
                      <a:pt x="795" y="574"/>
                    </a:cubicBezTo>
                    <a:cubicBezTo>
                      <a:pt x="795" y="570"/>
                      <a:pt x="797" y="568"/>
                      <a:pt x="799" y="565"/>
                    </a:cubicBezTo>
                    <a:cubicBezTo>
                      <a:pt x="803" y="559"/>
                      <a:pt x="807" y="556"/>
                      <a:pt x="814" y="555"/>
                    </a:cubicBezTo>
                    <a:cubicBezTo>
                      <a:pt x="815" y="555"/>
                      <a:pt x="816" y="555"/>
                      <a:pt x="817" y="554"/>
                    </a:cubicBezTo>
                    <a:cubicBezTo>
                      <a:pt x="820" y="551"/>
                      <a:pt x="822" y="550"/>
                      <a:pt x="826" y="550"/>
                    </a:cubicBezTo>
                    <a:cubicBezTo>
                      <a:pt x="831" y="550"/>
                      <a:pt x="835" y="547"/>
                      <a:pt x="840" y="546"/>
                    </a:cubicBezTo>
                    <a:cubicBezTo>
                      <a:pt x="842" y="546"/>
                      <a:pt x="843" y="544"/>
                      <a:pt x="844" y="542"/>
                    </a:cubicBezTo>
                    <a:cubicBezTo>
                      <a:pt x="845" y="541"/>
                      <a:pt x="844" y="539"/>
                      <a:pt x="843" y="538"/>
                    </a:cubicBezTo>
                    <a:cubicBezTo>
                      <a:pt x="844" y="539"/>
                      <a:pt x="845" y="539"/>
                      <a:pt x="846" y="539"/>
                    </a:cubicBezTo>
                    <a:cubicBezTo>
                      <a:pt x="849" y="540"/>
                      <a:pt x="851" y="538"/>
                      <a:pt x="854" y="538"/>
                    </a:cubicBezTo>
                    <a:cubicBezTo>
                      <a:pt x="857" y="538"/>
                      <a:pt x="860" y="537"/>
                      <a:pt x="862" y="536"/>
                    </a:cubicBezTo>
                    <a:cubicBezTo>
                      <a:pt x="863" y="536"/>
                      <a:pt x="868" y="532"/>
                      <a:pt x="871" y="530"/>
                    </a:cubicBezTo>
                    <a:cubicBezTo>
                      <a:pt x="871" y="533"/>
                      <a:pt x="866" y="537"/>
                      <a:pt x="870" y="537"/>
                    </a:cubicBezTo>
                    <a:cubicBezTo>
                      <a:pt x="871" y="537"/>
                      <a:pt x="873" y="537"/>
                      <a:pt x="874" y="536"/>
                    </a:cubicBezTo>
                    <a:cubicBezTo>
                      <a:pt x="876" y="536"/>
                      <a:pt x="878" y="536"/>
                      <a:pt x="881" y="536"/>
                    </a:cubicBezTo>
                    <a:cubicBezTo>
                      <a:pt x="885" y="536"/>
                      <a:pt x="882" y="537"/>
                      <a:pt x="879" y="537"/>
                    </a:cubicBezTo>
                    <a:cubicBezTo>
                      <a:pt x="875" y="538"/>
                      <a:pt x="873" y="539"/>
                      <a:pt x="869" y="539"/>
                    </a:cubicBezTo>
                    <a:cubicBezTo>
                      <a:pt x="865" y="538"/>
                      <a:pt x="861" y="542"/>
                      <a:pt x="858" y="544"/>
                    </a:cubicBezTo>
                    <a:cubicBezTo>
                      <a:pt x="853" y="546"/>
                      <a:pt x="851" y="547"/>
                      <a:pt x="850" y="552"/>
                    </a:cubicBezTo>
                    <a:cubicBezTo>
                      <a:pt x="849" y="555"/>
                      <a:pt x="850" y="558"/>
                      <a:pt x="852" y="561"/>
                    </a:cubicBezTo>
                    <a:cubicBezTo>
                      <a:pt x="855" y="563"/>
                      <a:pt x="856" y="566"/>
                      <a:pt x="859" y="564"/>
                    </a:cubicBezTo>
                    <a:cubicBezTo>
                      <a:pt x="861" y="564"/>
                      <a:pt x="863" y="562"/>
                      <a:pt x="864" y="561"/>
                    </a:cubicBezTo>
                    <a:cubicBezTo>
                      <a:pt x="865" y="560"/>
                      <a:pt x="866" y="559"/>
                      <a:pt x="867" y="558"/>
                    </a:cubicBezTo>
                    <a:cubicBezTo>
                      <a:pt x="868" y="557"/>
                      <a:pt x="870" y="556"/>
                      <a:pt x="872" y="555"/>
                    </a:cubicBezTo>
                    <a:cubicBezTo>
                      <a:pt x="873" y="555"/>
                      <a:pt x="872" y="553"/>
                      <a:pt x="872" y="552"/>
                    </a:cubicBezTo>
                    <a:cubicBezTo>
                      <a:pt x="872" y="550"/>
                      <a:pt x="873" y="548"/>
                      <a:pt x="874" y="547"/>
                    </a:cubicBezTo>
                    <a:cubicBezTo>
                      <a:pt x="876" y="544"/>
                      <a:pt x="877" y="549"/>
                      <a:pt x="877" y="549"/>
                    </a:cubicBezTo>
                    <a:cubicBezTo>
                      <a:pt x="879" y="553"/>
                      <a:pt x="882" y="552"/>
                      <a:pt x="884" y="550"/>
                    </a:cubicBezTo>
                    <a:cubicBezTo>
                      <a:pt x="891" y="547"/>
                      <a:pt x="898" y="545"/>
                      <a:pt x="905" y="544"/>
                    </a:cubicBezTo>
                    <a:cubicBezTo>
                      <a:pt x="907" y="543"/>
                      <a:pt x="911" y="543"/>
                      <a:pt x="910" y="540"/>
                    </a:cubicBezTo>
                    <a:cubicBezTo>
                      <a:pt x="910" y="537"/>
                      <a:pt x="904" y="536"/>
                      <a:pt x="903" y="533"/>
                    </a:cubicBezTo>
                    <a:cubicBezTo>
                      <a:pt x="903" y="531"/>
                      <a:pt x="900" y="531"/>
                      <a:pt x="898" y="533"/>
                    </a:cubicBezTo>
                    <a:cubicBezTo>
                      <a:pt x="896" y="534"/>
                      <a:pt x="882" y="531"/>
                      <a:pt x="883" y="528"/>
                    </a:cubicBezTo>
                    <a:cubicBezTo>
                      <a:pt x="883" y="528"/>
                      <a:pt x="883" y="528"/>
                      <a:pt x="883" y="528"/>
                    </a:cubicBezTo>
                    <a:cubicBezTo>
                      <a:pt x="882" y="527"/>
                      <a:pt x="882" y="527"/>
                      <a:pt x="881" y="526"/>
                    </a:cubicBezTo>
                    <a:cubicBezTo>
                      <a:pt x="876" y="525"/>
                      <a:pt x="876" y="522"/>
                      <a:pt x="874" y="519"/>
                    </a:cubicBezTo>
                    <a:cubicBezTo>
                      <a:pt x="874" y="519"/>
                      <a:pt x="870" y="509"/>
                      <a:pt x="871" y="508"/>
                    </a:cubicBezTo>
                    <a:cubicBezTo>
                      <a:pt x="873" y="507"/>
                      <a:pt x="875" y="503"/>
                      <a:pt x="875" y="502"/>
                    </a:cubicBezTo>
                    <a:cubicBezTo>
                      <a:pt x="876" y="500"/>
                      <a:pt x="874" y="498"/>
                      <a:pt x="872" y="498"/>
                    </a:cubicBezTo>
                    <a:cubicBezTo>
                      <a:pt x="871" y="498"/>
                      <a:pt x="870" y="499"/>
                      <a:pt x="869" y="499"/>
                    </a:cubicBezTo>
                    <a:cubicBezTo>
                      <a:pt x="866" y="501"/>
                      <a:pt x="865" y="499"/>
                      <a:pt x="863" y="498"/>
                    </a:cubicBezTo>
                    <a:cubicBezTo>
                      <a:pt x="862" y="497"/>
                      <a:pt x="860" y="497"/>
                      <a:pt x="859" y="497"/>
                    </a:cubicBezTo>
                    <a:cubicBezTo>
                      <a:pt x="856" y="497"/>
                      <a:pt x="853" y="497"/>
                      <a:pt x="851" y="497"/>
                    </a:cubicBezTo>
                    <a:cubicBezTo>
                      <a:pt x="854" y="497"/>
                      <a:pt x="856" y="494"/>
                      <a:pt x="861" y="495"/>
                    </a:cubicBezTo>
                    <a:cubicBezTo>
                      <a:pt x="863" y="496"/>
                      <a:pt x="866" y="497"/>
                      <a:pt x="869" y="497"/>
                    </a:cubicBezTo>
                    <a:cubicBezTo>
                      <a:pt x="873" y="497"/>
                      <a:pt x="878" y="494"/>
                      <a:pt x="881" y="491"/>
                    </a:cubicBezTo>
                    <a:cubicBezTo>
                      <a:pt x="885" y="486"/>
                      <a:pt x="877" y="479"/>
                      <a:pt x="873" y="478"/>
                    </a:cubicBezTo>
                    <a:cubicBezTo>
                      <a:pt x="866" y="478"/>
                      <a:pt x="861" y="477"/>
                      <a:pt x="855" y="479"/>
                    </a:cubicBezTo>
                    <a:cubicBezTo>
                      <a:pt x="849" y="480"/>
                      <a:pt x="843" y="480"/>
                      <a:pt x="838" y="482"/>
                    </a:cubicBezTo>
                    <a:cubicBezTo>
                      <a:pt x="833" y="485"/>
                      <a:pt x="828" y="488"/>
                      <a:pt x="823" y="492"/>
                    </a:cubicBezTo>
                    <a:cubicBezTo>
                      <a:pt x="822" y="493"/>
                      <a:pt x="820" y="495"/>
                      <a:pt x="819" y="497"/>
                    </a:cubicBezTo>
                    <a:cubicBezTo>
                      <a:pt x="818" y="499"/>
                      <a:pt x="815" y="498"/>
                      <a:pt x="814" y="500"/>
                    </a:cubicBezTo>
                    <a:cubicBezTo>
                      <a:pt x="811" y="504"/>
                      <a:pt x="810" y="505"/>
                      <a:pt x="806" y="507"/>
                    </a:cubicBezTo>
                    <a:cubicBezTo>
                      <a:pt x="805" y="507"/>
                      <a:pt x="804" y="507"/>
                      <a:pt x="803" y="508"/>
                    </a:cubicBezTo>
                    <a:cubicBezTo>
                      <a:pt x="804" y="506"/>
                      <a:pt x="806" y="505"/>
                      <a:pt x="808" y="504"/>
                    </a:cubicBezTo>
                    <a:cubicBezTo>
                      <a:pt x="812" y="501"/>
                      <a:pt x="815" y="497"/>
                      <a:pt x="818" y="493"/>
                    </a:cubicBezTo>
                    <a:cubicBezTo>
                      <a:pt x="820" y="492"/>
                      <a:pt x="822" y="491"/>
                      <a:pt x="825" y="489"/>
                    </a:cubicBezTo>
                    <a:cubicBezTo>
                      <a:pt x="825" y="489"/>
                      <a:pt x="826" y="487"/>
                      <a:pt x="826" y="486"/>
                    </a:cubicBezTo>
                    <a:cubicBezTo>
                      <a:pt x="830" y="481"/>
                      <a:pt x="834" y="478"/>
                      <a:pt x="840" y="477"/>
                    </a:cubicBezTo>
                    <a:cubicBezTo>
                      <a:pt x="844" y="475"/>
                      <a:pt x="849" y="475"/>
                      <a:pt x="853" y="473"/>
                    </a:cubicBezTo>
                    <a:cubicBezTo>
                      <a:pt x="855" y="471"/>
                      <a:pt x="855" y="466"/>
                      <a:pt x="856" y="464"/>
                    </a:cubicBezTo>
                    <a:cubicBezTo>
                      <a:pt x="858" y="461"/>
                      <a:pt x="862" y="462"/>
                      <a:pt x="863" y="459"/>
                    </a:cubicBezTo>
                    <a:cubicBezTo>
                      <a:pt x="864" y="456"/>
                      <a:pt x="875" y="460"/>
                      <a:pt x="877" y="460"/>
                    </a:cubicBezTo>
                    <a:cubicBezTo>
                      <a:pt x="879" y="460"/>
                      <a:pt x="881" y="461"/>
                      <a:pt x="882" y="462"/>
                    </a:cubicBezTo>
                    <a:cubicBezTo>
                      <a:pt x="884" y="463"/>
                      <a:pt x="887" y="462"/>
                      <a:pt x="888" y="462"/>
                    </a:cubicBezTo>
                    <a:cubicBezTo>
                      <a:pt x="897" y="462"/>
                      <a:pt x="906" y="466"/>
                      <a:pt x="914" y="466"/>
                    </a:cubicBezTo>
                    <a:cubicBezTo>
                      <a:pt x="919" y="467"/>
                      <a:pt x="923" y="464"/>
                      <a:pt x="927" y="466"/>
                    </a:cubicBezTo>
                    <a:cubicBezTo>
                      <a:pt x="930" y="467"/>
                      <a:pt x="932" y="468"/>
                      <a:pt x="934" y="467"/>
                    </a:cubicBezTo>
                    <a:cubicBezTo>
                      <a:pt x="936" y="466"/>
                      <a:pt x="937" y="464"/>
                      <a:pt x="940" y="464"/>
                    </a:cubicBezTo>
                    <a:cubicBezTo>
                      <a:pt x="941" y="463"/>
                      <a:pt x="942" y="463"/>
                      <a:pt x="943" y="462"/>
                    </a:cubicBezTo>
                    <a:cubicBezTo>
                      <a:pt x="945" y="461"/>
                      <a:pt x="945" y="458"/>
                      <a:pt x="946" y="455"/>
                    </a:cubicBezTo>
                    <a:cubicBezTo>
                      <a:pt x="947" y="455"/>
                      <a:pt x="948" y="454"/>
                      <a:pt x="949" y="454"/>
                    </a:cubicBezTo>
                    <a:cubicBezTo>
                      <a:pt x="953" y="453"/>
                      <a:pt x="957" y="453"/>
                      <a:pt x="960" y="453"/>
                    </a:cubicBezTo>
                    <a:cubicBezTo>
                      <a:pt x="965" y="453"/>
                      <a:pt x="969" y="452"/>
                      <a:pt x="974" y="448"/>
                    </a:cubicBezTo>
                    <a:cubicBezTo>
                      <a:pt x="977" y="446"/>
                      <a:pt x="981" y="445"/>
                      <a:pt x="982" y="441"/>
                    </a:cubicBezTo>
                    <a:cubicBezTo>
                      <a:pt x="983" y="438"/>
                      <a:pt x="979" y="437"/>
                      <a:pt x="980" y="434"/>
                    </a:cubicBezTo>
                    <a:cubicBezTo>
                      <a:pt x="980" y="432"/>
                      <a:pt x="980" y="430"/>
                      <a:pt x="982" y="428"/>
                    </a:cubicBezTo>
                    <a:cubicBezTo>
                      <a:pt x="982" y="428"/>
                      <a:pt x="982" y="427"/>
                      <a:pt x="982" y="427"/>
                    </a:cubicBezTo>
                    <a:cubicBezTo>
                      <a:pt x="982" y="426"/>
                      <a:pt x="980" y="424"/>
                      <a:pt x="979" y="423"/>
                    </a:cubicBezTo>
                    <a:cubicBezTo>
                      <a:pt x="978" y="422"/>
                      <a:pt x="977" y="421"/>
                      <a:pt x="975" y="419"/>
                    </a:cubicBezTo>
                    <a:cubicBezTo>
                      <a:pt x="972" y="417"/>
                      <a:pt x="973" y="416"/>
                      <a:pt x="969" y="419"/>
                    </a:cubicBezTo>
                    <a:cubicBezTo>
                      <a:pt x="968" y="420"/>
                      <a:pt x="962" y="421"/>
                      <a:pt x="966" y="418"/>
                    </a:cubicBezTo>
                    <a:cubicBezTo>
                      <a:pt x="967" y="418"/>
                      <a:pt x="968" y="417"/>
                      <a:pt x="967" y="417"/>
                    </a:cubicBezTo>
                    <a:cubicBezTo>
                      <a:pt x="967" y="414"/>
                      <a:pt x="971" y="413"/>
                      <a:pt x="968" y="410"/>
                    </a:cubicBezTo>
                    <a:cubicBezTo>
                      <a:pt x="966" y="408"/>
                      <a:pt x="963" y="408"/>
                      <a:pt x="960" y="408"/>
                    </a:cubicBezTo>
                    <a:cubicBezTo>
                      <a:pt x="956" y="408"/>
                      <a:pt x="951" y="411"/>
                      <a:pt x="948" y="413"/>
                    </a:cubicBezTo>
                    <a:cubicBezTo>
                      <a:pt x="946" y="416"/>
                      <a:pt x="944" y="418"/>
                      <a:pt x="941" y="420"/>
                    </a:cubicBezTo>
                    <a:cubicBezTo>
                      <a:pt x="942" y="419"/>
                      <a:pt x="934" y="424"/>
                      <a:pt x="935" y="421"/>
                    </a:cubicBezTo>
                    <a:cubicBezTo>
                      <a:pt x="936" y="420"/>
                      <a:pt x="937" y="419"/>
                      <a:pt x="937" y="418"/>
                    </a:cubicBezTo>
                    <a:cubicBezTo>
                      <a:pt x="939" y="415"/>
                      <a:pt x="941" y="413"/>
                      <a:pt x="944" y="413"/>
                    </a:cubicBezTo>
                    <a:cubicBezTo>
                      <a:pt x="945" y="413"/>
                      <a:pt x="946" y="413"/>
                      <a:pt x="946" y="412"/>
                    </a:cubicBezTo>
                    <a:cubicBezTo>
                      <a:pt x="947" y="411"/>
                      <a:pt x="947" y="410"/>
                      <a:pt x="946" y="410"/>
                    </a:cubicBezTo>
                    <a:cubicBezTo>
                      <a:pt x="944" y="409"/>
                      <a:pt x="945" y="409"/>
                      <a:pt x="946" y="409"/>
                    </a:cubicBezTo>
                    <a:cubicBezTo>
                      <a:pt x="948" y="409"/>
                      <a:pt x="951" y="408"/>
                      <a:pt x="953" y="407"/>
                    </a:cubicBezTo>
                    <a:cubicBezTo>
                      <a:pt x="958" y="405"/>
                      <a:pt x="964" y="407"/>
                      <a:pt x="968" y="405"/>
                    </a:cubicBezTo>
                    <a:cubicBezTo>
                      <a:pt x="968" y="405"/>
                      <a:pt x="969" y="405"/>
                      <a:pt x="968" y="404"/>
                    </a:cubicBezTo>
                    <a:cubicBezTo>
                      <a:pt x="967" y="402"/>
                      <a:pt x="965" y="401"/>
                      <a:pt x="963" y="400"/>
                    </a:cubicBezTo>
                    <a:cubicBezTo>
                      <a:pt x="961" y="398"/>
                      <a:pt x="958" y="399"/>
                      <a:pt x="955" y="398"/>
                    </a:cubicBezTo>
                    <a:cubicBezTo>
                      <a:pt x="954" y="397"/>
                      <a:pt x="952" y="395"/>
                      <a:pt x="951" y="395"/>
                    </a:cubicBezTo>
                    <a:cubicBezTo>
                      <a:pt x="949" y="395"/>
                      <a:pt x="950" y="395"/>
                      <a:pt x="950" y="394"/>
                    </a:cubicBezTo>
                    <a:cubicBezTo>
                      <a:pt x="950" y="394"/>
                      <a:pt x="950" y="393"/>
                      <a:pt x="950" y="393"/>
                    </a:cubicBezTo>
                    <a:cubicBezTo>
                      <a:pt x="948" y="392"/>
                      <a:pt x="947" y="390"/>
                      <a:pt x="945" y="388"/>
                    </a:cubicBezTo>
                    <a:cubicBezTo>
                      <a:pt x="945" y="387"/>
                      <a:pt x="944" y="386"/>
                      <a:pt x="942" y="386"/>
                    </a:cubicBezTo>
                    <a:cubicBezTo>
                      <a:pt x="939" y="386"/>
                      <a:pt x="941" y="382"/>
                      <a:pt x="940" y="380"/>
                    </a:cubicBezTo>
                    <a:cubicBezTo>
                      <a:pt x="938" y="379"/>
                      <a:pt x="936" y="379"/>
                      <a:pt x="935" y="378"/>
                    </a:cubicBezTo>
                    <a:cubicBezTo>
                      <a:pt x="932" y="378"/>
                      <a:pt x="933" y="375"/>
                      <a:pt x="931" y="374"/>
                    </a:cubicBezTo>
                    <a:cubicBezTo>
                      <a:pt x="932" y="374"/>
                      <a:pt x="930" y="373"/>
                      <a:pt x="930" y="373"/>
                    </a:cubicBezTo>
                    <a:cubicBezTo>
                      <a:pt x="929" y="373"/>
                      <a:pt x="925" y="374"/>
                      <a:pt x="926" y="372"/>
                    </a:cubicBezTo>
                    <a:cubicBezTo>
                      <a:pt x="927" y="370"/>
                      <a:pt x="926" y="368"/>
                      <a:pt x="925" y="366"/>
                    </a:cubicBezTo>
                    <a:cubicBezTo>
                      <a:pt x="926" y="366"/>
                      <a:pt x="927" y="366"/>
                      <a:pt x="928" y="365"/>
                    </a:cubicBezTo>
                    <a:cubicBezTo>
                      <a:pt x="931" y="364"/>
                      <a:pt x="933" y="361"/>
                      <a:pt x="931" y="358"/>
                    </a:cubicBezTo>
                    <a:cubicBezTo>
                      <a:pt x="930" y="355"/>
                      <a:pt x="927" y="354"/>
                      <a:pt x="929" y="350"/>
                    </a:cubicBezTo>
                    <a:cubicBezTo>
                      <a:pt x="929" y="349"/>
                      <a:pt x="929" y="348"/>
                      <a:pt x="929" y="347"/>
                    </a:cubicBezTo>
                    <a:cubicBezTo>
                      <a:pt x="928" y="345"/>
                      <a:pt x="927" y="343"/>
                      <a:pt x="926" y="341"/>
                    </a:cubicBezTo>
                    <a:cubicBezTo>
                      <a:pt x="925" y="340"/>
                      <a:pt x="922" y="335"/>
                      <a:pt x="922" y="333"/>
                    </a:cubicBezTo>
                    <a:cubicBezTo>
                      <a:pt x="922" y="332"/>
                      <a:pt x="921" y="330"/>
                      <a:pt x="921" y="328"/>
                    </a:cubicBezTo>
                    <a:cubicBezTo>
                      <a:pt x="920" y="327"/>
                      <a:pt x="919" y="323"/>
                      <a:pt x="918" y="322"/>
                    </a:cubicBezTo>
                    <a:cubicBezTo>
                      <a:pt x="915" y="318"/>
                      <a:pt x="912" y="315"/>
                      <a:pt x="913" y="309"/>
                    </a:cubicBezTo>
                    <a:cubicBezTo>
                      <a:pt x="914" y="306"/>
                      <a:pt x="914" y="303"/>
                      <a:pt x="913" y="299"/>
                    </a:cubicBezTo>
                    <a:cubicBezTo>
                      <a:pt x="913" y="298"/>
                      <a:pt x="913" y="295"/>
                      <a:pt x="911" y="296"/>
                    </a:cubicBezTo>
                    <a:cubicBezTo>
                      <a:pt x="909" y="297"/>
                      <a:pt x="908" y="299"/>
                      <a:pt x="907" y="301"/>
                    </a:cubicBezTo>
                    <a:cubicBezTo>
                      <a:pt x="905" y="304"/>
                      <a:pt x="903" y="306"/>
                      <a:pt x="901" y="309"/>
                    </a:cubicBezTo>
                    <a:cubicBezTo>
                      <a:pt x="899" y="311"/>
                      <a:pt x="899" y="313"/>
                      <a:pt x="896" y="315"/>
                    </a:cubicBezTo>
                    <a:cubicBezTo>
                      <a:pt x="895" y="317"/>
                      <a:pt x="894" y="317"/>
                      <a:pt x="894" y="319"/>
                    </a:cubicBezTo>
                    <a:cubicBezTo>
                      <a:pt x="895" y="324"/>
                      <a:pt x="890" y="324"/>
                      <a:pt x="887" y="325"/>
                    </a:cubicBezTo>
                    <a:cubicBezTo>
                      <a:pt x="885" y="326"/>
                      <a:pt x="882" y="328"/>
                      <a:pt x="880" y="329"/>
                    </a:cubicBezTo>
                    <a:cubicBezTo>
                      <a:pt x="877" y="330"/>
                      <a:pt x="875" y="332"/>
                      <a:pt x="872" y="329"/>
                    </a:cubicBezTo>
                    <a:cubicBezTo>
                      <a:pt x="871" y="328"/>
                      <a:pt x="871" y="328"/>
                      <a:pt x="870" y="328"/>
                    </a:cubicBezTo>
                    <a:cubicBezTo>
                      <a:pt x="868" y="327"/>
                      <a:pt x="868" y="325"/>
                      <a:pt x="867" y="323"/>
                    </a:cubicBezTo>
                    <a:cubicBezTo>
                      <a:pt x="867" y="322"/>
                      <a:pt x="865" y="321"/>
                      <a:pt x="864" y="320"/>
                    </a:cubicBezTo>
                    <a:cubicBezTo>
                      <a:pt x="863" y="320"/>
                      <a:pt x="861" y="320"/>
                      <a:pt x="861" y="320"/>
                    </a:cubicBezTo>
                    <a:cubicBezTo>
                      <a:pt x="859" y="320"/>
                      <a:pt x="861" y="317"/>
                      <a:pt x="861" y="316"/>
                    </a:cubicBezTo>
                    <a:cubicBezTo>
                      <a:pt x="861" y="315"/>
                      <a:pt x="861" y="314"/>
                      <a:pt x="859" y="313"/>
                    </a:cubicBezTo>
                    <a:cubicBezTo>
                      <a:pt x="858" y="311"/>
                      <a:pt x="859" y="309"/>
                      <a:pt x="859" y="307"/>
                    </a:cubicBezTo>
                    <a:cubicBezTo>
                      <a:pt x="859" y="304"/>
                      <a:pt x="857" y="301"/>
                      <a:pt x="860" y="298"/>
                    </a:cubicBezTo>
                    <a:cubicBezTo>
                      <a:pt x="862" y="295"/>
                      <a:pt x="861" y="292"/>
                      <a:pt x="864" y="289"/>
                    </a:cubicBezTo>
                    <a:cubicBezTo>
                      <a:pt x="865" y="288"/>
                      <a:pt x="865" y="284"/>
                      <a:pt x="864" y="283"/>
                    </a:cubicBezTo>
                    <a:cubicBezTo>
                      <a:pt x="863" y="283"/>
                      <a:pt x="862" y="283"/>
                      <a:pt x="861" y="284"/>
                    </a:cubicBezTo>
                    <a:cubicBezTo>
                      <a:pt x="859" y="286"/>
                      <a:pt x="860" y="284"/>
                      <a:pt x="860" y="282"/>
                    </a:cubicBezTo>
                    <a:cubicBezTo>
                      <a:pt x="859" y="282"/>
                      <a:pt x="858" y="281"/>
                      <a:pt x="858" y="281"/>
                    </a:cubicBezTo>
                    <a:cubicBezTo>
                      <a:pt x="855" y="279"/>
                      <a:pt x="853" y="279"/>
                      <a:pt x="849" y="279"/>
                    </a:cubicBezTo>
                    <a:cubicBezTo>
                      <a:pt x="847" y="278"/>
                      <a:pt x="843" y="277"/>
                      <a:pt x="847" y="274"/>
                    </a:cubicBezTo>
                    <a:cubicBezTo>
                      <a:pt x="848" y="274"/>
                      <a:pt x="848" y="273"/>
                      <a:pt x="847" y="273"/>
                    </a:cubicBezTo>
                    <a:cubicBezTo>
                      <a:pt x="847" y="271"/>
                      <a:pt x="846" y="271"/>
                      <a:pt x="845" y="270"/>
                    </a:cubicBezTo>
                    <a:cubicBezTo>
                      <a:pt x="844" y="269"/>
                      <a:pt x="842" y="269"/>
                      <a:pt x="841" y="268"/>
                    </a:cubicBezTo>
                    <a:cubicBezTo>
                      <a:pt x="838" y="267"/>
                      <a:pt x="839" y="265"/>
                      <a:pt x="838" y="263"/>
                    </a:cubicBezTo>
                    <a:cubicBezTo>
                      <a:pt x="837" y="261"/>
                      <a:pt x="834" y="258"/>
                      <a:pt x="833" y="256"/>
                    </a:cubicBezTo>
                    <a:cubicBezTo>
                      <a:pt x="831" y="255"/>
                      <a:pt x="829" y="255"/>
                      <a:pt x="827" y="255"/>
                    </a:cubicBezTo>
                    <a:cubicBezTo>
                      <a:pt x="823" y="255"/>
                      <a:pt x="820" y="256"/>
                      <a:pt x="817" y="254"/>
                    </a:cubicBezTo>
                    <a:cubicBezTo>
                      <a:pt x="814" y="252"/>
                      <a:pt x="811" y="252"/>
                      <a:pt x="808" y="251"/>
                    </a:cubicBezTo>
                    <a:cubicBezTo>
                      <a:pt x="802" y="248"/>
                      <a:pt x="796" y="247"/>
                      <a:pt x="790" y="249"/>
                    </a:cubicBezTo>
                    <a:cubicBezTo>
                      <a:pt x="786" y="250"/>
                      <a:pt x="783" y="253"/>
                      <a:pt x="783" y="257"/>
                    </a:cubicBezTo>
                    <a:cubicBezTo>
                      <a:pt x="783" y="259"/>
                      <a:pt x="784" y="261"/>
                      <a:pt x="785" y="262"/>
                    </a:cubicBezTo>
                    <a:cubicBezTo>
                      <a:pt x="785" y="262"/>
                      <a:pt x="785" y="262"/>
                      <a:pt x="785" y="262"/>
                    </a:cubicBezTo>
                    <a:cubicBezTo>
                      <a:pt x="785" y="262"/>
                      <a:pt x="785" y="262"/>
                      <a:pt x="785" y="262"/>
                    </a:cubicBezTo>
                    <a:cubicBezTo>
                      <a:pt x="786" y="263"/>
                      <a:pt x="787" y="264"/>
                      <a:pt x="788" y="264"/>
                    </a:cubicBezTo>
                    <a:cubicBezTo>
                      <a:pt x="785" y="267"/>
                      <a:pt x="784" y="269"/>
                      <a:pt x="780" y="270"/>
                    </a:cubicBezTo>
                    <a:cubicBezTo>
                      <a:pt x="779" y="271"/>
                      <a:pt x="777" y="273"/>
                      <a:pt x="779" y="274"/>
                    </a:cubicBezTo>
                    <a:cubicBezTo>
                      <a:pt x="781" y="276"/>
                      <a:pt x="782" y="277"/>
                      <a:pt x="782" y="280"/>
                    </a:cubicBezTo>
                    <a:cubicBezTo>
                      <a:pt x="781" y="284"/>
                      <a:pt x="782" y="289"/>
                      <a:pt x="779" y="293"/>
                    </a:cubicBezTo>
                    <a:cubicBezTo>
                      <a:pt x="779" y="293"/>
                      <a:pt x="774" y="295"/>
                      <a:pt x="774" y="296"/>
                    </a:cubicBezTo>
                    <a:cubicBezTo>
                      <a:pt x="774" y="296"/>
                      <a:pt x="773" y="297"/>
                      <a:pt x="773" y="297"/>
                    </a:cubicBezTo>
                    <a:cubicBezTo>
                      <a:pt x="773" y="301"/>
                      <a:pt x="770" y="302"/>
                      <a:pt x="767" y="304"/>
                    </a:cubicBezTo>
                    <a:cubicBezTo>
                      <a:pt x="766" y="305"/>
                      <a:pt x="761" y="308"/>
                      <a:pt x="762" y="310"/>
                    </a:cubicBezTo>
                    <a:cubicBezTo>
                      <a:pt x="766" y="316"/>
                      <a:pt x="771" y="321"/>
                      <a:pt x="772" y="328"/>
                    </a:cubicBezTo>
                    <a:cubicBezTo>
                      <a:pt x="772" y="331"/>
                      <a:pt x="773" y="335"/>
                      <a:pt x="773" y="338"/>
                    </a:cubicBezTo>
                    <a:cubicBezTo>
                      <a:pt x="773" y="341"/>
                      <a:pt x="774" y="344"/>
                      <a:pt x="772" y="348"/>
                    </a:cubicBezTo>
                    <a:cubicBezTo>
                      <a:pt x="772" y="348"/>
                      <a:pt x="772" y="350"/>
                      <a:pt x="771" y="350"/>
                    </a:cubicBezTo>
                    <a:cubicBezTo>
                      <a:pt x="771" y="353"/>
                      <a:pt x="769" y="355"/>
                      <a:pt x="767" y="357"/>
                    </a:cubicBezTo>
                    <a:cubicBezTo>
                      <a:pt x="764" y="360"/>
                      <a:pt x="759" y="364"/>
                      <a:pt x="754" y="366"/>
                    </a:cubicBezTo>
                    <a:cubicBezTo>
                      <a:pt x="747" y="368"/>
                      <a:pt x="740" y="369"/>
                      <a:pt x="733" y="371"/>
                    </a:cubicBezTo>
                    <a:cubicBezTo>
                      <a:pt x="729" y="372"/>
                      <a:pt x="730" y="378"/>
                      <a:pt x="732" y="381"/>
                    </a:cubicBezTo>
                    <a:cubicBezTo>
                      <a:pt x="733" y="385"/>
                      <a:pt x="733" y="388"/>
                      <a:pt x="732" y="392"/>
                    </a:cubicBezTo>
                    <a:cubicBezTo>
                      <a:pt x="731" y="395"/>
                      <a:pt x="731" y="397"/>
                      <a:pt x="731" y="400"/>
                    </a:cubicBezTo>
                    <a:cubicBezTo>
                      <a:pt x="731" y="401"/>
                      <a:pt x="731" y="403"/>
                      <a:pt x="731" y="404"/>
                    </a:cubicBezTo>
                    <a:cubicBezTo>
                      <a:pt x="732" y="408"/>
                      <a:pt x="730" y="407"/>
                      <a:pt x="730" y="409"/>
                    </a:cubicBezTo>
                    <a:cubicBezTo>
                      <a:pt x="729" y="411"/>
                      <a:pt x="730" y="412"/>
                      <a:pt x="731" y="414"/>
                    </a:cubicBezTo>
                    <a:cubicBezTo>
                      <a:pt x="734" y="420"/>
                      <a:pt x="728" y="419"/>
                      <a:pt x="727" y="423"/>
                    </a:cubicBezTo>
                    <a:cubicBezTo>
                      <a:pt x="727" y="425"/>
                      <a:pt x="727" y="426"/>
                      <a:pt x="725" y="426"/>
                    </a:cubicBezTo>
                    <a:cubicBezTo>
                      <a:pt x="720" y="424"/>
                      <a:pt x="722" y="433"/>
                      <a:pt x="716" y="430"/>
                    </a:cubicBezTo>
                    <a:cubicBezTo>
                      <a:pt x="715" y="430"/>
                      <a:pt x="711" y="428"/>
                      <a:pt x="711" y="427"/>
                    </a:cubicBezTo>
                    <a:cubicBezTo>
                      <a:pt x="710" y="425"/>
                      <a:pt x="711" y="423"/>
                      <a:pt x="711" y="421"/>
                    </a:cubicBezTo>
                    <a:cubicBezTo>
                      <a:pt x="710" y="419"/>
                      <a:pt x="710" y="419"/>
                      <a:pt x="708" y="418"/>
                    </a:cubicBezTo>
                    <a:cubicBezTo>
                      <a:pt x="707" y="418"/>
                      <a:pt x="707" y="418"/>
                      <a:pt x="706" y="417"/>
                    </a:cubicBezTo>
                    <a:cubicBezTo>
                      <a:pt x="702" y="417"/>
                      <a:pt x="702" y="413"/>
                      <a:pt x="701" y="410"/>
                    </a:cubicBezTo>
                    <a:cubicBezTo>
                      <a:pt x="701" y="408"/>
                      <a:pt x="698" y="405"/>
                      <a:pt x="697" y="404"/>
                    </a:cubicBezTo>
                    <a:cubicBezTo>
                      <a:pt x="696" y="403"/>
                      <a:pt x="695" y="402"/>
                      <a:pt x="695" y="402"/>
                    </a:cubicBezTo>
                    <a:cubicBezTo>
                      <a:pt x="696" y="398"/>
                      <a:pt x="699" y="395"/>
                      <a:pt x="701" y="392"/>
                    </a:cubicBezTo>
                    <a:cubicBezTo>
                      <a:pt x="702" y="390"/>
                      <a:pt x="702" y="388"/>
                      <a:pt x="702" y="386"/>
                    </a:cubicBezTo>
                    <a:cubicBezTo>
                      <a:pt x="701" y="382"/>
                      <a:pt x="701" y="380"/>
                      <a:pt x="702" y="377"/>
                    </a:cubicBezTo>
                    <a:cubicBezTo>
                      <a:pt x="702" y="374"/>
                      <a:pt x="704" y="373"/>
                      <a:pt x="706" y="371"/>
                    </a:cubicBezTo>
                    <a:cubicBezTo>
                      <a:pt x="708" y="367"/>
                      <a:pt x="709" y="364"/>
                      <a:pt x="703" y="363"/>
                    </a:cubicBezTo>
                    <a:cubicBezTo>
                      <a:pt x="699" y="362"/>
                      <a:pt x="695" y="362"/>
                      <a:pt x="690" y="361"/>
                    </a:cubicBezTo>
                    <a:cubicBezTo>
                      <a:pt x="686" y="359"/>
                      <a:pt x="679" y="362"/>
                      <a:pt x="676" y="358"/>
                    </a:cubicBezTo>
                    <a:cubicBezTo>
                      <a:pt x="673" y="352"/>
                      <a:pt x="666" y="348"/>
                      <a:pt x="660" y="346"/>
                    </a:cubicBezTo>
                    <a:cubicBezTo>
                      <a:pt x="655" y="345"/>
                      <a:pt x="654" y="341"/>
                      <a:pt x="652" y="337"/>
                    </a:cubicBezTo>
                    <a:cubicBezTo>
                      <a:pt x="651" y="334"/>
                      <a:pt x="647" y="331"/>
                      <a:pt x="645" y="330"/>
                    </a:cubicBezTo>
                    <a:cubicBezTo>
                      <a:pt x="642" y="328"/>
                      <a:pt x="639" y="327"/>
                      <a:pt x="637" y="327"/>
                    </a:cubicBezTo>
                    <a:cubicBezTo>
                      <a:pt x="632" y="325"/>
                      <a:pt x="628" y="322"/>
                      <a:pt x="624" y="321"/>
                    </a:cubicBezTo>
                    <a:cubicBezTo>
                      <a:pt x="620" y="321"/>
                      <a:pt x="616" y="322"/>
                      <a:pt x="613" y="323"/>
                    </a:cubicBezTo>
                    <a:cubicBezTo>
                      <a:pt x="611" y="323"/>
                      <a:pt x="609" y="323"/>
                      <a:pt x="606" y="324"/>
                    </a:cubicBezTo>
                    <a:cubicBezTo>
                      <a:pt x="607" y="323"/>
                      <a:pt x="607" y="323"/>
                      <a:pt x="608" y="322"/>
                    </a:cubicBezTo>
                    <a:cubicBezTo>
                      <a:pt x="610" y="320"/>
                      <a:pt x="612" y="318"/>
                      <a:pt x="612" y="316"/>
                    </a:cubicBezTo>
                    <a:cubicBezTo>
                      <a:pt x="611" y="310"/>
                      <a:pt x="611" y="305"/>
                      <a:pt x="611" y="300"/>
                    </a:cubicBezTo>
                    <a:cubicBezTo>
                      <a:pt x="612" y="298"/>
                      <a:pt x="611" y="295"/>
                      <a:pt x="609" y="294"/>
                    </a:cubicBezTo>
                    <a:cubicBezTo>
                      <a:pt x="603" y="290"/>
                      <a:pt x="601" y="292"/>
                      <a:pt x="599" y="299"/>
                    </a:cubicBezTo>
                    <a:cubicBezTo>
                      <a:pt x="596" y="306"/>
                      <a:pt x="598" y="296"/>
                      <a:pt x="598" y="294"/>
                    </a:cubicBezTo>
                    <a:cubicBezTo>
                      <a:pt x="599" y="292"/>
                      <a:pt x="598" y="290"/>
                      <a:pt x="598" y="288"/>
                    </a:cubicBezTo>
                    <a:cubicBezTo>
                      <a:pt x="601" y="283"/>
                      <a:pt x="600" y="276"/>
                      <a:pt x="604" y="271"/>
                    </a:cubicBezTo>
                    <a:cubicBezTo>
                      <a:pt x="605" y="270"/>
                      <a:pt x="607" y="268"/>
                      <a:pt x="607" y="266"/>
                    </a:cubicBezTo>
                    <a:cubicBezTo>
                      <a:pt x="609" y="263"/>
                      <a:pt x="612" y="261"/>
                      <a:pt x="614" y="259"/>
                    </a:cubicBezTo>
                    <a:cubicBezTo>
                      <a:pt x="617" y="255"/>
                      <a:pt x="622" y="253"/>
                      <a:pt x="626" y="249"/>
                    </a:cubicBezTo>
                    <a:cubicBezTo>
                      <a:pt x="627" y="247"/>
                      <a:pt x="628" y="245"/>
                      <a:pt x="630" y="243"/>
                    </a:cubicBezTo>
                    <a:cubicBezTo>
                      <a:pt x="632" y="241"/>
                      <a:pt x="634" y="241"/>
                      <a:pt x="637" y="239"/>
                    </a:cubicBezTo>
                    <a:cubicBezTo>
                      <a:pt x="639" y="237"/>
                      <a:pt x="640" y="235"/>
                      <a:pt x="643" y="234"/>
                    </a:cubicBezTo>
                    <a:cubicBezTo>
                      <a:pt x="645" y="234"/>
                      <a:pt x="647" y="233"/>
                      <a:pt x="649" y="232"/>
                    </a:cubicBezTo>
                    <a:cubicBezTo>
                      <a:pt x="653" y="230"/>
                      <a:pt x="647" y="223"/>
                      <a:pt x="656" y="227"/>
                    </a:cubicBezTo>
                    <a:cubicBezTo>
                      <a:pt x="659" y="228"/>
                      <a:pt x="663" y="227"/>
                      <a:pt x="666" y="226"/>
                    </a:cubicBezTo>
                    <a:cubicBezTo>
                      <a:pt x="669" y="226"/>
                      <a:pt x="671" y="218"/>
                      <a:pt x="668" y="217"/>
                    </a:cubicBezTo>
                    <a:cubicBezTo>
                      <a:pt x="666" y="216"/>
                      <a:pt x="665" y="214"/>
                      <a:pt x="663" y="213"/>
                    </a:cubicBezTo>
                    <a:cubicBezTo>
                      <a:pt x="662" y="213"/>
                      <a:pt x="660" y="213"/>
                      <a:pt x="659" y="213"/>
                    </a:cubicBezTo>
                    <a:cubicBezTo>
                      <a:pt x="661" y="213"/>
                      <a:pt x="664" y="211"/>
                      <a:pt x="667" y="213"/>
                    </a:cubicBezTo>
                    <a:cubicBezTo>
                      <a:pt x="668" y="214"/>
                      <a:pt x="669" y="217"/>
                      <a:pt x="670" y="217"/>
                    </a:cubicBezTo>
                    <a:cubicBezTo>
                      <a:pt x="672" y="217"/>
                      <a:pt x="673" y="217"/>
                      <a:pt x="674" y="215"/>
                    </a:cubicBezTo>
                    <a:cubicBezTo>
                      <a:pt x="674" y="216"/>
                      <a:pt x="676" y="217"/>
                      <a:pt x="677" y="217"/>
                    </a:cubicBezTo>
                    <a:cubicBezTo>
                      <a:pt x="678" y="216"/>
                      <a:pt x="682" y="214"/>
                      <a:pt x="681" y="212"/>
                    </a:cubicBezTo>
                    <a:cubicBezTo>
                      <a:pt x="681" y="211"/>
                      <a:pt x="683" y="209"/>
                      <a:pt x="685" y="207"/>
                    </a:cubicBezTo>
                    <a:cubicBezTo>
                      <a:pt x="685" y="207"/>
                      <a:pt x="685" y="208"/>
                      <a:pt x="685" y="208"/>
                    </a:cubicBezTo>
                    <a:cubicBezTo>
                      <a:pt x="686" y="209"/>
                      <a:pt x="688" y="210"/>
                      <a:pt x="689" y="210"/>
                    </a:cubicBezTo>
                    <a:cubicBezTo>
                      <a:pt x="695" y="212"/>
                      <a:pt x="698" y="210"/>
                      <a:pt x="703" y="207"/>
                    </a:cubicBezTo>
                    <a:cubicBezTo>
                      <a:pt x="706" y="205"/>
                      <a:pt x="707" y="204"/>
                      <a:pt x="709" y="202"/>
                    </a:cubicBezTo>
                    <a:cubicBezTo>
                      <a:pt x="712" y="199"/>
                      <a:pt x="715" y="198"/>
                      <a:pt x="719" y="196"/>
                    </a:cubicBezTo>
                    <a:cubicBezTo>
                      <a:pt x="721" y="195"/>
                      <a:pt x="721" y="193"/>
                      <a:pt x="719" y="192"/>
                    </a:cubicBezTo>
                    <a:cubicBezTo>
                      <a:pt x="717" y="191"/>
                      <a:pt x="715" y="193"/>
                      <a:pt x="712" y="191"/>
                    </a:cubicBezTo>
                    <a:cubicBezTo>
                      <a:pt x="711" y="190"/>
                      <a:pt x="709" y="190"/>
                      <a:pt x="707" y="190"/>
                    </a:cubicBezTo>
                    <a:cubicBezTo>
                      <a:pt x="704" y="190"/>
                      <a:pt x="702" y="189"/>
                      <a:pt x="700" y="187"/>
                    </a:cubicBezTo>
                    <a:cubicBezTo>
                      <a:pt x="700" y="186"/>
                      <a:pt x="700" y="185"/>
                      <a:pt x="699" y="185"/>
                    </a:cubicBezTo>
                    <a:cubicBezTo>
                      <a:pt x="698" y="184"/>
                      <a:pt x="698" y="182"/>
                      <a:pt x="697" y="181"/>
                    </a:cubicBezTo>
                    <a:cubicBezTo>
                      <a:pt x="696" y="180"/>
                      <a:pt x="693" y="178"/>
                      <a:pt x="690" y="178"/>
                    </a:cubicBezTo>
                    <a:cubicBezTo>
                      <a:pt x="690" y="178"/>
                      <a:pt x="690" y="178"/>
                      <a:pt x="690" y="178"/>
                    </a:cubicBezTo>
                    <a:cubicBezTo>
                      <a:pt x="693" y="178"/>
                      <a:pt x="695" y="177"/>
                      <a:pt x="698" y="179"/>
                    </a:cubicBezTo>
                    <a:cubicBezTo>
                      <a:pt x="700" y="180"/>
                      <a:pt x="702" y="182"/>
                      <a:pt x="703" y="183"/>
                    </a:cubicBezTo>
                    <a:cubicBezTo>
                      <a:pt x="705" y="185"/>
                      <a:pt x="708" y="185"/>
                      <a:pt x="709" y="188"/>
                    </a:cubicBezTo>
                    <a:cubicBezTo>
                      <a:pt x="709" y="189"/>
                      <a:pt x="710" y="190"/>
                      <a:pt x="712" y="190"/>
                    </a:cubicBezTo>
                    <a:cubicBezTo>
                      <a:pt x="714" y="191"/>
                      <a:pt x="716" y="191"/>
                      <a:pt x="718" y="191"/>
                    </a:cubicBezTo>
                    <a:cubicBezTo>
                      <a:pt x="720" y="192"/>
                      <a:pt x="722" y="190"/>
                      <a:pt x="724" y="189"/>
                    </a:cubicBezTo>
                    <a:cubicBezTo>
                      <a:pt x="725" y="189"/>
                      <a:pt x="728" y="187"/>
                      <a:pt x="729" y="186"/>
                    </a:cubicBezTo>
                    <a:cubicBezTo>
                      <a:pt x="731" y="184"/>
                      <a:pt x="733" y="183"/>
                      <a:pt x="736" y="182"/>
                    </a:cubicBezTo>
                    <a:cubicBezTo>
                      <a:pt x="736" y="182"/>
                      <a:pt x="737" y="182"/>
                      <a:pt x="737" y="182"/>
                    </a:cubicBezTo>
                    <a:cubicBezTo>
                      <a:pt x="739" y="180"/>
                      <a:pt x="737" y="178"/>
                      <a:pt x="735" y="178"/>
                    </a:cubicBezTo>
                    <a:cubicBezTo>
                      <a:pt x="735" y="177"/>
                      <a:pt x="735" y="176"/>
                      <a:pt x="735" y="175"/>
                    </a:cubicBezTo>
                    <a:cubicBezTo>
                      <a:pt x="736" y="175"/>
                      <a:pt x="736" y="175"/>
                      <a:pt x="737" y="175"/>
                    </a:cubicBezTo>
                    <a:cubicBezTo>
                      <a:pt x="738" y="175"/>
                      <a:pt x="739" y="175"/>
                      <a:pt x="741" y="175"/>
                    </a:cubicBezTo>
                    <a:cubicBezTo>
                      <a:pt x="744" y="174"/>
                      <a:pt x="743" y="177"/>
                      <a:pt x="745" y="179"/>
                    </a:cubicBezTo>
                    <a:cubicBezTo>
                      <a:pt x="747" y="179"/>
                      <a:pt x="749" y="179"/>
                      <a:pt x="750" y="179"/>
                    </a:cubicBezTo>
                    <a:cubicBezTo>
                      <a:pt x="753" y="179"/>
                      <a:pt x="753" y="182"/>
                      <a:pt x="756" y="182"/>
                    </a:cubicBezTo>
                    <a:cubicBezTo>
                      <a:pt x="758" y="182"/>
                      <a:pt x="757" y="178"/>
                      <a:pt x="757" y="177"/>
                    </a:cubicBezTo>
                    <a:cubicBezTo>
                      <a:pt x="756" y="176"/>
                      <a:pt x="755" y="173"/>
                      <a:pt x="754" y="172"/>
                    </a:cubicBezTo>
                    <a:cubicBezTo>
                      <a:pt x="753" y="172"/>
                      <a:pt x="753" y="171"/>
                      <a:pt x="752" y="171"/>
                    </a:cubicBezTo>
                    <a:cubicBezTo>
                      <a:pt x="752" y="169"/>
                      <a:pt x="753" y="168"/>
                      <a:pt x="755" y="170"/>
                    </a:cubicBezTo>
                    <a:cubicBezTo>
                      <a:pt x="757" y="171"/>
                      <a:pt x="758" y="172"/>
                      <a:pt x="758" y="174"/>
                    </a:cubicBezTo>
                    <a:cubicBezTo>
                      <a:pt x="758" y="176"/>
                      <a:pt x="759" y="180"/>
                      <a:pt x="761" y="181"/>
                    </a:cubicBezTo>
                    <a:cubicBezTo>
                      <a:pt x="762" y="182"/>
                      <a:pt x="764" y="181"/>
                      <a:pt x="765" y="181"/>
                    </a:cubicBezTo>
                    <a:cubicBezTo>
                      <a:pt x="768" y="179"/>
                      <a:pt x="771" y="178"/>
                      <a:pt x="774" y="177"/>
                    </a:cubicBezTo>
                    <a:cubicBezTo>
                      <a:pt x="775" y="177"/>
                      <a:pt x="777" y="176"/>
                      <a:pt x="777" y="175"/>
                    </a:cubicBezTo>
                    <a:cubicBezTo>
                      <a:pt x="778" y="173"/>
                      <a:pt x="782" y="174"/>
                      <a:pt x="784" y="174"/>
                    </a:cubicBezTo>
                    <a:cubicBezTo>
                      <a:pt x="786" y="173"/>
                      <a:pt x="787" y="170"/>
                      <a:pt x="788" y="169"/>
                    </a:cubicBezTo>
                    <a:cubicBezTo>
                      <a:pt x="789" y="169"/>
                      <a:pt x="790" y="168"/>
                      <a:pt x="789" y="167"/>
                    </a:cubicBezTo>
                    <a:cubicBezTo>
                      <a:pt x="789" y="166"/>
                      <a:pt x="789" y="162"/>
                      <a:pt x="788" y="162"/>
                    </a:cubicBezTo>
                    <a:cubicBezTo>
                      <a:pt x="788" y="161"/>
                      <a:pt x="784" y="157"/>
                      <a:pt x="786" y="157"/>
                    </a:cubicBezTo>
                    <a:cubicBezTo>
                      <a:pt x="789" y="156"/>
                      <a:pt x="787" y="153"/>
                      <a:pt x="785" y="152"/>
                    </a:cubicBezTo>
                    <a:cubicBezTo>
                      <a:pt x="785" y="152"/>
                      <a:pt x="782" y="150"/>
                      <a:pt x="784" y="150"/>
                    </a:cubicBezTo>
                    <a:cubicBezTo>
                      <a:pt x="786" y="151"/>
                      <a:pt x="787" y="152"/>
                      <a:pt x="788" y="152"/>
                    </a:cubicBezTo>
                    <a:cubicBezTo>
                      <a:pt x="790" y="152"/>
                      <a:pt x="792" y="152"/>
                      <a:pt x="794" y="152"/>
                    </a:cubicBezTo>
                    <a:cubicBezTo>
                      <a:pt x="798" y="152"/>
                      <a:pt x="797" y="149"/>
                      <a:pt x="796" y="147"/>
                    </a:cubicBezTo>
                    <a:cubicBezTo>
                      <a:pt x="796" y="146"/>
                      <a:pt x="794" y="145"/>
                      <a:pt x="795" y="145"/>
                    </a:cubicBezTo>
                    <a:cubicBezTo>
                      <a:pt x="797" y="145"/>
                      <a:pt x="798" y="145"/>
                      <a:pt x="800" y="144"/>
                    </a:cubicBezTo>
                    <a:cubicBezTo>
                      <a:pt x="802" y="143"/>
                      <a:pt x="801" y="139"/>
                      <a:pt x="799" y="139"/>
                    </a:cubicBezTo>
                    <a:cubicBezTo>
                      <a:pt x="797" y="139"/>
                      <a:pt x="791" y="139"/>
                      <a:pt x="792" y="136"/>
                    </a:cubicBezTo>
                    <a:cubicBezTo>
                      <a:pt x="793" y="134"/>
                      <a:pt x="793" y="133"/>
                      <a:pt x="792" y="131"/>
                    </a:cubicBezTo>
                    <a:cubicBezTo>
                      <a:pt x="791" y="130"/>
                      <a:pt x="790" y="130"/>
                      <a:pt x="789" y="130"/>
                    </a:cubicBezTo>
                    <a:cubicBezTo>
                      <a:pt x="786" y="130"/>
                      <a:pt x="782" y="128"/>
                      <a:pt x="778" y="128"/>
                    </a:cubicBezTo>
                    <a:cubicBezTo>
                      <a:pt x="777" y="128"/>
                      <a:pt x="770" y="123"/>
                      <a:pt x="768" y="126"/>
                    </a:cubicBezTo>
                    <a:cubicBezTo>
                      <a:pt x="767" y="128"/>
                      <a:pt x="766" y="129"/>
                      <a:pt x="765" y="131"/>
                    </a:cubicBezTo>
                    <a:cubicBezTo>
                      <a:pt x="764" y="132"/>
                      <a:pt x="764" y="133"/>
                      <a:pt x="764" y="134"/>
                    </a:cubicBezTo>
                    <a:cubicBezTo>
                      <a:pt x="766" y="136"/>
                      <a:pt x="767" y="138"/>
                      <a:pt x="765" y="139"/>
                    </a:cubicBezTo>
                    <a:cubicBezTo>
                      <a:pt x="763" y="140"/>
                      <a:pt x="765" y="142"/>
                      <a:pt x="762" y="142"/>
                    </a:cubicBezTo>
                    <a:cubicBezTo>
                      <a:pt x="757" y="142"/>
                      <a:pt x="756" y="141"/>
                      <a:pt x="755" y="146"/>
                    </a:cubicBezTo>
                    <a:cubicBezTo>
                      <a:pt x="753" y="150"/>
                      <a:pt x="746" y="152"/>
                      <a:pt x="743" y="156"/>
                    </a:cubicBezTo>
                    <a:cubicBezTo>
                      <a:pt x="741" y="159"/>
                      <a:pt x="741" y="158"/>
                      <a:pt x="738" y="158"/>
                    </a:cubicBezTo>
                    <a:cubicBezTo>
                      <a:pt x="738" y="158"/>
                      <a:pt x="737" y="158"/>
                      <a:pt x="736" y="159"/>
                    </a:cubicBezTo>
                    <a:cubicBezTo>
                      <a:pt x="735" y="159"/>
                      <a:pt x="735" y="159"/>
                      <a:pt x="735" y="160"/>
                    </a:cubicBezTo>
                    <a:cubicBezTo>
                      <a:pt x="733" y="164"/>
                      <a:pt x="732" y="162"/>
                      <a:pt x="731" y="159"/>
                    </a:cubicBezTo>
                    <a:cubicBezTo>
                      <a:pt x="729" y="155"/>
                      <a:pt x="732" y="151"/>
                      <a:pt x="732" y="147"/>
                    </a:cubicBezTo>
                    <a:cubicBezTo>
                      <a:pt x="732" y="143"/>
                      <a:pt x="737" y="142"/>
                      <a:pt x="736" y="138"/>
                    </a:cubicBezTo>
                    <a:cubicBezTo>
                      <a:pt x="736" y="135"/>
                      <a:pt x="734" y="133"/>
                      <a:pt x="733" y="130"/>
                    </a:cubicBezTo>
                    <a:cubicBezTo>
                      <a:pt x="731" y="126"/>
                      <a:pt x="726" y="130"/>
                      <a:pt x="725" y="133"/>
                    </a:cubicBezTo>
                    <a:cubicBezTo>
                      <a:pt x="723" y="137"/>
                      <a:pt x="720" y="139"/>
                      <a:pt x="715" y="141"/>
                    </a:cubicBezTo>
                    <a:cubicBezTo>
                      <a:pt x="709" y="144"/>
                      <a:pt x="717" y="134"/>
                      <a:pt x="717" y="134"/>
                    </a:cubicBezTo>
                    <a:cubicBezTo>
                      <a:pt x="718" y="133"/>
                      <a:pt x="719" y="132"/>
                      <a:pt x="719" y="131"/>
                    </a:cubicBezTo>
                    <a:cubicBezTo>
                      <a:pt x="719" y="131"/>
                      <a:pt x="719" y="130"/>
                      <a:pt x="718" y="129"/>
                    </a:cubicBezTo>
                    <a:cubicBezTo>
                      <a:pt x="716" y="127"/>
                      <a:pt x="717" y="127"/>
                      <a:pt x="719" y="127"/>
                    </a:cubicBezTo>
                    <a:cubicBezTo>
                      <a:pt x="721" y="127"/>
                      <a:pt x="723" y="126"/>
                      <a:pt x="724" y="125"/>
                    </a:cubicBezTo>
                    <a:cubicBezTo>
                      <a:pt x="724" y="125"/>
                      <a:pt x="725" y="123"/>
                      <a:pt x="724" y="123"/>
                    </a:cubicBezTo>
                    <a:cubicBezTo>
                      <a:pt x="722" y="122"/>
                      <a:pt x="719" y="123"/>
                      <a:pt x="717" y="121"/>
                    </a:cubicBezTo>
                    <a:cubicBezTo>
                      <a:pt x="716" y="119"/>
                      <a:pt x="713" y="124"/>
                      <a:pt x="710" y="121"/>
                    </a:cubicBezTo>
                    <a:cubicBezTo>
                      <a:pt x="710" y="120"/>
                      <a:pt x="709" y="119"/>
                      <a:pt x="708" y="118"/>
                    </a:cubicBezTo>
                    <a:cubicBezTo>
                      <a:pt x="709" y="117"/>
                      <a:pt x="713" y="118"/>
                      <a:pt x="713" y="115"/>
                    </a:cubicBezTo>
                    <a:cubicBezTo>
                      <a:pt x="713" y="114"/>
                      <a:pt x="713" y="111"/>
                      <a:pt x="715" y="114"/>
                    </a:cubicBezTo>
                    <a:cubicBezTo>
                      <a:pt x="716" y="114"/>
                      <a:pt x="718" y="114"/>
                      <a:pt x="718" y="114"/>
                    </a:cubicBezTo>
                    <a:cubicBezTo>
                      <a:pt x="719" y="114"/>
                      <a:pt x="722" y="113"/>
                      <a:pt x="722" y="112"/>
                    </a:cubicBezTo>
                    <a:cubicBezTo>
                      <a:pt x="722" y="111"/>
                      <a:pt x="721" y="111"/>
                      <a:pt x="721" y="110"/>
                    </a:cubicBezTo>
                    <a:cubicBezTo>
                      <a:pt x="720" y="110"/>
                      <a:pt x="719" y="107"/>
                      <a:pt x="719" y="105"/>
                    </a:cubicBezTo>
                    <a:cubicBezTo>
                      <a:pt x="717" y="101"/>
                      <a:pt x="719" y="100"/>
                      <a:pt x="720" y="96"/>
                    </a:cubicBezTo>
                    <a:cubicBezTo>
                      <a:pt x="720" y="96"/>
                      <a:pt x="721" y="94"/>
                      <a:pt x="720" y="93"/>
                    </a:cubicBezTo>
                    <a:cubicBezTo>
                      <a:pt x="719" y="91"/>
                      <a:pt x="718" y="89"/>
                      <a:pt x="718" y="87"/>
                    </a:cubicBezTo>
                    <a:cubicBezTo>
                      <a:pt x="718" y="86"/>
                      <a:pt x="717" y="86"/>
                      <a:pt x="717" y="85"/>
                    </a:cubicBezTo>
                    <a:cubicBezTo>
                      <a:pt x="715" y="85"/>
                      <a:pt x="714" y="86"/>
                      <a:pt x="713" y="84"/>
                    </a:cubicBezTo>
                    <a:cubicBezTo>
                      <a:pt x="712" y="82"/>
                      <a:pt x="713" y="83"/>
                      <a:pt x="711" y="82"/>
                    </a:cubicBezTo>
                    <a:cubicBezTo>
                      <a:pt x="708" y="82"/>
                      <a:pt x="703" y="84"/>
                      <a:pt x="701" y="86"/>
                    </a:cubicBezTo>
                    <a:cubicBezTo>
                      <a:pt x="700" y="86"/>
                      <a:pt x="700" y="86"/>
                      <a:pt x="701" y="87"/>
                    </a:cubicBezTo>
                    <a:cubicBezTo>
                      <a:pt x="702" y="89"/>
                      <a:pt x="701" y="90"/>
                      <a:pt x="698" y="88"/>
                    </a:cubicBezTo>
                    <a:cubicBezTo>
                      <a:pt x="696" y="87"/>
                      <a:pt x="693" y="89"/>
                      <a:pt x="690" y="90"/>
                    </a:cubicBezTo>
                    <a:cubicBezTo>
                      <a:pt x="687" y="92"/>
                      <a:pt x="685" y="94"/>
                      <a:pt x="684" y="98"/>
                    </a:cubicBezTo>
                    <a:cubicBezTo>
                      <a:pt x="684" y="99"/>
                      <a:pt x="686" y="100"/>
                      <a:pt x="684" y="100"/>
                    </a:cubicBezTo>
                    <a:cubicBezTo>
                      <a:pt x="682" y="101"/>
                      <a:pt x="681" y="103"/>
                      <a:pt x="680" y="104"/>
                    </a:cubicBezTo>
                    <a:cubicBezTo>
                      <a:pt x="678" y="105"/>
                      <a:pt x="677" y="110"/>
                      <a:pt x="678" y="112"/>
                    </a:cubicBezTo>
                    <a:cubicBezTo>
                      <a:pt x="679" y="113"/>
                      <a:pt x="679" y="113"/>
                      <a:pt x="680" y="114"/>
                    </a:cubicBezTo>
                    <a:cubicBezTo>
                      <a:pt x="681" y="114"/>
                      <a:pt x="684" y="116"/>
                      <a:pt x="685" y="116"/>
                    </a:cubicBezTo>
                    <a:cubicBezTo>
                      <a:pt x="687" y="116"/>
                      <a:pt x="687" y="116"/>
                      <a:pt x="689" y="118"/>
                    </a:cubicBezTo>
                    <a:cubicBezTo>
                      <a:pt x="689" y="118"/>
                      <a:pt x="690" y="118"/>
                      <a:pt x="690" y="118"/>
                    </a:cubicBezTo>
                    <a:cubicBezTo>
                      <a:pt x="691" y="118"/>
                      <a:pt x="691" y="119"/>
                      <a:pt x="691" y="119"/>
                    </a:cubicBezTo>
                    <a:cubicBezTo>
                      <a:pt x="691" y="119"/>
                      <a:pt x="692" y="119"/>
                      <a:pt x="694" y="121"/>
                    </a:cubicBezTo>
                    <a:cubicBezTo>
                      <a:pt x="692" y="120"/>
                      <a:pt x="688" y="121"/>
                      <a:pt x="686" y="122"/>
                    </a:cubicBezTo>
                    <a:cubicBezTo>
                      <a:pt x="686" y="123"/>
                      <a:pt x="686" y="123"/>
                      <a:pt x="686" y="123"/>
                    </a:cubicBezTo>
                    <a:cubicBezTo>
                      <a:pt x="687" y="124"/>
                      <a:pt x="686" y="124"/>
                      <a:pt x="685" y="124"/>
                    </a:cubicBezTo>
                    <a:cubicBezTo>
                      <a:pt x="684" y="125"/>
                      <a:pt x="683" y="126"/>
                      <a:pt x="683" y="127"/>
                    </a:cubicBezTo>
                    <a:cubicBezTo>
                      <a:pt x="682" y="128"/>
                      <a:pt x="683" y="129"/>
                      <a:pt x="684" y="130"/>
                    </a:cubicBezTo>
                    <a:cubicBezTo>
                      <a:pt x="686" y="130"/>
                      <a:pt x="686" y="129"/>
                      <a:pt x="688" y="129"/>
                    </a:cubicBezTo>
                    <a:cubicBezTo>
                      <a:pt x="689" y="128"/>
                      <a:pt x="692" y="126"/>
                      <a:pt x="690" y="129"/>
                    </a:cubicBezTo>
                    <a:cubicBezTo>
                      <a:pt x="689" y="132"/>
                      <a:pt x="685" y="133"/>
                      <a:pt x="682" y="135"/>
                    </a:cubicBezTo>
                    <a:cubicBezTo>
                      <a:pt x="679" y="137"/>
                      <a:pt x="677" y="137"/>
                      <a:pt x="674" y="139"/>
                    </a:cubicBezTo>
                    <a:cubicBezTo>
                      <a:pt x="671" y="139"/>
                      <a:pt x="671" y="138"/>
                      <a:pt x="669" y="140"/>
                    </a:cubicBezTo>
                    <a:cubicBezTo>
                      <a:pt x="667" y="141"/>
                      <a:pt x="666" y="142"/>
                      <a:pt x="665" y="144"/>
                    </a:cubicBezTo>
                    <a:cubicBezTo>
                      <a:pt x="664" y="145"/>
                      <a:pt x="664" y="148"/>
                      <a:pt x="663" y="149"/>
                    </a:cubicBezTo>
                    <a:cubicBezTo>
                      <a:pt x="661" y="155"/>
                      <a:pt x="661" y="153"/>
                      <a:pt x="660" y="150"/>
                    </a:cubicBezTo>
                    <a:cubicBezTo>
                      <a:pt x="659" y="149"/>
                      <a:pt x="652" y="147"/>
                      <a:pt x="656" y="145"/>
                    </a:cubicBezTo>
                    <a:cubicBezTo>
                      <a:pt x="658" y="144"/>
                      <a:pt x="659" y="142"/>
                      <a:pt x="659" y="141"/>
                    </a:cubicBezTo>
                    <a:cubicBezTo>
                      <a:pt x="661" y="140"/>
                      <a:pt x="664" y="139"/>
                      <a:pt x="666" y="138"/>
                    </a:cubicBezTo>
                    <a:cubicBezTo>
                      <a:pt x="670" y="135"/>
                      <a:pt x="667" y="132"/>
                      <a:pt x="664" y="135"/>
                    </a:cubicBezTo>
                    <a:cubicBezTo>
                      <a:pt x="660" y="136"/>
                      <a:pt x="658" y="137"/>
                      <a:pt x="656" y="132"/>
                    </a:cubicBezTo>
                    <a:cubicBezTo>
                      <a:pt x="656" y="132"/>
                      <a:pt x="656" y="131"/>
                      <a:pt x="655" y="131"/>
                    </a:cubicBezTo>
                    <a:cubicBezTo>
                      <a:pt x="655" y="131"/>
                      <a:pt x="651" y="128"/>
                      <a:pt x="650" y="129"/>
                    </a:cubicBezTo>
                    <a:cubicBezTo>
                      <a:pt x="649" y="130"/>
                      <a:pt x="647" y="131"/>
                      <a:pt x="646" y="129"/>
                    </a:cubicBezTo>
                    <a:cubicBezTo>
                      <a:pt x="645" y="129"/>
                      <a:pt x="644" y="129"/>
                      <a:pt x="644" y="129"/>
                    </a:cubicBezTo>
                    <a:cubicBezTo>
                      <a:pt x="642" y="131"/>
                      <a:pt x="642" y="135"/>
                      <a:pt x="642" y="136"/>
                    </a:cubicBezTo>
                    <a:cubicBezTo>
                      <a:pt x="642" y="137"/>
                      <a:pt x="643" y="138"/>
                      <a:pt x="644" y="138"/>
                    </a:cubicBezTo>
                    <a:cubicBezTo>
                      <a:pt x="644" y="138"/>
                      <a:pt x="645" y="138"/>
                      <a:pt x="645" y="138"/>
                    </a:cubicBezTo>
                    <a:cubicBezTo>
                      <a:pt x="645" y="138"/>
                      <a:pt x="645" y="138"/>
                      <a:pt x="645" y="138"/>
                    </a:cubicBezTo>
                    <a:cubicBezTo>
                      <a:pt x="647" y="138"/>
                      <a:pt x="647" y="139"/>
                      <a:pt x="647" y="141"/>
                    </a:cubicBezTo>
                    <a:cubicBezTo>
                      <a:pt x="643" y="140"/>
                      <a:pt x="643" y="140"/>
                      <a:pt x="641" y="137"/>
                    </a:cubicBezTo>
                    <a:cubicBezTo>
                      <a:pt x="640" y="136"/>
                      <a:pt x="640" y="135"/>
                      <a:pt x="638" y="135"/>
                    </a:cubicBezTo>
                    <a:cubicBezTo>
                      <a:pt x="638" y="135"/>
                      <a:pt x="638" y="135"/>
                      <a:pt x="638" y="135"/>
                    </a:cubicBezTo>
                    <a:cubicBezTo>
                      <a:pt x="637" y="136"/>
                      <a:pt x="637" y="137"/>
                      <a:pt x="638" y="138"/>
                    </a:cubicBezTo>
                    <a:cubicBezTo>
                      <a:pt x="638" y="138"/>
                      <a:pt x="638" y="138"/>
                      <a:pt x="638" y="138"/>
                    </a:cubicBezTo>
                    <a:cubicBezTo>
                      <a:pt x="637" y="138"/>
                      <a:pt x="636" y="139"/>
                      <a:pt x="635" y="139"/>
                    </a:cubicBezTo>
                    <a:cubicBezTo>
                      <a:pt x="632" y="141"/>
                      <a:pt x="629" y="139"/>
                      <a:pt x="626" y="137"/>
                    </a:cubicBezTo>
                    <a:cubicBezTo>
                      <a:pt x="622" y="136"/>
                      <a:pt x="618" y="137"/>
                      <a:pt x="615" y="138"/>
                    </a:cubicBezTo>
                    <a:cubicBezTo>
                      <a:pt x="613" y="139"/>
                      <a:pt x="609" y="140"/>
                      <a:pt x="608" y="138"/>
                    </a:cubicBezTo>
                    <a:cubicBezTo>
                      <a:pt x="607" y="138"/>
                      <a:pt x="606" y="137"/>
                      <a:pt x="605" y="138"/>
                    </a:cubicBezTo>
                    <a:cubicBezTo>
                      <a:pt x="605" y="138"/>
                      <a:pt x="603" y="136"/>
                      <a:pt x="602" y="135"/>
                    </a:cubicBezTo>
                    <a:cubicBezTo>
                      <a:pt x="600" y="134"/>
                      <a:pt x="600" y="133"/>
                      <a:pt x="599" y="131"/>
                    </a:cubicBezTo>
                    <a:cubicBezTo>
                      <a:pt x="599" y="129"/>
                      <a:pt x="593" y="130"/>
                      <a:pt x="592" y="129"/>
                    </a:cubicBezTo>
                    <a:cubicBezTo>
                      <a:pt x="590" y="129"/>
                      <a:pt x="589" y="128"/>
                      <a:pt x="588" y="126"/>
                    </a:cubicBezTo>
                    <a:cubicBezTo>
                      <a:pt x="588" y="127"/>
                      <a:pt x="588" y="125"/>
                      <a:pt x="587" y="125"/>
                    </a:cubicBezTo>
                    <a:cubicBezTo>
                      <a:pt x="584" y="122"/>
                      <a:pt x="588" y="120"/>
                      <a:pt x="588" y="118"/>
                    </a:cubicBezTo>
                    <a:cubicBezTo>
                      <a:pt x="589" y="116"/>
                      <a:pt x="588" y="113"/>
                      <a:pt x="585" y="113"/>
                    </a:cubicBezTo>
                    <a:cubicBezTo>
                      <a:pt x="583" y="113"/>
                      <a:pt x="580" y="114"/>
                      <a:pt x="578" y="114"/>
                    </a:cubicBezTo>
                    <a:cubicBezTo>
                      <a:pt x="575" y="114"/>
                      <a:pt x="573" y="114"/>
                      <a:pt x="570" y="115"/>
                    </a:cubicBezTo>
                    <a:cubicBezTo>
                      <a:pt x="565" y="116"/>
                      <a:pt x="562" y="116"/>
                      <a:pt x="558" y="120"/>
                    </a:cubicBezTo>
                    <a:cubicBezTo>
                      <a:pt x="556" y="121"/>
                      <a:pt x="557" y="122"/>
                      <a:pt x="558" y="123"/>
                    </a:cubicBezTo>
                    <a:cubicBezTo>
                      <a:pt x="561" y="126"/>
                      <a:pt x="564" y="125"/>
                      <a:pt x="567" y="124"/>
                    </a:cubicBezTo>
                    <a:cubicBezTo>
                      <a:pt x="572" y="122"/>
                      <a:pt x="576" y="121"/>
                      <a:pt x="581" y="121"/>
                    </a:cubicBezTo>
                    <a:cubicBezTo>
                      <a:pt x="581" y="121"/>
                      <a:pt x="581" y="121"/>
                      <a:pt x="581" y="121"/>
                    </a:cubicBezTo>
                    <a:cubicBezTo>
                      <a:pt x="581" y="121"/>
                      <a:pt x="580" y="122"/>
                      <a:pt x="580" y="122"/>
                    </a:cubicBezTo>
                    <a:cubicBezTo>
                      <a:pt x="579" y="122"/>
                      <a:pt x="578" y="122"/>
                      <a:pt x="577" y="122"/>
                    </a:cubicBezTo>
                    <a:cubicBezTo>
                      <a:pt x="576" y="122"/>
                      <a:pt x="576" y="122"/>
                      <a:pt x="575" y="123"/>
                    </a:cubicBezTo>
                    <a:cubicBezTo>
                      <a:pt x="573" y="124"/>
                      <a:pt x="573" y="125"/>
                      <a:pt x="571" y="124"/>
                    </a:cubicBezTo>
                    <a:cubicBezTo>
                      <a:pt x="571" y="124"/>
                      <a:pt x="570" y="124"/>
                      <a:pt x="569" y="124"/>
                    </a:cubicBezTo>
                    <a:cubicBezTo>
                      <a:pt x="565" y="127"/>
                      <a:pt x="561" y="128"/>
                      <a:pt x="556" y="129"/>
                    </a:cubicBezTo>
                    <a:cubicBezTo>
                      <a:pt x="556" y="129"/>
                      <a:pt x="556" y="129"/>
                      <a:pt x="556" y="129"/>
                    </a:cubicBezTo>
                    <a:cubicBezTo>
                      <a:pt x="555" y="133"/>
                      <a:pt x="554" y="136"/>
                      <a:pt x="552" y="139"/>
                    </a:cubicBezTo>
                    <a:cubicBezTo>
                      <a:pt x="551" y="140"/>
                      <a:pt x="551" y="142"/>
                      <a:pt x="552" y="144"/>
                    </a:cubicBezTo>
                    <a:cubicBezTo>
                      <a:pt x="552" y="149"/>
                      <a:pt x="548" y="145"/>
                      <a:pt x="547" y="144"/>
                    </a:cubicBezTo>
                    <a:cubicBezTo>
                      <a:pt x="547" y="144"/>
                      <a:pt x="547" y="144"/>
                      <a:pt x="547" y="145"/>
                    </a:cubicBezTo>
                    <a:cubicBezTo>
                      <a:pt x="545" y="146"/>
                      <a:pt x="545" y="148"/>
                      <a:pt x="544" y="150"/>
                    </a:cubicBezTo>
                    <a:cubicBezTo>
                      <a:pt x="544" y="150"/>
                      <a:pt x="544" y="149"/>
                      <a:pt x="544" y="149"/>
                    </a:cubicBezTo>
                    <a:cubicBezTo>
                      <a:pt x="544" y="147"/>
                      <a:pt x="543" y="146"/>
                      <a:pt x="544" y="144"/>
                    </a:cubicBezTo>
                    <a:cubicBezTo>
                      <a:pt x="544" y="144"/>
                      <a:pt x="543" y="143"/>
                      <a:pt x="543" y="142"/>
                    </a:cubicBezTo>
                    <a:cubicBezTo>
                      <a:pt x="543" y="142"/>
                      <a:pt x="547" y="142"/>
                      <a:pt x="547" y="142"/>
                    </a:cubicBezTo>
                    <a:cubicBezTo>
                      <a:pt x="549" y="142"/>
                      <a:pt x="549" y="141"/>
                      <a:pt x="549" y="139"/>
                    </a:cubicBezTo>
                    <a:cubicBezTo>
                      <a:pt x="549" y="138"/>
                      <a:pt x="548" y="134"/>
                      <a:pt x="546" y="133"/>
                    </a:cubicBezTo>
                    <a:cubicBezTo>
                      <a:pt x="543" y="131"/>
                      <a:pt x="542" y="127"/>
                      <a:pt x="539" y="125"/>
                    </a:cubicBezTo>
                    <a:cubicBezTo>
                      <a:pt x="538" y="124"/>
                      <a:pt x="532" y="126"/>
                      <a:pt x="531" y="127"/>
                    </a:cubicBezTo>
                    <a:cubicBezTo>
                      <a:pt x="530" y="127"/>
                      <a:pt x="529" y="128"/>
                      <a:pt x="528" y="128"/>
                    </a:cubicBezTo>
                    <a:cubicBezTo>
                      <a:pt x="527" y="128"/>
                      <a:pt x="526" y="128"/>
                      <a:pt x="525" y="128"/>
                    </a:cubicBezTo>
                    <a:cubicBezTo>
                      <a:pt x="521" y="128"/>
                      <a:pt x="517" y="128"/>
                      <a:pt x="513" y="129"/>
                    </a:cubicBezTo>
                    <a:cubicBezTo>
                      <a:pt x="511" y="129"/>
                      <a:pt x="509" y="128"/>
                      <a:pt x="508" y="127"/>
                    </a:cubicBezTo>
                    <a:cubicBezTo>
                      <a:pt x="505" y="126"/>
                      <a:pt x="502" y="128"/>
                      <a:pt x="498" y="126"/>
                    </a:cubicBezTo>
                    <a:cubicBezTo>
                      <a:pt x="498" y="126"/>
                      <a:pt x="493" y="123"/>
                      <a:pt x="497" y="122"/>
                    </a:cubicBezTo>
                    <a:cubicBezTo>
                      <a:pt x="497" y="122"/>
                      <a:pt x="498" y="122"/>
                      <a:pt x="498" y="122"/>
                    </a:cubicBezTo>
                    <a:cubicBezTo>
                      <a:pt x="501" y="120"/>
                      <a:pt x="503" y="120"/>
                      <a:pt x="507" y="120"/>
                    </a:cubicBezTo>
                    <a:cubicBezTo>
                      <a:pt x="509" y="121"/>
                      <a:pt x="512" y="121"/>
                      <a:pt x="513" y="119"/>
                    </a:cubicBezTo>
                    <a:cubicBezTo>
                      <a:pt x="517" y="114"/>
                      <a:pt x="516" y="110"/>
                      <a:pt x="511" y="106"/>
                    </a:cubicBezTo>
                    <a:cubicBezTo>
                      <a:pt x="509" y="105"/>
                      <a:pt x="507" y="105"/>
                      <a:pt x="505" y="106"/>
                    </a:cubicBezTo>
                    <a:cubicBezTo>
                      <a:pt x="503" y="107"/>
                      <a:pt x="502" y="110"/>
                      <a:pt x="499" y="108"/>
                    </a:cubicBezTo>
                    <a:cubicBezTo>
                      <a:pt x="497" y="107"/>
                      <a:pt x="496" y="106"/>
                      <a:pt x="494" y="106"/>
                    </a:cubicBezTo>
                    <a:cubicBezTo>
                      <a:pt x="490" y="104"/>
                      <a:pt x="487" y="102"/>
                      <a:pt x="483" y="101"/>
                    </a:cubicBezTo>
                    <a:cubicBezTo>
                      <a:pt x="480" y="100"/>
                      <a:pt x="478" y="100"/>
                      <a:pt x="477" y="96"/>
                    </a:cubicBezTo>
                    <a:cubicBezTo>
                      <a:pt x="477" y="96"/>
                      <a:pt x="476" y="94"/>
                      <a:pt x="475" y="94"/>
                    </a:cubicBezTo>
                    <a:cubicBezTo>
                      <a:pt x="472" y="92"/>
                      <a:pt x="469" y="91"/>
                      <a:pt x="466" y="91"/>
                    </a:cubicBezTo>
                    <a:cubicBezTo>
                      <a:pt x="462" y="91"/>
                      <a:pt x="459" y="96"/>
                      <a:pt x="456" y="97"/>
                    </a:cubicBezTo>
                    <a:cubicBezTo>
                      <a:pt x="454" y="97"/>
                      <a:pt x="452" y="97"/>
                      <a:pt x="450" y="98"/>
                    </a:cubicBezTo>
                    <a:cubicBezTo>
                      <a:pt x="447" y="98"/>
                      <a:pt x="450" y="96"/>
                      <a:pt x="451" y="95"/>
                    </a:cubicBezTo>
                    <a:cubicBezTo>
                      <a:pt x="455" y="94"/>
                      <a:pt x="456" y="91"/>
                      <a:pt x="458" y="87"/>
                    </a:cubicBezTo>
                    <a:cubicBezTo>
                      <a:pt x="458" y="87"/>
                      <a:pt x="458" y="87"/>
                      <a:pt x="457" y="87"/>
                    </a:cubicBezTo>
                    <a:cubicBezTo>
                      <a:pt x="455" y="86"/>
                      <a:pt x="453" y="87"/>
                      <a:pt x="452" y="89"/>
                    </a:cubicBezTo>
                    <a:cubicBezTo>
                      <a:pt x="450" y="90"/>
                      <a:pt x="449" y="92"/>
                      <a:pt x="448" y="93"/>
                    </a:cubicBezTo>
                    <a:cubicBezTo>
                      <a:pt x="445" y="96"/>
                      <a:pt x="447" y="94"/>
                      <a:pt x="443" y="96"/>
                    </a:cubicBezTo>
                    <a:cubicBezTo>
                      <a:pt x="443" y="96"/>
                      <a:pt x="443" y="96"/>
                      <a:pt x="443" y="96"/>
                    </a:cubicBezTo>
                    <a:cubicBezTo>
                      <a:pt x="442" y="97"/>
                      <a:pt x="440" y="97"/>
                      <a:pt x="439" y="95"/>
                    </a:cubicBezTo>
                    <a:cubicBezTo>
                      <a:pt x="440" y="93"/>
                      <a:pt x="439" y="91"/>
                      <a:pt x="441" y="89"/>
                    </a:cubicBezTo>
                    <a:cubicBezTo>
                      <a:pt x="442" y="88"/>
                      <a:pt x="443" y="87"/>
                      <a:pt x="443" y="86"/>
                    </a:cubicBezTo>
                    <a:cubicBezTo>
                      <a:pt x="443" y="85"/>
                      <a:pt x="445" y="79"/>
                      <a:pt x="443" y="78"/>
                    </a:cubicBezTo>
                    <a:cubicBezTo>
                      <a:pt x="439" y="78"/>
                      <a:pt x="438" y="82"/>
                      <a:pt x="436" y="84"/>
                    </a:cubicBezTo>
                    <a:cubicBezTo>
                      <a:pt x="434" y="85"/>
                      <a:pt x="431" y="86"/>
                      <a:pt x="429" y="87"/>
                    </a:cubicBezTo>
                    <a:cubicBezTo>
                      <a:pt x="427" y="88"/>
                      <a:pt x="424" y="91"/>
                      <a:pt x="422" y="91"/>
                    </a:cubicBezTo>
                    <a:cubicBezTo>
                      <a:pt x="420" y="91"/>
                      <a:pt x="418" y="91"/>
                      <a:pt x="416" y="92"/>
                    </a:cubicBezTo>
                    <a:cubicBezTo>
                      <a:pt x="413" y="92"/>
                      <a:pt x="411" y="93"/>
                      <a:pt x="409" y="95"/>
                    </a:cubicBezTo>
                    <a:cubicBezTo>
                      <a:pt x="407" y="95"/>
                      <a:pt x="405" y="97"/>
                      <a:pt x="403" y="98"/>
                    </a:cubicBezTo>
                    <a:cubicBezTo>
                      <a:pt x="400" y="98"/>
                      <a:pt x="397" y="98"/>
                      <a:pt x="394" y="98"/>
                    </a:cubicBezTo>
                    <a:cubicBezTo>
                      <a:pt x="393" y="98"/>
                      <a:pt x="393" y="99"/>
                      <a:pt x="393" y="99"/>
                    </a:cubicBezTo>
                    <a:cubicBezTo>
                      <a:pt x="395" y="98"/>
                      <a:pt x="397" y="96"/>
                      <a:pt x="399" y="96"/>
                    </a:cubicBezTo>
                    <a:cubicBezTo>
                      <a:pt x="403" y="94"/>
                      <a:pt x="408" y="93"/>
                      <a:pt x="412" y="91"/>
                    </a:cubicBezTo>
                    <a:cubicBezTo>
                      <a:pt x="414" y="91"/>
                      <a:pt x="424" y="88"/>
                      <a:pt x="425" y="85"/>
                    </a:cubicBezTo>
                    <a:cubicBezTo>
                      <a:pt x="425" y="85"/>
                      <a:pt x="425" y="84"/>
                      <a:pt x="424" y="84"/>
                    </a:cubicBezTo>
                    <a:cubicBezTo>
                      <a:pt x="422" y="83"/>
                      <a:pt x="418" y="84"/>
                      <a:pt x="416" y="85"/>
                    </a:cubicBezTo>
                    <a:cubicBezTo>
                      <a:pt x="410" y="86"/>
                      <a:pt x="405" y="88"/>
                      <a:pt x="400" y="90"/>
                    </a:cubicBezTo>
                    <a:cubicBezTo>
                      <a:pt x="394" y="93"/>
                      <a:pt x="389" y="94"/>
                      <a:pt x="383" y="97"/>
                    </a:cubicBezTo>
                    <a:cubicBezTo>
                      <a:pt x="381" y="99"/>
                      <a:pt x="378" y="100"/>
                      <a:pt x="375" y="101"/>
                    </a:cubicBezTo>
                    <a:cubicBezTo>
                      <a:pt x="373" y="103"/>
                      <a:pt x="371" y="104"/>
                      <a:pt x="368" y="105"/>
                    </a:cubicBezTo>
                    <a:cubicBezTo>
                      <a:pt x="368" y="106"/>
                      <a:pt x="367" y="106"/>
                      <a:pt x="367" y="107"/>
                    </a:cubicBezTo>
                    <a:cubicBezTo>
                      <a:pt x="364" y="108"/>
                      <a:pt x="366" y="105"/>
                      <a:pt x="368" y="104"/>
                    </a:cubicBezTo>
                    <a:cubicBezTo>
                      <a:pt x="370" y="102"/>
                      <a:pt x="373" y="102"/>
                      <a:pt x="376" y="100"/>
                    </a:cubicBezTo>
                    <a:cubicBezTo>
                      <a:pt x="378" y="99"/>
                      <a:pt x="384" y="97"/>
                      <a:pt x="385" y="94"/>
                    </a:cubicBezTo>
                    <a:cubicBezTo>
                      <a:pt x="386" y="89"/>
                      <a:pt x="372" y="97"/>
                      <a:pt x="371" y="98"/>
                    </a:cubicBezTo>
                    <a:cubicBezTo>
                      <a:pt x="369" y="99"/>
                      <a:pt x="361" y="105"/>
                      <a:pt x="358" y="104"/>
                    </a:cubicBezTo>
                    <a:cubicBezTo>
                      <a:pt x="356" y="104"/>
                      <a:pt x="355" y="104"/>
                      <a:pt x="353" y="104"/>
                    </a:cubicBezTo>
                    <a:cubicBezTo>
                      <a:pt x="350" y="105"/>
                      <a:pt x="351" y="99"/>
                      <a:pt x="351" y="97"/>
                    </a:cubicBezTo>
                    <a:cubicBezTo>
                      <a:pt x="350" y="95"/>
                      <a:pt x="348" y="96"/>
                      <a:pt x="346" y="96"/>
                    </a:cubicBezTo>
                    <a:cubicBezTo>
                      <a:pt x="344" y="95"/>
                      <a:pt x="341" y="95"/>
                      <a:pt x="339" y="95"/>
                    </a:cubicBezTo>
                    <a:cubicBezTo>
                      <a:pt x="336" y="94"/>
                      <a:pt x="336" y="93"/>
                      <a:pt x="336" y="91"/>
                    </a:cubicBezTo>
                    <a:cubicBezTo>
                      <a:pt x="336" y="89"/>
                      <a:pt x="333" y="90"/>
                      <a:pt x="331" y="90"/>
                    </a:cubicBezTo>
                    <a:cubicBezTo>
                      <a:pt x="326" y="92"/>
                      <a:pt x="321" y="93"/>
                      <a:pt x="316" y="93"/>
                    </a:cubicBezTo>
                    <a:cubicBezTo>
                      <a:pt x="313" y="93"/>
                      <a:pt x="310" y="93"/>
                      <a:pt x="307" y="91"/>
                    </a:cubicBezTo>
                    <a:cubicBezTo>
                      <a:pt x="307" y="91"/>
                      <a:pt x="305" y="90"/>
                      <a:pt x="304" y="91"/>
                    </a:cubicBezTo>
                    <a:cubicBezTo>
                      <a:pt x="302" y="91"/>
                      <a:pt x="301" y="92"/>
                      <a:pt x="299" y="93"/>
                    </a:cubicBezTo>
                    <a:cubicBezTo>
                      <a:pt x="297" y="93"/>
                      <a:pt x="300" y="89"/>
                      <a:pt x="300" y="89"/>
                    </a:cubicBezTo>
                    <a:cubicBezTo>
                      <a:pt x="301" y="88"/>
                      <a:pt x="300" y="88"/>
                      <a:pt x="300" y="88"/>
                    </a:cubicBezTo>
                    <a:cubicBezTo>
                      <a:pt x="297" y="87"/>
                      <a:pt x="293" y="88"/>
                      <a:pt x="290" y="88"/>
                    </a:cubicBezTo>
                    <a:cubicBezTo>
                      <a:pt x="288" y="88"/>
                      <a:pt x="287" y="90"/>
                      <a:pt x="285" y="91"/>
                    </a:cubicBezTo>
                    <a:cubicBezTo>
                      <a:pt x="282" y="93"/>
                      <a:pt x="279" y="94"/>
                      <a:pt x="275" y="95"/>
                    </a:cubicBezTo>
                    <a:cubicBezTo>
                      <a:pt x="272" y="96"/>
                      <a:pt x="269" y="98"/>
                      <a:pt x="266" y="100"/>
                    </a:cubicBezTo>
                    <a:cubicBezTo>
                      <a:pt x="266" y="100"/>
                      <a:pt x="266" y="100"/>
                      <a:pt x="266" y="100"/>
                    </a:cubicBezTo>
                    <a:cubicBezTo>
                      <a:pt x="258" y="104"/>
                      <a:pt x="250" y="109"/>
                      <a:pt x="242" y="114"/>
                    </a:cubicBezTo>
                    <a:cubicBezTo>
                      <a:pt x="242" y="114"/>
                      <a:pt x="242" y="114"/>
                      <a:pt x="242" y="114"/>
                    </a:cubicBezTo>
                    <a:cubicBezTo>
                      <a:pt x="242" y="114"/>
                      <a:pt x="241" y="114"/>
                      <a:pt x="241" y="114"/>
                    </a:cubicBezTo>
                    <a:cubicBezTo>
                      <a:pt x="220" y="127"/>
                      <a:pt x="199" y="141"/>
                      <a:pt x="180" y="156"/>
                    </a:cubicBezTo>
                    <a:cubicBezTo>
                      <a:pt x="178" y="158"/>
                      <a:pt x="176" y="160"/>
                      <a:pt x="177" y="162"/>
                    </a:cubicBezTo>
                    <a:cubicBezTo>
                      <a:pt x="178" y="164"/>
                      <a:pt x="180" y="163"/>
                      <a:pt x="182" y="163"/>
                    </a:cubicBezTo>
                    <a:cubicBezTo>
                      <a:pt x="179" y="165"/>
                      <a:pt x="175" y="164"/>
                      <a:pt x="173" y="167"/>
                    </a:cubicBezTo>
                    <a:cubicBezTo>
                      <a:pt x="171" y="169"/>
                      <a:pt x="171" y="170"/>
                      <a:pt x="168" y="172"/>
                    </a:cubicBezTo>
                    <a:cubicBezTo>
                      <a:pt x="167" y="173"/>
                      <a:pt x="164" y="174"/>
                      <a:pt x="162" y="175"/>
                    </a:cubicBezTo>
                    <a:cubicBezTo>
                      <a:pt x="164" y="173"/>
                      <a:pt x="165" y="172"/>
                      <a:pt x="166" y="170"/>
                    </a:cubicBezTo>
                    <a:cubicBezTo>
                      <a:pt x="166" y="170"/>
                      <a:pt x="165" y="169"/>
                      <a:pt x="165" y="169"/>
                    </a:cubicBezTo>
                    <a:cubicBezTo>
                      <a:pt x="162" y="170"/>
                      <a:pt x="159" y="173"/>
                      <a:pt x="157" y="175"/>
                    </a:cubicBezTo>
                    <a:cubicBezTo>
                      <a:pt x="155" y="176"/>
                      <a:pt x="153" y="178"/>
                      <a:pt x="151" y="179"/>
                    </a:cubicBezTo>
                    <a:cubicBezTo>
                      <a:pt x="144" y="185"/>
                      <a:pt x="136" y="191"/>
                      <a:pt x="129" y="198"/>
                    </a:cubicBezTo>
                    <a:cubicBezTo>
                      <a:pt x="129" y="199"/>
                      <a:pt x="128" y="200"/>
                      <a:pt x="127" y="201"/>
                    </a:cubicBezTo>
                    <a:cubicBezTo>
                      <a:pt x="125" y="202"/>
                      <a:pt x="122" y="208"/>
                      <a:pt x="127" y="207"/>
                    </a:cubicBezTo>
                    <a:cubicBezTo>
                      <a:pt x="128" y="207"/>
                      <a:pt x="130" y="205"/>
                      <a:pt x="131" y="204"/>
                    </a:cubicBezTo>
                    <a:cubicBezTo>
                      <a:pt x="133" y="203"/>
                      <a:pt x="136" y="202"/>
                      <a:pt x="138" y="201"/>
                    </a:cubicBezTo>
                    <a:cubicBezTo>
                      <a:pt x="139" y="201"/>
                      <a:pt x="140" y="200"/>
                      <a:pt x="141" y="199"/>
                    </a:cubicBezTo>
                    <a:cubicBezTo>
                      <a:pt x="141" y="199"/>
                      <a:pt x="141" y="199"/>
                      <a:pt x="141" y="200"/>
                    </a:cubicBezTo>
                    <a:cubicBezTo>
                      <a:pt x="140" y="203"/>
                      <a:pt x="137" y="205"/>
                      <a:pt x="135" y="208"/>
                    </a:cubicBezTo>
                    <a:cubicBezTo>
                      <a:pt x="132" y="211"/>
                      <a:pt x="129" y="213"/>
                      <a:pt x="126" y="215"/>
                    </a:cubicBezTo>
                    <a:cubicBezTo>
                      <a:pt x="124" y="216"/>
                      <a:pt x="121" y="216"/>
                      <a:pt x="120" y="217"/>
                    </a:cubicBezTo>
                    <a:cubicBezTo>
                      <a:pt x="116" y="220"/>
                      <a:pt x="114" y="223"/>
                      <a:pt x="109" y="224"/>
                    </a:cubicBezTo>
                    <a:cubicBezTo>
                      <a:pt x="104" y="226"/>
                      <a:pt x="100" y="232"/>
                      <a:pt x="97" y="236"/>
                    </a:cubicBezTo>
                    <a:cubicBezTo>
                      <a:pt x="93" y="241"/>
                      <a:pt x="89" y="247"/>
                      <a:pt x="83" y="251"/>
                    </a:cubicBezTo>
                    <a:cubicBezTo>
                      <a:pt x="80" y="253"/>
                      <a:pt x="75" y="258"/>
                      <a:pt x="75" y="262"/>
                    </a:cubicBezTo>
                    <a:cubicBezTo>
                      <a:pt x="75" y="263"/>
                      <a:pt x="76" y="264"/>
                      <a:pt x="77" y="264"/>
                    </a:cubicBezTo>
                    <a:cubicBezTo>
                      <a:pt x="77" y="264"/>
                      <a:pt x="74" y="265"/>
                      <a:pt x="73" y="266"/>
                    </a:cubicBezTo>
                    <a:cubicBezTo>
                      <a:pt x="71" y="267"/>
                      <a:pt x="70" y="268"/>
                      <a:pt x="69" y="270"/>
                    </a:cubicBezTo>
                    <a:cubicBezTo>
                      <a:pt x="68" y="273"/>
                      <a:pt x="66" y="275"/>
                      <a:pt x="65" y="278"/>
                    </a:cubicBezTo>
                    <a:cubicBezTo>
                      <a:pt x="65" y="278"/>
                      <a:pt x="65" y="279"/>
                      <a:pt x="66" y="279"/>
                    </a:cubicBezTo>
                    <a:cubicBezTo>
                      <a:pt x="68" y="280"/>
                      <a:pt x="72" y="277"/>
                      <a:pt x="74" y="276"/>
                    </a:cubicBezTo>
                    <a:cubicBezTo>
                      <a:pt x="74" y="276"/>
                      <a:pt x="74" y="276"/>
                      <a:pt x="74" y="276"/>
                    </a:cubicBezTo>
                    <a:cubicBezTo>
                      <a:pt x="72" y="278"/>
                      <a:pt x="70" y="280"/>
                      <a:pt x="68" y="282"/>
                    </a:cubicBezTo>
                    <a:cubicBezTo>
                      <a:pt x="66" y="284"/>
                      <a:pt x="65" y="286"/>
                      <a:pt x="64" y="288"/>
                    </a:cubicBezTo>
                    <a:cubicBezTo>
                      <a:pt x="63" y="292"/>
                      <a:pt x="60" y="295"/>
                      <a:pt x="58" y="299"/>
                    </a:cubicBezTo>
                    <a:cubicBezTo>
                      <a:pt x="57" y="300"/>
                      <a:pt x="58" y="300"/>
                      <a:pt x="59" y="300"/>
                    </a:cubicBezTo>
                    <a:cubicBezTo>
                      <a:pt x="62" y="299"/>
                      <a:pt x="64" y="296"/>
                      <a:pt x="66" y="294"/>
                    </a:cubicBezTo>
                    <a:cubicBezTo>
                      <a:pt x="67" y="293"/>
                      <a:pt x="68" y="293"/>
                      <a:pt x="69" y="292"/>
                    </a:cubicBezTo>
                    <a:cubicBezTo>
                      <a:pt x="70" y="291"/>
                      <a:pt x="69" y="296"/>
                      <a:pt x="69" y="296"/>
                    </a:cubicBezTo>
                    <a:cubicBezTo>
                      <a:pt x="68" y="297"/>
                      <a:pt x="70" y="298"/>
                      <a:pt x="71" y="297"/>
                    </a:cubicBezTo>
                    <a:cubicBezTo>
                      <a:pt x="73" y="293"/>
                      <a:pt x="75" y="290"/>
                      <a:pt x="78" y="287"/>
                    </a:cubicBezTo>
                    <a:cubicBezTo>
                      <a:pt x="78" y="289"/>
                      <a:pt x="77" y="290"/>
                      <a:pt x="76" y="291"/>
                    </a:cubicBezTo>
                    <a:cubicBezTo>
                      <a:pt x="75" y="292"/>
                      <a:pt x="77" y="293"/>
                      <a:pt x="78" y="292"/>
                    </a:cubicBezTo>
                    <a:cubicBezTo>
                      <a:pt x="80" y="290"/>
                      <a:pt x="83" y="287"/>
                      <a:pt x="85" y="285"/>
                    </a:cubicBezTo>
                    <a:cubicBezTo>
                      <a:pt x="83" y="288"/>
                      <a:pt x="80" y="292"/>
                      <a:pt x="78" y="293"/>
                    </a:cubicBezTo>
                    <a:cubicBezTo>
                      <a:pt x="74" y="296"/>
                      <a:pt x="71" y="301"/>
                      <a:pt x="68" y="305"/>
                    </a:cubicBezTo>
                    <a:cubicBezTo>
                      <a:pt x="64" y="309"/>
                      <a:pt x="61" y="313"/>
                      <a:pt x="57" y="316"/>
                    </a:cubicBezTo>
                    <a:cubicBezTo>
                      <a:pt x="53" y="320"/>
                      <a:pt x="49" y="325"/>
                      <a:pt x="45" y="329"/>
                    </a:cubicBezTo>
                    <a:cubicBezTo>
                      <a:pt x="42" y="333"/>
                      <a:pt x="38" y="337"/>
                      <a:pt x="34" y="341"/>
                    </a:cubicBezTo>
                    <a:cubicBezTo>
                      <a:pt x="32" y="343"/>
                      <a:pt x="30" y="343"/>
                      <a:pt x="28" y="344"/>
                    </a:cubicBezTo>
                    <a:cubicBezTo>
                      <a:pt x="26" y="346"/>
                      <a:pt x="25" y="347"/>
                      <a:pt x="23" y="348"/>
                    </a:cubicBezTo>
                    <a:cubicBezTo>
                      <a:pt x="20" y="352"/>
                      <a:pt x="17" y="356"/>
                      <a:pt x="13" y="359"/>
                    </a:cubicBezTo>
                    <a:cubicBezTo>
                      <a:pt x="10" y="362"/>
                      <a:pt x="7" y="365"/>
                      <a:pt x="4" y="368"/>
                    </a:cubicBezTo>
                    <a:cubicBezTo>
                      <a:pt x="3" y="369"/>
                      <a:pt x="2" y="370"/>
                      <a:pt x="1" y="371"/>
                    </a:cubicBezTo>
                    <a:cubicBezTo>
                      <a:pt x="0" y="372"/>
                      <a:pt x="2" y="373"/>
                      <a:pt x="2" y="373"/>
                    </a:cubicBezTo>
                    <a:cubicBezTo>
                      <a:pt x="4" y="372"/>
                      <a:pt x="5" y="371"/>
                      <a:pt x="6" y="370"/>
                    </a:cubicBezTo>
                    <a:cubicBezTo>
                      <a:pt x="7" y="369"/>
                      <a:pt x="9" y="368"/>
                      <a:pt x="10" y="367"/>
                    </a:cubicBezTo>
                    <a:cubicBezTo>
                      <a:pt x="12" y="365"/>
                      <a:pt x="14" y="363"/>
                      <a:pt x="16" y="360"/>
                    </a:cubicBezTo>
                    <a:cubicBezTo>
                      <a:pt x="20" y="354"/>
                      <a:pt x="26" y="351"/>
                      <a:pt x="32" y="347"/>
                    </a:cubicBezTo>
                    <a:cubicBezTo>
                      <a:pt x="35" y="345"/>
                      <a:pt x="36" y="343"/>
                      <a:pt x="39" y="341"/>
                    </a:cubicBezTo>
                    <a:cubicBezTo>
                      <a:pt x="41" y="339"/>
                      <a:pt x="45" y="338"/>
                      <a:pt x="47" y="336"/>
                    </a:cubicBezTo>
                    <a:cubicBezTo>
                      <a:pt x="51" y="331"/>
                      <a:pt x="56" y="327"/>
                      <a:pt x="61" y="322"/>
                    </a:cubicBezTo>
                    <a:cubicBezTo>
                      <a:pt x="66" y="318"/>
                      <a:pt x="71" y="314"/>
                      <a:pt x="76" y="310"/>
                    </a:cubicBezTo>
                    <a:cubicBezTo>
                      <a:pt x="79" y="308"/>
                      <a:pt x="81" y="305"/>
                      <a:pt x="83" y="303"/>
                    </a:cubicBezTo>
                    <a:cubicBezTo>
                      <a:pt x="85" y="301"/>
                      <a:pt x="88" y="299"/>
                      <a:pt x="90" y="296"/>
                    </a:cubicBezTo>
                    <a:cubicBezTo>
                      <a:pt x="92" y="293"/>
                      <a:pt x="95" y="291"/>
                      <a:pt x="98" y="289"/>
                    </a:cubicBezTo>
                    <a:cubicBezTo>
                      <a:pt x="100" y="287"/>
                      <a:pt x="103" y="287"/>
                      <a:pt x="105" y="285"/>
                    </a:cubicBezTo>
                    <a:cubicBezTo>
                      <a:pt x="106" y="284"/>
                      <a:pt x="108" y="283"/>
                      <a:pt x="108" y="281"/>
                    </a:cubicBezTo>
                    <a:cubicBezTo>
                      <a:pt x="108" y="281"/>
                      <a:pt x="107" y="281"/>
                      <a:pt x="107" y="280"/>
                    </a:cubicBezTo>
                    <a:cubicBezTo>
                      <a:pt x="106" y="278"/>
                      <a:pt x="106" y="276"/>
                      <a:pt x="106" y="274"/>
                    </a:cubicBezTo>
                    <a:cubicBezTo>
                      <a:pt x="108" y="273"/>
                      <a:pt x="109" y="273"/>
                      <a:pt x="111" y="272"/>
                    </a:cubicBezTo>
                    <a:cubicBezTo>
                      <a:pt x="112" y="272"/>
                      <a:pt x="114" y="272"/>
                      <a:pt x="115" y="271"/>
                    </a:cubicBezTo>
                    <a:cubicBezTo>
                      <a:pt x="116" y="270"/>
                      <a:pt x="117" y="268"/>
                      <a:pt x="119" y="267"/>
                    </a:cubicBezTo>
                    <a:cubicBezTo>
                      <a:pt x="120" y="266"/>
                      <a:pt x="122" y="264"/>
                      <a:pt x="122" y="262"/>
                    </a:cubicBezTo>
                    <a:cubicBezTo>
                      <a:pt x="122" y="261"/>
                      <a:pt x="122" y="261"/>
                      <a:pt x="122" y="260"/>
                    </a:cubicBezTo>
                    <a:cubicBezTo>
                      <a:pt x="124" y="260"/>
                      <a:pt x="126" y="260"/>
                      <a:pt x="128" y="258"/>
                    </a:cubicBezTo>
                    <a:cubicBezTo>
                      <a:pt x="129" y="257"/>
                      <a:pt x="129" y="255"/>
                      <a:pt x="131" y="254"/>
                    </a:cubicBezTo>
                    <a:cubicBezTo>
                      <a:pt x="133" y="253"/>
                      <a:pt x="135" y="251"/>
                      <a:pt x="137" y="250"/>
                    </a:cubicBezTo>
                    <a:cubicBezTo>
                      <a:pt x="141" y="246"/>
                      <a:pt x="145" y="244"/>
                      <a:pt x="150" y="242"/>
                    </a:cubicBezTo>
                    <a:cubicBezTo>
                      <a:pt x="150" y="243"/>
                      <a:pt x="150" y="243"/>
                      <a:pt x="150" y="244"/>
                    </a:cubicBezTo>
                    <a:cubicBezTo>
                      <a:pt x="149" y="246"/>
                      <a:pt x="143" y="247"/>
                      <a:pt x="142" y="248"/>
                    </a:cubicBezTo>
                    <a:cubicBezTo>
                      <a:pt x="138" y="251"/>
                      <a:pt x="134" y="253"/>
                      <a:pt x="132" y="257"/>
                    </a:cubicBezTo>
                    <a:cubicBezTo>
                      <a:pt x="129" y="262"/>
                      <a:pt x="124" y="264"/>
                      <a:pt x="121" y="269"/>
                    </a:cubicBezTo>
                    <a:cubicBezTo>
                      <a:pt x="119" y="272"/>
                      <a:pt x="117" y="274"/>
                      <a:pt x="114" y="277"/>
                    </a:cubicBezTo>
                    <a:cubicBezTo>
                      <a:pt x="113" y="277"/>
                      <a:pt x="112" y="278"/>
                      <a:pt x="112" y="279"/>
                    </a:cubicBezTo>
                    <a:cubicBezTo>
                      <a:pt x="112" y="280"/>
                      <a:pt x="112" y="280"/>
                      <a:pt x="113" y="280"/>
                    </a:cubicBezTo>
                    <a:cubicBezTo>
                      <a:pt x="118" y="281"/>
                      <a:pt x="123" y="274"/>
                      <a:pt x="127" y="271"/>
                    </a:cubicBezTo>
                    <a:cubicBezTo>
                      <a:pt x="130" y="269"/>
                      <a:pt x="134" y="269"/>
                      <a:pt x="137" y="266"/>
                    </a:cubicBezTo>
                    <a:cubicBezTo>
                      <a:pt x="139" y="263"/>
                      <a:pt x="144" y="263"/>
                      <a:pt x="147" y="260"/>
                    </a:cubicBezTo>
                    <a:cubicBezTo>
                      <a:pt x="149" y="259"/>
                      <a:pt x="150" y="257"/>
                      <a:pt x="152" y="256"/>
                    </a:cubicBezTo>
                    <a:cubicBezTo>
                      <a:pt x="153" y="256"/>
                      <a:pt x="154" y="255"/>
                      <a:pt x="155" y="254"/>
                    </a:cubicBezTo>
                    <a:cubicBezTo>
                      <a:pt x="156" y="252"/>
                      <a:pt x="156" y="253"/>
                      <a:pt x="156" y="251"/>
                    </a:cubicBezTo>
                    <a:cubicBezTo>
                      <a:pt x="156" y="251"/>
                      <a:pt x="157" y="243"/>
                      <a:pt x="158" y="245"/>
                    </a:cubicBezTo>
                    <a:cubicBezTo>
                      <a:pt x="159" y="246"/>
                      <a:pt x="160" y="247"/>
                      <a:pt x="161" y="247"/>
                    </a:cubicBezTo>
                    <a:cubicBezTo>
                      <a:pt x="162" y="246"/>
                      <a:pt x="164" y="246"/>
                      <a:pt x="165" y="245"/>
                    </a:cubicBezTo>
                    <a:cubicBezTo>
                      <a:pt x="165" y="246"/>
                      <a:pt x="165" y="247"/>
                      <a:pt x="166" y="248"/>
                    </a:cubicBezTo>
                    <a:cubicBezTo>
                      <a:pt x="166" y="249"/>
                      <a:pt x="167" y="252"/>
                      <a:pt x="168" y="253"/>
                    </a:cubicBezTo>
                    <a:cubicBezTo>
                      <a:pt x="169" y="254"/>
                      <a:pt x="169" y="253"/>
                      <a:pt x="170" y="255"/>
                    </a:cubicBezTo>
                    <a:cubicBezTo>
                      <a:pt x="171" y="258"/>
                      <a:pt x="175" y="258"/>
                      <a:pt x="178" y="258"/>
                    </a:cubicBezTo>
                    <a:cubicBezTo>
                      <a:pt x="180" y="257"/>
                      <a:pt x="184" y="257"/>
                      <a:pt x="186" y="258"/>
                    </a:cubicBezTo>
                    <a:cubicBezTo>
                      <a:pt x="188" y="259"/>
                      <a:pt x="189" y="258"/>
                      <a:pt x="190" y="258"/>
                    </a:cubicBezTo>
                    <a:cubicBezTo>
                      <a:pt x="188" y="259"/>
                      <a:pt x="191" y="261"/>
                      <a:pt x="192" y="262"/>
                    </a:cubicBezTo>
                    <a:cubicBezTo>
                      <a:pt x="194" y="262"/>
                      <a:pt x="198" y="260"/>
                      <a:pt x="196" y="263"/>
                    </a:cubicBezTo>
                    <a:cubicBezTo>
                      <a:pt x="194" y="264"/>
                      <a:pt x="193" y="266"/>
                      <a:pt x="193" y="268"/>
                    </a:cubicBezTo>
                    <a:cubicBezTo>
                      <a:pt x="192" y="272"/>
                      <a:pt x="199" y="275"/>
                      <a:pt x="199" y="279"/>
                    </a:cubicBezTo>
                    <a:cubicBezTo>
                      <a:pt x="199" y="281"/>
                      <a:pt x="200" y="285"/>
                      <a:pt x="204" y="284"/>
                    </a:cubicBezTo>
                    <a:cubicBezTo>
                      <a:pt x="207" y="283"/>
                      <a:pt x="210" y="280"/>
                      <a:pt x="210" y="277"/>
                    </a:cubicBezTo>
                    <a:cubicBezTo>
                      <a:pt x="210" y="279"/>
                      <a:pt x="209" y="281"/>
                      <a:pt x="210" y="282"/>
                    </a:cubicBezTo>
                    <a:cubicBezTo>
                      <a:pt x="211" y="283"/>
                      <a:pt x="211" y="283"/>
                      <a:pt x="212" y="283"/>
                    </a:cubicBezTo>
                    <a:cubicBezTo>
                      <a:pt x="214" y="284"/>
                      <a:pt x="214" y="287"/>
                      <a:pt x="214" y="289"/>
                    </a:cubicBezTo>
                    <a:cubicBezTo>
                      <a:pt x="214" y="291"/>
                      <a:pt x="214" y="292"/>
                      <a:pt x="215" y="293"/>
                    </a:cubicBezTo>
                    <a:cubicBezTo>
                      <a:pt x="217" y="295"/>
                      <a:pt x="221" y="294"/>
                      <a:pt x="219" y="298"/>
                    </a:cubicBezTo>
                    <a:cubicBezTo>
                      <a:pt x="217" y="300"/>
                      <a:pt x="213" y="304"/>
                      <a:pt x="216" y="306"/>
                    </a:cubicBezTo>
                    <a:cubicBezTo>
                      <a:pt x="218" y="307"/>
                      <a:pt x="222" y="316"/>
                      <a:pt x="218" y="318"/>
                    </a:cubicBezTo>
                    <a:cubicBezTo>
                      <a:pt x="217" y="319"/>
                      <a:pt x="216" y="321"/>
                      <a:pt x="215" y="323"/>
                    </a:cubicBezTo>
                    <a:cubicBezTo>
                      <a:pt x="213" y="328"/>
                      <a:pt x="212" y="332"/>
                      <a:pt x="214" y="338"/>
                    </a:cubicBezTo>
                    <a:cubicBezTo>
                      <a:pt x="215" y="339"/>
                      <a:pt x="215" y="346"/>
                      <a:pt x="214" y="347"/>
                    </a:cubicBezTo>
                    <a:cubicBezTo>
                      <a:pt x="212" y="349"/>
                      <a:pt x="212" y="351"/>
                      <a:pt x="211" y="353"/>
                    </a:cubicBezTo>
                    <a:cubicBezTo>
                      <a:pt x="210" y="354"/>
                      <a:pt x="211" y="355"/>
                      <a:pt x="211" y="357"/>
                    </a:cubicBezTo>
                    <a:cubicBezTo>
                      <a:pt x="213" y="360"/>
                      <a:pt x="212" y="363"/>
                      <a:pt x="211" y="367"/>
                    </a:cubicBezTo>
                    <a:cubicBezTo>
                      <a:pt x="211" y="369"/>
                      <a:pt x="219" y="371"/>
                      <a:pt x="214" y="374"/>
                    </a:cubicBezTo>
                    <a:cubicBezTo>
                      <a:pt x="213" y="374"/>
                      <a:pt x="210" y="375"/>
                      <a:pt x="211" y="378"/>
                    </a:cubicBezTo>
                    <a:cubicBezTo>
                      <a:pt x="211" y="379"/>
                      <a:pt x="212" y="380"/>
                      <a:pt x="212" y="382"/>
                    </a:cubicBezTo>
                    <a:cubicBezTo>
                      <a:pt x="213" y="384"/>
                      <a:pt x="215" y="384"/>
                      <a:pt x="215" y="387"/>
                    </a:cubicBezTo>
                    <a:cubicBezTo>
                      <a:pt x="216" y="389"/>
                      <a:pt x="216" y="390"/>
                      <a:pt x="216" y="392"/>
                    </a:cubicBezTo>
                    <a:cubicBezTo>
                      <a:pt x="217" y="396"/>
                      <a:pt x="214" y="395"/>
                      <a:pt x="213" y="397"/>
                    </a:cubicBezTo>
                    <a:cubicBezTo>
                      <a:pt x="211" y="400"/>
                      <a:pt x="211" y="402"/>
                      <a:pt x="211" y="406"/>
                    </a:cubicBezTo>
                    <a:cubicBezTo>
                      <a:pt x="211" y="409"/>
                      <a:pt x="212" y="412"/>
                      <a:pt x="214" y="414"/>
                    </a:cubicBezTo>
                    <a:cubicBezTo>
                      <a:pt x="216" y="415"/>
                      <a:pt x="218" y="416"/>
                      <a:pt x="219" y="418"/>
                    </a:cubicBezTo>
                    <a:cubicBezTo>
                      <a:pt x="220" y="419"/>
                      <a:pt x="220" y="419"/>
                      <a:pt x="221" y="420"/>
                    </a:cubicBezTo>
                    <a:cubicBezTo>
                      <a:pt x="221" y="421"/>
                      <a:pt x="222" y="421"/>
                      <a:pt x="222" y="421"/>
                    </a:cubicBezTo>
                    <a:cubicBezTo>
                      <a:pt x="228" y="421"/>
                      <a:pt x="228" y="426"/>
                      <a:pt x="229" y="430"/>
                    </a:cubicBezTo>
                    <a:cubicBezTo>
                      <a:pt x="229" y="433"/>
                      <a:pt x="232" y="435"/>
                      <a:pt x="233" y="437"/>
                    </a:cubicBezTo>
                    <a:cubicBezTo>
                      <a:pt x="234" y="439"/>
                      <a:pt x="236" y="436"/>
                      <a:pt x="236" y="441"/>
                    </a:cubicBezTo>
                    <a:cubicBezTo>
                      <a:pt x="236" y="444"/>
                      <a:pt x="237" y="446"/>
                      <a:pt x="237" y="448"/>
                    </a:cubicBezTo>
                    <a:cubicBezTo>
                      <a:pt x="238" y="450"/>
                      <a:pt x="240" y="452"/>
                      <a:pt x="240" y="455"/>
                    </a:cubicBezTo>
                    <a:cubicBezTo>
                      <a:pt x="240" y="457"/>
                      <a:pt x="239" y="460"/>
                      <a:pt x="239" y="463"/>
                    </a:cubicBezTo>
                    <a:cubicBezTo>
                      <a:pt x="239" y="464"/>
                      <a:pt x="238" y="465"/>
                      <a:pt x="237" y="466"/>
                    </a:cubicBezTo>
                    <a:cubicBezTo>
                      <a:pt x="237" y="465"/>
                      <a:pt x="237" y="465"/>
                      <a:pt x="237" y="464"/>
                    </a:cubicBezTo>
                    <a:cubicBezTo>
                      <a:pt x="236" y="463"/>
                      <a:pt x="235" y="462"/>
                      <a:pt x="234" y="461"/>
                    </a:cubicBezTo>
                    <a:cubicBezTo>
                      <a:pt x="230" y="459"/>
                      <a:pt x="226" y="462"/>
                      <a:pt x="222" y="458"/>
                    </a:cubicBezTo>
                    <a:cubicBezTo>
                      <a:pt x="221" y="457"/>
                      <a:pt x="219" y="454"/>
                      <a:pt x="217" y="456"/>
                    </a:cubicBezTo>
                    <a:cubicBezTo>
                      <a:pt x="215" y="457"/>
                      <a:pt x="215" y="461"/>
                      <a:pt x="216" y="464"/>
                    </a:cubicBezTo>
                    <a:cubicBezTo>
                      <a:pt x="213" y="468"/>
                      <a:pt x="214" y="478"/>
                      <a:pt x="214" y="482"/>
                    </a:cubicBezTo>
                    <a:cubicBezTo>
                      <a:pt x="214" y="494"/>
                      <a:pt x="207" y="505"/>
                      <a:pt x="202" y="517"/>
                    </a:cubicBezTo>
                    <a:cubicBezTo>
                      <a:pt x="201" y="522"/>
                      <a:pt x="199" y="528"/>
                      <a:pt x="196" y="533"/>
                    </a:cubicBezTo>
                    <a:cubicBezTo>
                      <a:pt x="194" y="535"/>
                      <a:pt x="193" y="538"/>
                      <a:pt x="192" y="540"/>
                    </a:cubicBezTo>
                    <a:cubicBezTo>
                      <a:pt x="191" y="543"/>
                      <a:pt x="189" y="545"/>
                      <a:pt x="188" y="547"/>
                    </a:cubicBezTo>
                    <a:cubicBezTo>
                      <a:pt x="186" y="550"/>
                      <a:pt x="184" y="554"/>
                      <a:pt x="184" y="558"/>
                    </a:cubicBezTo>
                    <a:cubicBezTo>
                      <a:pt x="184" y="565"/>
                      <a:pt x="183" y="572"/>
                      <a:pt x="182" y="578"/>
                    </a:cubicBezTo>
                    <a:cubicBezTo>
                      <a:pt x="181" y="581"/>
                      <a:pt x="180" y="584"/>
                      <a:pt x="178" y="587"/>
                    </a:cubicBezTo>
                    <a:cubicBezTo>
                      <a:pt x="178" y="588"/>
                      <a:pt x="177" y="589"/>
                      <a:pt x="178" y="590"/>
                    </a:cubicBezTo>
                    <a:cubicBezTo>
                      <a:pt x="178" y="592"/>
                      <a:pt x="178" y="595"/>
                      <a:pt x="178" y="597"/>
                    </a:cubicBezTo>
                    <a:cubicBezTo>
                      <a:pt x="179" y="601"/>
                      <a:pt x="181" y="604"/>
                      <a:pt x="179" y="607"/>
                    </a:cubicBezTo>
                    <a:cubicBezTo>
                      <a:pt x="178" y="612"/>
                      <a:pt x="177" y="615"/>
                      <a:pt x="178" y="621"/>
                    </a:cubicBezTo>
                    <a:cubicBezTo>
                      <a:pt x="178" y="626"/>
                      <a:pt x="182" y="630"/>
                      <a:pt x="183" y="635"/>
                    </a:cubicBezTo>
                    <a:cubicBezTo>
                      <a:pt x="183" y="638"/>
                      <a:pt x="184" y="640"/>
                      <a:pt x="184" y="643"/>
                    </a:cubicBezTo>
                    <a:cubicBezTo>
                      <a:pt x="184" y="644"/>
                      <a:pt x="184" y="647"/>
                      <a:pt x="185" y="648"/>
                    </a:cubicBezTo>
                    <a:cubicBezTo>
                      <a:pt x="186" y="651"/>
                      <a:pt x="188" y="652"/>
                      <a:pt x="188" y="656"/>
                    </a:cubicBezTo>
                    <a:cubicBezTo>
                      <a:pt x="188" y="658"/>
                      <a:pt x="188" y="660"/>
                      <a:pt x="187" y="662"/>
                    </a:cubicBezTo>
                    <a:cubicBezTo>
                      <a:pt x="186" y="664"/>
                      <a:pt x="190" y="669"/>
                      <a:pt x="191" y="671"/>
                    </a:cubicBezTo>
                    <a:cubicBezTo>
                      <a:pt x="191" y="671"/>
                      <a:pt x="191" y="671"/>
                      <a:pt x="192" y="672"/>
                    </a:cubicBezTo>
                    <a:cubicBezTo>
                      <a:pt x="192" y="675"/>
                      <a:pt x="192" y="679"/>
                      <a:pt x="192" y="683"/>
                    </a:cubicBezTo>
                    <a:cubicBezTo>
                      <a:pt x="192" y="685"/>
                      <a:pt x="193" y="686"/>
                      <a:pt x="195" y="687"/>
                    </a:cubicBezTo>
                    <a:cubicBezTo>
                      <a:pt x="199" y="689"/>
                      <a:pt x="201" y="692"/>
                      <a:pt x="204" y="693"/>
                    </a:cubicBezTo>
                    <a:cubicBezTo>
                      <a:pt x="207" y="694"/>
                      <a:pt x="210" y="695"/>
                      <a:pt x="212" y="697"/>
                    </a:cubicBezTo>
                    <a:cubicBezTo>
                      <a:pt x="215" y="700"/>
                      <a:pt x="217" y="702"/>
                      <a:pt x="219" y="705"/>
                    </a:cubicBezTo>
                    <a:cubicBezTo>
                      <a:pt x="222" y="710"/>
                      <a:pt x="220" y="714"/>
                      <a:pt x="221" y="719"/>
                    </a:cubicBezTo>
                    <a:cubicBezTo>
                      <a:pt x="222" y="723"/>
                      <a:pt x="223" y="727"/>
                      <a:pt x="224" y="732"/>
                    </a:cubicBezTo>
                    <a:cubicBezTo>
                      <a:pt x="226" y="736"/>
                      <a:pt x="226" y="741"/>
                      <a:pt x="227" y="745"/>
                    </a:cubicBezTo>
                    <a:cubicBezTo>
                      <a:pt x="228" y="747"/>
                      <a:pt x="229" y="748"/>
                      <a:pt x="230" y="749"/>
                    </a:cubicBezTo>
                    <a:cubicBezTo>
                      <a:pt x="231" y="752"/>
                      <a:pt x="231" y="754"/>
                      <a:pt x="231" y="757"/>
                    </a:cubicBezTo>
                    <a:cubicBezTo>
                      <a:pt x="232" y="760"/>
                      <a:pt x="234" y="762"/>
                      <a:pt x="236" y="765"/>
                    </a:cubicBezTo>
                    <a:cubicBezTo>
                      <a:pt x="239" y="768"/>
                      <a:pt x="241" y="773"/>
                      <a:pt x="243" y="776"/>
                    </a:cubicBezTo>
                    <a:cubicBezTo>
                      <a:pt x="244" y="778"/>
                      <a:pt x="247" y="782"/>
                      <a:pt x="245" y="784"/>
                    </a:cubicBezTo>
                    <a:cubicBezTo>
                      <a:pt x="244" y="785"/>
                      <a:pt x="243" y="786"/>
                      <a:pt x="243" y="787"/>
                    </a:cubicBezTo>
                    <a:cubicBezTo>
                      <a:pt x="241" y="789"/>
                      <a:pt x="238" y="787"/>
                      <a:pt x="237" y="789"/>
                    </a:cubicBezTo>
                    <a:cubicBezTo>
                      <a:pt x="236" y="790"/>
                      <a:pt x="237" y="791"/>
                      <a:pt x="238" y="792"/>
                    </a:cubicBezTo>
                    <a:cubicBezTo>
                      <a:pt x="239" y="794"/>
                      <a:pt x="241" y="796"/>
                      <a:pt x="242" y="798"/>
                    </a:cubicBezTo>
                    <a:cubicBezTo>
                      <a:pt x="242" y="799"/>
                      <a:pt x="242" y="800"/>
                      <a:pt x="243" y="800"/>
                    </a:cubicBezTo>
                    <a:cubicBezTo>
                      <a:pt x="245" y="802"/>
                      <a:pt x="248" y="804"/>
                      <a:pt x="251" y="804"/>
                    </a:cubicBezTo>
                    <a:cubicBezTo>
                      <a:pt x="251" y="805"/>
                      <a:pt x="252" y="805"/>
                      <a:pt x="252" y="805"/>
                    </a:cubicBezTo>
                    <a:cubicBezTo>
                      <a:pt x="253" y="807"/>
                      <a:pt x="254" y="808"/>
                      <a:pt x="255" y="809"/>
                    </a:cubicBezTo>
                    <a:cubicBezTo>
                      <a:pt x="256" y="810"/>
                      <a:pt x="257" y="811"/>
                      <a:pt x="258" y="811"/>
                    </a:cubicBezTo>
                    <a:cubicBezTo>
                      <a:pt x="261" y="817"/>
                      <a:pt x="266" y="822"/>
                      <a:pt x="260" y="828"/>
                    </a:cubicBezTo>
                    <a:cubicBezTo>
                      <a:pt x="259" y="830"/>
                      <a:pt x="259" y="833"/>
                      <a:pt x="261" y="835"/>
                    </a:cubicBezTo>
                    <a:cubicBezTo>
                      <a:pt x="263" y="836"/>
                      <a:pt x="264" y="836"/>
                      <a:pt x="266" y="835"/>
                    </a:cubicBezTo>
                    <a:cubicBezTo>
                      <a:pt x="268" y="835"/>
                      <a:pt x="270" y="841"/>
                      <a:pt x="272" y="842"/>
                    </a:cubicBezTo>
                    <a:cubicBezTo>
                      <a:pt x="274" y="845"/>
                      <a:pt x="277" y="847"/>
                      <a:pt x="278" y="850"/>
                    </a:cubicBezTo>
                    <a:cubicBezTo>
                      <a:pt x="280" y="853"/>
                      <a:pt x="280" y="856"/>
                      <a:pt x="282" y="858"/>
                    </a:cubicBezTo>
                    <a:cubicBezTo>
                      <a:pt x="286" y="863"/>
                      <a:pt x="292" y="853"/>
                      <a:pt x="289" y="849"/>
                    </a:cubicBezTo>
                    <a:cubicBezTo>
                      <a:pt x="287" y="847"/>
                      <a:pt x="285" y="846"/>
                      <a:pt x="284" y="844"/>
                    </a:cubicBezTo>
                    <a:cubicBezTo>
                      <a:pt x="283" y="843"/>
                      <a:pt x="283" y="840"/>
                      <a:pt x="282" y="839"/>
                    </a:cubicBezTo>
                    <a:cubicBezTo>
                      <a:pt x="280" y="838"/>
                      <a:pt x="278" y="839"/>
                      <a:pt x="276" y="837"/>
                    </a:cubicBezTo>
                    <a:cubicBezTo>
                      <a:pt x="276" y="835"/>
                      <a:pt x="276" y="834"/>
                      <a:pt x="276" y="832"/>
                    </a:cubicBezTo>
                    <a:cubicBezTo>
                      <a:pt x="276" y="829"/>
                      <a:pt x="274" y="826"/>
                      <a:pt x="274" y="823"/>
                    </a:cubicBezTo>
                    <a:cubicBezTo>
                      <a:pt x="274" y="821"/>
                      <a:pt x="274" y="819"/>
                      <a:pt x="273" y="816"/>
                    </a:cubicBezTo>
                    <a:cubicBezTo>
                      <a:pt x="272" y="812"/>
                      <a:pt x="273" y="809"/>
                      <a:pt x="272" y="805"/>
                    </a:cubicBezTo>
                    <a:cubicBezTo>
                      <a:pt x="272" y="804"/>
                      <a:pt x="271" y="803"/>
                      <a:pt x="270" y="802"/>
                    </a:cubicBezTo>
                    <a:cubicBezTo>
                      <a:pt x="270" y="802"/>
                      <a:pt x="269" y="803"/>
                      <a:pt x="268" y="803"/>
                    </a:cubicBezTo>
                    <a:cubicBezTo>
                      <a:pt x="267" y="803"/>
                      <a:pt x="266" y="796"/>
                      <a:pt x="266" y="796"/>
                    </a:cubicBezTo>
                    <a:cubicBezTo>
                      <a:pt x="266" y="789"/>
                      <a:pt x="260" y="787"/>
                      <a:pt x="259" y="781"/>
                    </a:cubicBezTo>
                    <a:cubicBezTo>
                      <a:pt x="258" y="779"/>
                      <a:pt x="259" y="776"/>
                      <a:pt x="257" y="774"/>
                    </a:cubicBezTo>
                    <a:cubicBezTo>
                      <a:pt x="256" y="771"/>
                      <a:pt x="252" y="772"/>
                      <a:pt x="251" y="767"/>
                    </a:cubicBezTo>
                    <a:cubicBezTo>
                      <a:pt x="251" y="765"/>
                      <a:pt x="251" y="763"/>
                      <a:pt x="250" y="761"/>
                    </a:cubicBezTo>
                    <a:cubicBezTo>
                      <a:pt x="249" y="759"/>
                      <a:pt x="247" y="756"/>
                      <a:pt x="246" y="754"/>
                    </a:cubicBezTo>
                    <a:cubicBezTo>
                      <a:pt x="245" y="753"/>
                      <a:pt x="248" y="747"/>
                      <a:pt x="248" y="745"/>
                    </a:cubicBezTo>
                    <a:cubicBezTo>
                      <a:pt x="249" y="742"/>
                      <a:pt x="244" y="741"/>
                      <a:pt x="247" y="737"/>
                    </a:cubicBezTo>
                    <a:cubicBezTo>
                      <a:pt x="248" y="735"/>
                      <a:pt x="249" y="734"/>
                      <a:pt x="249" y="732"/>
                    </a:cubicBezTo>
                    <a:cubicBezTo>
                      <a:pt x="250" y="734"/>
                      <a:pt x="251" y="735"/>
                      <a:pt x="252" y="737"/>
                    </a:cubicBezTo>
                    <a:cubicBezTo>
                      <a:pt x="252" y="738"/>
                      <a:pt x="253" y="738"/>
                      <a:pt x="255" y="739"/>
                    </a:cubicBezTo>
                    <a:cubicBezTo>
                      <a:pt x="258" y="739"/>
                      <a:pt x="257" y="741"/>
                      <a:pt x="259" y="743"/>
                    </a:cubicBezTo>
                    <a:cubicBezTo>
                      <a:pt x="259" y="745"/>
                      <a:pt x="259" y="746"/>
                      <a:pt x="260" y="747"/>
                    </a:cubicBezTo>
                    <a:cubicBezTo>
                      <a:pt x="263" y="751"/>
                      <a:pt x="264" y="754"/>
                      <a:pt x="264" y="758"/>
                    </a:cubicBezTo>
                    <a:cubicBezTo>
                      <a:pt x="264" y="761"/>
                      <a:pt x="266" y="763"/>
                      <a:pt x="266" y="766"/>
                    </a:cubicBezTo>
                    <a:cubicBezTo>
                      <a:pt x="267" y="769"/>
                      <a:pt x="268" y="773"/>
                      <a:pt x="269" y="775"/>
                    </a:cubicBezTo>
                    <a:cubicBezTo>
                      <a:pt x="270" y="778"/>
                      <a:pt x="272" y="780"/>
                      <a:pt x="273" y="782"/>
                    </a:cubicBezTo>
                    <a:cubicBezTo>
                      <a:pt x="274" y="784"/>
                      <a:pt x="276" y="786"/>
                      <a:pt x="278" y="787"/>
                    </a:cubicBezTo>
                    <a:cubicBezTo>
                      <a:pt x="282" y="789"/>
                      <a:pt x="281" y="792"/>
                      <a:pt x="281" y="795"/>
                    </a:cubicBezTo>
                    <a:cubicBezTo>
                      <a:pt x="282" y="798"/>
                      <a:pt x="284" y="799"/>
                      <a:pt x="285" y="801"/>
                    </a:cubicBezTo>
                    <a:cubicBezTo>
                      <a:pt x="287" y="803"/>
                      <a:pt x="289" y="805"/>
                      <a:pt x="291" y="807"/>
                    </a:cubicBezTo>
                    <a:cubicBezTo>
                      <a:pt x="292" y="808"/>
                      <a:pt x="294" y="809"/>
                      <a:pt x="295" y="810"/>
                    </a:cubicBezTo>
                    <a:cubicBezTo>
                      <a:pt x="297" y="811"/>
                      <a:pt x="292" y="818"/>
                      <a:pt x="295" y="820"/>
                    </a:cubicBezTo>
                    <a:cubicBezTo>
                      <a:pt x="297" y="823"/>
                      <a:pt x="299" y="825"/>
                      <a:pt x="301" y="827"/>
                    </a:cubicBezTo>
                    <a:cubicBezTo>
                      <a:pt x="302" y="829"/>
                      <a:pt x="303" y="831"/>
                      <a:pt x="304" y="832"/>
                    </a:cubicBezTo>
                    <a:cubicBezTo>
                      <a:pt x="307" y="834"/>
                      <a:pt x="309" y="836"/>
                      <a:pt x="309" y="840"/>
                    </a:cubicBezTo>
                    <a:cubicBezTo>
                      <a:pt x="309" y="840"/>
                      <a:pt x="310" y="841"/>
                      <a:pt x="310" y="841"/>
                    </a:cubicBezTo>
                    <a:cubicBezTo>
                      <a:pt x="312" y="844"/>
                      <a:pt x="315" y="846"/>
                      <a:pt x="317" y="849"/>
                    </a:cubicBezTo>
                    <a:cubicBezTo>
                      <a:pt x="318" y="851"/>
                      <a:pt x="320" y="854"/>
                      <a:pt x="322" y="856"/>
                    </a:cubicBezTo>
                    <a:cubicBezTo>
                      <a:pt x="325" y="859"/>
                      <a:pt x="326" y="862"/>
                      <a:pt x="327" y="865"/>
                    </a:cubicBezTo>
                    <a:cubicBezTo>
                      <a:pt x="328" y="869"/>
                      <a:pt x="330" y="871"/>
                      <a:pt x="330" y="875"/>
                    </a:cubicBezTo>
                    <a:cubicBezTo>
                      <a:pt x="330" y="878"/>
                      <a:pt x="332" y="881"/>
                      <a:pt x="333" y="884"/>
                    </a:cubicBezTo>
                    <a:cubicBezTo>
                      <a:pt x="334" y="887"/>
                      <a:pt x="331" y="888"/>
                      <a:pt x="330" y="890"/>
                    </a:cubicBezTo>
                    <a:cubicBezTo>
                      <a:pt x="330" y="892"/>
                      <a:pt x="330" y="894"/>
                      <a:pt x="329" y="896"/>
                    </a:cubicBezTo>
                    <a:cubicBezTo>
                      <a:pt x="327" y="900"/>
                      <a:pt x="333" y="907"/>
                      <a:pt x="335" y="910"/>
                    </a:cubicBezTo>
                    <a:cubicBezTo>
                      <a:pt x="336" y="911"/>
                      <a:pt x="337" y="914"/>
                      <a:pt x="338" y="914"/>
                    </a:cubicBezTo>
                    <a:cubicBezTo>
                      <a:pt x="341" y="915"/>
                      <a:pt x="343" y="917"/>
                      <a:pt x="345" y="919"/>
                    </a:cubicBezTo>
                    <a:cubicBezTo>
                      <a:pt x="348" y="921"/>
                      <a:pt x="350" y="924"/>
                      <a:pt x="352" y="927"/>
                    </a:cubicBezTo>
                    <a:cubicBezTo>
                      <a:pt x="353" y="929"/>
                      <a:pt x="354" y="930"/>
                      <a:pt x="357" y="930"/>
                    </a:cubicBezTo>
                    <a:cubicBezTo>
                      <a:pt x="359" y="931"/>
                      <a:pt x="362" y="930"/>
                      <a:pt x="365" y="931"/>
                    </a:cubicBezTo>
                    <a:cubicBezTo>
                      <a:pt x="367" y="931"/>
                      <a:pt x="370" y="932"/>
                      <a:pt x="372" y="933"/>
                    </a:cubicBezTo>
                    <a:cubicBezTo>
                      <a:pt x="373" y="934"/>
                      <a:pt x="373" y="935"/>
                      <a:pt x="373" y="936"/>
                    </a:cubicBezTo>
                    <a:cubicBezTo>
                      <a:pt x="374" y="936"/>
                      <a:pt x="374" y="937"/>
                      <a:pt x="375" y="937"/>
                    </a:cubicBezTo>
                    <a:cubicBezTo>
                      <a:pt x="376" y="938"/>
                      <a:pt x="376" y="938"/>
                      <a:pt x="377" y="938"/>
                    </a:cubicBezTo>
                    <a:cubicBezTo>
                      <a:pt x="381" y="939"/>
                      <a:pt x="382" y="940"/>
                      <a:pt x="384" y="942"/>
                    </a:cubicBezTo>
                    <a:cubicBezTo>
                      <a:pt x="388" y="945"/>
                      <a:pt x="392" y="944"/>
                      <a:pt x="397" y="946"/>
                    </a:cubicBezTo>
                    <a:cubicBezTo>
                      <a:pt x="400" y="948"/>
                      <a:pt x="402" y="951"/>
                      <a:pt x="406" y="953"/>
                    </a:cubicBezTo>
                    <a:cubicBezTo>
                      <a:pt x="410" y="954"/>
                      <a:pt x="414" y="956"/>
                      <a:pt x="418" y="957"/>
                    </a:cubicBezTo>
                    <a:cubicBezTo>
                      <a:pt x="422" y="959"/>
                      <a:pt x="427" y="961"/>
                      <a:pt x="431" y="961"/>
                    </a:cubicBezTo>
                    <a:cubicBezTo>
                      <a:pt x="436" y="961"/>
                      <a:pt x="440" y="962"/>
                      <a:pt x="444" y="960"/>
                    </a:cubicBezTo>
                    <a:cubicBezTo>
                      <a:pt x="446" y="959"/>
                      <a:pt x="448" y="959"/>
                      <a:pt x="450" y="959"/>
                    </a:cubicBezTo>
                    <a:cubicBezTo>
                      <a:pt x="451" y="958"/>
                      <a:pt x="456" y="956"/>
                      <a:pt x="457" y="957"/>
                    </a:cubicBezTo>
                    <a:cubicBezTo>
                      <a:pt x="460" y="960"/>
                      <a:pt x="465" y="959"/>
                      <a:pt x="469" y="962"/>
                    </a:cubicBezTo>
                    <a:cubicBezTo>
                      <a:pt x="472" y="965"/>
                      <a:pt x="474" y="970"/>
                      <a:pt x="478" y="973"/>
                    </a:cubicBezTo>
                    <a:cubicBezTo>
                      <a:pt x="484" y="977"/>
                      <a:pt x="488" y="984"/>
                      <a:pt x="495" y="988"/>
                    </a:cubicBezTo>
                    <a:cubicBezTo>
                      <a:pt x="496" y="988"/>
                      <a:pt x="497" y="988"/>
                      <a:pt x="498" y="988"/>
                    </a:cubicBezTo>
                    <a:cubicBezTo>
                      <a:pt x="502" y="989"/>
                      <a:pt x="505" y="989"/>
                      <a:pt x="509" y="990"/>
                    </a:cubicBezTo>
                    <a:cubicBezTo>
                      <a:pt x="512" y="991"/>
                      <a:pt x="514" y="992"/>
                      <a:pt x="517" y="993"/>
                    </a:cubicBezTo>
                    <a:cubicBezTo>
                      <a:pt x="519" y="994"/>
                      <a:pt x="522" y="994"/>
                      <a:pt x="524" y="995"/>
                    </a:cubicBezTo>
                    <a:cubicBezTo>
                      <a:pt x="528" y="996"/>
                      <a:pt x="532" y="998"/>
                      <a:pt x="536" y="999"/>
                    </a:cubicBezTo>
                    <a:cubicBezTo>
                      <a:pt x="538" y="999"/>
                      <a:pt x="540" y="999"/>
                      <a:pt x="542" y="998"/>
                    </a:cubicBezTo>
                    <a:cubicBezTo>
                      <a:pt x="541" y="999"/>
                      <a:pt x="541" y="1000"/>
                      <a:pt x="541" y="1001"/>
                    </a:cubicBezTo>
                    <a:cubicBezTo>
                      <a:pt x="542" y="1002"/>
                      <a:pt x="543" y="1004"/>
                      <a:pt x="545" y="1005"/>
                    </a:cubicBezTo>
                    <a:cubicBezTo>
                      <a:pt x="547" y="1006"/>
                      <a:pt x="549" y="1009"/>
                      <a:pt x="551" y="1012"/>
                    </a:cubicBezTo>
                    <a:cubicBezTo>
                      <a:pt x="554" y="1015"/>
                      <a:pt x="562" y="1018"/>
                      <a:pt x="563" y="1022"/>
                    </a:cubicBezTo>
                    <a:cubicBezTo>
                      <a:pt x="564" y="1026"/>
                      <a:pt x="562" y="1029"/>
                      <a:pt x="562" y="1033"/>
                    </a:cubicBezTo>
                    <a:cubicBezTo>
                      <a:pt x="562" y="1037"/>
                      <a:pt x="575" y="1046"/>
                      <a:pt x="576" y="1040"/>
                    </a:cubicBezTo>
                    <a:cubicBezTo>
                      <a:pt x="577" y="1037"/>
                      <a:pt x="576" y="1037"/>
                      <a:pt x="575" y="1035"/>
                    </a:cubicBezTo>
                    <a:cubicBezTo>
                      <a:pt x="574" y="1031"/>
                      <a:pt x="577" y="1038"/>
                      <a:pt x="578" y="1038"/>
                    </a:cubicBezTo>
                    <a:cubicBezTo>
                      <a:pt x="579" y="1040"/>
                      <a:pt x="581" y="1042"/>
                      <a:pt x="582" y="1043"/>
                    </a:cubicBezTo>
                    <a:cubicBezTo>
                      <a:pt x="585" y="1045"/>
                      <a:pt x="589" y="1046"/>
                      <a:pt x="588" y="1050"/>
                    </a:cubicBezTo>
                    <a:cubicBezTo>
                      <a:pt x="586" y="1054"/>
                      <a:pt x="590" y="1056"/>
                      <a:pt x="593" y="1058"/>
                    </a:cubicBezTo>
                    <a:cubicBezTo>
                      <a:pt x="594" y="1058"/>
                      <a:pt x="595" y="1058"/>
                      <a:pt x="595" y="1057"/>
                    </a:cubicBezTo>
                    <a:cubicBezTo>
                      <a:pt x="596" y="1056"/>
                      <a:pt x="596" y="1056"/>
                      <a:pt x="597" y="1055"/>
                    </a:cubicBezTo>
                    <a:cubicBezTo>
                      <a:pt x="599" y="1052"/>
                      <a:pt x="600" y="1057"/>
                      <a:pt x="601" y="1058"/>
                    </a:cubicBezTo>
                    <a:cubicBezTo>
                      <a:pt x="602" y="1061"/>
                      <a:pt x="610" y="1058"/>
                      <a:pt x="613" y="1059"/>
                    </a:cubicBezTo>
                    <a:cubicBezTo>
                      <a:pt x="615" y="1060"/>
                      <a:pt x="616" y="1061"/>
                      <a:pt x="617" y="1063"/>
                    </a:cubicBezTo>
                    <a:cubicBezTo>
                      <a:pt x="617" y="1064"/>
                      <a:pt x="617" y="1064"/>
                      <a:pt x="617" y="1065"/>
                    </a:cubicBezTo>
                    <a:cubicBezTo>
                      <a:pt x="618" y="1066"/>
                      <a:pt x="618" y="1066"/>
                      <a:pt x="620" y="1066"/>
                    </a:cubicBezTo>
                    <a:cubicBezTo>
                      <a:pt x="621" y="1065"/>
                      <a:pt x="622" y="1062"/>
                      <a:pt x="623" y="1065"/>
                    </a:cubicBezTo>
                    <a:cubicBezTo>
                      <a:pt x="623" y="1066"/>
                      <a:pt x="624" y="1069"/>
                      <a:pt x="625" y="1069"/>
                    </a:cubicBezTo>
                    <a:cubicBezTo>
                      <a:pt x="626" y="1070"/>
                      <a:pt x="628" y="1069"/>
                      <a:pt x="629" y="1069"/>
                    </a:cubicBezTo>
                    <a:cubicBezTo>
                      <a:pt x="631" y="1068"/>
                      <a:pt x="634" y="1068"/>
                      <a:pt x="636" y="1067"/>
                    </a:cubicBezTo>
                    <a:cubicBezTo>
                      <a:pt x="639" y="1065"/>
                      <a:pt x="637" y="1062"/>
                      <a:pt x="635" y="1061"/>
                    </a:cubicBezTo>
                    <a:cubicBezTo>
                      <a:pt x="631" y="1057"/>
                      <a:pt x="637" y="1058"/>
                      <a:pt x="638" y="1057"/>
                    </a:cubicBezTo>
                    <a:cubicBezTo>
                      <a:pt x="640" y="1056"/>
                      <a:pt x="641" y="1054"/>
                      <a:pt x="642" y="1052"/>
                    </a:cubicBezTo>
                    <a:cubicBezTo>
                      <a:pt x="642" y="1052"/>
                      <a:pt x="642" y="1051"/>
                      <a:pt x="642" y="1050"/>
                    </a:cubicBezTo>
                    <a:cubicBezTo>
                      <a:pt x="641" y="1047"/>
                      <a:pt x="648" y="1049"/>
                      <a:pt x="648" y="1050"/>
                    </a:cubicBezTo>
                    <a:cubicBezTo>
                      <a:pt x="649" y="1051"/>
                      <a:pt x="650" y="1052"/>
                      <a:pt x="651" y="1052"/>
                    </a:cubicBezTo>
                    <a:cubicBezTo>
                      <a:pt x="652" y="1053"/>
                      <a:pt x="653" y="1054"/>
                      <a:pt x="654" y="1054"/>
                    </a:cubicBezTo>
                    <a:cubicBezTo>
                      <a:pt x="655" y="1055"/>
                      <a:pt x="659" y="1054"/>
                      <a:pt x="657" y="1057"/>
                    </a:cubicBezTo>
                    <a:cubicBezTo>
                      <a:pt x="657" y="1058"/>
                      <a:pt x="655" y="1060"/>
                      <a:pt x="655" y="1061"/>
                    </a:cubicBezTo>
                    <a:cubicBezTo>
                      <a:pt x="657" y="1064"/>
                      <a:pt x="657" y="1067"/>
                      <a:pt x="659" y="1069"/>
                    </a:cubicBezTo>
                    <a:cubicBezTo>
                      <a:pt x="660" y="1071"/>
                      <a:pt x="661" y="1073"/>
                      <a:pt x="662" y="1075"/>
                    </a:cubicBezTo>
                    <a:cubicBezTo>
                      <a:pt x="664" y="1078"/>
                      <a:pt x="667" y="1076"/>
                      <a:pt x="669" y="1079"/>
                    </a:cubicBezTo>
                    <a:cubicBezTo>
                      <a:pt x="668" y="1080"/>
                      <a:pt x="667" y="1080"/>
                      <a:pt x="667" y="1081"/>
                    </a:cubicBezTo>
                    <a:cubicBezTo>
                      <a:pt x="664" y="1082"/>
                      <a:pt x="667" y="1088"/>
                      <a:pt x="666" y="1090"/>
                    </a:cubicBezTo>
                    <a:cubicBezTo>
                      <a:pt x="664" y="1094"/>
                      <a:pt x="666" y="1098"/>
                      <a:pt x="665" y="1103"/>
                    </a:cubicBezTo>
                    <a:cubicBezTo>
                      <a:pt x="665" y="1105"/>
                      <a:pt x="665" y="1108"/>
                      <a:pt x="667" y="1109"/>
                    </a:cubicBezTo>
                    <a:cubicBezTo>
                      <a:pt x="673" y="1112"/>
                      <a:pt x="662" y="1116"/>
                      <a:pt x="661" y="1119"/>
                    </a:cubicBezTo>
                    <a:cubicBezTo>
                      <a:pt x="658" y="1123"/>
                      <a:pt x="655" y="1127"/>
                      <a:pt x="652" y="1131"/>
                    </a:cubicBezTo>
                    <a:cubicBezTo>
                      <a:pt x="650" y="1134"/>
                      <a:pt x="648" y="1137"/>
                      <a:pt x="645" y="1139"/>
                    </a:cubicBezTo>
                    <a:cubicBezTo>
                      <a:pt x="645" y="1139"/>
                      <a:pt x="644" y="1140"/>
                      <a:pt x="644" y="1141"/>
                    </a:cubicBezTo>
                    <a:cubicBezTo>
                      <a:pt x="642" y="1143"/>
                      <a:pt x="638" y="1143"/>
                      <a:pt x="636" y="1143"/>
                    </a:cubicBezTo>
                    <a:cubicBezTo>
                      <a:pt x="632" y="1144"/>
                      <a:pt x="627" y="1148"/>
                      <a:pt x="631" y="1152"/>
                    </a:cubicBezTo>
                    <a:cubicBezTo>
                      <a:pt x="635" y="1156"/>
                      <a:pt x="627" y="1160"/>
                      <a:pt x="628" y="1164"/>
                    </a:cubicBezTo>
                    <a:cubicBezTo>
                      <a:pt x="628" y="1166"/>
                      <a:pt x="626" y="1168"/>
                      <a:pt x="624" y="1170"/>
                    </a:cubicBezTo>
                    <a:cubicBezTo>
                      <a:pt x="623" y="1170"/>
                      <a:pt x="623" y="1171"/>
                      <a:pt x="623" y="1172"/>
                    </a:cubicBezTo>
                    <a:cubicBezTo>
                      <a:pt x="623" y="1174"/>
                      <a:pt x="624" y="1175"/>
                      <a:pt x="624" y="1177"/>
                    </a:cubicBezTo>
                    <a:cubicBezTo>
                      <a:pt x="624" y="1180"/>
                      <a:pt x="623" y="1182"/>
                      <a:pt x="623" y="1184"/>
                    </a:cubicBezTo>
                    <a:cubicBezTo>
                      <a:pt x="623" y="1185"/>
                      <a:pt x="627" y="1188"/>
                      <a:pt x="628" y="1189"/>
                    </a:cubicBezTo>
                    <a:cubicBezTo>
                      <a:pt x="630" y="1190"/>
                      <a:pt x="632" y="1189"/>
                      <a:pt x="633" y="1187"/>
                    </a:cubicBezTo>
                    <a:cubicBezTo>
                      <a:pt x="634" y="1185"/>
                      <a:pt x="636" y="1183"/>
                      <a:pt x="637" y="1182"/>
                    </a:cubicBezTo>
                    <a:cubicBezTo>
                      <a:pt x="637" y="1183"/>
                      <a:pt x="637" y="1184"/>
                      <a:pt x="637" y="1184"/>
                    </a:cubicBezTo>
                    <a:cubicBezTo>
                      <a:pt x="637" y="1186"/>
                      <a:pt x="637" y="1186"/>
                      <a:pt x="637" y="1188"/>
                    </a:cubicBezTo>
                    <a:cubicBezTo>
                      <a:pt x="639" y="1191"/>
                      <a:pt x="637" y="1193"/>
                      <a:pt x="635" y="1195"/>
                    </a:cubicBezTo>
                    <a:cubicBezTo>
                      <a:pt x="632" y="1198"/>
                      <a:pt x="628" y="1200"/>
                      <a:pt x="625" y="1202"/>
                    </a:cubicBezTo>
                    <a:cubicBezTo>
                      <a:pt x="623" y="1203"/>
                      <a:pt x="621" y="1204"/>
                      <a:pt x="619" y="1205"/>
                    </a:cubicBezTo>
                    <a:cubicBezTo>
                      <a:pt x="616" y="1208"/>
                      <a:pt x="615" y="1211"/>
                      <a:pt x="618" y="1214"/>
                    </a:cubicBezTo>
                    <a:cubicBezTo>
                      <a:pt x="619" y="1215"/>
                      <a:pt x="623" y="1222"/>
                      <a:pt x="622" y="1224"/>
                    </a:cubicBezTo>
                    <a:cubicBezTo>
                      <a:pt x="620" y="1226"/>
                      <a:pt x="619" y="1226"/>
                      <a:pt x="619" y="1228"/>
                    </a:cubicBezTo>
                    <a:cubicBezTo>
                      <a:pt x="620" y="1231"/>
                      <a:pt x="626" y="1233"/>
                      <a:pt x="628" y="1233"/>
                    </a:cubicBezTo>
                    <a:cubicBezTo>
                      <a:pt x="631" y="1234"/>
                      <a:pt x="634" y="1233"/>
                      <a:pt x="637" y="1236"/>
                    </a:cubicBezTo>
                    <a:cubicBezTo>
                      <a:pt x="639" y="1237"/>
                      <a:pt x="639" y="1240"/>
                      <a:pt x="641" y="1242"/>
                    </a:cubicBezTo>
                    <a:cubicBezTo>
                      <a:pt x="643" y="1244"/>
                      <a:pt x="645" y="1245"/>
                      <a:pt x="647" y="1247"/>
                    </a:cubicBezTo>
                    <a:cubicBezTo>
                      <a:pt x="651" y="1249"/>
                      <a:pt x="651" y="1254"/>
                      <a:pt x="653" y="1258"/>
                    </a:cubicBezTo>
                    <a:cubicBezTo>
                      <a:pt x="654" y="1261"/>
                      <a:pt x="655" y="1263"/>
                      <a:pt x="657" y="1265"/>
                    </a:cubicBezTo>
                    <a:cubicBezTo>
                      <a:pt x="659" y="1268"/>
                      <a:pt x="659" y="1270"/>
                      <a:pt x="660" y="1273"/>
                    </a:cubicBezTo>
                    <a:cubicBezTo>
                      <a:pt x="661" y="1275"/>
                      <a:pt x="662" y="1276"/>
                      <a:pt x="663" y="1277"/>
                    </a:cubicBezTo>
                    <a:cubicBezTo>
                      <a:pt x="666" y="1281"/>
                      <a:pt x="669" y="1283"/>
                      <a:pt x="670" y="1287"/>
                    </a:cubicBezTo>
                    <a:cubicBezTo>
                      <a:pt x="672" y="1292"/>
                      <a:pt x="678" y="1295"/>
                      <a:pt x="680" y="1300"/>
                    </a:cubicBezTo>
                    <a:cubicBezTo>
                      <a:pt x="682" y="1305"/>
                      <a:pt x="681" y="1309"/>
                      <a:pt x="686" y="1313"/>
                    </a:cubicBezTo>
                    <a:cubicBezTo>
                      <a:pt x="688" y="1315"/>
                      <a:pt x="690" y="1317"/>
                      <a:pt x="692" y="1319"/>
                    </a:cubicBezTo>
                    <a:cubicBezTo>
                      <a:pt x="694" y="1321"/>
                      <a:pt x="695" y="1323"/>
                      <a:pt x="697" y="1324"/>
                    </a:cubicBezTo>
                    <a:cubicBezTo>
                      <a:pt x="700" y="1325"/>
                      <a:pt x="702" y="1326"/>
                      <a:pt x="705" y="1326"/>
                    </a:cubicBezTo>
                    <a:cubicBezTo>
                      <a:pt x="709" y="1326"/>
                      <a:pt x="711" y="1327"/>
                      <a:pt x="714" y="1330"/>
                    </a:cubicBezTo>
                    <a:cubicBezTo>
                      <a:pt x="719" y="1334"/>
                      <a:pt x="724" y="1335"/>
                      <a:pt x="730" y="1337"/>
                    </a:cubicBezTo>
                    <a:cubicBezTo>
                      <a:pt x="735" y="1340"/>
                      <a:pt x="740" y="1343"/>
                      <a:pt x="746" y="1346"/>
                    </a:cubicBezTo>
                    <a:cubicBezTo>
                      <a:pt x="747" y="1347"/>
                      <a:pt x="749" y="1348"/>
                      <a:pt x="751" y="1349"/>
                    </a:cubicBezTo>
                    <a:cubicBezTo>
                      <a:pt x="751" y="1352"/>
                      <a:pt x="751" y="1354"/>
                      <a:pt x="752" y="1357"/>
                    </a:cubicBezTo>
                    <a:cubicBezTo>
                      <a:pt x="753" y="1359"/>
                      <a:pt x="753" y="1362"/>
                      <a:pt x="753" y="1365"/>
                    </a:cubicBezTo>
                    <a:cubicBezTo>
                      <a:pt x="754" y="1367"/>
                      <a:pt x="753" y="1370"/>
                      <a:pt x="754" y="1372"/>
                    </a:cubicBezTo>
                    <a:cubicBezTo>
                      <a:pt x="754" y="1375"/>
                      <a:pt x="755" y="1378"/>
                      <a:pt x="755" y="1382"/>
                    </a:cubicBezTo>
                    <a:cubicBezTo>
                      <a:pt x="755" y="1385"/>
                      <a:pt x="753" y="1388"/>
                      <a:pt x="753" y="1391"/>
                    </a:cubicBezTo>
                    <a:cubicBezTo>
                      <a:pt x="752" y="1393"/>
                      <a:pt x="753" y="1395"/>
                      <a:pt x="753" y="1397"/>
                    </a:cubicBezTo>
                    <a:cubicBezTo>
                      <a:pt x="754" y="1401"/>
                      <a:pt x="753" y="1404"/>
                      <a:pt x="753" y="1407"/>
                    </a:cubicBezTo>
                    <a:cubicBezTo>
                      <a:pt x="753" y="1410"/>
                      <a:pt x="753" y="1412"/>
                      <a:pt x="753" y="1415"/>
                    </a:cubicBezTo>
                    <a:cubicBezTo>
                      <a:pt x="754" y="1417"/>
                      <a:pt x="752" y="1419"/>
                      <a:pt x="752" y="1422"/>
                    </a:cubicBezTo>
                    <a:cubicBezTo>
                      <a:pt x="752" y="1424"/>
                      <a:pt x="751" y="1425"/>
                      <a:pt x="751" y="1428"/>
                    </a:cubicBezTo>
                    <a:cubicBezTo>
                      <a:pt x="751" y="1430"/>
                      <a:pt x="751" y="1432"/>
                      <a:pt x="750" y="1434"/>
                    </a:cubicBezTo>
                    <a:cubicBezTo>
                      <a:pt x="749" y="1439"/>
                      <a:pt x="747" y="1442"/>
                      <a:pt x="746" y="1447"/>
                    </a:cubicBezTo>
                    <a:cubicBezTo>
                      <a:pt x="746" y="1449"/>
                      <a:pt x="748" y="1452"/>
                      <a:pt x="748" y="1453"/>
                    </a:cubicBezTo>
                    <a:cubicBezTo>
                      <a:pt x="748" y="1453"/>
                      <a:pt x="746" y="1458"/>
                      <a:pt x="746" y="1458"/>
                    </a:cubicBezTo>
                    <a:cubicBezTo>
                      <a:pt x="745" y="1462"/>
                      <a:pt x="747" y="1467"/>
                      <a:pt x="748" y="1471"/>
                    </a:cubicBezTo>
                    <a:cubicBezTo>
                      <a:pt x="749" y="1474"/>
                      <a:pt x="748" y="1477"/>
                      <a:pt x="747" y="1481"/>
                    </a:cubicBezTo>
                    <a:cubicBezTo>
                      <a:pt x="747" y="1483"/>
                      <a:pt x="749" y="1484"/>
                      <a:pt x="746" y="1486"/>
                    </a:cubicBezTo>
                    <a:cubicBezTo>
                      <a:pt x="743" y="1489"/>
                      <a:pt x="742" y="1495"/>
                      <a:pt x="741" y="1498"/>
                    </a:cubicBezTo>
                    <a:cubicBezTo>
                      <a:pt x="741" y="1502"/>
                      <a:pt x="740" y="1505"/>
                      <a:pt x="738" y="1508"/>
                    </a:cubicBezTo>
                    <a:cubicBezTo>
                      <a:pt x="738" y="1510"/>
                      <a:pt x="736" y="1510"/>
                      <a:pt x="735" y="1512"/>
                    </a:cubicBezTo>
                    <a:cubicBezTo>
                      <a:pt x="733" y="1514"/>
                      <a:pt x="732" y="1517"/>
                      <a:pt x="733" y="1519"/>
                    </a:cubicBezTo>
                    <a:cubicBezTo>
                      <a:pt x="734" y="1521"/>
                      <a:pt x="736" y="1521"/>
                      <a:pt x="737" y="1524"/>
                    </a:cubicBezTo>
                    <a:cubicBezTo>
                      <a:pt x="738" y="1527"/>
                      <a:pt x="737" y="1529"/>
                      <a:pt x="736" y="1531"/>
                    </a:cubicBezTo>
                    <a:cubicBezTo>
                      <a:pt x="734" y="1537"/>
                      <a:pt x="742" y="1538"/>
                      <a:pt x="748" y="1539"/>
                    </a:cubicBezTo>
                    <a:cubicBezTo>
                      <a:pt x="748" y="1541"/>
                      <a:pt x="746" y="1542"/>
                      <a:pt x="746" y="1544"/>
                    </a:cubicBezTo>
                    <a:cubicBezTo>
                      <a:pt x="744" y="1546"/>
                      <a:pt x="745" y="1549"/>
                      <a:pt x="745" y="1552"/>
                    </a:cubicBezTo>
                    <a:cubicBezTo>
                      <a:pt x="746" y="1556"/>
                      <a:pt x="744" y="1555"/>
                      <a:pt x="744" y="1558"/>
                    </a:cubicBezTo>
                    <a:cubicBezTo>
                      <a:pt x="743" y="1561"/>
                      <a:pt x="741" y="1561"/>
                      <a:pt x="738" y="1561"/>
                    </a:cubicBezTo>
                    <a:cubicBezTo>
                      <a:pt x="736" y="1560"/>
                      <a:pt x="734" y="1560"/>
                      <a:pt x="732" y="1562"/>
                    </a:cubicBezTo>
                    <a:cubicBezTo>
                      <a:pt x="730" y="1565"/>
                      <a:pt x="731" y="1567"/>
                      <a:pt x="735" y="1568"/>
                    </a:cubicBezTo>
                    <a:cubicBezTo>
                      <a:pt x="738" y="1568"/>
                      <a:pt x="736" y="1571"/>
                      <a:pt x="736" y="1573"/>
                    </a:cubicBezTo>
                    <a:cubicBezTo>
                      <a:pt x="737" y="1575"/>
                      <a:pt x="739" y="1577"/>
                      <a:pt x="741" y="1578"/>
                    </a:cubicBezTo>
                    <a:cubicBezTo>
                      <a:pt x="743" y="1580"/>
                      <a:pt x="745" y="1582"/>
                      <a:pt x="747" y="1583"/>
                    </a:cubicBezTo>
                    <a:cubicBezTo>
                      <a:pt x="750" y="1585"/>
                      <a:pt x="754" y="1584"/>
                      <a:pt x="756" y="1584"/>
                    </a:cubicBezTo>
                    <a:cubicBezTo>
                      <a:pt x="760" y="1584"/>
                      <a:pt x="763" y="1586"/>
                      <a:pt x="767" y="1586"/>
                    </a:cubicBezTo>
                    <a:cubicBezTo>
                      <a:pt x="769" y="1586"/>
                      <a:pt x="772" y="1585"/>
                      <a:pt x="775" y="1585"/>
                    </a:cubicBezTo>
                    <a:cubicBezTo>
                      <a:pt x="777" y="1585"/>
                      <a:pt x="778" y="1586"/>
                      <a:pt x="780" y="1586"/>
                    </a:cubicBezTo>
                    <a:cubicBezTo>
                      <a:pt x="784" y="1586"/>
                      <a:pt x="789" y="1585"/>
                      <a:pt x="793" y="1584"/>
                    </a:cubicBezTo>
                    <a:cubicBezTo>
                      <a:pt x="794" y="1584"/>
                      <a:pt x="795" y="1584"/>
                      <a:pt x="795" y="1584"/>
                    </a:cubicBezTo>
                    <a:cubicBezTo>
                      <a:pt x="801" y="1583"/>
                      <a:pt x="806" y="1582"/>
                      <a:pt x="811" y="1581"/>
                    </a:cubicBezTo>
                    <a:cubicBezTo>
                      <a:pt x="813" y="1580"/>
                      <a:pt x="814" y="1580"/>
                      <a:pt x="815" y="1579"/>
                    </a:cubicBezTo>
                    <a:close/>
                    <a:moveTo>
                      <a:pt x="1201" y="208"/>
                    </a:moveTo>
                    <a:cubicBezTo>
                      <a:pt x="1201" y="208"/>
                      <a:pt x="1201" y="208"/>
                      <a:pt x="1201" y="208"/>
                    </a:cubicBezTo>
                    <a:cubicBezTo>
                      <a:pt x="1201" y="208"/>
                      <a:pt x="1200" y="208"/>
                      <a:pt x="1200" y="208"/>
                    </a:cubicBezTo>
                    <a:cubicBezTo>
                      <a:pt x="1200" y="209"/>
                      <a:pt x="1200" y="210"/>
                      <a:pt x="1200" y="211"/>
                    </a:cubicBezTo>
                    <a:cubicBezTo>
                      <a:pt x="1201" y="212"/>
                      <a:pt x="1202" y="212"/>
                      <a:pt x="1202" y="213"/>
                    </a:cubicBezTo>
                    <a:cubicBezTo>
                      <a:pt x="1203" y="213"/>
                      <a:pt x="1203" y="213"/>
                      <a:pt x="1204" y="213"/>
                    </a:cubicBezTo>
                    <a:cubicBezTo>
                      <a:pt x="1205" y="213"/>
                      <a:pt x="1205" y="214"/>
                      <a:pt x="1206" y="215"/>
                    </a:cubicBezTo>
                    <a:cubicBezTo>
                      <a:pt x="1206" y="216"/>
                      <a:pt x="1207" y="217"/>
                      <a:pt x="1207" y="217"/>
                    </a:cubicBezTo>
                    <a:cubicBezTo>
                      <a:pt x="1208" y="217"/>
                      <a:pt x="1209" y="216"/>
                      <a:pt x="1209" y="216"/>
                    </a:cubicBezTo>
                    <a:cubicBezTo>
                      <a:pt x="1209" y="215"/>
                      <a:pt x="1208" y="214"/>
                      <a:pt x="1207" y="213"/>
                    </a:cubicBezTo>
                    <a:cubicBezTo>
                      <a:pt x="1206" y="212"/>
                      <a:pt x="1206" y="212"/>
                      <a:pt x="1204" y="211"/>
                    </a:cubicBezTo>
                    <a:cubicBezTo>
                      <a:pt x="1203" y="211"/>
                      <a:pt x="1202" y="210"/>
                      <a:pt x="1201" y="208"/>
                    </a:cubicBezTo>
                    <a:cubicBezTo>
                      <a:pt x="1201" y="208"/>
                      <a:pt x="1201" y="208"/>
                      <a:pt x="1201" y="208"/>
                    </a:cubicBezTo>
                    <a:close/>
                    <a:moveTo>
                      <a:pt x="215" y="294"/>
                    </a:moveTo>
                    <a:cubicBezTo>
                      <a:pt x="213" y="293"/>
                      <a:pt x="212" y="295"/>
                      <a:pt x="211" y="296"/>
                    </a:cubicBezTo>
                    <a:cubicBezTo>
                      <a:pt x="211" y="297"/>
                      <a:pt x="211" y="298"/>
                      <a:pt x="210" y="299"/>
                    </a:cubicBezTo>
                    <a:cubicBezTo>
                      <a:pt x="210" y="300"/>
                      <a:pt x="210" y="300"/>
                      <a:pt x="210" y="301"/>
                    </a:cubicBezTo>
                    <a:cubicBezTo>
                      <a:pt x="208" y="302"/>
                      <a:pt x="207" y="305"/>
                      <a:pt x="208" y="306"/>
                    </a:cubicBezTo>
                    <a:cubicBezTo>
                      <a:pt x="209" y="307"/>
                      <a:pt x="210" y="306"/>
                      <a:pt x="211" y="305"/>
                    </a:cubicBezTo>
                    <a:cubicBezTo>
                      <a:pt x="212" y="304"/>
                      <a:pt x="212" y="303"/>
                      <a:pt x="212" y="303"/>
                    </a:cubicBezTo>
                    <a:cubicBezTo>
                      <a:pt x="213" y="302"/>
                      <a:pt x="214" y="301"/>
                      <a:pt x="216" y="300"/>
                    </a:cubicBezTo>
                    <a:cubicBezTo>
                      <a:pt x="218" y="299"/>
                      <a:pt x="217" y="294"/>
                      <a:pt x="215" y="294"/>
                    </a:cubicBezTo>
                    <a:close/>
                    <a:moveTo>
                      <a:pt x="97" y="301"/>
                    </a:moveTo>
                    <a:cubicBezTo>
                      <a:pt x="97" y="297"/>
                      <a:pt x="100" y="295"/>
                      <a:pt x="102" y="293"/>
                    </a:cubicBezTo>
                    <a:cubicBezTo>
                      <a:pt x="104" y="291"/>
                      <a:pt x="104" y="290"/>
                      <a:pt x="104" y="288"/>
                    </a:cubicBezTo>
                    <a:cubicBezTo>
                      <a:pt x="103" y="287"/>
                      <a:pt x="102" y="287"/>
                      <a:pt x="102" y="288"/>
                    </a:cubicBezTo>
                    <a:cubicBezTo>
                      <a:pt x="101" y="288"/>
                      <a:pt x="101" y="288"/>
                      <a:pt x="101" y="288"/>
                    </a:cubicBezTo>
                    <a:cubicBezTo>
                      <a:pt x="99" y="290"/>
                      <a:pt x="89" y="304"/>
                      <a:pt x="87" y="303"/>
                    </a:cubicBezTo>
                    <a:cubicBezTo>
                      <a:pt x="87" y="303"/>
                      <a:pt x="87" y="303"/>
                      <a:pt x="86" y="303"/>
                    </a:cubicBezTo>
                    <a:cubicBezTo>
                      <a:pt x="82" y="306"/>
                      <a:pt x="70" y="315"/>
                      <a:pt x="75" y="322"/>
                    </a:cubicBezTo>
                    <a:cubicBezTo>
                      <a:pt x="75" y="322"/>
                      <a:pt x="76" y="322"/>
                      <a:pt x="76" y="322"/>
                    </a:cubicBezTo>
                    <a:cubicBezTo>
                      <a:pt x="81" y="319"/>
                      <a:pt x="83" y="312"/>
                      <a:pt x="88" y="310"/>
                    </a:cubicBezTo>
                    <a:cubicBezTo>
                      <a:pt x="91" y="309"/>
                      <a:pt x="93" y="306"/>
                      <a:pt x="96" y="304"/>
                    </a:cubicBezTo>
                    <a:cubicBezTo>
                      <a:pt x="96" y="303"/>
                      <a:pt x="97" y="302"/>
                      <a:pt x="97" y="301"/>
                    </a:cubicBezTo>
                    <a:close/>
                    <a:moveTo>
                      <a:pt x="1198" y="237"/>
                    </a:moveTo>
                    <a:cubicBezTo>
                      <a:pt x="1196" y="236"/>
                      <a:pt x="1194" y="236"/>
                      <a:pt x="1192" y="236"/>
                    </a:cubicBezTo>
                    <a:cubicBezTo>
                      <a:pt x="1191" y="236"/>
                      <a:pt x="1190" y="236"/>
                      <a:pt x="1189" y="237"/>
                    </a:cubicBezTo>
                    <a:cubicBezTo>
                      <a:pt x="1189" y="237"/>
                      <a:pt x="1189" y="237"/>
                      <a:pt x="1189" y="237"/>
                    </a:cubicBezTo>
                    <a:cubicBezTo>
                      <a:pt x="1189" y="237"/>
                      <a:pt x="1189" y="237"/>
                      <a:pt x="1189" y="237"/>
                    </a:cubicBezTo>
                    <a:cubicBezTo>
                      <a:pt x="1189" y="238"/>
                      <a:pt x="1189" y="238"/>
                      <a:pt x="1189" y="238"/>
                    </a:cubicBezTo>
                    <a:cubicBezTo>
                      <a:pt x="1189" y="239"/>
                      <a:pt x="1190" y="239"/>
                      <a:pt x="1191" y="239"/>
                    </a:cubicBezTo>
                    <a:cubicBezTo>
                      <a:pt x="1193" y="240"/>
                      <a:pt x="1195" y="241"/>
                      <a:pt x="1197" y="242"/>
                    </a:cubicBezTo>
                    <a:cubicBezTo>
                      <a:pt x="1199" y="243"/>
                      <a:pt x="1202" y="245"/>
                      <a:pt x="1203" y="242"/>
                    </a:cubicBezTo>
                    <a:cubicBezTo>
                      <a:pt x="1203" y="241"/>
                      <a:pt x="1202" y="240"/>
                      <a:pt x="1201" y="239"/>
                    </a:cubicBezTo>
                    <a:cubicBezTo>
                      <a:pt x="1201" y="239"/>
                      <a:pt x="1199" y="237"/>
                      <a:pt x="1198" y="237"/>
                    </a:cubicBezTo>
                    <a:close/>
                    <a:moveTo>
                      <a:pt x="807" y="232"/>
                    </a:moveTo>
                    <a:cubicBezTo>
                      <a:pt x="806" y="231"/>
                      <a:pt x="804" y="231"/>
                      <a:pt x="803" y="230"/>
                    </a:cubicBezTo>
                    <a:cubicBezTo>
                      <a:pt x="802" y="230"/>
                      <a:pt x="800" y="230"/>
                      <a:pt x="799" y="230"/>
                    </a:cubicBezTo>
                    <a:cubicBezTo>
                      <a:pt x="798" y="230"/>
                      <a:pt x="798" y="231"/>
                      <a:pt x="799" y="232"/>
                    </a:cubicBezTo>
                    <a:cubicBezTo>
                      <a:pt x="799" y="232"/>
                      <a:pt x="800" y="233"/>
                      <a:pt x="801" y="233"/>
                    </a:cubicBezTo>
                    <a:cubicBezTo>
                      <a:pt x="802" y="233"/>
                      <a:pt x="803" y="234"/>
                      <a:pt x="803" y="234"/>
                    </a:cubicBezTo>
                    <a:cubicBezTo>
                      <a:pt x="804" y="236"/>
                      <a:pt x="804" y="236"/>
                      <a:pt x="805" y="237"/>
                    </a:cubicBezTo>
                    <a:cubicBezTo>
                      <a:pt x="806" y="237"/>
                      <a:pt x="808" y="237"/>
                      <a:pt x="808" y="235"/>
                    </a:cubicBezTo>
                    <a:cubicBezTo>
                      <a:pt x="808" y="235"/>
                      <a:pt x="808" y="234"/>
                      <a:pt x="808" y="234"/>
                    </a:cubicBezTo>
                    <a:cubicBezTo>
                      <a:pt x="808" y="233"/>
                      <a:pt x="807" y="233"/>
                      <a:pt x="807" y="232"/>
                    </a:cubicBezTo>
                    <a:close/>
                    <a:moveTo>
                      <a:pt x="958" y="212"/>
                    </a:moveTo>
                    <a:cubicBezTo>
                      <a:pt x="957" y="210"/>
                      <a:pt x="954" y="208"/>
                      <a:pt x="953" y="206"/>
                    </a:cubicBezTo>
                    <a:cubicBezTo>
                      <a:pt x="951" y="205"/>
                      <a:pt x="950" y="204"/>
                      <a:pt x="950" y="202"/>
                    </a:cubicBezTo>
                    <a:cubicBezTo>
                      <a:pt x="950" y="202"/>
                      <a:pt x="949" y="202"/>
                      <a:pt x="949" y="202"/>
                    </a:cubicBezTo>
                    <a:cubicBezTo>
                      <a:pt x="949" y="201"/>
                      <a:pt x="949" y="201"/>
                      <a:pt x="949" y="201"/>
                    </a:cubicBezTo>
                    <a:cubicBezTo>
                      <a:pt x="948" y="202"/>
                      <a:pt x="947" y="202"/>
                      <a:pt x="947" y="203"/>
                    </a:cubicBezTo>
                    <a:cubicBezTo>
                      <a:pt x="946" y="204"/>
                      <a:pt x="944" y="204"/>
                      <a:pt x="946" y="202"/>
                    </a:cubicBezTo>
                    <a:cubicBezTo>
                      <a:pt x="947" y="201"/>
                      <a:pt x="946" y="199"/>
                      <a:pt x="945" y="199"/>
                    </a:cubicBezTo>
                    <a:cubicBezTo>
                      <a:pt x="945" y="199"/>
                      <a:pt x="944" y="199"/>
                      <a:pt x="944" y="199"/>
                    </a:cubicBezTo>
                    <a:cubicBezTo>
                      <a:pt x="943" y="199"/>
                      <a:pt x="941" y="199"/>
                      <a:pt x="940" y="199"/>
                    </a:cubicBezTo>
                    <a:cubicBezTo>
                      <a:pt x="939" y="199"/>
                      <a:pt x="938" y="199"/>
                      <a:pt x="937" y="198"/>
                    </a:cubicBezTo>
                    <a:cubicBezTo>
                      <a:pt x="936" y="198"/>
                      <a:pt x="936" y="198"/>
                      <a:pt x="936" y="198"/>
                    </a:cubicBezTo>
                    <a:cubicBezTo>
                      <a:pt x="937" y="198"/>
                      <a:pt x="937" y="198"/>
                      <a:pt x="937" y="197"/>
                    </a:cubicBezTo>
                    <a:cubicBezTo>
                      <a:pt x="937" y="195"/>
                      <a:pt x="936" y="193"/>
                      <a:pt x="935" y="191"/>
                    </a:cubicBezTo>
                    <a:cubicBezTo>
                      <a:pt x="935" y="190"/>
                      <a:pt x="934" y="190"/>
                      <a:pt x="933" y="189"/>
                    </a:cubicBezTo>
                    <a:cubicBezTo>
                      <a:pt x="932" y="189"/>
                      <a:pt x="933" y="187"/>
                      <a:pt x="932" y="186"/>
                    </a:cubicBezTo>
                    <a:cubicBezTo>
                      <a:pt x="930" y="186"/>
                      <a:pt x="929" y="186"/>
                      <a:pt x="928" y="185"/>
                    </a:cubicBezTo>
                    <a:cubicBezTo>
                      <a:pt x="926" y="185"/>
                      <a:pt x="926" y="187"/>
                      <a:pt x="924" y="185"/>
                    </a:cubicBezTo>
                    <a:cubicBezTo>
                      <a:pt x="924" y="186"/>
                      <a:pt x="919" y="181"/>
                      <a:pt x="920" y="183"/>
                    </a:cubicBezTo>
                    <a:cubicBezTo>
                      <a:pt x="919" y="181"/>
                      <a:pt x="917" y="180"/>
                      <a:pt x="915" y="179"/>
                    </a:cubicBezTo>
                    <a:cubicBezTo>
                      <a:pt x="912" y="179"/>
                      <a:pt x="918" y="179"/>
                      <a:pt x="919" y="178"/>
                    </a:cubicBezTo>
                    <a:cubicBezTo>
                      <a:pt x="919" y="178"/>
                      <a:pt x="919" y="178"/>
                      <a:pt x="919" y="178"/>
                    </a:cubicBezTo>
                    <a:cubicBezTo>
                      <a:pt x="919" y="178"/>
                      <a:pt x="919" y="177"/>
                      <a:pt x="919" y="177"/>
                    </a:cubicBezTo>
                    <a:cubicBezTo>
                      <a:pt x="919" y="177"/>
                      <a:pt x="919" y="177"/>
                      <a:pt x="919" y="177"/>
                    </a:cubicBezTo>
                    <a:cubicBezTo>
                      <a:pt x="915" y="176"/>
                      <a:pt x="911" y="175"/>
                      <a:pt x="909" y="172"/>
                    </a:cubicBezTo>
                    <a:cubicBezTo>
                      <a:pt x="910" y="172"/>
                      <a:pt x="910" y="172"/>
                      <a:pt x="910" y="172"/>
                    </a:cubicBezTo>
                    <a:cubicBezTo>
                      <a:pt x="911" y="172"/>
                      <a:pt x="912" y="172"/>
                      <a:pt x="913" y="171"/>
                    </a:cubicBezTo>
                    <a:cubicBezTo>
                      <a:pt x="913" y="171"/>
                      <a:pt x="913" y="170"/>
                      <a:pt x="913" y="170"/>
                    </a:cubicBezTo>
                    <a:cubicBezTo>
                      <a:pt x="912" y="170"/>
                      <a:pt x="912" y="170"/>
                      <a:pt x="911" y="170"/>
                    </a:cubicBezTo>
                    <a:cubicBezTo>
                      <a:pt x="910" y="169"/>
                      <a:pt x="913" y="169"/>
                      <a:pt x="913" y="169"/>
                    </a:cubicBezTo>
                    <a:cubicBezTo>
                      <a:pt x="914" y="168"/>
                      <a:pt x="914" y="167"/>
                      <a:pt x="913" y="167"/>
                    </a:cubicBezTo>
                    <a:cubicBezTo>
                      <a:pt x="912" y="166"/>
                      <a:pt x="912" y="166"/>
                      <a:pt x="911" y="166"/>
                    </a:cubicBezTo>
                    <a:cubicBezTo>
                      <a:pt x="912" y="165"/>
                      <a:pt x="913" y="165"/>
                      <a:pt x="914" y="166"/>
                    </a:cubicBezTo>
                    <a:cubicBezTo>
                      <a:pt x="915" y="166"/>
                      <a:pt x="914" y="166"/>
                      <a:pt x="915" y="167"/>
                    </a:cubicBezTo>
                    <a:cubicBezTo>
                      <a:pt x="918" y="167"/>
                      <a:pt x="920" y="169"/>
                      <a:pt x="923" y="168"/>
                    </a:cubicBezTo>
                    <a:cubicBezTo>
                      <a:pt x="923" y="168"/>
                      <a:pt x="923" y="168"/>
                      <a:pt x="924" y="168"/>
                    </a:cubicBezTo>
                    <a:cubicBezTo>
                      <a:pt x="925" y="163"/>
                      <a:pt x="921" y="161"/>
                      <a:pt x="917" y="159"/>
                    </a:cubicBezTo>
                    <a:cubicBezTo>
                      <a:pt x="916" y="159"/>
                      <a:pt x="916" y="159"/>
                      <a:pt x="915" y="159"/>
                    </a:cubicBezTo>
                    <a:cubicBezTo>
                      <a:pt x="914" y="157"/>
                      <a:pt x="914" y="157"/>
                      <a:pt x="916" y="158"/>
                    </a:cubicBezTo>
                    <a:cubicBezTo>
                      <a:pt x="917" y="158"/>
                      <a:pt x="917" y="159"/>
                      <a:pt x="918" y="159"/>
                    </a:cubicBezTo>
                    <a:cubicBezTo>
                      <a:pt x="919" y="159"/>
                      <a:pt x="922" y="159"/>
                      <a:pt x="922" y="158"/>
                    </a:cubicBezTo>
                    <a:cubicBezTo>
                      <a:pt x="923" y="156"/>
                      <a:pt x="922" y="155"/>
                      <a:pt x="921" y="154"/>
                    </a:cubicBezTo>
                    <a:cubicBezTo>
                      <a:pt x="920" y="152"/>
                      <a:pt x="917" y="148"/>
                      <a:pt x="916" y="148"/>
                    </a:cubicBezTo>
                    <a:cubicBezTo>
                      <a:pt x="914" y="148"/>
                      <a:pt x="909" y="150"/>
                      <a:pt x="909" y="150"/>
                    </a:cubicBezTo>
                    <a:cubicBezTo>
                      <a:pt x="908" y="148"/>
                      <a:pt x="906" y="149"/>
                      <a:pt x="904" y="149"/>
                    </a:cubicBezTo>
                    <a:cubicBezTo>
                      <a:pt x="902" y="149"/>
                      <a:pt x="905" y="149"/>
                      <a:pt x="905" y="149"/>
                    </a:cubicBezTo>
                    <a:cubicBezTo>
                      <a:pt x="906" y="149"/>
                      <a:pt x="907" y="148"/>
                      <a:pt x="908" y="148"/>
                    </a:cubicBezTo>
                    <a:cubicBezTo>
                      <a:pt x="910" y="147"/>
                      <a:pt x="913" y="148"/>
                      <a:pt x="914" y="147"/>
                    </a:cubicBezTo>
                    <a:cubicBezTo>
                      <a:pt x="916" y="144"/>
                      <a:pt x="911" y="141"/>
                      <a:pt x="909" y="139"/>
                    </a:cubicBezTo>
                    <a:cubicBezTo>
                      <a:pt x="906" y="138"/>
                      <a:pt x="904" y="138"/>
                      <a:pt x="902" y="137"/>
                    </a:cubicBezTo>
                    <a:cubicBezTo>
                      <a:pt x="901" y="136"/>
                      <a:pt x="897" y="139"/>
                      <a:pt x="899" y="137"/>
                    </a:cubicBezTo>
                    <a:cubicBezTo>
                      <a:pt x="899" y="136"/>
                      <a:pt x="899" y="136"/>
                      <a:pt x="899" y="135"/>
                    </a:cubicBezTo>
                    <a:cubicBezTo>
                      <a:pt x="898" y="135"/>
                      <a:pt x="896" y="133"/>
                      <a:pt x="896" y="133"/>
                    </a:cubicBezTo>
                    <a:cubicBezTo>
                      <a:pt x="896" y="132"/>
                      <a:pt x="897" y="132"/>
                      <a:pt x="898" y="131"/>
                    </a:cubicBezTo>
                    <a:cubicBezTo>
                      <a:pt x="898" y="131"/>
                      <a:pt x="898" y="131"/>
                      <a:pt x="898" y="131"/>
                    </a:cubicBezTo>
                    <a:cubicBezTo>
                      <a:pt x="897" y="129"/>
                      <a:pt x="894" y="126"/>
                      <a:pt x="891" y="125"/>
                    </a:cubicBezTo>
                    <a:cubicBezTo>
                      <a:pt x="891" y="125"/>
                      <a:pt x="890" y="124"/>
                      <a:pt x="890" y="124"/>
                    </a:cubicBezTo>
                    <a:cubicBezTo>
                      <a:pt x="889" y="123"/>
                      <a:pt x="887" y="121"/>
                      <a:pt x="886" y="121"/>
                    </a:cubicBezTo>
                    <a:cubicBezTo>
                      <a:pt x="883" y="121"/>
                      <a:pt x="881" y="125"/>
                      <a:pt x="878" y="122"/>
                    </a:cubicBezTo>
                    <a:cubicBezTo>
                      <a:pt x="877" y="121"/>
                      <a:pt x="878" y="120"/>
                      <a:pt x="878" y="118"/>
                    </a:cubicBezTo>
                    <a:cubicBezTo>
                      <a:pt x="877" y="117"/>
                      <a:pt x="870" y="120"/>
                      <a:pt x="873" y="118"/>
                    </a:cubicBezTo>
                    <a:cubicBezTo>
                      <a:pt x="874" y="117"/>
                      <a:pt x="874" y="114"/>
                      <a:pt x="873" y="113"/>
                    </a:cubicBezTo>
                    <a:cubicBezTo>
                      <a:pt x="873" y="112"/>
                      <a:pt x="869" y="112"/>
                      <a:pt x="870" y="111"/>
                    </a:cubicBezTo>
                    <a:cubicBezTo>
                      <a:pt x="874" y="106"/>
                      <a:pt x="861" y="103"/>
                      <a:pt x="860" y="102"/>
                    </a:cubicBezTo>
                    <a:cubicBezTo>
                      <a:pt x="858" y="100"/>
                      <a:pt x="857" y="100"/>
                      <a:pt x="855" y="100"/>
                    </a:cubicBezTo>
                    <a:cubicBezTo>
                      <a:pt x="853" y="100"/>
                      <a:pt x="851" y="99"/>
                      <a:pt x="849" y="99"/>
                    </a:cubicBezTo>
                    <a:cubicBezTo>
                      <a:pt x="848" y="99"/>
                      <a:pt x="845" y="100"/>
                      <a:pt x="844" y="100"/>
                    </a:cubicBezTo>
                    <a:cubicBezTo>
                      <a:pt x="842" y="100"/>
                      <a:pt x="841" y="101"/>
                      <a:pt x="840" y="102"/>
                    </a:cubicBezTo>
                    <a:cubicBezTo>
                      <a:pt x="836" y="106"/>
                      <a:pt x="839" y="102"/>
                      <a:pt x="837" y="101"/>
                    </a:cubicBezTo>
                    <a:cubicBezTo>
                      <a:pt x="835" y="100"/>
                      <a:pt x="831" y="101"/>
                      <a:pt x="830" y="101"/>
                    </a:cubicBezTo>
                    <a:cubicBezTo>
                      <a:pt x="829" y="101"/>
                      <a:pt x="825" y="103"/>
                      <a:pt x="827" y="100"/>
                    </a:cubicBezTo>
                    <a:cubicBezTo>
                      <a:pt x="827" y="99"/>
                      <a:pt x="827" y="99"/>
                      <a:pt x="827" y="98"/>
                    </a:cubicBezTo>
                    <a:cubicBezTo>
                      <a:pt x="826" y="96"/>
                      <a:pt x="830" y="96"/>
                      <a:pt x="831" y="95"/>
                    </a:cubicBezTo>
                    <a:cubicBezTo>
                      <a:pt x="832" y="95"/>
                      <a:pt x="832" y="95"/>
                      <a:pt x="832" y="95"/>
                    </a:cubicBezTo>
                    <a:cubicBezTo>
                      <a:pt x="831" y="93"/>
                      <a:pt x="831" y="94"/>
                      <a:pt x="830" y="93"/>
                    </a:cubicBezTo>
                    <a:cubicBezTo>
                      <a:pt x="830" y="93"/>
                      <a:pt x="832" y="91"/>
                      <a:pt x="833" y="90"/>
                    </a:cubicBezTo>
                    <a:cubicBezTo>
                      <a:pt x="833" y="89"/>
                      <a:pt x="833" y="89"/>
                      <a:pt x="832" y="88"/>
                    </a:cubicBezTo>
                    <a:cubicBezTo>
                      <a:pt x="829" y="85"/>
                      <a:pt x="832" y="85"/>
                      <a:pt x="833" y="83"/>
                    </a:cubicBezTo>
                    <a:cubicBezTo>
                      <a:pt x="835" y="80"/>
                      <a:pt x="827" y="79"/>
                      <a:pt x="822" y="80"/>
                    </a:cubicBezTo>
                    <a:cubicBezTo>
                      <a:pt x="821" y="79"/>
                      <a:pt x="820" y="78"/>
                      <a:pt x="818" y="78"/>
                    </a:cubicBezTo>
                    <a:cubicBezTo>
                      <a:pt x="817" y="78"/>
                      <a:pt x="815" y="78"/>
                      <a:pt x="814" y="79"/>
                    </a:cubicBezTo>
                    <a:cubicBezTo>
                      <a:pt x="812" y="80"/>
                      <a:pt x="811" y="79"/>
                      <a:pt x="809" y="79"/>
                    </a:cubicBezTo>
                    <a:cubicBezTo>
                      <a:pt x="808" y="78"/>
                      <a:pt x="803" y="77"/>
                      <a:pt x="802" y="78"/>
                    </a:cubicBezTo>
                    <a:cubicBezTo>
                      <a:pt x="801" y="80"/>
                      <a:pt x="798" y="83"/>
                      <a:pt x="797" y="83"/>
                    </a:cubicBezTo>
                    <a:cubicBezTo>
                      <a:pt x="796" y="83"/>
                      <a:pt x="795" y="83"/>
                      <a:pt x="793" y="83"/>
                    </a:cubicBezTo>
                    <a:cubicBezTo>
                      <a:pt x="791" y="85"/>
                      <a:pt x="789" y="90"/>
                      <a:pt x="793" y="90"/>
                    </a:cubicBezTo>
                    <a:cubicBezTo>
                      <a:pt x="793" y="90"/>
                      <a:pt x="796" y="90"/>
                      <a:pt x="796" y="90"/>
                    </a:cubicBezTo>
                    <a:cubicBezTo>
                      <a:pt x="796" y="90"/>
                      <a:pt x="794" y="92"/>
                      <a:pt x="794" y="93"/>
                    </a:cubicBezTo>
                    <a:cubicBezTo>
                      <a:pt x="794" y="93"/>
                      <a:pt x="795" y="96"/>
                      <a:pt x="795" y="96"/>
                    </a:cubicBezTo>
                    <a:cubicBezTo>
                      <a:pt x="793" y="95"/>
                      <a:pt x="792" y="92"/>
                      <a:pt x="789" y="92"/>
                    </a:cubicBezTo>
                    <a:cubicBezTo>
                      <a:pt x="788" y="92"/>
                      <a:pt x="784" y="92"/>
                      <a:pt x="783" y="94"/>
                    </a:cubicBezTo>
                    <a:cubicBezTo>
                      <a:pt x="783" y="95"/>
                      <a:pt x="783" y="98"/>
                      <a:pt x="784" y="99"/>
                    </a:cubicBezTo>
                    <a:cubicBezTo>
                      <a:pt x="785" y="100"/>
                      <a:pt x="788" y="103"/>
                      <a:pt x="787" y="104"/>
                    </a:cubicBezTo>
                    <a:cubicBezTo>
                      <a:pt x="786" y="104"/>
                      <a:pt x="786" y="105"/>
                      <a:pt x="786" y="105"/>
                    </a:cubicBezTo>
                    <a:cubicBezTo>
                      <a:pt x="785" y="107"/>
                      <a:pt x="782" y="109"/>
                      <a:pt x="782" y="111"/>
                    </a:cubicBezTo>
                    <a:cubicBezTo>
                      <a:pt x="782" y="110"/>
                      <a:pt x="781" y="108"/>
                      <a:pt x="780" y="108"/>
                    </a:cubicBezTo>
                    <a:cubicBezTo>
                      <a:pt x="778" y="108"/>
                      <a:pt x="776" y="108"/>
                      <a:pt x="773" y="108"/>
                    </a:cubicBezTo>
                    <a:cubicBezTo>
                      <a:pt x="776" y="107"/>
                      <a:pt x="774" y="107"/>
                      <a:pt x="778" y="107"/>
                    </a:cubicBezTo>
                    <a:cubicBezTo>
                      <a:pt x="780" y="107"/>
                      <a:pt x="783" y="107"/>
                      <a:pt x="785" y="105"/>
                    </a:cubicBezTo>
                    <a:cubicBezTo>
                      <a:pt x="785" y="105"/>
                      <a:pt x="785" y="105"/>
                      <a:pt x="785" y="104"/>
                    </a:cubicBezTo>
                    <a:cubicBezTo>
                      <a:pt x="784" y="102"/>
                      <a:pt x="781" y="99"/>
                      <a:pt x="779" y="98"/>
                    </a:cubicBezTo>
                    <a:cubicBezTo>
                      <a:pt x="775" y="97"/>
                      <a:pt x="782" y="90"/>
                      <a:pt x="783" y="89"/>
                    </a:cubicBezTo>
                    <a:cubicBezTo>
                      <a:pt x="785" y="88"/>
                      <a:pt x="782" y="87"/>
                      <a:pt x="785" y="84"/>
                    </a:cubicBezTo>
                    <a:cubicBezTo>
                      <a:pt x="788" y="83"/>
                      <a:pt x="790" y="82"/>
                      <a:pt x="793" y="80"/>
                    </a:cubicBezTo>
                    <a:cubicBezTo>
                      <a:pt x="795" y="79"/>
                      <a:pt x="798" y="77"/>
                      <a:pt x="801" y="77"/>
                    </a:cubicBezTo>
                    <a:cubicBezTo>
                      <a:pt x="803" y="76"/>
                      <a:pt x="807" y="76"/>
                      <a:pt x="806" y="73"/>
                    </a:cubicBezTo>
                    <a:cubicBezTo>
                      <a:pt x="806" y="73"/>
                      <a:pt x="806" y="73"/>
                      <a:pt x="806" y="73"/>
                    </a:cubicBezTo>
                    <a:cubicBezTo>
                      <a:pt x="805" y="73"/>
                      <a:pt x="803" y="72"/>
                      <a:pt x="802" y="72"/>
                    </a:cubicBezTo>
                    <a:cubicBezTo>
                      <a:pt x="799" y="72"/>
                      <a:pt x="796" y="71"/>
                      <a:pt x="794" y="70"/>
                    </a:cubicBezTo>
                    <a:cubicBezTo>
                      <a:pt x="790" y="70"/>
                      <a:pt x="786" y="70"/>
                      <a:pt x="783" y="71"/>
                    </a:cubicBezTo>
                    <a:cubicBezTo>
                      <a:pt x="780" y="71"/>
                      <a:pt x="778" y="71"/>
                      <a:pt x="776" y="72"/>
                    </a:cubicBezTo>
                    <a:cubicBezTo>
                      <a:pt x="774" y="72"/>
                      <a:pt x="772" y="74"/>
                      <a:pt x="770" y="74"/>
                    </a:cubicBezTo>
                    <a:cubicBezTo>
                      <a:pt x="766" y="76"/>
                      <a:pt x="764" y="78"/>
                      <a:pt x="761" y="80"/>
                    </a:cubicBezTo>
                    <a:cubicBezTo>
                      <a:pt x="754" y="85"/>
                      <a:pt x="749" y="90"/>
                      <a:pt x="746" y="97"/>
                    </a:cubicBezTo>
                    <a:cubicBezTo>
                      <a:pt x="744" y="102"/>
                      <a:pt x="758" y="103"/>
                      <a:pt x="760" y="104"/>
                    </a:cubicBezTo>
                    <a:cubicBezTo>
                      <a:pt x="760" y="104"/>
                      <a:pt x="761" y="105"/>
                      <a:pt x="761" y="105"/>
                    </a:cubicBezTo>
                    <a:cubicBezTo>
                      <a:pt x="761" y="105"/>
                      <a:pt x="760" y="105"/>
                      <a:pt x="760" y="105"/>
                    </a:cubicBezTo>
                    <a:cubicBezTo>
                      <a:pt x="757" y="106"/>
                      <a:pt x="754" y="106"/>
                      <a:pt x="751" y="104"/>
                    </a:cubicBezTo>
                    <a:cubicBezTo>
                      <a:pt x="750" y="103"/>
                      <a:pt x="747" y="103"/>
                      <a:pt x="747" y="103"/>
                    </a:cubicBezTo>
                    <a:cubicBezTo>
                      <a:pt x="744" y="103"/>
                      <a:pt x="744" y="104"/>
                      <a:pt x="744" y="106"/>
                    </a:cubicBezTo>
                    <a:cubicBezTo>
                      <a:pt x="744" y="107"/>
                      <a:pt x="744" y="109"/>
                      <a:pt x="744" y="110"/>
                    </a:cubicBezTo>
                    <a:cubicBezTo>
                      <a:pt x="745" y="112"/>
                      <a:pt x="748" y="113"/>
                      <a:pt x="749" y="115"/>
                    </a:cubicBezTo>
                    <a:cubicBezTo>
                      <a:pt x="750" y="118"/>
                      <a:pt x="754" y="117"/>
                      <a:pt x="757" y="118"/>
                    </a:cubicBezTo>
                    <a:cubicBezTo>
                      <a:pt x="760" y="119"/>
                      <a:pt x="763" y="121"/>
                      <a:pt x="764" y="122"/>
                    </a:cubicBezTo>
                    <a:cubicBezTo>
                      <a:pt x="765" y="123"/>
                      <a:pt x="765" y="123"/>
                      <a:pt x="766" y="123"/>
                    </a:cubicBezTo>
                    <a:cubicBezTo>
                      <a:pt x="768" y="123"/>
                      <a:pt x="770" y="122"/>
                      <a:pt x="772" y="123"/>
                    </a:cubicBezTo>
                    <a:cubicBezTo>
                      <a:pt x="773" y="124"/>
                      <a:pt x="774" y="123"/>
                      <a:pt x="774" y="123"/>
                    </a:cubicBezTo>
                    <a:cubicBezTo>
                      <a:pt x="775" y="123"/>
                      <a:pt x="779" y="121"/>
                      <a:pt x="776" y="124"/>
                    </a:cubicBezTo>
                    <a:cubicBezTo>
                      <a:pt x="775" y="124"/>
                      <a:pt x="775" y="124"/>
                      <a:pt x="775" y="125"/>
                    </a:cubicBezTo>
                    <a:cubicBezTo>
                      <a:pt x="775" y="125"/>
                      <a:pt x="775" y="125"/>
                      <a:pt x="775" y="126"/>
                    </a:cubicBezTo>
                    <a:cubicBezTo>
                      <a:pt x="778" y="128"/>
                      <a:pt x="782" y="125"/>
                      <a:pt x="785" y="128"/>
                    </a:cubicBezTo>
                    <a:cubicBezTo>
                      <a:pt x="786" y="129"/>
                      <a:pt x="788" y="128"/>
                      <a:pt x="789" y="128"/>
                    </a:cubicBezTo>
                    <a:cubicBezTo>
                      <a:pt x="789" y="128"/>
                      <a:pt x="789" y="128"/>
                      <a:pt x="789" y="128"/>
                    </a:cubicBezTo>
                    <a:cubicBezTo>
                      <a:pt x="793" y="128"/>
                      <a:pt x="793" y="129"/>
                      <a:pt x="795" y="130"/>
                    </a:cubicBezTo>
                    <a:cubicBezTo>
                      <a:pt x="798" y="131"/>
                      <a:pt x="800" y="131"/>
                      <a:pt x="802" y="132"/>
                    </a:cubicBezTo>
                    <a:cubicBezTo>
                      <a:pt x="803" y="133"/>
                      <a:pt x="805" y="133"/>
                      <a:pt x="807" y="133"/>
                    </a:cubicBezTo>
                    <a:cubicBezTo>
                      <a:pt x="807" y="133"/>
                      <a:pt x="807" y="133"/>
                      <a:pt x="807" y="133"/>
                    </a:cubicBezTo>
                    <a:cubicBezTo>
                      <a:pt x="809" y="127"/>
                      <a:pt x="815" y="134"/>
                      <a:pt x="818" y="135"/>
                    </a:cubicBezTo>
                    <a:cubicBezTo>
                      <a:pt x="821" y="135"/>
                      <a:pt x="825" y="136"/>
                      <a:pt x="828" y="135"/>
                    </a:cubicBezTo>
                    <a:cubicBezTo>
                      <a:pt x="830" y="133"/>
                      <a:pt x="827" y="129"/>
                      <a:pt x="826" y="128"/>
                    </a:cubicBezTo>
                    <a:cubicBezTo>
                      <a:pt x="825" y="127"/>
                      <a:pt x="820" y="125"/>
                      <a:pt x="824" y="124"/>
                    </a:cubicBezTo>
                    <a:cubicBezTo>
                      <a:pt x="825" y="123"/>
                      <a:pt x="827" y="122"/>
                      <a:pt x="827" y="125"/>
                    </a:cubicBezTo>
                    <a:cubicBezTo>
                      <a:pt x="827" y="127"/>
                      <a:pt x="829" y="130"/>
                      <a:pt x="831" y="131"/>
                    </a:cubicBezTo>
                    <a:cubicBezTo>
                      <a:pt x="832" y="131"/>
                      <a:pt x="837" y="131"/>
                      <a:pt x="836" y="133"/>
                    </a:cubicBezTo>
                    <a:cubicBezTo>
                      <a:pt x="836" y="133"/>
                      <a:pt x="832" y="137"/>
                      <a:pt x="833" y="139"/>
                    </a:cubicBezTo>
                    <a:cubicBezTo>
                      <a:pt x="833" y="139"/>
                      <a:pt x="833" y="140"/>
                      <a:pt x="834" y="140"/>
                    </a:cubicBezTo>
                    <a:cubicBezTo>
                      <a:pt x="837" y="141"/>
                      <a:pt x="836" y="142"/>
                      <a:pt x="838" y="144"/>
                    </a:cubicBezTo>
                    <a:cubicBezTo>
                      <a:pt x="838" y="144"/>
                      <a:pt x="840" y="144"/>
                      <a:pt x="840" y="144"/>
                    </a:cubicBezTo>
                    <a:cubicBezTo>
                      <a:pt x="840" y="145"/>
                      <a:pt x="842" y="146"/>
                      <a:pt x="842" y="147"/>
                    </a:cubicBezTo>
                    <a:cubicBezTo>
                      <a:pt x="843" y="149"/>
                      <a:pt x="845" y="149"/>
                      <a:pt x="847" y="150"/>
                    </a:cubicBezTo>
                    <a:cubicBezTo>
                      <a:pt x="846" y="150"/>
                      <a:pt x="845" y="151"/>
                      <a:pt x="845" y="151"/>
                    </a:cubicBezTo>
                    <a:cubicBezTo>
                      <a:pt x="843" y="152"/>
                      <a:pt x="841" y="152"/>
                      <a:pt x="839" y="152"/>
                    </a:cubicBezTo>
                    <a:cubicBezTo>
                      <a:pt x="837" y="152"/>
                      <a:pt x="837" y="154"/>
                      <a:pt x="838" y="155"/>
                    </a:cubicBezTo>
                    <a:cubicBezTo>
                      <a:pt x="838" y="157"/>
                      <a:pt x="851" y="156"/>
                      <a:pt x="850" y="157"/>
                    </a:cubicBezTo>
                    <a:cubicBezTo>
                      <a:pt x="850" y="158"/>
                      <a:pt x="851" y="159"/>
                      <a:pt x="851" y="159"/>
                    </a:cubicBezTo>
                    <a:cubicBezTo>
                      <a:pt x="853" y="159"/>
                      <a:pt x="851" y="161"/>
                      <a:pt x="852" y="162"/>
                    </a:cubicBezTo>
                    <a:cubicBezTo>
                      <a:pt x="854" y="163"/>
                      <a:pt x="855" y="163"/>
                      <a:pt x="857" y="163"/>
                    </a:cubicBezTo>
                    <a:cubicBezTo>
                      <a:pt x="857" y="162"/>
                      <a:pt x="857" y="162"/>
                      <a:pt x="858" y="162"/>
                    </a:cubicBezTo>
                    <a:cubicBezTo>
                      <a:pt x="860" y="163"/>
                      <a:pt x="859" y="165"/>
                      <a:pt x="859" y="167"/>
                    </a:cubicBezTo>
                    <a:cubicBezTo>
                      <a:pt x="859" y="167"/>
                      <a:pt x="859" y="167"/>
                      <a:pt x="860" y="167"/>
                    </a:cubicBezTo>
                    <a:cubicBezTo>
                      <a:pt x="861" y="168"/>
                      <a:pt x="863" y="168"/>
                      <a:pt x="864" y="169"/>
                    </a:cubicBezTo>
                    <a:cubicBezTo>
                      <a:pt x="864" y="170"/>
                      <a:pt x="865" y="170"/>
                      <a:pt x="865" y="170"/>
                    </a:cubicBezTo>
                    <a:cubicBezTo>
                      <a:pt x="870" y="171"/>
                      <a:pt x="865" y="172"/>
                      <a:pt x="866" y="174"/>
                    </a:cubicBezTo>
                    <a:cubicBezTo>
                      <a:pt x="866" y="175"/>
                      <a:pt x="865" y="177"/>
                      <a:pt x="867" y="179"/>
                    </a:cubicBezTo>
                    <a:cubicBezTo>
                      <a:pt x="868" y="179"/>
                      <a:pt x="868" y="180"/>
                      <a:pt x="869" y="180"/>
                    </a:cubicBezTo>
                    <a:cubicBezTo>
                      <a:pt x="870" y="179"/>
                      <a:pt x="871" y="178"/>
                      <a:pt x="872" y="179"/>
                    </a:cubicBezTo>
                    <a:cubicBezTo>
                      <a:pt x="874" y="180"/>
                      <a:pt x="874" y="181"/>
                      <a:pt x="872" y="182"/>
                    </a:cubicBezTo>
                    <a:cubicBezTo>
                      <a:pt x="871" y="182"/>
                      <a:pt x="871" y="182"/>
                      <a:pt x="871" y="181"/>
                    </a:cubicBezTo>
                    <a:cubicBezTo>
                      <a:pt x="870" y="181"/>
                      <a:pt x="869" y="181"/>
                      <a:pt x="868" y="180"/>
                    </a:cubicBezTo>
                    <a:cubicBezTo>
                      <a:pt x="866" y="180"/>
                      <a:pt x="865" y="183"/>
                      <a:pt x="866" y="184"/>
                    </a:cubicBezTo>
                    <a:cubicBezTo>
                      <a:pt x="866" y="185"/>
                      <a:pt x="869" y="185"/>
                      <a:pt x="864" y="185"/>
                    </a:cubicBezTo>
                    <a:cubicBezTo>
                      <a:pt x="863" y="184"/>
                      <a:pt x="862" y="184"/>
                      <a:pt x="861" y="185"/>
                    </a:cubicBezTo>
                    <a:cubicBezTo>
                      <a:pt x="859" y="186"/>
                      <a:pt x="856" y="187"/>
                      <a:pt x="855" y="189"/>
                    </a:cubicBezTo>
                    <a:cubicBezTo>
                      <a:pt x="855" y="189"/>
                      <a:pt x="855" y="189"/>
                      <a:pt x="855" y="190"/>
                    </a:cubicBezTo>
                    <a:cubicBezTo>
                      <a:pt x="857" y="192"/>
                      <a:pt x="861" y="192"/>
                      <a:pt x="863" y="192"/>
                    </a:cubicBezTo>
                    <a:cubicBezTo>
                      <a:pt x="866" y="193"/>
                      <a:pt x="869" y="195"/>
                      <a:pt x="872" y="194"/>
                    </a:cubicBezTo>
                    <a:cubicBezTo>
                      <a:pt x="873" y="192"/>
                      <a:pt x="873" y="193"/>
                      <a:pt x="874" y="192"/>
                    </a:cubicBezTo>
                    <a:cubicBezTo>
                      <a:pt x="874" y="191"/>
                      <a:pt x="874" y="191"/>
                      <a:pt x="874" y="191"/>
                    </a:cubicBezTo>
                    <a:cubicBezTo>
                      <a:pt x="874" y="188"/>
                      <a:pt x="878" y="191"/>
                      <a:pt x="877" y="193"/>
                    </a:cubicBezTo>
                    <a:cubicBezTo>
                      <a:pt x="877" y="195"/>
                      <a:pt x="878" y="196"/>
                      <a:pt x="880" y="197"/>
                    </a:cubicBezTo>
                    <a:cubicBezTo>
                      <a:pt x="882" y="198"/>
                      <a:pt x="884" y="197"/>
                      <a:pt x="886" y="200"/>
                    </a:cubicBezTo>
                    <a:cubicBezTo>
                      <a:pt x="887" y="200"/>
                      <a:pt x="888" y="200"/>
                      <a:pt x="887" y="201"/>
                    </a:cubicBezTo>
                    <a:cubicBezTo>
                      <a:pt x="886" y="202"/>
                      <a:pt x="884" y="204"/>
                      <a:pt x="883" y="203"/>
                    </a:cubicBezTo>
                    <a:cubicBezTo>
                      <a:pt x="883" y="202"/>
                      <a:pt x="882" y="202"/>
                      <a:pt x="882" y="202"/>
                    </a:cubicBezTo>
                    <a:cubicBezTo>
                      <a:pt x="879" y="202"/>
                      <a:pt x="879" y="203"/>
                      <a:pt x="876" y="201"/>
                    </a:cubicBezTo>
                    <a:cubicBezTo>
                      <a:pt x="875" y="200"/>
                      <a:pt x="871" y="204"/>
                      <a:pt x="872" y="204"/>
                    </a:cubicBezTo>
                    <a:cubicBezTo>
                      <a:pt x="871" y="205"/>
                      <a:pt x="870" y="205"/>
                      <a:pt x="869" y="206"/>
                    </a:cubicBezTo>
                    <a:cubicBezTo>
                      <a:pt x="869" y="205"/>
                      <a:pt x="869" y="205"/>
                      <a:pt x="869" y="205"/>
                    </a:cubicBezTo>
                    <a:cubicBezTo>
                      <a:pt x="870" y="203"/>
                      <a:pt x="872" y="201"/>
                      <a:pt x="872" y="200"/>
                    </a:cubicBezTo>
                    <a:cubicBezTo>
                      <a:pt x="874" y="194"/>
                      <a:pt x="864" y="193"/>
                      <a:pt x="861" y="193"/>
                    </a:cubicBezTo>
                    <a:cubicBezTo>
                      <a:pt x="857" y="192"/>
                      <a:pt x="855" y="190"/>
                      <a:pt x="852" y="192"/>
                    </a:cubicBezTo>
                    <a:cubicBezTo>
                      <a:pt x="848" y="194"/>
                      <a:pt x="844" y="194"/>
                      <a:pt x="841" y="198"/>
                    </a:cubicBezTo>
                    <a:cubicBezTo>
                      <a:pt x="841" y="198"/>
                      <a:pt x="842" y="201"/>
                      <a:pt x="843" y="201"/>
                    </a:cubicBezTo>
                    <a:cubicBezTo>
                      <a:pt x="844" y="202"/>
                      <a:pt x="845" y="206"/>
                      <a:pt x="846" y="209"/>
                    </a:cubicBezTo>
                    <a:cubicBezTo>
                      <a:pt x="844" y="209"/>
                      <a:pt x="843" y="208"/>
                      <a:pt x="841" y="207"/>
                    </a:cubicBezTo>
                    <a:cubicBezTo>
                      <a:pt x="840" y="206"/>
                      <a:pt x="839" y="207"/>
                      <a:pt x="838" y="208"/>
                    </a:cubicBezTo>
                    <a:cubicBezTo>
                      <a:pt x="833" y="210"/>
                      <a:pt x="836" y="208"/>
                      <a:pt x="834" y="207"/>
                    </a:cubicBezTo>
                    <a:cubicBezTo>
                      <a:pt x="833" y="206"/>
                      <a:pt x="831" y="208"/>
                      <a:pt x="830" y="208"/>
                    </a:cubicBezTo>
                    <a:cubicBezTo>
                      <a:pt x="828" y="209"/>
                      <a:pt x="818" y="206"/>
                      <a:pt x="819" y="206"/>
                    </a:cubicBezTo>
                    <a:cubicBezTo>
                      <a:pt x="817" y="205"/>
                      <a:pt x="816" y="205"/>
                      <a:pt x="814" y="204"/>
                    </a:cubicBezTo>
                    <a:cubicBezTo>
                      <a:pt x="813" y="204"/>
                      <a:pt x="812" y="202"/>
                      <a:pt x="811" y="202"/>
                    </a:cubicBezTo>
                    <a:cubicBezTo>
                      <a:pt x="809" y="202"/>
                      <a:pt x="806" y="203"/>
                      <a:pt x="808" y="206"/>
                    </a:cubicBezTo>
                    <a:cubicBezTo>
                      <a:pt x="808" y="207"/>
                      <a:pt x="802" y="207"/>
                      <a:pt x="802" y="208"/>
                    </a:cubicBezTo>
                    <a:cubicBezTo>
                      <a:pt x="801" y="208"/>
                      <a:pt x="800" y="210"/>
                      <a:pt x="800" y="211"/>
                    </a:cubicBezTo>
                    <a:cubicBezTo>
                      <a:pt x="797" y="213"/>
                      <a:pt x="798" y="217"/>
                      <a:pt x="801" y="219"/>
                    </a:cubicBezTo>
                    <a:cubicBezTo>
                      <a:pt x="805" y="222"/>
                      <a:pt x="807" y="223"/>
                      <a:pt x="812" y="222"/>
                    </a:cubicBezTo>
                    <a:cubicBezTo>
                      <a:pt x="813" y="222"/>
                      <a:pt x="813" y="222"/>
                      <a:pt x="814" y="222"/>
                    </a:cubicBezTo>
                    <a:cubicBezTo>
                      <a:pt x="816" y="221"/>
                      <a:pt x="818" y="222"/>
                      <a:pt x="820" y="222"/>
                    </a:cubicBezTo>
                    <a:cubicBezTo>
                      <a:pt x="821" y="221"/>
                      <a:pt x="821" y="221"/>
                      <a:pt x="821" y="221"/>
                    </a:cubicBezTo>
                    <a:cubicBezTo>
                      <a:pt x="824" y="222"/>
                      <a:pt x="826" y="223"/>
                      <a:pt x="829" y="224"/>
                    </a:cubicBezTo>
                    <a:cubicBezTo>
                      <a:pt x="832" y="224"/>
                      <a:pt x="834" y="221"/>
                      <a:pt x="838" y="223"/>
                    </a:cubicBezTo>
                    <a:cubicBezTo>
                      <a:pt x="839" y="224"/>
                      <a:pt x="842" y="223"/>
                      <a:pt x="842" y="225"/>
                    </a:cubicBezTo>
                    <a:cubicBezTo>
                      <a:pt x="841" y="227"/>
                      <a:pt x="842" y="228"/>
                      <a:pt x="844" y="229"/>
                    </a:cubicBezTo>
                    <a:cubicBezTo>
                      <a:pt x="846" y="232"/>
                      <a:pt x="846" y="236"/>
                      <a:pt x="849" y="238"/>
                    </a:cubicBezTo>
                    <a:cubicBezTo>
                      <a:pt x="849" y="238"/>
                      <a:pt x="850" y="238"/>
                      <a:pt x="850" y="238"/>
                    </a:cubicBezTo>
                    <a:cubicBezTo>
                      <a:pt x="852" y="237"/>
                      <a:pt x="855" y="239"/>
                      <a:pt x="857" y="240"/>
                    </a:cubicBezTo>
                    <a:cubicBezTo>
                      <a:pt x="855" y="239"/>
                      <a:pt x="851" y="241"/>
                      <a:pt x="850" y="243"/>
                    </a:cubicBezTo>
                    <a:cubicBezTo>
                      <a:pt x="849" y="244"/>
                      <a:pt x="853" y="247"/>
                      <a:pt x="854" y="247"/>
                    </a:cubicBezTo>
                    <a:cubicBezTo>
                      <a:pt x="856" y="248"/>
                      <a:pt x="859" y="249"/>
                      <a:pt x="861" y="251"/>
                    </a:cubicBezTo>
                    <a:cubicBezTo>
                      <a:pt x="862" y="252"/>
                      <a:pt x="863" y="253"/>
                      <a:pt x="864" y="254"/>
                    </a:cubicBezTo>
                    <a:cubicBezTo>
                      <a:pt x="868" y="257"/>
                      <a:pt x="872" y="259"/>
                      <a:pt x="875" y="262"/>
                    </a:cubicBezTo>
                    <a:cubicBezTo>
                      <a:pt x="876" y="263"/>
                      <a:pt x="877" y="265"/>
                      <a:pt x="879" y="265"/>
                    </a:cubicBezTo>
                    <a:cubicBezTo>
                      <a:pt x="882" y="266"/>
                      <a:pt x="884" y="267"/>
                      <a:pt x="887" y="268"/>
                    </a:cubicBezTo>
                    <a:cubicBezTo>
                      <a:pt x="891" y="271"/>
                      <a:pt x="895" y="272"/>
                      <a:pt x="899" y="275"/>
                    </a:cubicBezTo>
                    <a:cubicBezTo>
                      <a:pt x="900" y="277"/>
                      <a:pt x="902" y="277"/>
                      <a:pt x="904" y="276"/>
                    </a:cubicBezTo>
                    <a:cubicBezTo>
                      <a:pt x="905" y="274"/>
                      <a:pt x="905" y="272"/>
                      <a:pt x="903" y="270"/>
                    </a:cubicBezTo>
                    <a:cubicBezTo>
                      <a:pt x="901" y="267"/>
                      <a:pt x="900" y="264"/>
                      <a:pt x="897" y="262"/>
                    </a:cubicBezTo>
                    <a:cubicBezTo>
                      <a:pt x="893" y="260"/>
                      <a:pt x="892" y="255"/>
                      <a:pt x="889" y="253"/>
                    </a:cubicBezTo>
                    <a:cubicBezTo>
                      <a:pt x="886" y="251"/>
                      <a:pt x="887" y="250"/>
                      <a:pt x="886" y="248"/>
                    </a:cubicBezTo>
                    <a:cubicBezTo>
                      <a:pt x="885" y="247"/>
                      <a:pt x="885" y="247"/>
                      <a:pt x="884" y="246"/>
                    </a:cubicBezTo>
                    <a:cubicBezTo>
                      <a:pt x="883" y="245"/>
                      <a:pt x="882" y="244"/>
                      <a:pt x="882" y="242"/>
                    </a:cubicBezTo>
                    <a:cubicBezTo>
                      <a:pt x="884" y="243"/>
                      <a:pt x="885" y="243"/>
                      <a:pt x="886" y="245"/>
                    </a:cubicBezTo>
                    <a:cubicBezTo>
                      <a:pt x="887" y="245"/>
                      <a:pt x="887" y="246"/>
                      <a:pt x="888" y="246"/>
                    </a:cubicBezTo>
                    <a:cubicBezTo>
                      <a:pt x="891" y="246"/>
                      <a:pt x="893" y="250"/>
                      <a:pt x="895" y="252"/>
                    </a:cubicBezTo>
                    <a:cubicBezTo>
                      <a:pt x="896" y="254"/>
                      <a:pt x="898" y="253"/>
                      <a:pt x="899" y="256"/>
                    </a:cubicBezTo>
                    <a:cubicBezTo>
                      <a:pt x="899" y="257"/>
                      <a:pt x="900" y="258"/>
                      <a:pt x="900" y="258"/>
                    </a:cubicBezTo>
                    <a:cubicBezTo>
                      <a:pt x="901" y="259"/>
                      <a:pt x="902" y="257"/>
                      <a:pt x="904" y="258"/>
                    </a:cubicBezTo>
                    <a:cubicBezTo>
                      <a:pt x="904" y="259"/>
                      <a:pt x="907" y="260"/>
                      <a:pt x="908" y="261"/>
                    </a:cubicBezTo>
                    <a:cubicBezTo>
                      <a:pt x="909" y="262"/>
                      <a:pt x="909" y="264"/>
                      <a:pt x="910" y="266"/>
                    </a:cubicBezTo>
                    <a:cubicBezTo>
                      <a:pt x="911" y="267"/>
                      <a:pt x="912" y="269"/>
                      <a:pt x="913" y="268"/>
                    </a:cubicBezTo>
                    <a:cubicBezTo>
                      <a:pt x="915" y="267"/>
                      <a:pt x="915" y="266"/>
                      <a:pt x="915" y="264"/>
                    </a:cubicBezTo>
                    <a:cubicBezTo>
                      <a:pt x="914" y="262"/>
                      <a:pt x="916" y="264"/>
                      <a:pt x="916" y="264"/>
                    </a:cubicBezTo>
                    <a:cubicBezTo>
                      <a:pt x="918" y="264"/>
                      <a:pt x="917" y="264"/>
                      <a:pt x="918" y="264"/>
                    </a:cubicBezTo>
                    <a:cubicBezTo>
                      <a:pt x="919" y="264"/>
                      <a:pt x="919" y="263"/>
                      <a:pt x="919" y="263"/>
                    </a:cubicBezTo>
                    <a:cubicBezTo>
                      <a:pt x="919" y="261"/>
                      <a:pt x="918" y="260"/>
                      <a:pt x="917" y="258"/>
                    </a:cubicBezTo>
                    <a:cubicBezTo>
                      <a:pt x="917" y="257"/>
                      <a:pt x="916" y="256"/>
                      <a:pt x="915" y="255"/>
                    </a:cubicBezTo>
                    <a:cubicBezTo>
                      <a:pt x="916" y="256"/>
                      <a:pt x="917" y="256"/>
                      <a:pt x="917" y="256"/>
                    </a:cubicBezTo>
                    <a:cubicBezTo>
                      <a:pt x="918" y="256"/>
                      <a:pt x="918" y="257"/>
                      <a:pt x="918" y="257"/>
                    </a:cubicBezTo>
                    <a:cubicBezTo>
                      <a:pt x="920" y="259"/>
                      <a:pt x="921" y="257"/>
                      <a:pt x="922" y="255"/>
                    </a:cubicBezTo>
                    <a:cubicBezTo>
                      <a:pt x="922" y="254"/>
                      <a:pt x="921" y="251"/>
                      <a:pt x="921" y="249"/>
                    </a:cubicBezTo>
                    <a:cubicBezTo>
                      <a:pt x="921" y="248"/>
                      <a:pt x="918" y="244"/>
                      <a:pt x="918" y="243"/>
                    </a:cubicBezTo>
                    <a:cubicBezTo>
                      <a:pt x="918" y="240"/>
                      <a:pt x="917" y="239"/>
                      <a:pt x="916" y="236"/>
                    </a:cubicBezTo>
                    <a:cubicBezTo>
                      <a:pt x="915" y="234"/>
                      <a:pt x="911" y="233"/>
                      <a:pt x="910" y="231"/>
                    </a:cubicBezTo>
                    <a:cubicBezTo>
                      <a:pt x="909" y="230"/>
                      <a:pt x="909" y="230"/>
                      <a:pt x="908" y="230"/>
                    </a:cubicBezTo>
                    <a:cubicBezTo>
                      <a:pt x="908" y="230"/>
                      <a:pt x="907" y="230"/>
                      <a:pt x="907" y="230"/>
                    </a:cubicBezTo>
                    <a:cubicBezTo>
                      <a:pt x="907" y="231"/>
                      <a:pt x="905" y="227"/>
                      <a:pt x="905" y="227"/>
                    </a:cubicBezTo>
                    <a:cubicBezTo>
                      <a:pt x="904" y="224"/>
                      <a:pt x="904" y="222"/>
                      <a:pt x="903" y="220"/>
                    </a:cubicBezTo>
                    <a:cubicBezTo>
                      <a:pt x="903" y="219"/>
                      <a:pt x="902" y="218"/>
                      <a:pt x="902" y="218"/>
                    </a:cubicBezTo>
                    <a:cubicBezTo>
                      <a:pt x="898" y="218"/>
                      <a:pt x="901" y="216"/>
                      <a:pt x="900" y="214"/>
                    </a:cubicBezTo>
                    <a:cubicBezTo>
                      <a:pt x="899" y="213"/>
                      <a:pt x="897" y="214"/>
                      <a:pt x="898" y="212"/>
                    </a:cubicBezTo>
                    <a:cubicBezTo>
                      <a:pt x="898" y="211"/>
                      <a:pt x="893" y="208"/>
                      <a:pt x="892" y="206"/>
                    </a:cubicBezTo>
                    <a:cubicBezTo>
                      <a:pt x="892" y="206"/>
                      <a:pt x="892" y="206"/>
                      <a:pt x="892" y="206"/>
                    </a:cubicBezTo>
                    <a:cubicBezTo>
                      <a:pt x="893" y="207"/>
                      <a:pt x="893" y="207"/>
                      <a:pt x="893" y="207"/>
                    </a:cubicBezTo>
                    <a:cubicBezTo>
                      <a:pt x="897" y="208"/>
                      <a:pt x="904" y="214"/>
                      <a:pt x="906" y="212"/>
                    </a:cubicBezTo>
                    <a:cubicBezTo>
                      <a:pt x="907" y="212"/>
                      <a:pt x="907" y="211"/>
                      <a:pt x="907" y="210"/>
                    </a:cubicBezTo>
                    <a:cubicBezTo>
                      <a:pt x="907" y="210"/>
                      <a:pt x="902" y="205"/>
                      <a:pt x="904" y="205"/>
                    </a:cubicBezTo>
                    <a:cubicBezTo>
                      <a:pt x="905" y="205"/>
                      <a:pt x="905" y="205"/>
                      <a:pt x="906" y="205"/>
                    </a:cubicBezTo>
                    <a:cubicBezTo>
                      <a:pt x="907" y="204"/>
                      <a:pt x="913" y="211"/>
                      <a:pt x="914" y="212"/>
                    </a:cubicBezTo>
                    <a:cubicBezTo>
                      <a:pt x="916" y="212"/>
                      <a:pt x="921" y="209"/>
                      <a:pt x="918" y="212"/>
                    </a:cubicBezTo>
                    <a:cubicBezTo>
                      <a:pt x="917" y="213"/>
                      <a:pt x="915" y="214"/>
                      <a:pt x="916" y="215"/>
                    </a:cubicBezTo>
                    <a:cubicBezTo>
                      <a:pt x="917" y="216"/>
                      <a:pt x="920" y="215"/>
                      <a:pt x="921" y="215"/>
                    </a:cubicBezTo>
                    <a:cubicBezTo>
                      <a:pt x="922" y="215"/>
                      <a:pt x="923" y="214"/>
                      <a:pt x="924" y="214"/>
                    </a:cubicBezTo>
                    <a:cubicBezTo>
                      <a:pt x="925" y="213"/>
                      <a:pt x="926" y="212"/>
                      <a:pt x="927" y="212"/>
                    </a:cubicBezTo>
                    <a:cubicBezTo>
                      <a:pt x="927" y="212"/>
                      <a:pt x="927" y="212"/>
                      <a:pt x="927" y="212"/>
                    </a:cubicBezTo>
                    <a:cubicBezTo>
                      <a:pt x="926" y="213"/>
                      <a:pt x="925" y="213"/>
                      <a:pt x="924" y="214"/>
                    </a:cubicBezTo>
                    <a:cubicBezTo>
                      <a:pt x="923" y="215"/>
                      <a:pt x="919" y="215"/>
                      <a:pt x="919" y="218"/>
                    </a:cubicBezTo>
                    <a:cubicBezTo>
                      <a:pt x="919" y="219"/>
                      <a:pt x="919" y="220"/>
                      <a:pt x="919" y="222"/>
                    </a:cubicBezTo>
                    <a:cubicBezTo>
                      <a:pt x="919" y="223"/>
                      <a:pt x="923" y="226"/>
                      <a:pt x="922" y="226"/>
                    </a:cubicBezTo>
                    <a:cubicBezTo>
                      <a:pt x="923" y="228"/>
                      <a:pt x="926" y="228"/>
                      <a:pt x="928" y="230"/>
                    </a:cubicBezTo>
                    <a:cubicBezTo>
                      <a:pt x="930" y="231"/>
                      <a:pt x="931" y="235"/>
                      <a:pt x="934" y="235"/>
                    </a:cubicBezTo>
                    <a:cubicBezTo>
                      <a:pt x="935" y="235"/>
                      <a:pt x="936" y="234"/>
                      <a:pt x="936" y="232"/>
                    </a:cubicBezTo>
                    <a:cubicBezTo>
                      <a:pt x="937" y="230"/>
                      <a:pt x="934" y="225"/>
                      <a:pt x="936" y="223"/>
                    </a:cubicBezTo>
                    <a:cubicBezTo>
                      <a:pt x="938" y="225"/>
                      <a:pt x="940" y="226"/>
                      <a:pt x="944" y="226"/>
                    </a:cubicBezTo>
                    <a:cubicBezTo>
                      <a:pt x="944" y="226"/>
                      <a:pt x="944" y="225"/>
                      <a:pt x="944" y="225"/>
                    </a:cubicBezTo>
                    <a:cubicBezTo>
                      <a:pt x="945" y="223"/>
                      <a:pt x="943" y="221"/>
                      <a:pt x="946" y="221"/>
                    </a:cubicBezTo>
                    <a:cubicBezTo>
                      <a:pt x="948" y="221"/>
                      <a:pt x="950" y="222"/>
                      <a:pt x="950" y="220"/>
                    </a:cubicBezTo>
                    <a:cubicBezTo>
                      <a:pt x="951" y="220"/>
                      <a:pt x="951" y="220"/>
                      <a:pt x="950" y="220"/>
                    </a:cubicBezTo>
                    <a:cubicBezTo>
                      <a:pt x="950" y="219"/>
                      <a:pt x="950" y="219"/>
                      <a:pt x="950" y="219"/>
                    </a:cubicBezTo>
                    <a:cubicBezTo>
                      <a:pt x="948" y="217"/>
                      <a:pt x="952" y="218"/>
                      <a:pt x="953" y="218"/>
                    </a:cubicBezTo>
                    <a:cubicBezTo>
                      <a:pt x="954" y="218"/>
                      <a:pt x="955" y="218"/>
                      <a:pt x="956" y="217"/>
                    </a:cubicBezTo>
                    <a:cubicBezTo>
                      <a:pt x="956" y="217"/>
                      <a:pt x="956" y="217"/>
                      <a:pt x="956" y="217"/>
                    </a:cubicBezTo>
                    <a:cubicBezTo>
                      <a:pt x="953" y="213"/>
                      <a:pt x="959" y="216"/>
                      <a:pt x="958" y="212"/>
                    </a:cubicBezTo>
                    <a:close/>
                    <a:moveTo>
                      <a:pt x="661" y="8"/>
                    </a:moveTo>
                    <a:cubicBezTo>
                      <a:pt x="661" y="8"/>
                      <a:pt x="661" y="8"/>
                      <a:pt x="662" y="8"/>
                    </a:cubicBezTo>
                    <a:cubicBezTo>
                      <a:pt x="665" y="9"/>
                      <a:pt x="666" y="10"/>
                      <a:pt x="669" y="10"/>
                    </a:cubicBezTo>
                    <a:cubicBezTo>
                      <a:pt x="674" y="9"/>
                      <a:pt x="680" y="11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4" y="7"/>
                      <a:pt x="688" y="7"/>
                      <a:pt x="690" y="7"/>
                    </a:cubicBezTo>
                    <a:cubicBezTo>
                      <a:pt x="690" y="7"/>
                      <a:pt x="691" y="7"/>
                      <a:pt x="691" y="7"/>
                    </a:cubicBezTo>
                    <a:cubicBezTo>
                      <a:pt x="691" y="7"/>
                      <a:pt x="691" y="7"/>
                      <a:pt x="691" y="7"/>
                    </a:cubicBezTo>
                    <a:cubicBezTo>
                      <a:pt x="691" y="7"/>
                      <a:pt x="691" y="7"/>
                      <a:pt x="691" y="7"/>
                    </a:cubicBezTo>
                    <a:cubicBezTo>
                      <a:pt x="692" y="7"/>
                      <a:pt x="692" y="7"/>
                      <a:pt x="692" y="7"/>
                    </a:cubicBezTo>
                    <a:cubicBezTo>
                      <a:pt x="692" y="7"/>
                      <a:pt x="692" y="7"/>
                      <a:pt x="692" y="6"/>
                    </a:cubicBezTo>
                    <a:cubicBezTo>
                      <a:pt x="692" y="3"/>
                      <a:pt x="680" y="4"/>
                      <a:pt x="678" y="4"/>
                    </a:cubicBezTo>
                    <a:cubicBezTo>
                      <a:pt x="675" y="4"/>
                      <a:pt x="662" y="2"/>
                      <a:pt x="661" y="8"/>
                    </a:cubicBezTo>
                    <a:close/>
                    <a:moveTo>
                      <a:pt x="824" y="172"/>
                    </a:moveTo>
                    <a:cubicBezTo>
                      <a:pt x="824" y="174"/>
                      <a:pt x="826" y="176"/>
                      <a:pt x="828" y="176"/>
                    </a:cubicBezTo>
                    <a:cubicBezTo>
                      <a:pt x="831" y="176"/>
                      <a:pt x="835" y="177"/>
                      <a:pt x="838" y="177"/>
                    </a:cubicBezTo>
                    <a:cubicBezTo>
                      <a:pt x="840" y="177"/>
                      <a:pt x="841" y="176"/>
                      <a:pt x="842" y="175"/>
                    </a:cubicBezTo>
                    <a:cubicBezTo>
                      <a:pt x="843" y="174"/>
                      <a:pt x="844" y="172"/>
                      <a:pt x="845" y="171"/>
                    </a:cubicBezTo>
                    <a:cubicBezTo>
                      <a:pt x="846" y="170"/>
                      <a:pt x="848" y="168"/>
                      <a:pt x="847" y="166"/>
                    </a:cubicBezTo>
                    <a:cubicBezTo>
                      <a:pt x="845" y="164"/>
                      <a:pt x="839" y="160"/>
                      <a:pt x="836" y="161"/>
                    </a:cubicBezTo>
                    <a:cubicBezTo>
                      <a:pt x="836" y="160"/>
                      <a:pt x="836" y="160"/>
                      <a:pt x="836" y="160"/>
                    </a:cubicBezTo>
                    <a:cubicBezTo>
                      <a:pt x="832" y="161"/>
                      <a:pt x="830" y="163"/>
                      <a:pt x="828" y="165"/>
                    </a:cubicBezTo>
                    <a:cubicBezTo>
                      <a:pt x="826" y="167"/>
                      <a:pt x="823" y="169"/>
                      <a:pt x="824" y="172"/>
                    </a:cubicBezTo>
                    <a:close/>
                    <a:moveTo>
                      <a:pt x="1196" y="215"/>
                    </a:moveTo>
                    <a:cubicBezTo>
                      <a:pt x="1195" y="215"/>
                      <a:pt x="1195" y="214"/>
                      <a:pt x="1195" y="214"/>
                    </a:cubicBezTo>
                    <a:cubicBezTo>
                      <a:pt x="1195" y="214"/>
                      <a:pt x="1195" y="214"/>
                      <a:pt x="1195" y="214"/>
                    </a:cubicBezTo>
                    <a:cubicBezTo>
                      <a:pt x="1193" y="212"/>
                      <a:pt x="1191" y="211"/>
                      <a:pt x="1189" y="211"/>
                    </a:cubicBezTo>
                    <a:cubicBezTo>
                      <a:pt x="1189" y="211"/>
                      <a:pt x="1188" y="212"/>
                      <a:pt x="1189" y="212"/>
                    </a:cubicBezTo>
                    <a:cubicBezTo>
                      <a:pt x="1189" y="212"/>
                      <a:pt x="1189" y="212"/>
                      <a:pt x="1189" y="212"/>
                    </a:cubicBezTo>
                    <a:cubicBezTo>
                      <a:pt x="1189" y="212"/>
                      <a:pt x="1189" y="212"/>
                      <a:pt x="1189" y="212"/>
                    </a:cubicBezTo>
                    <a:cubicBezTo>
                      <a:pt x="1192" y="215"/>
                      <a:pt x="1194" y="217"/>
                      <a:pt x="1196" y="220"/>
                    </a:cubicBezTo>
                    <a:cubicBezTo>
                      <a:pt x="1196" y="220"/>
                      <a:pt x="1196" y="220"/>
                      <a:pt x="1196" y="220"/>
                    </a:cubicBezTo>
                    <a:cubicBezTo>
                      <a:pt x="1198" y="222"/>
                      <a:pt x="1199" y="224"/>
                      <a:pt x="1201" y="226"/>
                    </a:cubicBezTo>
                    <a:cubicBezTo>
                      <a:pt x="1202" y="227"/>
                      <a:pt x="1210" y="234"/>
                      <a:pt x="1211" y="231"/>
                    </a:cubicBezTo>
                    <a:cubicBezTo>
                      <a:pt x="1211" y="230"/>
                      <a:pt x="1210" y="228"/>
                      <a:pt x="1209" y="227"/>
                    </a:cubicBezTo>
                    <a:cubicBezTo>
                      <a:pt x="1207" y="225"/>
                      <a:pt x="1204" y="223"/>
                      <a:pt x="1202" y="221"/>
                    </a:cubicBezTo>
                    <a:cubicBezTo>
                      <a:pt x="1200" y="219"/>
                      <a:pt x="1198" y="217"/>
                      <a:pt x="1196" y="215"/>
                    </a:cubicBezTo>
                    <a:close/>
                    <a:moveTo>
                      <a:pt x="824" y="143"/>
                    </a:moveTo>
                    <a:cubicBezTo>
                      <a:pt x="822" y="144"/>
                      <a:pt x="819" y="144"/>
                      <a:pt x="816" y="146"/>
                    </a:cubicBezTo>
                    <a:cubicBezTo>
                      <a:pt x="816" y="147"/>
                      <a:pt x="814" y="148"/>
                      <a:pt x="814" y="149"/>
                    </a:cubicBezTo>
                    <a:cubicBezTo>
                      <a:pt x="814" y="151"/>
                      <a:pt x="817" y="150"/>
                      <a:pt x="818" y="150"/>
                    </a:cubicBezTo>
                    <a:cubicBezTo>
                      <a:pt x="821" y="150"/>
                      <a:pt x="826" y="148"/>
                      <a:pt x="828" y="145"/>
                    </a:cubicBezTo>
                    <a:cubicBezTo>
                      <a:pt x="829" y="144"/>
                      <a:pt x="829" y="143"/>
                      <a:pt x="829" y="142"/>
                    </a:cubicBezTo>
                    <a:cubicBezTo>
                      <a:pt x="828" y="141"/>
                      <a:pt x="826" y="142"/>
                      <a:pt x="824" y="143"/>
                    </a:cubicBezTo>
                    <a:close/>
                    <a:moveTo>
                      <a:pt x="962" y="54"/>
                    </a:moveTo>
                    <a:cubicBezTo>
                      <a:pt x="960" y="53"/>
                      <a:pt x="958" y="52"/>
                      <a:pt x="956" y="52"/>
                    </a:cubicBezTo>
                    <a:cubicBezTo>
                      <a:pt x="955" y="52"/>
                      <a:pt x="955" y="53"/>
                      <a:pt x="955" y="53"/>
                    </a:cubicBezTo>
                    <a:cubicBezTo>
                      <a:pt x="955" y="54"/>
                      <a:pt x="956" y="54"/>
                      <a:pt x="956" y="54"/>
                    </a:cubicBezTo>
                    <a:cubicBezTo>
                      <a:pt x="960" y="56"/>
                      <a:pt x="962" y="57"/>
                      <a:pt x="966" y="58"/>
                    </a:cubicBezTo>
                    <a:cubicBezTo>
                      <a:pt x="967" y="58"/>
                      <a:pt x="968" y="59"/>
                      <a:pt x="970" y="59"/>
                    </a:cubicBezTo>
                    <a:cubicBezTo>
                      <a:pt x="970" y="59"/>
                      <a:pt x="969" y="59"/>
                      <a:pt x="969" y="59"/>
                    </a:cubicBezTo>
                    <a:cubicBezTo>
                      <a:pt x="965" y="59"/>
                      <a:pt x="963" y="61"/>
                      <a:pt x="959" y="59"/>
                    </a:cubicBezTo>
                    <a:cubicBezTo>
                      <a:pt x="956" y="58"/>
                      <a:pt x="952" y="56"/>
                      <a:pt x="948" y="55"/>
                    </a:cubicBezTo>
                    <a:cubicBezTo>
                      <a:pt x="945" y="54"/>
                      <a:pt x="942" y="56"/>
                      <a:pt x="939" y="55"/>
                    </a:cubicBezTo>
                    <a:cubicBezTo>
                      <a:pt x="936" y="54"/>
                      <a:pt x="932" y="52"/>
                      <a:pt x="929" y="52"/>
                    </a:cubicBezTo>
                    <a:cubicBezTo>
                      <a:pt x="927" y="51"/>
                      <a:pt x="924" y="52"/>
                      <a:pt x="921" y="51"/>
                    </a:cubicBezTo>
                    <a:cubicBezTo>
                      <a:pt x="920" y="51"/>
                      <a:pt x="920" y="51"/>
                      <a:pt x="919" y="51"/>
                    </a:cubicBezTo>
                    <a:cubicBezTo>
                      <a:pt x="918" y="51"/>
                      <a:pt x="914" y="53"/>
                      <a:pt x="917" y="54"/>
                    </a:cubicBezTo>
                    <a:cubicBezTo>
                      <a:pt x="919" y="55"/>
                      <a:pt x="921" y="57"/>
                      <a:pt x="923" y="58"/>
                    </a:cubicBezTo>
                    <a:cubicBezTo>
                      <a:pt x="925" y="58"/>
                      <a:pt x="927" y="59"/>
                      <a:pt x="929" y="61"/>
                    </a:cubicBezTo>
                    <a:cubicBezTo>
                      <a:pt x="930" y="62"/>
                      <a:pt x="931" y="62"/>
                      <a:pt x="932" y="63"/>
                    </a:cubicBezTo>
                    <a:cubicBezTo>
                      <a:pt x="934" y="64"/>
                      <a:pt x="936" y="65"/>
                      <a:pt x="938" y="65"/>
                    </a:cubicBezTo>
                    <a:cubicBezTo>
                      <a:pt x="941" y="65"/>
                      <a:pt x="943" y="67"/>
                      <a:pt x="946" y="68"/>
                    </a:cubicBezTo>
                    <a:cubicBezTo>
                      <a:pt x="948" y="68"/>
                      <a:pt x="950" y="68"/>
                      <a:pt x="951" y="69"/>
                    </a:cubicBezTo>
                    <a:cubicBezTo>
                      <a:pt x="956" y="72"/>
                      <a:pt x="948" y="69"/>
                      <a:pt x="947" y="69"/>
                    </a:cubicBezTo>
                    <a:cubicBezTo>
                      <a:pt x="944" y="67"/>
                      <a:pt x="941" y="66"/>
                      <a:pt x="939" y="66"/>
                    </a:cubicBezTo>
                    <a:cubicBezTo>
                      <a:pt x="938" y="66"/>
                      <a:pt x="938" y="67"/>
                      <a:pt x="938" y="67"/>
                    </a:cubicBezTo>
                    <a:cubicBezTo>
                      <a:pt x="939" y="69"/>
                      <a:pt x="942" y="70"/>
                      <a:pt x="943" y="70"/>
                    </a:cubicBezTo>
                    <a:cubicBezTo>
                      <a:pt x="945" y="71"/>
                      <a:pt x="946" y="72"/>
                      <a:pt x="947" y="73"/>
                    </a:cubicBezTo>
                    <a:cubicBezTo>
                      <a:pt x="946" y="72"/>
                      <a:pt x="944" y="71"/>
                      <a:pt x="942" y="70"/>
                    </a:cubicBezTo>
                    <a:cubicBezTo>
                      <a:pt x="938" y="68"/>
                      <a:pt x="935" y="66"/>
                      <a:pt x="930" y="65"/>
                    </a:cubicBezTo>
                    <a:cubicBezTo>
                      <a:pt x="929" y="64"/>
                      <a:pt x="925" y="63"/>
                      <a:pt x="923" y="64"/>
                    </a:cubicBezTo>
                    <a:cubicBezTo>
                      <a:pt x="922" y="65"/>
                      <a:pt x="922" y="66"/>
                      <a:pt x="923" y="67"/>
                    </a:cubicBezTo>
                    <a:cubicBezTo>
                      <a:pt x="924" y="68"/>
                      <a:pt x="929" y="70"/>
                      <a:pt x="929" y="69"/>
                    </a:cubicBezTo>
                    <a:cubicBezTo>
                      <a:pt x="929" y="70"/>
                      <a:pt x="930" y="71"/>
                      <a:pt x="931" y="72"/>
                    </a:cubicBezTo>
                    <a:cubicBezTo>
                      <a:pt x="933" y="73"/>
                      <a:pt x="934" y="73"/>
                      <a:pt x="936" y="74"/>
                    </a:cubicBezTo>
                    <a:cubicBezTo>
                      <a:pt x="939" y="76"/>
                      <a:pt x="935" y="74"/>
                      <a:pt x="935" y="74"/>
                    </a:cubicBezTo>
                    <a:cubicBezTo>
                      <a:pt x="932" y="73"/>
                      <a:pt x="929" y="73"/>
                      <a:pt x="927" y="74"/>
                    </a:cubicBezTo>
                    <a:cubicBezTo>
                      <a:pt x="927" y="74"/>
                      <a:pt x="927" y="74"/>
                      <a:pt x="927" y="75"/>
                    </a:cubicBezTo>
                    <a:cubicBezTo>
                      <a:pt x="931" y="77"/>
                      <a:pt x="934" y="79"/>
                      <a:pt x="938" y="80"/>
                    </a:cubicBezTo>
                    <a:cubicBezTo>
                      <a:pt x="940" y="82"/>
                      <a:pt x="942" y="82"/>
                      <a:pt x="944" y="84"/>
                    </a:cubicBezTo>
                    <a:cubicBezTo>
                      <a:pt x="945" y="85"/>
                      <a:pt x="946" y="85"/>
                      <a:pt x="947" y="85"/>
                    </a:cubicBezTo>
                    <a:cubicBezTo>
                      <a:pt x="947" y="84"/>
                      <a:pt x="947" y="84"/>
                      <a:pt x="947" y="84"/>
                    </a:cubicBezTo>
                    <a:cubicBezTo>
                      <a:pt x="947" y="83"/>
                      <a:pt x="947" y="82"/>
                      <a:pt x="947" y="81"/>
                    </a:cubicBezTo>
                    <a:cubicBezTo>
                      <a:pt x="948" y="81"/>
                      <a:pt x="948" y="82"/>
                      <a:pt x="948" y="82"/>
                    </a:cubicBezTo>
                    <a:cubicBezTo>
                      <a:pt x="950" y="83"/>
                      <a:pt x="952" y="83"/>
                      <a:pt x="953" y="85"/>
                    </a:cubicBezTo>
                    <a:cubicBezTo>
                      <a:pt x="954" y="87"/>
                      <a:pt x="956" y="84"/>
                      <a:pt x="957" y="86"/>
                    </a:cubicBezTo>
                    <a:cubicBezTo>
                      <a:pt x="958" y="86"/>
                      <a:pt x="959" y="86"/>
                      <a:pt x="959" y="86"/>
                    </a:cubicBezTo>
                    <a:cubicBezTo>
                      <a:pt x="963" y="85"/>
                      <a:pt x="960" y="87"/>
                      <a:pt x="962" y="88"/>
                    </a:cubicBezTo>
                    <a:cubicBezTo>
                      <a:pt x="963" y="88"/>
                      <a:pt x="963" y="88"/>
                      <a:pt x="964" y="88"/>
                    </a:cubicBezTo>
                    <a:cubicBezTo>
                      <a:pt x="969" y="86"/>
                      <a:pt x="970" y="89"/>
                      <a:pt x="973" y="91"/>
                    </a:cubicBezTo>
                    <a:cubicBezTo>
                      <a:pt x="975" y="93"/>
                      <a:pt x="978" y="91"/>
                      <a:pt x="981" y="93"/>
                    </a:cubicBezTo>
                    <a:cubicBezTo>
                      <a:pt x="982" y="95"/>
                      <a:pt x="984" y="96"/>
                      <a:pt x="986" y="97"/>
                    </a:cubicBezTo>
                    <a:cubicBezTo>
                      <a:pt x="988" y="98"/>
                      <a:pt x="990" y="99"/>
                      <a:pt x="992" y="101"/>
                    </a:cubicBezTo>
                    <a:cubicBezTo>
                      <a:pt x="995" y="103"/>
                      <a:pt x="999" y="104"/>
                      <a:pt x="997" y="109"/>
                    </a:cubicBezTo>
                    <a:cubicBezTo>
                      <a:pt x="996" y="111"/>
                      <a:pt x="1001" y="112"/>
                      <a:pt x="1002" y="113"/>
                    </a:cubicBezTo>
                    <a:cubicBezTo>
                      <a:pt x="1003" y="114"/>
                      <a:pt x="1004" y="115"/>
                      <a:pt x="1004" y="116"/>
                    </a:cubicBezTo>
                    <a:cubicBezTo>
                      <a:pt x="1002" y="116"/>
                      <a:pt x="1001" y="116"/>
                      <a:pt x="1000" y="117"/>
                    </a:cubicBezTo>
                    <a:cubicBezTo>
                      <a:pt x="1000" y="117"/>
                      <a:pt x="1000" y="117"/>
                      <a:pt x="1000" y="117"/>
                    </a:cubicBezTo>
                    <a:cubicBezTo>
                      <a:pt x="1001" y="119"/>
                      <a:pt x="1003" y="119"/>
                      <a:pt x="1004" y="120"/>
                    </a:cubicBezTo>
                    <a:cubicBezTo>
                      <a:pt x="1005" y="120"/>
                      <a:pt x="1005" y="124"/>
                      <a:pt x="1006" y="125"/>
                    </a:cubicBezTo>
                    <a:cubicBezTo>
                      <a:pt x="1007" y="126"/>
                      <a:pt x="1008" y="126"/>
                      <a:pt x="1009" y="127"/>
                    </a:cubicBezTo>
                    <a:cubicBezTo>
                      <a:pt x="1010" y="128"/>
                      <a:pt x="1012" y="132"/>
                      <a:pt x="1012" y="133"/>
                    </a:cubicBezTo>
                    <a:cubicBezTo>
                      <a:pt x="1014" y="137"/>
                      <a:pt x="1011" y="137"/>
                      <a:pt x="1014" y="139"/>
                    </a:cubicBezTo>
                    <a:cubicBezTo>
                      <a:pt x="1015" y="139"/>
                      <a:pt x="1015" y="139"/>
                      <a:pt x="1016" y="140"/>
                    </a:cubicBezTo>
                    <a:cubicBezTo>
                      <a:pt x="1018" y="140"/>
                      <a:pt x="1018" y="140"/>
                      <a:pt x="1017" y="142"/>
                    </a:cubicBezTo>
                    <a:cubicBezTo>
                      <a:pt x="1015" y="141"/>
                      <a:pt x="1015" y="142"/>
                      <a:pt x="1014" y="143"/>
                    </a:cubicBezTo>
                    <a:cubicBezTo>
                      <a:pt x="1012" y="144"/>
                      <a:pt x="1014" y="147"/>
                      <a:pt x="1015" y="148"/>
                    </a:cubicBezTo>
                    <a:cubicBezTo>
                      <a:pt x="1016" y="149"/>
                      <a:pt x="1013" y="155"/>
                      <a:pt x="1012" y="155"/>
                    </a:cubicBezTo>
                    <a:cubicBezTo>
                      <a:pt x="1011" y="156"/>
                      <a:pt x="1011" y="158"/>
                      <a:pt x="1013" y="159"/>
                    </a:cubicBezTo>
                    <a:cubicBezTo>
                      <a:pt x="1015" y="160"/>
                      <a:pt x="1017" y="164"/>
                      <a:pt x="1020" y="164"/>
                    </a:cubicBezTo>
                    <a:cubicBezTo>
                      <a:pt x="1021" y="164"/>
                      <a:pt x="1024" y="164"/>
                      <a:pt x="1025" y="162"/>
                    </a:cubicBezTo>
                    <a:cubicBezTo>
                      <a:pt x="1025" y="162"/>
                      <a:pt x="1025" y="159"/>
                      <a:pt x="1026" y="160"/>
                    </a:cubicBezTo>
                    <a:cubicBezTo>
                      <a:pt x="1028" y="160"/>
                      <a:pt x="1031" y="161"/>
                      <a:pt x="1031" y="163"/>
                    </a:cubicBezTo>
                    <a:cubicBezTo>
                      <a:pt x="1031" y="164"/>
                      <a:pt x="1031" y="169"/>
                      <a:pt x="1032" y="169"/>
                    </a:cubicBezTo>
                    <a:cubicBezTo>
                      <a:pt x="1033" y="170"/>
                      <a:pt x="1035" y="171"/>
                      <a:pt x="1035" y="171"/>
                    </a:cubicBezTo>
                    <a:cubicBezTo>
                      <a:pt x="1035" y="172"/>
                      <a:pt x="1035" y="172"/>
                      <a:pt x="1036" y="173"/>
                    </a:cubicBezTo>
                    <a:cubicBezTo>
                      <a:pt x="1037" y="174"/>
                      <a:pt x="1037" y="175"/>
                      <a:pt x="1038" y="176"/>
                    </a:cubicBezTo>
                    <a:cubicBezTo>
                      <a:pt x="1038" y="177"/>
                      <a:pt x="1038" y="178"/>
                      <a:pt x="1037" y="177"/>
                    </a:cubicBezTo>
                    <a:cubicBezTo>
                      <a:pt x="1036" y="176"/>
                      <a:pt x="1035" y="175"/>
                      <a:pt x="1033" y="175"/>
                    </a:cubicBezTo>
                    <a:cubicBezTo>
                      <a:pt x="1027" y="173"/>
                      <a:pt x="1031" y="172"/>
                      <a:pt x="1028" y="171"/>
                    </a:cubicBezTo>
                    <a:cubicBezTo>
                      <a:pt x="1027" y="170"/>
                      <a:pt x="1024" y="170"/>
                      <a:pt x="1023" y="169"/>
                    </a:cubicBezTo>
                    <a:cubicBezTo>
                      <a:pt x="1021" y="168"/>
                      <a:pt x="1018" y="168"/>
                      <a:pt x="1016" y="170"/>
                    </a:cubicBezTo>
                    <a:cubicBezTo>
                      <a:pt x="1016" y="170"/>
                      <a:pt x="1016" y="170"/>
                      <a:pt x="1016" y="170"/>
                    </a:cubicBezTo>
                    <a:cubicBezTo>
                      <a:pt x="1017" y="172"/>
                      <a:pt x="1017" y="171"/>
                      <a:pt x="1019" y="172"/>
                    </a:cubicBezTo>
                    <a:cubicBezTo>
                      <a:pt x="1023" y="174"/>
                      <a:pt x="1020" y="175"/>
                      <a:pt x="1022" y="177"/>
                    </a:cubicBezTo>
                    <a:cubicBezTo>
                      <a:pt x="1022" y="177"/>
                      <a:pt x="1023" y="177"/>
                      <a:pt x="1024" y="178"/>
                    </a:cubicBezTo>
                    <a:cubicBezTo>
                      <a:pt x="1027" y="179"/>
                      <a:pt x="1029" y="180"/>
                      <a:pt x="1030" y="182"/>
                    </a:cubicBezTo>
                    <a:cubicBezTo>
                      <a:pt x="1033" y="185"/>
                      <a:pt x="1037" y="188"/>
                      <a:pt x="1040" y="189"/>
                    </a:cubicBezTo>
                    <a:cubicBezTo>
                      <a:pt x="1043" y="191"/>
                      <a:pt x="1046" y="191"/>
                      <a:pt x="1047" y="193"/>
                    </a:cubicBezTo>
                    <a:cubicBezTo>
                      <a:pt x="1045" y="194"/>
                      <a:pt x="1044" y="196"/>
                      <a:pt x="1041" y="197"/>
                    </a:cubicBezTo>
                    <a:cubicBezTo>
                      <a:pt x="1041" y="198"/>
                      <a:pt x="1041" y="198"/>
                      <a:pt x="1041" y="198"/>
                    </a:cubicBezTo>
                    <a:cubicBezTo>
                      <a:pt x="1042" y="202"/>
                      <a:pt x="1040" y="204"/>
                      <a:pt x="1036" y="204"/>
                    </a:cubicBezTo>
                    <a:cubicBezTo>
                      <a:pt x="1035" y="204"/>
                      <a:pt x="1033" y="204"/>
                      <a:pt x="1032" y="205"/>
                    </a:cubicBezTo>
                    <a:cubicBezTo>
                      <a:pt x="1032" y="206"/>
                      <a:pt x="1032" y="207"/>
                      <a:pt x="1033" y="208"/>
                    </a:cubicBezTo>
                    <a:cubicBezTo>
                      <a:pt x="1031" y="207"/>
                      <a:pt x="1029" y="206"/>
                      <a:pt x="1027" y="206"/>
                    </a:cubicBezTo>
                    <a:cubicBezTo>
                      <a:pt x="1027" y="206"/>
                      <a:pt x="1026" y="206"/>
                      <a:pt x="1026" y="206"/>
                    </a:cubicBezTo>
                    <a:cubicBezTo>
                      <a:pt x="1026" y="210"/>
                      <a:pt x="1023" y="214"/>
                      <a:pt x="1021" y="216"/>
                    </a:cubicBezTo>
                    <a:cubicBezTo>
                      <a:pt x="1018" y="219"/>
                      <a:pt x="1019" y="219"/>
                      <a:pt x="1022" y="222"/>
                    </a:cubicBezTo>
                    <a:cubicBezTo>
                      <a:pt x="1026" y="227"/>
                      <a:pt x="1021" y="228"/>
                      <a:pt x="1020" y="231"/>
                    </a:cubicBezTo>
                    <a:cubicBezTo>
                      <a:pt x="1019" y="234"/>
                      <a:pt x="1022" y="235"/>
                      <a:pt x="1022" y="238"/>
                    </a:cubicBezTo>
                    <a:cubicBezTo>
                      <a:pt x="1022" y="239"/>
                      <a:pt x="1022" y="239"/>
                      <a:pt x="1023" y="240"/>
                    </a:cubicBezTo>
                    <a:cubicBezTo>
                      <a:pt x="1026" y="241"/>
                      <a:pt x="1027" y="242"/>
                      <a:pt x="1028" y="245"/>
                    </a:cubicBezTo>
                    <a:cubicBezTo>
                      <a:pt x="1029" y="245"/>
                      <a:pt x="1031" y="246"/>
                      <a:pt x="1029" y="247"/>
                    </a:cubicBezTo>
                    <a:cubicBezTo>
                      <a:pt x="1029" y="248"/>
                      <a:pt x="1028" y="248"/>
                      <a:pt x="1028" y="249"/>
                    </a:cubicBezTo>
                    <a:cubicBezTo>
                      <a:pt x="1028" y="251"/>
                      <a:pt x="1029" y="253"/>
                      <a:pt x="1030" y="255"/>
                    </a:cubicBezTo>
                    <a:cubicBezTo>
                      <a:pt x="1031" y="258"/>
                      <a:pt x="1030" y="256"/>
                      <a:pt x="1030" y="258"/>
                    </a:cubicBezTo>
                    <a:cubicBezTo>
                      <a:pt x="1029" y="259"/>
                      <a:pt x="1030" y="260"/>
                      <a:pt x="1030" y="262"/>
                    </a:cubicBezTo>
                    <a:cubicBezTo>
                      <a:pt x="1030" y="267"/>
                      <a:pt x="1035" y="264"/>
                      <a:pt x="1038" y="264"/>
                    </a:cubicBezTo>
                    <a:cubicBezTo>
                      <a:pt x="1040" y="264"/>
                      <a:pt x="1044" y="260"/>
                      <a:pt x="1044" y="264"/>
                    </a:cubicBezTo>
                    <a:cubicBezTo>
                      <a:pt x="1044" y="265"/>
                      <a:pt x="1044" y="265"/>
                      <a:pt x="1044" y="266"/>
                    </a:cubicBezTo>
                    <a:cubicBezTo>
                      <a:pt x="1045" y="266"/>
                      <a:pt x="1045" y="267"/>
                      <a:pt x="1044" y="267"/>
                    </a:cubicBezTo>
                    <a:cubicBezTo>
                      <a:pt x="1041" y="267"/>
                      <a:pt x="1038" y="268"/>
                      <a:pt x="1035" y="268"/>
                    </a:cubicBezTo>
                    <a:cubicBezTo>
                      <a:pt x="1033" y="268"/>
                      <a:pt x="1035" y="272"/>
                      <a:pt x="1035" y="272"/>
                    </a:cubicBezTo>
                    <a:cubicBezTo>
                      <a:pt x="1036" y="274"/>
                      <a:pt x="1038" y="274"/>
                      <a:pt x="1038" y="276"/>
                    </a:cubicBezTo>
                    <a:cubicBezTo>
                      <a:pt x="1038" y="278"/>
                      <a:pt x="1038" y="280"/>
                      <a:pt x="1039" y="282"/>
                    </a:cubicBezTo>
                    <a:cubicBezTo>
                      <a:pt x="1040" y="283"/>
                      <a:pt x="1041" y="285"/>
                      <a:pt x="1043" y="286"/>
                    </a:cubicBezTo>
                    <a:cubicBezTo>
                      <a:pt x="1046" y="288"/>
                      <a:pt x="1045" y="289"/>
                      <a:pt x="1046" y="291"/>
                    </a:cubicBezTo>
                    <a:cubicBezTo>
                      <a:pt x="1047" y="296"/>
                      <a:pt x="1053" y="303"/>
                      <a:pt x="1051" y="307"/>
                    </a:cubicBezTo>
                    <a:cubicBezTo>
                      <a:pt x="1050" y="310"/>
                      <a:pt x="1053" y="312"/>
                      <a:pt x="1054" y="313"/>
                    </a:cubicBezTo>
                    <a:cubicBezTo>
                      <a:pt x="1056" y="314"/>
                      <a:pt x="1057" y="316"/>
                      <a:pt x="1058" y="317"/>
                    </a:cubicBezTo>
                    <a:cubicBezTo>
                      <a:pt x="1063" y="318"/>
                      <a:pt x="1063" y="319"/>
                      <a:pt x="1063" y="323"/>
                    </a:cubicBezTo>
                    <a:cubicBezTo>
                      <a:pt x="1062" y="326"/>
                      <a:pt x="1064" y="326"/>
                      <a:pt x="1066" y="326"/>
                    </a:cubicBezTo>
                    <a:cubicBezTo>
                      <a:pt x="1069" y="325"/>
                      <a:pt x="1072" y="323"/>
                      <a:pt x="1075" y="323"/>
                    </a:cubicBezTo>
                    <a:cubicBezTo>
                      <a:pt x="1075" y="323"/>
                      <a:pt x="1080" y="321"/>
                      <a:pt x="1079" y="323"/>
                    </a:cubicBezTo>
                    <a:cubicBezTo>
                      <a:pt x="1079" y="324"/>
                      <a:pt x="1079" y="325"/>
                      <a:pt x="1079" y="326"/>
                    </a:cubicBezTo>
                    <a:cubicBezTo>
                      <a:pt x="1079" y="328"/>
                      <a:pt x="1079" y="330"/>
                      <a:pt x="1079" y="332"/>
                    </a:cubicBezTo>
                    <a:cubicBezTo>
                      <a:pt x="1080" y="333"/>
                      <a:pt x="1082" y="334"/>
                      <a:pt x="1083" y="334"/>
                    </a:cubicBezTo>
                    <a:cubicBezTo>
                      <a:pt x="1085" y="336"/>
                      <a:pt x="1085" y="337"/>
                      <a:pt x="1086" y="338"/>
                    </a:cubicBezTo>
                    <a:cubicBezTo>
                      <a:pt x="1087" y="339"/>
                      <a:pt x="1089" y="339"/>
                      <a:pt x="1090" y="340"/>
                    </a:cubicBezTo>
                    <a:cubicBezTo>
                      <a:pt x="1092" y="342"/>
                      <a:pt x="1094" y="342"/>
                      <a:pt x="1095" y="345"/>
                    </a:cubicBezTo>
                    <a:cubicBezTo>
                      <a:pt x="1099" y="350"/>
                      <a:pt x="1106" y="335"/>
                      <a:pt x="1106" y="333"/>
                    </a:cubicBezTo>
                    <a:cubicBezTo>
                      <a:pt x="1107" y="332"/>
                      <a:pt x="1106" y="330"/>
                      <a:pt x="1106" y="328"/>
                    </a:cubicBezTo>
                    <a:cubicBezTo>
                      <a:pt x="1105" y="324"/>
                      <a:pt x="1107" y="323"/>
                      <a:pt x="1108" y="320"/>
                    </a:cubicBezTo>
                    <a:cubicBezTo>
                      <a:pt x="1109" y="317"/>
                      <a:pt x="1109" y="314"/>
                      <a:pt x="1108" y="312"/>
                    </a:cubicBezTo>
                    <a:cubicBezTo>
                      <a:pt x="1109" y="312"/>
                      <a:pt x="1111" y="311"/>
                      <a:pt x="1111" y="310"/>
                    </a:cubicBezTo>
                    <a:cubicBezTo>
                      <a:pt x="1114" y="306"/>
                      <a:pt x="1114" y="303"/>
                      <a:pt x="1118" y="300"/>
                    </a:cubicBezTo>
                    <a:cubicBezTo>
                      <a:pt x="1119" y="299"/>
                      <a:pt x="1121" y="295"/>
                      <a:pt x="1121" y="294"/>
                    </a:cubicBezTo>
                    <a:cubicBezTo>
                      <a:pt x="1121" y="292"/>
                      <a:pt x="1121" y="291"/>
                      <a:pt x="1120" y="290"/>
                    </a:cubicBezTo>
                    <a:cubicBezTo>
                      <a:pt x="1119" y="287"/>
                      <a:pt x="1120" y="287"/>
                      <a:pt x="1122" y="287"/>
                    </a:cubicBezTo>
                    <a:cubicBezTo>
                      <a:pt x="1124" y="287"/>
                      <a:pt x="1123" y="284"/>
                      <a:pt x="1123" y="284"/>
                    </a:cubicBezTo>
                    <a:cubicBezTo>
                      <a:pt x="1123" y="283"/>
                      <a:pt x="1122" y="279"/>
                      <a:pt x="1123" y="279"/>
                    </a:cubicBezTo>
                    <a:cubicBezTo>
                      <a:pt x="1123" y="278"/>
                      <a:pt x="1124" y="279"/>
                      <a:pt x="1124" y="278"/>
                    </a:cubicBezTo>
                    <a:cubicBezTo>
                      <a:pt x="1125" y="277"/>
                      <a:pt x="1124" y="272"/>
                      <a:pt x="1127" y="273"/>
                    </a:cubicBezTo>
                    <a:cubicBezTo>
                      <a:pt x="1129" y="274"/>
                      <a:pt x="1131" y="274"/>
                      <a:pt x="1132" y="275"/>
                    </a:cubicBezTo>
                    <a:cubicBezTo>
                      <a:pt x="1133" y="276"/>
                      <a:pt x="1133" y="276"/>
                      <a:pt x="1134" y="276"/>
                    </a:cubicBezTo>
                    <a:cubicBezTo>
                      <a:pt x="1136" y="276"/>
                      <a:pt x="1137" y="275"/>
                      <a:pt x="1138" y="272"/>
                    </a:cubicBezTo>
                    <a:cubicBezTo>
                      <a:pt x="1138" y="269"/>
                      <a:pt x="1139" y="272"/>
                      <a:pt x="1141" y="273"/>
                    </a:cubicBezTo>
                    <a:cubicBezTo>
                      <a:pt x="1144" y="274"/>
                      <a:pt x="1146" y="276"/>
                      <a:pt x="1150" y="276"/>
                    </a:cubicBezTo>
                    <a:cubicBezTo>
                      <a:pt x="1151" y="276"/>
                      <a:pt x="1152" y="276"/>
                      <a:pt x="1152" y="275"/>
                    </a:cubicBezTo>
                    <a:cubicBezTo>
                      <a:pt x="1154" y="274"/>
                      <a:pt x="1157" y="275"/>
                      <a:pt x="1158" y="274"/>
                    </a:cubicBezTo>
                    <a:cubicBezTo>
                      <a:pt x="1165" y="272"/>
                      <a:pt x="1164" y="262"/>
                      <a:pt x="1171" y="261"/>
                    </a:cubicBezTo>
                    <a:cubicBezTo>
                      <a:pt x="1172" y="260"/>
                      <a:pt x="1173" y="259"/>
                      <a:pt x="1172" y="257"/>
                    </a:cubicBezTo>
                    <a:cubicBezTo>
                      <a:pt x="1172" y="255"/>
                      <a:pt x="1171" y="253"/>
                      <a:pt x="1169" y="251"/>
                    </a:cubicBezTo>
                    <a:cubicBezTo>
                      <a:pt x="1170" y="252"/>
                      <a:pt x="1171" y="253"/>
                      <a:pt x="1171" y="253"/>
                    </a:cubicBezTo>
                    <a:cubicBezTo>
                      <a:pt x="1173" y="256"/>
                      <a:pt x="1174" y="257"/>
                      <a:pt x="1176" y="258"/>
                    </a:cubicBezTo>
                    <a:cubicBezTo>
                      <a:pt x="1181" y="261"/>
                      <a:pt x="1186" y="262"/>
                      <a:pt x="1192" y="262"/>
                    </a:cubicBezTo>
                    <a:cubicBezTo>
                      <a:pt x="1195" y="262"/>
                      <a:pt x="1198" y="263"/>
                      <a:pt x="1201" y="264"/>
                    </a:cubicBezTo>
                    <a:cubicBezTo>
                      <a:pt x="1203" y="264"/>
                      <a:pt x="1205" y="265"/>
                      <a:pt x="1206" y="264"/>
                    </a:cubicBezTo>
                    <a:cubicBezTo>
                      <a:pt x="1209" y="262"/>
                      <a:pt x="1212" y="260"/>
                      <a:pt x="1216" y="260"/>
                    </a:cubicBezTo>
                    <a:cubicBezTo>
                      <a:pt x="1217" y="259"/>
                      <a:pt x="1219" y="259"/>
                      <a:pt x="1220" y="258"/>
                    </a:cubicBezTo>
                    <a:cubicBezTo>
                      <a:pt x="1221" y="258"/>
                      <a:pt x="1221" y="258"/>
                      <a:pt x="1221" y="258"/>
                    </a:cubicBezTo>
                    <a:cubicBezTo>
                      <a:pt x="1220" y="256"/>
                      <a:pt x="1217" y="255"/>
                      <a:pt x="1216" y="254"/>
                    </a:cubicBezTo>
                    <a:cubicBezTo>
                      <a:pt x="1212" y="251"/>
                      <a:pt x="1209" y="250"/>
                      <a:pt x="1205" y="247"/>
                    </a:cubicBezTo>
                    <a:cubicBezTo>
                      <a:pt x="1204" y="247"/>
                      <a:pt x="1204" y="247"/>
                      <a:pt x="1203" y="247"/>
                    </a:cubicBezTo>
                    <a:cubicBezTo>
                      <a:pt x="1201" y="246"/>
                      <a:pt x="1199" y="245"/>
                      <a:pt x="1197" y="245"/>
                    </a:cubicBezTo>
                    <a:cubicBezTo>
                      <a:pt x="1194" y="245"/>
                      <a:pt x="1192" y="244"/>
                      <a:pt x="1191" y="243"/>
                    </a:cubicBezTo>
                    <a:cubicBezTo>
                      <a:pt x="1192" y="243"/>
                      <a:pt x="1193" y="243"/>
                      <a:pt x="1194" y="244"/>
                    </a:cubicBezTo>
                    <a:cubicBezTo>
                      <a:pt x="1195" y="244"/>
                      <a:pt x="1197" y="244"/>
                      <a:pt x="1198" y="244"/>
                    </a:cubicBezTo>
                    <a:cubicBezTo>
                      <a:pt x="1198" y="244"/>
                      <a:pt x="1199" y="243"/>
                      <a:pt x="1198" y="243"/>
                    </a:cubicBezTo>
                    <a:cubicBezTo>
                      <a:pt x="1197" y="242"/>
                      <a:pt x="1193" y="241"/>
                      <a:pt x="1191" y="240"/>
                    </a:cubicBezTo>
                    <a:cubicBezTo>
                      <a:pt x="1190" y="240"/>
                      <a:pt x="1189" y="238"/>
                      <a:pt x="1187" y="237"/>
                    </a:cubicBezTo>
                    <a:cubicBezTo>
                      <a:pt x="1186" y="237"/>
                      <a:pt x="1185" y="237"/>
                      <a:pt x="1184" y="237"/>
                    </a:cubicBezTo>
                    <a:cubicBezTo>
                      <a:pt x="1184" y="237"/>
                      <a:pt x="1184" y="237"/>
                      <a:pt x="1184" y="237"/>
                    </a:cubicBezTo>
                    <a:cubicBezTo>
                      <a:pt x="1185" y="237"/>
                      <a:pt x="1188" y="237"/>
                      <a:pt x="1188" y="235"/>
                    </a:cubicBezTo>
                    <a:cubicBezTo>
                      <a:pt x="1187" y="234"/>
                      <a:pt x="1187" y="233"/>
                      <a:pt x="1186" y="232"/>
                    </a:cubicBezTo>
                    <a:cubicBezTo>
                      <a:pt x="1187" y="232"/>
                      <a:pt x="1188" y="232"/>
                      <a:pt x="1189" y="233"/>
                    </a:cubicBezTo>
                    <a:cubicBezTo>
                      <a:pt x="1190" y="234"/>
                      <a:pt x="1191" y="234"/>
                      <a:pt x="1192" y="235"/>
                    </a:cubicBezTo>
                    <a:cubicBezTo>
                      <a:pt x="1194" y="236"/>
                      <a:pt x="1197" y="236"/>
                      <a:pt x="1198" y="236"/>
                    </a:cubicBezTo>
                    <a:cubicBezTo>
                      <a:pt x="1199" y="236"/>
                      <a:pt x="1199" y="235"/>
                      <a:pt x="1199" y="235"/>
                    </a:cubicBezTo>
                    <a:cubicBezTo>
                      <a:pt x="1198" y="235"/>
                      <a:pt x="1198" y="234"/>
                      <a:pt x="1198" y="234"/>
                    </a:cubicBezTo>
                    <a:cubicBezTo>
                      <a:pt x="1198" y="233"/>
                      <a:pt x="1195" y="231"/>
                      <a:pt x="1195" y="231"/>
                    </a:cubicBezTo>
                    <a:cubicBezTo>
                      <a:pt x="1193" y="230"/>
                      <a:pt x="1192" y="229"/>
                      <a:pt x="1190" y="228"/>
                    </a:cubicBezTo>
                    <a:cubicBezTo>
                      <a:pt x="1190" y="228"/>
                      <a:pt x="1190" y="228"/>
                      <a:pt x="1190" y="228"/>
                    </a:cubicBezTo>
                    <a:cubicBezTo>
                      <a:pt x="1189" y="227"/>
                      <a:pt x="1188" y="227"/>
                      <a:pt x="1187" y="227"/>
                    </a:cubicBezTo>
                    <a:cubicBezTo>
                      <a:pt x="1186" y="226"/>
                      <a:pt x="1183" y="227"/>
                      <a:pt x="1185" y="226"/>
                    </a:cubicBezTo>
                    <a:cubicBezTo>
                      <a:pt x="1186" y="225"/>
                      <a:pt x="1184" y="222"/>
                      <a:pt x="1184" y="222"/>
                    </a:cubicBezTo>
                    <a:cubicBezTo>
                      <a:pt x="1185" y="223"/>
                      <a:pt x="1187" y="224"/>
                      <a:pt x="1189" y="226"/>
                    </a:cubicBezTo>
                    <a:cubicBezTo>
                      <a:pt x="1191" y="228"/>
                      <a:pt x="1194" y="228"/>
                      <a:pt x="1195" y="230"/>
                    </a:cubicBezTo>
                    <a:cubicBezTo>
                      <a:pt x="1197" y="231"/>
                      <a:pt x="1201" y="234"/>
                      <a:pt x="1201" y="236"/>
                    </a:cubicBezTo>
                    <a:cubicBezTo>
                      <a:pt x="1201" y="239"/>
                      <a:pt x="1205" y="242"/>
                      <a:pt x="1207" y="245"/>
                    </a:cubicBezTo>
                    <a:cubicBezTo>
                      <a:pt x="1208" y="247"/>
                      <a:pt x="1212" y="252"/>
                      <a:pt x="1215" y="252"/>
                    </a:cubicBezTo>
                    <a:cubicBezTo>
                      <a:pt x="1217" y="253"/>
                      <a:pt x="1219" y="256"/>
                      <a:pt x="1221" y="256"/>
                    </a:cubicBezTo>
                    <a:cubicBezTo>
                      <a:pt x="1221" y="256"/>
                      <a:pt x="1221" y="256"/>
                      <a:pt x="1221" y="255"/>
                    </a:cubicBezTo>
                    <a:cubicBezTo>
                      <a:pt x="1222" y="250"/>
                      <a:pt x="1217" y="245"/>
                      <a:pt x="1214" y="241"/>
                    </a:cubicBezTo>
                    <a:cubicBezTo>
                      <a:pt x="1214" y="240"/>
                      <a:pt x="1213" y="239"/>
                      <a:pt x="1212" y="237"/>
                    </a:cubicBezTo>
                    <a:cubicBezTo>
                      <a:pt x="1211" y="236"/>
                      <a:pt x="1209" y="238"/>
                      <a:pt x="1209" y="234"/>
                    </a:cubicBezTo>
                    <a:cubicBezTo>
                      <a:pt x="1209" y="232"/>
                      <a:pt x="1206" y="231"/>
                      <a:pt x="1205" y="230"/>
                    </a:cubicBezTo>
                    <a:cubicBezTo>
                      <a:pt x="1203" y="229"/>
                      <a:pt x="1200" y="224"/>
                      <a:pt x="1198" y="223"/>
                    </a:cubicBezTo>
                    <a:cubicBezTo>
                      <a:pt x="1195" y="223"/>
                      <a:pt x="1194" y="223"/>
                      <a:pt x="1194" y="221"/>
                    </a:cubicBezTo>
                    <a:cubicBezTo>
                      <a:pt x="1194" y="219"/>
                      <a:pt x="1192" y="216"/>
                      <a:pt x="1190" y="216"/>
                    </a:cubicBezTo>
                    <a:cubicBezTo>
                      <a:pt x="1190" y="216"/>
                      <a:pt x="1190" y="215"/>
                      <a:pt x="1189" y="215"/>
                    </a:cubicBezTo>
                    <a:cubicBezTo>
                      <a:pt x="1189" y="215"/>
                      <a:pt x="1190" y="215"/>
                      <a:pt x="1190" y="215"/>
                    </a:cubicBezTo>
                    <a:cubicBezTo>
                      <a:pt x="1190" y="215"/>
                      <a:pt x="1190" y="214"/>
                      <a:pt x="1190" y="214"/>
                    </a:cubicBezTo>
                    <a:cubicBezTo>
                      <a:pt x="1189" y="213"/>
                      <a:pt x="1188" y="211"/>
                      <a:pt x="1186" y="210"/>
                    </a:cubicBezTo>
                    <a:cubicBezTo>
                      <a:pt x="1187" y="208"/>
                      <a:pt x="1189" y="208"/>
                      <a:pt x="1192" y="210"/>
                    </a:cubicBezTo>
                    <a:cubicBezTo>
                      <a:pt x="1193" y="211"/>
                      <a:pt x="1193" y="212"/>
                      <a:pt x="1194" y="213"/>
                    </a:cubicBezTo>
                    <a:cubicBezTo>
                      <a:pt x="1196" y="214"/>
                      <a:pt x="1197" y="215"/>
                      <a:pt x="1199" y="216"/>
                    </a:cubicBezTo>
                    <a:cubicBezTo>
                      <a:pt x="1200" y="218"/>
                      <a:pt x="1205" y="224"/>
                      <a:pt x="1208" y="222"/>
                    </a:cubicBezTo>
                    <a:cubicBezTo>
                      <a:pt x="1208" y="222"/>
                      <a:pt x="1208" y="222"/>
                      <a:pt x="1208" y="222"/>
                    </a:cubicBezTo>
                    <a:cubicBezTo>
                      <a:pt x="1207" y="219"/>
                      <a:pt x="1206" y="216"/>
                      <a:pt x="1203" y="215"/>
                    </a:cubicBezTo>
                    <a:cubicBezTo>
                      <a:pt x="1201" y="212"/>
                      <a:pt x="1198" y="212"/>
                      <a:pt x="1199" y="208"/>
                    </a:cubicBezTo>
                    <a:cubicBezTo>
                      <a:pt x="1199" y="207"/>
                      <a:pt x="1199" y="207"/>
                      <a:pt x="1200" y="207"/>
                    </a:cubicBezTo>
                    <a:cubicBezTo>
                      <a:pt x="1200" y="207"/>
                      <a:pt x="1200" y="206"/>
                      <a:pt x="1200" y="206"/>
                    </a:cubicBezTo>
                    <a:cubicBezTo>
                      <a:pt x="1200" y="204"/>
                      <a:pt x="1199" y="203"/>
                      <a:pt x="1198" y="202"/>
                    </a:cubicBezTo>
                    <a:cubicBezTo>
                      <a:pt x="1130" y="140"/>
                      <a:pt x="1051" y="90"/>
                      <a:pt x="964" y="55"/>
                    </a:cubicBezTo>
                    <a:cubicBezTo>
                      <a:pt x="964" y="54"/>
                      <a:pt x="963" y="54"/>
                      <a:pt x="962" y="54"/>
                    </a:cubicBezTo>
                    <a:close/>
                    <a:moveTo>
                      <a:pt x="1203" y="207"/>
                    </a:moveTo>
                    <a:cubicBezTo>
                      <a:pt x="1203" y="207"/>
                      <a:pt x="1203" y="207"/>
                      <a:pt x="1203" y="207"/>
                    </a:cubicBezTo>
                    <a:cubicBezTo>
                      <a:pt x="1202" y="208"/>
                      <a:pt x="1203" y="208"/>
                      <a:pt x="1203" y="208"/>
                    </a:cubicBezTo>
                    <a:cubicBezTo>
                      <a:pt x="1203" y="209"/>
                      <a:pt x="1203" y="209"/>
                      <a:pt x="1203" y="209"/>
                    </a:cubicBezTo>
                    <a:cubicBezTo>
                      <a:pt x="1203" y="209"/>
                      <a:pt x="1203" y="209"/>
                      <a:pt x="1203" y="209"/>
                    </a:cubicBezTo>
                    <a:cubicBezTo>
                      <a:pt x="1203" y="209"/>
                      <a:pt x="1203" y="209"/>
                      <a:pt x="1204" y="209"/>
                    </a:cubicBezTo>
                    <a:cubicBezTo>
                      <a:pt x="1204" y="209"/>
                      <a:pt x="1204" y="210"/>
                      <a:pt x="1204" y="210"/>
                    </a:cubicBezTo>
                    <a:cubicBezTo>
                      <a:pt x="1205" y="210"/>
                      <a:pt x="1205" y="210"/>
                      <a:pt x="1205" y="210"/>
                    </a:cubicBezTo>
                    <a:cubicBezTo>
                      <a:pt x="1206" y="211"/>
                      <a:pt x="1207" y="211"/>
                      <a:pt x="1207" y="212"/>
                    </a:cubicBezTo>
                    <a:cubicBezTo>
                      <a:pt x="1208" y="212"/>
                      <a:pt x="1208" y="212"/>
                      <a:pt x="1208" y="211"/>
                    </a:cubicBezTo>
                    <a:cubicBezTo>
                      <a:pt x="1207" y="210"/>
                      <a:pt x="1205" y="209"/>
                      <a:pt x="1204" y="207"/>
                    </a:cubicBezTo>
                    <a:cubicBezTo>
                      <a:pt x="1204" y="207"/>
                      <a:pt x="1203" y="207"/>
                      <a:pt x="1203" y="207"/>
                    </a:cubicBezTo>
                    <a:close/>
                    <a:moveTo>
                      <a:pt x="853" y="173"/>
                    </a:moveTo>
                    <a:cubicBezTo>
                      <a:pt x="853" y="173"/>
                      <a:pt x="854" y="174"/>
                      <a:pt x="854" y="174"/>
                    </a:cubicBezTo>
                    <a:cubicBezTo>
                      <a:pt x="855" y="174"/>
                      <a:pt x="857" y="174"/>
                      <a:pt x="857" y="173"/>
                    </a:cubicBezTo>
                    <a:cubicBezTo>
                      <a:pt x="859" y="172"/>
                      <a:pt x="858" y="170"/>
                      <a:pt x="856" y="169"/>
                    </a:cubicBezTo>
                    <a:cubicBezTo>
                      <a:pt x="855" y="167"/>
                      <a:pt x="852" y="167"/>
                      <a:pt x="850" y="167"/>
                    </a:cubicBezTo>
                    <a:cubicBezTo>
                      <a:pt x="849" y="167"/>
                      <a:pt x="849" y="168"/>
                      <a:pt x="849" y="168"/>
                    </a:cubicBezTo>
                    <a:cubicBezTo>
                      <a:pt x="849" y="170"/>
                      <a:pt x="849" y="171"/>
                      <a:pt x="850" y="171"/>
                    </a:cubicBezTo>
                    <a:cubicBezTo>
                      <a:pt x="851" y="172"/>
                      <a:pt x="852" y="172"/>
                      <a:pt x="853" y="173"/>
                    </a:cubicBezTo>
                    <a:close/>
                    <a:moveTo>
                      <a:pt x="996" y="527"/>
                    </a:moveTo>
                    <a:cubicBezTo>
                      <a:pt x="997" y="528"/>
                      <a:pt x="1002" y="529"/>
                      <a:pt x="1003" y="526"/>
                    </a:cubicBezTo>
                    <a:cubicBezTo>
                      <a:pt x="1003" y="522"/>
                      <a:pt x="1007" y="518"/>
                      <a:pt x="1005" y="513"/>
                    </a:cubicBezTo>
                    <a:cubicBezTo>
                      <a:pt x="1005" y="513"/>
                      <a:pt x="1004" y="513"/>
                      <a:pt x="1003" y="513"/>
                    </a:cubicBezTo>
                    <a:cubicBezTo>
                      <a:pt x="998" y="515"/>
                      <a:pt x="1001" y="512"/>
                      <a:pt x="1002" y="508"/>
                    </a:cubicBezTo>
                    <a:cubicBezTo>
                      <a:pt x="1002" y="508"/>
                      <a:pt x="1002" y="506"/>
                      <a:pt x="1000" y="507"/>
                    </a:cubicBezTo>
                    <a:cubicBezTo>
                      <a:pt x="998" y="508"/>
                      <a:pt x="997" y="510"/>
                      <a:pt x="995" y="512"/>
                    </a:cubicBezTo>
                    <a:cubicBezTo>
                      <a:pt x="995" y="511"/>
                      <a:pt x="994" y="509"/>
                      <a:pt x="994" y="508"/>
                    </a:cubicBezTo>
                    <a:cubicBezTo>
                      <a:pt x="994" y="505"/>
                      <a:pt x="995" y="503"/>
                      <a:pt x="998" y="502"/>
                    </a:cubicBezTo>
                    <a:cubicBezTo>
                      <a:pt x="999" y="501"/>
                      <a:pt x="1000" y="499"/>
                      <a:pt x="1001" y="498"/>
                    </a:cubicBezTo>
                    <a:cubicBezTo>
                      <a:pt x="1002" y="498"/>
                      <a:pt x="1002" y="497"/>
                      <a:pt x="1001" y="496"/>
                    </a:cubicBezTo>
                    <a:cubicBezTo>
                      <a:pt x="999" y="496"/>
                      <a:pt x="997" y="497"/>
                      <a:pt x="995" y="498"/>
                    </a:cubicBezTo>
                    <a:cubicBezTo>
                      <a:pt x="987" y="506"/>
                      <a:pt x="993" y="497"/>
                      <a:pt x="993" y="495"/>
                    </a:cubicBezTo>
                    <a:cubicBezTo>
                      <a:pt x="993" y="492"/>
                      <a:pt x="1003" y="483"/>
                      <a:pt x="993" y="483"/>
                    </a:cubicBezTo>
                    <a:cubicBezTo>
                      <a:pt x="989" y="483"/>
                      <a:pt x="985" y="483"/>
                      <a:pt x="981" y="483"/>
                    </a:cubicBezTo>
                    <a:cubicBezTo>
                      <a:pt x="973" y="482"/>
                      <a:pt x="974" y="480"/>
                      <a:pt x="977" y="475"/>
                    </a:cubicBezTo>
                    <a:cubicBezTo>
                      <a:pt x="980" y="470"/>
                      <a:pt x="971" y="471"/>
                      <a:pt x="969" y="472"/>
                    </a:cubicBezTo>
                    <a:cubicBezTo>
                      <a:pt x="968" y="473"/>
                      <a:pt x="966" y="475"/>
                      <a:pt x="965" y="476"/>
                    </a:cubicBezTo>
                    <a:cubicBezTo>
                      <a:pt x="959" y="481"/>
                      <a:pt x="969" y="468"/>
                      <a:pt x="970" y="467"/>
                    </a:cubicBezTo>
                    <a:cubicBezTo>
                      <a:pt x="971" y="466"/>
                      <a:pt x="974" y="465"/>
                      <a:pt x="975" y="464"/>
                    </a:cubicBezTo>
                    <a:cubicBezTo>
                      <a:pt x="976" y="463"/>
                      <a:pt x="979" y="457"/>
                      <a:pt x="979" y="457"/>
                    </a:cubicBezTo>
                    <a:cubicBezTo>
                      <a:pt x="981" y="455"/>
                      <a:pt x="982" y="448"/>
                      <a:pt x="977" y="451"/>
                    </a:cubicBezTo>
                    <a:cubicBezTo>
                      <a:pt x="973" y="452"/>
                      <a:pt x="966" y="454"/>
                      <a:pt x="964" y="457"/>
                    </a:cubicBezTo>
                    <a:cubicBezTo>
                      <a:pt x="962" y="463"/>
                      <a:pt x="958" y="468"/>
                      <a:pt x="955" y="473"/>
                    </a:cubicBezTo>
                    <a:cubicBezTo>
                      <a:pt x="953" y="475"/>
                      <a:pt x="947" y="486"/>
                      <a:pt x="947" y="486"/>
                    </a:cubicBezTo>
                    <a:cubicBezTo>
                      <a:pt x="943" y="487"/>
                      <a:pt x="938" y="490"/>
                      <a:pt x="936" y="493"/>
                    </a:cubicBezTo>
                    <a:cubicBezTo>
                      <a:pt x="935" y="493"/>
                      <a:pt x="935" y="494"/>
                      <a:pt x="936" y="494"/>
                    </a:cubicBezTo>
                    <a:cubicBezTo>
                      <a:pt x="936" y="496"/>
                      <a:pt x="938" y="496"/>
                      <a:pt x="939" y="496"/>
                    </a:cubicBezTo>
                    <a:cubicBezTo>
                      <a:pt x="936" y="500"/>
                      <a:pt x="932" y="504"/>
                      <a:pt x="937" y="508"/>
                    </a:cubicBezTo>
                    <a:cubicBezTo>
                      <a:pt x="938" y="509"/>
                      <a:pt x="941" y="509"/>
                      <a:pt x="942" y="509"/>
                    </a:cubicBezTo>
                    <a:cubicBezTo>
                      <a:pt x="947" y="508"/>
                      <a:pt x="946" y="509"/>
                      <a:pt x="952" y="509"/>
                    </a:cubicBezTo>
                    <a:cubicBezTo>
                      <a:pt x="956" y="509"/>
                      <a:pt x="961" y="508"/>
                      <a:pt x="965" y="509"/>
                    </a:cubicBezTo>
                    <a:cubicBezTo>
                      <a:pt x="970" y="510"/>
                      <a:pt x="972" y="512"/>
                      <a:pt x="977" y="512"/>
                    </a:cubicBezTo>
                    <a:cubicBezTo>
                      <a:pt x="980" y="512"/>
                      <a:pt x="974" y="518"/>
                      <a:pt x="973" y="518"/>
                    </a:cubicBezTo>
                    <a:cubicBezTo>
                      <a:pt x="973" y="520"/>
                      <a:pt x="971" y="520"/>
                      <a:pt x="970" y="522"/>
                    </a:cubicBezTo>
                    <a:cubicBezTo>
                      <a:pt x="970" y="523"/>
                      <a:pt x="970" y="523"/>
                      <a:pt x="971" y="523"/>
                    </a:cubicBezTo>
                    <a:cubicBezTo>
                      <a:pt x="977" y="526"/>
                      <a:pt x="981" y="517"/>
                      <a:pt x="986" y="516"/>
                    </a:cubicBezTo>
                    <a:cubicBezTo>
                      <a:pt x="987" y="516"/>
                      <a:pt x="988" y="515"/>
                      <a:pt x="988" y="514"/>
                    </a:cubicBezTo>
                    <a:cubicBezTo>
                      <a:pt x="988" y="517"/>
                      <a:pt x="987" y="523"/>
                      <a:pt x="987" y="524"/>
                    </a:cubicBezTo>
                    <a:cubicBezTo>
                      <a:pt x="987" y="524"/>
                      <a:pt x="988" y="525"/>
                      <a:pt x="988" y="525"/>
                    </a:cubicBezTo>
                    <a:cubicBezTo>
                      <a:pt x="991" y="525"/>
                      <a:pt x="997" y="519"/>
                      <a:pt x="993" y="524"/>
                    </a:cubicBezTo>
                    <a:cubicBezTo>
                      <a:pt x="992" y="525"/>
                      <a:pt x="994" y="527"/>
                      <a:pt x="996" y="527"/>
                    </a:cubicBezTo>
                    <a:close/>
                    <a:moveTo>
                      <a:pt x="1017" y="186"/>
                    </a:moveTo>
                    <a:cubicBezTo>
                      <a:pt x="1019" y="188"/>
                      <a:pt x="1020" y="190"/>
                      <a:pt x="1023" y="192"/>
                    </a:cubicBezTo>
                    <a:cubicBezTo>
                      <a:pt x="1025" y="192"/>
                      <a:pt x="1026" y="194"/>
                      <a:pt x="1028" y="194"/>
                    </a:cubicBezTo>
                    <a:cubicBezTo>
                      <a:pt x="1030" y="194"/>
                      <a:pt x="1031" y="194"/>
                      <a:pt x="1032" y="193"/>
                    </a:cubicBezTo>
                    <a:cubicBezTo>
                      <a:pt x="1034" y="194"/>
                      <a:pt x="1036" y="194"/>
                      <a:pt x="1037" y="193"/>
                    </a:cubicBezTo>
                    <a:cubicBezTo>
                      <a:pt x="1039" y="190"/>
                      <a:pt x="1036" y="190"/>
                      <a:pt x="1035" y="189"/>
                    </a:cubicBezTo>
                    <a:cubicBezTo>
                      <a:pt x="1032" y="186"/>
                      <a:pt x="1029" y="183"/>
                      <a:pt x="1025" y="180"/>
                    </a:cubicBezTo>
                    <a:cubicBezTo>
                      <a:pt x="1024" y="179"/>
                      <a:pt x="1021" y="178"/>
                      <a:pt x="1019" y="177"/>
                    </a:cubicBezTo>
                    <a:cubicBezTo>
                      <a:pt x="1019" y="176"/>
                      <a:pt x="1017" y="175"/>
                      <a:pt x="1016" y="175"/>
                    </a:cubicBezTo>
                    <a:cubicBezTo>
                      <a:pt x="1014" y="175"/>
                      <a:pt x="1013" y="177"/>
                      <a:pt x="1015" y="179"/>
                    </a:cubicBezTo>
                    <a:cubicBezTo>
                      <a:pt x="1017" y="181"/>
                      <a:pt x="1017" y="181"/>
                      <a:pt x="1016" y="184"/>
                    </a:cubicBezTo>
                    <a:cubicBezTo>
                      <a:pt x="1016" y="185"/>
                      <a:pt x="1016" y="186"/>
                      <a:pt x="1017" y="186"/>
                    </a:cubicBezTo>
                    <a:close/>
                    <a:moveTo>
                      <a:pt x="217" y="450"/>
                    </a:moveTo>
                    <a:cubicBezTo>
                      <a:pt x="218" y="456"/>
                      <a:pt x="227" y="459"/>
                      <a:pt x="232" y="459"/>
                    </a:cubicBezTo>
                    <a:cubicBezTo>
                      <a:pt x="232" y="459"/>
                      <a:pt x="232" y="459"/>
                      <a:pt x="233" y="459"/>
                    </a:cubicBezTo>
                    <a:cubicBezTo>
                      <a:pt x="235" y="454"/>
                      <a:pt x="234" y="447"/>
                      <a:pt x="233" y="443"/>
                    </a:cubicBezTo>
                    <a:cubicBezTo>
                      <a:pt x="232" y="440"/>
                      <a:pt x="231" y="439"/>
                      <a:pt x="229" y="437"/>
                    </a:cubicBezTo>
                    <a:cubicBezTo>
                      <a:pt x="227" y="436"/>
                      <a:pt x="227" y="433"/>
                      <a:pt x="226" y="431"/>
                    </a:cubicBezTo>
                    <a:cubicBezTo>
                      <a:pt x="224" y="429"/>
                      <a:pt x="225" y="424"/>
                      <a:pt x="224" y="423"/>
                    </a:cubicBezTo>
                    <a:cubicBezTo>
                      <a:pt x="222" y="421"/>
                      <a:pt x="219" y="421"/>
                      <a:pt x="217" y="421"/>
                    </a:cubicBezTo>
                    <a:cubicBezTo>
                      <a:pt x="213" y="419"/>
                      <a:pt x="210" y="414"/>
                      <a:pt x="205" y="415"/>
                    </a:cubicBezTo>
                    <a:cubicBezTo>
                      <a:pt x="203" y="414"/>
                      <a:pt x="204" y="414"/>
                      <a:pt x="202" y="414"/>
                    </a:cubicBezTo>
                    <a:cubicBezTo>
                      <a:pt x="201" y="414"/>
                      <a:pt x="201" y="414"/>
                      <a:pt x="201" y="415"/>
                    </a:cubicBezTo>
                    <a:cubicBezTo>
                      <a:pt x="201" y="418"/>
                      <a:pt x="203" y="421"/>
                      <a:pt x="203" y="424"/>
                    </a:cubicBezTo>
                    <a:cubicBezTo>
                      <a:pt x="202" y="425"/>
                      <a:pt x="201" y="428"/>
                      <a:pt x="202" y="430"/>
                    </a:cubicBezTo>
                    <a:cubicBezTo>
                      <a:pt x="203" y="431"/>
                      <a:pt x="204" y="433"/>
                      <a:pt x="206" y="433"/>
                    </a:cubicBezTo>
                    <a:cubicBezTo>
                      <a:pt x="209" y="434"/>
                      <a:pt x="208" y="436"/>
                      <a:pt x="209" y="437"/>
                    </a:cubicBezTo>
                    <a:cubicBezTo>
                      <a:pt x="211" y="439"/>
                      <a:pt x="212" y="444"/>
                      <a:pt x="214" y="445"/>
                    </a:cubicBezTo>
                    <a:cubicBezTo>
                      <a:pt x="214" y="446"/>
                      <a:pt x="215" y="447"/>
                      <a:pt x="216" y="447"/>
                    </a:cubicBezTo>
                    <a:cubicBezTo>
                      <a:pt x="218" y="448"/>
                      <a:pt x="216" y="449"/>
                      <a:pt x="217" y="450"/>
                    </a:cubicBezTo>
                    <a:close/>
                    <a:moveTo>
                      <a:pt x="674" y="810"/>
                    </a:moveTo>
                    <a:cubicBezTo>
                      <a:pt x="673" y="810"/>
                      <a:pt x="672" y="810"/>
                      <a:pt x="671" y="810"/>
                    </a:cubicBezTo>
                    <a:cubicBezTo>
                      <a:pt x="670" y="810"/>
                      <a:pt x="669" y="810"/>
                      <a:pt x="668" y="811"/>
                    </a:cubicBezTo>
                    <a:cubicBezTo>
                      <a:pt x="667" y="811"/>
                      <a:pt x="666" y="812"/>
                      <a:pt x="665" y="813"/>
                    </a:cubicBezTo>
                    <a:cubicBezTo>
                      <a:pt x="664" y="815"/>
                      <a:pt x="667" y="818"/>
                      <a:pt x="669" y="817"/>
                    </a:cubicBezTo>
                    <a:cubicBezTo>
                      <a:pt x="670" y="817"/>
                      <a:pt x="671" y="816"/>
                      <a:pt x="672" y="815"/>
                    </a:cubicBezTo>
                    <a:cubicBezTo>
                      <a:pt x="672" y="815"/>
                      <a:pt x="673" y="813"/>
                      <a:pt x="674" y="814"/>
                    </a:cubicBezTo>
                    <a:cubicBezTo>
                      <a:pt x="674" y="814"/>
                      <a:pt x="675" y="815"/>
                      <a:pt x="676" y="815"/>
                    </a:cubicBezTo>
                    <a:cubicBezTo>
                      <a:pt x="678" y="813"/>
                      <a:pt x="676" y="809"/>
                      <a:pt x="674" y="810"/>
                    </a:cubicBezTo>
                    <a:close/>
                    <a:moveTo>
                      <a:pt x="683" y="824"/>
                    </a:moveTo>
                    <a:cubicBezTo>
                      <a:pt x="683" y="825"/>
                      <a:pt x="685" y="825"/>
                      <a:pt x="685" y="824"/>
                    </a:cubicBezTo>
                    <a:cubicBezTo>
                      <a:pt x="685" y="822"/>
                      <a:pt x="690" y="820"/>
                      <a:pt x="688" y="817"/>
                    </a:cubicBezTo>
                    <a:cubicBezTo>
                      <a:pt x="687" y="815"/>
                      <a:pt x="686" y="814"/>
                      <a:pt x="685" y="812"/>
                    </a:cubicBezTo>
                    <a:cubicBezTo>
                      <a:pt x="684" y="811"/>
                      <a:pt x="683" y="810"/>
                      <a:pt x="681" y="810"/>
                    </a:cubicBezTo>
                    <a:cubicBezTo>
                      <a:pt x="680" y="810"/>
                      <a:pt x="680" y="812"/>
                      <a:pt x="681" y="812"/>
                    </a:cubicBezTo>
                    <a:cubicBezTo>
                      <a:pt x="682" y="812"/>
                      <a:pt x="683" y="813"/>
                      <a:pt x="683" y="814"/>
                    </a:cubicBezTo>
                    <a:cubicBezTo>
                      <a:pt x="683" y="815"/>
                      <a:pt x="683" y="815"/>
                      <a:pt x="683" y="815"/>
                    </a:cubicBezTo>
                    <a:cubicBezTo>
                      <a:pt x="684" y="817"/>
                      <a:pt x="684" y="818"/>
                      <a:pt x="683" y="819"/>
                    </a:cubicBezTo>
                    <a:cubicBezTo>
                      <a:pt x="683" y="821"/>
                      <a:pt x="683" y="822"/>
                      <a:pt x="683" y="824"/>
                    </a:cubicBezTo>
                    <a:close/>
                    <a:moveTo>
                      <a:pt x="671" y="844"/>
                    </a:moveTo>
                    <a:cubicBezTo>
                      <a:pt x="673" y="845"/>
                      <a:pt x="676" y="844"/>
                      <a:pt x="676" y="841"/>
                    </a:cubicBezTo>
                    <a:cubicBezTo>
                      <a:pt x="676" y="840"/>
                      <a:pt x="675" y="839"/>
                      <a:pt x="675" y="838"/>
                    </a:cubicBezTo>
                    <a:cubicBezTo>
                      <a:pt x="674" y="837"/>
                      <a:pt x="674" y="836"/>
                      <a:pt x="673" y="835"/>
                    </a:cubicBezTo>
                    <a:cubicBezTo>
                      <a:pt x="673" y="834"/>
                      <a:pt x="671" y="835"/>
                      <a:pt x="671" y="835"/>
                    </a:cubicBezTo>
                    <a:cubicBezTo>
                      <a:pt x="670" y="835"/>
                      <a:pt x="670" y="836"/>
                      <a:pt x="670" y="836"/>
                    </a:cubicBezTo>
                    <a:cubicBezTo>
                      <a:pt x="670" y="836"/>
                      <a:pt x="670" y="836"/>
                      <a:pt x="670" y="836"/>
                    </a:cubicBezTo>
                    <a:cubicBezTo>
                      <a:pt x="670" y="837"/>
                      <a:pt x="670" y="838"/>
                      <a:pt x="670" y="838"/>
                    </a:cubicBezTo>
                    <a:cubicBezTo>
                      <a:pt x="670" y="838"/>
                      <a:pt x="670" y="839"/>
                      <a:pt x="670" y="839"/>
                    </a:cubicBezTo>
                    <a:cubicBezTo>
                      <a:pt x="669" y="840"/>
                      <a:pt x="669" y="842"/>
                      <a:pt x="671" y="844"/>
                    </a:cubicBezTo>
                    <a:close/>
                    <a:moveTo>
                      <a:pt x="679" y="848"/>
                    </a:moveTo>
                    <a:cubicBezTo>
                      <a:pt x="678" y="847"/>
                      <a:pt x="677" y="846"/>
                      <a:pt x="676" y="847"/>
                    </a:cubicBezTo>
                    <a:cubicBezTo>
                      <a:pt x="675" y="847"/>
                      <a:pt x="675" y="848"/>
                      <a:pt x="674" y="849"/>
                    </a:cubicBezTo>
                    <a:cubicBezTo>
                      <a:pt x="673" y="850"/>
                      <a:pt x="672" y="852"/>
                      <a:pt x="672" y="854"/>
                    </a:cubicBezTo>
                    <a:cubicBezTo>
                      <a:pt x="673" y="857"/>
                      <a:pt x="676" y="859"/>
                      <a:pt x="678" y="856"/>
                    </a:cubicBezTo>
                    <a:cubicBezTo>
                      <a:pt x="678" y="855"/>
                      <a:pt x="678" y="853"/>
                      <a:pt x="678" y="852"/>
                    </a:cubicBezTo>
                    <a:cubicBezTo>
                      <a:pt x="678" y="851"/>
                      <a:pt x="678" y="850"/>
                      <a:pt x="678" y="850"/>
                    </a:cubicBezTo>
                    <a:cubicBezTo>
                      <a:pt x="679" y="849"/>
                      <a:pt x="679" y="849"/>
                      <a:pt x="679" y="848"/>
                    </a:cubicBezTo>
                    <a:close/>
                    <a:moveTo>
                      <a:pt x="702" y="843"/>
                    </a:moveTo>
                    <a:cubicBezTo>
                      <a:pt x="702" y="843"/>
                      <a:pt x="702" y="843"/>
                      <a:pt x="702" y="843"/>
                    </a:cubicBezTo>
                    <a:cubicBezTo>
                      <a:pt x="702" y="842"/>
                      <a:pt x="701" y="842"/>
                      <a:pt x="700" y="843"/>
                    </a:cubicBezTo>
                    <a:cubicBezTo>
                      <a:pt x="700" y="845"/>
                      <a:pt x="701" y="845"/>
                      <a:pt x="702" y="847"/>
                    </a:cubicBezTo>
                    <a:cubicBezTo>
                      <a:pt x="702" y="847"/>
                      <a:pt x="702" y="847"/>
                      <a:pt x="702" y="848"/>
                    </a:cubicBezTo>
                    <a:cubicBezTo>
                      <a:pt x="702" y="848"/>
                      <a:pt x="702" y="849"/>
                      <a:pt x="702" y="849"/>
                    </a:cubicBezTo>
                    <a:cubicBezTo>
                      <a:pt x="702" y="850"/>
                      <a:pt x="703" y="852"/>
                      <a:pt x="704" y="853"/>
                    </a:cubicBezTo>
                    <a:cubicBezTo>
                      <a:pt x="705" y="853"/>
                      <a:pt x="706" y="853"/>
                      <a:pt x="706" y="853"/>
                    </a:cubicBezTo>
                    <a:cubicBezTo>
                      <a:pt x="706" y="852"/>
                      <a:pt x="706" y="852"/>
                      <a:pt x="706" y="852"/>
                    </a:cubicBezTo>
                    <a:cubicBezTo>
                      <a:pt x="707" y="851"/>
                      <a:pt x="707" y="849"/>
                      <a:pt x="706" y="847"/>
                    </a:cubicBezTo>
                    <a:cubicBezTo>
                      <a:pt x="705" y="846"/>
                      <a:pt x="704" y="843"/>
                      <a:pt x="702" y="843"/>
                    </a:cubicBezTo>
                    <a:close/>
                    <a:moveTo>
                      <a:pt x="696" y="841"/>
                    </a:moveTo>
                    <a:cubicBezTo>
                      <a:pt x="696" y="839"/>
                      <a:pt x="697" y="836"/>
                      <a:pt x="695" y="834"/>
                    </a:cubicBezTo>
                    <a:cubicBezTo>
                      <a:pt x="694" y="833"/>
                      <a:pt x="693" y="831"/>
                      <a:pt x="691" y="832"/>
                    </a:cubicBezTo>
                    <a:cubicBezTo>
                      <a:pt x="690" y="832"/>
                      <a:pt x="690" y="832"/>
                      <a:pt x="690" y="833"/>
                    </a:cubicBezTo>
                    <a:cubicBezTo>
                      <a:pt x="690" y="833"/>
                      <a:pt x="690" y="833"/>
                      <a:pt x="690" y="833"/>
                    </a:cubicBezTo>
                    <a:cubicBezTo>
                      <a:pt x="690" y="834"/>
                      <a:pt x="692" y="834"/>
                      <a:pt x="692" y="834"/>
                    </a:cubicBezTo>
                    <a:cubicBezTo>
                      <a:pt x="692" y="834"/>
                      <a:pt x="693" y="834"/>
                      <a:pt x="693" y="834"/>
                    </a:cubicBezTo>
                    <a:cubicBezTo>
                      <a:pt x="693" y="835"/>
                      <a:pt x="694" y="835"/>
                      <a:pt x="694" y="835"/>
                    </a:cubicBezTo>
                    <a:cubicBezTo>
                      <a:pt x="695" y="837"/>
                      <a:pt x="694" y="839"/>
                      <a:pt x="694" y="840"/>
                    </a:cubicBezTo>
                    <a:cubicBezTo>
                      <a:pt x="694" y="842"/>
                      <a:pt x="696" y="842"/>
                      <a:pt x="696" y="841"/>
                    </a:cubicBezTo>
                    <a:close/>
                    <a:moveTo>
                      <a:pt x="607" y="885"/>
                    </a:moveTo>
                    <a:cubicBezTo>
                      <a:pt x="608" y="886"/>
                      <a:pt x="609" y="885"/>
                      <a:pt x="610" y="885"/>
                    </a:cubicBezTo>
                    <a:cubicBezTo>
                      <a:pt x="611" y="884"/>
                      <a:pt x="612" y="884"/>
                      <a:pt x="612" y="883"/>
                    </a:cubicBezTo>
                    <a:cubicBezTo>
                      <a:pt x="613" y="881"/>
                      <a:pt x="612" y="880"/>
                      <a:pt x="611" y="879"/>
                    </a:cubicBezTo>
                    <a:cubicBezTo>
                      <a:pt x="609" y="878"/>
                      <a:pt x="607" y="878"/>
                      <a:pt x="605" y="879"/>
                    </a:cubicBezTo>
                    <a:cubicBezTo>
                      <a:pt x="605" y="880"/>
                      <a:pt x="604" y="881"/>
                      <a:pt x="605" y="882"/>
                    </a:cubicBezTo>
                    <a:cubicBezTo>
                      <a:pt x="605" y="882"/>
                      <a:pt x="605" y="882"/>
                      <a:pt x="606" y="882"/>
                    </a:cubicBezTo>
                    <a:cubicBezTo>
                      <a:pt x="606" y="883"/>
                      <a:pt x="606" y="883"/>
                      <a:pt x="606" y="883"/>
                    </a:cubicBezTo>
                    <a:cubicBezTo>
                      <a:pt x="606" y="883"/>
                      <a:pt x="606" y="883"/>
                      <a:pt x="606" y="883"/>
                    </a:cubicBezTo>
                    <a:cubicBezTo>
                      <a:pt x="606" y="884"/>
                      <a:pt x="606" y="885"/>
                      <a:pt x="607" y="885"/>
                    </a:cubicBezTo>
                    <a:close/>
                    <a:moveTo>
                      <a:pt x="796" y="930"/>
                    </a:moveTo>
                    <a:cubicBezTo>
                      <a:pt x="793" y="937"/>
                      <a:pt x="799" y="934"/>
                      <a:pt x="803" y="934"/>
                    </a:cubicBezTo>
                    <a:cubicBezTo>
                      <a:pt x="806" y="933"/>
                      <a:pt x="809" y="934"/>
                      <a:pt x="811" y="934"/>
                    </a:cubicBezTo>
                    <a:cubicBezTo>
                      <a:pt x="812" y="935"/>
                      <a:pt x="814" y="935"/>
                      <a:pt x="815" y="935"/>
                    </a:cubicBezTo>
                    <a:cubicBezTo>
                      <a:pt x="816" y="934"/>
                      <a:pt x="822" y="931"/>
                      <a:pt x="822" y="930"/>
                    </a:cubicBezTo>
                    <a:cubicBezTo>
                      <a:pt x="824" y="925"/>
                      <a:pt x="817" y="925"/>
                      <a:pt x="814" y="926"/>
                    </a:cubicBezTo>
                    <a:cubicBezTo>
                      <a:pt x="810" y="926"/>
                      <a:pt x="805" y="925"/>
                      <a:pt x="802" y="927"/>
                    </a:cubicBezTo>
                    <a:cubicBezTo>
                      <a:pt x="799" y="928"/>
                      <a:pt x="800" y="931"/>
                      <a:pt x="798" y="932"/>
                    </a:cubicBezTo>
                    <a:cubicBezTo>
                      <a:pt x="798" y="933"/>
                      <a:pt x="798" y="933"/>
                      <a:pt x="798" y="933"/>
                    </a:cubicBezTo>
                    <a:cubicBezTo>
                      <a:pt x="797" y="933"/>
                      <a:pt x="797" y="932"/>
                      <a:pt x="797" y="931"/>
                    </a:cubicBezTo>
                    <a:cubicBezTo>
                      <a:pt x="798" y="930"/>
                      <a:pt x="797" y="930"/>
                      <a:pt x="796" y="930"/>
                    </a:cubicBezTo>
                    <a:close/>
                    <a:moveTo>
                      <a:pt x="861" y="1033"/>
                    </a:moveTo>
                    <a:cubicBezTo>
                      <a:pt x="864" y="1032"/>
                      <a:pt x="868" y="1035"/>
                      <a:pt x="870" y="1032"/>
                    </a:cubicBezTo>
                    <a:cubicBezTo>
                      <a:pt x="872" y="1030"/>
                      <a:pt x="872" y="1025"/>
                      <a:pt x="870" y="1024"/>
                    </a:cubicBezTo>
                    <a:cubicBezTo>
                      <a:pt x="869" y="1022"/>
                      <a:pt x="865" y="1022"/>
                      <a:pt x="864" y="1024"/>
                    </a:cubicBezTo>
                    <a:cubicBezTo>
                      <a:pt x="863" y="1025"/>
                      <a:pt x="863" y="1027"/>
                      <a:pt x="863" y="1028"/>
                    </a:cubicBezTo>
                    <a:cubicBezTo>
                      <a:pt x="862" y="1029"/>
                      <a:pt x="860" y="1029"/>
                      <a:pt x="860" y="1031"/>
                    </a:cubicBezTo>
                    <a:cubicBezTo>
                      <a:pt x="860" y="1031"/>
                      <a:pt x="860" y="1031"/>
                      <a:pt x="860" y="1031"/>
                    </a:cubicBezTo>
                    <a:cubicBezTo>
                      <a:pt x="859" y="1032"/>
                      <a:pt x="860" y="1034"/>
                      <a:pt x="861" y="1033"/>
                    </a:cubicBezTo>
                    <a:close/>
                    <a:moveTo>
                      <a:pt x="698" y="909"/>
                    </a:moveTo>
                    <a:cubicBezTo>
                      <a:pt x="700" y="909"/>
                      <a:pt x="699" y="909"/>
                      <a:pt x="701" y="908"/>
                    </a:cubicBezTo>
                    <a:cubicBezTo>
                      <a:pt x="703" y="907"/>
                      <a:pt x="707" y="907"/>
                      <a:pt x="709" y="907"/>
                    </a:cubicBezTo>
                    <a:cubicBezTo>
                      <a:pt x="711" y="907"/>
                      <a:pt x="713" y="906"/>
                      <a:pt x="715" y="905"/>
                    </a:cubicBezTo>
                    <a:cubicBezTo>
                      <a:pt x="717" y="903"/>
                      <a:pt x="714" y="901"/>
                      <a:pt x="712" y="900"/>
                    </a:cubicBezTo>
                    <a:cubicBezTo>
                      <a:pt x="710" y="899"/>
                      <a:pt x="709" y="896"/>
                      <a:pt x="707" y="896"/>
                    </a:cubicBezTo>
                    <a:cubicBezTo>
                      <a:pt x="705" y="895"/>
                      <a:pt x="702" y="895"/>
                      <a:pt x="699" y="895"/>
                    </a:cubicBezTo>
                    <a:cubicBezTo>
                      <a:pt x="696" y="895"/>
                      <a:pt x="700" y="894"/>
                      <a:pt x="700" y="893"/>
                    </a:cubicBezTo>
                    <a:cubicBezTo>
                      <a:pt x="701" y="892"/>
                      <a:pt x="701" y="892"/>
                      <a:pt x="700" y="891"/>
                    </a:cubicBezTo>
                    <a:cubicBezTo>
                      <a:pt x="700" y="890"/>
                      <a:pt x="698" y="891"/>
                      <a:pt x="697" y="891"/>
                    </a:cubicBezTo>
                    <a:cubicBezTo>
                      <a:pt x="693" y="891"/>
                      <a:pt x="689" y="888"/>
                      <a:pt x="685" y="886"/>
                    </a:cubicBezTo>
                    <a:cubicBezTo>
                      <a:pt x="680" y="884"/>
                      <a:pt x="678" y="879"/>
                      <a:pt x="673" y="878"/>
                    </a:cubicBezTo>
                    <a:cubicBezTo>
                      <a:pt x="670" y="878"/>
                      <a:pt x="667" y="875"/>
                      <a:pt x="664" y="874"/>
                    </a:cubicBezTo>
                    <a:cubicBezTo>
                      <a:pt x="661" y="873"/>
                      <a:pt x="657" y="873"/>
                      <a:pt x="653" y="873"/>
                    </a:cubicBezTo>
                    <a:cubicBezTo>
                      <a:pt x="651" y="872"/>
                      <a:pt x="650" y="869"/>
                      <a:pt x="648" y="867"/>
                    </a:cubicBezTo>
                    <a:cubicBezTo>
                      <a:pt x="645" y="866"/>
                      <a:pt x="642" y="865"/>
                      <a:pt x="639" y="865"/>
                    </a:cubicBezTo>
                    <a:cubicBezTo>
                      <a:pt x="636" y="864"/>
                      <a:pt x="633" y="865"/>
                      <a:pt x="630" y="865"/>
                    </a:cubicBezTo>
                    <a:cubicBezTo>
                      <a:pt x="627" y="865"/>
                      <a:pt x="622" y="862"/>
                      <a:pt x="620" y="861"/>
                    </a:cubicBezTo>
                    <a:cubicBezTo>
                      <a:pt x="616" y="860"/>
                      <a:pt x="612" y="862"/>
                      <a:pt x="609" y="863"/>
                    </a:cubicBezTo>
                    <a:cubicBezTo>
                      <a:pt x="605" y="864"/>
                      <a:pt x="601" y="866"/>
                      <a:pt x="598" y="867"/>
                    </a:cubicBezTo>
                    <a:cubicBezTo>
                      <a:pt x="595" y="867"/>
                      <a:pt x="592" y="869"/>
                      <a:pt x="590" y="871"/>
                    </a:cubicBezTo>
                    <a:cubicBezTo>
                      <a:pt x="588" y="873"/>
                      <a:pt x="588" y="874"/>
                      <a:pt x="586" y="876"/>
                    </a:cubicBezTo>
                    <a:cubicBezTo>
                      <a:pt x="584" y="877"/>
                      <a:pt x="583" y="877"/>
                      <a:pt x="582" y="878"/>
                    </a:cubicBezTo>
                    <a:cubicBezTo>
                      <a:pt x="582" y="879"/>
                      <a:pt x="582" y="879"/>
                      <a:pt x="582" y="879"/>
                    </a:cubicBezTo>
                    <a:cubicBezTo>
                      <a:pt x="585" y="881"/>
                      <a:pt x="588" y="880"/>
                      <a:pt x="590" y="878"/>
                    </a:cubicBezTo>
                    <a:cubicBezTo>
                      <a:pt x="592" y="877"/>
                      <a:pt x="594" y="877"/>
                      <a:pt x="596" y="877"/>
                    </a:cubicBezTo>
                    <a:cubicBezTo>
                      <a:pt x="596" y="878"/>
                      <a:pt x="597" y="878"/>
                      <a:pt x="598" y="878"/>
                    </a:cubicBezTo>
                    <a:cubicBezTo>
                      <a:pt x="601" y="876"/>
                      <a:pt x="603" y="874"/>
                      <a:pt x="606" y="873"/>
                    </a:cubicBezTo>
                    <a:cubicBezTo>
                      <a:pt x="609" y="873"/>
                      <a:pt x="608" y="870"/>
                      <a:pt x="612" y="870"/>
                    </a:cubicBezTo>
                    <a:cubicBezTo>
                      <a:pt x="614" y="870"/>
                      <a:pt x="617" y="872"/>
                      <a:pt x="620" y="872"/>
                    </a:cubicBezTo>
                    <a:cubicBezTo>
                      <a:pt x="617" y="872"/>
                      <a:pt x="616" y="874"/>
                      <a:pt x="616" y="876"/>
                    </a:cubicBezTo>
                    <a:cubicBezTo>
                      <a:pt x="616" y="876"/>
                      <a:pt x="617" y="876"/>
                      <a:pt x="617" y="876"/>
                    </a:cubicBezTo>
                    <a:cubicBezTo>
                      <a:pt x="618" y="876"/>
                      <a:pt x="620" y="876"/>
                      <a:pt x="622" y="876"/>
                    </a:cubicBezTo>
                    <a:cubicBezTo>
                      <a:pt x="625" y="876"/>
                      <a:pt x="628" y="877"/>
                      <a:pt x="632" y="878"/>
                    </a:cubicBezTo>
                    <a:cubicBezTo>
                      <a:pt x="635" y="878"/>
                      <a:pt x="637" y="877"/>
                      <a:pt x="640" y="879"/>
                    </a:cubicBezTo>
                    <a:cubicBezTo>
                      <a:pt x="641" y="880"/>
                      <a:pt x="641" y="880"/>
                      <a:pt x="642" y="880"/>
                    </a:cubicBezTo>
                    <a:cubicBezTo>
                      <a:pt x="642" y="884"/>
                      <a:pt x="645" y="883"/>
                      <a:pt x="648" y="883"/>
                    </a:cubicBezTo>
                    <a:cubicBezTo>
                      <a:pt x="652" y="883"/>
                      <a:pt x="657" y="882"/>
                      <a:pt x="658" y="886"/>
                    </a:cubicBezTo>
                    <a:cubicBezTo>
                      <a:pt x="658" y="888"/>
                      <a:pt x="660" y="889"/>
                      <a:pt x="661" y="889"/>
                    </a:cubicBezTo>
                    <a:cubicBezTo>
                      <a:pt x="664" y="890"/>
                      <a:pt x="663" y="898"/>
                      <a:pt x="667" y="897"/>
                    </a:cubicBezTo>
                    <a:cubicBezTo>
                      <a:pt x="671" y="897"/>
                      <a:pt x="674" y="897"/>
                      <a:pt x="677" y="899"/>
                    </a:cubicBezTo>
                    <a:cubicBezTo>
                      <a:pt x="678" y="899"/>
                      <a:pt x="683" y="902"/>
                      <a:pt x="679" y="903"/>
                    </a:cubicBezTo>
                    <a:cubicBezTo>
                      <a:pt x="677" y="903"/>
                      <a:pt x="676" y="904"/>
                      <a:pt x="675" y="905"/>
                    </a:cubicBezTo>
                    <a:cubicBezTo>
                      <a:pt x="674" y="905"/>
                      <a:pt x="670" y="907"/>
                      <a:pt x="672" y="909"/>
                    </a:cubicBezTo>
                    <a:cubicBezTo>
                      <a:pt x="673" y="910"/>
                      <a:pt x="678" y="909"/>
                      <a:pt x="681" y="908"/>
                    </a:cubicBezTo>
                    <a:cubicBezTo>
                      <a:pt x="683" y="908"/>
                      <a:pt x="684" y="907"/>
                      <a:pt x="687" y="907"/>
                    </a:cubicBezTo>
                    <a:cubicBezTo>
                      <a:pt x="688" y="907"/>
                      <a:pt x="690" y="908"/>
                      <a:pt x="691" y="908"/>
                    </a:cubicBezTo>
                    <a:cubicBezTo>
                      <a:pt x="693" y="909"/>
                      <a:pt x="696" y="910"/>
                      <a:pt x="698" y="909"/>
                    </a:cubicBezTo>
                    <a:close/>
                    <a:moveTo>
                      <a:pt x="706" y="858"/>
                    </a:moveTo>
                    <a:cubicBezTo>
                      <a:pt x="705" y="857"/>
                      <a:pt x="705" y="857"/>
                      <a:pt x="705" y="858"/>
                    </a:cubicBezTo>
                    <a:cubicBezTo>
                      <a:pt x="704" y="858"/>
                      <a:pt x="704" y="858"/>
                      <a:pt x="704" y="858"/>
                    </a:cubicBezTo>
                    <a:cubicBezTo>
                      <a:pt x="704" y="857"/>
                      <a:pt x="703" y="858"/>
                      <a:pt x="703" y="859"/>
                    </a:cubicBezTo>
                    <a:cubicBezTo>
                      <a:pt x="703" y="859"/>
                      <a:pt x="703" y="859"/>
                      <a:pt x="703" y="859"/>
                    </a:cubicBezTo>
                    <a:cubicBezTo>
                      <a:pt x="703" y="860"/>
                      <a:pt x="703" y="860"/>
                      <a:pt x="704" y="860"/>
                    </a:cubicBezTo>
                    <a:cubicBezTo>
                      <a:pt x="704" y="861"/>
                      <a:pt x="704" y="863"/>
                      <a:pt x="705" y="864"/>
                    </a:cubicBezTo>
                    <a:cubicBezTo>
                      <a:pt x="705" y="865"/>
                      <a:pt x="707" y="867"/>
                      <a:pt x="708" y="866"/>
                    </a:cubicBezTo>
                    <a:cubicBezTo>
                      <a:pt x="710" y="865"/>
                      <a:pt x="709" y="863"/>
                      <a:pt x="708" y="862"/>
                    </a:cubicBezTo>
                    <a:cubicBezTo>
                      <a:pt x="708" y="861"/>
                      <a:pt x="708" y="861"/>
                      <a:pt x="707" y="860"/>
                    </a:cubicBezTo>
                    <a:cubicBezTo>
                      <a:pt x="707" y="859"/>
                      <a:pt x="707" y="858"/>
                      <a:pt x="706" y="858"/>
                    </a:cubicBezTo>
                    <a:close/>
                    <a:moveTo>
                      <a:pt x="681" y="925"/>
                    </a:moveTo>
                    <a:cubicBezTo>
                      <a:pt x="678" y="922"/>
                      <a:pt x="674" y="923"/>
                      <a:pt x="671" y="925"/>
                    </a:cubicBezTo>
                    <a:cubicBezTo>
                      <a:pt x="671" y="925"/>
                      <a:pt x="671" y="925"/>
                      <a:pt x="671" y="925"/>
                    </a:cubicBezTo>
                    <a:cubicBezTo>
                      <a:pt x="670" y="925"/>
                      <a:pt x="670" y="925"/>
                      <a:pt x="670" y="926"/>
                    </a:cubicBezTo>
                    <a:cubicBezTo>
                      <a:pt x="667" y="926"/>
                      <a:pt x="664" y="925"/>
                      <a:pt x="662" y="926"/>
                    </a:cubicBezTo>
                    <a:cubicBezTo>
                      <a:pt x="660" y="927"/>
                      <a:pt x="660" y="928"/>
                      <a:pt x="661" y="929"/>
                    </a:cubicBezTo>
                    <a:cubicBezTo>
                      <a:pt x="662" y="932"/>
                      <a:pt x="666" y="934"/>
                      <a:pt x="669" y="935"/>
                    </a:cubicBezTo>
                    <a:cubicBezTo>
                      <a:pt x="672" y="936"/>
                      <a:pt x="674" y="939"/>
                      <a:pt x="677" y="937"/>
                    </a:cubicBezTo>
                    <a:cubicBezTo>
                      <a:pt x="678" y="937"/>
                      <a:pt x="693" y="935"/>
                      <a:pt x="689" y="931"/>
                    </a:cubicBezTo>
                    <a:cubicBezTo>
                      <a:pt x="688" y="930"/>
                      <a:pt x="687" y="930"/>
                      <a:pt x="686" y="930"/>
                    </a:cubicBezTo>
                    <a:cubicBezTo>
                      <a:pt x="685" y="930"/>
                      <a:pt x="682" y="926"/>
                      <a:pt x="681" y="925"/>
                    </a:cubicBezTo>
                    <a:close/>
                    <a:moveTo>
                      <a:pt x="1433" y="645"/>
                    </a:moveTo>
                    <a:cubicBezTo>
                      <a:pt x="1433" y="647"/>
                      <a:pt x="1432" y="649"/>
                      <a:pt x="1432" y="650"/>
                    </a:cubicBezTo>
                    <a:cubicBezTo>
                      <a:pt x="1432" y="652"/>
                      <a:pt x="1433" y="653"/>
                      <a:pt x="1433" y="655"/>
                    </a:cubicBezTo>
                    <a:cubicBezTo>
                      <a:pt x="1434" y="656"/>
                      <a:pt x="1434" y="660"/>
                      <a:pt x="1435" y="660"/>
                    </a:cubicBezTo>
                    <a:cubicBezTo>
                      <a:pt x="1436" y="660"/>
                      <a:pt x="1436" y="660"/>
                      <a:pt x="1436" y="660"/>
                    </a:cubicBezTo>
                    <a:cubicBezTo>
                      <a:pt x="1436" y="657"/>
                      <a:pt x="1436" y="654"/>
                      <a:pt x="1436" y="651"/>
                    </a:cubicBezTo>
                    <a:cubicBezTo>
                      <a:pt x="1435" y="649"/>
                      <a:pt x="1436" y="645"/>
                      <a:pt x="1435" y="643"/>
                    </a:cubicBezTo>
                    <a:cubicBezTo>
                      <a:pt x="1434" y="643"/>
                      <a:pt x="1434" y="643"/>
                      <a:pt x="1434" y="643"/>
                    </a:cubicBezTo>
                    <a:cubicBezTo>
                      <a:pt x="1433" y="643"/>
                      <a:pt x="1433" y="644"/>
                      <a:pt x="1434" y="644"/>
                    </a:cubicBezTo>
                    <a:cubicBezTo>
                      <a:pt x="1434" y="644"/>
                      <a:pt x="1434" y="644"/>
                      <a:pt x="1434" y="645"/>
                    </a:cubicBezTo>
                    <a:cubicBezTo>
                      <a:pt x="1434" y="644"/>
                      <a:pt x="1433" y="644"/>
                      <a:pt x="1433" y="645"/>
                    </a:cubicBezTo>
                    <a:close/>
                    <a:moveTo>
                      <a:pt x="1343" y="452"/>
                    </a:moveTo>
                    <a:cubicBezTo>
                      <a:pt x="1343" y="453"/>
                      <a:pt x="1343" y="453"/>
                      <a:pt x="1344" y="453"/>
                    </a:cubicBezTo>
                    <a:cubicBezTo>
                      <a:pt x="1344" y="453"/>
                      <a:pt x="1344" y="454"/>
                      <a:pt x="1344" y="454"/>
                    </a:cubicBezTo>
                    <a:cubicBezTo>
                      <a:pt x="1344" y="455"/>
                      <a:pt x="1344" y="456"/>
                      <a:pt x="1345" y="456"/>
                    </a:cubicBezTo>
                    <a:cubicBezTo>
                      <a:pt x="1345" y="457"/>
                      <a:pt x="1346" y="458"/>
                      <a:pt x="1346" y="459"/>
                    </a:cubicBezTo>
                    <a:cubicBezTo>
                      <a:pt x="1347" y="459"/>
                      <a:pt x="1347" y="459"/>
                      <a:pt x="1347" y="458"/>
                    </a:cubicBezTo>
                    <a:cubicBezTo>
                      <a:pt x="1347" y="457"/>
                      <a:pt x="1347" y="457"/>
                      <a:pt x="1346" y="456"/>
                    </a:cubicBezTo>
                    <a:cubicBezTo>
                      <a:pt x="1346" y="454"/>
                      <a:pt x="1346" y="453"/>
                      <a:pt x="1345" y="452"/>
                    </a:cubicBezTo>
                    <a:cubicBezTo>
                      <a:pt x="1344" y="452"/>
                      <a:pt x="1343" y="449"/>
                      <a:pt x="1342" y="451"/>
                    </a:cubicBezTo>
                    <a:cubicBezTo>
                      <a:pt x="1342" y="451"/>
                      <a:pt x="1342" y="451"/>
                      <a:pt x="1342" y="451"/>
                    </a:cubicBezTo>
                    <a:cubicBezTo>
                      <a:pt x="1342" y="451"/>
                      <a:pt x="1342" y="451"/>
                      <a:pt x="1342" y="451"/>
                    </a:cubicBezTo>
                    <a:cubicBezTo>
                      <a:pt x="1342" y="452"/>
                      <a:pt x="1342" y="452"/>
                      <a:pt x="1343" y="452"/>
                    </a:cubicBezTo>
                    <a:close/>
                    <a:moveTo>
                      <a:pt x="1343" y="439"/>
                    </a:moveTo>
                    <a:cubicBezTo>
                      <a:pt x="1342" y="439"/>
                      <a:pt x="1342" y="439"/>
                      <a:pt x="1341" y="440"/>
                    </a:cubicBezTo>
                    <a:cubicBezTo>
                      <a:pt x="1341" y="440"/>
                      <a:pt x="1340" y="441"/>
                      <a:pt x="1340" y="441"/>
                    </a:cubicBezTo>
                    <a:cubicBezTo>
                      <a:pt x="1340" y="442"/>
                      <a:pt x="1339" y="442"/>
                      <a:pt x="1338" y="443"/>
                    </a:cubicBezTo>
                    <a:cubicBezTo>
                      <a:pt x="1338" y="444"/>
                      <a:pt x="1338" y="445"/>
                      <a:pt x="1339" y="445"/>
                    </a:cubicBezTo>
                    <a:cubicBezTo>
                      <a:pt x="1340" y="446"/>
                      <a:pt x="1340" y="446"/>
                      <a:pt x="1340" y="447"/>
                    </a:cubicBezTo>
                    <a:cubicBezTo>
                      <a:pt x="1340" y="447"/>
                      <a:pt x="1340" y="448"/>
                      <a:pt x="1341" y="448"/>
                    </a:cubicBezTo>
                    <a:cubicBezTo>
                      <a:pt x="1341" y="448"/>
                      <a:pt x="1342" y="448"/>
                      <a:pt x="1341" y="447"/>
                    </a:cubicBezTo>
                    <a:cubicBezTo>
                      <a:pt x="1341" y="447"/>
                      <a:pt x="1341" y="447"/>
                      <a:pt x="1341" y="447"/>
                    </a:cubicBezTo>
                    <a:cubicBezTo>
                      <a:pt x="1343" y="446"/>
                      <a:pt x="1343" y="444"/>
                      <a:pt x="1343" y="442"/>
                    </a:cubicBezTo>
                    <a:cubicBezTo>
                      <a:pt x="1343" y="441"/>
                      <a:pt x="1344" y="440"/>
                      <a:pt x="1343" y="439"/>
                    </a:cubicBezTo>
                    <a:close/>
                    <a:moveTo>
                      <a:pt x="712" y="931"/>
                    </a:moveTo>
                    <a:cubicBezTo>
                      <a:pt x="713" y="932"/>
                      <a:pt x="714" y="934"/>
                      <a:pt x="716" y="934"/>
                    </a:cubicBezTo>
                    <a:cubicBezTo>
                      <a:pt x="716" y="934"/>
                      <a:pt x="716" y="934"/>
                      <a:pt x="716" y="934"/>
                    </a:cubicBezTo>
                    <a:cubicBezTo>
                      <a:pt x="721" y="930"/>
                      <a:pt x="726" y="933"/>
                      <a:pt x="731" y="933"/>
                    </a:cubicBezTo>
                    <a:cubicBezTo>
                      <a:pt x="733" y="933"/>
                      <a:pt x="735" y="932"/>
                      <a:pt x="737" y="932"/>
                    </a:cubicBezTo>
                    <a:cubicBezTo>
                      <a:pt x="740" y="932"/>
                      <a:pt x="741" y="935"/>
                      <a:pt x="742" y="937"/>
                    </a:cubicBezTo>
                    <a:cubicBezTo>
                      <a:pt x="743" y="938"/>
                      <a:pt x="746" y="937"/>
                      <a:pt x="746" y="937"/>
                    </a:cubicBezTo>
                    <a:cubicBezTo>
                      <a:pt x="749" y="937"/>
                      <a:pt x="752" y="934"/>
                      <a:pt x="753" y="932"/>
                    </a:cubicBezTo>
                    <a:cubicBezTo>
                      <a:pt x="756" y="926"/>
                      <a:pt x="755" y="931"/>
                      <a:pt x="758" y="932"/>
                    </a:cubicBezTo>
                    <a:cubicBezTo>
                      <a:pt x="760" y="932"/>
                      <a:pt x="762" y="932"/>
                      <a:pt x="764" y="930"/>
                    </a:cubicBezTo>
                    <a:cubicBezTo>
                      <a:pt x="767" y="926"/>
                      <a:pt x="772" y="929"/>
                      <a:pt x="776" y="928"/>
                    </a:cubicBezTo>
                    <a:cubicBezTo>
                      <a:pt x="780" y="928"/>
                      <a:pt x="785" y="929"/>
                      <a:pt x="788" y="927"/>
                    </a:cubicBezTo>
                    <a:cubicBezTo>
                      <a:pt x="792" y="925"/>
                      <a:pt x="788" y="920"/>
                      <a:pt x="785" y="920"/>
                    </a:cubicBezTo>
                    <a:cubicBezTo>
                      <a:pt x="781" y="920"/>
                      <a:pt x="783" y="918"/>
                      <a:pt x="780" y="917"/>
                    </a:cubicBezTo>
                    <a:cubicBezTo>
                      <a:pt x="778" y="916"/>
                      <a:pt x="776" y="916"/>
                      <a:pt x="775" y="914"/>
                    </a:cubicBezTo>
                    <a:cubicBezTo>
                      <a:pt x="773" y="913"/>
                      <a:pt x="773" y="912"/>
                      <a:pt x="771" y="911"/>
                    </a:cubicBezTo>
                    <a:cubicBezTo>
                      <a:pt x="771" y="911"/>
                      <a:pt x="769" y="910"/>
                      <a:pt x="768" y="910"/>
                    </a:cubicBezTo>
                    <a:cubicBezTo>
                      <a:pt x="765" y="910"/>
                      <a:pt x="763" y="909"/>
                      <a:pt x="760" y="908"/>
                    </a:cubicBezTo>
                    <a:cubicBezTo>
                      <a:pt x="757" y="907"/>
                      <a:pt x="752" y="906"/>
                      <a:pt x="750" y="908"/>
                    </a:cubicBezTo>
                    <a:cubicBezTo>
                      <a:pt x="744" y="911"/>
                      <a:pt x="741" y="906"/>
                      <a:pt x="737" y="906"/>
                    </a:cubicBezTo>
                    <a:cubicBezTo>
                      <a:pt x="732" y="906"/>
                      <a:pt x="728" y="904"/>
                      <a:pt x="725" y="907"/>
                    </a:cubicBezTo>
                    <a:cubicBezTo>
                      <a:pt x="724" y="907"/>
                      <a:pt x="724" y="908"/>
                      <a:pt x="725" y="908"/>
                    </a:cubicBezTo>
                    <a:cubicBezTo>
                      <a:pt x="725" y="909"/>
                      <a:pt x="725" y="909"/>
                      <a:pt x="727" y="909"/>
                    </a:cubicBezTo>
                    <a:cubicBezTo>
                      <a:pt x="733" y="910"/>
                      <a:pt x="730" y="916"/>
                      <a:pt x="731" y="920"/>
                    </a:cubicBezTo>
                    <a:cubicBezTo>
                      <a:pt x="731" y="922"/>
                      <a:pt x="734" y="922"/>
                      <a:pt x="735" y="924"/>
                    </a:cubicBezTo>
                    <a:cubicBezTo>
                      <a:pt x="733" y="924"/>
                      <a:pt x="730" y="924"/>
                      <a:pt x="727" y="925"/>
                    </a:cubicBezTo>
                    <a:cubicBezTo>
                      <a:pt x="724" y="925"/>
                      <a:pt x="721" y="924"/>
                      <a:pt x="718" y="924"/>
                    </a:cubicBezTo>
                    <a:cubicBezTo>
                      <a:pt x="715" y="923"/>
                      <a:pt x="713" y="924"/>
                      <a:pt x="711" y="925"/>
                    </a:cubicBezTo>
                    <a:cubicBezTo>
                      <a:pt x="710" y="925"/>
                      <a:pt x="707" y="926"/>
                      <a:pt x="708" y="927"/>
                    </a:cubicBezTo>
                    <a:cubicBezTo>
                      <a:pt x="708" y="929"/>
                      <a:pt x="711" y="930"/>
                      <a:pt x="712" y="931"/>
                    </a:cubicBezTo>
                    <a:close/>
                    <a:moveTo>
                      <a:pt x="1365" y="421"/>
                    </a:moveTo>
                    <a:cubicBezTo>
                      <a:pt x="1365" y="422"/>
                      <a:pt x="1366" y="424"/>
                      <a:pt x="1366" y="425"/>
                    </a:cubicBezTo>
                    <a:cubicBezTo>
                      <a:pt x="1367" y="427"/>
                      <a:pt x="1366" y="429"/>
                      <a:pt x="1367" y="431"/>
                    </a:cubicBezTo>
                    <a:cubicBezTo>
                      <a:pt x="1368" y="432"/>
                      <a:pt x="1370" y="435"/>
                      <a:pt x="1369" y="436"/>
                    </a:cubicBezTo>
                    <a:cubicBezTo>
                      <a:pt x="1369" y="437"/>
                      <a:pt x="1369" y="438"/>
                      <a:pt x="1370" y="439"/>
                    </a:cubicBezTo>
                    <a:cubicBezTo>
                      <a:pt x="1371" y="440"/>
                      <a:pt x="1376" y="446"/>
                      <a:pt x="1376" y="447"/>
                    </a:cubicBezTo>
                    <a:cubicBezTo>
                      <a:pt x="1376" y="450"/>
                      <a:pt x="1376" y="454"/>
                      <a:pt x="1378" y="456"/>
                    </a:cubicBezTo>
                    <a:cubicBezTo>
                      <a:pt x="1380" y="459"/>
                      <a:pt x="1379" y="461"/>
                      <a:pt x="1380" y="464"/>
                    </a:cubicBezTo>
                    <a:cubicBezTo>
                      <a:pt x="1381" y="467"/>
                      <a:pt x="1384" y="469"/>
                      <a:pt x="1385" y="471"/>
                    </a:cubicBezTo>
                    <a:cubicBezTo>
                      <a:pt x="1385" y="471"/>
                      <a:pt x="1388" y="478"/>
                      <a:pt x="1389" y="476"/>
                    </a:cubicBezTo>
                    <a:cubicBezTo>
                      <a:pt x="1390" y="475"/>
                      <a:pt x="1391" y="473"/>
                      <a:pt x="1391" y="472"/>
                    </a:cubicBezTo>
                    <a:cubicBezTo>
                      <a:pt x="1391" y="472"/>
                      <a:pt x="1391" y="472"/>
                      <a:pt x="1391" y="472"/>
                    </a:cubicBezTo>
                    <a:cubicBezTo>
                      <a:pt x="1392" y="474"/>
                      <a:pt x="1394" y="477"/>
                      <a:pt x="1395" y="479"/>
                    </a:cubicBezTo>
                    <a:cubicBezTo>
                      <a:pt x="1398" y="483"/>
                      <a:pt x="1399" y="488"/>
                      <a:pt x="1401" y="493"/>
                    </a:cubicBezTo>
                    <a:cubicBezTo>
                      <a:pt x="1402" y="498"/>
                      <a:pt x="1404" y="502"/>
                      <a:pt x="1406" y="506"/>
                    </a:cubicBezTo>
                    <a:cubicBezTo>
                      <a:pt x="1407" y="510"/>
                      <a:pt x="1406" y="514"/>
                      <a:pt x="1409" y="517"/>
                    </a:cubicBezTo>
                    <a:cubicBezTo>
                      <a:pt x="1410" y="518"/>
                      <a:pt x="1411" y="517"/>
                      <a:pt x="1411" y="516"/>
                    </a:cubicBezTo>
                    <a:cubicBezTo>
                      <a:pt x="1399" y="482"/>
                      <a:pt x="1383" y="449"/>
                      <a:pt x="1366" y="417"/>
                    </a:cubicBezTo>
                    <a:cubicBezTo>
                      <a:pt x="1366" y="419"/>
                      <a:pt x="1366" y="420"/>
                      <a:pt x="1365" y="421"/>
                    </a:cubicBezTo>
                    <a:close/>
                    <a:moveTo>
                      <a:pt x="1419" y="1032"/>
                    </a:moveTo>
                    <a:cubicBezTo>
                      <a:pt x="1418" y="1034"/>
                      <a:pt x="1417" y="1036"/>
                      <a:pt x="1416" y="1038"/>
                    </a:cubicBezTo>
                    <a:cubicBezTo>
                      <a:pt x="1416" y="1042"/>
                      <a:pt x="1415" y="1045"/>
                      <a:pt x="1414" y="1048"/>
                    </a:cubicBezTo>
                    <a:cubicBezTo>
                      <a:pt x="1413" y="1054"/>
                      <a:pt x="1410" y="1059"/>
                      <a:pt x="1410" y="1065"/>
                    </a:cubicBezTo>
                    <a:cubicBezTo>
                      <a:pt x="1410" y="1066"/>
                      <a:pt x="1410" y="1067"/>
                      <a:pt x="1410" y="1067"/>
                    </a:cubicBezTo>
                    <a:cubicBezTo>
                      <a:pt x="1409" y="1070"/>
                      <a:pt x="1408" y="1074"/>
                      <a:pt x="1407" y="1077"/>
                    </a:cubicBezTo>
                    <a:cubicBezTo>
                      <a:pt x="1406" y="1082"/>
                      <a:pt x="1403" y="1087"/>
                      <a:pt x="1403" y="1093"/>
                    </a:cubicBezTo>
                    <a:cubicBezTo>
                      <a:pt x="1403" y="1094"/>
                      <a:pt x="1403" y="1095"/>
                      <a:pt x="1402" y="1097"/>
                    </a:cubicBezTo>
                    <a:cubicBezTo>
                      <a:pt x="1440" y="1004"/>
                      <a:pt x="1461" y="902"/>
                      <a:pt x="1461" y="795"/>
                    </a:cubicBezTo>
                    <a:cubicBezTo>
                      <a:pt x="1461" y="791"/>
                      <a:pt x="1461" y="786"/>
                      <a:pt x="1461" y="782"/>
                    </a:cubicBezTo>
                    <a:cubicBezTo>
                      <a:pt x="1461" y="783"/>
                      <a:pt x="1461" y="783"/>
                      <a:pt x="1460" y="784"/>
                    </a:cubicBezTo>
                    <a:cubicBezTo>
                      <a:pt x="1459" y="780"/>
                      <a:pt x="1459" y="776"/>
                      <a:pt x="1460" y="772"/>
                    </a:cubicBezTo>
                    <a:cubicBezTo>
                      <a:pt x="1460" y="771"/>
                      <a:pt x="1459" y="770"/>
                      <a:pt x="1459" y="769"/>
                    </a:cubicBezTo>
                    <a:cubicBezTo>
                      <a:pt x="1457" y="767"/>
                      <a:pt x="1458" y="765"/>
                      <a:pt x="1458" y="762"/>
                    </a:cubicBezTo>
                    <a:cubicBezTo>
                      <a:pt x="1458" y="760"/>
                      <a:pt x="1458" y="759"/>
                      <a:pt x="1458" y="757"/>
                    </a:cubicBezTo>
                    <a:cubicBezTo>
                      <a:pt x="1457" y="755"/>
                      <a:pt x="1455" y="753"/>
                      <a:pt x="1454" y="753"/>
                    </a:cubicBezTo>
                    <a:cubicBezTo>
                      <a:pt x="1454" y="752"/>
                      <a:pt x="1453" y="752"/>
                      <a:pt x="1452" y="752"/>
                    </a:cubicBezTo>
                    <a:cubicBezTo>
                      <a:pt x="1450" y="751"/>
                      <a:pt x="1450" y="750"/>
                      <a:pt x="1449" y="748"/>
                    </a:cubicBezTo>
                    <a:cubicBezTo>
                      <a:pt x="1448" y="746"/>
                      <a:pt x="1447" y="745"/>
                      <a:pt x="1446" y="743"/>
                    </a:cubicBezTo>
                    <a:cubicBezTo>
                      <a:pt x="1445" y="740"/>
                      <a:pt x="1447" y="737"/>
                      <a:pt x="1448" y="734"/>
                    </a:cubicBezTo>
                    <a:cubicBezTo>
                      <a:pt x="1449" y="731"/>
                      <a:pt x="1448" y="725"/>
                      <a:pt x="1447" y="723"/>
                    </a:cubicBezTo>
                    <a:cubicBezTo>
                      <a:pt x="1445" y="719"/>
                      <a:pt x="1449" y="716"/>
                      <a:pt x="1448" y="712"/>
                    </a:cubicBezTo>
                    <a:cubicBezTo>
                      <a:pt x="1448" y="711"/>
                      <a:pt x="1445" y="710"/>
                      <a:pt x="1445" y="709"/>
                    </a:cubicBezTo>
                    <a:cubicBezTo>
                      <a:pt x="1444" y="708"/>
                      <a:pt x="1444" y="707"/>
                      <a:pt x="1443" y="707"/>
                    </a:cubicBezTo>
                    <a:cubicBezTo>
                      <a:pt x="1443" y="706"/>
                      <a:pt x="1442" y="706"/>
                      <a:pt x="1442" y="707"/>
                    </a:cubicBezTo>
                    <a:cubicBezTo>
                      <a:pt x="1440" y="707"/>
                      <a:pt x="1440" y="710"/>
                      <a:pt x="1437" y="709"/>
                    </a:cubicBezTo>
                    <a:cubicBezTo>
                      <a:pt x="1435" y="708"/>
                      <a:pt x="1433" y="708"/>
                      <a:pt x="1431" y="709"/>
                    </a:cubicBezTo>
                    <a:cubicBezTo>
                      <a:pt x="1428" y="710"/>
                      <a:pt x="1426" y="706"/>
                      <a:pt x="1424" y="708"/>
                    </a:cubicBezTo>
                    <a:cubicBezTo>
                      <a:pt x="1421" y="709"/>
                      <a:pt x="1419" y="709"/>
                      <a:pt x="1416" y="710"/>
                    </a:cubicBezTo>
                    <a:cubicBezTo>
                      <a:pt x="1414" y="710"/>
                      <a:pt x="1413" y="713"/>
                      <a:pt x="1412" y="714"/>
                    </a:cubicBezTo>
                    <a:cubicBezTo>
                      <a:pt x="1412" y="716"/>
                      <a:pt x="1413" y="716"/>
                      <a:pt x="1410" y="716"/>
                    </a:cubicBezTo>
                    <a:cubicBezTo>
                      <a:pt x="1410" y="717"/>
                      <a:pt x="1409" y="717"/>
                      <a:pt x="1409" y="718"/>
                    </a:cubicBezTo>
                    <a:cubicBezTo>
                      <a:pt x="1408" y="719"/>
                      <a:pt x="1407" y="721"/>
                      <a:pt x="1406" y="723"/>
                    </a:cubicBezTo>
                    <a:cubicBezTo>
                      <a:pt x="1405" y="725"/>
                      <a:pt x="1402" y="720"/>
                      <a:pt x="1402" y="720"/>
                    </a:cubicBezTo>
                    <a:cubicBezTo>
                      <a:pt x="1401" y="719"/>
                      <a:pt x="1400" y="718"/>
                      <a:pt x="1399" y="719"/>
                    </a:cubicBezTo>
                    <a:cubicBezTo>
                      <a:pt x="1396" y="720"/>
                      <a:pt x="1389" y="722"/>
                      <a:pt x="1390" y="716"/>
                    </a:cubicBezTo>
                    <a:cubicBezTo>
                      <a:pt x="1390" y="715"/>
                      <a:pt x="1389" y="714"/>
                      <a:pt x="1388" y="714"/>
                    </a:cubicBezTo>
                    <a:cubicBezTo>
                      <a:pt x="1383" y="712"/>
                      <a:pt x="1385" y="726"/>
                      <a:pt x="1384" y="728"/>
                    </a:cubicBezTo>
                    <a:cubicBezTo>
                      <a:pt x="1383" y="731"/>
                      <a:pt x="1379" y="738"/>
                      <a:pt x="1376" y="739"/>
                    </a:cubicBezTo>
                    <a:cubicBezTo>
                      <a:pt x="1374" y="741"/>
                      <a:pt x="1371" y="744"/>
                      <a:pt x="1369" y="746"/>
                    </a:cubicBezTo>
                    <a:cubicBezTo>
                      <a:pt x="1367" y="749"/>
                      <a:pt x="1368" y="752"/>
                      <a:pt x="1368" y="755"/>
                    </a:cubicBezTo>
                    <a:cubicBezTo>
                      <a:pt x="1367" y="758"/>
                      <a:pt x="1366" y="760"/>
                      <a:pt x="1365" y="764"/>
                    </a:cubicBezTo>
                    <a:cubicBezTo>
                      <a:pt x="1365" y="766"/>
                      <a:pt x="1366" y="768"/>
                      <a:pt x="1365" y="771"/>
                    </a:cubicBezTo>
                    <a:cubicBezTo>
                      <a:pt x="1364" y="774"/>
                      <a:pt x="1364" y="776"/>
                      <a:pt x="1365" y="779"/>
                    </a:cubicBezTo>
                    <a:cubicBezTo>
                      <a:pt x="1366" y="781"/>
                      <a:pt x="1362" y="785"/>
                      <a:pt x="1362" y="787"/>
                    </a:cubicBezTo>
                    <a:cubicBezTo>
                      <a:pt x="1360" y="790"/>
                      <a:pt x="1362" y="790"/>
                      <a:pt x="1358" y="794"/>
                    </a:cubicBezTo>
                    <a:cubicBezTo>
                      <a:pt x="1357" y="795"/>
                      <a:pt x="1355" y="797"/>
                      <a:pt x="1354" y="798"/>
                    </a:cubicBezTo>
                    <a:cubicBezTo>
                      <a:pt x="1351" y="801"/>
                      <a:pt x="1348" y="801"/>
                      <a:pt x="1346" y="804"/>
                    </a:cubicBezTo>
                    <a:cubicBezTo>
                      <a:pt x="1345" y="805"/>
                      <a:pt x="1342" y="809"/>
                      <a:pt x="1342" y="811"/>
                    </a:cubicBezTo>
                    <a:cubicBezTo>
                      <a:pt x="1342" y="813"/>
                      <a:pt x="1342" y="815"/>
                      <a:pt x="1340" y="816"/>
                    </a:cubicBezTo>
                    <a:cubicBezTo>
                      <a:pt x="1339" y="817"/>
                      <a:pt x="1337" y="818"/>
                      <a:pt x="1336" y="819"/>
                    </a:cubicBezTo>
                    <a:cubicBezTo>
                      <a:pt x="1334" y="820"/>
                      <a:pt x="1334" y="823"/>
                      <a:pt x="1333" y="824"/>
                    </a:cubicBezTo>
                    <a:cubicBezTo>
                      <a:pt x="1333" y="828"/>
                      <a:pt x="1332" y="830"/>
                      <a:pt x="1331" y="833"/>
                    </a:cubicBezTo>
                    <a:cubicBezTo>
                      <a:pt x="1330" y="836"/>
                      <a:pt x="1329" y="839"/>
                      <a:pt x="1327" y="842"/>
                    </a:cubicBezTo>
                    <a:cubicBezTo>
                      <a:pt x="1326" y="844"/>
                      <a:pt x="1325" y="846"/>
                      <a:pt x="1325" y="848"/>
                    </a:cubicBezTo>
                    <a:cubicBezTo>
                      <a:pt x="1324" y="851"/>
                      <a:pt x="1324" y="852"/>
                      <a:pt x="1323" y="855"/>
                    </a:cubicBezTo>
                    <a:cubicBezTo>
                      <a:pt x="1323" y="856"/>
                      <a:pt x="1322" y="857"/>
                      <a:pt x="1321" y="858"/>
                    </a:cubicBezTo>
                    <a:cubicBezTo>
                      <a:pt x="1321" y="860"/>
                      <a:pt x="1320" y="862"/>
                      <a:pt x="1321" y="864"/>
                    </a:cubicBezTo>
                    <a:cubicBezTo>
                      <a:pt x="1319" y="865"/>
                      <a:pt x="1318" y="867"/>
                      <a:pt x="1318" y="868"/>
                    </a:cubicBezTo>
                    <a:cubicBezTo>
                      <a:pt x="1317" y="871"/>
                      <a:pt x="1317" y="873"/>
                      <a:pt x="1315" y="876"/>
                    </a:cubicBezTo>
                    <a:cubicBezTo>
                      <a:pt x="1314" y="878"/>
                      <a:pt x="1313" y="880"/>
                      <a:pt x="1313" y="882"/>
                    </a:cubicBezTo>
                    <a:cubicBezTo>
                      <a:pt x="1314" y="883"/>
                      <a:pt x="1314" y="883"/>
                      <a:pt x="1315" y="884"/>
                    </a:cubicBezTo>
                    <a:cubicBezTo>
                      <a:pt x="1317" y="885"/>
                      <a:pt x="1317" y="884"/>
                      <a:pt x="1318" y="886"/>
                    </a:cubicBezTo>
                    <a:cubicBezTo>
                      <a:pt x="1319" y="889"/>
                      <a:pt x="1320" y="892"/>
                      <a:pt x="1319" y="896"/>
                    </a:cubicBezTo>
                    <a:cubicBezTo>
                      <a:pt x="1318" y="898"/>
                      <a:pt x="1318" y="902"/>
                      <a:pt x="1318" y="904"/>
                    </a:cubicBezTo>
                    <a:cubicBezTo>
                      <a:pt x="1317" y="909"/>
                      <a:pt x="1318" y="914"/>
                      <a:pt x="1317" y="919"/>
                    </a:cubicBezTo>
                    <a:cubicBezTo>
                      <a:pt x="1315" y="924"/>
                      <a:pt x="1315" y="930"/>
                      <a:pt x="1314" y="935"/>
                    </a:cubicBezTo>
                    <a:cubicBezTo>
                      <a:pt x="1314" y="939"/>
                      <a:pt x="1312" y="942"/>
                      <a:pt x="1310" y="945"/>
                    </a:cubicBezTo>
                    <a:cubicBezTo>
                      <a:pt x="1309" y="946"/>
                      <a:pt x="1308" y="948"/>
                      <a:pt x="1308" y="950"/>
                    </a:cubicBezTo>
                    <a:cubicBezTo>
                      <a:pt x="1308" y="953"/>
                      <a:pt x="1309" y="955"/>
                      <a:pt x="1311" y="956"/>
                    </a:cubicBezTo>
                    <a:cubicBezTo>
                      <a:pt x="1311" y="961"/>
                      <a:pt x="1309" y="965"/>
                      <a:pt x="1309" y="969"/>
                    </a:cubicBezTo>
                    <a:cubicBezTo>
                      <a:pt x="1309" y="972"/>
                      <a:pt x="1310" y="976"/>
                      <a:pt x="1312" y="978"/>
                    </a:cubicBezTo>
                    <a:cubicBezTo>
                      <a:pt x="1313" y="981"/>
                      <a:pt x="1315" y="981"/>
                      <a:pt x="1318" y="981"/>
                    </a:cubicBezTo>
                    <a:cubicBezTo>
                      <a:pt x="1320" y="981"/>
                      <a:pt x="1318" y="982"/>
                      <a:pt x="1318" y="982"/>
                    </a:cubicBezTo>
                    <a:cubicBezTo>
                      <a:pt x="1318" y="984"/>
                      <a:pt x="1318" y="984"/>
                      <a:pt x="1318" y="986"/>
                    </a:cubicBezTo>
                    <a:cubicBezTo>
                      <a:pt x="1319" y="986"/>
                      <a:pt x="1321" y="988"/>
                      <a:pt x="1321" y="989"/>
                    </a:cubicBezTo>
                    <a:cubicBezTo>
                      <a:pt x="1320" y="991"/>
                      <a:pt x="1321" y="992"/>
                      <a:pt x="1321" y="994"/>
                    </a:cubicBezTo>
                    <a:cubicBezTo>
                      <a:pt x="1322" y="997"/>
                      <a:pt x="1326" y="997"/>
                      <a:pt x="1327" y="1000"/>
                    </a:cubicBezTo>
                    <a:cubicBezTo>
                      <a:pt x="1328" y="1002"/>
                      <a:pt x="1329" y="1004"/>
                      <a:pt x="1330" y="1007"/>
                    </a:cubicBezTo>
                    <a:cubicBezTo>
                      <a:pt x="1330" y="1009"/>
                      <a:pt x="1329" y="1012"/>
                      <a:pt x="1330" y="1014"/>
                    </a:cubicBezTo>
                    <a:cubicBezTo>
                      <a:pt x="1330" y="1017"/>
                      <a:pt x="1332" y="1023"/>
                      <a:pt x="1335" y="1025"/>
                    </a:cubicBezTo>
                    <a:cubicBezTo>
                      <a:pt x="1337" y="1027"/>
                      <a:pt x="1339" y="1027"/>
                      <a:pt x="1341" y="1028"/>
                    </a:cubicBezTo>
                    <a:cubicBezTo>
                      <a:pt x="1344" y="1029"/>
                      <a:pt x="1342" y="1032"/>
                      <a:pt x="1343" y="1034"/>
                    </a:cubicBezTo>
                    <a:cubicBezTo>
                      <a:pt x="1346" y="1037"/>
                      <a:pt x="1350" y="1039"/>
                      <a:pt x="1352" y="1042"/>
                    </a:cubicBezTo>
                    <a:cubicBezTo>
                      <a:pt x="1354" y="1043"/>
                      <a:pt x="1356" y="1045"/>
                      <a:pt x="1358" y="1044"/>
                    </a:cubicBezTo>
                    <a:cubicBezTo>
                      <a:pt x="1362" y="1040"/>
                      <a:pt x="1367" y="1037"/>
                      <a:pt x="1372" y="1034"/>
                    </a:cubicBezTo>
                    <a:cubicBezTo>
                      <a:pt x="1374" y="1033"/>
                      <a:pt x="1376" y="1033"/>
                      <a:pt x="1378" y="1032"/>
                    </a:cubicBezTo>
                    <a:cubicBezTo>
                      <a:pt x="1380" y="1030"/>
                      <a:pt x="1383" y="1031"/>
                      <a:pt x="1386" y="1030"/>
                    </a:cubicBezTo>
                    <a:cubicBezTo>
                      <a:pt x="1389" y="1029"/>
                      <a:pt x="1392" y="1026"/>
                      <a:pt x="1395" y="1024"/>
                    </a:cubicBezTo>
                    <a:cubicBezTo>
                      <a:pt x="1396" y="1024"/>
                      <a:pt x="1396" y="1023"/>
                      <a:pt x="1397" y="1022"/>
                    </a:cubicBezTo>
                    <a:cubicBezTo>
                      <a:pt x="1398" y="1017"/>
                      <a:pt x="1401" y="1017"/>
                      <a:pt x="1403" y="1015"/>
                    </a:cubicBezTo>
                    <a:cubicBezTo>
                      <a:pt x="1406" y="1013"/>
                      <a:pt x="1405" y="1011"/>
                      <a:pt x="1408" y="1009"/>
                    </a:cubicBezTo>
                    <a:cubicBezTo>
                      <a:pt x="1409" y="1008"/>
                      <a:pt x="1410" y="1008"/>
                      <a:pt x="1412" y="1007"/>
                    </a:cubicBezTo>
                    <a:cubicBezTo>
                      <a:pt x="1412" y="1008"/>
                      <a:pt x="1412" y="1009"/>
                      <a:pt x="1412" y="1010"/>
                    </a:cubicBezTo>
                    <a:cubicBezTo>
                      <a:pt x="1412" y="1012"/>
                      <a:pt x="1413" y="1014"/>
                      <a:pt x="1413" y="1016"/>
                    </a:cubicBezTo>
                    <a:cubicBezTo>
                      <a:pt x="1413" y="1018"/>
                      <a:pt x="1411" y="1021"/>
                      <a:pt x="1413" y="1023"/>
                    </a:cubicBezTo>
                    <a:cubicBezTo>
                      <a:pt x="1414" y="1024"/>
                      <a:pt x="1416" y="1021"/>
                      <a:pt x="1417" y="1021"/>
                    </a:cubicBezTo>
                    <a:cubicBezTo>
                      <a:pt x="1418" y="1019"/>
                      <a:pt x="1419" y="1019"/>
                      <a:pt x="1420" y="1018"/>
                    </a:cubicBezTo>
                    <a:cubicBezTo>
                      <a:pt x="1421" y="1017"/>
                      <a:pt x="1421" y="1017"/>
                      <a:pt x="1421" y="1017"/>
                    </a:cubicBezTo>
                    <a:cubicBezTo>
                      <a:pt x="1422" y="1018"/>
                      <a:pt x="1423" y="1020"/>
                      <a:pt x="1422" y="1023"/>
                    </a:cubicBezTo>
                    <a:cubicBezTo>
                      <a:pt x="1421" y="1026"/>
                      <a:pt x="1421" y="1030"/>
                      <a:pt x="1419" y="1032"/>
                    </a:cubicBezTo>
                    <a:close/>
                    <a:moveTo>
                      <a:pt x="1365" y="492"/>
                    </a:moveTo>
                    <a:cubicBezTo>
                      <a:pt x="1364" y="492"/>
                      <a:pt x="1364" y="493"/>
                      <a:pt x="1365" y="493"/>
                    </a:cubicBezTo>
                    <a:cubicBezTo>
                      <a:pt x="1365" y="495"/>
                      <a:pt x="1366" y="496"/>
                      <a:pt x="1367" y="498"/>
                    </a:cubicBezTo>
                    <a:cubicBezTo>
                      <a:pt x="1367" y="499"/>
                      <a:pt x="1367" y="499"/>
                      <a:pt x="1367" y="499"/>
                    </a:cubicBezTo>
                    <a:cubicBezTo>
                      <a:pt x="1368" y="500"/>
                      <a:pt x="1368" y="500"/>
                      <a:pt x="1369" y="500"/>
                    </a:cubicBezTo>
                    <a:cubicBezTo>
                      <a:pt x="1370" y="501"/>
                      <a:pt x="1369" y="505"/>
                      <a:pt x="1370" y="506"/>
                    </a:cubicBezTo>
                    <a:cubicBezTo>
                      <a:pt x="1370" y="509"/>
                      <a:pt x="1369" y="508"/>
                      <a:pt x="1367" y="508"/>
                    </a:cubicBezTo>
                    <a:cubicBezTo>
                      <a:pt x="1367" y="508"/>
                      <a:pt x="1366" y="508"/>
                      <a:pt x="1366" y="509"/>
                    </a:cubicBezTo>
                    <a:cubicBezTo>
                      <a:pt x="1366" y="510"/>
                      <a:pt x="1365" y="512"/>
                      <a:pt x="1365" y="513"/>
                    </a:cubicBezTo>
                    <a:cubicBezTo>
                      <a:pt x="1365" y="514"/>
                      <a:pt x="1366" y="514"/>
                      <a:pt x="1366" y="514"/>
                    </a:cubicBezTo>
                    <a:cubicBezTo>
                      <a:pt x="1368" y="513"/>
                      <a:pt x="1368" y="516"/>
                      <a:pt x="1368" y="517"/>
                    </a:cubicBezTo>
                    <a:cubicBezTo>
                      <a:pt x="1368" y="520"/>
                      <a:pt x="1367" y="521"/>
                      <a:pt x="1365" y="522"/>
                    </a:cubicBezTo>
                    <a:cubicBezTo>
                      <a:pt x="1365" y="522"/>
                      <a:pt x="1365" y="522"/>
                      <a:pt x="1365" y="523"/>
                    </a:cubicBezTo>
                    <a:cubicBezTo>
                      <a:pt x="1365" y="524"/>
                      <a:pt x="1365" y="525"/>
                      <a:pt x="1366" y="526"/>
                    </a:cubicBezTo>
                    <a:cubicBezTo>
                      <a:pt x="1368" y="527"/>
                      <a:pt x="1369" y="527"/>
                      <a:pt x="1370" y="529"/>
                    </a:cubicBezTo>
                    <a:cubicBezTo>
                      <a:pt x="1370" y="530"/>
                      <a:pt x="1371" y="532"/>
                      <a:pt x="1373" y="533"/>
                    </a:cubicBezTo>
                    <a:cubicBezTo>
                      <a:pt x="1372" y="533"/>
                      <a:pt x="1370" y="533"/>
                      <a:pt x="1370" y="534"/>
                    </a:cubicBezTo>
                    <a:cubicBezTo>
                      <a:pt x="1370" y="538"/>
                      <a:pt x="1365" y="541"/>
                      <a:pt x="1368" y="544"/>
                    </a:cubicBezTo>
                    <a:cubicBezTo>
                      <a:pt x="1368" y="545"/>
                      <a:pt x="1368" y="545"/>
                      <a:pt x="1368" y="545"/>
                    </a:cubicBezTo>
                    <a:cubicBezTo>
                      <a:pt x="1370" y="544"/>
                      <a:pt x="1370" y="544"/>
                      <a:pt x="1372" y="545"/>
                    </a:cubicBezTo>
                    <a:cubicBezTo>
                      <a:pt x="1373" y="545"/>
                      <a:pt x="1374" y="546"/>
                      <a:pt x="1375" y="545"/>
                    </a:cubicBezTo>
                    <a:cubicBezTo>
                      <a:pt x="1379" y="541"/>
                      <a:pt x="1379" y="543"/>
                      <a:pt x="1382" y="543"/>
                    </a:cubicBezTo>
                    <a:cubicBezTo>
                      <a:pt x="1385" y="543"/>
                      <a:pt x="1388" y="545"/>
                      <a:pt x="1391" y="544"/>
                    </a:cubicBezTo>
                    <a:cubicBezTo>
                      <a:pt x="1393" y="544"/>
                      <a:pt x="1396" y="543"/>
                      <a:pt x="1394" y="540"/>
                    </a:cubicBezTo>
                    <a:cubicBezTo>
                      <a:pt x="1394" y="540"/>
                      <a:pt x="1393" y="540"/>
                      <a:pt x="1393" y="540"/>
                    </a:cubicBezTo>
                    <a:cubicBezTo>
                      <a:pt x="1387" y="538"/>
                      <a:pt x="1391" y="537"/>
                      <a:pt x="1392" y="535"/>
                    </a:cubicBezTo>
                    <a:cubicBezTo>
                      <a:pt x="1392" y="533"/>
                      <a:pt x="1393" y="530"/>
                      <a:pt x="1392" y="528"/>
                    </a:cubicBezTo>
                    <a:cubicBezTo>
                      <a:pt x="1392" y="525"/>
                      <a:pt x="1391" y="524"/>
                      <a:pt x="1389" y="522"/>
                    </a:cubicBezTo>
                    <a:cubicBezTo>
                      <a:pt x="1387" y="520"/>
                      <a:pt x="1386" y="519"/>
                      <a:pt x="1385" y="516"/>
                    </a:cubicBezTo>
                    <a:cubicBezTo>
                      <a:pt x="1384" y="513"/>
                      <a:pt x="1383" y="512"/>
                      <a:pt x="1382" y="509"/>
                    </a:cubicBezTo>
                    <a:cubicBezTo>
                      <a:pt x="1381" y="507"/>
                      <a:pt x="1381" y="506"/>
                      <a:pt x="1380" y="504"/>
                    </a:cubicBezTo>
                    <a:cubicBezTo>
                      <a:pt x="1379" y="502"/>
                      <a:pt x="1378" y="500"/>
                      <a:pt x="1377" y="498"/>
                    </a:cubicBezTo>
                    <a:cubicBezTo>
                      <a:pt x="1375" y="496"/>
                      <a:pt x="1373" y="494"/>
                      <a:pt x="1373" y="491"/>
                    </a:cubicBezTo>
                    <a:cubicBezTo>
                      <a:pt x="1372" y="488"/>
                      <a:pt x="1370" y="484"/>
                      <a:pt x="1369" y="481"/>
                    </a:cubicBezTo>
                    <a:cubicBezTo>
                      <a:pt x="1368" y="479"/>
                      <a:pt x="1367" y="478"/>
                      <a:pt x="1365" y="477"/>
                    </a:cubicBezTo>
                    <a:cubicBezTo>
                      <a:pt x="1363" y="476"/>
                      <a:pt x="1362" y="478"/>
                      <a:pt x="1360" y="476"/>
                    </a:cubicBezTo>
                    <a:cubicBezTo>
                      <a:pt x="1360" y="476"/>
                      <a:pt x="1363" y="476"/>
                      <a:pt x="1363" y="476"/>
                    </a:cubicBezTo>
                    <a:cubicBezTo>
                      <a:pt x="1364" y="476"/>
                      <a:pt x="1364" y="476"/>
                      <a:pt x="1364" y="476"/>
                    </a:cubicBezTo>
                    <a:cubicBezTo>
                      <a:pt x="1364" y="473"/>
                      <a:pt x="1364" y="471"/>
                      <a:pt x="1365" y="469"/>
                    </a:cubicBezTo>
                    <a:cubicBezTo>
                      <a:pt x="1365" y="467"/>
                      <a:pt x="1364" y="466"/>
                      <a:pt x="1364" y="464"/>
                    </a:cubicBezTo>
                    <a:cubicBezTo>
                      <a:pt x="1362" y="458"/>
                      <a:pt x="1359" y="457"/>
                      <a:pt x="1354" y="455"/>
                    </a:cubicBezTo>
                    <a:cubicBezTo>
                      <a:pt x="1354" y="454"/>
                      <a:pt x="1354" y="453"/>
                      <a:pt x="1354" y="452"/>
                    </a:cubicBezTo>
                    <a:cubicBezTo>
                      <a:pt x="1353" y="451"/>
                      <a:pt x="1355" y="451"/>
                      <a:pt x="1356" y="450"/>
                    </a:cubicBezTo>
                    <a:cubicBezTo>
                      <a:pt x="1356" y="449"/>
                      <a:pt x="1355" y="446"/>
                      <a:pt x="1355" y="445"/>
                    </a:cubicBezTo>
                    <a:cubicBezTo>
                      <a:pt x="1353" y="443"/>
                      <a:pt x="1349" y="442"/>
                      <a:pt x="1347" y="441"/>
                    </a:cubicBezTo>
                    <a:cubicBezTo>
                      <a:pt x="1346" y="441"/>
                      <a:pt x="1346" y="441"/>
                      <a:pt x="1346" y="441"/>
                    </a:cubicBezTo>
                    <a:cubicBezTo>
                      <a:pt x="1345" y="444"/>
                      <a:pt x="1348" y="446"/>
                      <a:pt x="1346" y="449"/>
                    </a:cubicBezTo>
                    <a:cubicBezTo>
                      <a:pt x="1345" y="451"/>
                      <a:pt x="1347" y="453"/>
                      <a:pt x="1347" y="455"/>
                    </a:cubicBezTo>
                    <a:cubicBezTo>
                      <a:pt x="1348" y="457"/>
                      <a:pt x="1349" y="460"/>
                      <a:pt x="1347" y="462"/>
                    </a:cubicBezTo>
                    <a:cubicBezTo>
                      <a:pt x="1347" y="463"/>
                      <a:pt x="1347" y="463"/>
                      <a:pt x="1347" y="464"/>
                    </a:cubicBezTo>
                    <a:cubicBezTo>
                      <a:pt x="1347" y="465"/>
                      <a:pt x="1349" y="466"/>
                      <a:pt x="1350" y="467"/>
                    </a:cubicBezTo>
                    <a:cubicBezTo>
                      <a:pt x="1351" y="467"/>
                      <a:pt x="1352" y="466"/>
                      <a:pt x="1352" y="466"/>
                    </a:cubicBezTo>
                    <a:cubicBezTo>
                      <a:pt x="1352" y="468"/>
                      <a:pt x="1352" y="470"/>
                      <a:pt x="1352" y="472"/>
                    </a:cubicBezTo>
                    <a:cubicBezTo>
                      <a:pt x="1352" y="473"/>
                      <a:pt x="1353" y="476"/>
                      <a:pt x="1355" y="477"/>
                    </a:cubicBezTo>
                    <a:cubicBezTo>
                      <a:pt x="1356" y="477"/>
                      <a:pt x="1355" y="478"/>
                      <a:pt x="1356" y="479"/>
                    </a:cubicBezTo>
                    <a:cubicBezTo>
                      <a:pt x="1357" y="484"/>
                      <a:pt x="1356" y="488"/>
                      <a:pt x="1362" y="490"/>
                    </a:cubicBezTo>
                    <a:cubicBezTo>
                      <a:pt x="1363" y="490"/>
                      <a:pt x="1366" y="489"/>
                      <a:pt x="1365" y="492"/>
                    </a:cubicBezTo>
                    <a:close/>
                    <a:moveTo>
                      <a:pt x="1438" y="626"/>
                    </a:moveTo>
                    <a:cubicBezTo>
                      <a:pt x="1438" y="628"/>
                      <a:pt x="1439" y="631"/>
                      <a:pt x="1439" y="632"/>
                    </a:cubicBezTo>
                    <a:cubicBezTo>
                      <a:pt x="1439" y="633"/>
                      <a:pt x="1439" y="633"/>
                      <a:pt x="1440" y="633"/>
                    </a:cubicBezTo>
                    <a:cubicBezTo>
                      <a:pt x="1440" y="632"/>
                      <a:pt x="1441" y="631"/>
                      <a:pt x="1441" y="630"/>
                    </a:cubicBezTo>
                    <a:cubicBezTo>
                      <a:pt x="1443" y="640"/>
                      <a:pt x="1445" y="650"/>
                      <a:pt x="1449" y="659"/>
                    </a:cubicBezTo>
                    <a:cubicBezTo>
                      <a:pt x="1450" y="663"/>
                      <a:pt x="1451" y="666"/>
                      <a:pt x="1451" y="669"/>
                    </a:cubicBezTo>
                    <a:cubicBezTo>
                      <a:pt x="1451" y="672"/>
                      <a:pt x="1452" y="675"/>
                      <a:pt x="1453" y="677"/>
                    </a:cubicBezTo>
                    <a:cubicBezTo>
                      <a:pt x="1445" y="628"/>
                      <a:pt x="1434" y="581"/>
                      <a:pt x="1418" y="535"/>
                    </a:cubicBezTo>
                    <a:cubicBezTo>
                      <a:pt x="1418" y="535"/>
                      <a:pt x="1418" y="536"/>
                      <a:pt x="1418" y="536"/>
                    </a:cubicBezTo>
                    <a:cubicBezTo>
                      <a:pt x="1417" y="535"/>
                      <a:pt x="1416" y="534"/>
                      <a:pt x="1415" y="532"/>
                    </a:cubicBezTo>
                    <a:cubicBezTo>
                      <a:pt x="1414" y="531"/>
                      <a:pt x="1415" y="529"/>
                      <a:pt x="1414" y="528"/>
                    </a:cubicBezTo>
                    <a:cubicBezTo>
                      <a:pt x="1414" y="528"/>
                      <a:pt x="1414" y="527"/>
                      <a:pt x="1413" y="528"/>
                    </a:cubicBezTo>
                    <a:cubicBezTo>
                      <a:pt x="1412" y="528"/>
                      <a:pt x="1411" y="527"/>
                      <a:pt x="1410" y="526"/>
                    </a:cubicBezTo>
                    <a:cubicBezTo>
                      <a:pt x="1409" y="523"/>
                      <a:pt x="1409" y="519"/>
                      <a:pt x="1407" y="515"/>
                    </a:cubicBezTo>
                    <a:cubicBezTo>
                      <a:pt x="1405" y="513"/>
                      <a:pt x="1404" y="512"/>
                      <a:pt x="1404" y="509"/>
                    </a:cubicBezTo>
                    <a:cubicBezTo>
                      <a:pt x="1404" y="507"/>
                      <a:pt x="1404" y="505"/>
                      <a:pt x="1402" y="503"/>
                    </a:cubicBezTo>
                    <a:cubicBezTo>
                      <a:pt x="1402" y="502"/>
                      <a:pt x="1402" y="501"/>
                      <a:pt x="1402" y="500"/>
                    </a:cubicBezTo>
                    <a:cubicBezTo>
                      <a:pt x="1401" y="499"/>
                      <a:pt x="1401" y="497"/>
                      <a:pt x="1400" y="496"/>
                    </a:cubicBezTo>
                    <a:cubicBezTo>
                      <a:pt x="1400" y="496"/>
                      <a:pt x="1400" y="496"/>
                      <a:pt x="1400" y="496"/>
                    </a:cubicBezTo>
                    <a:cubicBezTo>
                      <a:pt x="1400" y="495"/>
                      <a:pt x="1400" y="495"/>
                      <a:pt x="1400" y="495"/>
                    </a:cubicBezTo>
                    <a:cubicBezTo>
                      <a:pt x="1400" y="493"/>
                      <a:pt x="1399" y="492"/>
                      <a:pt x="1398" y="490"/>
                    </a:cubicBezTo>
                    <a:cubicBezTo>
                      <a:pt x="1398" y="490"/>
                      <a:pt x="1398" y="490"/>
                      <a:pt x="1398" y="490"/>
                    </a:cubicBezTo>
                    <a:cubicBezTo>
                      <a:pt x="1398" y="490"/>
                      <a:pt x="1398" y="489"/>
                      <a:pt x="1398" y="488"/>
                    </a:cubicBezTo>
                    <a:cubicBezTo>
                      <a:pt x="1398" y="488"/>
                      <a:pt x="1397" y="488"/>
                      <a:pt x="1397" y="488"/>
                    </a:cubicBezTo>
                    <a:cubicBezTo>
                      <a:pt x="1396" y="487"/>
                      <a:pt x="1395" y="488"/>
                      <a:pt x="1395" y="488"/>
                    </a:cubicBezTo>
                    <a:cubicBezTo>
                      <a:pt x="1395" y="489"/>
                      <a:pt x="1395" y="489"/>
                      <a:pt x="1395" y="489"/>
                    </a:cubicBezTo>
                    <a:cubicBezTo>
                      <a:pt x="1395" y="489"/>
                      <a:pt x="1395" y="489"/>
                      <a:pt x="1395" y="489"/>
                    </a:cubicBezTo>
                    <a:cubicBezTo>
                      <a:pt x="1395" y="489"/>
                      <a:pt x="1395" y="490"/>
                      <a:pt x="1395" y="490"/>
                    </a:cubicBezTo>
                    <a:cubicBezTo>
                      <a:pt x="1395" y="491"/>
                      <a:pt x="1395" y="491"/>
                      <a:pt x="1396" y="491"/>
                    </a:cubicBezTo>
                    <a:cubicBezTo>
                      <a:pt x="1396" y="492"/>
                      <a:pt x="1396" y="492"/>
                      <a:pt x="1396" y="493"/>
                    </a:cubicBezTo>
                    <a:cubicBezTo>
                      <a:pt x="1396" y="493"/>
                      <a:pt x="1397" y="493"/>
                      <a:pt x="1397" y="493"/>
                    </a:cubicBezTo>
                    <a:cubicBezTo>
                      <a:pt x="1396" y="494"/>
                      <a:pt x="1396" y="494"/>
                      <a:pt x="1396" y="495"/>
                    </a:cubicBezTo>
                    <a:cubicBezTo>
                      <a:pt x="1397" y="497"/>
                      <a:pt x="1398" y="500"/>
                      <a:pt x="1399" y="501"/>
                    </a:cubicBezTo>
                    <a:cubicBezTo>
                      <a:pt x="1399" y="502"/>
                      <a:pt x="1399" y="503"/>
                      <a:pt x="1399" y="503"/>
                    </a:cubicBezTo>
                    <a:cubicBezTo>
                      <a:pt x="1400" y="503"/>
                      <a:pt x="1400" y="503"/>
                      <a:pt x="1400" y="504"/>
                    </a:cubicBezTo>
                    <a:cubicBezTo>
                      <a:pt x="1400" y="504"/>
                      <a:pt x="1400" y="504"/>
                      <a:pt x="1400" y="504"/>
                    </a:cubicBezTo>
                    <a:cubicBezTo>
                      <a:pt x="1399" y="504"/>
                      <a:pt x="1399" y="504"/>
                      <a:pt x="1399" y="505"/>
                    </a:cubicBezTo>
                    <a:cubicBezTo>
                      <a:pt x="1400" y="506"/>
                      <a:pt x="1400" y="508"/>
                      <a:pt x="1401" y="508"/>
                    </a:cubicBezTo>
                    <a:cubicBezTo>
                      <a:pt x="1401" y="508"/>
                      <a:pt x="1401" y="508"/>
                      <a:pt x="1401" y="509"/>
                    </a:cubicBezTo>
                    <a:cubicBezTo>
                      <a:pt x="1402" y="509"/>
                      <a:pt x="1402" y="510"/>
                      <a:pt x="1402" y="511"/>
                    </a:cubicBezTo>
                    <a:cubicBezTo>
                      <a:pt x="1402" y="514"/>
                      <a:pt x="1404" y="515"/>
                      <a:pt x="1405" y="517"/>
                    </a:cubicBezTo>
                    <a:cubicBezTo>
                      <a:pt x="1406" y="520"/>
                      <a:pt x="1407" y="524"/>
                      <a:pt x="1408" y="527"/>
                    </a:cubicBezTo>
                    <a:cubicBezTo>
                      <a:pt x="1408" y="527"/>
                      <a:pt x="1408" y="527"/>
                      <a:pt x="1408" y="527"/>
                    </a:cubicBezTo>
                    <a:cubicBezTo>
                      <a:pt x="1406" y="529"/>
                      <a:pt x="1407" y="528"/>
                      <a:pt x="1407" y="527"/>
                    </a:cubicBezTo>
                    <a:cubicBezTo>
                      <a:pt x="1406" y="526"/>
                      <a:pt x="1406" y="525"/>
                      <a:pt x="1405" y="525"/>
                    </a:cubicBezTo>
                    <a:cubicBezTo>
                      <a:pt x="1404" y="524"/>
                      <a:pt x="1404" y="525"/>
                      <a:pt x="1402" y="526"/>
                    </a:cubicBezTo>
                    <a:cubicBezTo>
                      <a:pt x="1402" y="526"/>
                      <a:pt x="1401" y="526"/>
                      <a:pt x="1401" y="526"/>
                    </a:cubicBezTo>
                    <a:cubicBezTo>
                      <a:pt x="1397" y="529"/>
                      <a:pt x="1399" y="534"/>
                      <a:pt x="1399" y="537"/>
                    </a:cubicBezTo>
                    <a:cubicBezTo>
                      <a:pt x="1398" y="539"/>
                      <a:pt x="1398" y="541"/>
                      <a:pt x="1398" y="542"/>
                    </a:cubicBezTo>
                    <a:cubicBezTo>
                      <a:pt x="1399" y="543"/>
                      <a:pt x="1399" y="543"/>
                      <a:pt x="1399" y="543"/>
                    </a:cubicBezTo>
                    <a:cubicBezTo>
                      <a:pt x="1398" y="544"/>
                      <a:pt x="1396" y="545"/>
                      <a:pt x="1395" y="546"/>
                    </a:cubicBezTo>
                    <a:cubicBezTo>
                      <a:pt x="1394" y="547"/>
                      <a:pt x="1396" y="551"/>
                      <a:pt x="1396" y="552"/>
                    </a:cubicBezTo>
                    <a:cubicBezTo>
                      <a:pt x="1396" y="553"/>
                      <a:pt x="1396" y="554"/>
                      <a:pt x="1396" y="555"/>
                    </a:cubicBezTo>
                    <a:cubicBezTo>
                      <a:pt x="1396" y="556"/>
                      <a:pt x="1396" y="555"/>
                      <a:pt x="1395" y="555"/>
                    </a:cubicBezTo>
                    <a:cubicBezTo>
                      <a:pt x="1392" y="555"/>
                      <a:pt x="1391" y="559"/>
                      <a:pt x="1392" y="560"/>
                    </a:cubicBezTo>
                    <a:cubicBezTo>
                      <a:pt x="1390" y="558"/>
                      <a:pt x="1390" y="553"/>
                      <a:pt x="1386" y="553"/>
                    </a:cubicBezTo>
                    <a:cubicBezTo>
                      <a:pt x="1385" y="553"/>
                      <a:pt x="1385" y="554"/>
                      <a:pt x="1385" y="554"/>
                    </a:cubicBezTo>
                    <a:cubicBezTo>
                      <a:pt x="1384" y="559"/>
                      <a:pt x="1389" y="563"/>
                      <a:pt x="1388" y="567"/>
                    </a:cubicBezTo>
                    <a:cubicBezTo>
                      <a:pt x="1388" y="567"/>
                      <a:pt x="1386" y="565"/>
                      <a:pt x="1386" y="565"/>
                    </a:cubicBezTo>
                    <a:cubicBezTo>
                      <a:pt x="1384" y="564"/>
                      <a:pt x="1384" y="562"/>
                      <a:pt x="1382" y="561"/>
                    </a:cubicBezTo>
                    <a:cubicBezTo>
                      <a:pt x="1382" y="560"/>
                      <a:pt x="1381" y="561"/>
                      <a:pt x="1381" y="561"/>
                    </a:cubicBezTo>
                    <a:cubicBezTo>
                      <a:pt x="1379" y="563"/>
                      <a:pt x="1378" y="562"/>
                      <a:pt x="1376" y="563"/>
                    </a:cubicBezTo>
                    <a:cubicBezTo>
                      <a:pt x="1376" y="563"/>
                      <a:pt x="1375" y="563"/>
                      <a:pt x="1375" y="563"/>
                    </a:cubicBezTo>
                    <a:cubicBezTo>
                      <a:pt x="1375" y="565"/>
                      <a:pt x="1375" y="566"/>
                      <a:pt x="1376" y="567"/>
                    </a:cubicBezTo>
                    <a:cubicBezTo>
                      <a:pt x="1377" y="569"/>
                      <a:pt x="1378" y="569"/>
                      <a:pt x="1378" y="571"/>
                    </a:cubicBezTo>
                    <a:cubicBezTo>
                      <a:pt x="1378" y="572"/>
                      <a:pt x="1377" y="573"/>
                      <a:pt x="1378" y="573"/>
                    </a:cubicBezTo>
                    <a:cubicBezTo>
                      <a:pt x="1378" y="574"/>
                      <a:pt x="1379" y="575"/>
                      <a:pt x="1380" y="575"/>
                    </a:cubicBezTo>
                    <a:cubicBezTo>
                      <a:pt x="1382" y="575"/>
                      <a:pt x="1383" y="580"/>
                      <a:pt x="1385" y="581"/>
                    </a:cubicBezTo>
                    <a:cubicBezTo>
                      <a:pt x="1386" y="582"/>
                      <a:pt x="1388" y="584"/>
                      <a:pt x="1389" y="586"/>
                    </a:cubicBezTo>
                    <a:cubicBezTo>
                      <a:pt x="1389" y="588"/>
                      <a:pt x="1388" y="590"/>
                      <a:pt x="1390" y="592"/>
                    </a:cubicBezTo>
                    <a:cubicBezTo>
                      <a:pt x="1391" y="593"/>
                      <a:pt x="1392" y="594"/>
                      <a:pt x="1394" y="596"/>
                    </a:cubicBezTo>
                    <a:cubicBezTo>
                      <a:pt x="1395" y="598"/>
                      <a:pt x="1394" y="599"/>
                      <a:pt x="1394" y="601"/>
                    </a:cubicBezTo>
                    <a:cubicBezTo>
                      <a:pt x="1395" y="603"/>
                      <a:pt x="1395" y="605"/>
                      <a:pt x="1396" y="607"/>
                    </a:cubicBezTo>
                    <a:cubicBezTo>
                      <a:pt x="1396" y="607"/>
                      <a:pt x="1396" y="607"/>
                      <a:pt x="1396" y="608"/>
                    </a:cubicBezTo>
                    <a:cubicBezTo>
                      <a:pt x="1395" y="609"/>
                      <a:pt x="1395" y="612"/>
                      <a:pt x="1396" y="614"/>
                    </a:cubicBezTo>
                    <a:cubicBezTo>
                      <a:pt x="1396" y="617"/>
                      <a:pt x="1396" y="619"/>
                      <a:pt x="1396" y="622"/>
                    </a:cubicBezTo>
                    <a:cubicBezTo>
                      <a:pt x="1397" y="623"/>
                      <a:pt x="1398" y="629"/>
                      <a:pt x="1394" y="627"/>
                    </a:cubicBezTo>
                    <a:cubicBezTo>
                      <a:pt x="1393" y="626"/>
                      <a:pt x="1393" y="626"/>
                      <a:pt x="1392" y="626"/>
                    </a:cubicBezTo>
                    <a:cubicBezTo>
                      <a:pt x="1390" y="625"/>
                      <a:pt x="1389" y="623"/>
                      <a:pt x="1387" y="623"/>
                    </a:cubicBezTo>
                    <a:cubicBezTo>
                      <a:pt x="1387" y="623"/>
                      <a:pt x="1386" y="623"/>
                      <a:pt x="1386" y="623"/>
                    </a:cubicBezTo>
                    <a:cubicBezTo>
                      <a:pt x="1383" y="624"/>
                      <a:pt x="1381" y="622"/>
                      <a:pt x="1379" y="620"/>
                    </a:cubicBezTo>
                    <a:cubicBezTo>
                      <a:pt x="1377" y="618"/>
                      <a:pt x="1374" y="619"/>
                      <a:pt x="1371" y="619"/>
                    </a:cubicBezTo>
                    <a:cubicBezTo>
                      <a:pt x="1371" y="618"/>
                      <a:pt x="1369" y="616"/>
                      <a:pt x="1368" y="617"/>
                    </a:cubicBezTo>
                    <a:cubicBezTo>
                      <a:pt x="1366" y="617"/>
                      <a:pt x="1366" y="618"/>
                      <a:pt x="1366" y="619"/>
                    </a:cubicBezTo>
                    <a:cubicBezTo>
                      <a:pt x="1365" y="622"/>
                      <a:pt x="1362" y="620"/>
                      <a:pt x="1361" y="622"/>
                    </a:cubicBezTo>
                    <a:cubicBezTo>
                      <a:pt x="1360" y="623"/>
                      <a:pt x="1360" y="624"/>
                      <a:pt x="1361" y="625"/>
                    </a:cubicBezTo>
                    <a:cubicBezTo>
                      <a:pt x="1361" y="626"/>
                      <a:pt x="1362" y="628"/>
                      <a:pt x="1363" y="629"/>
                    </a:cubicBezTo>
                    <a:cubicBezTo>
                      <a:pt x="1364" y="631"/>
                      <a:pt x="1366" y="632"/>
                      <a:pt x="1364" y="634"/>
                    </a:cubicBezTo>
                    <a:cubicBezTo>
                      <a:pt x="1363" y="635"/>
                      <a:pt x="1364" y="636"/>
                      <a:pt x="1364" y="637"/>
                    </a:cubicBezTo>
                    <a:cubicBezTo>
                      <a:pt x="1365" y="643"/>
                      <a:pt x="1366" y="647"/>
                      <a:pt x="1366" y="652"/>
                    </a:cubicBezTo>
                    <a:cubicBezTo>
                      <a:pt x="1366" y="656"/>
                      <a:pt x="1366" y="659"/>
                      <a:pt x="1366" y="663"/>
                    </a:cubicBezTo>
                    <a:cubicBezTo>
                      <a:pt x="1365" y="666"/>
                      <a:pt x="1364" y="668"/>
                      <a:pt x="1362" y="671"/>
                    </a:cubicBezTo>
                    <a:cubicBezTo>
                      <a:pt x="1362" y="673"/>
                      <a:pt x="1362" y="676"/>
                      <a:pt x="1365" y="676"/>
                    </a:cubicBezTo>
                    <a:cubicBezTo>
                      <a:pt x="1365" y="676"/>
                      <a:pt x="1366" y="676"/>
                      <a:pt x="1366" y="676"/>
                    </a:cubicBezTo>
                    <a:cubicBezTo>
                      <a:pt x="1366" y="676"/>
                      <a:pt x="1366" y="676"/>
                      <a:pt x="1366" y="677"/>
                    </a:cubicBezTo>
                    <a:cubicBezTo>
                      <a:pt x="1365" y="679"/>
                      <a:pt x="1365" y="680"/>
                      <a:pt x="1366" y="681"/>
                    </a:cubicBezTo>
                    <a:cubicBezTo>
                      <a:pt x="1366" y="681"/>
                      <a:pt x="1367" y="682"/>
                      <a:pt x="1367" y="681"/>
                    </a:cubicBezTo>
                    <a:cubicBezTo>
                      <a:pt x="1367" y="681"/>
                      <a:pt x="1368" y="681"/>
                      <a:pt x="1368" y="681"/>
                    </a:cubicBezTo>
                    <a:cubicBezTo>
                      <a:pt x="1368" y="683"/>
                      <a:pt x="1368" y="684"/>
                      <a:pt x="1368" y="686"/>
                    </a:cubicBezTo>
                    <a:cubicBezTo>
                      <a:pt x="1369" y="690"/>
                      <a:pt x="1367" y="692"/>
                      <a:pt x="1369" y="696"/>
                    </a:cubicBezTo>
                    <a:cubicBezTo>
                      <a:pt x="1369" y="696"/>
                      <a:pt x="1369" y="697"/>
                      <a:pt x="1370" y="697"/>
                    </a:cubicBezTo>
                    <a:cubicBezTo>
                      <a:pt x="1372" y="696"/>
                      <a:pt x="1373" y="698"/>
                      <a:pt x="1375" y="698"/>
                    </a:cubicBezTo>
                    <a:cubicBezTo>
                      <a:pt x="1377" y="697"/>
                      <a:pt x="1379" y="697"/>
                      <a:pt x="1380" y="701"/>
                    </a:cubicBezTo>
                    <a:cubicBezTo>
                      <a:pt x="1381" y="704"/>
                      <a:pt x="1383" y="709"/>
                      <a:pt x="1387" y="710"/>
                    </a:cubicBezTo>
                    <a:cubicBezTo>
                      <a:pt x="1389" y="711"/>
                      <a:pt x="1388" y="709"/>
                      <a:pt x="1390" y="708"/>
                    </a:cubicBezTo>
                    <a:cubicBezTo>
                      <a:pt x="1391" y="707"/>
                      <a:pt x="1393" y="704"/>
                      <a:pt x="1394" y="704"/>
                    </a:cubicBezTo>
                    <a:cubicBezTo>
                      <a:pt x="1395" y="704"/>
                      <a:pt x="1396" y="702"/>
                      <a:pt x="1398" y="705"/>
                    </a:cubicBezTo>
                    <a:cubicBezTo>
                      <a:pt x="1398" y="705"/>
                      <a:pt x="1399" y="705"/>
                      <a:pt x="1399" y="706"/>
                    </a:cubicBezTo>
                    <a:cubicBezTo>
                      <a:pt x="1400" y="706"/>
                      <a:pt x="1400" y="706"/>
                      <a:pt x="1401" y="705"/>
                    </a:cubicBezTo>
                    <a:cubicBezTo>
                      <a:pt x="1401" y="705"/>
                      <a:pt x="1401" y="705"/>
                      <a:pt x="1401" y="704"/>
                    </a:cubicBezTo>
                    <a:cubicBezTo>
                      <a:pt x="1401" y="704"/>
                      <a:pt x="1401" y="704"/>
                      <a:pt x="1402" y="705"/>
                    </a:cubicBezTo>
                    <a:cubicBezTo>
                      <a:pt x="1402" y="705"/>
                      <a:pt x="1403" y="705"/>
                      <a:pt x="1403" y="704"/>
                    </a:cubicBezTo>
                    <a:cubicBezTo>
                      <a:pt x="1404" y="699"/>
                      <a:pt x="1408" y="697"/>
                      <a:pt x="1409" y="691"/>
                    </a:cubicBezTo>
                    <a:cubicBezTo>
                      <a:pt x="1409" y="690"/>
                      <a:pt x="1409" y="688"/>
                      <a:pt x="1410" y="686"/>
                    </a:cubicBezTo>
                    <a:cubicBezTo>
                      <a:pt x="1410" y="686"/>
                      <a:pt x="1411" y="686"/>
                      <a:pt x="1411" y="685"/>
                    </a:cubicBezTo>
                    <a:cubicBezTo>
                      <a:pt x="1411" y="683"/>
                      <a:pt x="1409" y="680"/>
                      <a:pt x="1408" y="678"/>
                    </a:cubicBezTo>
                    <a:cubicBezTo>
                      <a:pt x="1407" y="672"/>
                      <a:pt x="1409" y="667"/>
                      <a:pt x="1411" y="661"/>
                    </a:cubicBezTo>
                    <a:cubicBezTo>
                      <a:pt x="1412" y="656"/>
                      <a:pt x="1417" y="656"/>
                      <a:pt x="1417" y="651"/>
                    </a:cubicBezTo>
                    <a:cubicBezTo>
                      <a:pt x="1416" y="648"/>
                      <a:pt x="1417" y="645"/>
                      <a:pt x="1416" y="642"/>
                    </a:cubicBezTo>
                    <a:cubicBezTo>
                      <a:pt x="1416" y="639"/>
                      <a:pt x="1415" y="638"/>
                      <a:pt x="1416" y="636"/>
                    </a:cubicBezTo>
                    <a:cubicBezTo>
                      <a:pt x="1417" y="635"/>
                      <a:pt x="1417" y="634"/>
                      <a:pt x="1417" y="633"/>
                    </a:cubicBezTo>
                    <a:cubicBezTo>
                      <a:pt x="1417" y="631"/>
                      <a:pt x="1421" y="636"/>
                      <a:pt x="1421" y="637"/>
                    </a:cubicBezTo>
                    <a:cubicBezTo>
                      <a:pt x="1422" y="639"/>
                      <a:pt x="1421" y="640"/>
                      <a:pt x="1423" y="642"/>
                    </a:cubicBezTo>
                    <a:cubicBezTo>
                      <a:pt x="1426" y="643"/>
                      <a:pt x="1427" y="639"/>
                      <a:pt x="1427" y="638"/>
                    </a:cubicBezTo>
                    <a:cubicBezTo>
                      <a:pt x="1427" y="635"/>
                      <a:pt x="1429" y="634"/>
                      <a:pt x="1430" y="632"/>
                    </a:cubicBezTo>
                    <a:cubicBezTo>
                      <a:pt x="1430" y="632"/>
                      <a:pt x="1430" y="631"/>
                      <a:pt x="1430" y="631"/>
                    </a:cubicBezTo>
                    <a:cubicBezTo>
                      <a:pt x="1433" y="634"/>
                      <a:pt x="1434" y="640"/>
                      <a:pt x="1435" y="642"/>
                    </a:cubicBezTo>
                    <a:cubicBezTo>
                      <a:pt x="1437" y="645"/>
                      <a:pt x="1437" y="650"/>
                      <a:pt x="1438" y="653"/>
                    </a:cubicBezTo>
                    <a:cubicBezTo>
                      <a:pt x="1439" y="657"/>
                      <a:pt x="1440" y="662"/>
                      <a:pt x="1442" y="665"/>
                    </a:cubicBezTo>
                    <a:cubicBezTo>
                      <a:pt x="1443" y="667"/>
                      <a:pt x="1445" y="668"/>
                      <a:pt x="1445" y="669"/>
                    </a:cubicBezTo>
                    <a:cubicBezTo>
                      <a:pt x="1446" y="674"/>
                      <a:pt x="1447" y="678"/>
                      <a:pt x="1448" y="682"/>
                    </a:cubicBezTo>
                    <a:cubicBezTo>
                      <a:pt x="1449" y="686"/>
                      <a:pt x="1451" y="691"/>
                      <a:pt x="1451" y="695"/>
                    </a:cubicBezTo>
                    <a:cubicBezTo>
                      <a:pt x="1451" y="697"/>
                      <a:pt x="1453" y="700"/>
                      <a:pt x="1450" y="701"/>
                    </a:cubicBezTo>
                    <a:cubicBezTo>
                      <a:pt x="1449" y="702"/>
                      <a:pt x="1448" y="702"/>
                      <a:pt x="1447" y="701"/>
                    </a:cubicBezTo>
                    <a:cubicBezTo>
                      <a:pt x="1447" y="701"/>
                      <a:pt x="1447" y="702"/>
                      <a:pt x="1446" y="702"/>
                    </a:cubicBezTo>
                    <a:cubicBezTo>
                      <a:pt x="1446" y="703"/>
                      <a:pt x="1446" y="703"/>
                      <a:pt x="1447" y="704"/>
                    </a:cubicBezTo>
                    <a:cubicBezTo>
                      <a:pt x="1448" y="706"/>
                      <a:pt x="1448" y="707"/>
                      <a:pt x="1449" y="710"/>
                    </a:cubicBezTo>
                    <a:cubicBezTo>
                      <a:pt x="1449" y="713"/>
                      <a:pt x="1450" y="716"/>
                      <a:pt x="1453" y="718"/>
                    </a:cubicBezTo>
                    <a:cubicBezTo>
                      <a:pt x="1453" y="718"/>
                      <a:pt x="1454" y="718"/>
                      <a:pt x="1454" y="718"/>
                    </a:cubicBezTo>
                    <a:cubicBezTo>
                      <a:pt x="1454" y="717"/>
                      <a:pt x="1454" y="716"/>
                      <a:pt x="1454" y="714"/>
                    </a:cubicBezTo>
                    <a:cubicBezTo>
                      <a:pt x="1454" y="711"/>
                      <a:pt x="1453" y="709"/>
                      <a:pt x="1453" y="706"/>
                    </a:cubicBezTo>
                    <a:cubicBezTo>
                      <a:pt x="1454" y="704"/>
                      <a:pt x="1454" y="702"/>
                      <a:pt x="1454" y="699"/>
                    </a:cubicBezTo>
                    <a:cubicBezTo>
                      <a:pt x="1454" y="695"/>
                      <a:pt x="1454" y="691"/>
                      <a:pt x="1453" y="687"/>
                    </a:cubicBezTo>
                    <a:cubicBezTo>
                      <a:pt x="1453" y="684"/>
                      <a:pt x="1453" y="680"/>
                      <a:pt x="1451" y="676"/>
                    </a:cubicBezTo>
                    <a:cubicBezTo>
                      <a:pt x="1450" y="672"/>
                      <a:pt x="1450" y="667"/>
                      <a:pt x="1449" y="663"/>
                    </a:cubicBezTo>
                    <a:cubicBezTo>
                      <a:pt x="1448" y="661"/>
                      <a:pt x="1447" y="659"/>
                      <a:pt x="1447" y="657"/>
                    </a:cubicBezTo>
                    <a:cubicBezTo>
                      <a:pt x="1447" y="655"/>
                      <a:pt x="1446" y="653"/>
                      <a:pt x="1445" y="651"/>
                    </a:cubicBezTo>
                    <a:cubicBezTo>
                      <a:pt x="1445" y="650"/>
                      <a:pt x="1443" y="649"/>
                      <a:pt x="1442" y="647"/>
                    </a:cubicBezTo>
                    <a:cubicBezTo>
                      <a:pt x="1442" y="645"/>
                      <a:pt x="1442" y="642"/>
                      <a:pt x="1441" y="640"/>
                    </a:cubicBezTo>
                    <a:cubicBezTo>
                      <a:pt x="1441" y="638"/>
                      <a:pt x="1439" y="636"/>
                      <a:pt x="1438" y="635"/>
                    </a:cubicBezTo>
                    <a:cubicBezTo>
                      <a:pt x="1437" y="631"/>
                      <a:pt x="1437" y="629"/>
                      <a:pt x="1437" y="625"/>
                    </a:cubicBezTo>
                    <a:cubicBezTo>
                      <a:pt x="1437" y="624"/>
                      <a:pt x="1437" y="623"/>
                      <a:pt x="1437" y="622"/>
                    </a:cubicBezTo>
                    <a:cubicBezTo>
                      <a:pt x="1438" y="624"/>
                      <a:pt x="1438" y="624"/>
                      <a:pt x="1438" y="626"/>
                    </a:cubicBezTo>
                    <a:close/>
                    <a:moveTo>
                      <a:pt x="1453" y="682"/>
                    </a:moveTo>
                    <a:cubicBezTo>
                      <a:pt x="1453" y="683"/>
                      <a:pt x="1453" y="684"/>
                      <a:pt x="1454" y="686"/>
                    </a:cubicBezTo>
                    <a:cubicBezTo>
                      <a:pt x="1454" y="684"/>
                      <a:pt x="1453" y="683"/>
                      <a:pt x="1453" y="682"/>
                    </a:cubicBezTo>
                    <a:close/>
                    <a:moveTo>
                      <a:pt x="903" y="482"/>
                    </a:moveTo>
                    <a:cubicBezTo>
                      <a:pt x="905" y="483"/>
                      <a:pt x="908" y="485"/>
                      <a:pt x="910" y="484"/>
                    </a:cubicBezTo>
                    <a:cubicBezTo>
                      <a:pt x="912" y="484"/>
                      <a:pt x="913" y="482"/>
                      <a:pt x="911" y="480"/>
                    </a:cubicBezTo>
                    <a:cubicBezTo>
                      <a:pt x="909" y="478"/>
                      <a:pt x="906" y="476"/>
                      <a:pt x="904" y="474"/>
                    </a:cubicBezTo>
                    <a:cubicBezTo>
                      <a:pt x="903" y="472"/>
                      <a:pt x="902" y="471"/>
                      <a:pt x="900" y="470"/>
                    </a:cubicBezTo>
                    <a:cubicBezTo>
                      <a:pt x="897" y="468"/>
                      <a:pt x="894" y="468"/>
                      <a:pt x="892" y="467"/>
                    </a:cubicBezTo>
                    <a:cubicBezTo>
                      <a:pt x="889" y="467"/>
                      <a:pt x="885" y="466"/>
                      <a:pt x="882" y="466"/>
                    </a:cubicBezTo>
                    <a:cubicBezTo>
                      <a:pt x="882" y="466"/>
                      <a:pt x="881" y="466"/>
                      <a:pt x="881" y="467"/>
                    </a:cubicBezTo>
                    <a:cubicBezTo>
                      <a:pt x="881" y="470"/>
                      <a:pt x="884" y="471"/>
                      <a:pt x="886" y="472"/>
                    </a:cubicBezTo>
                    <a:cubicBezTo>
                      <a:pt x="889" y="474"/>
                      <a:pt x="890" y="474"/>
                      <a:pt x="891" y="476"/>
                    </a:cubicBezTo>
                    <a:cubicBezTo>
                      <a:pt x="892" y="478"/>
                      <a:pt x="892" y="477"/>
                      <a:pt x="893" y="478"/>
                    </a:cubicBezTo>
                    <a:cubicBezTo>
                      <a:pt x="895" y="480"/>
                      <a:pt x="899" y="480"/>
                      <a:pt x="902" y="482"/>
                    </a:cubicBezTo>
                    <a:cubicBezTo>
                      <a:pt x="902" y="482"/>
                      <a:pt x="903" y="482"/>
                      <a:pt x="903" y="482"/>
                    </a:cubicBezTo>
                    <a:close/>
                    <a:moveTo>
                      <a:pt x="1437" y="690"/>
                    </a:moveTo>
                    <a:cubicBezTo>
                      <a:pt x="1437" y="690"/>
                      <a:pt x="1438" y="690"/>
                      <a:pt x="1438" y="690"/>
                    </a:cubicBezTo>
                    <a:cubicBezTo>
                      <a:pt x="1439" y="688"/>
                      <a:pt x="1438" y="687"/>
                      <a:pt x="1439" y="685"/>
                    </a:cubicBezTo>
                    <a:cubicBezTo>
                      <a:pt x="1441" y="684"/>
                      <a:pt x="1439" y="679"/>
                      <a:pt x="1439" y="677"/>
                    </a:cubicBezTo>
                    <a:cubicBezTo>
                      <a:pt x="1440" y="673"/>
                      <a:pt x="1440" y="665"/>
                      <a:pt x="1436" y="662"/>
                    </a:cubicBezTo>
                    <a:cubicBezTo>
                      <a:pt x="1436" y="662"/>
                      <a:pt x="1436" y="662"/>
                      <a:pt x="1436" y="662"/>
                    </a:cubicBezTo>
                    <a:cubicBezTo>
                      <a:pt x="1435" y="662"/>
                      <a:pt x="1435" y="662"/>
                      <a:pt x="1435" y="662"/>
                    </a:cubicBezTo>
                    <a:cubicBezTo>
                      <a:pt x="1435" y="662"/>
                      <a:pt x="1435" y="663"/>
                      <a:pt x="1435" y="663"/>
                    </a:cubicBezTo>
                    <a:cubicBezTo>
                      <a:pt x="1435" y="663"/>
                      <a:pt x="1435" y="663"/>
                      <a:pt x="1435" y="663"/>
                    </a:cubicBezTo>
                    <a:cubicBezTo>
                      <a:pt x="1434" y="665"/>
                      <a:pt x="1433" y="666"/>
                      <a:pt x="1433" y="669"/>
                    </a:cubicBezTo>
                    <a:cubicBezTo>
                      <a:pt x="1434" y="671"/>
                      <a:pt x="1434" y="675"/>
                      <a:pt x="1435" y="677"/>
                    </a:cubicBezTo>
                    <a:cubicBezTo>
                      <a:pt x="1436" y="681"/>
                      <a:pt x="1434" y="688"/>
                      <a:pt x="1437" y="690"/>
                    </a:cubicBezTo>
                    <a:close/>
                    <a:moveTo>
                      <a:pt x="1343" y="506"/>
                    </a:moveTo>
                    <a:cubicBezTo>
                      <a:pt x="1342" y="507"/>
                      <a:pt x="1340" y="508"/>
                      <a:pt x="1339" y="509"/>
                    </a:cubicBezTo>
                    <a:cubicBezTo>
                      <a:pt x="1339" y="509"/>
                      <a:pt x="1339" y="510"/>
                      <a:pt x="1339" y="511"/>
                    </a:cubicBezTo>
                    <a:cubicBezTo>
                      <a:pt x="1341" y="512"/>
                      <a:pt x="1341" y="512"/>
                      <a:pt x="1342" y="514"/>
                    </a:cubicBezTo>
                    <a:cubicBezTo>
                      <a:pt x="1343" y="516"/>
                      <a:pt x="1345" y="522"/>
                      <a:pt x="1348" y="521"/>
                    </a:cubicBezTo>
                    <a:cubicBezTo>
                      <a:pt x="1350" y="521"/>
                      <a:pt x="1351" y="519"/>
                      <a:pt x="1353" y="518"/>
                    </a:cubicBezTo>
                    <a:cubicBezTo>
                      <a:pt x="1355" y="516"/>
                      <a:pt x="1357" y="518"/>
                      <a:pt x="1359" y="518"/>
                    </a:cubicBezTo>
                    <a:cubicBezTo>
                      <a:pt x="1359" y="518"/>
                      <a:pt x="1359" y="518"/>
                      <a:pt x="1359" y="517"/>
                    </a:cubicBezTo>
                    <a:cubicBezTo>
                      <a:pt x="1360" y="515"/>
                      <a:pt x="1360" y="509"/>
                      <a:pt x="1359" y="507"/>
                    </a:cubicBezTo>
                    <a:cubicBezTo>
                      <a:pt x="1358" y="504"/>
                      <a:pt x="1358" y="502"/>
                      <a:pt x="1357" y="499"/>
                    </a:cubicBezTo>
                    <a:cubicBezTo>
                      <a:pt x="1357" y="497"/>
                      <a:pt x="1356" y="496"/>
                      <a:pt x="1356" y="494"/>
                    </a:cubicBezTo>
                    <a:cubicBezTo>
                      <a:pt x="1356" y="494"/>
                      <a:pt x="1357" y="493"/>
                      <a:pt x="1357" y="492"/>
                    </a:cubicBezTo>
                    <a:cubicBezTo>
                      <a:pt x="1357" y="491"/>
                      <a:pt x="1356" y="487"/>
                      <a:pt x="1355" y="487"/>
                    </a:cubicBezTo>
                    <a:cubicBezTo>
                      <a:pt x="1355" y="487"/>
                      <a:pt x="1355" y="486"/>
                      <a:pt x="1355" y="486"/>
                    </a:cubicBezTo>
                    <a:cubicBezTo>
                      <a:pt x="1355" y="485"/>
                      <a:pt x="1354" y="485"/>
                      <a:pt x="1353" y="484"/>
                    </a:cubicBezTo>
                    <a:cubicBezTo>
                      <a:pt x="1353" y="483"/>
                      <a:pt x="1353" y="483"/>
                      <a:pt x="1352" y="483"/>
                    </a:cubicBezTo>
                    <a:cubicBezTo>
                      <a:pt x="1352" y="482"/>
                      <a:pt x="1352" y="482"/>
                      <a:pt x="1352" y="481"/>
                    </a:cubicBezTo>
                    <a:cubicBezTo>
                      <a:pt x="1351" y="480"/>
                      <a:pt x="1351" y="480"/>
                      <a:pt x="1351" y="480"/>
                    </a:cubicBezTo>
                    <a:cubicBezTo>
                      <a:pt x="1350" y="479"/>
                      <a:pt x="1350" y="480"/>
                      <a:pt x="1349" y="480"/>
                    </a:cubicBezTo>
                    <a:cubicBezTo>
                      <a:pt x="1349" y="480"/>
                      <a:pt x="1348" y="478"/>
                      <a:pt x="1348" y="478"/>
                    </a:cubicBezTo>
                    <a:cubicBezTo>
                      <a:pt x="1348" y="477"/>
                      <a:pt x="1346" y="476"/>
                      <a:pt x="1345" y="476"/>
                    </a:cubicBezTo>
                    <a:cubicBezTo>
                      <a:pt x="1344" y="476"/>
                      <a:pt x="1344" y="478"/>
                      <a:pt x="1343" y="478"/>
                    </a:cubicBezTo>
                    <a:cubicBezTo>
                      <a:pt x="1342" y="479"/>
                      <a:pt x="1341" y="479"/>
                      <a:pt x="1341" y="480"/>
                    </a:cubicBezTo>
                    <a:cubicBezTo>
                      <a:pt x="1341" y="483"/>
                      <a:pt x="1344" y="482"/>
                      <a:pt x="1344" y="485"/>
                    </a:cubicBezTo>
                    <a:cubicBezTo>
                      <a:pt x="1343" y="486"/>
                      <a:pt x="1341" y="485"/>
                      <a:pt x="1340" y="484"/>
                    </a:cubicBezTo>
                    <a:cubicBezTo>
                      <a:pt x="1339" y="483"/>
                      <a:pt x="1338" y="483"/>
                      <a:pt x="1336" y="483"/>
                    </a:cubicBezTo>
                    <a:cubicBezTo>
                      <a:pt x="1336" y="483"/>
                      <a:pt x="1336" y="484"/>
                      <a:pt x="1336" y="484"/>
                    </a:cubicBezTo>
                    <a:cubicBezTo>
                      <a:pt x="1336" y="485"/>
                      <a:pt x="1336" y="488"/>
                      <a:pt x="1337" y="488"/>
                    </a:cubicBezTo>
                    <a:cubicBezTo>
                      <a:pt x="1340" y="490"/>
                      <a:pt x="1337" y="492"/>
                      <a:pt x="1338" y="495"/>
                    </a:cubicBezTo>
                    <a:cubicBezTo>
                      <a:pt x="1339" y="496"/>
                      <a:pt x="1341" y="498"/>
                      <a:pt x="1342" y="499"/>
                    </a:cubicBezTo>
                    <a:cubicBezTo>
                      <a:pt x="1344" y="500"/>
                      <a:pt x="1342" y="502"/>
                      <a:pt x="1342" y="504"/>
                    </a:cubicBezTo>
                    <a:cubicBezTo>
                      <a:pt x="1341" y="504"/>
                      <a:pt x="1342" y="504"/>
                      <a:pt x="1342" y="505"/>
                    </a:cubicBezTo>
                    <a:cubicBezTo>
                      <a:pt x="1343" y="506"/>
                      <a:pt x="1349" y="506"/>
                      <a:pt x="1343" y="506"/>
                    </a:cubicBezTo>
                    <a:close/>
                    <a:moveTo>
                      <a:pt x="711" y="65"/>
                    </a:moveTo>
                    <a:cubicBezTo>
                      <a:pt x="710" y="65"/>
                      <a:pt x="709" y="65"/>
                      <a:pt x="709" y="66"/>
                    </a:cubicBezTo>
                    <a:cubicBezTo>
                      <a:pt x="708" y="66"/>
                      <a:pt x="708" y="68"/>
                      <a:pt x="709" y="69"/>
                    </a:cubicBezTo>
                    <a:cubicBezTo>
                      <a:pt x="711" y="69"/>
                      <a:pt x="712" y="68"/>
                      <a:pt x="712" y="67"/>
                    </a:cubicBezTo>
                    <a:cubicBezTo>
                      <a:pt x="712" y="67"/>
                      <a:pt x="712" y="67"/>
                      <a:pt x="712" y="67"/>
                    </a:cubicBezTo>
                    <a:cubicBezTo>
                      <a:pt x="713" y="67"/>
                      <a:pt x="714" y="65"/>
                      <a:pt x="713" y="65"/>
                    </a:cubicBezTo>
                    <a:cubicBezTo>
                      <a:pt x="712" y="64"/>
                      <a:pt x="711" y="64"/>
                      <a:pt x="711" y="65"/>
                    </a:cubicBezTo>
                    <a:close/>
                    <a:moveTo>
                      <a:pt x="682" y="89"/>
                    </a:moveTo>
                    <a:cubicBezTo>
                      <a:pt x="682" y="89"/>
                      <a:pt x="682" y="89"/>
                      <a:pt x="683" y="88"/>
                    </a:cubicBezTo>
                    <a:cubicBezTo>
                      <a:pt x="684" y="85"/>
                      <a:pt x="687" y="84"/>
                      <a:pt x="690" y="84"/>
                    </a:cubicBezTo>
                    <a:cubicBezTo>
                      <a:pt x="692" y="85"/>
                      <a:pt x="696" y="84"/>
                      <a:pt x="697" y="83"/>
                    </a:cubicBezTo>
                    <a:cubicBezTo>
                      <a:pt x="698" y="83"/>
                      <a:pt x="701" y="83"/>
                      <a:pt x="702" y="82"/>
                    </a:cubicBezTo>
                    <a:cubicBezTo>
                      <a:pt x="704" y="80"/>
                      <a:pt x="701" y="79"/>
                      <a:pt x="705" y="77"/>
                    </a:cubicBezTo>
                    <a:cubicBezTo>
                      <a:pt x="706" y="77"/>
                      <a:pt x="709" y="74"/>
                      <a:pt x="710" y="73"/>
                    </a:cubicBezTo>
                    <a:cubicBezTo>
                      <a:pt x="711" y="71"/>
                      <a:pt x="710" y="71"/>
                      <a:pt x="708" y="71"/>
                    </a:cubicBezTo>
                    <a:cubicBezTo>
                      <a:pt x="707" y="71"/>
                      <a:pt x="708" y="68"/>
                      <a:pt x="707" y="67"/>
                    </a:cubicBezTo>
                    <a:cubicBezTo>
                      <a:pt x="707" y="67"/>
                      <a:pt x="706" y="66"/>
                      <a:pt x="705" y="66"/>
                    </a:cubicBezTo>
                    <a:cubicBezTo>
                      <a:pt x="705" y="65"/>
                      <a:pt x="705" y="65"/>
                      <a:pt x="704" y="65"/>
                    </a:cubicBezTo>
                    <a:cubicBezTo>
                      <a:pt x="704" y="64"/>
                      <a:pt x="701" y="63"/>
                      <a:pt x="703" y="63"/>
                    </a:cubicBezTo>
                    <a:cubicBezTo>
                      <a:pt x="705" y="63"/>
                      <a:pt x="707" y="63"/>
                      <a:pt x="709" y="63"/>
                    </a:cubicBezTo>
                    <a:cubicBezTo>
                      <a:pt x="710" y="63"/>
                      <a:pt x="711" y="62"/>
                      <a:pt x="711" y="61"/>
                    </a:cubicBezTo>
                    <a:cubicBezTo>
                      <a:pt x="712" y="58"/>
                      <a:pt x="717" y="59"/>
                      <a:pt x="718" y="57"/>
                    </a:cubicBezTo>
                    <a:cubicBezTo>
                      <a:pt x="719" y="56"/>
                      <a:pt x="719" y="56"/>
                      <a:pt x="718" y="56"/>
                    </a:cubicBezTo>
                    <a:cubicBezTo>
                      <a:pt x="716" y="54"/>
                      <a:pt x="712" y="55"/>
                      <a:pt x="710" y="56"/>
                    </a:cubicBezTo>
                    <a:cubicBezTo>
                      <a:pt x="703" y="58"/>
                      <a:pt x="699" y="50"/>
                      <a:pt x="693" y="51"/>
                    </a:cubicBezTo>
                    <a:cubicBezTo>
                      <a:pt x="690" y="51"/>
                      <a:pt x="685" y="51"/>
                      <a:pt x="684" y="54"/>
                    </a:cubicBezTo>
                    <a:cubicBezTo>
                      <a:pt x="684" y="55"/>
                      <a:pt x="685" y="56"/>
                      <a:pt x="682" y="56"/>
                    </a:cubicBezTo>
                    <a:cubicBezTo>
                      <a:pt x="682" y="56"/>
                      <a:pt x="680" y="56"/>
                      <a:pt x="680" y="57"/>
                    </a:cubicBezTo>
                    <a:cubicBezTo>
                      <a:pt x="679" y="59"/>
                      <a:pt x="682" y="60"/>
                      <a:pt x="684" y="60"/>
                    </a:cubicBezTo>
                    <a:cubicBezTo>
                      <a:pt x="687" y="61"/>
                      <a:pt x="685" y="61"/>
                      <a:pt x="683" y="62"/>
                    </a:cubicBezTo>
                    <a:cubicBezTo>
                      <a:pt x="682" y="62"/>
                      <a:pt x="681" y="63"/>
                      <a:pt x="681" y="64"/>
                    </a:cubicBezTo>
                    <a:cubicBezTo>
                      <a:pt x="679" y="70"/>
                      <a:pt x="675" y="62"/>
                      <a:pt x="674" y="61"/>
                    </a:cubicBezTo>
                    <a:cubicBezTo>
                      <a:pt x="673" y="60"/>
                      <a:pt x="671" y="60"/>
                      <a:pt x="670" y="60"/>
                    </a:cubicBezTo>
                    <a:cubicBezTo>
                      <a:pt x="668" y="60"/>
                      <a:pt x="662" y="62"/>
                      <a:pt x="662" y="65"/>
                    </a:cubicBezTo>
                    <a:cubicBezTo>
                      <a:pt x="662" y="66"/>
                      <a:pt x="663" y="68"/>
                      <a:pt x="663" y="68"/>
                    </a:cubicBezTo>
                    <a:cubicBezTo>
                      <a:pt x="663" y="69"/>
                      <a:pt x="661" y="70"/>
                      <a:pt x="662" y="71"/>
                    </a:cubicBezTo>
                    <a:cubicBezTo>
                      <a:pt x="662" y="72"/>
                      <a:pt x="663" y="73"/>
                      <a:pt x="664" y="73"/>
                    </a:cubicBezTo>
                    <a:cubicBezTo>
                      <a:pt x="669" y="74"/>
                      <a:pt x="672" y="81"/>
                      <a:pt x="672" y="85"/>
                    </a:cubicBezTo>
                    <a:cubicBezTo>
                      <a:pt x="672" y="87"/>
                      <a:pt x="676" y="91"/>
                      <a:pt x="678" y="91"/>
                    </a:cubicBezTo>
                    <a:cubicBezTo>
                      <a:pt x="679" y="91"/>
                      <a:pt x="681" y="90"/>
                      <a:pt x="682" y="89"/>
                    </a:cubicBezTo>
                    <a:close/>
                    <a:moveTo>
                      <a:pt x="687" y="30"/>
                    </a:moveTo>
                    <a:cubicBezTo>
                      <a:pt x="685" y="30"/>
                      <a:pt x="685" y="31"/>
                      <a:pt x="684" y="31"/>
                    </a:cubicBezTo>
                    <a:cubicBezTo>
                      <a:pt x="683" y="32"/>
                      <a:pt x="682" y="32"/>
                      <a:pt x="681" y="33"/>
                    </a:cubicBezTo>
                    <a:cubicBezTo>
                      <a:pt x="681" y="33"/>
                      <a:pt x="680" y="33"/>
                      <a:pt x="680" y="33"/>
                    </a:cubicBezTo>
                    <a:cubicBezTo>
                      <a:pt x="680" y="33"/>
                      <a:pt x="680" y="34"/>
                      <a:pt x="680" y="34"/>
                    </a:cubicBezTo>
                    <a:cubicBezTo>
                      <a:pt x="680" y="35"/>
                      <a:pt x="681" y="35"/>
                      <a:pt x="682" y="35"/>
                    </a:cubicBezTo>
                    <a:cubicBezTo>
                      <a:pt x="683" y="35"/>
                      <a:pt x="684" y="35"/>
                      <a:pt x="685" y="36"/>
                    </a:cubicBezTo>
                    <a:cubicBezTo>
                      <a:pt x="686" y="36"/>
                      <a:pt x="687" y="36"/>
                      <a:pt x="688" y="35"/>
                    </a:cubicBezTo>
                    <a:cubicBezTo>
                      <a:pt x="688" y="35"/>
                      <a:pt x="688" y="35"/>
                      <a:pt x="688" y="34"/>
                    </a:cubicBezTo>
                    <a:cubicBezTo>
                      <a:pt x="688" y="34"/>
                      <a:pt x="689" y="33"/>
                      <a:pt x="688" y="32"/>
                    </a:cubicBezTo>
                    <a:cubicBezTo>
                      <a:pt x="687" y="31"/>
                      <a:pt x="688" y="30"/>
                      <a:pt x="687" y="30"/>
                    </a:cubicBezTo>
                    <a:close/>
                    <a:moveTo>
                      <a:pt x="905" y="33"/>
                    </a:moveTo>
                    <a:cubicBezTo>
                      <a:pt x="902" y="33"/>
                      <a:pt x="899" y="32"/>
                      <a:pt x="897" y="32"/>
                    </a:cubicBezTo>
                    <a:cubicBezTo>
                      <a:pt x="893" y="31"/>
                      <a:pt x="889" y="30"/>
                      <a:pt x="886" y="29"/>
                    </a:cubicBezTo>
                    <a:cubicBezTo>
                      <a:pt x="884" y="27"/>
                      <a:pt x="881" y="26"/>
                      <a:pt x="878" y="27"/>
                    </a:cubicBezTo>
                    <a:cubicBezTo>
                      <a:pt x="878" y="27"/>
                      <a:pt x="878" y="27"/>
                      <a:pt x="878" y="27"/>
                    </a:cubicBezTo>
                    <a:cubicBezTo>
                      <a:pt x="878" y="29"/>
                      <a:pt x="873" y="26"/>
                      <a:pt x="872" y="26"/>
                    </a:cubicBezTo>
                    <a:cubicBezTo>
                      <a:pt x="869" y="24"/>
                      <a:pt x="866" y="24"/>
                      <a:pt x="864" y="23"/>
                    </a:cubicBezTo>
                    <a:cubicBezTo>
                      <a:pt x="863" y="23"/>
                      <a:pt x="862" y="23"/>
                      <a:pt x="861" y="23"/>
                    </a:cubicBezTo>
                    <a:cubicBezTo>
                      <a:pt x="858" y="22"/>
                      <a:pt x="856" y="20"/>
                      <a:pt x="853" y="21"/>
                    </a:cubicBezTo>
                    <a:cubicBezTo>
                      <a:pt x="853" y="21"/>
                      <a:pt x="853" y="22"/>
                      <a:pt x="853" y="22"/>
                    </a:cubicBezTo>
                    <a:cubicBezTo>
                      <a:pt x="854" y="23"/>
                      <a:pt x="854" y="23"/>
                      <a:pt x="855" y="24"/>
                    </a:cubicBezTo>
                    <a:cubicBezTo>
                      <a:pt x="855" y="24"/>
                      <a:pt x="856" y="27"/>
                      <a:pt x="856" y="27"/>
                    </a:cubicBezTo>
                    <a:cubicBezTo>
                      <a:pt x="857" y="28"/>
                      <a:pt x="856" y="27"/>
                      <a:pt x="855" y="28"/>
                    </a:cubicBezTo>
                    <a:cubicBezTo>
                      <a:pt x="854" y="28"/>
                      <a:pt x="854" y="29"/>
                      <a:pt x="854" y="29"/>
                    </a:cubicBezTo>
                    <a:cubicBezTo>
                      <a:pt x="855" y="30"/>
                      <a:pt x="854" y="29"/>
                      <a:pt x="854" y="29"/>
                    </a:cubicBezTo>
                    <a:cubicBezTo>
                      <a:pt x="852" y="29"/>
                      <a:pt x="849" y="27"/>
                      <a:pt x="847" y="27"/>
                    </a:cubicBezTo>
                    <a:cubicBezTo>
                      <a:pt x="843" y="27"/>
                      <a:pt x="840" y="28"/>
                      <a:pt x="836" y="28"/>
                    </a:cubicBezTo>
                    <a:cubicBezTo>
                      <a:pt x="836" y="28"/>
                      <a:pt x="826" y="27"/>
                      <a:pt x="829" y="30"/>
                    </a:cubicBezTo>
                    <a:cubicBezTo>
                      <a:pt x="831" y="32"/>
                      <a:pt x="834" y="32"/>
                      <a:pt x="835" y="32"/>
                    </a:cubicBezTo>
                    <a:cubicBezTo>
                      <a:pt x="839" y="33"/>
                      <a:pt x="840" y="34"/>
                      <a:pt x="843" y="33"/>
                    </a:cubicBezTo>
                    <a:cubicBezTo>
                      <a:pt x="845" y="33"/>
                      <a:pt x="846" y="32"/>
                      <a:pt x="848" y="31"/>
                    </a:cubicBezTo>
                    <a:cubicBezTo>
                      <a:pt x="848" y="31"/>
                      <a:pt x="848" y="32"/>
                      <a:pt x="847" y="32"/>
                    </a:cubicBezTo>
                    <a:cubicBezTo>
                      <a:pt x="846" y="33"/>
                      <a:pt x="845" y="34"/>
                      <a:pt x="843" y="34"/>
                    </a:cubicBezTo>
                    <a:cubicBezTo>
                      <a:pt x="842" y="34"/>
                      <a:pt x="840" y="34"/>
                      <a:pt x="839" y="35"/>
                    </a:cubicBezTo>
                    <a:cubicBezTo>
                      <a:pt x="839" y="35"/>
                      <a:pt x="839" y="36"/>
                      <a:pt x="839" y="36"/>
                    </a:cubicBezTo>
                    <a:cubicBezTo>
                      <a:pt x="842" y="38"/>
                      <a:pt x="845" y="39"/>
                      <a:pt x="848" y="40"/>
                    </a:cubicBezTo>
                    <a:cubicBezTo>
                      <a:pt x="844" y="39"/>
                      <a:pt x="841" y="38"/>
                      <a:pt x="838" y="37"/>
                    </a:cubicBezTo>
                    <a:cubicBezTo>
                      <a:pt x="837" y="36"/>
                      <a:pt x="836" y="34"/>
                      <a:pt x="834" y="34"/>
                    </a:cubicBezTo>
                    <a:cubicBezTo>
                      <a:pt x="833" y="33"/>
                      <a:pt x="831" y="33"/>
                      <a:pt x="829" y="32"/>
                    </a:cubicBezTo>
                    <a:cubicBezTo>
                      <a:pt x="827" y="31"/>
                      <a:pt x="824" y="30"/>
                      <a:pt x="822" y="31"/>
                    </a:cubicBezTo>
                    <a:cubicBezTo>
                      <a:pt x="822" y="31"/>
                      <a:pt x="822" y="31"/>
                      <a:pt x="822" y="32"/>
                    </a:cubicBezTo>
                    <a:cubicBezTo>
                      <a:pt x="822" y="34"/>
                      <a:pt x="822" y="34"/>
                      <a:pt x="824" y="35"/>
                    </a:cubicBezTo>
                    <a:cubicBezTo>
                      <a:pt x="824" y="35"/>
                      <a:pt x="825" y="36"/>
                      <a:pt x="825" y="36"/>
                    </a:cubicBezTo>
                    <a:cubicBezTo>
                      <a:pt x="826" y="37"/>
                      <a:pt x="831" y="38"/>
                      <a:pt x="827" y="38"/>
                    </a:cubicBezTo>
                    <a:cubicBezTo>
                      <a:pt x="822" y="36"/>
                      <a:pt x="816" y="35"/>
                      <a:pt x="811" y="35"/>
                    </a:cubicBezTo>
                    <a:cubicBezTo>
                      <a:pt x="808" y="35"/>
                      <a:pt x="802" y="36"/>
                      <a:pt x="801" y="40"/>
                    </a:cubicBezTo>
                    <a:cubicBezTo>
                      <a:pt x="800" y="41"/>
                      <a:pt x="801" y="41"/>
                      <a:pt x="802" y="42"/>
                    </a:cubicBezTo>
                    <a:cubicBezTo>
                      <a:pt x="802" y="42"/>
                      <a:pt x="803" y="42"/>
                      <a:pt x="803" y="42"/>
                    </a:cubicBezTo>
                    <a:cubicBezTo>
                      <a:pt x="806" y="41"/>
                      <a:pt x="805" y="43"/>
                      <a:pt x="807" y="44"/>
                    </a:cubicBezTo>
                    <a:cubicBezTo>
                      <a:pt x="808" y="44"/>
                      <a:pt x="809" y="43"/>
                      <a:pt x="811" y="44"/>
                    </a:cubicBezTo>
                    <a:cubicBezTo>
                      <a:pt x="812" y="46"/>
                      <a:pt x="814" y="45"/>
                      <a:pt x="816" y="46"/>
                    </a:cubicBezTo>
                    <a:cubicBezTo>
                      <a:pt x="817" y="48"/>
                      <a:pt x="821" y="47"/>
                      <a:pt x="823" y="48"/>
                    </a:cubicBezTo>
                    <a:cubicBezTo>
                      <a:pt x="824" y="50"/>
                      <a:pt x="827" y="50"/>
                      <a:pt x="828" y="50"/>
                    </a:cubicBezTo>
                    <a:cubicBezTo>
                      <a:pt x="831" y="50"/>
                      <a:pt x="830" y="48"/>
                      <a:pt x="829" y="47"/>
                    </a:cubicBezTo>
                    <a:cubicBezTo>
                      <a:pt x="827" y="46"/>
                      <a:pt x="831" y="48"/>
                      <a:pt x="832" y="48"/>
                    </a:cubicBezTo>
                    <a:cubicBezTo>
                      <a:pt x="833" y="48"/>
                      <a:pt x="834" y="48"/>
                      <a:pt x="835" y="47"/>
                    </a:cubicBezTo>
                    <a:cubicBezTo>
                      <a:pt x="835" y="49"/>
                      <a:pt x="837" y="50"/>
                      <a:pt x="838" y="50"/>
                    </a:cubicBezTo>
                    <a:cubicBezTo>
                      <a:pt x="841" y="50"/>
                      <a:pt x="844" y="54"/>
                      <a:pt x="847" y="52"/>
                    </a:cubicBezTo>
                    <a:cubicBezTo>
                      <a:pt x="849" y="49"/>
                      <a:pt x="856" y="57"/>
                      <a:pt x="858" y="58"/>
                    </a:cubicBezTo>
                    <a:cubicBezTo>
                      <a:pt x="861" y="59"/>
                      <a:pt x="864" y="58"/>
                      <a:pt x="867" y="59"/>
                    </a:cubicBezTo>
                    <a:cubicBezTo>
                      <a:pt x="869" y="59"/>
                      <a:pt x="870" y="57"/>
                      <a:pt x="872" y="59"/>
                    </a:cubicBezTo>
                    <a:cubicBezTo>
                      <a:pt x="873" y="59"/>
                      <a:pt x="873" y="59"/>
                      <a:pt x="874" y="59"/>
                    </a:cubicBezTo>
                    <a:cubicBezTo>
                      <a:pt x="876" y="58"/>
                      <a:pt x="879" y="59"/>
                      <a:pt x="880" y="58"/>
                    </a:cubicBezTo>
                    <a:cubicBezTo>
                      <a:pt x="882" y="56"/>
                      <a:pt x="879" y="54"/>
                      <a:pt x="877" y="54"/>
                    </a:cubicBezTo>
                    <a:cubicBezTo>
                      <a:pt x="876" y="53"/>
                      <a:pt x="872" y="54"/>
                      <a:pt x="873" y="52"/>
                    </a:cubicBezTo>
                    <a:cubicBezTo>
                      <a:pt x="873" y="52"/>
                      <a:pt x="873" y="51"/>
                      <a:pt x="873" y="51"/>
                    </a:cubicBezTo>
                    <a:cubicBezTo>
                      <a:pt x="873" y="50"/>
                      <a:pt x="873" y="50"/>
                      <a:pt x="873" y="50"/>
                    </a:cubicBezTo>
                    <a:cubicBezTo>
                      <a:pt x="873" y="50"/>
                      <a:pt x="873" y="50"/>
                      <a:pt x="873" y="50"/>
                    </a:cubicBezTo>
                    <a:cubicBezTo>
                      <a:pt x="877" y="50"/>
                      <a:pt x="883" y="51"/>
                      <a:pt x="886" y="48"/>
                    </a:cubicBezTo>
                    <a:cubicBezTo>
                      <a:pt x="886" y="48"/>
                      <a:pt x="886" y="48"/>
                      <a:pt x="886" y="48"/>
                    </a:cubicBezTo>
                    <a:cubicBezTo>
                      <a:pt x="885" y="45"/>
                      <a:pt x="897" y="51"/>
                      <a:pt x="899" y="50"/>
                    </a:cubicBezTo>
                    <a:cubicBezTo>
                      <a:pt x="901" y="50"/>
                      <a:pt x="901" y="51"/>
                      <a:pt x="903" y="50"/>
                    </a:cubicBezTo>
                    <a:cubicBezTo>
                      <a:pt x="904" y="50"/>
                      <a:pt x="906" y="49"/>
                      <a:pt x="907" y="49"/>
                    </a:cubicBezTo>
                    <a:cubicBezTo>
                      <a:pt x="909" y="49"/>
                      <a:pt x="912" y="49"/>
                      <a:pt x="912" y="47"/>
                    </a:cubicBezTo>
                    <a:cubicBezTo>
                      <a:pt x="912" y="47"/>
                      <a:pt x="912" y="46"/>
                      <a:pt x="912" y="46"/>
                    </a:cubicBezTo>
                    <a:cubicBezTo>
                      <a:pt x="909" y="44"/>
                      <a:pt x="906" y="43"/>
                      <a:pt x="903" y="41"/>
                    </a:cubicBezTo>
                    <a:cubicBezTo>
                      <a:pt x="901" y="40"/>
                      <a:pt x="900" y="40"/>
                      <a:pt x="899" y="40"/>
                    </a:cubicBezTo>
                    <a:cubicBezTo>
                      <a:pt x="901" y="40"/>
                      <a:pt x="903" y="40"/>
                      <a:pt x="905" y="40"/>
                    </a:cubicBezTo>
                    <a:cubicBezTo>
                      <a:pt x="910" y="40"/>
                      <a:pt x="914" y="43"/>
                      <a:pt x="918" y="44"/>
                    </a:cubicBezTo>
                    <a:cubicBezTo>
                      <a:pt x="921" y="45"/>
                      <a:pt x="923" y="44"/>
                      <a:pt x="926" y="45"/>
                    </a:cubicBezTo>
                    <a:cubicBezTo>
                      <a:pt x="930" y="46"/>
                      <a:pt x="931" y="49"/>
                      <a:pt x="935" y="48"/>
                    </a:cubicBezTo>
                    <a:cubicBezTo>
                      <a:pt x="938" y="47"/>
                      <a:pt x="945" y="49"/>
                      <a:pt x="948" y="49"/>
                    </a:cubicBezTo>
                    <a:cubicBezTo>
                      <a:pt x="949" y="50"/>
                      <a:pt x="951" y="50"/>
                      <a:pt x="953" y="50"/>
                    </a:cubicBezTo>
                    <a:cubicBezTo>
                      <a:pt x="937" y="44"/>
                      <a:pt x="921" y="38"/>
                      <a:pt x="905" y="33"/>
                    </a:cubicBezTo>
                    <a:cubicBezTo>
                      <a:pt x="905" y="33"/>
                      <a:pt x="905" y="33"/>
                      <a:pt x="905" y="33"/>
                    </a:cubicBezTo>
                    <a:close/>
                    <a:moveTo>
                      <a:pt x="740" y="155"/>
                    </a:moveTo>
                    <a:cubicBezTo>
                      <a:pt x="741" y="155"/>
                      <a:pt x="742" y="154"/>
                      <a:pt x="743" y="153"/>
                    </a:cubicBezTo>
                    <a:cubicBezTo>
                      <a:pt x="745" y="152"/>
                      <a:pt x="745" y="151"/>
                      <a:pt x="745" y="150"/>
                    </a:cubicBezTo>
                    <a:cubicBezTo>
                      <a:pt x="746" y="149"/>
                      <a:pt x="746" y="148"/>
                      <a:pt x="746" y="146"/>
                    </a:cubicBezTo>
                    <a:cubicBezTo>
                      <a:pt x="745" y="146"/>
                      <a:pt x="745" y="145"/>
                      <a:pt x="744" y="146"/>
                    </a:cubicBezTo>
                    <a:cubicBezTo>
                      <a:pt x="743" y="146"/>
                      <a:pt x="741" y="146"/>
                      <a:pt x="741" y="147"/>
                    </a:cubicBezTo>
                    <a:cubicBezTo>
                      <a:pt x="740" y="147"/>
                      <a:pt x="740" y="147"/>
                      <a:pt x="740" y="148"/>
                    </a:cubicBezTo>
                    <a:cubicBezTo>
                      <a:pt x="740" y="149"/>
                      <a:pt x="740" y="150"/>
                      <a:pt x="740" y="150"/>
                    </a:cubicBezTo>
                    <a:cubicBezTo>
                      <a:pt x="740" y="150"/>
                      <a:pt x="739" y="151"/>
                      <a:pt x="740" y="151"/>
                    </a:cubicBezTo>
                    <a:cubicBezTo>
                      <a:pt x="739" y="151"/>
                      <a:pt x="739" y="152"/>
                      <a:pt x="739" y="153"/>
                    </a:cubicBezTo>
                    <a:cubicBezTo>
                      <a:pt x="738" y="154"/>
                      <a:pt x="739" y="155"/>
                      <a:pt x="740" y="155"/>
                    </a:cubicBezTo>
                    <a:close/>
                    <a:moveTo>
                      <a:pt x="680" y="121"/>
                    </a:moveTo>
                    <a:cubicBezTo>
                      <a:pt x="681" y="121"/>
                      <a:pt x="683" y="119"/>
                      <a:pt x="683" y="117"/>
                    </a:cubicBezTo>
                    <a:cubicBezTo>
                      <a:pt x="683" y="116"/>
                      <a:pt x="679" y="116"/>
                      <a:pt x="678" y="116"/>
                    </a:cubicBezTo>
                    <a:cubicBezTo>
                      <a:pt x="678" y="117"/>
                      <a:pt x="677" y="117"/>
                      <a:pt x="677" y="118"/>
                    </a:cubicBezTo>
                    <a:cubicBezTo>
                      <a:pt x="678" y="118"/>
                      <a:pt x="678" y="118"/>
                      <a:pt x="678" y="119"/>
                    </a:cubicBezTo>
                    <a:cubicBezTo>
                      <a:pt x="678" y="119"/>
                      <a:pt x="678" y="119"/>
                      <a:pt x="679" y="119"/>
                    </a:cubicBezTo>
                    <a:cubicBezTo>
                      <a:pt x="678" y="120"/>
                      <a:pt x="678" y="121"/>
                      <a:pt x="680" y="121"/>
                    </a:cubicBezTo>
                    <a:close/>
                    <a:moveTo>
                      <a:pt x="642" y="58"/>
                    </a:moveTo>
                    <a:cubicBezTo>
                      <a:pt x="642" y="59"/>
                      <a:pt x="642" y="61"/>
                      <a:pt x="644" y="61"/>
                    </a:cubicBezTo>
                    <a:cubicBezTo>
                      <a:pt x="646" y="60"/>
                      <a:pt x="649" y="59"/>
                      <a:pt x="651" y="57"/>
                    </a:cubicBezTo>
                    <a:cubicBezTo>
                      <a:pt x="653" y="55"/>
                      <a:pt x="658" y="56"/>
                      <a:pt x="660" y="54"/>
                    </a:cubicBezTo>
                    <a:cubicBezTo>
                      <a:pt x="661" y="53"/>
                      <a:pt x="660" y="50"/>
                      <a:pt x="660" y="50"/>
                    </a:cubicBezTo>
                    <a:cubicBezTo>
                      <a:pt x="659" y="48"/>
                      <a:pt x="656" y="48"/>
                      <a:pt x="655" y="48"/>
                    </a:cubicBezTo>
                    <a:cubicBezTo>
                      <a:pt x="653" y="48"/>
                      <a:pt x="651" y="49"/>
                      <a:pt x="649" y="48"/>
                    </a:cubicBezTo>
                    <a:cubicBezTo>
                      <a:pt x="647" y="48"/>
                      <a:pt x="647" y="47"/>
                      <a:pt x="646" y="48"/>
                    </a:cubicBezTo>
                    <a:cubicBezTo>
                      <a:pt x="644" y="48"/>
                      <a:pt x="642" y="49"/>
                      <a:pt x="641" y="49"/>
                    </a:cubicBezTo>
                    <a:cubicBezTo>
                      <a:pt x="640" y="49"/>
                      <a:pt x="639" y="49"/>
                      <a:pt x="638" y="50"/>
                    </a:cubicBezTo>
                    <a:cubicBezTo>
                      <a:pt x="638" y="50"/>
                      <a:pt x="638" y="51"/>
                      <a:pt x="638" y="51"/>
                    </a:cubicBezTo>
                    <a:cubicBezTo>
                      <a:pt x="640" y="51"/>
                      <a:pt x="641" y="53"/>
                      <a:pt x="642" y="54"/>
                    </a:cubicBezTo>
                    <a:cubicBezTo>
                      <a:pt x="642" y="55"/>
                      <a:pt x="642" y="56"/>
                      <a:pt x="642" y="58"/>
                    </a:cubicBezTo>
                    <a:close/>
                    <a:moveTo>
                      <a:pt x="644" y="123"/>
                    </a:moveTo>
                    <a:cubicBezTo>
                      <a:pt x="650" y="124"/>
                      <a:pt x="655" y="129"/>
                      <a:pt x="662" y="131"/>
                    </a:cubicBezTo>
                    <a:cubicBezTo>
                      <a:pt x="664" y="131"/>
                      <a:pt x="667" y="131"/>
                      <a:pt x="669" y="130"/>
                    </a:cubicBezTo>
                    <a:cubicBezTo>
                      <a:pt x="675" y="127"/>
                      <a:pt x="671" y="130"/>
                      <a:pt x="674" y="129"/>
                    </a:cubicBezTo>
                    <a:cubicBezTo>
                      <a:pt x="675" y="129"/>
                      <a:pt x="675" y="129"/>
                      <a:pt x="675" y="129"/>
                    </a:cubicBezTo>
                    <a:cubicBezTo>
                      <a:pt x="676" y="130"/>
                      <a:pt x="678" y="130"/>
                      <a:pt x="679" y="128"/>
                    </a:cubicBezTo>
                    <a:cubicBezTo>
                      <a:pt x="679" y="126"/>
                      <a:pt x="677" y="123"/>
                      <a:pt x="677" y="121"/>
                    </a:cubicBezTo>
                    <a:cubicBezTo>
                      <a:pt x="677" y="119"/>
                      <a:pt x="675" y="118"/>
                      <a:pt x="674" y="117"/>
                    </a:cubicBezTo>
                    <a:cubicBezTo>
                      <a:pt x="674" y="116"/>
                      <a:pt x="673" y="115"/>
                      <a:pt x="672" y="115"/>
                    </a:cubicBezTo>
                    <a:cubicBezTo>
                      <a:pt x="671" y="114"/>
                      <a:pt x="670" y="112"/>
                      <a:pt x="669" y="110"/>
                    </a:cubicBezTo>
                    <a:cubicBezTo>
                      <a:pt x="669" y="109"/>
                      <a:pt x="667" y="109"/>
                      <a:pt x="666" y="109"/>
                    </a:cubicBezTo>
                    <a:cubicBezTo>
                      <a:pt x="664" y="110"/>
                      <a:pt x="663" y="110"/>
                      <a:pt x="662" y="112"/>
                    </a:cubicBezTo>
                    <a:cubicBezTo>
                      <a:pt x="661" y="113"/>
                      <a:pt x="658" y="112"/>
                      <a:pt x="656" y="113"/>
                    </a:cubicBezTo>
                    <a:cubicBezTo>
                      <a:pt x="655" y="114"/>
                      <a:pt x="653" y="116"/>
                      <a:pt x="652" y="117"/>
                    </a:cubicBezTo>
                    <a:cubicBezTo>
                      <a:pt x="650" y="118"/>
                      <a:pt x="647" y="117"/>
                      <a:pt x="645" y="117"/>
                    </a:cubicBezTo>
                    <a:cubicBezTo>
                      <a:pt x="644" y="118"/>
                      <a:pt x="642" y="118"/>
                      <a:pt x="641" y="119"/>
                    </a:cubicBezTo>
                    <a:cubicBezTo>
                      <a:pt x="638" y="121"/>
                      <a:pt x="642" y="122"/>
                      <a:pt x="644" y="123"/>
                    </a:cubicBezTo>
                    <a:close/>
                    <a:moveTo>
                      <a:pt x="607" y="18"/>
                    </a:moveTo>
                    <a:cubicBezTo>
                      <a:pt x="608" y="17"/>
                      <a:pt x="609" y="17"/>
                      <a:pt x="610" y="16"/>
                    </a:cubicBezTo>
                    <a:cubicBezTo>
                      <a:pt x="610" y="16"/>
                      <a:pt x="610" y="16"/>
                      <a:pt x="610" y="16"/>
                    </a:cubicBezTo>
                    <a:cubicBezTo>
                      <a:pt x="610" y="16"/>
                      <a:pt x="610" y="15"/>
                      <a:pt x="610" y="15"/>
                    </a:cubicBezTo>
                    <a:cubicBezTo>
                      <a:pt x="610" y="15"/>
                      <a:pt x="609" y="15"/>
                      <a:pt x="609" y="15"/>
                    </a:cubicBezTo>
                    <a:cubicBezTo>
                      <a:pt x="609" y="15"/>
                      <a:pt x="609" y="15"/>
                      <a:pt x="609" y="15"/>
                    </a:cubicBezTo>
                    <a:cubicBezTo>
                      <a:pt x="605" y="16"/>
                      <a:pt x="601" y="17"/>
                      <a:pt x="597" y="18"/>
                    </a:cubicBezTo>
                    <a:cubicBezTo>
                      <a:pt x="595" y="18"/>
                      <a:pt x="591" y="19"/>
                      <a:pt x="589" y="21"/>
                    </a:cubicBezTo>
                    <a:cubicBezTo>
                      <a:pt x="589" y="21"/>
                      <a:pt x="589" y="22"/>
                      <a:pt x="589" y="22"/>
                    </a:cubicBezTo>
                    <a:cubicBezTo>
                      <a:pt x="593" y="22"/>
                      <a:pt x="597" y="21"/>
                      <a:pt x="600" y="20"/>
                    </a:cubicBezTo>
                    <a:cubicBezTo>
                      <a:pt x="602" y="19"/>
                      <a:pt x="605" y="18"/>
                      <a:pt x="607" y="18"/>
                    </a:cubicBezTo>
                    <a:close/>
                    <a:moveTo>
                      <a:pt x="861" y="21"/>
                    </a:moveTo>
                    <a:cubicBezTo>
                      <a:pt x="865" y="22"/>
                      <a:pt x="869" y="24"/>
                      <a:pt x="873" y="25"/>
                    </a:cubicBezTo>
                    <a:cubicBezTo>
                      <a:pt x="876" y="25"/>
                      <a:pt x="878" y="24"/>
                      <a:pt x="881" y="26"/>
                    </a:cubicBezTo>
                    <a:cubicBezTo>
                      <a:pt x="883" y="27"/>
                      <a:pt x="885" y="28"/>
                      <a:pt x="887" y="28"/>
                    </a:cubicBezTo>
                    <a:cubicBezTo>
                      <a:pt x="890" y="29"/>
                      <a:pt x="892" y="29"/>
                      <a:pt x="895" y="31"/>
                    </a:cubicBezTo>
                    <a:cubicBezTo>
                      <a:pt x="896" y="31"/>
                      <a:pt x="898" y="31"/>
                      <a:pt x="899" y="31"/>
                    </a:cubicBezTo>
                    <a:cubicBezTo>
                      <a:pt x="886" y="27"/>
                      <a:pt x="874" y="24"/>
                      <a:pt x="861" y="20"/>
                    </a:cubicBezTo>
                    <a:cubicBezTo>
                      <a:pt x="861" y="21"/>
                      <a:pt x="861" y="21"/>
                      <a:pt x="861" y="21"/>
                    </a:cubicBezTo>
                    <a:close/>
                    <a:moveTo>
                      <a:pt x="644" y="4"/>
                    </a:moveTo>
                    <a:cubicBezTo>
                      <a:pt x="642" y="4"/>
                      <a:pt x="640" y="3"/>
                      <a:pt x="639" y="4"/>
                    </a:cubicBezTo>
                    <a:cubicBezTo>
                      <a:pt x="638" y="5"/>
                      <a:pt x="637" y="5"/>
                      <a:pt x="635" y="5"/>
                    </a:cubicBezTo>
                    <a:cubicBezTo>
                      <a:pt x="627" y="5"/>
                      <a:pt x="619" y="5"/>
                      <a:pt x="611" y="7"/>
                    </a:cubicBezTo>
                    <a:cubicBezTo>
                      <a:pt x="607" y="8"/>
                      <a:pt x="603" y="9"/>
                      <a:pt x="599" y="9"/>
                    </a:cubicBezTo>
                    <a:cubicBezTo>
                      <a:pt x="595" y="10"/>
                      <a:pt x="591" y="10"/>
                      <a:pt x="586" y="11"/>
                    </a:cubicBezTo>
                    <a:cubicBezTo>
                      <a:pt x="582" y="11"/>
                      <a:pt x="578" y="13"/>
                      <a:pt x="575" y="16"/>
                    </a:cubicBezTo>
                    <a:cubicBezTo>
                      <a:pt x="575" y="16"/>
                      <a:pt x="575" y="17"/>
                      <a:pt x="576" y="17"/>
                    </a:cubicBezTo>
                    <a:cubicBezTo>
                      <a:pt x="577" y="17"/>
                      <a:pt x="579" y="17"/>
                      <a:pt x="580" y="16"/>
                    </a:cubicBezTo>
                    <a:cubicBezTo>
                      <a:pt x="581" y="16"/>
                      <a:pt x="584" y="18"/>
                      <a:pt x="585" y="17"/>
                    </a:cubicBezTo>
                    <a:cubicBezTo>
                      <a:pt x="586" y="16"/>
                      <a:pt x="588" y="15"/>
                      <a:pt x="590" y="15"/>
                    </a:cubicBezTo>
                    <a:cubicBezTo>
                      <a:pt x="591" y="14"/>
                      <a:pt x="591" y="14"/>
                      <a:pt x="592" y="14"/>
                    </a:cubicBezTo>
                    <a:cubicBezTo>
                      <a:pt x="591" y="14"/>
                      <a:pt x="591" y="15"/>
                      <a:pt x="590" y="15"/>
                    </a:cubicBezTo>
                    <a:cubicBezTo>
                      <a:pt x="590" y="15"/>
                      <a:pt x="589" y="16"/>
                      <a:pt x="588" y="17"/>
                    </a:cubicBezTo>
                    <a:cubicBezTo>
                      <a:pt x="588" y="17"/>
                      <a:pt x="588" y="18"/>
                      <a:pt x="589" y="18"/>
                    </a:cubicBezTo>
                    <a:cubicBezTo>
                      <a:pt x="591" y="18"/>
                      <a:pt x="593" y="17"/>
                      <a:pt x="596" y="17"/>
                    </a:cubicBezTo>
                    <a:cubicBezTo>
                      <a:pt x="596" y="16"/>
                      <a:pt x="601" y="14"/>
                      <a:pt x="601" y="15"/>
                    </a:cubicBezTo>
                    <a:cubicBezTo>
                      <a:pt x="601" y="15"/>
                      <a:pt x="601" y="15"/>
                      <a:pt x="602" y="15"/>
                    </a:cubicBezTo>
                    <a:cubicBezTo>
                      <a:pt x="604" y="16"/>
                      <a:pt x="608" y="14"/>
                      <a:pt x="609" y="13"/>
                    </a:cubicBezTo>
                    <a:cubicBezTo>
                      <a:pt x="610" y="13"/>
                      <a:pt x="610" y="12"/>
                      <a:pt x="610" y="12"/>
                    </a:cubicBezTo>
                    <a:cubicBezTo>
                      <a:pt x="609" y="11"/>
                      <a:pt x="613" y="11"/>
                      <a:pt x="614" y="11"/>
                    </a:cubicBezTo>
                    <a:cubicBezTo>
                      <a:pt x="615" y="11"/>
                      <a:pt x="617" y="11"/>
                      <a:pt x="618" y="10"/>
                    </a:cubicBezTo>
                    <a:cubicBezTo>
                      <a:pt x="617" y="11"/>
                      <a:pt x="616" y="12"/>
                      <a:pt x="615" y="12"/>
                    </a:cubicBezTo>
                    <a:cubicBezTo>
                      <a:pt x="613" y="13"/>
                      <a:pt x="612" y="13"/>
                      <a:pt x="610" y="14"/>
                    </a:cubicBezTo>
                    <a:cubicBezTo>
                      <a:pt x="610" y="14"/>
                      <a:pt x="610" y="14"/>
                      <a:pt x="610" y="15"/>
                    </a:cubicBezTo>
                    <a:cubicBezTo>
                      <a:pt x="615" y="17"/>
                      <a:pt x="619" y="15"/>
                      <a:pt x="622" y="13"/>
                    </a:cubicBezTo>
                    <a:cubicBezTo>
                      <a:pt x="625" y="11"/>
                      <a:pt x="629" y="14"/>
                      <a:pt x="632" y="12"/>
                    </a:cubicBezTo>
                    <a:cubicBezTo>
                      <a:pt x="633" y="11"/>
                      <a:pt x="632" y="10"/>
                      <a:pt x="635" y="10"/>
                    </a:cubicBezTo>
                    <a:cubicBezTo>
                      <a:pt x="635" y="10"/>
                      <a:pt x="636" y="10"/>
                      <a:pt x="637" y="10"/>
                    </a:cubicBezTo>
                    <a:cubicBezTo>
                      <a:pt x="637" y="9"/>
                      <a:pt x="637" y="9"/>
                      <a:pt x="637" y="9"/>
                    </a:cubicBezTo>
                    <a:cubicBezTo>
                      <a:pt x="637" y="8"/>
                      <a:pt x="645" y="8"/>
                      <a:pt x="645" y="8"/>
                    </a:cubicBezTo>
                    <a:cubicBezTo>
                      <a:pt x="648" y="7"/>
                      <a:pt x="647" y="4"/>
                      <a:pt x="644" y="4"/>
                    </a:cubicBezTo>
                    <a:close/>
                    <a:moveTo>
                      <a:pt x="648" y="10"/>
                    </a:moveTo>
                    <a:cubicBezTo>
                      <a:pt x="647" y="10"/>
                      <a:pt x="646" y="10"/>
                      <a:pt x="645" y="10"/>
                    </a:cubicBezTo>
                    <a:cubicBezTo>
                      <a:pt x="644" y="10"/>
                      <a:pt x="643" y="10"/>
                      <a:pt x="641" y="10"/>
                    </a:cubicBezTo>
                    <a:cubicBezTo>
                      <a:pt x="641" y="10"/>
                      <a:pt x="641" y="11"/>
                      <a:pt x="641" y="11"/>
                    </a:cubicBezTo>
                    <a:cubicBezTo>
                      <a:pt x="641" y="11"/>
                      <a:pt x="641" y="11"/>
                      <a:pt x="641" y="12"/>
                    </a:cubicBezTo>
                    <a:cubicBezTo>
                      <a:pt x="641" y="12"/>
                      <a:pt x="643" y="12"/>
                      <a:pt x="643" y="12"/>
                    </a:cubicBezTo>
                    <a:cubicBezTo>
                      <a:pt x="643" y="13"/>
                      <a:pt x="644" y="13"/>
                      <a:pt x="644" y="13"/>
                    </a:cubicBezTo>
                    <a:cubicBezTo>
                      <a:pt x="645" y="13"/>
                      <a:pt x="647" y="13"/>
                      <a:pt x="648" y="13"/>
                    </a:cubicBezTo>
                    <a:cubicBezTo>
                      <a:pt x="648" y="13"/>
                      <a:pt x="649" y="13"/>
                      <a:pt x="649" y="12"/>
                    </a:cubicBezTo>
                    <a:cubicBezTo>
                      <a:pt x="650" y="11"/>
                      <a:pt x="649" y="10"/>
                      <a:pt x="648" y="10"/>
                    </a:cubicBezTo>
                    <a:close/>
                    <a:moveTo>
                      <a:pt x="658" y="5"/>
                    </a:moveTo>
                    <a:cubicBezTo>
                      <a:pt x="659" y="6"/>
                      <a:pt x="661" y="5"/>
                      <a:pt x="662" y="5"/>
                    </a:cubicBezTo>
                    <a:cubicBezTo>
                      <a:pt x="662" y="5"/>
                      <a:pt x="663" y="4"/>
                      <a:pt x="663" y="4"/>
                    </a:cubicBezTo>
                    <a:cubicBezTo>
                      <a:pt x="664" y="4"/>
                      <a:pt x="666" y="4"/>
                      <a:pt x="666" y="3"/>
                    </a:cubicBezTo>
                    <a:cubicBezTo>
                      <a:pt x="666" y="3"/>
                      <a:pt x="666" y="2"/>
                      <a:pt x="666" y="2"/>
                    </a:cubicBezTo>
                    <a:cubicBezTo>
                      <a:pt x="666" y="2"/>
                      <a:pt x="665" y="2"/>
                      <a:pt x="665" y="2"/>
                    </a:cubicBezTo>
                    <a:cubicBezTo>
                      <a:pt x="665" y="2"/>
                      <a:pt x="665" y="2"/>
                      <a:pt x="665" y="2"/>
                    </a:cubicBezTo>
                    <a:cubicBezTo>
                      <a:pt x="665" y="1"/>
                      <a:pt x="665" y="1"/>
                      <a:pt x="665" y="1"/>
                    </a:cubicBezTo>
                    <a:cubicBezTo>
                      <a:pt x="664" y="0"/>
                      <a:pt x="663" y="1"/>
                      <a:pt x="662" y="2"/>
                    </a:cubicBezTo>
                    <a:cubicBezTo>
                      <a:pt x="660" y="2"/>
                      <a:pt x="657" y="3"/>
                      <a:pt x="658" y="5"/>
                    </a:cubicBezTo>
                    <a:close/>
                    <a:moveTo>
                      <a:pt x="755" y="191"/>
                    </a:moveTo>
                    <a:cubicBezTo>
                      <a:pt x="756" y="192"/>
                      <a:pt x="760" y="192"/>
                      <a:pt x="760" y="190"/>
                    </a:cubicBezTo>
                    <a:cubicBezTo>
                      <a:pt x="760" y="189"/>
                      <a:pt x="759" y="188"/>
                      <a:pt x="758" y="188"/>
                    </a:cubicBezTo>
                    <a:cubicBezTo>
                      <a:pt x="756" y="187"/>
                      <a:pt x="754" y="185"/>
                      <a:pt x="753" y="184"/>
                    </a:cubicBezTo>
                    <a:cubicBezTo>
                      <a:pt x="753" y="183"/>
                      <a:pt x="752" y="182"/>
                      <a:pt x="751" y="182"/>
                    </a:cubicBezTo>
                    <a:cubicBezTo>
                      <a:pt x="750" y="182"/>
                      <a:pt x="750" y="183"/>
                      <a:pt x="750" y="184"/>
                    </a:cubicBezTo>
                    <a:cubicBezTo>
                      <a:pt x="751" y="185"/>
                      <a:pt x="752" y="187"/>
                      <a:pt x="753" y="188"/>
                    </a:cubicBezTo>
                    <a:cubicBezTo>
                      <a:pt x="753" y="189"/>
                      <a:pt x="754" y="190"/>
                      <a:pt x="755" y="190"/>
                    </a:cubicBezTo>
                    <a:cubicBezTo>
                      <a:pt x="755" y="190"/>
                      <a:pt x="755" y="191"/>
                      <a:pt x="755" y="191"/>
                    </a:cubicBezTo>
                    <a:close/>
                    <a:moveTo>
                      <a:pt x="858" y="20"/>
                    </a:moveTo>
                    <a:cubicBezTo>
                      <a:pt x="855" y="19"/>
                      <a:pt x="853" y="18"/>
                      <a:pt x="850" y="18"/>
                    </a:cubicBezTo>
                    <a:cubicBezTo>
                      <a:pt x="853" y="19"/>
                      <a:pt x="855" y="20"/>
                      <a:pt x="857" y="20"/>
                    </a:cubicBezTo>
                    <a:cubicBezTo>
                      <a:pt x="858" y="20"/>
                      <a:pt x="858" y="20"/>
                      <a:pt x="858" y="20"/>
                    </a:cubicBezTo>
                    <a:close/>
                    <a:moveTo>
                      <a:pt x="760" y="227"/>
                    </a:moveTo>
                    <a:cubicBezTo>
                      <a:pt x="762" y="228"/>
                      <a:pt x="765" y="229"/>
                      <a:pt x="767" y="229"/>
                    </a:cubicBezTo>
                    <a:cubicBezTo>
                      <a:pt x="767" y="229"/>
                      <a:pt x="768" y="229"/>
                      <a:pt x="768" y="229"/>
                    </a:cubicBezTo>
                    <a:cubicBezTo>
                      <a:pt x="769" y="226"/>
                      <a:pt x="772" y="227"/>
                      <a:pt x="774" y="225"/>
                    </a:cubicBezTo>
                    <a:cubicBezTo>
                      <a:pt x="775" y="224"/>
                      <a:pt x="772" y="221"/>
                      <a:pt x="771" y="220"/>
                    </a:cubicBezTo>
                    <a:cubicBezTo>
                      <a:pt x="769" y="217"/>
                      <a:pt x="767" y="218"/>
                      <a:pt x="764" y="218"/>
                    </a:cubicBezTo>
                    <a:cubicBezTo>
                      <a:pt x="759" y="218"/>
                      <a:pt x="762" y="216"/>
                      <a:pt x="763" y="213"/>
                    </a:cubicBezTo>
                    <a:cubicBezTo>
                      <a:pt x="763" y="212"/>
                      <a:pt x="763" y="210"/>
                      <a:pt x="762" y="209"/>
                    </a:cubicBezTo>
                    <a:cubicBezTo>
                      <a:pt x="761" y="207"/>
                      <a:pt x="758" y="204"/>
                      <a:pt x="756" y="203"/>
                    </a:cubicBezTo>
                    <a:cubicBezTo>
                      <a:pt x="754" y="203"/>
                      <a:pt x="754" y="200"/>
                      <a:pt x="753" y="199"/>
                    </a:cubicBezTo>
                    <a:cubicBezTo>
                      <a:pt x="751" y="197"/>
                      <a:pt x="748" y="197"/>
                      <a:pt x="747" y="194"/>
                    </a:cubicBezTo>
                    <a:cubicBezTo>
                      <a:pt x="746" y="192"/>
                      <a:pt x="743" y="191"/>
                      <a:pt x="741" y="192"/>
                    </a:cubicBezTo>
                    <a:cubicBezTo>
                      <a:pt x="740" y="193"/>
                      <a:pt x="739" y="186"/>
                      <a:pt x="739" y="185"/>
                    </a:cubicBezTo>
                    <a:cubicBezTo>
                      <a:pt x="739" y="185"/>
                      <a:pt x="739" y="184"/>
                      <a:pt x="739" y="184"/>
                    </a:cubicBezTo>
                    <a:cubicBezTo>
                      <a:pt x="736" y="183"/>
                      <a:pt x="731" y="185"/>
                      <a:pt x="729" y="188"/>
                    </a:cubicBezTo>
                    <a:cubicBezTo>
                      <a:pt x="728" y="190"/>
                      <a:pt x="726" y="193"/>
                      <a:pt x="725" y="196"/>
                    </a:cubicBezTo>
                    <a:cubicBezTo>
                      <a:pt x="724" y="198"/>
                      <a:pt x="725" y="201"/>
                      <a:pt x="722" y="203"/>
                    </a:cubicBezTo>
                    <a:cubicBezTo>
                      <a:pt x="720" y="204"/>
                      <a:pt x="720" y="204"/>
                      <a:pt x="719" y="206"/>
                    </a:cubicBezTo>
                    <a:cubicBezTo>
                      <a:pt x="719" y="207"/>
                      <a:pt x="719" y="208"/>
                      <a:pt x="719" y="209"/>
                    </a:cubicBezTo>
                    <a:cubicBezTo>
                      <a:pt x="719" y="212"/>
                      <a:pt x="718" y="211"/>
                      <a:pt x="716" y="212"/>
                    </a:cubicBezTo>
                    <a:cubicBezTo>
                      <a:pt x="714" y="212"/>
                      <a:pt x="711" y="215"/>
                      <a:pt x="711" y="218"/>
                    </a:cubicBezTo>
                    <a:cubicBezTo>
                      <a:pt x="710" y="218"/>
                      <a:pt x="710" y="219"/>
                      <a:pt x="710" y="220"/>
                    </a:cubicBezTo>
                    <a:cubicBezTo>
                      <a:pt x="710" y="220"/>
                      <a:pt x="710" y="220"/>
                      <a:pt x="710" y="221"/>
                    </a:cubicBezTo>
                    <a:cubicBezTo>
                      <a:pt x="712" y="221"/>
                      <a:pt x="713" y="219"/>
                      <a:pt x="715" y="219"/>
                    </a:cubicBezTo>
                    <a:cubicBezTo>
                      <a:pt x="717" y="219"/>
                      <a:pt x="722" y="220"/>
                      <a:pt x="721" y="221"/>
                    </a:cubicBezTo>
                    <a:cubicBezTo>
                      <a:pt x="721" y="222"/>
                      <a:pt x="716" y="227"/>
                      <a:pt x="719" y="229"/>
                    </a:cubicBezTo>
                    <a:cubicBezTo>
                      <a:pt x="722" y="231"/>
                      <a:pt x="727" y="229"/>
                      <a:pt x="730" y="227"/>
                    </a:cubicBezTo>
                    <a:cubicBezTo>
                      <a:pt x="733" y="226"/>
                      <a:pt x="733" y="223"/>
                      <a:pt x="736" y="222"/>
                    </a:cubicBezTo>
                    <a:cubicBezTo>
                      <a:pt x="738" y="222"/>
                      <a:pt x="741" y="222"/>
                      <a:pt x="742" y="220"/>
                    </a:cubicBezTo>
                    <a:cubicBezTo>
                      <a:pt x="743" y="219"/>
                      <a:pt x="742" y="215"/>
                      <a:pt x="745" y="216"/>
                    </a:cubicBezTo>
                    <a:cubicBezTo>
                      <a:pt x="746" y="216"/>
                      <a:pt x="749" y="215"/>
                      <a:pt x="749" y="217"/>
                    </a:cubicBezTo>
                    <a:cubicBezTo>
                      <a:pt x="748" y="220"/>
                      <a:pt x="753" y="219"/>
                      <a:pt x="754" y="221"/>
                    </a:cubicBezTo>
                    <a:cubicBezTo>
                      <a:pt x="755" y="222"/>
                      <a:pt x="751" y="223"/>
                      <a:pt x="754" y="226"/>
                    </a:cubicBezTo>
                    <a:cubicBezTo>
                      <a:pt x="755" y="227"/>
                      <a:pt x="758" y="226"/>
                      <a:pt x="760" y="227"/>
                    </a:cubicBezTo>
                    <a:close/>
                    <a:moveTo>
                      <a:pt x="914" y="534"/>
                    </a:moveTo>
                    <a:cubicBezTo>
                      <a:pt x="913" y="534"/>
                      <a:pt x="913" y="535"/>
                      <a:pt x="913" y="536"/>
                    </a:cubicBezTo>
                    <a:cubicBezTo>
                      <a:pt x="913" y="536"/>
                      <a:pt x="913" y="537"/>
                      <a:pt x="913" y="537"/>
                    </a:cubicBezTo>
                    <a:cubicBezTo>
                      <a:pt x="918" y="539"/>
                      <a:pt x="924" y="534"/>
                      <a:pt x="928" y="532"/>
                    </a:cubicBezTo>
                    <a:cubicBezTo>
                      <a:pt x="929" y="531"/>
                      <a:pt x="930" y="530"/>
                      <a:pt x="929" y="529"/>
                    </a:cubicBezTo>
                    <a:cubicBezTo>
                      <a:pt x="928" y="527"/>
                      <a:pt x="925" y="528"/>
                      <a:pt x="924" y="528"/>
                    </a:cubicBezTo>
                    <a:cubicBezTo>
                      <a:pt x="923" y="528"/>
                      <a:pt x="920" y="529"/>
                      <a:pt x="920" y="527"/>
                    </a:cubicBezTo>
                    <a:cubicBezTo>
                      <a:pt x="920" y="525"/>
                      <a:pt x="920" y="523"/>
                      <a:pt x="920" y="521"/>
                    </a:cubicBezTo>
                    <a:cubicBezTo>
                      <a:pt x="921" y="519"/>
                      <a:pt x="921" y="517"/>
                      <a:pt x="920" y="515"/>
                    </a:cubicBezTo>
                    <a:cubicBezTo>
                      <a:pt x="919" y="513"/>
                      <a:pt x="917" y="514"/>
                      <a:pt x="916" y="514"/>
                    </a:cubicBezTo>
                    <a:cubicBezTo>
                      <a:pt x="915" y="515"/>
                      <a:pt x="915" y="516"/>
                      <a:pt x="914" y="516"/>
                    </a:cubicBezTo>
                    <a:cubicBezTo>
                      <a:pt x="914" y="517"/>
                      <a:pt x="914" y="517"/>
                      <a:pt x="914" y="517"/>
                    </a:cubicBezTo>
                    <a:cubicBezTo>
                      <a:pt x="914" y="520"/>
                      <a:pt x="913" y="522"/>
                      <a:pt x="911" y="524"/>
                    </a:cubicBezTo>
                    <a:cubicBezTo>
                      <a:pt x="910" y="524"/>
                      <a:pt x="910" y="524"/>
                      <a:pt x="909" y="525"/>
                    </a:cubicBezTo>
                    <a:cubicBezTo>
                      <a:pt x="907" y="526"/>
                      <a:pt x="906" y="528"/>
                      <a:pt x="906" y="530"/>
                    </a:cubicBezTo>
                    <a:cubicBezTo>
                      <a:pt x="905" y="532"/>
                      <a:pt x="908" y="534"/>
                      <a:pt x="909" y="535"/>
                    </a:cubicBezTo>
                    <a:cubicBezTo>
                      <a:pt x="910" y="536"/>
                      <a:pt x="911" y="535"/>
                      <a:pt x="911" y="535"/>
                    </a:cubicBezTo>
                    <a:cubicBezTo>
                      <a:pt x="911" y="534"/>
                      <a:pt x="911" y="534"/>
                      <a:pt x="911" y="533"/>
                    </a:cubicBezTo>
                    <a:cubicBezTo>
                      <a:pt x="910" y="531"/>
                      <a:pt x="914" y="532"/>
                      <a:pt x="914" y="532"/>
                    </a:cubicBezTo>
                    <a:cubicBezTo>
                      <a:pt x="916" y="532"/>
                      <a:pt x="914" y="534"/>
                      <a:pt x="914" y="534"/>
                    </a:cubicBezTo>
                    <a:close/>
                    <a:moveTo>
                      <a:pt x="763" y="257"/>
                    </a:moveTo>
                    <a:cubicBezTo>
                      <a:pt x="764" y="257"/>
                      <a:pt x="764" y="257"/>
                      <a:pt x="764" y="259"/>
                    </a:cubicBezTo>
                    <a:cubicBezTo>
                      <a:pt x="765" y="259"/>
                      <a:pt x="765" y="260"/>
                      <a:pt x="766" y="260"/>
                    </a:cubicBezTo>
                    <a:cubicBezTo>
                      <a:pt x="768" y="260"/>
                      <a:pt x="767" y="258"/>
                      <a:pt x="768" y="257"/>
                    </a:cubicBezTo>
                    <a:cubicBezTo>
                      <a:pt x="768" y="256"/>
                      <a:pt x="769" y="256"/>
                      <a:pt x="769" y="255"/>
                    </a:cubicBezTo>
                    <a:cubicBezTo>
                      <a:pt x="770" y="255"/>
                      <a:pt x="772" y="255"/>
                      <a:pt x="772" y="254"/>
                    </a:cubicBezTo>
                    <a:cubicBezTo>
                      <a:pt x="773" y="253"/>
                      <a:pt x="774" y="252"/>
                      <a:pt x="774" y="251"/>
                    </a:cubicBezTo>
                    <a:cubicBezTo>
                      <a:pt x="775" y="250"/>
                      <a:pt x="775" y="250"/>
                      <a:pt x="775" y="249"/>
                    </a:cubicBezTo>
                    <a:cubicBezTo>
                      <a:pt x="775" y="247"/>
                      <a:pt x="772" y="247"/>
                      <a:pt x="771" y="246"/>
                    </a:cubicBezTo>
                    <a:cubicBezTo>
                      <a:pt x="769" y="245"/>
                      <a:pt x="767" y="247"/>
                      <a:pt x="765" y="247"/>
                    </a:cubicBezTo>
                    <a:cubicBezTo>
                      <a:pt x="765" y="248"/>
                      <a:pt x="764" y="248"/>
                      <a:pt x="764" y="249"/>
                    </a:cubicBezTo>
                    <a:cubicBezTo>
                      <a:pt x="763" y="250"/>
                      <a:pt x="763" y="251"/>
                      <a:pt x="763" y="252"/>
                    </a:cubicBezTo>
                    <a:cubicBezTo>
                      <a:pt x="762" y="252"/>
                      <a:pt x="762" y="252"/>
                      <a:pt x="762" y="253"/>
                    </a:cubicBezTo>
                    <a:cubicBezTo>
                      <a:pt x="762" y="254"/>
                      <a:pt x="761" y="256"/>
                      <a:pt x="763" y="257"/>
                    </a:cubicBezTo>
                    <a:close/>
                    <a:moveTo>
                      <a:pt x="713" y="401"/>
                    </a:moveTo>
                    <a:cubicBezTo>
                      <a:pt x="712" y="400"/>
                      <a:pt x="712" y="399"/>
                      <a:pt x="710" y="398"/>
                    </a:cubicBezTo>
                    <a:cubicBezTo>
                      <a:pt x="709" y="397"/>
                      <a:pt x="708" y="396"/>
                      <a:pt x="706" y="396"/>
                    </a:cubicBezTo>
                    <a:cubicBezTo>
                      <a:pt x="704" y="396"/>
                      <a:pt x="699" y="398"/>
                      <a:pt x="700" y="401"/>
                    </a:cubicBezTo>
                    <a:cubicBezTo>
                      <a:pt x="700" y="402"/>
                      <a:pt x="702" y="403"/>
                      <a:pt x="703" y="404"/>
                    </a:cubicBezTo>
                    <a:cubicBezTo>
                      <a:pt x="704" y="405"/>
                      <a:pt x="707" y="406"/>
                      <a:pt x="708" y="406"/>
                    </a:cubicBezTo>
                    <a:cubicBezTo>
                      <a:pt x="710" y="406"/>
                      <a:pt x="711" y="407"/>
                      <a:pt x="713" y="406"/>
                    </a:cubicBezTo>
                    <a:cubicBezTo>
                      <a:pt x="713" y="405"/>
                      <a:pt x="714" y="404"/>
                      <a:pt x="714" y="403"/>
                    </a:cubicBezTo>
                    <a:cubicBezTo>
                      <a:pt x="714" y="403"/>
                      <a:pt x="714" y="402"/>
                      <a:pt x="714" y="402"/>
                    </a:cubicBezTo>
                    <a:cubicBezTo>
                      <a:pt x="714" y="402"/>
                      <a:pt x="714" y="402"/>
                      <a:pt x="714" y="402"/>
                    </a:cubicBezTo>
                    <a:cubicBezTo>
                      <a:pt x="714" y="401"/>
                      <a:pt x="713" y="401"/>
                      <a:pt x="713" y="401"/>
                    </a:cubicBezTo>
                    <a:close/>
                    <a:moveTo>
                      <a:pt x="753" y="236"/>
                    </a:moveTo>
                    <a:cubicBezTo>
                      <a:pt x="751" y="235"/>
                      <a:pt x="742" y="237"/>
                      <a:pt x="742" y="236"/>
                    </a:cubicBezTo>
                    <a:cubicBezTo>
                      <a:pt x="741" y="234"/>
                      <a:pt x="738" y="235"/>
                      <a:pt x="736" y="236"/>
                    </a:cubicBezTo>
                    <a:cubicBezTo>
                      <a:pt x="734" y="238"/>
                      <a:pt x="732" y="238"/>
                      <a:pt x="730" y="239"/>
                    </a:cubicBezTo>
                    <a:cubicBezTo>
                      <a:pt x="729" y="240"/>
                      <a:pt x="729" y="240"/>
                      <a:pt x="728" y="241"/>
                    </a:cubicBezTo>
                    <a:cubicBezTo>
                      <a:pt x="728" y="241"/>
                      <a:pt x="729" y="242"/>
                      <a:pt x="729" y="242"/>
                    </a:cubicBezTo>
                    <a:cubicBezTo>
                      <a:pt x="731" y="244"/>
                      <a:pt x="730" y="245"/>
                      <a:pt x="731" y="246"/>
                    </a:cubicBezTo>
                    <a:cubicBezTo>
                      <a:pt x="731" y="247"/>
                      <a:pt x="731" y="247"/>
                      <a:pt x="730" y="247"/>
                    </a:cubicBezTo>
                    <a:cubicBezTo>
                      <a:pt x="730" y="248"/>
                      <a:pt x="731" y="248"/>
                      <a:pt x="731" y="248"/>
                    </a:cubicBezTo>
                    <a:cubicBezTo>
                      <a:pt x="733" y="249"/>
                      <a:pt x="734" y="246"/>
                      <a:pt x="735" y="245"/>
                    </a:cubicBezTo>
                    <a:cubicBezTo>
                      <a:pt x="735" y="245"/>
                      <a:pt x="736" y="247"/>
                      <a:pt x="737" y="247"/>
                    </a:cubicBezTo>
                    <a:cubicBezTo>
                      <a:pt x="739" y="247"/>
                      <a:pt x="740" y="245"/>
                      <a:pt x="742" y="245"/>
                    </a:cubicBezTo>
                    <a:cubicBezTo>
                      <a:pt x="744" y="244"/>
                      <a:pt x="757" y="238"/>
                      <a:pt x="753" y="236"/>
                    </a:cubicBezTo>
                    <a:close/>
                    <a:moveTo>
                      <a:pt x="877" y="513"/>
                    </a:moveTo>
                    <a:cubicBezTo>
                      <a:pt x="877" y="513"/>
                      <a:pt x="877" y="513"/>
                      <a:pt x="877" y="513"/>
                    </a:cubicBezTo>
                    <a:cubicBezTo>
                      <a:pt x="877" y="514"/>
                      <a:pt x="877" y="514"/>
                      <a:pt x="877" y="514"/>
                    </a:cubicBezTo>
                    <a:cubicBezTo>
                      <a:pt x="877" y="515"/>
                      <a:pt x="878" y="516"/>
                      <a:pt x="879" y="517"/>
                    </a:cubicBezTo>
                    <a:cubicBezTo>
                      <a:pt x="879" y="518"/>
                      <a:pt x="881" y="520"/>
                      <a:pt x="882" y="521"/>
                    </a:cubicBezTo>
                    <a:cubicBezTo>
                      <a:pt x="882" y="521"/>
                      <a:pt x="883" y="522"/>
                      <a:pt x="883" y="523"/>
                    </a:cubicBezTo>
                    <a:cubicBezTo>
                      <a:pt x="884" y="524"/>
                      <a:pt x="887" y="525"/>
                      <a:pt x="888" y="526"/>
                    </a:cubicBezTo>
                    <a:cubicBezTo>
                      <a:pt x="890" y="527"/>
                      <a:pt x="891" y="527"/>
                      <a:pt x="893" y="528"/>
                    </a:cubicBezTo>
                    <a:cubicBezTo>
                      <a:pt x="893" y="529"/>
                      <a:pt x="894" y="530"/>
                      <a:pt x="894" y="530"/>
                    </a:cubicBezTo>
                    <a:cubicBezTo>
                      <a:pt x="897" y="529"/>
                      <a:pt x="899" y="527"/>
                      <a:pt x="901" y="525"/>
                    </a:cubicBezTo>
                    <a:cubicBezTo>
                      <a:pt x="902" y="524"/>
                      <a:pt x="903" y="523"/>
                      <a:pt x="902" y="521"/>
                    </a:cubicBezTo>
                    <a:cubicBezTo>
                      <a:pt x="901" y="520"/>
                      <a:pt x="898" y="521"/>
                      <a:pt x="896" y="521"/>
                    </a:cubicBezTo>
                    <a:cubicBezTo>
                      <a:pt x="894" y="521"/>
                      <a:pt x="890" y="522"/>
                      <a:pt x="888" y="520"/>
                    </a:cubicBezTo>
                    <a:cubicBezTo>
                      <a:pt x="887" y="519"/>
                      <a:pt x="886" y="518"/>
                      <a:pt x="885" y="518"/>
                    </a:cubicBezTo>
                    <a:cubicBezTo>
                      <a:pt x="884" y="517"/>
                      <a:pt x="883" y="518"/>
                      <a:pt x="883" y="519"/>
                    </a:cubicBezTo>
                    <a:cubicBezTo>
                      <a:pt x="883" y="519"/>
                      <a:pt x="883" y="519"/>
                      <a:pt x="883" y="518"/>
                    </a:cubicBezTo>
                    <a:cubicBezTo>
                      <a:pt x="882" y="518"/>
                      <a:pt x="882" y="518"/>
                      <a:pt x="881" y="517"/>
                    </a:cubicBezTo>
                    <a:cubicBezTo>
                      <a:pt x="882" y="517"/>
                      <a:pt x="882" y="517"/>
                      <a:pt x="882" y="516"/>
                    </a:cubicBezTo>
                    <a:cubicBezTo>
                      <a:pt x="882" y="516"/>
                      <a:pt x="882" y="515"/>
                      <a:pt x="881" y="515"/>
                    </a:cubicBezTo>
                    <a:cubicBezTo>
                      <a:pt x="882" y="514"/>
                      <a:pt x="882" y="513"/>
                      <a:pt x="883" y="512"/>
                    </a:cubicBezTo>
                    <a:cubicBezTo>
                      <a:pt x="883" y="510"/>
                      <a:pt x="880" y="509"/>
                      <a:pt x="878" y="510"/>
                    </a:cubicBezTo>
                    <a:cubicBezTo>
                      <a:pt x="878" y="511"/>
                      <a:pt x="878" y="511"/>
                      <a:pt x="878" y="511"/>
                    </a:cubicBezTo>
                    <a:cubicBezTo>
                      <a:pt x="878" y="512"/>
                      <a:pt x="878" y="512"/>
                      <a:pt x="878" y="512"/>
                    </a:cubicBezTo>
                    <a:cubicBezTo>
                      <a:pt x="877" y="512"/>
                      <a:pt x="877" y="512"/>
                      <a:pt x="877" y="513"/>
                    </a:cubicBezTo>
                    <a:close/>
                    <a:moveTo>
                      <a:pt x="805" y="8"/>
                    </a:moveTo>
                    <a:cubicBezTo>
                      <a:pt x="805" y="8"/>
                      <a:pt x="805" y="8"/>
                      <a:pt x="805" y="9"/>
                    </a:cubicBezTo>
                    <a:cubicBezTo>
                      <a:pt x="803" y="9"/>
                      <a:pt x="802" y="10"/>
                      <a:pt x="800" y="12"/>
                    </a:cubicBezTo>
                    <a:cubicBezTo>
                      <a:pt x="797" y="15"/>
                      <a:pt x="807" y="16"/>
                      <a:pt x="808" y="16"/>
                    </a:cubicBezTo>
                    <a:cubicBezTo>
                      <a:pt x="809" y="17"/>
                      <a:pt x="810" y="17"/>
                      <a:pt x="812" y="17"/>
                    </a:cubicBezTo>
                    <a:cubicBezTo>
                      <a:pt x="810" y="17"/>
                      <a:pt x="808" y="17"/>
                      <a:pt x="806" y="17"/>
                    </a:cubicBezTo>
                    <a:cubicBezTo>
                      <a:pt x="805" y="17"/>
                      <a:pt x="801" y="16"/>
                      <a:pt x="800" y="17"/>
                    </a:cubicBezTo>
                    <a:cubicBezTo>
                      <a:pt x="797" y="19"/>
                      <a:pt x="802" y="23"/>
                      <a:pt x="803" y="24"/>
                    </a:cubicBezTo>
                    <a:cubicBezTo>
                      <a:pt x="806" y="25"/>
                      <a:pt x="808" y="26"/>
                      <a:pt x="810" y="27"/>
                    </a:cubicBezTo>
                    <a:cubicBezTo>
                      <a:pt x="812" y="27"/>
                      <a:pt x="815" y="28"/>
                      <a:pt x="817" y="27"/>
                    </a:cubicBezTo>
                    <a:cubicBezTo>
                      <a:pt x="817" y="26"/>
                      <a:pt x="820" y="29"/>
                      <a:pt x="821" y="29"/>
                    </a:cubicBezTo>
                    <a:cubicBezTo>
                      <a:pt x="823" y="29"/>
                      <a:pt x="825" y="27"/>
                      <a:pt x="827" y="27"/>
                    </a:cubicBezTo>
                    <a:cubicBezTo>
                      <a:pt x="829" y="27"/>
                      <a:pt x="832" y="26"/>
                      <a:pt x="834" y="26"/>
                    </a:cubicBezTo>
                    <a:cubicBezTo>
                      <a:pt x="836" y="26"/>
                      <a:pt x="838" y="24"/>
                      <a:pt x="840" y="25"/>
                    </a:cubicBezTo>
                    <a:cubicBezTo>
                      <a:pt x="842" y="26"/>
                      <a:pt x="845" y="26"/>
                      <a:pt x="847" y="26"/>
                    </a:cubicBezTo>
                    <a:cubicBezTo>
                      <a:pt x="849" y="26"/>
                      <a:pt x="851" y="28"/>
                      <a:pt x="853" y="27"/>
                    </a:cubicBezTo>
                    <a:cubicBezTo>
                      <a:pt x="854" y="26"/>
                      <a:pt x="854" y="26"/>
                      <a:pt x="854" y="26"/>
                    </a:cubicBezTo>
                    <a:cubicBezTo>
                      <a:pt x="853" y="25"/>
                      <a:pt x="852" y="24"/>
                      <a:pt x="851" y="23"/>
                    </a:cubicBezTo>
                    <a:cubicBezTo>
                      <a:pt x="850" y="23"/>
                      <a:pt x="849" y="22"/>
                      <a:pt x="848" y="22"/>
                    </a:cubicBezTo>
                    <a:cubicBezTo>
                      <a:pt x="847" y="22"/>
                      <a:pt x="849" y="22"/>
                      <a:pt x="850" y="21"/>
                    </a:cubicBezTo>
                    <a:cubicBezTo>
                      <a:pt x="853" y="20"/>
                      <a:pt x="849" y="18"/>
                      <a:pt x="848" y="18"/>
                    </a:cubicBezTo>
                    <a:cubicBezTo>
                      <a:pt x="846" y="17"/>
                      <a:pt x="843" y="17"/>
                      <a:pt x="841" y="16"/>
                    </a:cubicBezTo>
                    <a:cubicBezTo>
                      <a:pt x="841" y="16"/>
                      <a:pt x="841" y="16"/>
                      <a:pt x="840" y="15"/>
                    </a:cubicBezTo>
                    <a:cubicBezTo>
                      <a:pt x="829" y="13"/>
                      <a:pt x="817" y="10"/>
                      <a:pt x="806" y="8"/>
                    </a:cubicBezTo>
                    <a:cubicBezTo>
                      <a:pt x="806" y="8"/>
                      <a:pt x="805" y="8"/>
                      <a:pt x="805" y="8"/>
                    </a:cubicBezTo>
                    <a:close/>
                    <a:moveTo>
                      <a:pt x="737" y="356"/>
                    </a:moveTo>
                    <a:cubicBezTo>
                      <a:pt x="737" y="356"/>
                      <a:pt x="738" y="356"/>
                      <a:pt x="739" y="355"/>
                    </a:cubicBezTo>
                    <a:cubicBezTo>
                      <a:pt x="740" y="355"/>
                      <a:pt x="742" y="355"/>
                      <a:pt x="743" y="354"/>
                    </a:cubicBezTo>
                    <a:cubicBezTo>
                      <a:pt x="745" y="354"/>
                      <a:pt x="746" y="353"/>
                      <a:pt x="746" y="351"/>
                    </a:cubicBezTo>
                    <a:cubicBezTo>
                      <a:pt x="747" y="349"/>
                      <a:pt x="746" y="347"/>
                      <a:pt x="745" y="345"/>
                    </a:cubicBezTo>
                    <a:cubicBezTo>
                      <a:pt x="745" y="345"/>
                      <a:pt x="744" y="345"/>
                      <a:pt x="744" y="345"/>
                    </a:cubicBezTo>
                    <a:cubicBezTo>
                      <a:pt x="743" y="345"/>
                      <a:pt x="742" y="346"/>
                      <a:pt x="742" y="347"/>
                    </a:cubicBezTo>
                    <a:cubicBezTo>
                      <a:pt x="741" y="347"/>
                      <a:pt x="740" y="347"/>
                      <a:pt x="739" y="348"/>
                    </a:cubicBezTo>
                    <a:cubicBezTo>
                      <a:pt x="737" y="349"/>
                      <a:pt x="736" y="351"/>
                      <a:pt x="736" y="353"/>
                    </a:cubicBezTo>
                    <a:cubicBezTo>
                      <a:pt x="736" y="353"/>
                      <a:pt x="736" y="353"/>
                      <a:pt x="736" y="353"/>
                    </a:cubicBezTo>
                    <a:cubicBezTo>
                      <a:pt x="735" y="354"/>
                      <a:pt x="735" y="355"/>
                      <a:pt x="737" y="356"/>
                    </a:cubicBezTo>
                    <a:close/>
                    <a:moveTo>
                      <a:pt x="795" y="233"/>
                    </a:moveTo>
                    <a:cubicBezTo>
                      <a:pt x="795" y="233"/>
                      <a:pt x="795" y="233"/>
                      <a:pt x="795" y="233"/>
                    </a:cubicBezTo>
                    <a:cubicBezTo>
                      <a:pt x="794" y="232"/>
                      <a:pt x="794" y="232"/>
                      <a:pt x="792" y="231"/>
                    </a:cubicBezTo>
                    <a:cubicBezTo>
                      <a:pt x="791" y="231"/>
                      <a:pt x="788" y="231"/>
                      <a:pt x="787" y="231"/>
                    </a:cubicBezTo>
                    <a:cubicBezTo>
                      <a:pt x="786" y="231"/>
                      <a:pt x="786" y="232"/>
                      <a:pt x="786" y="233"/>
                    </a:cubicBezTo>
                    <a:cubicBezTo>
                      <a:pt x="786" y="234"/>
                      <a:pt x="787" y="234"/>
                      <a:pt x="787" y="234"/>
                    </a:cubicBezTo>
                    <a:cubicBezTo>
                      <a:pt x="788" y="235"/>
                      <a:pt x="788" y="235"/>
                      <a:pt x="789" y="235"/>
                    </a:cubicBezTo>
                    <a:cubicBezTo>
                      <a:pt x="789" y="236"/>
                      <a:pt x="789" y="236"/>
                      <a:pt x="790" y="237"/>
                    </a:cubicBezTo>
                    <a:cubicBezTo>
                      <a:pt x="791" y="240"/>
                      <a:pt x="794" y="240"/>
                      <a:pt x="797" y="238"/>
                    </a:cubicBezTo>
                    <a:cubicBezTo>
                      <a:pt x="799" y="236"/>
                      <a:pt x="798" y="232"/>
                      <a:pt x="795" y="23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1722" tIns="30861" rIns="61722" bIns="3086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48"/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10305222" y="4385918"/>
              <a:ext cx="721505" cy="721506"/>
              <a:chOff x="725084" y="1621912"/>
              <a:chExt cx="912105" cy="912105"/>
            </a:xfrm>
          </p:grpSpPr>
          <p:sp>
            <p:nvSpPr>
              <p:cNvPr id="24" name="Oval 23"/>
              <p:cNvSpPr/>
              <p:nvPr/>
            </p:nvSpPr>
            <p:spPr>
              <a:xfrm>
                <a:off x="822382" y="1719211"/>
                <a:ext cx="717509" cy="717509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725084" y="1621912"/>
                <a:ext cx="912105" cy="912105"/>
              </a:xfrm>
              <a:prstGeom prst="ellipse">
                <a:avLst/>
              </a:prstGeom>
              <a:noFill/>
              <a:ln w="9525">
                <a:solidFill>
                  <a:schemeClr val="bg1">
                    <a:lumMod val="65000"/>
                  </a:schemeClr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grpSp>
          <p:nvGrpSpPr>
            <p:cNvPr id="10" name="Group 9"/>
            <p:cNvGrpSpPr/>
            <p:nvPr/>
          </p:nvGrpSpPr>
          <p:grpSpPr>
            <a:xfrm>
              <a:off x="7245581" y="4996644"/>
              <a:ext cx="721505" cy="721506"/>
              <a:chOff x="725084" y="1621912"/>
              <a:chExt cx="912105" cy="912105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822382" y="1719211"/>
                <a:ext cx="717509" cy="717509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725084" y="1621912"/>
                <a:ext cx="912105" cy="912105"/>
              </a:xfrm>
              <a:prstGeom prst="ellipse">
                <a:avLst/>
              </a:prstGeom>
              <a:noFill/>
              <a:ln w="9525">
                <a:solidFill>
                  <a:schemeClr val="bg1">
                    <a:lumMod val="65000"/>
                  </a:schemeClr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>
              <a:off x="6331705" y="2090505"/>
              <a:ext cx="721505" cy="721506"/>
              <a:chOff x="725084" y="1621912"/>
              <a:chExt cx="912105" cy="912105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822382" y="1719211"/>
                <a:ext cx="717509" cy="717509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725084" y="1621912"/>
                <a:ext cx="912105" cy="912105"/>
              </a:xfrm>
              <a:prstGeom prst="ellipse">
                <a:avLst/>
              </a:prstGeom>
              <a:noFill/>
              <a:ln w="9525">
                <a:solidFill>
                  <a:schemeClr val="bg1">
                    <a:lumMod val="65000"/>
                  </a:schemeClr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sp>
        <p:nvSpPr>
          <p:cNvPr id="33" name="TextBox 32"/>
          <p:cNvSpPr txBox="1"/>
          <p:nvPr/>
        </p:nvSpPr>
        <p:spPr>
          <a:xfrm>
            <a:off x="352425" y="530637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352425" y="993371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2490" y="2723055"/>
            <a:ext cx="304800" cy="3048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74001" y="2103017"/>
            <a:ext cx="304800" cy="304800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68115" y="5457864"/>
            <a:ext cx="304800" cy="304800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66521" y="4883597"/>
            <a:ext cx="304800" cy="304800"/>
          </a:xfrm>
          <a:prstGeom prst="rect">
            <a:avLst/>
          </a:prstGeom>
        </p:spPr>
      </p:pic>
      <p:sp>
        <p:nvSpPr>
          <p:cNvPr id="39" name="TextBox 38"/>
          <p:cNvSpPr txBox="1"/>
          <p:nvPr/>
        </p:nvSpPr>
        <p:spPr>
          <a:xfrm>
            <a:off x="92493" y="2407817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0" name="Rectangle 39"/>
          <p:cNvSpPr>
            <a:spLocks noChangeArrowheads="1"/>
          </p:cNvSpPr>
          <p:nvPr/>
        </p:nvSpPr>
        <p:spPr bwMode="auto">
          <a:xfrm>
            <a:off x="92492" y="2642070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8183430" y="1828420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2" name="Rectangle 41"/>
          <p:cNvSpPr>
            <a:spLocks noChangeArrowheads="1"/>
          </p:cNvSpPr>
          <p:nvPr/>
        </p:nvSpPr>
        <p:spPr bwMode="auto">
          <a:xfrm>
            <a:off x="8183429" y="2062673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8326313" y="460822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4" name="Rectangle 43"/>
          <p:cNvSpPr>
            <a:spLocks noChangeArrowheads="1"/>
          </p:cNvSpPr>
          <p:nvPr/>
        </p:nvSpPr>
        <p:spPr bwMode="auto">
          <a:xfrm>
            <a:off x="8326312" y="484247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815302" y="526929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6" name="Rectangle 45"/>
          <p:cNvSpPr>
            <a:spLocks noChangeArrowheads="1"/>
          </p:cNvSpPr>
          <p:nvPr/>
        </p:nvSpPr>
        <p:spPr bwMode="auto">
          <a:xfrm>
            <a:off x="815301" y="550354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360519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2920999" y="2093070"/>
            <a:ext cx="6350002" cy="2900460"/>
            <a:chOff x="0" y="0"/>
            <a:chExt cx="6350000" cy="2900460"/>
          </a:xfrm>
        </p:grpSpPr>
        <p:sp>
          <p:nvSpPr>
            <p:cNvPr id="5" name="Shape 20"/>
            <p:cNvSpPr/>
            <p:nvPr/>
          </p:nvSpPr>
          <p:spPr>
            <a:xfrm rot="10800000" flipH="1">
              <a:off x="0" y="633160"/>
              <a:ext cx="6350000" cy="13731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0" y="0"/>
                  </a:moveTo>
                  <a:lnTo>
                    <a:pt x="21600" y="21600"/>
                  </a:lnTo>
                  <a:lnTo>
                    <a:pt x="10790" y="12123"/>
                  </a:lnTo>
                  <a:lnTo>
                    <a:pt x="0" y="21539"/>
                  </a:lnTo>
                  <a:lnTo>
                    <a:pt x="1079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  <p:sp>
          <p:nvSpPr>
            <p:cNvPr id="6" name="Shape 21"/>
            <p:cNvSpPr/>
            <p:nvPr/>
          </p:nvSpPr>
          <p:spPr>
            <a:xfrm>
              <a:off x="1305389" y="2006357"/>
              <a:ext cx="3739223" cy="8941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0"/>
                  </a:move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rgbClr val="99999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  <p:sp>
          <p:nvSpPr>
            <p:cNvPr id="7" name="Shape 22"/>
            <p:cNvSpPr/>
            <p:nvPr/>
          </p:nvSpPr>
          <p:spPr>
            <a:xfrm>
              <a:off x="2044240" y="0"/>
              <a:ext cx="2260359" cy="2006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5" y="0"/>
                  </a:moveTo>
                  <a:lnTo>
                    <a:pt x="0" y="16342"/>
                  </a:lnTo>
                  <a:lnTo>
                    <a:pt x="10786" y="21590"/>
                  </a:lnTo>
                  <a:lnTo>
                    <a:pt x="21600" y="16326"/>
                  </a:lnTo>
                  <a:lnTo>
                    <a:pt x="10805" y="0"/>
                  </a:lnTo>
                  <a:close/>
                  <a:moveTo>
                    <a:pt x="10786" y="21600"/>
                  </a:moveTo>
                  <a:lnTo>
                    <a:pt x="10821" y="21547"/>
                  </a:lnTo>
                  <a:lnTo>
                    <a:pt x="10786" y="21600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  <p:sp>
          <p:nvSpPr>
            <p:cNvPr id="8" name="Shape 23"/>
            <p:cNvSpPr/>
            <p:nvPr/>
          </p:nvSpPr>
          <p:spPr>
            <a:xfrm>
              <a:off x="2021" y="635846"/>
              <a:ext cx="3171313" cy="2263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8958" y="21600"/>
                  </a:lnTo>
                  <a:lnTo>
                    <a:pt x="21600" y="13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5E5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  <p:sp>
          <p:nvSpPr>
            <p:cNvPr id="9" name="Shape 24"/>
            <p:cNvSpPr/>
            <p:nvPr/>
          </p:nvSpPr>
          <p:spPr>
            <a:xfrm>
              <a:off x="3170557" y="965"/>
              <a:ext cx="173800" cy="1992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3720" y="21600"/>
                  </a:lnTo>
                  <a:lnTo>
                    <a:pt x="21600" y="209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  <p:sp>
          <p:nvSpPr>
            <p:cNvPr id="10" name="Shape 25"/>
            <p:cNvSpPr/>
            <p:nvPr/>
          </p:nvSpPr>
          <p:spPr>
            <a:xfrm flipH="1">
              <a:off x="3172126" y="635846"/>
              <a:ext cx="3171312" cy="2263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8958" y="21600"/>
                  </a:lnTo>
                  <a:lnTo>
                    <a:pt x="21600" y="13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B9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352425" y="555103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352425" y="1017837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646334" y="5116722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6646333" y="5350975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855259" y="5116722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855258" y="5350975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902739" y="3677914"/>
            <a:ext cx="328678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8902738" y="3912167"/>
            <a:ext cx="3286782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2651" y="3677914"/>
            <a:ext cx="328678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42650" y="3912167"/>
            <a:ext cx="3286782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708526" y="1586797"/>
            <a:ext cx="328678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6708525" y="1821050"/>
            <a:ext cx="3286782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2241616" y="1590546"/>
            <a:ext cx="328678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2241615" y="1824799"/>
            <a:ext cx="3286782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811450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3192463" y="357188"/>
            <a:ext cx="5775325" cy="6172200"/>
            <a:chOff x="2011" y="225"/>
            <a:chExt cx="3638" cy="3888"/>
          </a:xfrm>
        </p:grpSpPr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589" y="935"/>
              <a:ext cx="2483" cy="2479"/>
            </a:xfrm>
            <a:custGeom>
              <a:avLst/>
              <a:gdLst>
                <a:gd name="T0" fmla="*/ 1272 w 2483"/>
                <a:gd name="T1" fmla="*/ 2476 h 2479"/>
                <a:gd name="T2" fmla="*/ 1392 w 2483"/>
                <a:gd name="T3" fmla="*/ 2463 h 2479"/>
                <a:gd name="T4" fmla="*/ 1055 w 2483"/>
                <a:gd name="T5" fmla="*/ 2453 h 2479"/>
                <a:gd name="T6" fmla="*/ 1022 w 2483"/>
                <a:gd name="T7" fmla="*/ 2459 h 2479"/>
                <a:gd name="T8" fmla="*/ 956 w 2483"/>
                <a:gd name="T9" fmla="*/ 2432 h 2479"/>
                <a:gd name="T10" fmla="*/ 1559 w 2483"/>
                <a:gd name="T11" fmla="*/ 2424 h 2479"/>
                <a:gd name="T12" fmla="*/ 1635 w 2483"/>
                <a:gd name="T13" fmla="*/ 2416 h 2479"/>
                <a:gd name="T14" fmla="*/ 1739 w 2483"/>
                <a:gd name="T15" fmla="*/ 2364 h 2479"/>
                <a:gd name="T16" fmla="*/ 708 w 2483"/>
                <a:gd name="T17" fmla="*/ 2351 h 2479"/>
                <a:gd name="T18" fmla="*/ 684 w 2483"/>
                <a:gd name="T19" fmla="*/ 2346 h 2479"/>
                <a:gd name="T20" fmla="*/ 591 w 2483"/>
                <a:gd name="T21" fmla="*/ 2279 h 2479"/>
                <a:gd name="T22" fmla="*/ 1887 w 2483"/>
                <a:gd name="T23" fmla="*/ 2284 h 2479"/>
                <a:gd name="T24" fmla="*/ 1957 w 2483"/>
                <a:gd name="T25" fmla="*/ 2253 h 2479"/>
                <a:gd name="T26" fmla="*/ 2046 w 2483"/>
                <a:gd name="T27" fmla="*/ 2174 h 2479"/>
                <a:gd name="T28" fmla="*/ 407 w 2483"/>
                <a:gd name="T29" fmla="*/ 2154 h 2479"/>
                <a:gd name="T30" fmla="*/ 392 w 2483"/>
                <a:gd name="T31" fmla="*/ 2135 h 2479"/>
                <a:gd name="T32" fmla="*/ 312 w 2483"/>
                <a:gd name="T33" fmla="*/ 2043 h 2479"/>
                <a:gd name="T34" fmla="*/ 2163 w 2483"/>
                <a:gd name="T35" fmla="*/ 2054 h 2479"/>
                <a:gd name="T36" fmla="*/ 2245 w 2483"/>
                <a:gd name="T37" fmla="*/ 1969 h 2479"/>
                <a:gd name="T38" fmla="*/ 225 w 2483"/>
                <a:gd name="T39" fmla="*/ 1929 h 2479"/>
                <a:gd name="T40" fmla="*/ 197 w 2483"/>
                <a:gd name="T41" fmla="*/ 1910 h 2479"/>
                <a:gd name="T42" fmla="*/ 172 w 2483"/>
                <a:gd name="T43" fmla="*/ 1843 h 2479"/>
                <a:gd name="T44" fmla="*/ 2351 w 2483"/>
                <a:gd name="T45" fmla="*/ 1774 h 2479"/>
                <a:gd name="T46" fmla="*/ 2358 w 2483"/>
                <a:gd name="T47" fmla="*/ 1751 h 2479"/>
                <a:gd name="T48" fmla="*/ 2400 w 2483"/>
                <a:gd name="T49" fmla="*/ 1684 h 2479"/>
                <a:gd name="T50" fmla="*/ 65 w 2483"/>
                <a:gd name="T51" fmla="*/ 1605 h 2479"/>
                <a:gd name="T52" fmla="*/ 48 w 2483"/>
                <a:gd name="T53" fmla="*/ 1581 h 2479"/>
                <a:gd name="T54" fmla="*/ 43 w 2483"/>
                <a:gd name="T55" fmla="*/ 1505 h 2479"/>
                <a:gd name="T56" fmla="*/ 2458 w 2483"/>
                <a:gd name="T57" fmla="*/ 1431 h 2479"/>
                <a:gd name="T58" fmla="*/ 2462 w 2483"/>
                <a:gd name="T59" fmla="*/ 1408 h 2479"/>
                <a:gd name="T60" fmla="*/ 2482 w 2483"/>
                <a:gd name="T61" fmla="*/ 1290 h 2479"/>
                <a:gd name="T62" fmla="*/ 1 w 2483"/>
                <a:gd name="T63" fmla="*/ 1250 h 2479"/>
                <a:gd name="T64" fmla="*/ 11 w 2483"/>
                <a:gd name="T65" fmla="*/ 1224 h 2479"/>
                <a:gd name="T66" fmla="*/ 14 w 2483"/>
                <a:gd name="T67" fmla="*/ 1103 h 2479"/>
                <a:gd name="T68" fmla="*/ 2463 w 2483"/>
                <a:gd name="T69" fmla="*/ 1115 h 2479"/>
                <a:gd name="T70" fmla="*/ 2467 w 2483"/>
                <a:gd name="T71" fmla="*/ 1039 h 2479"/>
                <a:gd name="T72" fmla="*/ 35 w 2483"/>
                <a:gd name="T73" fmla="*/ 959 h 2479"/>
                <a:gd name="T74" fmla="*/ 39 w 2483"/>
                <a:gd name="T75" fmla="*/ 936 h 2479"/>
                <a:gd name="T76" fmla="*/ 72 w 2483"/>
                <a:gd name="T77" fmla="*/ 864 h 2479"/>
                <a:gd name="T78" fmla="*/ 2393 w 2483"/>
                <a:gd name="T79" fmla="*/ 789 h 2479"/>
                <a:gd name="T80" fmla="*/ 2378 w 2483"/>
                <a:gd name="T81" fmla="*/ 768 h 2479"/>
                <a:gd name="T82" fmla="*/ 2341 w 2483"/>
                <a:gd name="T83" fmla="*/ 659 h 2479"/>
                <a:gd name="T84" fmla="*/ 161 w 2483"/>
                <a:gd name="T85" fmla="*/ 624 h 2479"/>
                <a:gd name="T86" fmla="*/ 180 w 2483"/>
                <a:gd name="T87" fmla="*/ 606 h 2479"/>
                <a:gd name="T88" fmla="*/ 251 w 2483"/>
                <a:gd name="T89" fmla="*/ 508 h 2479"/>
                <a:gd name="T90" fmla="*/ 2212 w 2483"/>
                <a:gd name="T91" fmla="*/ 475 h 2479"/>
                <a:gd name="T92" fmla="*/ 2191 w 2483"/>
                <a:gd name="T93" fmla="*/ 458 h 2479"/>
                <a:gd name="T94" fmla="*/ 2152 w 2483"/>
                <a:gd name="T95" fmla="*/ 392 h 2479"/>
                <a:gd name="T96" fmla="*/ 382 w 2483"/>
                <a:gd name="T97" fmla="*/ 340 h 2479"/>
                <a:gd name="T98" fmla="*/ 413 w 2483"/>
                <a:gd name="T99" fmla="*/ 328 h 2479"/>
                <a:gd name="T100" fmla="*/ 505 w 2483"/>
                <a:gd name="T101" fmla="*/ 250 h 2479"/>
                <a:gd name="T102" fmla="*/ 1949 w 2483"/>
                <a:gd name="T103" fmla="*/ 229 h 2479"/>
                <a:gd name="T104" fmla="*/ 1925 w 2483"/>
                <a:gd name="T105" fmla="*/ 217 h 2479"/>
                <a:gd name="T106" fmla="*/ 1869 w 2483"/>
                <a:gd name="T107" fmla="*/ 165 h 2479"/>
                <a:gd name="T108" fmla="*/ 644 w 2483"/>
                <a:gd name="T109" fmla="*/ 149 h 2479"/>
                <a:gd name="T110" fmla="*/ 714 w 2483"/>
                <a:gd name="T111" fmla="*/ 127 h 2479"/>
                <a:gd name="T112" fmla="*/ 820 w 2483"/>
                <a:gd name="T113" fmla="*/ 73 h 2479"/>
                <a:gd name="T114" fmla="*/ 1628 w 2483"/>
                <a:gd name="T115" fmla="*/ 64 h 2479"/>
                <a:gd name="T116" fmla="*/ 1602 w 2483"/>
                <a:gd name="T117" fmla="*/ 63 h 2479"/>
                <a:gd name="T118" fmla="*/ 1532 w 2483"/>
                <a:gd name="T119" fmla="*/ 30 h 2479"/>
                <a:gd name="T120" fmla="*/ 983 w 2483"/>
                <a:gd name="T121" fmla="*/ 25 h 2479"/>
                <a:gd name="T122" fmla="*/ 1098 w 2483"/>
                <a:gd name="T123" fmla="*/ 18 h 2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83" h="2479">
                  <a:moveTo>
                    <a:pt x="1204" y="2465"/>
                  </a:moveTo>
                  <a:lnTo>
                    <a:pt x="1241" y="2465"/>
                  </a:lnTo>
                  <a:lnTo>
                    <a:pt x="1243" y="2465"/>
                  </a:lnTo>
                  <a:lnTo>
                    <a:pt x="1246" y="2467"/>
                  </a:lnTo>
                  <a:lnTo>
                    <a:pt x="1247" y="2469"/>
                  </a:lnTo>
                  <a:lnTo>
                    <a:pt x="1247" y="2473"/>
                  </a:lnTo>
                  <a:lnTo>
                    <a:pt x="1247" y="2475"/>
                  </a:lnTo>
                  <a:lnTo>
                    <a:pt x="1246" y="2476"/>
                  </a:lnTo>
                  <a:lnTo>
                    <a:pt x="1243" y="2479"/>
                  </a:lnTo>
                  <a:lnTo>
                    <a:pt x="1241" y="2479"/>
                  </a:lnTo>
                  <a:lnTo>
                    <a:pt x="1204" y="2479"/>
                  </a:lnTo>
                  <a:lnTo>
                    <a:pt x="1204" y="2479"/>
                  </a:lnTo>
                  <a:lnTo>
                    <a:pt x="1201" y="2478"/>
                  </a:lnTo>
                  <a:lnTo>
                    <a:pt x="1199" y="2476"/>
                  </a:lnTo>
                  <a:lnTo>
                    <a:pt x="1197" y="2474"/>
                  </a:lnTo>
                  <a:lnTo>
                    <a:pt x="1196" y="2471"/>
                  </a:lnTo>
                  <a:lnTo>
                    <a:pt x="1197" y="2469"/>
                  </a:lnTo>
                  <a:lnTo>
                    <a:pt x="1199" y="2466"/>
                  </a:lnTo>
                  <a:lnTo>
                    <a:pt x="1201" y="2465"/>
                  </a:lnTo>
                  <a:lnTo>
                    <a:pt x="1204" y="2465"/>
                  </a:lnTo>
                  <a:close/>
                  <a:moveTo>
                    <a:pt x="1313" y="2462"/>
                  </a:moveTo>
                  <a:lnTo>
                    <a:pt x="1315" y="2463"/>
                  </a:lnTo>
                  <a:lnTo>
                    <a:pt x="1318" y="2465"/>
                  </a:lnTo>
                  <a:lnTo>
                    <a:pt x="1319" y="2467"/>
                  </a:lnTo>
                  <a:lnTo>
                    <a:pt x="1320" y="2470"/>
                  </a:lnTo>
                  <a:lnTo>
                    <a:pt x="1319" y="2473"/>
                  </a:lnTo>
                  <a:lnTo>
                    <a:pt x="1318" y="2475"/>
                  </a:lnTo>
                  <a:lnTo>
                    <a:pt x="1315" y="2476"/>
                  </a:lnTo>
                  <a:lnTo>
                    <a:pt x="1313" y="2478"/>
                  </a:lnTo>
                  <a:lnTo>
                    <a:pt x="1276" y="2479"/>
                  </a:lnTo>
                  <a:lnTo>
                    <a:pt x="1273" y="2478"/>
                  </a:lnTo>
                  <a:lnTo>
                    <a:pt x="1272" y="2476"/>
                  </a:lnTo>
                  <a:lnTo>
                    <a:pt x="1269" y="2474"/>
                  </a:lnTo>
                  <a:lnTo>
                    <a:pt x="1269" y="2471"/>
                  </a:lnTo>
                  <a:lnTo>
                    <a:pt x="1269" y="2469"/>
                  </a:lnTo>
                  <a:lnTo>
                    <a:pt x="1271" y="2466"/>
                  </a:lnTo>
                  <a:lnTo>
                    <a:pt x="1273" y="2465"/>
                  </a:lnTo>
                  <a:lnTo>
                    <a:pt x="1276" y="2465"/>
                  </a:lnTo>
                  <a:lnTo>
                    <a:pt x="1313" y="2462"/>
                  </a:lnTo>
                  <a:close/>
                  <a:moveTo>
                    <a:pt x="1132" y="2459"/>
                  </a:moveTo>
                  <a:lnTo>
                    <a:pt x="1169" y="2462"/>
                  </a:lnTo>
                  <a:lnTo>
                    <a:pt x="1171" y="2463"/>
                  </a:lnTo>
                  <a:lnTo>
                    <a:pt x="1172" y="2465"/>
                  </a:lnTo>
                  <a:lnTo>
                    <a:pt x="1175" y="2467"/>
                  </a:lnTo>
                  <a:lnTo>
                    <a:pt x="1175" y="2470"/>
                  </a:lnTo>
                  <a:lnTo>
                    <a:pt x="1174" y="2473"/>
                  </a:lnTo>
                  <a:lnTo>
                    <a:pt x="1172" y="2475"/>
                  </a:lnTo>
                  <a:lnTo>
                    <a:pt x="1170" y="2476"/>
                  </a:lnTo>
                  <a:lnTo>
                    <a:pt x="1167" y="2476"/>
                  </a:lnTo>
                  <a:lnTo>
                    <a:pt x="1131" y="2474"/>
                  </a:lnTo>
                  <a:lnTo>
                    <a:pt x="1131" y="2474"/>
                  </a:lnTo>
                  <a:lnTo>
                    <a:pt x="1128" y="2474"/>
                  </a:lnTo>
                  <a:lnTo>
                    <a:pt x="1125" y="2471"/>
                  </a:lnTo>
                  <a:lnTo>
                    <a:pt x="1124" y="2470"/>
                  </a:lnTo>
                  <a:lnTo>
                    <a:pt x="1124" y="2466"/>
                  </a:lnTo>
                  <a:lnTo>
                    <a:pt x="1125" y="2463"/>
                  </a:lnTo>
                  <a:lnTo>
                    <a:pt x="1127" y="2462"/>
                  </a:lnTo>
                  <a:lnTo>
                    <a:pt x="1129" y="2461"/>
                  </a:lnTo>
                  <a:lnTo>
                    <a:pt x="1132" y="2459"/>
                  </a:lnTo>
                  <a:close/>
                  <a:moveTo>
                    <a:pt x="1385" y="2457"/>
                  </a:moveTo>
                  <a:lnTo>
                    <a:pt x="1387" y="2457"/>
                  </a:lnTo>
                  <a:lnTo>
                    <a:pt x="1390" y="2458"/>
                  </a:lnTo>
                  <a:lnTo>
                    <a:pt x="1391" y="2461"/>
                  </a:lnTo>
                  <a:lnTo>
                    <a:pt x="1392" y="2463"/>
                  </a:lnTo>
                  <a:lnTo>
                    <a:pt x="1391" y="2466"/>
                  </a:lnTo>
                  <a:lnTo>
                    <a:pt x="1390" y="2469"/>
                  </a:lnTo>
                  <a:lnTo>
                    <a:pt x="1388" y="2470"/>
                  </a:lnTo>
                  <a:lnTo>
                    <a:pt x="1386" y="2471"/>
                  </a:lnTo>
                  <a:lnTo>
                    <a:pt x="1349" y="2475"/>
                  </a:lnTo>
                  <a:lnTo>
                    <a:pt x="1347" y="2474"/>
                  </a:lnTo>
                  <a:lnTo>
                    <a:pt x="1344" y="2473"/>
                  </a:lnTo>
                  <a:lnTo>
                    <a:pt x="1343" y="2471"/>
                  </a:lnTo>
                  <a:lnTo>
                    <a:pt x="1341" y="2469"/>
                  </a:lnTo>
                  <a:lnTo>
                    <a:pt x="1341" y="2465"/>
                  </a:lnTo>
                  <a:lnTo>
                    <a:pt x="1343" y="2462"/>
                  </a:lnTo>
                  <a:lnTo>
                    <a:pt x="1345" y="2461"/>
                  </a:lnTo>
                  <a:lnTo>
                    <a:pt x="1348" y="2461"/>
                  </a:lnTo>
                  <a:lnTo>
                    <a:pt x="1385" y="2457"/>
                  </a:lnTo>
                  <a:close/>
                  <a:moveTo>
                    <a:pt x="1061" y="2452"/>
                  </a:moveTo>
                  <a:lnTo>
                    <a:pt x="1097" y="2457"/>
                  </a:lnTo>
                  <a:lnTo>
                    <a:pt x="1099" y="2457"/>
                  </a:lnTo>
                  <a:lnTo>
                    <a:pt x="1100" y="2459"/>
                  </a:lnTo>
                  <a:lnTo>
                    <a:pt x="1102" y="2462"/>
                  </a:lnTo>
                  <a:lnTo>
                    <a:pt x="1103" y="2465"/>
                  </a:lnTo>
                  <a:lnTo>
                    <a:pt x="1102" y="2467"/>
                  </a:lnTo>
                  <a:lnTo>
                    <a:pt x="1100" y="2469"/>
                  </a:lnTo>
                  <a:lnTo>
                    <a:pt x="1098" y="2470"/>
                  </a:lnTo>
                  <a:lnTo>
                    <a:pt x="1094" y="2471"/>
                  </a:lnTo>
                  <a:lnTo>
                    <a:pt x="1059" y="2466"/>
                  </a:lnTo>
                  <a:lnTo>
                    <a:pt x="1059" y="2466"/>
                  </a:lnTo>
                  <a:lnTo>
                    <a:pt x="1056" y="2465"/>
                  </a:lnTo>
                  <a:lnTo>
                    <a:pt x="1053" y="2463"/>
                  </a:lnTo>
                  <a:lnTo>
                    <a:pt x="1052" y="2461"/>
                  </a:lnTo>
                  <a:lnTo>
                    <a:pt x="1052" y="2458"/>
                  </a:lnTo>
                  <a:lnTo>
                    <a:pt x="1053" y="2456"/>
                  </a:lnTo>
                  <a:lnTo>
                    <a:pt x="1055" y="2453"/>
                  </a:lnTo>
                  <a:lnTo>
                    <a:pt x="1057" y="2452"/>
                  </a:lnTo>
                  <a:lnTo>
                    <a:pt x="1061" y="2452"/>
                  </a:lnTo>
                  <a:close/>
                  <a:moveTo>
                    <a:pt x="1455" y="2446"/>
                  </a:moveTo>
                  <a:lnTo>
                    <a:pt x="1458" y="2446"/>
                  </a:lnTo>
                  <a:lnTo>
                    <a:pt x="1460" y="2448"/>
                  </a:lnTo>
                  <a:lnTo>
                    <a:pt x="1463" y="2449"/>
                  </a:lnTo>
                  <a:lnTo>
                    <a:pt x="1463" y="2452"/>
                  </a:lnTo>
                  <a:lnTo>
                    <a:pt x="1463" y="2456"/>
                  </a:lnTo>
                  <a:lnTo>
                    <a:pt x="1462" y="2457"/>
                  </a:lnTo>
                  <a:lnTo>
                    <a:pt x="1460" y="2459"/>
                  </a:lnTo>
                  <a:lnTo>
                    <a:pt x="1458" y="2461"/>
                  </a:lnTo>
                  <a:lnTo>
                    <a:pt x="1421" y="2466"/>
                  </a:lnTo>
                  <a:lnTo>
                    <a:pt x="1419" y="2466"/>
                  </a:lnTo>
                  <a:lnTo>
                    <a:pt x="1416" y="2465"/>
                  </a:lnTo>
                  <a:lnTo>
                    <a:pt x="1415" y="2463"/>
                  </a:lnTo>
                  <a:lnTo>
                    <a:pt x="1413" y="2459"/>
                  </a:lnTo>
                  <a:lnTo>
                    <a:pt x="1413" y="2457"/>
                  </a:lnTo>
                  <a:lnTo>
                    <a:pt x="1415" y="2454"/>
                  </a:lnTo>
                  <a:lnTo>
                    <a:pt x="1417" y="2453"/>
                  </a:lnTo>
                  <a:lnTo>
                    <a:pt x="1420" y="2452"/>
                  </a:lnTo>
                  <a:lnTo>
                    <a:pt x="1455" y="2446"/>
                  </a:lnTo>
                  <a:close/>
                  <a:moveTo>
                    <a:pt x="987" y="2439"/>
                  </a:moveTo>
                  <a:lnTo>
                    <a:pt x="989" y="2439"/>
                  </a:lnTo>
                  <a:lnTo>
                    <a:pt x="1025" y="2446"/>
                  </a:lnTo>
                  <a:lnTo>
                    <a:pt x="1027" y="2446"/>
                  </a:lnTo>
                  <a:lnTo>
                    <a:pt x="1030" y="2449"/>
                  </a:lnTo>
                  <a:lnTo>
                    <a:pt x="1031" y="2452"/>
                  </a:lnTo>
                  <a:lnTo>
                    <a:pt x="1031" y="2454"/>
                  </a:lnTo>
                  <a:lnTo>
                    <a:pt x="1030" y="2457"/>
                  </a:lnTo>
                  <a:lnTo>
                    <a:pt x="1028" y="2459"/>
                  </a:lnTo>
                  <a:lnTo>
                    <a:pt x="1026" y="2459"/>
                  </a:lnTo>
                  <a:lnTo>
                    <a:pt x="1022" y="2459"/>
                  </a:lnTo>
                  <a:lnTo>
                    <a:pt x="987" y="2453"/>
                  </a:lnTo>
                  <a:lnTo>
                    <a:pt x="987" y="2453"/>
                  </a:lnTo>
                  <a:lnTo>
                    <a:pt x="984" y="2452"/>
                  </a:lnTo>
                  <a:lnTo>
                    <a:pt x="983" y="2450"/>
                  </a:lnTo>
                  <a:lnTo>
                    <a:pt x="981" y="2448"/>
                  </a:lnTo>
                  <a:lnTo>
                    <a:pt x="981" y="2445"/>
                  </a:lnTo>
                  <a:lnTo>
                    <a:pt x="983" y="2442"/>
                  </a:lnTo>
                  <a:lnTo>
                    <a:pt x="984" y="2440"/>
                  </a:lnTo>
                  <a:lnTo>
                    <a:pt x="987" y="2439"/>
                  </a:lnTo>
                  <a:close/>
                  <a:moveTo>
                    <a:pt x="1529" y="2432"/>
                  </a:moveTo>
                  <a:lnTo>
                    <a:pt x="1531" y="2432"/>
                  </a:lnTo>
                  <a:lnTo>
                    <a:pt x="1534" y="2435"/>
                  </a:lnTo>
                  <a:lnTo>
                    <a:pt x="1535" y="2437"/>
                  </a:lnTo>
                  <a:lnTo>
                    <a:pt x="1535" y="2440"/>
                  </a:lnTo>
                  <a:lnTo>
                    <a:pt x="1534" y="2442"/>
                  </a:lnTo>
                  <a:lnTo>
                    <a:pt x="1531" y="2445"/>
                  </a:lnTo>
                  <a:lnTo>
                    <a:pt x="1529" y="2445"/>
                  </a:lnTo>
                  <a:lnTo>
                    <a:pt x="1493" y="2454"/>
                  </a:lnTo>
                  <a:lnTo>
                    <a:pt x="1491" y="2454"/>
                  </a:lnTo>
                  <a:lnTo>
                    <a:pt x="1488" y="2453"/>
                  </a:lnTo>
                  <a:lnTo>
                    <a:pt x="1487" y="2450"/>
                  </a:lnTo>
                  <a:lnTo>
                    <a:pt x="1485" y="2448"/>
                  </a:lnTo>
                  <a:lnTo>
                    <a:pt x="1485" y="2445"/>
                  </a:lnTo>
                  <a:lnTo>
                    <a:pt x="1487" y="2442"/>
                  </a:lnTo>
                  <a:lnTo>
                    <a:pt x="1488" y="2441"/>
                  </a:lnTo>
                  <a:lnTo>
                    <a:pt x="1491" y="2440"/>
                  </a:lnTo>
                  <a:lnTo>
                    <a:pt x="1526" y="2432"/>
                  </a:lnTo>
                  <a:lnTo>
                    <a:pt x="1529" y="2432"/>
                  </a:lnTo>
                  <a:close/>
                  <a:moveTo>
                    <a:pt x="917" y="2422"/>
                  </a:moveTo>
                  <a:lnTo>
                    <a:pt x="920" y="2423"/>
                  </a:lnTo>
                  <a:lnTo>
                    <a:pt x="954" y="2431"/>
                  </a:lnTo>
                  <a:lnTo>
                    <a:pt x="956" y="2432"/>
                  </a:lnTo>
                  <a:lnTo>
                    <a:pt x="959" y="2435"/>
                  </a:lnTo>
                  <a:lnTo>
                    <a:pt x="960" y="2437"/>
                  </a:lnTo>
                  <a:lnTo>
                    <a:pt x="960" y="2440"/>
                  </a:lnTo>
                  <a:lnTo>
                    <a:pt x="959" y="2442"/>
                  </a:lnTo>
                  <a:lnTo>
                    <a:pt x="956" y="2444"/>
                  </a:lnTo>
                  <a:lnTo>
                    <a:pt x="954" y="2445"/>
                  </a:lnTo>
                  <a:lnTo>
                    <a:pt x="951" y="2445"/>
                  </a:lnTo>
                  <a:lnTo>
                    <a:pt x="916" y="2436"/>
                  </a:lnTo>
                  <a:lnTo>
                    <a:pt x="916" y="2436"/>
                  </a:lnTo>
                  <a:lnTo>
                    <a:pt x="913" y="2435"/>
                  </a:lnTo>
                  <a:lnTo>
                    <a:pt x="912" y="2433"/>
                  </a:lnTo>
                  <a:lnTo>
                    <a:pt x="911" y="2431"/>
                  </a:lnTo>
                  <a:lnTo>
                    <a:pt x="911" y="2427"/>
                  </a:lnTo>
                  <a:lnTo>
                    <a:pt x="912" y="2424"/>
                  </a:lnTo>
                  <a:lnTo>
                    <a:pt x="915" y="2423"/>
                  </a:lnTo>
                  <a:lnTo>
                    <a:pt x="917" y="2422"/>
                  </a:lnTo>
                  <a:close/>
                  <a:moveTo>
                    <a:pt x="1598" y="2412"/>
                  </a:moveTo>
                  <a:lnTo>
                    <a:pt x="1601" y="2414"/>
                  </a:lnTo>
                  <a:lnTo>
                    <a:pt x="1603" y="2415"/>
                  </a:lnTo>
                  <a:lnTo>
                    <a:pt x="1604" y="2418"/>
                  </a:lnTo>
                  <a:lnTo>
                    <a:pt x="1604" y="2420"/>
                  </a:lnTo>
                  <a:lnTo>
                    <a:pt x="1604" y="2423"/>
                  </a:lnTo>
                  <a:lnTo>
                    <a:pt x="1602" y="2425"/>
                  </a:lnTo>
                  <a:lnTo>
                    <a:pt x="1599" y="2427"/>
                  </a:lnTo>
                  <a:lnTo>
                    <a:pt x="1564" y="2437"/>
                  </a:lnTo>
                  <a:lnTo>
                    <a:pt x="1561" y="2437"/>
                  </a:lnTo>
                  <a:lnTo>
                    <a:pt x="1559" y="2436"/>
                  </a:lnTo>
                  <a:lnTo>
                    <a:pt x="1557" y="2435"/>
                  </a:lnTo>
                  <a:lnTo>
                    <a:pt x="1556" y="2432"/>
                  </a:lnTo>
                  <a:lnTo>
                    <a:pt x="1556" y="2429"/>
                  </a:lnTo>
                  <a:lnTo>
                    <a:pt x="1556" y="2427"/>
                  </a:lnTo>
                  <a:lnTo>
                    <a:pt x="1559" y="2424"/>
                  </a:lnTo>
                  <a:lnTo>
                    <a:pt x="1561" y="2423"/>
                  </a:lnTo>
                  <a:lnTo>
                    <a:pt x="1595" y="2412"/>
                  </a:lnTo>
                  <a:lnTo>
                    <a:pt x="1598" y="2412"/>
                  </a:lnTo>
                  <a:close/>
                  <a:moveTo>
                    <a:pt x="848" y="2401"/>
                  </a:moveTo>
                  <a:lnTo>
                    <a:pt x="850" y="2402"/>
                  </a:lnTo>
                  <a:lnTo>
                    <a:pt x="884" y="2412"/>
                  </a:lnTo>
                  <a:lnTo>
                    <a:pt x="887" y="2414"/>
                  </a:lnTo>
                  <a:lnTo>
                    <a:pt x="890" y="2416"/>
                  </a:lnTo>
                  <a:lnTo>
                    <a:pt x="890" y="2419"/>
                  </a:lnTo>
                  <a:lnTo>
                    <a:pt x="890" y="2422"/>
                  </a:lnTo>
                  <a:lnTo>
                    <a:pt x="888" y="2424"/>
                  </a:lnTo>
                  <a:lnTo>
                    <a:pt x="886" y="2425"/>
                  </a:lnTo>
                  <a:lnTo>
                    <a:pt x="883" y="2427"/>
                  </a:lnTo>
                  <a:lnTo>
                    <a:pt x="881" y="2427"/>
                  </a:lnTo>
                  <a:lnTo>
                    <a:pt x="846" y="2415"/>
                  </a:lnTo>
                  <a:lnTo>
                    <a:pt x="844" y="2414"/>
                  </a:lnTo>
                  <a:lnTo>
                    <a:pt x="841" y="2411"/>
                  </a:lnTo>
                  <a:lnTo>
                    <a:pt x="841" y="2408"/>
                  </a:lnTo>
                  <a:lnTo>
                    <a:pt x="841" y="2406"/>
                  </a:lnTo>
                  <a:lnTo>
                    <a:pt x="843" y="2403"/>
                  </a:lnTo>
                  <a:lnTo>
                    <a:pt x="845" y="2402"/>
                  </a:lnTo>
                  <a:lnTo>
                    <a:pt x="848" y="2401"/>
                  </a:lnTo>
                  <a:close/>
                  <a:moveTo>
                    <a:pt x="1667" y="2390"/>
                  </a:moveTo>
                  <a:lnTo>
                    <a:pt x="1670" y="2390"/>
                  </a:lnTo>
                  <a:lnTo>
                    <a:pt x="1671" y="2391"/>
                  </a:lnTo>
                  <a:lnTo>
                    <a:pt x="1674" y="2394"/>
                  </a:lnTo>
                  <a:lnTo>
                    <a:pt x="1674" y="2397"/>
                  </a:lnTo>
                  <a:lnTo>
                    <a:pt x="1673" y="2399"/>
                  </a:lnTo>
                  <a:lnTo>
                    <a:pt x="1671" y="2402"/>
                  </a:lnTo>
                  <a:lnTo>
                    <a:pt x="1669" y="2403"/>
                  </a:lnTo>
                  <a:lnTo>
                    <a:pt x="1635" y="2416"/>
                  </a:lnTo>
                  <a:lnTo>
                    <a:pt x="1635" y="2416"/>
                  </a:lnTo>
                  <a:lnTo>
                    <a:pt x="1632" y="2416"/>
                  </a:lnTo>
                  <a:lnTo>
                    <a:pt x="1629" y="2415"/>
                  </a:lnTo>
                  <a:lnTo>
                    <a:pt x="1627" y="2414"/>
                  </a:lnTo>
                  <a:lnTo>
                    <a:pt x="1625" y="2411"/>
                  </a:lnTo>
                  <a:lnTo>
                    <a:pt x="1625" y="2408"/>
                  </a:lnTo>
                  <a:lnTo>
                    <a:pt x="1625" y="2406"/>
                  </a:lnTo>
                  <a:lnTo>
                    <a:pt x="1627" y="2403"/>
                  </a:lnTo>
                  <a:lnTo>
                    <a:pt x="1629" y="2402"/>
                  </a:lnTo>
                  <a:lnTo>
                    <a:pt x="1663" y="2390"/>
                  </a:lnTo>
                  <a:lnTo>
                    <a:pt x="1667" y="2390"/>
                  </a:lnTo>
                  <a:close/>
                  <a:moveTo>
                    <a:pt x="780" y="2376"/>
                  </a:moveTo>
                  <a:lnTo>
                    <a:pt x="782" y="2377"/>
                  </a:lnTo>
                  <a:lnTo>
                    <a:pt x="816" y="2389"/>
                  </a:lnTo>
                  <a:lnTo>
                    <a:pt x="819" y="2391"/>
                  </a:lnTo>
                  <a:lnTo>
                    <a:pt x="820" y="2393"/>
                  </a:lnTo>
                  <a:lnTo>
                    <a:pt x="822" y="2395"/>
                  </a:lnTo>
                  <a:lnTo>
                    <a:pt x="820" y="2399"/>
                  </a:lnTo>
                  <a:lnTo>
                    <a:pt x="819" y="2401"/>
                  </a:lnTo>
                  <a:lnTo>
                    <a:pt x="818" y="2403"/>
                  </a:lnTo>
                  <a:lnTo>
                    <a:pt x="814" y="2403"/>
                  </a:lnTo>
                  <a:lnTo>
                    <a:pt x="811" y="2403"/>
                  </a:lnTo>
                  <a:lnTo>
                    <a:pt x="777" y="2390"/>
                  </a:lnTo>
                  <a:lnTo>
                    <a:pt x="774" y="2389"/>
                  </a:lnTo>
                  <a:lnTo>
                    <a:pt x="773" y="2386"/>
                  </a:lnTo>
                  <a:lnTo>
                    <a:pt x="773" y="2384"/>
                  </a:lnTo>
                  <a:lnTo>
                    <a:pt x="773" y="2381"/>
                  </a:lnTo>
                  <a:lnTo>
                    <a:pt x="774" y="2378"/>
                  </a:lnTo>
                  <a:lnTo>
                    <a:pt x="777" y="2377"/>
                  </a:lnTo>
                  <a:lnTo>
                    <a:pt x="780" y="2376"/>
                  </a:lnTo>
                  <a:close/>
                  <a:moveTo>
                    <a:pt x="1734" y="2363"/>
                  </a:moveTo>
                  <a:lnTo>
                    <a:pt x="1737" y="2363"/>
                  </a:lnTo>
                  <a:lnTo>
                    <a:pt x="1739" y="2364"/>
                  </a:lnTo>
                  <a:lnTo>
                    <a:pt x="1741" y="2367"/>
                  </a:lnTo>
                  <a:lnTo>
                    <a:pt x="1741" y="2369"/>
                  </a:lnTo>
                  <a:lnTo>
                    <a:pt x="1741" y="2372"/>
                  </a:lnTo>
                  <a:lnTo>
                    <a:pt x="1739" y="2374"/>
                  </a:lnTo>
                  <a:lnTo>
                    <a:pt x="1737" y="2377"/>
                  </a:lnTo>
                  <a:lnTo>
                    <a:pt x="1703" y="2390"/>
                  </a:lnTo>
                  <a:lnTo>
                    <a:pt x="1700" y="2391"/>
                  </a:lnTo>
                  <a:lnTo>
                    <a:pt x="1697" y="2390"/>
                  </a:lnTo>
                  <a:lnTo>
                    <a:pt x="1695" y="2389"/>
                  </a:lnTo>
                  <a:lnTo>
                    <a:pt x="1693" y="2386"/>
                  </a:lnTo>
                  <a:lnTo>
                    <a:pt x="1693" y="2384"/>
                  </a:lnTo>
                  <a:lnTo>
                    <a:pt x="1693" y="2381"/>
                  </a:lnTo>
                  <a:lnTo>
                    <a:pt x="1695" y="2378"/>
                  </a:lnTo>
                  <a:lnTo>
                    <a:pt x="1697" y="2377"/>
                  </a:lnTo>
                  <a:lnTo>
                    <a:pt x="1731" y="2363"/>
                  </a:lnTo>
                  <a:lnTo>
                    <a:pt x="1734" y="2363"/>
                  </a:lnTo>
                  <a:close/>
                  <a:moveTo>
                    <a:pt x="714" y="2347"/>
                  </a:moveTo>
                  <a:lnTo>
                    <a:pt x="717" y="2348"/>
                  </a:lnTo>
                  <a:lnTo>
                    <a:pt x="750" y="2363"/>
                  </a:lnTo>
                  <a:lnTo>
                    <a:pt x="752" y="2364"/>
                  </a:lnTo>
                  <a:lnTo>
                    <a:pt x="754" y="2367"/>
                  </a:lnTo>
                  <a:lnTo>
                    <a:pt x="754" y="2369"/>
                  </a:lnTo>
                  <a:lnTo>
                    <a:pt x="754" y="2372"/>
                  </a:lnTo>
                  <a:lnTo>
                    <a:pt x="752" y="2374"/>
                  </a:lnTo>
                  <a:lnTo>
                    <a:pt x="750" y="2376"/>
                  </a:lnTo>
                  <a:lnTo>
                    <a:pt x="747" y="2377"/>
                  </a:lnTo>
                  <a:lnTo>
                    <a:pt x="744" y="2376"/>
                  </a:lnTo>
                  <a:lnTo>
                    <a:pt x="710" y="2361"/>
                  </a:lnTo>
                  <a:lnTo>
                    <a:pt x="709" y="2359"/>
                  </a:lnTo>
                  <a:lnTo>
                    <a:pt x="708" y="2356"/>
                  </a:lnTo>
                  <a:lnTo>
                    <a:pt x="706" y="2353"/>
                  </a:lnTo>
                  <a:lnTo>
                    <a:pt x="708" y="2351"/>
                  </a:lnTo>
                  <a:lnTo>
                    <a:pt x="709" y="2348"/>
                  </a:lnTo>
                  <a:lnTo>
                    <a:pt x="712" y="2347"/>
                  </a:lnTo>
                  <a:lnTo>
                    <a:pt x="714" y="2347"/>
                  </a:lnTo>
                  <a:close/>
                  <a:moveTo>
                    <a:pt x="1800" y="2331"/>
                  </a:moveTo>
                  <a:lnTo>
                    <a:pt x="1802" y="2332"/>
                  </a:lnTo>
                  <a:lnTo>
                    <a:pt x="1805" y="2334"/>
                  </a:lnTo>
                  <a:lnTo>
                    <a:pt x="1806" y="2335"/>
                  </a:lnTo>
                  <a:lnTo>
                    <a:pt x="1807" y="2338"/>
                  </a:lnTo>
                  <a:lnTo>
                    <a:pt x="1806" y="2342"/>
                  </a:lnTo>
                  <a:lnTo>
                    <a:pt x="1805" y="2343"/>
                  </a:lnTo>
                  <a:lnTo>
                    <a:pt x="1803" y="2346"/>
                  </a:lnTo>
                  <a:lnTo>
                    <a:pt x="1771" y="2361"/>
                  </a:lnTo>
                  <a:lnTo>
                    <a:pt x="1771" y="2361"/>
                  </a:lnTo>
                  <a:lnTo>
                    <a:pt x="1767" y="2363"/>
                  </a:lnTo>
                  <a:lnTo>
                    <a:pt x="1764" y="2361"/>
                  </a:lnTo>
                  <a:lnTo>
                    <a:pt x="1762" y="2360"/>
                  </a:lnTo>
                  <a:lnTo>
                    <a:pt x="1760" y="2357"/>
                  </a:lnTo>
                  <a:lnTo>
                    <a:pt x="1760" y="2355"/>
                  </a:lnTo>
                  <a:lnTo>
                    <a:pt x="1760" y="2352"/>
                  </a:lnTo>
                  <a:lnTo>
                    <a:pt x="1762" y="2350"/>
                  </a:lnTo>
                  <a:lnTo>
                    <a:pt x="1764" y="2348"/>
                  </a:lnTo>
                  <a:lnTo>
                    <a:pt x="1797" y="2332"/>
                  </a:lnTo>
                  <a:lnTo>
                    <a:pt x="1800" y="2331"/>
                  </a:lnTo>
                  <a:close/>
                  <a:moveTo>
                    <a:pt x="650" y="2314"/>
                  </a:moveTo>
                  <a:lnTo>
                    <a:pt x="653" y="2315"/>
                  </a:lnTo>
                  <a:lnTo>
                    <a:pt x="685" y="2331"/>
                  </a:lnTo>
                  <a:lnTo>
                    <a:pt x="687" y="2334"/>
                  </a:lnTo>
                  <a:lnTo>
                    <a:pt x="688" y="2336"/>
                  </a:lnTo>
                  <a:lnTo>
                    <a:pt x="689" y="2339"/>
                  </a:lnTo>
                  <a:lnTo>
                    <a:pt x="688" y="2342"/>
                  </a:lnTo>
                  <a:lnTo>
                    <a:pt x="687" y="2344"/>
                  </a:lnTo>
                  <a:lnTo>
                    <a:pt x="684" y="2346"/>
                  </a:lnTo>
                  <a:lnTo>
                    <a:pt x="682" y="2346"/>
                  </a:lnTo>
                  <a:lnTo>
                    <a:pt x="679" y="2344"/>
                  </a:lnTo>
                  <a:lnTo>
                    <a:pt x="646" y="2327"/>
                  </a:lnTo>
                  <a:lnTo>
                    <a:pt x="646" y="2327"/>
                  </a:lnTo>
                  <a:lnTo>
                    <a:pt x="644" y="2326"/>
                  </a:lnTo>
                  <a:lnTo>
                    <a:pt x="642" y="2323"/>
                  </a:lnTo>
                  <a:lnTo>
                    <a:pt x="642" y="2321"/>
                  </a:lnTo>
                  <a:lnTo>
                    <a:pt x="644" y="2318"/>
                  </a:lnTo>
                  <a:lnTo>
                    <a:pt x="645" y="2315"/>
                  </a:lnTo>
                  <a:lnTo>
                    <a:pt x="648" y="2314"/>
                  </a:lnTo>
                  <a:lnTo>
                    <a:pt x="650" y="2314"/>
                  </a:lnTo>
                  <a:close/>
                  <a:moveTo>
                    <a:pt x="1862" y="2297"/>
                  </a:moveTo>
                  <a:lnTo>
                    <a:pt x="1865" y="2297"/>
                  </a:lnTo>
                  <a:lnTo>
                    <a:pt x="1868" y="2298"/>
                  </a:lnTo>
                  <a:lnTo>
                    <a:pt x="1870" y="2300"/>
                  </a:lnTo>
                  <a:lnTo>
                    <a:pt x="1870" y="2304"/>
                  </a:lnTo>
                  <a:lnTo>
                    <a:pt x="1870" y="2306"/>
                  </a:lnTo>
                  <a:lnTo>
                    <a:pt x="1869" y="2309"/>
                  </a:lnTo>
                  <a:lnTo>
                    <a:pt x="1868" y="2310"/>
                  </a:lnTo>
                  <a:lnTo>
                    <a:pt x="1835" y="2329"/>
                  </a:lnTo>
                  <a:lnTo>
                    <a:pt x="1832" y="2329"/>
                  </a:lnTo>
                  <a:lnTo>
                    <a:pt x="1830" y="2329"/>
                  </a:lnTo>
                  <a:lnTo>
                    <a:pt x="1827" y="2327"/>
                  </a:lnTo>
                  <a:lnTo>
                    <a:pt x="1826" y="2326"/>
                  </a:lnTo>
                  <a:lnTo>
                    <a:pt x="1824" y="2322"/>
                  </a:lnTo>
                  <a:lnTo>
                    <a:pt x="1824" y="2319"/>
                  </a:lnTo>
                  <a:lnTo>
                    <a:pt x="1826" y="2317"/>
                  </a:lnTo>
                  <a:lnTo>
                    <a:pt x="1828" y="2315"/>
                  </a:lnTo>
                  <a:lnTo>
                    <a:pt x="1860" y="2297"/>
                  </a:lnTo>
                  <a:lnTo>
                    <a:pt x="1862" y="2297"/>
                  </a:lnTo>
                  <a:close/>
                  <a:moveTo>
                    <a:pt x="589" y="2278"/>
                  </a:moveTo>
                  <a:lnTo>
                    <a:pt x="591" y="2279"/>
                  </a:lnTo>
                  <a:lnTo>
                    <a:pt x="621" y="2297"/>
                  </a:lnTo>
                  <a:lnTo>
                    <a:pt x="624" y="2300"/>
                  </a:lnTo>
                  <a:lnTo>
                    <a:pt x="625" y="2301"/>
                  </a:lnTo>
                  <a:lnTo>
                    <a:pt x="625" y="2305"/>
                  </a:lnTo>
                  <a:lnTo>
                    <a:pt x="624" y="2308"/>
                  </a:lnTo>
                  <a:lnTo>
                    <a:pt x="623" y="2309"/>
                  </a:lnTo>
                  <a:lnTo>
                    <a:pt x="620" y="2310"/>
                  </a:lnTo>
                  <a:lnTo>
                    <a:pt x="617" y="2310"/>
                  </a:lnTo>
                  <a:lnTo>
                    <a:pt x="615" y="2310"/>
                  </a:lnTo>
                  <a:lnTo>
                    <a:pt x="583" y="2291"/>
                  </a:lnTo>
                  <a:lnTo>
                    <a:pt x="581" y="2289"/>
                  </a:lnTo>
                  <a:lnTo>
                    <a:pt x="579" y="2287"/>
                  </a:lnTo>
                  <a:lnTo>
                    <a:pt x="579" y="2284"/>
                  </a:lnTo>
                  <a:lnTo>
                    <a:pt x="581" y="2281"/>
                  </a:lnTo>
                  <a:lnTo>
                    <a:pt x="583" y="2279"/>
                  </a:lnTo>
                  <a:lnTo>
                    <a:pt x="586" y="2278"/>
                  </a:lnTo>
                  <a:lnTo>
                    <a:pt x="589" y="2278"/>
                  </a:lnTo>
                  <a:close/>
                  <a:moveTo>
                    <a:pt x="1924" y="2258"/>
                  </a:moveTo>
                  <a:lnTo>
                    <a:pt x="1926" y="2258"/>
                  </a:lnTo>
                  <a:lnTo>
                    <a:pt x="1929" y="2259"/>
                  </a:lnTo>
                  <a:lnTo>
                    <a:pt x="1930" y="2262"/>
                  </a:lnTo>
                  <a:lnTo>
                    <a:pt x="1932" y="2264"/>
                  </a:lnTo>
                  <a:lnTo>
                    <a:pt x="1932" y="2267"/>
                  </a:lnTo>
                  <a:lnTo>
                    <a:pt x="1930" y="2270"/>
                  </a:lnTo>
                  <a:lnTo>
                    <a:pt x="1929" y="2271"/>
                  </a:lnTo>
                  <a:lnTo>
                    <a:pt x="1898" y="2292"/>
                  </a:lnTo>
                  <a:lnTo>
                    <a:pt x="1895" y="2292"/>
                  </a:lnTo>
                  <a:lnTo>
                    <a:pt x="1892" y="2292"/>
                  </a:lnTo>
                  <a:lnTo>
                    <a:pt x="1890" y="2291"/>
                  </a:lnTo>
                  <a:lnTo>
                    <a:pt x="1889" y="2289"/>
                  </a:lnTo>
                  <a:lnTo>
                    <a:pt x="1887" y="2287"/>
                  </a:lnTo>
                  <a:lnTo>
                    <a:pt x="1887" y="2284"/>
                  </a:lnTo>
                  <a:lnTo>
                    <a:pt x="1889" y="2281"/>
                  </a:lnTo>
                  <a:lnTo>
                    <a:pt x="1891" y="2279"/>
                  </a:lnTo>
                  <a:lnTo>
                    <a:pt x="1921" y="2259"/>
                  </a:lnTo>
                  <a:lnTo>
                    <a:pt x="1924" y="2258"/>
                  </a:lnTo>
                  <a:close/>
                  <a:moveTo>
                    <a:pt x="526" y="2237"/>
                  </a:moveTo>
                  <a:lnTo>
                    <a:pt x="528" y="2237"/>
                  </a:lnTo>
                  <a:lnTo>
                    <a:pt x="531" y="2238"/>
                  </a:lnTo>
                  <a:lnTo>
                    <a:pt x="561" y="2259"/>
                  </a:lnTo>
                  <a:lnTo>
                    <a:pt x="562" y="2260"/>
                  </a:lnTo>
                  <a:lnTo>
                    <a:pt x="564" y="2263"/>
                  </a:lnTo>
                  <a:lnTo>
                    <a:pt x="564" y="2267"/>
                  </a:lnTo>
                  <a:lnTo>
                    <a:pt x="562" y="2270"/>
                  </a:lnTo>
                  <a:lnTo>
                    <a:pt x="561" y="2271"/>
                  </a:lnTo>
                  <a:lnTo>
                    <a:pt x="558" y="2272"/>
                  </a:lnTo>
                  <a:lnTo>
                    <a:pt x="556" y="2272"/>
                  </a:lnTo>
                  <a:lnTo>
                    <a:pt x="553" y="2271"/>
                  </a:lnTo>
                  <a:lnTo>
                    <a:pt x="523" y="2250"/>
                  </a:lnTo>
                  <a:lnTo>
                    <a:pt x="521" y="2249"/>
                  </a:lnTo>
                  <a:lnTo>
                    <a:pt x="519" y="2246"/>
                  </a:lnTo>
                  <a:lnTo>
                    <a:pt x="519" y="2243"/>
                  </a:lnTo>
                  <a:lnTo>
                    <a:pt x="521" y="2241"/>
                  </a:lnTo>
                  <a:lnTo>
                    <a:pt x="523" y="2238"/>
                  </a:lnTo>
                  <a:lnTo>
                    <a:pt x="526" y="2237"/>
                  </a:lnTo>
                  <a:close/>
                  <a:moveTo>
                    <a:pt x="1985" y="2216"/>
                  </a:moveTo>
                  <a:lnTo>
                    <a:pt x="1988" y="2217"/>
                  </a:lnTo>
                  <a:lnTo>
                    <a:pt x="1989" y="2219"/>
                  </a:lnTo>
                  <a:lnTo>
                    <a:pt x="1991" y="2221"/>
                  </a:lnTo>
                  <a:lnTo>
                    <a:pt x="1992" y="2225"/>
                  </a:lnTo>
                  <a:lnTo>
                    <a:pt x="1991" y="2228"/>
                  </a:lnTo>
                  <a:lnTo>
                    <a:pt x="1988" y="2229"/>
                  </a:lnTo>
                  <a:lnTo>
                    <a:pt x="1959" y="2251"/>
                  </a:lnTo>
                  <a:lnTo>
                    <a:pt x="1957" y="2253"/>
                  </a:lnTo>
                  <a:lnTo>
                    <a:pt x="1954" y="2253"/>
                  </a:lnTo>
                  <a:lnTo>
                    <a:pt x="1951" y="2251"/>
                  </a:lnTo>
                  <a:lnTo>
                    <a:pt x="1949" y="2249"/>
                  </a:lnTo>
                  <a:lnTo>
                    <a:pt x="1947" y="2246"/>
                  </a:lnTo>
                  <a:lnTo>
                    <a:pt x="1947" y="2243"/>
                  </a:lnTo>
                  <a:lnTo>
                    <a:pt x="1949" y="2241"/>
                  </a:lnTo>
                  <a:lnTo>
                    <a:pt x="1950" y="2240"/>
                  </a:lnTo>
                  <a:lnTo>
                    <a:pt x="1980" y="2217"/>
                  </a:lnTo>
                  <a:lnTo>
                    <a:pt x="1983" y="2216"/>
                  </a:lnTo>
                  <a:lnTo>
                    <a:pt x="1985" y="2216"/>
                  </a:lnTo>
                  <a:close/>
                  <a:moveTo>
                    <a:pt x="468" y="2194"/>
                  </a:moveTo>
                  <a:lnTo>
                    <a:pt x="471" y="2194"/>
                  </a:lnTo>
                  <a:lnTo>
                    <a:pt x="473" y="2195"/>
                  </a:lnTo>
                  <a:lnTo>
                    <a:pt x="502" y="2217"/>
                  </a:lnTo>
                  <a:lnTo>
                    <a:pt x="504" y="2220"/>
                  </a:lnTo>
                  <a:lnTo>
                    <a:pt x="505" y="2223"/>
                  </a:lnTo>
                  <a:lnTo>
                    <a:pt x="505" y="2225"/>
                  </a:lnTo>
                  <a:lnTo>
                    <a:pt x="504" y="2228"/>
                  </a:lnTo>
                  <a:lnTo>
                    <a:pt x="501" y="2229"/>
                  </a:lnTo>
                  <a:lnTo>
                    <a:pt x="498" y="2230"/>
                  </a:lnTo>
                  <a:lnTo>
                    <a:pt x="496" y="2230"/>
                  </a:lnTo>
                  <a:lnTo>
                    <a:pt x="493" y="2229"/>
                  </a:lnTo>
                  <a:lnTo>
                    <a:pt x="464" y="2207"/>
                  </a:lnTo>
                  <a:lnTo>
                    <a:pt x="463" y="2204"/>
                  </a:lnTo>
                  <a:lnTo>
                    <a:pt x="462" y="2202"/>
                  </a:lnTo>
                  <a:lnTo>
                    <a:pt x="462" y="2199"/>
                  </a:lnTo>
                  <a:lnTo>
                    <a:pt x="463" y="2196"/>
                  </a:lnTo>
                  <a:lnTo>
                    <a:pt x="466" y="2195"/>
                  </a:lnTo>
                  <a:lnTo>
                    <a:pt x="468" y="2194"/>
                  </a:lnTo>
                  <a:close/>
                  <a:moveTo>
                    <a:pt x="2042" y="2171"/>
                  </a:moveTo>
                  <a:lnTo>
                    <a:pt x="2044" y="2171"/>
                  </a:lnTo>
                  <a:lnTo>
                    <a:pt x="2046" y="2174"/>
                  </a:lnTo>
                  <a:lnTo>
                    <a:pt x="2048" y="2175"/>
                  </a:lnTo>
                  <a:lnTo>
                    <a:pt x="2048" y="2179"/>
                  </a:lnTo>
                  <a:lnTo>
                    <a:pt x="2047" y="2182"/>
                  </a:lnTo>
                  <a:lnTo>
                    <a:pt x="2046" y="2183"/>
                  </a:lnTo>
                  <a:lnTo>
                    <a:pt x="2017" y="2207"/>
                  </a:lnTo>
                  <a:lnTo>
                    <a:pt x="2014" y="2208"/>
                  </a:lnTo>
                  <a:lnTo>
                    <a:pt x="2012" y="2208"/>
                  </a:lnTo>
                  <a:lnTo>
                    <a:pt x="2009" y="2208"/>
                  </a:lnTo>
                  <a:lnTo>
                    <a:pt x="2008" y="2206"/>
                  </a:lnTo>
                  <a:lnTo>
                    <a:pt x="2006" y="2203"/>
                  </a:lnTo>
                  <a:lnTo>
                    <a:pt x="2005" y="2200"/>
                  </a:lnTo>
                  <a:lnTo>
                    <a:pt x="2006" y="2198"/>
                  </a:lnTo>
                  <a:lnTo>
                    <a:pt x="2008" y="2195"/>
                  </a:lnTo>
                  <a:lnTo>
                    <a:pt x="2036" y="2173"/>
                  </a:lnTo>
                  <a:lnTo>
                    <a:pt x="2039" y="2171"/>
                  </a:lnTo>
                  <a:lnTo>
                    <a:pt x="2042" y="2171"/>
                  </a:lnTo>
                  <a:close/>
                  <a:moveTo>
                    <a:pt x="413" y="2147"/>
                  </a:moveTo>
                  <a:lnTo>
                    <a:pt x="416" y="2147"/>
                  </a:lnTo>
                  <a:lnTo>
                    <a:pt x="418" y="2149"/>
                  </a:lnTo>
                  <a:lnTo>
                    <a:pt x="446" y="2173"/>
                  </a:lnTo>
                  <a:lnTo>
                    <a:pt x="447" y="2174"/>
                  </a:lnTo>
                  <a:lnTo>
                    <a:pt x="449" y="2177"/>
                  </a:lnTo>
                  <a:lnTo>
                    <a:pt x="449" y="2181"/>
                  </a:lnTo>
                  <a:lnTo>
                    <a:pt x="447" y="2182"/>
                  </a:lnTo>
                  <a:lnTo>
                    <a:pt x="445" y="2185"/>
                  </a:lnTo>
                  <a:lnTo>
                    <a:pt x="442" y="2185"/>
                  </a:lnTo>
                  <a:lnTo>
                    <a:pt x="439" y="2185"/>
                  </a:lnTo>
                  <a:lnTo>
                    <a:pt x="437" y="2183"/>
                  </a:lnTo>
                  <a:lnTo>
                    <a:pt x="409" y="2160"/>
                  </a:lnTo>
                  <a:lnTo>
                    <a:pt x="409" y="2160"/>
                  </a:lnTo>
                  <a:lnTo>
                    <a:pt x="408" y="2157"/>
                  </a:lnTo>
                  <a:lnTo>
                    <a:pt x="407" y="2154"/>
                  </a:lnTo>
                  <a:lnTo>
                    <a:pt x="407" y="2152"/>
                  </a:lnTo>
                  <a:lnTo>
                    <a:pt x="409" y="2149"/>
                  </a:lnTo>
                  <a:lnTo>
                    <a:pt x="411" y="2148"/>
                  </a:lnTo>
                  <a:lnTo>
                    <a:pt x="413" y="2147"/>
                  </a:lnTo>
                  <a:close/>
                  <a:moveTo>
                    <a:pt x="2095" y="2123"/>
                  </a:moveTo>
                  <a:lnTo>
                    <a:pt x="2098" y="2123"/>
                  </a:lnTo>
                  <a:lnTo>
                    <a:pt x="2099" y="2124"/>
                  </a:lnTo>
                  <a:lnTo>
                    <a:pt x="2102" y="2127"/>
                  </a:lnTo>
                  <a:lnTo>
                    <a:pt x="2102" y="2130"/>
                  </a:lnTo>
                  <a:lnTo>
                    <a:pt x="2101" y="2132"/>
                  </a:lnTo>
                  <a:lnTo>
                    <a:pt x="2099" y="2135"/>
                  </a:lnTo>
                  <a:lnTo>
                    <a:pt x="2073" y="2160"/>
                  </a:lnTo>
                  <a:lnTo>
                    <a:pt x="2073" y="2160"/>
                  </a:lnTo>
                  <a:lnTo>
                    <a:pt x="2070" y="2161"/>
                  </a:lnTo>
                  <a:lnTo>
                    <a:pt x="2068" y="2161"/>
                  </a:lnTo>
                  <a:lnTo>
                    <a:pt x="2065" y="2161"/>
                  </a:lnTo>
                  <a:lnTo>
                    <a:pt x="2063" y="2160"/>
                  </a:lnTo>
                  <a:lnTo>
                    <a:pt x="2061" y="2157"/>
                  </a:lnTo>
                  <a:lnTo>
                    <a:pt x="2061" y="2154"/>
                  </a:lnTo>
                  <a:lnTo>
                    <a:pt x="2061" y="2152"/>
                  </a:lnTo>
                  <a:lnTo>
                    <a:pt x="2063" y="2149"/>
                  </a:lnTo>
                  <a:lnTo>
                    <a:pt x="2090" y="2124"/>
                  </a:lnTo>
                  <a:lnTo>
                    <a:pt x="2091" y="2123"/>
                  </a:lnTo>
                  <a:lnTo>
                    <a:pt x="2095" y="2123"/>
                  </a:lnTo>
                  <a:close/>
                  <a:moveTo>
                    <a:pt x="362" y="2097"/>
                  </a:moveTo>
                  <a:lnTo>
                    <a:pt x="365" y="2097"/>
                  </a:lnTo>
                  <a:lnTo>
                    <a:pt x="367" y="2099"/>
                  </a:lnTo>
                  <a:lnTo>
                    <a:pt x="392" y="2124"/>
                  </a:lnTo>
                  <a:lnTo>
                    <a:pt x="394" y="2127"/>
                  </a:lnTo>
                  <a:lnTo>
                    <a:pt x="395" y="2130"/>
                  </a:lnTo>
                  <a:lnTo>
                    <a:pt x="395" y="2132"/>
                  </a:lnTo>
                  <a:lnTo>
                    <a:pt x="392" y="2135"/>
                  </a:lnTo>
                  <a:lnTo>
                    <a:pt x="391" y="2136"/>
                  </a:lnTo>
                  <a:lnTo>
                    <a:pt x="387" y="2136"/>
                  </a:lnTo>
                  <a:lnTo>
                    <a:pt x="384" y="2136"/>
                  </a:lnTo>
                  <a:lnTo>
                    <a:pt x="383" y="2135"/>
                  </a:lnTo>
                  <a:lnTo>
                    <a:pt x="357" y="2109"/>
                  </a:lnTo>
                  <a:lnTo>
                    <a:pt x="357" y="2109"/>
                  </a:lnTo>
                  <a:lnTo>
                    <a:pt x="354" y="2106"/>
                  </a:lnTo>
                  <a:lnTo>
                    <a:pt x="354" y="2103"/>
                  </a:lnTo>
                  <a:lnTo>
                    <a:pt x="356" y="2101"/>
                  </a:lnTo>
                  <a:lnTo>
                    <a:pt x="357" y="2098"/>
                  </a:lnTo>
                  <a:lnTo>
                    <a:pt x="360" y="2097"/>
                  </a:lnTo>
                  <a:lnTo>
                    <a:pt x="362" y="2097"/>
                  </a:lnTo>
                  <a:close/>
                  <a:moveTo>
                    <a:pt x="2145" y="2071"/>
                  </a:moveTo>
                  <a:lnTo>
                    <a:pt x="2148" y="2071"/>
                  </a:lnTo>
                  <a:lnTo>
                    <a:pt x="2150" y="2073"/>
                  </a:lnTo>
                  <a:lnTo>
                    <a:pt x="2152" y="2075"/>
                  </a:lnTo>
                  <a:lnTo>
                    <a:pt x="2153" y="2077"/>
                  </a:lnTo>
                  <a:lnTo>
                    <a:pt x="2152" y="2081"/>
                  </a:lnTo>
                  <a:lnTo>
                    <a:pt x="2150" y="2082"/>
                  </a:lnTo>
                  <a:lnTo>
                    <a:pt x="2125" y="2110"/>
                  </a:lnTo>
                  <a:lnTo>
                    <a:pt x="2123" y="2111"/>
                  </a:lnTo>
                  <a:lnTo>
                    <a:pt x="2120" y="2111"/>
                  </a:lnTo>
                  <a:lnTo>
                    <a:pt x="2118" y="2111"/>
                  </a:lnTo>
                  <a:lnTo>
                    <a:pt x="2115" y="2110"/>
                  </a:lnTo>
                  <a:lnTo>
                    <a:pt x="2114" y="2107"/>
                  </a:lnTo>
                  <a:lnTo>
                    <a:pt x="2114" y="2105"/>
                  </a:lnTo>
                  <a:lnTo>
                    <a:pt x="2114" y="2102"/>
                  </a:lnTo>
                  <a:lnTo>
                    <a:pt x="2115" y="2099"/>
                  </a:lnTo>
                  <a:lnTo>
                    <a:pt x="2140" y="2073"/>
                  </a:lnTo>
                  <a:lnTo>
                    <a:pt x="2142" y="2072"/>
                  </a:lnTo>
                  <a:lnTo>
                    <a:pt x="2145" y="2071"/>
                  </a:lnTo>
                  <a:close/>
                  <a:moveTo>
                    <a:pt x="312" y="2043"/>
                  </a:moveTo>
                  <a:lnTo>
                    <a:pt x="315" y="2044"/>
                  </a:lnTo>
                  <a:lnTo>
                    <a:pt x="318" y="2046"/>
                  </a:lnTo>
                  <a:lnTo>
                    <a:pt x="342" y="2073"/>
                  </a:lnTo>
                  <a:lnTo>
                    <a:pt x="344" y="2075"/>
                  </a:lnTo>
                  <a:lnTo>
                    <a:pt x="344" y="2079"/>
                  </a:lnTo>
                  <a:lnTo>
                    <a:pt x="344" y="2081"/>
                  </a:lnTo>
                  <a:lnTo>
                    <a:pt x="341" y="2082"/>
                  </a:lnTo>
                  <a:lnTo>
                    <a:pt x="339" y="2085"/>
                  </a:lnTo>
                  <a:lnTo>
                    <a:pt x="336" y="2085"/>
                  </a:lnTo>
                  <a:lnTo>
                    <a:pt x="333" y="2084"/>
                  </a:lnTo>
                  <a:lnTo>
                    <a:pt x="331" y="2082"/>
                  </a:lnTo>
                  <a:lnTo>
                    <a:pt x="307" y="2055"/>
                  </a:lnTo>
                  <a:lnTo>
                    <a:pt x="306" y="2054"/>
                  </a:lnTo>
                  <a:lnTo>
                    <a:pt x="305" y="2050"/>
                  </a:lnTo>
                  <a:lnTo>
                    <a:pt x="306" y="2047"/>
                  </a:lnTo>
                  <a:lnTo>
                    <a:pt x="307" y="2046"/>
                  </a:lnTo>
                  <a:lnTo>
                    <a:pt x="310" y="2044"/>
                  </a:lnTo>
                  <a:lnTo>
                    <a:pt x="312" y="2043"/>
                  </a:lnTo>
                  <a:close/>
                  <a:moveTo>
                    <a:pt x="2192" y="2017"/>
                  </a:moveTo>
                  <a:lnTo>
                    <a:pt x="2195" y="2017"/>
                  </a:lnTo>
                  <a:lnTo>
                    <a:pt x="2197" y="2018"/>
                  </a:lnTo>
                  <a:lnTo>
                    <a:pt x="2200" y="2020"/>
                  </a:lnTo>
                  <a:lnTo>
                    <a:pt x="2200" y="2022"/>
                  </a:lnTo>
                  <a:lnTo>
                    <a:pt x="2200" y="2026"/>
                  </a:lnTo>
                  <a:lnTo>
                    <a:pt x="2199" y="2029"/>
                  </a:lnTo>
                  <a:lnTo>
                    <a:pt x="2175" y="2056"/>
                  </a:lnTo>
                  <a:lnTo>
                    <a:pt x="2175" y="2056"/>
                  </a:lnTo>
                  <a:lnTo>
                    <a:pt x="2173" y="2058"/>
                  </a:lnTo>
                  <a:lnTo>
                    <a:pt x="2170" y="2059"/>
                  </a:lnTo>
                  <a:lnTo>
                    <a:pt x="2167" y="2058"/>
                  </a:lnTo>
                  <a:lnTo>
                    <a:pt x="2165" y="2056"/>
                  </a:lnTo>
                  <a:lnTo>
                    <a:pt x="2163" y="2054"/>
                  </a:lnTo>
                  <a:lnTo>
                    <a:pt x="2162" y="2051"/>
                  </a:lnTo>
                  <a:lnTo>
                    <a:pt x="2163" y="2048"/>
                  </a:lnTo>
                  <a:lnTo>
                    <a:pt x="2165" y="2046"/>
                  </a:lnTo>
                  <a:lnTo>
                    <a:pt x="2187" y="2018"/>
                  </a:lnTo>
                  <a:lnTo>
                    <a:pt x="2190" y="2017"/>
                  </a:lnTo>
                  <a:lnTo>
                    <a:pt x="2192" y="2017"/>
                  </a:lnTo>
                  <a:close/>
                  <a:moveTo>
                    <a:pt x="267" y="1988"/>
                  </a:moveTo>
                  <a:lnTo>
                    <a:pt x="269" y="1988"/>
                  </a:lnTo>
                  <a:lnTo>
                    <a:pt x="272" y="1991"/>
                  </a:lnTo>
                  <a:lnTo>
                    <a:pt x="294" y="2018"/>
                  </a:lnTo>
                  <a:lnTo>
                    <a:pt x="295" y="2021"/>
                  </a:lnTo>
                  <a:lnTo>
                    <a:pt x="295" y="2024"/>
                  </a:lnTo>
                  <a:lnTo>
                    <a:pt x="295" y="2026"/>
                  </a:lnTo>
                  <a:lnTo>
                    <a:pt x="293" y="2029"/>
                  </a:lnTo>
                  <a:lnTo>
                    <a:pt x="291" y="2030"/>
                  </a:lnTo>
                  <a:lnTo>
                    <a:pt x="288" y="2030"/>
                  </a:lnTo>
                  <a:lnTo>
                    <a:pt x="285" y="2030"/>
                  </a:lnTo>
                  <a:lnTo>
                    <a:pt x="284" y="2027"/>
                  </a:lnTo>
                  <a:lnTo>
                    <a:pt x="260" y="2000"/>
                  </a:lnTo>
                  <a:lnTo>
                    <a:pt x="260" y="2000"/>
                  </a:lnTo>
                  <a:lnTo>
                    <a:pt x="259" y="1997"/>
                  </a:lnTo>
                  <a:lnTo>
                    <a:pt x="259" y="1993"/>
                  </a:lnTo>
                  <a:lnTo>
                    <a:pt x="260" y="1991"/>
                  </a:lnTo>
                  <a:lnTo>
                    <a:pt x="261" y="1990"/>
                  </a:lnTo>
                  <a:lnTo>
                    <a:pt x="264" y="1988"/>
                  </a:lnTo>
                  <a:lnTo>
                    <a:pt x="267" y="1988"/>
                  </a:lnTo>
                  <a:close/>
                  <a:moveTo>
                    <a:pt x="2237" y="1959"/>
                  </a:moveTo>
                  <a:lnTo>
                    <a:pt x="2239" y="1959"/>
                  </a:lnTo>
                  <a:lnTo>
                    <a:pt x="2242" y="1961"/>
                  </a:lnTo>
                  <a:lnTo>
                    <a:pt x="2245" y="1963"/>
                  </a:lnTo>
                  <a:lnTo>
                    <a:pt x="2245" y="1966"/>
                  </a:lnTo>
                  <a:lnTo>
                    <a:pt x="2245" y="1969"/>
                  </a:lnTo>
                  <a:lnTo>
                    <a:pt x="2243" y="1971"/>
                  </a:lnTo>
                  <a:lnTo>
                    <a:pt x="2221" y="2000"/>
                  </a:lnTo>
                  <a:lnTo>
                    <a:pt x="2220" y="2001"/>
                  </a:lnTo>
                  <a:lnTo>
                    <a:pt x="2217" y="2003"/>
                  </a:lnTo>
                  <a:lnTo>
                    <a:pt x="2214" y="2003"/>
                  </a:lnTo>
                  <a:lnTo>
                    <a:pt x="2212" y="2001"/>
                  </a:lnTo>
                  <a:lnTo>
                    <a:pt x="2209" y="1999"/>
                  </a:lnTo>
                  <a:lnTo>
                    <a:pt x="2209" y="1996"/>
                  </a:lnTo>
                  <a:lnTo>
                    <a:pt x="2209" y="1993"/>
                  </a:lnTo>
                  <a:lnTo>
                    <a:pt x="2211" y="1991"/>
                  </a:lnTo>
                  <a:lnTo>
                    <a:pt x="2232" y="1962"/>
                  </a:lnTo>
                  <a:lnTo>
                    <a:pt x="2234" y="1961"/>
                  </a:lnTo>
                  <a:lnTo>
                    <a:pt x="2237" y="1959"/>
                  </a:lnTo>
                  <a:close/>
                  <a:moveTo>
                    <a:pt x="225" y="1929"/>
                  </a:moveTo>
                  <a:lnTo>
                    <a:pt x="227" y="1931"/>
                  </a:lnTo>
                  <a:lnTo>
                    <a:pt x="229" y="1932"/>
                  </a:lnTo>
                  <a:lnTo>
                    <a:pt x="250" y="1962"/>
                  </a:lnTo>
                  <a:lnTo>
                    <a:pt x="251" y="1965"/>
                  </a:lnTo>
                  <a:lnTo>
                    <a:pt x="251" y="1967"/>
                  </a:lnTo>
                  <a:lnTo>
                    <a:pt x="251" y="1970"/>
                  </a:lnTo>
                  <a:lnTo>
                    <a:pt x="248" y="1971"/>
                  </a:lnTo>
                  <a:lnTo>
                    <a:pt x="246" y="1972"/>
                  </a:lnTo>
                  <a:lnTo>
                    <a:pt x="243" y="1972"/>
                  </a:lnTo>
                  <a:lnTo>
                    <a:pt x="240" y="1972"/>
                  </a:lnTo>
                  <a:lnTo>
                    <a:pt x="238" y="1970"/>
                  </a:lnTo>
                  <a:lnTo>
                    <a:pt x="217" y="1941"/>
                  </a:lnTo>
                  <a:lnTo>
                    <a:pt x="216" y="1938"/>
                  </a:lnTo>
                  <a:lnTo>
                    <a:pt x="216" y="1935"/>
                  </a:lnTo>
                  <a:lnTo>
                    <a:pt x="217" y="1932"/>
                  </a:lnTo>
                  <a:lnTo>
                    <a:pt x="219" y="1931"/>
                  </a:lnTo>
                  <a:lnTo>
                    <a:pt x="222" y="1929"/>
                  </a:lnTo>
                  <a:lnTo>
                    <a:pt x="225" y="1929"/>
                  </a:lnTo>
                  <a:close/>
                  <a:moveTo>
                    <a:pt x="2280" y="1899"/>
                  </a:moveTo>
                  <a:lnTo>
                    <a:pt x="2283" y="1900"/>
                  </a:lnTo>
                  <a:lnTo>
                    <a:pt x="2285" y="1903"/>
                  </a:lnTo>
                  <a:lnTo>
                    <a:pt x="2286" y="1906"/>
                  </a:lnTo>
                  <a:lnTo>
                    <a:pt x="2286" y="1908"/>
                  </a:lnTo>
                  <a:lnTo>
                    <a:pt x="2285" y="1911"/>
                  </a:lnTo>
                  <a:lnTo>
                    <a:pt x="2264" y="1941"/>
                  </a:lnTo>
                  <a:lnTo>
                    <a:pt x="2263" y="1944"/>
                  </a:lnTo>
                  <a:lnTo>
                    <a:pt x="2260" y="1944"/>
                  </a:lnTo>
                  <a:lnTo>
                    <a:pt x="2258" y="1944"/>
                  </a:lnTo>
                  <a:lnTo>
                    <a:pt x="2255" y="1942"/>
                  </a:lnTo>
                  <a:lnTo>
                    <a:pt x="2252" y="1941"/>
                  </a:lnTo>
                  <a:lnTo>
                    <a:pt x="2251" y="1938"/>
                  </a:lnTo>
                  <a:lnTo>
                    <a:pt x="2251" y="1936"/>
                  </a:lnTo>
                  <a:lnTo>
                    <a:pt x="2252" y="1933"/>
                  </a:lnTo>
                  <a:lnTo>
                    <a:pt x="2272" y="1903"/>
                  </a:lnTo>
                  <a:lnTo>
                    <a:pt x="2275" y="1900"/>
                  </a:lnTo>
                  <a:lnTo>
                    <a:pt x="2277" y="1899"/>
                  </a:lnTo>
                  <a:lnTo>
                    <a:pt x="2280" y="1899"/>
                  </a:lnTo>
                  <a:close/>
                  <a:moveTo>
                    <a:pt x="183" y="1868"/>
                  </a:moveTo>
                  <a:lnTo>
                    <a:pt x="185" y="1868"/>
                  </a:lnTo>
                  <a:lnTo>
                    <a:pt x="188" y="1869"/>
                  </a:lnTo>
                  <a:lnTo>
                    <a:pt x="191" y="1872"/>
                  </a:lnTo>
                  <a:lnTo>
                    <a:pt x="209" y="1902"/>
                  </a:lnTo>
                  <a:lnTo>
                    <a:pt x="210" y="1904"/>
                  </a:lnTo>
                  <a:lnTo>
                    <a:pt x="210" y="1908"/>
                  </a:lnTo>
                  <a:lnTo>
                    <a:pt x="209" y="1910"/>
                  </a:lnTo>
                  <a:lnTo>
                    <a:pt x="208" y="1912"/>
                  </a:lnTo>
                  <a:lnTo>
                    <a:pt x="204" y="1914"/>
                  </a:lnTo>
                  <a:lnTo>
                    <a:pt x="201" y="1914"/>
                  </a:lnTo>
                  <a:lnTo>
                    <a:pt x="198" y="1912"/>
                  </a:lnTo>
                  <a:lnTo>
                    <a:pt x="197" y="1910"/>
                  </a:lnTo>
                  <a:lnTo>
                    <a:pt x="178" y="1880"/>
                  </a:lnTo>
                  <a:lnTo>
                    <a:pt x="176" y="1877"/>
                  </a:lnTo>
                  <a:lnTo>
                    <a:pt x="176" y="1874"/>
                  </a:lnTo>
                  <a:lnTo>
                    <a:pt x="178" y="1872"/>
                  </a:lnTo>
                  <a:lnTo>
                    <a:pt x="180" y="1869"/>
                  </a:lnTo>
                  <a:lnTo>
                    <a:pt x="183" y="1868"/>
                  </a:lnTo>
                  <a:close/>
                  <a:moveTo>
                    <a:pt x="2317" y="1838"/>
                  </a:moveTo>
                  <a:lnTo>
                    <a:pt x="2319" y="1839"/>
                  </a:lnTo>
                  <a:lnTo>
                    <a:pt x="2322" y="1840"/>
                  </a:lnTo>
                  <a:lnTo>
                    <a:pt x="2323" y="1843"/>
                  </a:lnTo>
                  <a:lnTo>
                    <a:pt x="2323" y="1846"/>
                  </a:lnTo>
                  <a:lnTo>
                    <a:pt x="2323" y="1848"/>
                  </a:lnTo>
                  <a:lnTo>
                    <a:pt x="2305" y="1880"/>
                  </a:lnTo>
                  <a:lnTo>
                    <a:pt x="2305" y="1880"/>
                  </a:lnTo>
                  <a:lnTo>
                    <a:pt x="2302" y="1882"/>
                  </a:lnTo>
                  <a:lnTo>
                    <a:pt x="2300" y="1883"/>
                  </a:lnTo>
                  <a:lnTo>
                    <a:pt x="2297" y="1883"/>
                  </a:lnTo>
                  <a:lnTo>
                    <a:pt x="2294" y="1882"/>
                  </a:lnTo>
                  <a:lnTo>
                    <a:pt x="2292" y="1881"/>
                  </a:lnTo>
                  <a:lnTo>
                    <a:pt x="2290" y="1878"/>
                  </a:lnTo>
                  <a:lnTo>
                    <a:pt x="2290" y="1876"/>
                  </a:lnTo>
                  <a:lnTo>
                    <a:pt x="2292" y="1873"/>
                  </a:lnTo>
                  <a:lnTo>
                    <a:pt x="2310" y="1842"/>
                  </a:lnTo>
                  <a:lnTo>
                    <a:pt x="2311" y="1839"/>
                  </a:lnTo>
                  <a:lnTo>
                    <a:pt x="2314" y="1838"/>
                  </a:lnTo>
                  <a:lnTo>
                    <a:pt x="2317" y="1838"/>
                  </a:lnTo>
                  <a:close/>
                  <a:moveTo>
                    <a:pt x="147" y="1805"/>
                  </a:moveTo>
                  <a:lnTo>
                    <a:pt x="150" y="1805"/>
                  </a:lnTo>
                  <a:lnTo>
                    <a:pt x="153" y="1806"/>
                  </a:lnTo>
                  <a:lnTo>
                    <a:pt x="154" y="1809"/>
                  </a:lnTo>
                  <a:lnTo>
                    <a:pt x="172" y="1840"/>
                  </a:lnTo>
                  <a:lnTo>
                    <a:pt x="172" y="1843"/>
                  </a:lnTo>
                  <a:lnTo>
                    <a:pt x="172" y="1846"/>
                  </a:lnTo>
                  <a:lnTo>
                    <a:pt x="171" y="1848"/>
                  </a:lnTo>
                  <a:lnTo>
                    <a:pt x="170" y="1851"/>
                  </a:lnTo>
                  <a:lnTo>
                    <a:pt x="166" y="1851"/>
                  </a:lnTo>
                  <a:lnTo>
                    <a:pt x="163" y="1851"/>
                  </a:lnTo>
                  <a:lnTo>
                    <a:pt x="161" y="1849"/>
                  </a:lnTo>
                  <a:lnTo>
                    <a:pt x="159" y="1848"/>
                  </a:lnTo>
                  <a:lnTo>
                    <a:pt x="142" y="1815"/>
                  </a:lnTo>
                  <a:lnTo>
                    <a:pt x="141" y="1813"/>
                  </a:lnTo>
                  <a:lnTo>
                    <a:pt x="141" y="1810"/>
                  </a:lnTo>
                  <a:lnTo>
                    <a:pt x="142" y="1808"/>
                  </a:lnTo>
                  <a:lnTo>
                    <a:pt x="145" y="1806"/>
                  </a:lnTo>
                  <a:lnTo>
                    <a:pt x="147" y="1805"/>
                  </a:lnTo>
                  <a:close/>
                  <a:moveTo>
                    <a:pt x="2351" y="1774"/>
                  </a:moveTo>
                  <a:lnTo>
                    <a:pt x="2353" y="1775"/>
                  </a:lnTo>
                  <a:lnTo>
                    <a:pt x="2356" y="1776"/>
                  </a:lnTo>
                  <a:lnTo>
                    <a:pt x="2357" y="1779"/>
                  </a:lnTo>
                  <a:lnTo>
                    <a:pt x="2357" y="1781"/>
                  </a:lnTo>
                  <a:lnTo>
                    <a:pt x="2357" y="1784"/>
                  </a:lnTo>
                  <a:lnTo>
                    <a:pt x="2340" y="1817"/>
                  </a:lnTo>
                  <a:lnTo>
                    <a:pt x="2339" y="1819"/>
                  </a:lnTo>
                  <a:lnTo>
                    <a:pt x="2336" y="1821"/>
                  </a:lnTo>
                  <a:lnTo>
                    <a:pt x="2334" y="1821"/>
                  </a:lnTo>
                  <a:lnTo>
                    <a:pt x="2330" y="1819"/>
                  </a:lnTo>
                  <a:lnTo>
                    <a:pt x="2328" y="1818"/>
                  </a:lnTo>
                  <a:lnTo>
                    <a:pt x="2327" y="1815"/>
                  </a:lnTo>
                  <a:lnTo>
                    <a:pt x="2327" y="1813"/>
                  </a:lnTo>
                  <a:lnTo>
                    <a:pt x="2327" y="1810"/>
                  </a:lnTo>
                  <a:lnTo>
                    <a:pt x="2344" y="1777"/>
                  </a:lnTo>
                  <a:lnTo>
                    <a:pt x="2345" y="1776"/>
                  </a:lnTo>
                  <a:lnTo>
                    <a:pt x="2348" y="1774"/>
                  </a:lnTo>
                  <a:lnTo>
                    <a:pt x="2351" y="1774"/>
                  </a:lnTo>
                  <a:close/>
                  <a:moveTo>
                    <a:pt x="116" y="1739"/>
                  </a:moveTo>
                  <a:lnTo>
                    <a:pt x="119" y="1741"/>
                  </a:lnTo>
                  <a:lnTo>
                    <a:pt x="121" y="1742"/>
                  </a:lnTo>
                  <a:lnTo>
                    <a:pt x="123" y="1743"/>
                  </a:lnTo>
                  <a:lnTo>
                    <a:pt x="138" y="1776"/>
                  </a:lnTo>
                  <a:lnTo>
                    <a:pt x="138" y="1780"/>
                  </a:lnTo>
                  <a:lnTo>
                    <a:pt x="138" y="1783"/>
                  </a:lnTo>
                  <a:lnTo>
                    <a:pt x="137" y="1784"/>
                  </a:lnTo>
                  <a:lnTo>
                    <a:pt x="134" y="1787"/>
                  </a:lnTo>
                  <a:lnTo>
                    <a:pt x="132" y="1787"/>
                  </a:lnTo>
                  <a:lnTo>
                    <a:pt x="129" y="1787"/>
                  </a:lnTo>
                  <a:lnTo>
                    <a:pt x="126" y="1785"/>
                  </a:lnTo>
                  <a:lnTo>
                    <a:pt x="125" y="1783"/>
                  </a:lnTo>
                  <a:lnTo>
                    <a:pt x="109" y="1750"/>
                  </a:lnTo>
                  <a:lnTo>
                    <a:pt x="109" y="1747"/>
                  </a:lnTo>
                  <a:lnTo>
                    <a:pt x="109" y="1745"/>
                  </a:lnTo>
                  <a:lnTo>
                    <a:pt x="111" y="1742"/>
                  </a:lnTo>
                  <a:lnTo>
                    <a:pt x="113" y="1741"/>
                  </a:lnTo>
                  <a:lnTo>
                    <a:pt x="116" y="1739"/>
                  </a:lnTo>
                  <a:close/>
                  <a:moveTo>
                    <a:pt x="2379" y="1708"/>
                  </a:moveTo>
                  <a:lnTo>
                    <a:pt x="2383" y="1708"/>
                  </a:lnTo>
                  <a:lnTo>
                    <a:pt x="2385" y="1711"/>
                  </a:lnTo>
                  <a:lnTo>
                    <a:pt x="2387" y="1712"/>
                  </a:lnTo>
                  <a:lnTo>
                    <a:pt x="2387" y="1715"/>
                  </a:lnTo>
                  <a:lnTo>
                    <a:pt x="2387" y="1719"/>
                  </a:lnTo>
                  <a:lnTo>
                    <a:pt x="2372" y="1751"/>
                  </a:lnTo>
                  <a:lnTo>
                    <a:pt x="2370" y="1754"/>
                  </a:lnTo>
                  <a:lnTo>
                    <a:pt x="2368" y="1755"/>
                  </a:lnTo>
                  <a:lnTo>
                    <a:pt x="2365" y="1755"/>
                  </a:lnTo>
                  <a:lnTo>
                    <a:pt x="2362" y="1755"/>
                  </a:lnTo>
                  <a:lnTo>
                    <a:pt x="2360" y="1754"/>
                  </a:lnTo>
                  <a:lnTo>
                    <a:pt x="2358" y="1751"/>
                  </a:lnTo>
                  <a:lnTo>
                    <a:pt x="2358" y="1749"/>
                  </a:lnTo>
                  <a:lnTo>
                    <a:pt x="2358" y="1745"/>
                  </a:lnTo>
                  <a:lnTo>
                    <a:pt x="2373" y="1712"/>
                  </a:lnTo>
                  <a:lnTo>
                    <a:pt x="2376" y="1711"/>
                  </a:lnTo>
                  <a:lnTo>
                    <a:pt x="2377" y="1708"/>
                  </a:lnTo>
                  <a:lnTo>
                    <a:pt x="2379" y="1708"/>
                  </a:lnTo>
                  <a:close/>
                  <a:moveTo>
                    <a:pt x="89" y="1673"/>
                  </a:moveTo>
                  <a:lnTo>
                    <a:pt x="91" y="1673"/>
                  </a:lnTo>
                  <a:lnTo>
                    <a:pt x="94" y="1675"/>
                  </a:lnTo>
                  <a:lnTo>
                    <a:pt x="95" y="1678"/>
                  </a:lnTo>
                  <a:lnTo>
                    <a:pt x="108" y="1711"/>
                  </a:lnTo>
                  <a:lnTo>
                    <a:pt x="109" y="1713"/>
                  </a:lnTo>
                  <a:lnTo>
                    <a:pt x="108" y="1716"/>
                  </a:lnTo>
                  <a:lnTo>
                    <a:pt x="107" y="1719"/>
                  </a:lnTo>
                  <a:lnTo>
                    <a:pt x="104" y="1720"/>
                  </a:lnTo>
                  <a:lnTo>
                    <a:pt x="102" y="1721"/>
                  </a:lnTo>
                  <a:lnTo>
                    <a:pt x="99" y="1720"/>
                  </a:lnTo>
                  <a:lnTo>
                    <a:pt x="96" y="1719"/>
                  </a:lnTo>
                  <a:lnTo>
                    <a:pt x="95" y="1716"/>
                  </a:lnTo>
                  <a:lnTo>
                    <a:pt x="81" y="1682"/>
                  </a:lnTo>
                  <a:lnTo>
                    <a:pt x="81" y="1679"/>
                  </a:lnTo>
                  <a:lnTo>
                    <a:pt x="82" y="1677"/>
                  </a:lnTo>
                  <a:lnTo>
                    <a:pt x="83" y="1675"/>
                  </a:lnTo>
                  <a:lnTo>
                    <a:pt x="86" y="1673"/>
                  </a:lnTo>
                  <a:lnTo>
                    <a:pt x="89" y="1673"/>
                  </a:lnTo>
                  <a:close/>
                  <a:moveTo>
                    <a:pt x="2406" y="1640"/>
                  </a:moveTo>
                  <a:lnTo>
                    <a:pt x="2408" y="1641"/>
                  </a:lnTo>
                  <a:lnTo>
                    <a:pt x="2411" y="1643"/>
                  </a:lnTo>
                  <a:lnTo>
                    <a:pt x="2412" y="1645"/>
                  </a:lnTo>
                  <a:lnTo>
                    <a:pt x="2413" y="1648"/>
                  </a:lnTo>
                  <a:lnTo>
                    <a:pt x="2413" y="1650"/>
                  </a:lnTo>
                  <a:lnTo>
                    <a:pt x="2400" y="1684"/>
                  </a:lnTo>
                  <a:lnTo>
                    <a:pt x="2400" y="1684"/>
                  </a:lnTo>
                  <a:lnTo>
                    <a:pt x="2399" y="1687"/>
                  </a:lnTo>
                  <a:lnTo>
                    <a:pt x="2396" y="1688"/>
                  </a:lnTo>
                  <a:lnTo>
                    <a:pt x="2394" y="1688"/>
                  </a:lnTo>
                  <a:lnTo>
                    <a:pt x="2391" y="1688"/>
                  </a:lnTo>
                  <a:lnTo>
                    <a:pt x="2389" y="1687"/>
                  </a:lnTo>
                  <a:lnTo>
                    <a:pt x="2387" y="1684"/>
                  </a:lnTo>
                  <a:lnTo>
                    <a:pt x="2386" y="1682"/>
                  </a:lnTo>
                  <a:lnTo>
                    <a:pt x="2387" y="1679"/>
                  </a:lnTo>
                  <a:lnTo>
                    <a:pt x="2399" y="1645"/>
                  </a:lnTo>
                  <a:lnTo>
                    <a:pt x="2400" y="1643"/>
                  </a:lnTo>
                  <a:lnTo>
                    <a:pt x="2403" y="1641"/>
                  </a:lnTo>
                  <a:lnTo>
                    <a:pt x="2406" y="1640"/>
                  </a:lnTo>
                  <a:close/>
                  <a:moveTo>
                    <a:pt x="65" y="1605"/>
                  </a:moveTo>
                  <a:lnTo>
                    <a:pt x="68" y="1605"/>
                  </a:lnTo>
                  <a:lnTo>
                    <a:pt x="69" y="1606"/>
                  </a:lnTo>
                  <a:lnTo>
                    <a:pt x="72" y="1609"/>
                  </a:lnTo>
                  <a:lnTo>
                    <a:pt x="82" y="1644"/>
                  </a:lnTo>
                  <a:lnTo>
                    <a:pt x="83" y="1647"/>
                  </a:lnTo>
                  <a:lnTo>
                    <a:pt x="82" y="1649"/>
                  </a:lnTo>
                  <a:lnTo>
                    <a:pt x="81" y="1652"/>
                  </a:lnTo>
                  <a:lnTo>
                    <a:pt x="78" y="1653"/>
                  </a:lnTo>
                  <a:lnTo>
                    <a:pt x="75" y="1653"/>
                  </a:lnTo>
                  <a:lnTo>
                    <a:pt x="73" y="1652"/>
                  </a:lnTo>
                  <a:lnTo>
                    <a:pt x="70" y="1650"/>
                  </a:lnTo>
                  <a:lnTo>
                    <a:pt x="69" y="1648"/>
                  </a:lnTo>
                  <a:lnTo>
                    <a:pt x="57" y="1614"/>
                  </a:lnTo>
                  <a:lnTo>
                    <a:pt x="57" y="1611"/>
                  </a:lnTo>
                  <a:lnTo>
                    <a:pt x="57" y="1609"/>
                  </a:lnTo>
                  <a:lnTo>
                    <a:pt x="60" y="1606"/>
                  </a:lnTo>
                  <a:lnTo>
                    <a:pt x="62" y="1605"/>
                  </a:lnTo>
                  <a:lnTo>
                    <a:pt x="65" y="1605"/>
                  </a:lnTo>
                  <a:close/>
                  <a:moveTo>
                    <a:pt x="2428" y="1572"/>
                  </a:moveTo>
                  <a:lnTo>
                    <a:pt x="2430" y="1572"/>
                  </a:lnTo>
                  <a:lnTo>
                    <a:pt x="2433" y="1573"/>
                  </a:lnTo>
                  <a:lnTo>
                    <a:pt x="2434" y="1575"/>
                  </a:lnTo>
                  <a:lnTo>
                    <a:pt x="2436" y="1577"/>
                  </a:lnTo>
                  <a:lnTo>
                    <a:pt x="2436" y="1581"/>
                  </a:lnTo>
                  <a:lnTo>
                    <a:pt x="2424" y="1615"/>
                  </a:lnTo>
                  <a:lnTo>
                    <a:pt x="2424" y="1615"/>
                  </a:lnTo>
                  <a:lnTo>
                    <a:pt x="2423" y="1618"/>
                  </a:lnTo>
                  <a:lnTo>
                    <a:pt x="2421" y="1620"/>
                  </a:lnTo>
                  <a:lnTo>
                    <a:pt x="2419" y="1620"/>
                  </a:lnTo>
                  <a:lnTo>
                    <a:pt x="2415" y="1620"/>
                  </a:lnTo>
                  <a:lnTo>
                    <a:pt x="2413" y="1619"/>
                  </a:lnTo>
                  <a:lnTo>
                    <a:pt x="2411" y="1616"/>
                  </a:lnTo>
                  <a:lnTo>
                    <a:pt x="2411" y="1614"/>
                  </a:lnTo>
                  <a:lnTo>
                    <a:pt x="2411" y="1611"/>
                  </a:lnTo>
                  <a:lnTo>
                    <a:pt x="2421" y="1577"/>
                  </a:lnTo>
                  <a:lnTo>
                    <a:pt x="2423" y="1575"/>
                  </a:lnTo>
                  <a:lnTo>
                    <a:pt x="2425" y="1572"/>
                  </a:lnTo>
                  <a:lnTo>
                    <a:pt x="2428" y="1572"/>
                  </a:lnTo>
                  <a:close/>
                  <a:moveTo>
                    <a:pt x="45" y="1534"/>
                  </a:moveTo>
                  <a:lnTo>
                    <a:pt x="48" y="1535"/>
                  </a:lnTo>
                  <a:lnTo>
                    <a:pt x="51" y="1537"/>
                  </a:lnTo>
                  <a:lnTo>
                    <a:pt x="51" y="1539"/>
                  </a:lnTo>
                  <a:lnTo>
                    <a:pt x="61" y="1575"/>
                  </a:lnTo>
                  <a:lnTo>
                    <a:pt x="61" y="1577"/>
                  </a:lnTo>
                  <a:lnTo>
                    <a:pt x="60" y="1580"/>
                  </a:lnTo>
                  <a:lnTo>
                    <a:pt x="58" y="1582"/>
                  </a:lnTo>
                  <a:lnTo>
                    <a:pt x="56" y="1584"/>
                  </a:lnTo>
                  <a:lnTo>
                    <a:pt x="53" y="1584"/>
                  </a:lnTo>
                  <a:lnTo>
                    <a:pt x="51" y="1582"/>
                  </a:lnTo>
                  <a:lnTo>
                    <a:pt x="48" y="1581"/>
                  </a:lnTo>
                  <a:lnTo>
                    <a:pt x="47" y="1578"/>
                  </a:lnTo>
                  <a:lnTo>
                    <a:pt x="37" y="1543"/>
                  </a:lnTo>
                  <a:lnTo>
                    <a:pt x="37" y="1540"/>
                  </a:lnTo>
                  <a:lnTo>
                    <a:pt x="37" y="1538"/>
                  </a:lnTo>
                  <a:lnTo>
                    <a:pt x="40" y="1535"/>
                  </a:lnTo>
                  <a:lnTo>
                    <a:pt x="43" y="1534"/>
                  </a:lnTo>
                  <a:lnTo>
                    <a:pt x="45" y="1534"/>
                  </a:lnTo>
                  <a:close/>
                  <a:moveTo>
                    <a:pt x="2445" y="1501"/>
                  </a:moveTo>
                  <a:lnTo>
                    <a:pt x="2448" y="1501"/>
                  </a:lnTo>
                  <a:lnTo>
                    <a:pt x="2450" y="1503"/>
                  </a:lnTo>
                  <a:lnTo>
                    <a:pt x="2453" y="1505"/>
                  </a:lnTo>
                  <a:lnTo>
                    <a:pt x="2453" y="1508"/>
                  </a:lnTo>
                  <a:lnTo>
                    <a:pt x="2453" y="1510"/>
                  </a:lnTo>
                  <a:lnTo>
                    <a:pt x="2445" y="1546"/>
                  </a:lnTo>
                  <a:lnTo>
                    <a:pt x="2444" y="1548"/>
                  </a:lnTo>
                  <a:lnTo>
                    <a:pt x="2441" y="1550"/>
                  </a:lnTo>
                  <a:lnTo>
                    <a:pt x="2438" y="1551"/>
                  </a:lnTo>
                  <a:lnTo>
                    <a:pt x="2436" y="1551"/>
                  </a:lnTo>
                  <a:lnTo>
                    <a:pt x="2433" y="1550"/>
                  </a:lnTo>
                  <a:lnTo>
                    <a:pt x="2432" y="1547"/>
                  </a:lnTo>
                  <a:lnTo>
                    <a:pt x="2430" y="1544"/>
                  </a:lnTo>
                  <a:lnTo>
                    <a:pt x="2430" y="1542"/>
                  </a:lnTo>
                  <a:lnTo>
                    <a:pt x="2440" y="1506"/>
                  </a:lnTo>
                  <a:lnTo>
                    <a:pt x="2440" y="1504"/>
                  </a:lnTo>
                  <a:lnTo>
                    <a:pt x="2442" y="1503"/>
                  </a:lnTo>
                  <a:lnTo>
                    <a:pt x="2445" y="1501"/>
                  </a:lnTo>
                  <a:close/>
                  <a:moveTo>
                    <a:pt x="27" y="1463"/>
                  </a:moveTo>
                  <a:lnTo>
                    <a:pt x="30" y="1463"/>
                  </a:lnTo>
                  <a:lnTo>
                    <a:pt x="32" y="1465"/>
                  </a:lnTo>
                  <a:lnTo>
                    <a:pt x="35" y="1467"/>
                  </a:lnTo>
                  <a:lnTo>
                    <a:pt x="36" y="1470"/>
                  </a:lnTo>
                  <a:lnTo>
                    <a:pt x="43" y="1505"/>
                  </a:lnTo>
                  <a:lnTo>
                    <a:pt x="43" y="1508"/>
                  </a:lnTo>
                  <a:lnTo>
                    <a:pt x="41" y="1510"/>
                  </a:lnTo>
                  <a:lnTo>
                    <a:pt x="40" y="1512"/>
                  </a:lnTo>
                  <a:lnTo>
                    <a:pt x="37" y="1513"/>
                  </a:lnTo>
                  <a:lnTo>
                    <a:pt x="35" y="1513"/>
                  </a:lnTo>
                  <a:lnTo>
                    <a:pt x="32" y="1513"/>
                  </a:lnTo>
                  <a:lnTo>
                    <a:pt x="30" y="1510"/>
                  </a:lnTo>
                  <a:lnTo>
                    <a:pt x="28" y="1508"/>
                  </a:lnTo>
                  <a:lnTo>
                    <a:pt x="22" y="1472"/>
                  </a:lnTo>
                  <a:lnTo>
                    <a:pt x="22" y="1470"/>
                  </a:lnTo>
                  <a:lnTo>
                    <a:pt x="22" y="1467"/>
                  </a:lnTo>
                  <a:lnTo>
                    <a:pt x="24" y="1465"/>
                  </a:lnTo>
                  <a:lnTo>
                    <a:pt x="27" y="1463"/>
                  </a:lnTo>
                  <a:close/>
                  <a:moveTo>
                    <a:pt x="2461" y="1431"/>
                  </a:moveTo>
                  <a:lnTo>
                    <a:pt x="2463" y="1431"/>
                  </a:lnTo>
                  <a:lnTo>
                    <a:pt x="2466" y="1433"/>
                  </a:lnTo>
                  <a:lnTo>
                    <a:pt x="2467" y="1436"/>
                  </a:lnTo>
                  <a:lnTo>
                    <a:pt x="2467" y="1438"/>
                  </a:lnTo>
                  <a:lnTo>
                    <a:pt x="2461" y="1474"/>
                  </a:lnTo>
                  <a:lnTo>
                    <a:pt x="2461" y="1474"/>
                  </a:lnTo>
                  <a:lnTo>
                    <a:pt x="2459" y="1476"/>
                  </a:lnTo>
                  <a:lnTo>
                    <a:pt x="2458" y="1479"/>
                  </a:lnTo>
                  <a:lnTo>
                    <a:pt x="2455" y="1480"/>
                  </a:lnTo>
                  <a:lnTo>
                    <a:pt x="2453" y="1480"/>
                  </a:lnTo>
                  <a:lnTo>
                    <a:pt x="2449" y="1479"/>
                  </a:lnTo>
                  <a:lnTo>
                    <a:pt x="2448" y="1478"/>
                  </a:lnTo>
                  <a:lnTo>
                    <a:pt x="2446" y="1475"/>
                  </a:lnTo>
                  <a:lnTo>
                    <a:pt x="2446" y="1471"/>
                  </a:lnTo>
                  <a:lnTo>
                    <a:pt x="2453" y="1436"/>
                  </a:lnTo>
                  <a:lnTo>
                    <a:pt x="2454" y="1433"/>
                  </a:lnTo>
                  <a:lnTo>
                    <a:pt x="2455" y="1432"/>
                  </a:lnTo>
                  <a:lnTo>
                    <a:pt x="2458" y="1431"/>
                  </a:lnTo>
                  <a:lnTo>
                    <a:pt x="2461" y="1431"/>
                  </a:lnTo>
                  <a:close/>
                  <a:moveTo>
                    <a:pt x="17" y="1393"/>
                  </a:moveTo>
                  <a:lnTo>
                    <a:pt x="19" y="1393"/>
                  </a:lnTo>
                  <a:lnTo>
                    <a:pt x="22" y="1394"/>
                  </a:lnTo>
                  <a:lnTo>
                    <a:pt x="23" y="1395"/>
                  </a:lnTo>
                  <a:lnTo>
                    <a:pt x="24" y="1398"/>
                  </a:lnTo>
                  <a:lnTo>
                    <a:pt x="30" y="1434"/>
                  </a:lnTo>
                  <a:lnTo>
                    <a:pt x="30" y="1437"/>
                  </a:lnTo>
                  <a:lnTo>
                    <a:pt x="28" y="1440"/>
                  </a:lnTo>
                  <a:lnTo>
                    <a:pt x="26" y="1441"/>
                  </a:lnTo>
                  <a:lnTo>
                    <a:pt x="23" y="1442"/>
                  </a:lnTo>
                  <a:lnTo>
                    <a:pt x="20" y="1442"/>
                  </a:lnTo>
                  <a:lnTo>
                    <a:pt x="18" y="1441"/>
                  </a:lnTo>
                  <a:lnTo>
                    <a:pt x="17" y="1438"/>
                  </a:lnTo>
                  <a:lnTo>
                    <a:pt x="15" y="1436"/>
                  </a:lnTo>
                  <a:lnTo>
                    <a:pt x="10" y="1400"/>
                  </a:lnTo>
                  <a:lnTo>
                    <a:pt x="10" y="1398"/>
                  </a:lnTo>
                  <a:lnTo>
                    <a:pt x="11" y="1395"/>
                  </a:lnTo>
                  <a:lnTo>
                    <a:pt x="13" y="1393"/>
                  </a:lnTo>
                  <a:lnTo>
                    <a:pt x="17" y="1393"/>
                  </a:lnTo>
                  <a:close/>
                  <a:moveTo>
                    <a:pt x="2470" y="1359"/>
                  </a:moveTo>
                  <a:lnTo>
                    <a:pt x="2472" y="1359"/>
                  </a:lnTo>
                  <a:lnTo>
                    <a:pt x="2475" y="1361"/>
                  </a:lnTo>
                  <a:lnTo>
                    <a:pt x="2476" y="1364"/>
                  </a:lnTo>
                  <a:lnTo>
                    <a:pt x="2476" y="1366"/>
                  </a:lnTo>
                  <a:lnTo>
                    <a:pt x="2472" y="1402"/>
                  </a:lnTo>
                  <a:lnTo>
                    <a:pt x="2472" y="1402"/>
                  </a:lnTo>
                  <a:lnTo>
                    <a:pt x="2471" y="1406"/>
                  </a:lnTo>
                  <a:lnTo>
                    <a:pt x="2470" y="1407"/>
                  </a:lnTo>
                  <a:lnTo>
                    <a:pt x="2467" y="1408"/>
                  </a:lnTo>
                  <a:lnTo>
                    <a:pt x="2465" y="1408"/>
                  </a:lnTo>
                  <a:lnTo>
                    <a:pt x="2462" y="1408"/>
                  </a:lnTo>
                  <a:lnTo>
                    <a:pt x="2459" y="1406"/>
                  </a:lnTo>
                  <a:lnTo>
                    <a:pt x="2458" y="1403"/>
                  </a:lnTo>
                  <a:lnTo>
                    <a:pt x="2458" y="1400"/>
                  </a:lnTo>
                  <a:lnTo>
                    <a:pt x="2462" y="1365"/>
                  </a:lnTo>
                  <a:lnTo>
                    <a:pt x="2463" y="1362"/>
                  </a:lnTo>
                  <a:lnTo>
                    <a:pt x="2465" y="1360"/>
                  </a:lnTo>
                  <a:lnTo>
                    <a:pt x="2467" y="1359"/>
                  </a:lnTo>
                  <a:lnTo>
                    <a:pt x="2470" y="1359"/>
                  </a:lnTo>
                  <a:close/>
                  <a:moveTo>
                    <a:pt x="9" y="1321"/>
                  </a:moveTo>
                  <a:lnTo>
                    <a:pt x="11" y="1321"/>
                  </a:lnTo>
                  <a:lnTo>
                    <a:pt x="14" y="1322"/>
                  </a:lnTo>
                  <a:lnTo>
                    <a:pt x="17" y="1324"/>
                  </a:lnTo>
                  <a:lnTo>
                    <a:pt x="17" y="1327"/>
                  </a:lnTo>
                  <a:lnTo>
                    <a:pt x="20" y="1362"/>
                  </a:lnTo>
                  <a:lnTo>
                    <a:pt x="19" y="1365"/>
                  </a:lnTo>
                  <a:lnTo>
                    <a:pt x="18" y="1368"/>
                  </a:lnTo>
                  <a:lnTo>
                    <a:pt x="17" y="1369"/>
                  </a:lnTo>
                  <a:lnTo>
                    <a:pt x="14" y="1370"/>
                  </a:lnTo>
                  <a:lnTo>
                    <a:pt x="10" y="1370"/>
                  </a:lnTo>
                  <a:lnTo>
                    <a:pt x="9" y="1369"/>
                  </a:lnTo>
                  <a:lnTo>
                    <a:pt x="6" y="1366"/>
                  </a:lnTo>
                  <a:lnTo>
                    <a:pt x="6" y="1364"/>
                  </a:lnTo>
                  <a:lnTo>
                    <a:pt x="2" y="1327"/>
                  </a:lnTo>
                  <a:lnTo>
                    <a:pt x="2" y="1327"/>
                  </a:lnTo>
                  <a:lnTo>
                    <a:pt x="2" y="1324"/>
                  </a:lnTo>
                  <a:lnTo>
                    <a:pt x="3" y="1322"/>
                  </a:lnTo>
                  <a:lnTo>
                    <a:pt x="6" y="1321"/>
                  </a:lnTo>
                  <a:lnTo>
                    <a:pt x="9" y="1321"/>
                  </a:lnTo>
                  <a:close/>
                  <a:moveTo>
                    <a:pt x="2475" y="1287"/>
                  </a:moveTo>
                  <a:lnTo>
                    <a:pt x="2478" y="1287"/>
                  </a:lnTo>
                  <a:lnTo>
                    <a:pt x="2480" y="1288"/>
                  </a:lnTo>
                  <a:lnTo>
                    <a:pt x="2482" y="1290"/>
                  </a:lnTo>
                  <a:lnTo>
                    <a:pt x="2482" y="1293"/>
                  </a:lnTo>
                  <a:lnTo>
                    <a:pt x="2480" y="1330"/>
                  </a:lnTo>
                  <a:lnTo>
                    <a:pt x="2479" y="1332"/>
                  </a:lnTo>
                  <a:lnTo>
                    <a:pt x="2478" y="1335"/>
                  </a:lnTo>
                  <a:lnTo>
                    <a:pt x="2475" y="1336"/>
                  </a:lnTo>
                  <a:lnTo>
                    <a:pt x="2472" y="1336"/>
                  </a:lnTo>
                  <a:lnTo>
                    <a:pt x="2470" y="1336"/>
                  </a:lnTo>
                  <a:lnTo>
                    <a:pt x="2467" y="1334"/>
                  </a:lnTo>
                  <a:lnTo>
                    <a:pt x="2466" y="1331"/>
                  </a:lnTo>
                  <a:lnTo>
                    <a:pt x="2466" y="1328"/>
                  </a:lnTo>
                  <a:lnTo>
                    <a:pt x="2467" y="1293"/>
                  </a:lnTo>
                  <a:lnTo>
                    <a:pt x="2468" y="1290"/>
                  </a:lnTo>
                  <a:lnTo>
                    <a:pt x="2470" y="1288"/>
                  </a:lnTo>
                  <a:lnTo>
                    <a:pt x="2472" y="1287"/>
                  </a:lnTo>
                  <a:lnTo>
                    <a:pt x="2475" y="1287"/>
                  </a:lnTo>
                  <a:close/>
                  <a:moveTo>
                    <a:pt x="6" y="1247"/>
                  </a:moveTo>
                  <a:lnTo>
                    <a:pt x="9" y="1249"/>
                  </a:lnTo>
                  <a:lnTo>
                    <a:pt x="11" y="1250"/>
                  </a:lnTo>
                  <a:lnTo>
                    <a:pt x="13" y="1251"/>
                  </a:lnTo>
                  <a:lnTo>
                    <a:pt x="14" y="1255"/>
                  </a:lnTo>
                  <a:lnTo>
                    <a:pt x="15" y="1290"/>
                  </a:lnTo>
                  <a:lnTo>
                    <a:pt x="14" y="1293"/>
                  </a:lnTo>
                  <a:lnTo>
                    <a:pt x="13" y="1296"/>
                  </a:lnTo>
                  <a:lnTo>
                    <a:pt x="10" y="1297"/>
                  </a:lnTo>
                  <a:lnTo>
                    <a:pt x="7" y="1298"/>
                  </a:lnTo>
                  <a:lnTo>
                    <a:pt x="5" y="1298"/>
                  </a:lnTo>
                  <a:lnTo>
                    <a:pt x="2" y="1296"/>
                  </a:lnTo>
                  <a:lnTo>
                    <a:pt x="1" y="1294"/>
                  </a:lnTo>
                  <a:lnTo>
                    <a:pt x="1" y="1292"/>
                  </a:lnTo>
                  <a:lnTo>
                    <a:pt x="0" y="1255"/>
                  </a:lnTo>
                  <a:lnTo>
                    <a:pt x="0" y="1252"/>
                  </a:lnTo>
                  <a:lnTo>
                    <a:pt x="1" y="1250"/>
                  </a:lnTo>
                  <a:lnTo>
                    <a:pt x="3" y="1249"/>
                  </a:lnTo>
                  <a:lnTo>
                    <a:pt x="6" y="1247"/>
                  </a:lnTo>
                  <a:close/>
                  <a:moveTo>
                    <a:pt x="2476" y="1213"/>
                  </a:moveTo>
                  <a:lnTo>
                    <a:pt x="2479" y="1215"/>
                  </a:lnTo>
                  <a:lnTo>
                    <a:pt x="2482" y="1216"/>
                  </a:lnTo>
                  <a:lnTo>
                    <a:pt x="2483" y="1218"/>
                  </a:lnTo>
                  <a:lnTo>
                    <a:pt x="2483" y="1221"/>
                  </a:lnTo>
                  <a:lnTo>
                    <a:pt x="2483" y="1237"/>
                  </a:lnTo>
                  <a:lnTo>
                    <a:pt x="2483" y="1258"/>
                  </a:lnTo>
                  <a:lnTo>
                    <a:pt x="2483" y="1258"/>
                  </a:lnTo>
                  <a:lnTo>
                    <a:pt x="2483" y="1260"/>
                  </a:lnTo>
                  <a:lnTo>
                    <a:pt x="2480" y="1262"/>
                  </a:lnTo>
                  <a:lnTo>
                    <a:pt x="2479" y="1264"/>
                  </a:lnTo>
                  <a:lnTo>
                    <a:pt x="2476" y="1264"/>
                  </a:lnTo>
                  <a:lnTo>
                    <a:pt x="2472" y="1263"/>
                  </a:lnTo>
                  <a:lnTo>
                    <a:pt x="2471" y="1262"/>
                  </a:lnTo>
                  <a:lnTo>
                    <a:pt x="2468" y="1259"/>
                  </a:lnTo>
                  <a:lnTo>
                    <a:pt x="2468" y="1256"/>
                  </a:lnTo>
                  <a:lnTo>
                    <a:pt x="2468" y="1237"/>
                  </a:lnTo>
                  <a:lnTo>
                    <a:pt x="2468" y="1221"/>
                  </a:lnTo>
                  <a:lnTo>
                    <a:pt x="2470" y="1218"/>
                  </a:lnTo>
                  <a:lnTo>
                    <a:pt x="2471" y="1216"/>
                  </a:lnTo>
                  <a:lnTo>
                    <a:pt x="2472" y="1215"/>
                  </a:lnTo>
                  <a:lnTo>
                    <a:pt x="2476" y="1213"/>
                  </a:lnTo>
                  <a:close/>
                  <a:moveTo>
                    <a:pt x="7" y="1175"/>
                  </a:moveTo>
                  <a:lnTo>
                    <a:pt x="11" y="1175"/>
                  </a:lnTo>
                  <a:lnTo>
                    <a:pt x="13" y="1178"/>
                  </a:lnTo>
                  <a:lnTo>
                    <a:pt x="14" y="1179"/>
                  </a:lnTo>
                  <a:lnTo>
                    <a:pt x="15" y="1183"/>
                  </a:lnTo>
                  <a:lnTo>
                    <a:pt x="14" y="1218"/>
                  </a:lnTo>
                  <a:lnTo>
                    <a:pt x="13" y="1221"/>
                  </a:lnTo>
                  <a:lnTo>
                    <a:pt x="11" y="1224"/>
                  </a:lnTo>
                  <a:lnTo>
                    <a:pt x="9" y="1225"/>
                  </a:lnTo>
                  <a:lnTo>
                    <a:pt x="6" y="1226"/>
                  </a:lnTo>
                  <a:lnTo>
                    <a:pt x="3" y="1225"/>
                  </a:lnTo>
                  <a:lnTo>
                    <a:pt x="1" y="1224"/>
                  </a:lnTo>
                  <a:lnTo>
                    <a:pt x="0" y="1221"/>
                  </a:lnTo>
                  <a:lnTo>
                    <a:pt x="0" y="1218"/>
                  </a:lnTo>
                  <a:lnTo>
                    <a:pt x="1" y="1182"/>
                  </a:lnTo>
                  <a:lnTo>
                    <a:pt x="1" y="1179"/>
                  </a:lnTo>
                  <a:lnTo>
                    <a:pt x="2" y="1177"/>
                  </a:lnTo>
                  <a:lnTo>
                    <a:pt x="5" y="1175"/>
                  </a:lnTo>
                  <a:lnTo>
                    <a:pt x="7" y="1175"/>
                  </a:lnTo>
                  <a:close/>
                  <a:moveTo>
                    <a:pt x="2472" y="1141"/>
                  </a:moveTo>
                  <a:lnTo>
                    <a:pt x="2475" y="1141"/>
                  </a:lnTo>
                  <a:lnTo>
                    <a:pt x="2478" y="1143"/>
                  </a:lnTo>
                  <a:lnTo>
                    <a:pt x="2479" y="1145"/>
                  </a:lnTo>
                  <a:lnTo>
                    <a:pt x="2480" y="1148"/>
                  </a:lnTo>
                  <a:lnTo>
                    <a:pt x="2482" y="1184"/>
                  </a:lnTo>
                  <a:lnTo>
                    <a:pt x="2482" y="1184"/>
                  </a:lnTo>
                  <a:lnTo>
                    <a:pt x="2482" y="1187"/>
                  </a:lnTo>
                  <a:lnTo>
                    <a:pt x="2480" y="1190"/>
                  </a:lnTo>
                  <a:lnTo>
                    <a:pt x="2478" y="1191"/>
                  </a:lnTo>
                  <a:lnTo>
                    <a:pt x="2475" y="1192"/>
                  </a:lnTo>
                  <a:lnTo>
                    <a:pt x="2472" y="1191"/>
                  </a:lnTo>
                  <a:lnTo>
                    <a:pt x="2470" y="1190"/>
                  </a:lnTo>
                  <a:lnTo>
                    <a:pt x="2468" y="1187"/>
                  </a:lnTo>
                  <a:lnTo>
                    <a:pt x="2467" y="1184"/>
                  </a:lnTo>
                  <a:lnTo>
                    <a:pt x="2466" y="1149"/>
                  </a:lnTo>
                  <a:lnTo>
                    <a:pt x="2466" y="1146"/>
                  </a:lnTo>
                  <a:lnTo>
                    <a:pt x="2467" y="1144"/>
                  </a:lnTo>
                  <a:lnTo>
                    <a:pt x="2470" y="1141"/>
                  </a:lnTo>
                  <a:lnTo>
                    <a:pt x="2472" y="1141"/>
                  </a:lnTo>
                  <a:close/>
                  <a:moveTo>
                    <a:pt x="14" y="1103"/>
                  </a:moveTo>
                  <a:lnTo>
                    <a:pt x="17" y="1103"/>
                  </a:lnTo>
                  <a:lnTo>
                    <a:pt x="18" y="1106"/>
                  </a:lnTo>
                  <a:lnTo>
                    <a:pt x="19" y="1108"/>
                  </a:lnTo>
                  <a:lnTo>
                    <a:pt x="20" y="1111"/>
                  </a:lnTo>
                  <a:lnTo>
                    <a:pt x="17" y="1146"/>
                  </a:lnTo>
                  <a:lnTo>
                    <a:pt x="17" y="1149"/>
                  </a:lnTo>
                  <a:lnTo>
                    <a:pt x="14" y="1152"/>
                  </a:lnTo>
                  <a:lnTo>
                    <a:pt x="13" y="1153"/>
                  </a:lnTo>
                  <a:lnTo>
                    <a:pt x="9" y="1153"/>
                  </a:lnTo>
                  <a:lnTo>
                    <a:pt x="6" y="1153"/>
                  </a:lnTo>
                  <a:lnTo>
                    <a:pt x="5" y="1150"/>
                  </a:lnTo>
                  <a:lnTo>
                    <a:pt x="2" y="1149"/>
                  </a:lnTo>
                  <a:lnTo>
                    <a:pt x="2" y="1145"/>
                  </a:lnTo>
                  <a:lnTo>
                    <a:pt x="6" y="1110"/>
                  </a:lnTo>
                  <a:lnTo>
                    <a:pt x="6" y="1110"/>
                  </a:lnTo>
                  <a:lnTo>
                    <a:pt x="6" y="1106"/>
                  </a:lnTo>
                  <a:lnTo>
                    <a:pt x="9" y="1105"/>
                  </a:lnTo>
                  <a:lnTo>
                    <a:pt x="11" y="1103"/>
                  </a:lnTo>
                  <a:lnTo>
                    <a:pt x="14" y="1103"/>
                  </a:lnTo>
                  <a:close/>
                  <a:moveTo>
                    <a:pt x="2465" y="1069"/>
                  </a:moveTo>
                  <a:lnTo>
                    <a:pt x="2467" y="1069"/>
                  </a:lnTo>
                  <a:lnTo>
                    <a:pt x="2470" y="1071"/>
                  </a:lnTo>
                  <a:lnTo>
                    <a:pt x="2472" y="1073"/>
                  </a:lnTo>
                  <a:lnTo>
                    <a:pt x="2472" y="1076"/>
                  </a:lnTo>
                  <a:lnTo>
                    <a:pt x="2476" y="1111"/>
                  </a:lnTo>
                  <a:lnTo>
                    <a:pt x="2476" y="1114"/>
                  </a:lnTo>
                  <a:lnTo>
                    <a:pt x="2475" y="1116"/>
                  </a:lnTo>
                  <a:lnTo>
                    <a:pt x="2474" y="1119"/>
                  </a:lnTo>
                  <a:lnTo>
                    <a:pt x="2471" y="1119"/>
                  </a:lnTo>
                  <a:lnTo>
                    <a:pt x="2467" y="1119"/>
                  </a:lnTo>
                  <a:lnTo>
                    <a:pt x="2465" y="1118"/>
                  </a:lnTo>
                  <a:lnTo>
                    <a:pt x="2463" y="1115"/>
                  </a:lnTo>
                  <a:lnTo>
                    <a:pt x="2462" y="1112"/>
                  </a:lnTo>
                  <a:lnTo>
                    <a:pt x="2458" y="1077"/>
                  </a:lnTo>
                  <a:lnTo>
                    <a:pt x="2458" y="1074"/>
                  </a:lnTo>
                  <a:lnTo>
                    <a:pt x="2459" y="1072"/>
                  </a:lnTo>
                  <a:lnTo>
                    <a:pt x="2462" y="1071"/>
                  </a:lnTo>
                  <a:lnTo>
                    <a:pt x="2465" y="1069"/>
                  </a:lnTo>
                  <a:close/>
                  <a:moveTo>
                    <a:pt x="23" y="1031"/>
                  </a:moveTo>
                  <a:lnTo>
                    <a:pt x="26" y="1033"/>
                  </a:lnTo>
                  <a:lnTo>
                    <a:pt x="28" y="1034"/>
                  </a:lnTo>
                  <a:lnTo>
                    <a:pt x="30" y="1036"/>
                  </a:lnTo>
                  <a:lnTo>
                    <a:pt x="30" y="1039"/>
                  </a:lnTo>
                  <a:lnTo>
                    <a:pt x="24" y="1074"/>
                  </a:lnTo>
                  <a:lnTo>
                    <a:pt x="23" y="1077"/>
                  </a:lnTo>
                  <a:lnTo>
                    <a:pt x="22" y="1080"/>
                  </a:lnTo>
                  <a:lnTo>
                    <a:pt x="19" y="1081"/>
                  </a:lnTo>
                  <a:lnTo>
                    <a:pt x="17" y="1081"/>
                  </a:lnTo>
                  <a:lnTo>
                    <a:pt x="14" y="1080"/>
                  </a:lnTo>
                  <a:lnTo>
                    <a:pt x="11" y="1078"/>
                  </a:lnTo>
                  <a:lnTo>
                    <a:pt x="10" y="1076"/>
                  </a:lnTo>
                  <a:lnTo>
                    <a:pt x="10" y="1073"/>
                  </a:lnTo>
                  <a:lnTo>
                    <a:pt x="15" y="1036"/>
                  </a:lnTo>
                  <a:lnTo>
                    <a:pt x="15" y="1036"/>
                  </a:lnTo>
                  <a:lnTo>
                    <a:pt x="17" y="1034"/>
                  </a:lnTo>
                  <a:lnTo>
                    <a:pt x="18" y="1033"/>
                  </a:lnTo>
                  <a:lnTo>
                    <a:pt x="20" y="1031"/>
                  </a:lnTo>
                  <a:lnTo>
                    <a:pt x="23" y="1031"/>
                  </a:lnTo>
                  <a:close/>
                  <a:moveTo>
                    <a:pt x="2453" y="997"/>
                  </a:moveTo>
                  <a:lnTo>
                    <a:pt x="2455" y="997"/>
                  </a:lnTo>
                  <a:lnTo>
                    <a:pt x="2458" y="999"/>
                  </a:lnTo>
                  <a:lnTo>
                    <a:pt x="2461" y="1001"/>
                  </a:lnTo>
                  <a:lnTo>
                    <a:pt x="2461" y="1004"/>
                  </a:lnTo>
                  <a:lnTo>
                    <a:pt x="2467" y="1039"/>
                  </a:lnTo>
                  <a:lnTo>
                    <a:pt x="2467" y="1042"/>
                  </a:lnTo>
                  <a:lnTo>
                    <a:pt x="2466" y="1044"/>
                  </a:lnTo>
                  <a:lnTo>
                    <a:pt x="2465" y="1047"/>
                  </a:lnTo>
                  <a:lnTo>
                    <a:pt x="2462" y="1047"/>
                  </a:lnTo>
                  <a:lnTo>
                    <a:pt x="2458" y="1047"/>
                  </a:lnTo>
                  <a:lnTo>
                    <a:pt x="2457" y="1046"/>
                  </a:lnTo>
                  <a:lnTo>
                    <a:pt x="2454" y="1044"/>
                  </a:lnTo>
                  <a:lnTo>
                    <a:pt x="2453" y="1042"/>
                  </a:lnTo>
                  <a:lnTo>
                    <a:pt x="2448" y="1006"/>
                  </a:lnTo>
                  <a:lnTo>
                    <a:pt x="2448" y="1002"/>
                  </a:lnTo>
                  <a:lnTo>
                    <a:pt x="2448" y="1001"/>
                  </a:lnTo>
                  <a:lnTo>
                    <a:pt x="2450" y="999"/>
                  </a:lnTo>
                  <a:lnTo>
                    <a:pt x="2453" y="997"/>
                  </a:lnTo>
                  <a:close/>
                  <a:moveTo>
                    <a:pt x="35" y="959"/>
                  </a:moveTo>
                  <a:lnTo>
                    <a:pt x="37" y="959"/>
                  </a:lnTo>
                  <a:lnTo>
                    <a:pt x="40" y="961"/>
                  </a:lnTo>
                  <a:lnTo>
                    <a:pt x="43" y="963"/>
                  </a:lnTo>
                  <a:lnTo>
                    <a:pt x="43" y="966"/>
                  </a:lnTo>
                  <a:lnTo>
                    <a:pt x="43" y="968"/>
                  </a:lnTo>
                  <a:lnTo>
                    <a:pt x="36" y="1004"/>
                  </a:lnTo>
                  <a:lnTo>
                    <a:pt x="35" y="1006"/>
                  </a:lnTo>
                  <a:lnTo>
                    <a:pt x="32" y="1009"/>
                  </a:lnTo>
                  <a:lnTo>
                    <a:pt x="30" y="1009"/>
                  </a:lnTo>
                  <a:lnTo>
                    <a:pt x="27" y="1009"/>
                  </a:lnTo>
                  <a:lnTo>
                    <a:pt x="24" y="1009"/>
                  </a:lnTo>
                  <a:lnTo>
                    <a:pt x="23" y="1006"/>
                  </a:lnTo>
                  <a:lnTo>
                    <a:pt x="22" y="1004"/>
                  </a:lnTo>
                  <a:lnTo>
                    <a:pt x="22" y="1001"/>
                  </a:lnTo>
                  <a:lnTo>
                    <a:pt x="28" y="966"/>
                  </a:lnTo>
                  <a:lnTo>
                    <a:pt x="30" y="963"/>
                  </a:lnTo>
                  <a:lnTo>
                    <a:pt x="32" y="961"/>
                  </a:lnTo>
                  <a:lnTo>
                    <a:pt x="35" y="959"/>
                  </a:lnTo>
                  <a:close/>
                  <a:moveTo>
                    <a:pt x="2440" y="927"/>
                  </a:moveTo>
                  <a:lnTo>
                    <a:pt x="2442" y="928"/>
                  </a:lnTo>
                  <a:lnTo>
                    <a:pt x="2444" y="929"/>
                  </a:lnTo>
                  <a:lnTo>
                    <a:pt x="2445" y="932"/>
                  </a:lnTo>
                  <a:lnTo>
                    <a:pt x="2454" y="967"/>
                  </a:lnTo>
                  <a:lnTo>
                    <a:pt x="2454" y="971"/>
                  </a:lnTo>
                  <a:lnTo>
                    <a:pt x="2453" y="972"/>
                  </a:lnTo>
                  <a:lnTo>
                    <a:pt x="2451" y="975"/>
                  </a:lnTo>
                  <a:lnTo>
                    <a:pt x="2449" y="976"/>
                  </a:lnTo>
                  <a:lnTo>
                    <a:pt x="2445" y="976"/>
                  </a:lnTo>
                  <a:lnTo>
                    <a:pt x="2442" y="975"/>
                  </a:lnTo>
                  <a:lnTo>
                    <a:pt x="2441" y="974"/>
                  </a:lnTo>
                  <a:lnTo>
                    <a:pt x="2440" y="971"/>
                  </a:lnTo>
                  <a:lnTo>
                    <a:pt x="2432" y="936"/>
                  </a:lnTo>
                  <a:lnTo>
                    <a:pt x="2432" y="933"/>
                  </a:lnTo>
                  <a:lnTo>
                    <a:pt x="2432" y="930"/>
                  </a:lnTo>
                  <a:lnTo>
                    <a:pt x="2434" y="928"/>
                  </a:lnTo>
                  <a:lnTo>
                    <a:pt x="2437" y="927"/>
                  </a:lnTo>
                  <a:lnTo>
                    <a:pt x="2440" y="927"/>
                  </a:lnTo>
                  <a:close/>
                  <a:moveTo>
                    <a:pt x="53" y="890"/>
                  </a:moveTo>
                  <a:lnTo>
                    <a:pt x="56" y="890"/>
                  </a:lnTo>
                  <a:lnTo>
                    <a:pt x="58" y="891"/>
                  </a:lnTo>
                  <a:lnTo>
                    <a:pt x="60" y="894"/>
                  </a:lnTo>
                  <a:lnTo>
                    <a:pt x="61" y="896"/>
                  </a:lnTo>
                  <a:lnTo>
                    <a:pt x="61" y="899"/>
                  </a:lnTo>
                  <a:lnTo>
                    <a:pt x="52" y="933"/>
                  </a:lnTo>
                  <a:lnTo>
                    <a:pt x="51" y="936"/>
                  </a:lnTo>
                  <a:lnTo>
                    <a:pt x="48" y="938"/>
                  </a:lnTo>
                  <a:lnTo>
                    <a:pt x="45" y="938"/>
                  </a:lnTo>
                  <a:lnTo>
                    <a:pt x="43" y="938"/>
                  </a:lnTo>
                  <a:lnTo>
                    <a:pt x="40" y="937"/>
                  </a:lnTo>
                  <a:lnTo>
                    <a:pt x="39" y="936"/>
                  </a:lnTo>
                  <a:lnTo>
                    <a:pt x="37" y="933"/>
                  </a:lnTo>
                  <a:lnTo>
                    <a:pt x="37" y="930"/>
                  </a:lnTo>
                  <a:lnTo>
                    <a:pt x="47" y="895"/>
                  </a:lnTo>
                  <a:lnTo>
                    <a:pt x="48" y="892"/>
                  </a:lnTo>
                  <a:lnTo>
                    <a:pt x="51" y="890"/>
                  </a:lnTo>
                  <a:lnTo>
                    <a:pt x="53" y="890"/>
                  </a:lnTo>
                  <a:close/>
                  <a:moveTo>
                    <a:pt x="2419" y="857"/>
                  </a:moveTo>
                  <a:lnTo>
                    <a:pt x="2421" y="857"/>
                  </a:lnTo>
                  <a:lnTo>
                    <a:pt x="2424" y="860"/>
                  </a:lnTo>
                  <a:lnTo>
                    <a:pt x="2425" y="862"/>
                  </a:lnTo>
                  <a:lnTo>
                    <a:pt x="2436" y="896"/>
                  </a:lnTo>
                  <a:lnTo>
                    <a:pt x="2436" y="900"/>
                  </a:lnTo>
                  <a:lnTo>
                    <a:pt x="2436" y="903"/>
                  </a:lnTo>
                  <a:lnTo>
                    <a:pt x="2433" y="904"/>
                  </a:lnTo>
                  <a:lnTo>
                    <a:pt x="2430" y="906"/>
                  </a:lnTo>
                  <a:lnTo>
                    <a:pt x="2428" y="906"/>
                  </a:lnTo>
                  <a:lnTo>
                    <a:pt x="2425" y="906"/>
                  </a:lnTo>
                  <a:lnTo>
                    <a:pt x="2424" y="903"/>
                  </a:lnTo>
                  <a:lnTo>
                    <a:pt x="2423" y="900"/>
                  </a:lnTo>
                  <a:lnTo>
                    <a:pt x="2412" y="866"/>
                  </a:lnTo>
                  <a:lnTo>
                    <a:pt x="2411" y="864"/>
                  </a:lnTo>
                  <a:lnTo>
                    <a:pt x="2412" y="861"/>
                  </a:lnTo>
                  <a:lnTo>
                    <a:pt x="2413" y="858"/>
                  </a:lnTo>
                  <a:lnTo>
                    <a:pt x="2416" y="857"/>
                  </a:lnTo>
                  <a:lnTo>
                    <a:pt x="2419" y="857"/>
                  </a:lnTo>
                  <a:close/>
                  <a:moveTo>
                    <a:pt x="75" y="820"/>
                  </a:moveTo>
                  <a:lnTo>
                    <a:pt x="78" y="820"/>
                  </a:lnTo>
                  <a:lnTo>
                    <a:pt x="81" y="822"/>
                  </a:lnTo>
                  <a:lnTo>
                    <a:pt x="82" y="824"/>
                  </a:lnTo>
                  <a:lnTo>
                    <a:pt x="83" y="827"/>
                  </a:lnTo>
                  <a:lnTo>
                    <a:pt x="83" y="830"/>
                  </a:lnTo>
                  <a:lnTo>
                    <a:pt x="72" y="864"/>
                  </a:lnTo>
                  <a:lnTo>
                    <a:pt x="70" y="866"/>
                  </a:lnTo>
                  <a:lnTo>
                    <a:pt x="68" y="869"/>
                  </a:lnTo>
                  <a:lnTo>
                    <a:pt x="65" y="869"/>
                  </a:lnTo>
                  <a:lnTo>
                    <a:pt x="62" y="869"/>
                  </a:lnTo>
                  <a:lnTo>
                    <a:pt x="60" y="868"/>
                  </a:lnTo>
                  <a:lnTo>
                    <a:pt x="58" y="865"/>
                  </a:lnTo>
                  <a:lnTo>
                    <a:pt x="57" y="862"/>
                  </a:lnTo>
                  <a:lnTo>
                    <a:pt x="57" y="860"/>
                  </a:lnTo>
                  <a:lnTo>
                    <a:pt x="69" y="826"/>
                  </a:lnTo>
                  <a:lnTo>
                    <a:pt x="69" y="826"/>
                  </a:lnTo>
                  <a:lnTo>
                    <a:pt x="70" y="823"/>
                  </a:lnTo>
                  <a:lnTo>
                    <a:pt x="73" y="820"/>
                  </a:lnTo>
                  <a:lnTo>
                    <a:pt x="75" y="820"/>
                  </a:lnTo>
                  <a:close/>
                  <a:moveTo>
                    <a:pt x="2395" y="788"/>
                  </a:moveTo>
                  <a:lnTo>
                    <a:pt x="2398" y="789"/>
                  </a:lnTo>
                  <a:lnTo>
                    <a:pt x="2400" y="790"/>
                  </a:lnTo>
                  <a:lnTo>
                    <a:pt x="2402" y="793"/>
                  </a:lnTo>
                  <a:lnTo>
                    <a:pt x="2413" y="827"/>
                  </a:lnTo>
                  <a:lnTo>
                    <a:pt x="2413" y="827"/>
                  </a:lnTo>
                  <a:lnTo>
                    <a:pt x="2415" y="830"/>
                  </a:lnTo>
                  <a:lnTo>
                    <a:pt x="2413" y="832"/>
                  </a:lnTo>
                  <a:lnTo>
                    <a:pt x="2412" y="835"/>
                  </a:lnTo>
                  <a:lnTo>
                    <a:pt x="2410" y="836"/>
                  </a:lnTo>
                  <a:lnTo>
                    <a:pt x="2407" y="836"/>
                  </a:lnTo>
                  <a:lnTo>
                    <a:pt x="2404" y="836"/>
                  </a:lnTo>
                  <a:lnTo>
                    <a:pt x="2402" y="835"/>
                  </a:lnTo>
                  <a:lnTo>
                    <a:pt x="2400" y="832"/>
                  </a:lnTo>
                  <a:lnTo>
                    <a:pt x="2387" y="798"/>
                  </a:lnTo>
                  <a:lnTo>
                    <a:pt x="2387" y="796"/>
                  </a:lnTo>
                  <a:lnTo>
                    <a:pt x="2389" y="793"/>
                  </a:lnTo>
                  <a:lnTo>
                    <a:pt x="2390" y="790"/>
                  </a:lnTo>
                  <a:lnTo>
                    <a:pt x="2393" y="789"/>
                  </a:lnTo>
                  <a:lnTo>
                    <a:pt x="2395" y="788"/>
                  </a:lnTo>
                  <a:close/>
                  <a:moveTo>
                    <a:pt x="102" y="752"/>
                  </a:moveTo>
                  <a:lnTo>
                    <a:pt x="104" y="754"/>
                  </a:lnTo>
                  <a:lnTo>
                    <a:pt x="107" y="755"/>
                  </a:lnTo>
                  <a:lnTo>
                    <a:pt x="108" y="758"/>
                  </a:lnTo>
                  <a:lnTo>
                    <a:pt x="109" y="760"/>
                  </a:lnTo>
                  <a:lnTo>
                    <a:pt x="108" y="763"/>
                  </a:lnTo>
                  <a:lnTo>
                    <a:pt x="95" y="796"/>
                  </a:lnTo>
                  <a:lnTo>
                    <a:pt x="94" y="798"/>
                  </a:lnTo>
                  <a:lnTo>
                    <a:pt x="91" y="801"/>
                  </a:lnTo>
                  <a:lnTo>
                    <a:pt x="89" y="801"/>
                  </a:lnTo>
                  <a:lnTo>
                    <a:pt x="86" y="801"/>
                  </a:lnTo>
                  <a:lnTo>
                    <a:pt x="83" y="798"/>
                  </a:lnTo>
                  <a:lnTo>
                    <a:pt x="82" y="797"/>
                  </a:lnTo>
                  <a:lnTo>
                    <a:pt x="81" y="794"/>
                  </a:lnTo>
                  <a:lnTo>
                    <a:pt x="82" y="792"/>
                  </a:lnTo>
                  <a:lnTo>
                    <a:pt x="95" y="758"/>
                  </a:lnTo>
                  <a:lnTo>
                    <a:pt x="95" y="758"/>
                  </a:lnTo>
                  <a:lnTo>
                    <a:pt x="96" y="755"/>
                  </a:lnTo>
                  <a:lnTo>
                    <a:pt x="99" y="754"/>
                  </a:lnTo>
                  <a:lnTo>
                    <a:pt x="102" y="752"/>
                  </a:lnTo>
                  <a:close/>
                  <a:moveTo>
                    <a:pt x="2366" y="721"/>
                  </a:moveTo>
                  <a:lnTo>
                    <a:pt x="2369" y="721"/>
                  </a:lnTo>
                  <a:lnTo>
                    <a:pt x="2372" y="724"/>
                  </a:lnTo>
                  <a:lnTo>
                    <a:pt x="2373" y="725"/>
                  </a:lnTo>
                  <a:lnTo>
                    <a:pt x="2387" y="759"/>
                  </a:lnTo>
                  <a:lnTo>
                    <a:pt x="2389" y="762"/>
                  </a:lnTo>
                  <a:lnTo>
                    <a:pt x="2387" y="764"/>
                  </a:lnTo>
                  <a:lnTo>
                    <a:pt x="2386" y="767"/>
                  </a:lnTo>
                  <a:lnTo>
                    <a:pt x="2383" y="768"/>
                  </a:lnTo>
                  <a:lnTo>
                    <a:pt x="2381" y="769"/>
                  </a:lnTo>
                  <a:lnTo>
                    <a:pt x="2378" y="768"/>
                  </a:lnTo>
                  <a:lnTo>
                    <a:pt x="2376" y="767"/>
                  </a:lnTo>
                  <a:lnTo>
                    <a:pt x="2374" y="764"/>
                  </a:lnTo>
                  <a:lnTo>
                    <a:pt x="2360" y="731"/>
                  </a:lnTo>
                  <a:lnTo>
                    <a:pt x="2360" y="729"/>
                  </a:lnTo>
                  <a:lnTo>
                    <a:pt x="2360" y="726"/>
                  </a:lnTo>
                  <a:lnTo>
                    <a:pt x="2361" y="724"/>
                  </a:lnTo>
                  <a:lnTo>
                    <a:pt x="2364" y="722"/>
                  </a:lnTo>
                  <a:lnTo>
                    <a:pt x="2366" y="721"/>
                  </a:lnTo>
                  <a:close/>
                  <a:moveTo>
                    <a:pt x="132" y="687"/>
                  </a:moveTo>
                  <a:lnTo>
                    <a:pt x="134" y="688"/>
                  </a:lnTo>
                  <a:lnTo>
                    <a:pt x="137" y="690"/>
                  </a:lnTo>
                  <a:lnTo>
                    <a:pt x="138" y="692"/>
                  </a:lnTo>
                  <a:lnTo>
                    <a:pt x="140" y="695"/>
                  </a:lnTo>
                  <a:lnTo>
                    <a:pt x="138" y="697"/>
                  </a:lnTo>
                  <a:lnTo>
                    <a:pt x="123" y="730"/>
                  </a:lnTo>
                  <a:lnTo>
                    <a:pt x="121" y="733"/>
                  </a:lnTo>
                  <a:lnTo>
                    <a:pt x="119" y="734"/>
                  </a:lnTo>
                  <a:lnTo>
                    <a:pt x="116" y="734"/>
                  </a:lnTo>
                  <a:lnTo>
                    <a:pt x="113" y="734"/>
                  </a:lnTo>
                  <a:lnTo>
                    <a:pt x="111" y="731"/>
                  </a:lnTo>
                  <a:lnTo>
                    <a:pt x="109" y="730"/>
                  </a:lnTo>
                  <a:lnTo>
                    <a:pt x="109" y="726"/>
                  </a:lnTo>
                  <a:lnTo>
                    <a:pt x="109" y="724"/>
                  </a:lnTo>
                  <a:lnTo>
                    <a:pt x="125" y="691"/>
                  </a:lnTo>
                  <a:lnTo>
                    <a:pt x="125" y="691"/>
                  </a:lnTo>
                  <a:lnTo>
                    <a:pt x="126" y="688"/>
                  </a:lnTo>
                  <a:lnTo>
                    <a:pt x="129" y="687"/>
                  </a:lnTo>
                  <a:lnTo>
                    <a:pt x="132" y="687"/>
                  </a:lnTo>
                  <a:close/>
                  <a:moveTo>
                    <a:pt x="2334" y="656"/>
                  </a:moveTo>
                  <a:lnTo>
                    <a:pt x="2336" y="656"/>
                  </a:lnTo>
                  <a:lnTo>
                    <a:pt x="2339" y="658"/>
                  </a:lnTo>
                  <a:lnTo>
                    <a:pt x="2341" y="659"/>
                  </a:lnTo>
                  <a:lnTo>
                    <a:pt x="2357" y="692"/>
                  </a:lnTo>
                  <a:lnTo>
                    <a:pt x="2358" y="695"/>
                  </a:lnTo>
                  <a:lnTo>
                    <a:pt x="2358" y="697"/>
                  </a:lnTo>
                  <a:lnTo>
                    <a:pt x="2357" y="700"/>
                  </a:lnTo>
                  <a:lnTo>
                    <a:pt x="2355" y="703"/>
                  </a:lnTo>
                  <a:lnTo>
                    <a:pt x="2352" y="703"/>
                  </a:lnTo>
                  <a:lnTo>
                    <a:pt x="2349" y="703"/>
                  </a:lnTo>
                  <a:lnTo>
                    <a:pt x="2347" y="701"/>
                  </a:lnTo>
                  <a:lnTo>
                    <a:pt x="2344" y="699"/>
                  </a:lnTo>
                  <a:lnTo>
                    <a:pt x="2328" y="666"/>
                  </a:lnTo>
                  <a:lnTo>
                    <a:pt x="2327" y="663"/>
                  </a:lnTo>
                  <a:lnTo>
                    <a:pt x="2328" y="661"/>
                  </a:lnTo>
                  <a:lnTo>
                    <a:pt x="2330" y="658"/>
                  </a:lnTo>
                  <a:lnTo>
                    <a:pt x="2331" y="657"/>
                  </a:lnTo>
                  <a:lnTo>
                    <a:pt x="2334" y="656"/>
                  </a:lnTo>
                  <a:close/>
                  <a:moveTo>
                    <a:pt x="166" y="623"/>
                  </a:moveTo>
                  <a:lnTo>
                    <a:pt x="170" y="624"/>
                  </a:lnTo>
                  <a:lnTo>
                    <a:pt x="171" y="625"/>
                  </a:lnTo>
                  <a:lnTo>
                    <a:pt x="172" y="628"/>
                  </a:lnTo>
                  <a:lnTo>
                    <a:pt x="172" y="631"/>
                  </a:lnTo>
                  <a:lnTo>
                    <a:pt x="172" y="633"/>
                  </a:lnTo>
                  <a:lnTo>
                    <a:pt x="154" y="666"/>
                  </a:lnTo>
                  <a:lnTo>
                    <a:pt x="153" y="667"/>
                  </a:lnTo>
                  <a:lnTo>
                    <a:pt x="150" y="669"/>
                  </a:lnTo>
                  <a:lnTo>
                    <a:pt x="147" y="670"/>
                  </a:lnTo>
                  <a:lnTo>
                    <a:pt x="145" y="669"/>
                  </a:lnTo>
                  <a:lnTo>
                    <a:pt x="142" y="667"/>
                  </a:lnTo>
                  <a:lnTo>
                    <a:pt x="141" y="665"/>
                  </a:lnTo>
                  <a:lnTo>
                    <a:pt x="141" y="662"/>
                  </a:lnTo>
                  <a:lnTo>
                    <a:pt x="142" y="658"/>
                  </a:lnTo>
                  <a:lnTo>
                    <a:pt x="159" y="627"/>
                  </a:lnTo>
                  <a:lnTo>
                    <a:pt x="161" y="624"/>
                  </a:lnTo>
                  <a:lnTo>
                    <a:pt x="163" y="623"/>
                  </a:lnTo>
                  <a:lnTo>
                    <a:pt x="166" y="623"/>
                  </a:lnTo>
                  <a:close/>
                  <a:moveTo>
                    <a:pt x="2298" y="593"/>
                  </a:moveTo>
                  <a:lnTo>
                    <a:pt x="2301" y="593"/>
                  </a:lnTo>
                  <a:lnTo>
                    <a:pt x="2304" y="594"/>
                  </a:lnTo>
                  <a:lnTo>
                    <a:pt x="2305" y="597"/>
                  </a:lnTo>
                  <a:lnTo>
                    <a:pt x="2323" y="628"/>
                  </a:lnTo>
                  <a:lnTo>
                    <a:pt x="2324" y="631"/>
                  </a:lnTo>
                  <a:lnTo>
                    <a:pt x="2324" y="633"/>
                  </a:lnTo>
                  <a:lnTo>
                    <a:pt x="2323" y="636"/>
                  </a:lnTo>
                  <a:lnTo>
                    <a:pt x="2321" y="637"/>
                  </a:lnTo>
                  <a:lnTo>
                    <a:pt x="2318" y="639"/>
                  </a:lnTo>
                  <a:lnTo>
                    <a:pt x="2315" y="639"/>
                  </a:lnTo>
                  <a:lnTo>
                    <a:pt x="2313" y="637"/>
                  </a:lnTo>
                  <a:lnTo>
                    <a:pt x="2311" y="635"/>
                  </a:lnTo>
                  <a:lnTo>
                    <a:pt x="2293" y="603"/>
                  </a:lnTo>
                  <a:lnTo>
                    <a:pt x="2292" y="601"/>
                  </a:lnTo>
                  <a:lnTo>
                    <a:pt x="2292" y="598"/>
                  </a:lnTo>
                  <a:lnTo>
                    <a:pt x="2293" y="595"/>
                  </a:lnTo>
                  <a:lnTo>
                    <a:pt x="2296" y="594"/>
                  </a:lnTo>
                  <a:lnTo>
                    <a:pt x="2298" y="593"/>
                  </a:lnTo>
                  <a:close/>
                  <a:moveTo>
                    <a:pt x="204" y="561"/>
                  </a:moveTo>
                  <a:lnTo>
                    <a:pt x="206" y="563"/>
                  </a:lnTo>
                  <a:lnTo>
                    <a:pt x="209" y="564"/>
                  </a:lnTo>
                  <a:lnTo>
                    <a:pt x="210" y="567"/>
                  </a:lnTo>
                  <a:lnTo>
                    <a:pt x="210" y="569"/>
                  </a:lnTo>
                  <a:lnTo>
                    <a:pt x="209" y="572"/>
                  </a:lnTo>
                  <a:lnTo>
                    <a:pt x="189" y="603"/>
                  </a:lnTo>
                  <a:lnTo>
                    <a:pt x="188" y="604"/>
                  </a:lnTo>
                  <a:lnTo>
                    <a:pt x="185" y="606"/>
                  </a:lnTo>
                  <a:lnTo>
                    <a:pt x="183" y="606"/>
                  </a:lnTo>
                  <a:lnTo>
                    <a:pt x="180" y="606"/>
                  </a:lnTo>
                  <a:lnTo>
                    <a:pt x="178" y="603"/>
                  </a:lnTo>
                  <a:lnTo>
                    <a:pt x="176" y="601"/>
                  </a:lnTo>
                  <a:lnTo>
                    <a:pt x="176" y="598"/>
                  </a:lnTo>
                  <a:lnTo>
                    <a:pt x="178" y="595"/>
                  </a:lnTo>
                  <a:lnTo>
                    <a:pt x="197" y="564"/>
                  </a:lnTo>
                  <a:lnTo>
                    <a:pt x="198" y="563"/>
                  </a:lnTo>
                  <a:lnTo>
                    <a:pt x="201" y="561"/>
                  </a:lnTo>
                  <a:lnTo>
                    <a:pt x="204" y="561"/>
                  </a:lnTo>
                  <a:close/>
                  <a:moveTo>
                    <a:pt x="2262" y="531"/>
                  </a:moveTo>
                  <a:lnTo>
                    <a:pt x="2264" y="532"/>
                  </a:lnTo>
                  <a:lnTo>
                    <a:pt x="2266" y="535"/>
                  </a:lnTo>
                  <a:lnTo>
                    <a:pt x="2286" y="565"/>
                  </a:lnTo>
                  <a:lnTo>
                    <a:pt x="2286" y="568"/>
                  </a:lnTo>
                  <a:lnTo>
                    <a:pt x="2286" y="570"/>
                  </a:lnTo>
                  <a:lnTo>
                    <a:pt x="2285" y="573"/>
                  </a:lnTo>
                  <a:lnTo>
                    <a:pt x="2284" y="576"/>
                  </a:lnTo>
                  <a:lnTo>
                    <a:pt x="2281" y="576"/>
                  </a:lnTo>
                  <a:lnTo>
                    <a:pt x="2279" y="576"/>
                  </a:lnTo>
                  <a:lnTo>
                    <a:pt x="2276" y="576"/>
                  </a:lnTo>
                  <a:lnTo>
                    <a:pt x="2273" y="573"/>
                  </a:lnTo>
                  <a:lnTo>
                    <a:pt x="2254" y="543"/>
                  </a:lnTo>
                  <a:lnTo>
                    <a:pt x="2252" y="540"/>
                  </a:lnTo>
                  <a:lnTo>
                    <a:pt x="2252" y="538"/>
                  </a:lnTo>
                  <a:lnTo>
                    <a:pt x="2254" y="535"/>
                  </a:lnTo>
                  <a:lnTo>
                    <a:pt x="2255" y="532"/>
                  </a:lnTo>
                  <a:lnTo>
                    <a:pt x="2258" y="531"/>
                  </a:lnTo>
                  <a:lnTo>
                    <a:pt x="2262" y="531"/>
                  </a:lnTo>
                  <a:close/>
                  <a:moveTo>
                    <a:pt x="243" y="501"/>
                  </a:moveTo>
                  <a:lnTo>
                    <a:pt x="246" y="502"/>
                  </a:lnTo>
                  <a:lnTo>
                    <a:pt x="248" y="502"/>
                  </a:lnTo>
                  <a:lnTo>
                    <a:pt x="250" y="505"/>
                  </a:lnTo>
                  <a:lnTo>
                    <a:pt x="251" y="508"/>
                  </a:lnTo>
                  <a:lnTo>
                    <a:pt x="251" y="510"/>
                  </a:lnTo>
                  <a:lnTo>
                    <a:pt x="250" y="513"/>
                  </a:lnTo>
                  <a:lnTo>
                    <a:pt x="229" y="543"/>
                  </a:lnTo>
                  <a:lnTo>
                    <a:pt x="227" y="544"/>
                  </a:lnTo>
                  <a:lnTo>
                    <a:pt x="225" y="546"/>
                  </a:lnTo>
                  <a:lnTo>
                    <a:pt x="222" y="546"/>
                  </a:lnTo>
                  <a:lnTo>
                    <a:pt x="219" y="544"/>
                  </a:lnTo>
                  <a:lnTo>
                    <a:pt x="217" y="542"/>
                  </a:lnTo>
                  <a:lnTo>
                    <a:pt x="216" y="539"/>
                  </a:lnTo>
                  <a:lnTo>
                    <a:pt x="216" y="536"/>
                  </a:lnTo>
                  <a:lnTo>
                    <a:pt x="217" y="534"/>
                  </a:lnTo>
                  <a:lnTo>
                    <a:pt x="238" y="505"/>
                  </a:lnTo>
                  <a:lnTo>
                    <a:pt x="240" y="502"/>
                  </a:lnTo>
                  <a:lnTo>
                    <a:pt x="243" y="501"/>
                  </a:lnTo>
                  <a:close/>
                  <a:moveTo>
                    <a:pt x="2218" y="474"/>
                  </a:moveTo>
                  <a:lnTo>
                    <a:pt x="2221" y="474"/>
                  </a:lnTo>
                  <a:lnTo>
                    <a:pt x="2222" y="476"/>
                  </a:lnTo>
                  <a:lnTo>
                    <a:pt x="2245" y="505"/>
                  </a:lnTo>
                  <a:lnTo>
                    <a:pt x="2245" y="505"/>
                  </a:lnTo>
                  <a:lnTo>
                    <a:pt x="2246" y="508"/>
                  </a:lnTo>
                  <a:lnTo>
                    <a:pt x="2246" y="510"/>
                  </a:lnTo>
                  <a:lnTo>
                    <a:pt x="2245" y="513"/>
                  </a:lnTo>
                  <a:lnTo>
                    <a:pt x="2243" y="515"/>
                  </a:lnTo>
                  <a:lnTo>
                    <a:pt x="2241" y="517"/>
                  </a:lnTo>
                  <a:lnTo>
                    <a:pt x="2238" y="517"/>
                  </a:lnTo>
                  <a:lnTo>
                    <a:pt x="2235" y="515"/>
                  </a:lnTo>
                  <a:lnTo>
                    <a:pt x="2233" y="514"/>
                  </a:lnTo>
                  <a:lnTo>
                    <a:pt x="2211" y="485"/>
                  </a:lnTo>
                  <a:lnTo>
                    <a:pt x="2209" y="483"/>
                  </a:lnTo>
                  <a:lnTo>
                    <a:pt x="2209" y="479"/>
                  </a:lnTo>
                  <a:lnTo>
                    <a:pt x="2211" y="476"/>
                  </a:lnTo>
                  <a:lnTo>
                    <a:pt x="2212" y="475"/>
                  </a:lnTo>
                  <a:lnTo>
                    <a:pt x="2214" y="474"/>
                  </a:lnTo>
                  <a:lnTo>
                    <a:pt x="2218" y="474"/>
                  </a:lnTo>
                  <a:close/>
                  <a:moveTo>
                    <a:pt x="288" y="445"/>
                  </a:moveTo>
                  <a:lnTo>
                    <a:pt x="290" y="445"/>
                  </a:lnTo>
                  <a:lnTo>
                    <a:pt x="293" y="446"/>
                  </a:lnTo>
                  <a:lnTo>
                    <a:pt x="295" y="449"/>
                  </a:lnTo>
                  <a:lnTo>
                    <a:pt x="295" y="451"/>
                  </a:lnTo>
                  <a:lnTo>
                    <a:pt x="295" y="454"/>
                  </a:lnTo>
                  <a:lnTo>
                    <a:pt x="294" y="457"/>
                  </a:lnTo>
                  <a:lnTo>
                    <a:pt x="272" y="484"/>
                  </a:lnTo>
                  <a:lnTo>
                    <a:pt x="269" y="487"/>
                  </a:lnTo>
                  <a:lnTo>
                    <a:pt x="267" y="487"/>
                  </a:lnTo>
                  <a:lnTo>
                    <a:pt x="264" y="487"/>
                  </a:lnTo>
                  <a:lnTo>
                    <a:pt x="261" y="485"/>
                  </a:lnTo>
                  <a:lnTo>
                    <a:pt x="260" y="484"/>
                  </a:lnTo>
                  <a:lnTo>
                    <a:pt x="259" y="481"/>
                  </a:lnTo>
                  <a:lnTo>
                    <a:pt x="259" y="478"/>
                  </a:lnTo>
                  <a:lnTo>
                    <a:pt x="260" y="475"/>
                  </a:lnTo>
                  <a:lnTo>
                    <a:pt x="282" y="447"/>
                  </a:lnTo>
                  <a:lnTo>
                    <a:pt x="285" y="445"/>
                  </a:lnTo>
                  <a:lnTo>
                    <a:pt x="288" y="445"/>
                  </a:lnTo>
                  <a:close/>
                  <a:moveTo>
                    <a:pt x="2171" y="417"/>
                  </a:moveTo>
                  <a:lnTo>
                    <a:pt x="2174" y="417"/>
                  </a:lnTo>
                  <a:lnTo>
                    <a:pt x="2177" y="420"/>
                  </a:lnTo>
                  <a:lnTo>
                    <a:pt x="2200" y="447"/>
                  </a:lnTo>
                  <a:lnTo>
                    <a:pt x="2201" y="450"/>
                  </a:lnTo>
                  <a:lnTo>
                    <a:pt x="2201" y="453"/>
                  </a:lnTo>
                  <a:lnTo>
                    <a:pt x="2200" y="455"/>
                  </a:lnTo>
                  <a:lnTo>
                    <a:pt x="2199" y="458"/>
                  </a:lnTo>
                  <a:lnTo>
                    <a:pt x="2196" y="459"/>
                  </a:lnTo>
                  <a:lnTo>
                    <a:pt x="2194" y="459"/>
                  </a:lnTo>
                  <a:lnTo>
                    <a:pt x="2191" y="458"/>
                  </a:lnTo>
                  <a:lnTo>
                    <a:pt x="2188" y="457"/>
                  </a:lnTo>
                  <a:lnTo>
                    <a:pt x="2165" y="429"/>
                  </a:lnTo>
                  <a:lnTo>
                    <a:pt x="2163" y="426"/>
                  </a:lnTo>
                  <a:lnTo>
                    <a:pt x="2163" y="424"/>
                  </a:lnTo>
                  <a:lnTo>
                    <a:pt x="2165" y="421"/>
                  </a:lnTo>
                  <a:lnTo>
                    <a:pt x="2166" y="419"/>
                  </a:lnTo>
                  <a:lnTo>
                    <a:pt x="2169" y="417"/>
                  </a:lnTo>
                  <a:lnTo>
                    <a:pt x="2171" y="417"/>
                  </a:lnTo>
                  <a:close/>
                  <a:moveTo>
                    <a:pt x="336" y="390"/>
                  </a:moveTo>
                  <a:lnTo>
                    <a:pt x="339" y="390"/>
                  </a:lnTo>
                  <a:lnTo>
                    <a:pt x="341" y="392"/>
                  </a:lnTo>
                  <a:lnTo>
                    <a:pt x="342" y="394"/>
                  </a:lnTo>
                  <a:lnTo>
                    <a:pt x="344" y="396"/>
                  </a:lnTo>
                  <a:lnTo>
                    <a:pt x="342" y="399"/>
                  </a:lnTo>
                  <a:lnTo>
                    <a:pt x="341" y="402"/>
                  </a:lnTo>
                  <a:lnTo>
                    <a:pt x="318" y="429"/>
                  </a:lnTo>
                  <a:lnTo>
                    <a:pt x="315" y="430"/>
                  </a:lnTo>
                  <a:lnTo>
                    <a:pt x="312" y="432"/>
                  </a:lnTo>
                  <a:lnTo>
                    <a:pt x="310" y="430"/>
                  </a:lnTo>
                  <a:lnTo>
                    <a:pt x="307" y="429"/>
                  </a:lnTo>
                  <a:lnTo>
                    <a:pt x="306" y="428"/>
                  </a:lnTo>
                  <a:lnTo>
                    <a:pt x="305" y="425"/>
                  </a:lnTo>
                  <a:lnTo>
                    <a:pt x="305" y="421"/>
                  </a:lnTo>
                  <a:lnTo>
                    <a:pt x="306" y="420"/>
                  </a:lnTo>
                  <a:lnTo>
                    <a:pt x="331" y="392"/>
                  </a:lnTo>
                  <a:lnTo>
                    <a:pt x="331" y="392"/>
                  </a:lnTo>
                  <a:lnTo>
                    <a:pt x="333" y="391"/>
                  </a:lnTo>
                  <a:lnTo>
                    <a:pt x="336" y="390"/>
                  </a:lnTo>
                  <a:close/>
                  <a:moveTo>
                    <a:pt x="2122" y="364"/>
                  </a:moveTo>
                  <a:lnTo>
                    <a:pt x="2124" y="365"/>
                  </a:lnTo>
                  <a:lnTo>
                    <a:pt x="2127" y="366"/>
                  </a:lnTo>
                  <a:lnTo>
                    <a:pt x="2152" y="392"/>
                  </a:lnTo>
                  <a:lnTo>
                    <a:pt x="2153" y="395"/>
                  </a:lnTo>
                  <a:lnTo>
                    <a:pt x="2154" y="398"/>
                  </a:lnTo>
                  <a:lnTo>
                    <a:pt x="2153" y="400"/>
                  </a:lnTo>
                  <a:lnTo>
                    <a:pt x="2152" y="403"/>
                  </a:lnTo>
                  <a:lnTo>
                    <a:pt x="2149" y="404"/>
                  </a:lnTo>
                  <a:lnTo>
                    <a:pt x="2146" y="404"/>
                  </a:lnTo>
                  <a:lnTo>
                    <a:pt x="2144" y="404"/>
                  </a:lnTo>
                  <a:lnTo>
                    <a:pt x="2141" y="403"/>
                  </a:lnTo>
                  <a:lnTo>
                    <a:pt x="2116" y="377"/>
                  </a:lnTo>
                  <a:lnTo>
                    <a:pt x="2115" y="374"/>
                  </a:lnTo>
                  <a:lnTo>
                    <a:pt x="2114" y="371"/>
                  </a:lnTo>
                  <a:lnTo>
                    <a:pt x="2115" y="369"/>
                  </a:lnTo>
                  <a:lnTo>
                    <a:pt x="2116" y="366"/>
                  </a:lnTo>
                  <a:lnTo>
                    <a:pt x="2119" y="365"/>
                  </a:lnTo>
                  <a:lnTo>
                    <a:pt x="2122" y="364"/>
                  </a:lnTo>
                  <a:close/>
                  <a:moveTo>
                    <a:pt x="387" y="339"/>
                  </a:moveTo>
                  <a:lnTo>
                    <a:pt x="390" y="339"/>
                  </a:lnTo>
                  <a:lnTo>
                    <a:pt x="392" y="340"/>
                  </a:lnTo>
                  <a:lnTo>
                    <a:pt x="394" y="343"/>
                  </a:lnTo>
                  <a:lnTo>
                    <a:pt x="395" y="345"/>
                  </a:lnTo>
                  <a:lnTo>
                    <a:pt x="394" y="348"/>
                  </a:lnTo>
                  <a:lnTo>
                    <a:pt x="392" y="351"/>
                  </a:lnTo>
                  <a:lnTo>
                    <a:pt x="366" y="375"/>
                  </a:lnTo>
                  <a:lnTo>
                    <a:pt x="363" y="378"/>
                  </a:lnTo>
                  <a:lnTo>
                    <a:pt x="361" y="378"/>
                  </a:lnTo>
                  <a:lnTo>
                    <a:pt x="358" y="378"/>
                  </a:lnTo>
                  <a:lnTo>
                    <a:pt x="356" y="377"/>
                  </a:lnTo>
                  <a:lnTo>
                    <a:pt x="354" y="374"/>
                  </a:lnTo>
                  <a:lnTo>
                    <a:pt x="354" y="371"/>
                  </a:lnTo>
                  <a:lnTo>
                    <a:pt x="354" y="369"/>
                  </a:lnTo>
                  <a:lnTo>
                    <a:pt x="356" y="366"/>
                  </a:lnTo>
                  <a:lnTo>
                    <a:pt x="382" y="340"/>
                  </a:lnTo>
                  <a:lnTo>
                    <a:pt x="382" y="340"/>
                  </a:lnTo>
                  <a:lnTo>
                    <a:pt x="384" y="339"/>
                  </a:lnTo>
                  <a:lnTo>
                    <a:pt x="387" y="339"/>
                  </a:lnTo>
                  <a:close/>
                  <a:moveTo>
                    <a:pt x="2069" y="314"/>
                  </a:moveTo>
                  <a:lnTo>
                    <a:pt x="2072" y="314"/>
                  </a:lnTo>
                  <a:lnTo>
                    <a:pt x="2074" y="315"/>
                  </a:lnTo>
                  <a:lnTo>
                    <a:pt x="2101" y="340"/>
                  </a:lnTo>
                  <a:lnTo>
                    <a:pt x="2102" y="343"/>
                  </a:lnTo>
                  <a:lnTo>
                    <a:pt x="2103" y="345"/>
                  </a:lnTo>
                  <a:lnTo>
                    <a:pt x="2102" y="348"/>
                  </a:lnTo>
                  <a:lnTo>
                    <a:pt x="2101" y="351"/>
                  </a:lnTo>
                  <a:lnTo>
                    <a:pt x="2098" y="352"/>
                  </a:lnTo>
                  <a:lnTo>
                    <a:pt x="2095" y="353"/>
                  </a:lnTo>
                  <a:lnTo>
                    <a:pt x="2093" y="353"/>
                  </a:lnTo>
                  <a:lnTo>
                    <a:pt x="2090" y="351"/>
                  </a:lnTo>
                  <a:lnTo>
                    <a:pt x="2064" y="327"/>
                  </a:lnTo>
                  <a:lnTo>
                    <a:pt x="2063" y="324"/>
                  </a:lnTo>
                  <a:lnTo>
                    <a:pt x="2061" y="322"/>
                  </a:lnTo>
                  <a:lnTo>
                    <a:pt x="2063" y="319"/>
                  </a:lnTo>
                  <a:lnTo>
                    <a:pt x="2064" y="316"/>
                  </a:lnTo>
                  <a:lnTo>
                    <a:pt x="2067" y="314"/>
                  </a:lnTo>
                  <a:lnTo>
                    <a:pt x="2069" y="314"/>
                  </a:lnTo>
                  <a:close/>
                  <a:moveTo>
                    <a:pt x="442" y="289"/>
                  </a:moveTo>
                  <a:lnTo>
                    <a:pt x="445" y="290"/>
                  </a:lnTo>
                  <a:lnTo>
                    <a:pt x="446" y="292"/>
                  </a:lnTo>
                  <a:lnTo>
                    <a:pt x="447" y="294"/>
                  </a:lnTo>
                  <a:lnTo>
                    <a:pt x="449" y="297"/>
                  </a:lnTo>
                  <a:lnTo>
                    <a:pt x="447" y="299"/>
                  </a:lnTo>
                  <a:lnTo>
                    <a:pt x="446" y="302"/>
                  </a:lnTo>
                  <a:lnTo>
                    <a:pt x="418" y="326"/>
                  </a:lnTo>
                  <a:lnTo>
                    <a:pt x="416" y="328"/>
                  </a:lnTo>
                  <a:lnTo>
                    <a:pt x="413" y="328"/>
                  </a:lnTo>
                  <a:lnTo>
                    <a:pt x="411" y="327"/>
                  </a:lnTo>
                  <a:lnTo>
                    <a:pt x="408" y="326"/>
                  </a:lnTo>
                  <a:lnTo>
                    <a:pt x="407" y="323"/>
                  </a:lnTo>
                  <a:lnTo>
                    <a:pt x="407" y="320"/>
                  </a:lnTo>
                  <a:lnTo>
                    <a:pt x="407" y="318"/>
                  </a:lnTo>
                  <a:lnTo>
                    <a:pt x="409" y="315"/>
                  </a:lnTo>
                  <a:lnTo>
                    <a:pt x="435" y="292"/>
                  </a:lnTo>
                  <a:lnTo>
                    <a:pt x="438" y="290"/>
                  </a:lnTo>
                  <a:lnTo>
                    <a:pt x="442" y="289"/>
                  </a:lnTo>
                  <a:close/>
                  <a:moveTo>
                    <a:pt x="2013" y="267"/>
                  </a:moveTo>
                  <a:lnTo>
                    <a:pt x="2016" y="267"/>
                  </a:lnTo>
                  <a:lnTo>
                    <a:pt x="2018" y="268"/>
                  </a:lnTo>
                  <a:lnTo>
                    <a:pt x="2047" y="292"/>
                  </a:lnTo>
                  <a:lnTo>
                    <a:pt x="2048" y="294"/>
                  </a:lnTo>
                  <a:lnTo>
                    <a:pt x="2050" y="297"/>
                  </a:lnTo>
                  <a:lnTo>
                    <a:pt x="2048" y="299"/>
                  </a:lnTo>
                  <a:lnTo>
                    <a:pt x="2047" y="302"/>
                  </a:lnTo>
                  <a:lnTo>
                    <a:pt x="2046" y="303"/>
                  </a:lnTo>
                  <a:lnTo>
                    <a:pt x="2043" y="305"/>
                  </a:lnTo>
                  <a:lnTo>
                    <a:pt x="2039" y="305"/>
                  </a:lnTo>
                  <a:lnTo>
                    <a:pt x="2038" y="302"/>
                  </a:lnTo>
                  <a:lnTo>
                    <a:pt x="2009" y="280"/>
                  </a:lnTo>
                  <a:lnTo>
                    <a:pt x="2008" y="277"/>
                  </a:lnTo>
                  <a:lnTo>
                    <a:pt x="2006" y="275"/>
                  </a:lnTo>
                  <a:lnTo>
                    <a:pt x="2008" y="272"/>
                  </a:lnTo>
                  <a:lnTo>
                    <a:pt x="2009" y="269"/>
                  </a:lnTo>
                  <a:lnTo>
                    <a:pt x="2010" y="268"/>
                  </a:lnTo>
                  <a:lnTo>
                    <a:pt x="2013" y="267"/>
                  </a:lnTo>
                  <a:close/>
                  <a:moveTo>
                    <a:pt x="498" y="244"/>
                  </a:moveTo>
                  <a:lnTo>
                    <a:pt x="501" y="246"/>
                  </a:lnTo>
                  <a:lnTo>
                    <a:pt x="504" y="247"/>
                  </a:lnTo>
                  <a:lnTo>
                    <a:pt x="505" y="250"/>
                  </a:lnTo>
                  <a:lnTo>
                    <a:pt x="505" y="252"/>
                  </a:lnTo>
                  <a:lnTo>
                    <a:pt x="504" y="255"/>
                  </a:lnTo>
                  <a:lnTo>
                    <a:pt x="502" y="258"/>
                  </a:lnTo>
                  <a:lnTo>
                    <a:pt x="473" y="280"/>
                  </a:lnTo>
                  <a:lnTo>
                    <a:pt x="471" y="281"/>
                  </a:lnTo>
                  <a:lnTo>
                    <a:pt x="468" y="281"/>
                  </a:lnTo>
                  <a:lnTo>
                    <a:pt x="466" y="280"/>
                  </a:lnTo>
                  <a:lnTo>
                    <a:pt x="463" y="279"/>
                  </a:lnTo>
                  <a:lnTo>
                    <a:pt x="462" y="276"/>
                  </a:lnTo>
                  <a:lnTo>
                    <a:pt x="462" y="273"/>
                  </a:lnTo>
                  <a:lnTo>
                    <a:pt x="463" y="271"/>
                  </a:lnTo>
                  <a:lnTo>
                    <a:pt x="464" y="268"/>
                  </a:lnTo>
                  <a:lnTo>
                    <a:pt x="493" y="246"/>
                  </a:lnTo>
                  <a:lnTo>
                    <a:pt x="496" y="244"/>
                  </a:lnTo>
                  <a:lnTo>
                    <a:pt x="498" y="244"/>
                  </a:lnTo>
                  <a:close/>
                  <a:moveTo>
                    <a:pt x="1955" y="224"/>
                  </a:moveTo>
                  <a:lnTo>
                    <a:pt x="1958" y="224"/>
                  </a:lnTo>
                  <a:lnTo>
                    <a:pt x="1961" y="225"/>
                  </a:lnTo>
                  <a:lnTo>
                    <a:pt x="1989" y="246"/>
                  </a:lnTo>
                  <a:lnTo>
                    <a:pt x="1989" y="246"/>
                  </a:lnTo>
                  <a:lnTo>
                    <a:pt x="1992" y="248"/>
                  </a:lnTo>
                  <a:lnTo>
                    <a:pt x="1993" y="251"/>
                  </a:lnTo>
                  <a:lnTo>
                    <a:pt x="1992" y="254"/>
                  </a:lnTo>
                  <a:lnTo>
                    <a:pt x="1991" y="256"/>
                  </a:lnTo>
                  <a:lnTo>
                    <a:pt x="1989" y="258"/>
                  </a:lnTo>
                  <a:lnTo>
                    <a:pt x="1987" y="259"/>
                  </a:lnTo>
                  <a:lnTo>
                    <a:pt x="1984" y="259"/>
                  </a:lnTo>
                  <a:lnTo>
                    <a:pt x="1981" y="258"/>
                  </a:lnTo>
                  <a:lnTo>
                    <a:pt x="1953" y="237"/>
                  </a:lnTo>
                  <a:lnTo>
                    <a:pt x="1950" y="234"/>
                  </a:lnTo>
                  <a:lnTo>
                    <a:pt x="1949" y="231"/>
                  </a:lnTo>
                  <a:lnTo>
                    <a:pt x="1949" y="229"/>
                  </a:lnTo>
                  <a:lnTo>
                    <a:pt x="1950" y="226"/>
                  </a:lnTo>
                  <a:lnTo>
                    <a:pt x="1953" y="225"/>
                  </a:lnTo>
                  <a:lnTo>
                    <a:pt x="1955" y="224"/>
                  </a:lnTo>
                  <a:close/>
                  <a:moveTo>
                    <a:pt x="555" y="203"/>
                  </a:moveTo>
                  <a:lnTo>
                    <a:pt x="558" y="203"/>
                  </a:lnTo>
                  <a:lnTo>
                    <a:pt x="560" y="204"/>
                  </a:lnTo>
                  <a:lnTo>
                    <a:pt x="562" y="205"/>
                  </a:lnTo>
                  <a:lnTo>
                    <a:pt x="564" y="208"/>
                  </a:lnTo>
                  <a:lnTo>
                    <a:pt x="564" y="210"/>
                  </a:lnTo>
                  <a:lnTo>
                    <a:pt x="562" y="213"/>
                  </a:lnTo>
                  <a:lnTo>
                    <a:pt x="561" y="216"/>
                  </a:lnTo>
                  <a:lnTo>
                    <a:pt x="531" y="235"/>
                  </a:lnTo>
                  <a:lnTo>
                    <a:pt x="528" y="237"/>
                  </a:lnTo>
                  <a:lnTo>
                    <a:pt x="526" y="237"/>
                  </a:lnTo>
                  <a:lnTo>
                    <a:pt x="523" y="237"/>
                  </a:lnTo>
                  <a:lnTo>
                    <a:pt x="521" y="234"/>
                  </a:lnTo>
                  <a:lnTo>
                    <a:pt x="519" y="231"/>
                  </a:lnTo>
                  <a:lnTo>
                    <a:pt x="519" y="229"/>
                  </a:lnTo>
                  <a:lnTo>
                    <a:pt x="521" y="226"/>
                  </a:lnTo>
                  <a:lnTo>
                    <a:pt x="522" y="224"/>
                  </a:lnTo>
                  <a:lnTo>
                    <a:pt x="552" y="204"/>
                  </a:lnTo>
                  <a:lnTo>
                    <a:pt x="555" y="203"/>
                  </a:lnTo>
                  <a:close/>
                  <a:moveTo>
                    <a:pt x="1898" y="183"/>
                  </a:moveTo>
                  <a:lnTo>
                    <a:pt x="1900" y="184"/>
                  </a:lnTo>
                  <a:lnTo>
                    <a:pt x="1930" y="204"/>
                  </a:lnTo>
                  <a:lnTo>
                    <a:pt x="1933" y="205"/>
                  </a:lnTo>
                  <a:lnTo>
                    <a:pt x="1933" y="208"/>
                  </a:lnTo>
                  <a:lnTo>
                    <a:pt x="1933" y="212"/>
                  </a:lnTo>
                  <a:lnTo>
                    <a:pt x="1933" y="214"/>
                  </a:lnTo>
                  <a:lnTo>
                    <a:pt x="1930" y="216"/>
                  </a:lnTo>
                  <a:lnTo>
                    <a:pt x="1928" y="217"/>
                  </a:lnTo>
                  <a:lnTo>
                    <a:pt x="1925" y="217"/>
                  </a:lnTo>
                  <a:lnTo>
                    <a:pt x="1923" y="216"/>
                  </a:lnTo>
                  <a:lnTo>
                    <a:pt x="1892" y="196"/>
                  </a:lnTo>
                  <a:lnTo>
                    <a:pt x="1890" y="195"/>
                  </a:lnTo>
                  <a:lnTo>
                    <a:pt x="1889" y="192"/>
                  </a:lnTo>
                  <a:lnTo>
                    <a:pt x="1889" y="190"/>
                  </a:lnTo>
                  <a:lnTo>
                    <a:pt x="1890" y="187"/>
                  </a:lnTo>
                  <a:lnTo>
                    <a:pt x="1892" y="184"/>
                  </a:lnTo>
                  <a:lnTo>
                    <a:pt x="1895" y="183"/>
                  </a:lnTo>
                  <a:lnTo>
                    <a:pt x="1898" y="183"/>
                  </a:lnTo>
                  <a:close/>
                  <a:moveTo>
                    <a:pt x="617" y="163"/>
                  </a:moveTo>
                  <a:lnTo>
                    <a:pt x="620" y="163"/>
                  </a:lnTo>
                  <a:lnTo>
                    <a:pt x="623" y="165"/>
                  </a:lnTo>
                  <a:lnTo>
                    <a:pt x="624" y="167"/>
                  </a:lnTo>
                  <a:lnTo>
                    <a:pt x="625" y="170"/>
                  </a:lnTo>
                  <a:lnTo>
                    <a:pt x="625" y="172"/>
                  </a:lnTo>
                  <a:lnTo>
                    <a:pt x="624" y="175"/>
                  </a:lnTo>
                  <a:lnTo>
                    <a:pt x="621" y="178"/>
                  </a:lnTo>
                  <a:lnTo>
                    <a:pt x="591" y="196"/>
                  </a:lnTo>
                  <a:lnTo>
                    <a:pt x="589" y="197"/>
                  </a:lnTo>
                  <a:lnTo>
                    <a:pt x="585" y="197"/>
                  </a:lnTo>
                  <a:lnTo>
                    <a:pt x="583" y="196"/>
                  </a:lnTo>
                  <a:lnTo>
                    <a:pt x="581" y="193"/>
                  </a:lnTo>
                  <a:lnTo>
                    <a:pt x="579" y="191"/>
                  </a:lnTo>
                  <a:lnTo>
                    <a:pt x="579" y="188"/>
                  </a:lnTo>
                  <a:lnTo>
                    <a:pt x="581" y="186"/>
                  </a:lnTo>
                  <a:lnTo>
                    <a:pt x="583" y="183"/>
                  </a:lnTo>
                  <a:lnTo>
                    <a:pt x="615" y="165"/>
                  </a:lnTo>
                  <a:lnTo>
                    <a:pt x="617" y="163"/>
                  </a:lnTo>
                  <a:close/>
                  <a:moveTo>
                    <a:pt x="1835" y="146"/>
                  </a:moveTo>
                  <a:lnTo>
                    <a:pt x="1837" y="148"/>
                  </a:lnTo>
                  <a:lnTo>
                    <a:pt x="1869" y="165"/>
                  </a:lnTo>
                  <a:lnTo>
                    <a:pt x="1869" y="165"/>
                  </a:lnTo>
                  <a:lnTo>
                    <a:pt x="1872" y="167"/>
                  </a:lnTo>
                  <a:lnTo>
                    <a:pt x="1872" y="170"/>
                  </a:lnTo>
                  <a:lnTo>
                    <a:pt x="1873" y="172"/>
                  </a:lnTo>
                  <a:lnTo>
                    <a:pt x="1872" y="175"/>
                  </a:lnTo>
                  <a:lnTo>
                    <a:pt x="1869" y="178"/>
                  </a:lnTo>
                  <a:lnTo>
                    <a:pt x="1868" y="179"/>
                  </a:lnTo>
                  <a:lnTo>
                    <a:pt x="1864" y="179"/>
                  </a:lnTo>
                  <a:lnTo>
                    <a:pt x="1861" y="178"/>
                  </a:lnTo>
                  <a:lnTo>
                    <a:pt x="1830" y="159"/>
                  </a:lnTo>
                  <a:lnTo>
                    <a:pt x="1828" y="158"/>
                  </a:lnTo>
                  <a:lnTo>
                    <a:pt x="1827" y="155"/>
                  </a:lnTo>
                  <a:lnTo>
                    <a:pt x="1827" y="153"/>
                  </a:lnTo>
                  <a:lnTo>
                    <a:pt x="1827" y="150"/>
                  </a:lnTo>
                  <a:lnTo>
                    <a:pt x="1830" y="148"/>
                  </a:lnTo>
                  <a:lnTo>
                    <a:pt x="1832" y="146"/>
                  </a:lnTo>
                  <a:lnTo>
                    <a:pt x="1835" y="146"/>
                  </a:lnTo>
                  <a:close/>
                  <a:moveTo>
                    <a:pt x="682" y="129"/>
                  </a:moveTo>
                  <a:lnTo>
                    <a:pt x="684" y="129"/>
                  </a:lnTo>
                  <a:lnTo>
                    <a:pt x="687" y="131"/>
                  </a:lnTo>
                  <a:lnTo>
                    <a:pt x="688" y="133"/>
                  </a:lnTo>
                  <a:lnTo>
                    <a:pt x="689" y="136"/>
                  </a:lnTo>
                  <a:lnTo>
                    <a:pt x="688" y="138"/>
                  </a:lnTo>
                  <a:lnTo>
                    <a:pt x="687" y="141"/>
                  </a:lnTo>
                  <a:lnTo>
                    <a:pt x="685" y="142"/>
                  </a:lnTo>
                  <a:lnTo>
                    <a:pt x="653" y="159"/>
                  </a:lnTo>
                  <a:lnTo>
                    <a:pt x="650" y="161"/>
                  </a:lnTo>
                  <a:lnTo>
                    <a:pt x="648" y="159"/>
                  </a:lnTo>
                  <a:lnTo>
                    <a:pt x="645" y="158"/>
                  </a:lnTo>
                  <a:lnTo>
                    <a:pt x="644" y="157"/>
                  </a:lnTo>
                  <a:lnTo>
                    <a:pt x="642" y="154"/>
                  </a:lnTo>
                  <a:lnTo>
                    <a:pt x="642" y="152"/>
                  </a:lnTo>
                  <a:lnTo>
                    <a:pt x="644" y="149"/>
                  </a:lnTo>
                  <a:lnTo>
                    <a:pt x="646" y="146"/>
                  </a:lnTo>
                  <a:lnTo>
                    <a:pt x="679" y="129"/>
                  </a:lnTo>
                  <a:lnTo>
                    <a:pt x="682" y="129"/>
                  </a:lnTo>
                  <a:close/>
                  <a:moveTo>
                    <a:pt x="1769" y="114"/>
                  </a:moveTo>
                  <a:lnTo>
                    <a:pt x="1772" y="114"/>
                  </a:lnTo>
                  <a:lnTo>
                    <a:pt x="1805" y="131"/>
                  </a:lnTo>
                  <a:lnTo>
                    <a:pt x="1807" y="132"/>
                  </a:lnTo>
                  <a:lnTo>
                    <a:pt x="1809" y="135"/>
                  </a:lnTo>
                  <a:lnTo>
                    <a:pt x="1809" y="137"/>
                  </a:lnTo>
                  <a:lnTo>
                    <a:pt x="1809" y="140"/>
                  </a:lnTo>
                  <a:lnTo>
                    <a:pt x="1806" y="142"/>
                  </a:lnTo>
                  <a:lnTo>
                    <a:pt x="1803" y="144"/>
                  </a:lnTo>
                  <a:lnTo>
                    <a:pt x="1801" y="144"/>
                  </a:lnTo>
                  <a:lnTo>
                    <a:pt x="1798" y="144"/>
                  </a:lnTo>
                  <a:lnTo>
                    <a:pt x="1767" y="127"/>
                  </a:lnTo>
                  <a:lnTo>
                    <a:pt x="1764" y="125"/>
                  </a:lnTo>
                  <a:lnTo>
                    <a:pt x="1763" y="123"/>
                  </a:lnTo>
                  <a:lnTo>
                    <a:pt x="1762" y="120"/>
                  </a:lnTo>
                  <a:lnTo>
                    <a:pt x="1763" y="118"/>
                  </a:lnTo>
                  <a:lnTo>
                    <a:pt x="1764" y="115"/>
                  </a:lnTo>
                  <a:lnTo>
                    <a:pt x="1767" y="114"/>
                  </a:lnTo>
                  <a:lnTo>
                    <a:pt x="1769" y="114"/>
                  </a:lnTo>
                  <a:close/>
                  <a:moveTo>
                    <a:pt x="747" y="98"/>
                  </a:moveTo>
                  <a:lnTo>
                    <a:pt x="750" y="98"/>
                  </a:lnTo>
                  <a:lnTo>
                    <a:pt x="752" y="99"/>
                  </a:lnTo>
                  <a:lnTo>
                    <a:pt x="754" y="102"/>
                  </a:lnTo>
                  <a:lnTo>
                    <a:pt x="755" y="104"/>
                  </a:lnTo>
                  <a:lnTo>
                    <a:pt x="754" y="108"/>
                  </a:lnTo>
                  <a:lnTo>
                    <a:pt x="752" y="110"/>
                  </a:lnTo>
                  <a:lnTo>
                    <a:pt x="751" y="112"/>
                  </a:lnTo>
                  <a:lnTo>
                    <a:pt x="717" y="127"/>
                  </a:lnTo>
                  <a:lnTo>
                    <a:pt x="714" y="127"/>
                  </a:lnTo>
                  <a:lnTo>
                    <a:pt x="712" y="127"/>
                  </a:lnTo>
                  <a:lnTo>
                    <a:pt x="709" y="125"/>
                  </a:lnTo>
                  <a:lnTo>
                    <a:pt x="708" y="123"/>
                  </a:lnTo>
                  <a:lnTo>
                    <a:pt x="706" y="120"/>
                  </a:lnTo>
                  <a:lnTo>
                    <a:pt x="708" y="118"/>
                  </a:lnTo>
                  <a:lnTo>
                    <a:pt x="709" y="115"/>
                  </a:lnTo>
                  <a:lnTo>
                    <a:pt x="712" y="114"/>
                  </a:lnTo>
                  <a:lnTo>
                    <a:pt x="744" y="98"/>
                  </a:lnTo>
                  <a:lnTo>
                    <a:pt x="744" y="98"/>
                  </a:lnTo>
                  <a:lnTo>
                    <a:pt x="747" y="98"/>
                  </a:lnTo>
                  <a:close/>
                  <a:moveTo>
                    <a:pt x="1703" y="85"/>
                  </a:moveTo>
                  <a:lnTo>
                    <a:pt x="1705" y="85"/>
                  </a:lnTo>
                  <a:lnTo>
                    <a:pt x="1739" y="99"/>
                  </a:lnTo>
                  <a:lnTo>
                    <a:pt x="1742" y="100"/>
                  </a:lnTo>
                  <a:lnTo>
                    <a:pt x="1743" y="103"/>
                  </a:lnTo>
                  <a:lnTo>
                    <a:pt x="1743" y="106"/>
                  </a:lnTo>
                  <a:lnTo>
                    <a:pt x="1743" y="108"/>
                  </a:lnTo>
                  <a:lnTo>
                    <a:pt x="1742" y="111"/>
                  </a:lnTo>
                  <a:lnTo>
                    <a:pt x="1739" y="112"/>
                  </a:lnTo>
                  <a:lnTo>
                    <a:pt x="1737" y="114"/>
                  </a:lnTo>
                  <a:lnTo>
                    <a:pt x="1734" y="112"/>
                  </a:lnTo>
                  <a:lnTo>
                    <a:pt x="1700" y="98"/>
                  </a:lnTo>
                  <a:lnTo>
                    <a:pt x="1697" y="97"/>
                  </a:lnTo>
                  <a:lnTo>
                    <a:pt x="1696" y="94"/>
                  </a:lnTo>
                  <a:lnTo>
                    <a:pt x="1696" y="91"/>
                  </a:lnTo>
                  <a:lnTo>
                    <a:pt x="1696" y="89"/>
                  </a:lnTo>
                  <a:lnTo>
                    <a:pt x="1697" y="86"/>
                  </a:lnTo>
                  <a:lnTo>
                    <a:pt x="1700" y="85"/>
                  </a:lnTo>
                  <a:lnTo>
                    <a:pt x="1703" y="85"/>
                  </a:lnTo>
                  <a:close/>
                  <a:moveTo>
                    <a:pt x="815" y="70"/>
                  </a:moveTo>
                  <a:lnTo>
                    <a:pt x="818" y="72"/>
                  </a:lnTo>
                  <a:lnTo>
                    <a:pt x="820" y="73"/>
                  </a:lnTo>
                  <a:lnTo>
                    <a:pt x="822" y="76"/>
                  </a:lnTo>
                  <a:lnTo>
                    <a:pt x="822" y="78"/>
                  </a:lnTo>
                  <a:lnTo>
                    <a:pt x="822" y="81"/>
                  </a:lnTo>
                  <a:lnTo>
                    <a:pt x="820" y="83"/>
                  </a:lnTo>
                  <a:lnTo>
                    <a:pt x="818" y="85"/>
                  </a:lnTo>
                  <a:lnTo>
                    <a:pt x="784" y="98"/>
                  </a:lnTo>
                  <a:lnTo>
                    <a:pt x="781" y="98"/>
                  </a:lnTo>
                  <a:lnTo>
                    <a:pt x="778" y="98"/>
                  </a:lnTo>
                  <a:lnTo>
                    <a:pt x="776" y="97"/>
                  </a:lnTo>
                  <a:lnTo>
                    <a:pt x="774" y="94"/>
                  </a:lnTo>
                  <a:lnTo>
                    <a:pt x="773" y="91"/>
                  </a:lnTo>
                  <a:lnTo>
                    <a:pt x="774" y="89"/>
                  </a:lnTo>
                  <a:lnTo>
                    <a:pt x="776" y="86"/>
                  </a:lnTo>
                  <a:lnTo>
                    <a:pt x="778" y="85"/>
                  </a:lnTo>
                  <a:lnTo>
                    <a:pt x="812" y="72"/>
                  </a:lnTo>
                  <a:lnTo>
                    <a:pt x="815" y="70"/>
                  </a:lnTo>
                  <a:close/>
                  <a:moveTo>
                    <a:pt x="1635" y="60"/>
                  </a:moveTo>
                  <a:lnTo>
                    <a:pt x="1637" y="60"/>
                  </a:lnTo>
                  <a:lnTo>
                    <a:pt x="1671" y="72"/>
                  </a:lnTo>
                  <a:lnTo>
                    <a:pt x="1674" y="73"/>
                  </a:lnTo>
                  <a:lnTo>
                    <a:pt x="1676" y="76"/>
                  </a:lnTo>
                  <a:lnTo>
                    <a:pt x="1676" y="78"/>
                  </a:lnTo>
                  <a:lnTo>
                    <a:pt x="1676" y="81"/>
                  </a:lnTo>
                  <a:lnTo>
                    <a:pt x="1675" y="83"/>
                  </a:lnTo>
                  <a:lnTo>
                    <a:pt x="1673" y="85"/>
                  </a:lnTo>
                  <a:lnTo>
                    <a:pt x="1670" y="86"/>
                  </a:lnTo>
                  <a:lnTo>
                    <a:pt x="1667" y="85"/>
                  </a:lnTo>
                  <a:lnTo>
                    <a:pt x="1633" y="73"/>
                  </a:lnTo>
                  <a:lnTo>
                    <a:pt x="1631" y="72"/>
                  </a:lnTo>
                  <a:lnTo>
                    <a:pt x="1628" y="70"/>
                  </a:lnTo>
                  <a:lnTo>
                    <a:pt x="1628" y="66"/>
                  </a:lnTo>
                  <a:lnTo>
                    <a:pt x="1628" y="64"/>
                  </a:lnTo>
                  <a:lnTo>
                    <a:pt x="1629" y="61"/>
                  </a:lnTo>
                  <a:lnTo>
                    <a:pt x="1632" y="60"/>
                  </a:lnTo>
                  <a:lnTo>
                    <a:pt x="1635" y="60"/>
                  </a:lnTo>
                  <a:close/>
                  <a:moveTo>
                    <a:pt x="884" y="48"/>
                  </a:moveTo>
                  <a:lnTo>
                    <a:pt x="887" y="48"/>
                  </a:lnTo>
                  <a:lnTo>
                    <a:pt x="890" y="51"/>
                  </a:lnTo>
                  <a:lnTo>
                    <a:pt x="891" y="53"/>
                  </a:lnTo>
                  <a:lnTo>
                    <a:pt x="891" y="56"/>
                  </a:lnTo>
                  <a:lnTo>
                    <a:pt x="890" y="59"/>
                  </a:lnTo>
                  <a:lnTo>
                    <a:pt x="888" y="60"/>
                  </a:lnTo>
                  <a:lnTo>
                    <a:pt x="886" y="61"/>
                  </a:lnTo>
                  <a:lnTo>
                    <a:pt x="852" y="73"/>
                  </a:lnTo>
                  <a:lnTo>
                    <a:pt x="849" y="73"/>
                  </a:lnTo>
                  <a:lnTo>
                    <a:pt x="846" y="73"/>
                  </a:lnTo>
                  <a:lnTo>
                    <a:pt x="844" y="70"/>
                  </a:lnTo>
                  <a:lnTo>
                    <a:pt x="843" y="68"/>
                  </a:lnTo>
                  <a:lnTo>
                    <a:pt x="843" y="65"/>
                  </a:lnTo>
                  <a:lnTo>
                    <a:pt x="843" y="63"/>
                  </a:lnTo>
                  <a:lnTo>
                    <a:pt x="844" y="60"/>
                  </a:lnTo>
                  <a:lnTo>
                    <a:pt x="846" y="59"/>
                  </a:lnTo>
                  <a:lnTo>
                    <a:pt x="882" y="48"/>
                  </a:lnTo>
                  <a:lnTo>
                    <a:pt x="884" y="48"/>
                  </a:lnTo>
                  <a:close/>
                  <a:moveTo>
                    <a:pt x="1565" y="38"/>
                  </a:moveTo>
                  <a:lnTo>
                    <a:pt x="1568" y="39"/>
                  </a:lnTo>
                  <a:lnTo>
                    <a:pt x="1603" y="48"/>
                  </a:lnTo>
                  <a:lnTo>
                    <a:pt x="1606" y="49"/>
                  </a:lnTo>
                  <a:lnTo>
                    <a:pt x="1607" y="52"/>
                  </a:lnTo>
                  <a:lnTo>
                    <a:pt x="1608" y="55"/>
                  </a:lnTo>
                  <a:lnTo>
                    <a:pt x="1607" y="57"/>
                  </a:lnTo>
                  <a:lnTo>
                    <a:pt x="1606" y="60"/>
                  </a:lnTo>
                  <a:lnTo>
                    <a:pt x="1604" y="63"/>
                  </a:lnTo>
                  <a:lnTo>
                    <a:pt x="1602" y="63"/>
                  </a:lnTo>
                  <a:lnTo>
                    <a:pt x="1598" y="63"/>
                  </a:lnTo>
                  <a:lnTo>
                    <a:pt x="1564" y="52"/>
                  </a:lnTo>
                  <a:lnTo>
                    <a:pt x="1561" y="51"/>
                  </a:lnTo>
                  <a:lnTo>
                    <a:pt x="1560" y="49"/>
                  </a:lnTo>
                  <a:lnTo>
                    <a:pt x="1559" y="47"/>
                  </a:lnTo>
                  <a:lnTo>
                    <a:pt x="1559" y="44"/>
                  </a:lnTo>
                  <a:lnTo>
                    <a:pt x="1560" y="42"/>
                  </a:lnTo>
                  <a:lnTo>
                    <a:pt x="1563" y="39"/>
                  </a:lnTo>
                  <a:lnTo>
                    <a:pt x="1565" y="38"/>
                  </a:lnTo>
                  <a:close/>
                  <a:moveTo>
                    <a:pt x="955" y="28"/>
                  </a:moveTo>
                  <a:lnTo>
                    <a:pt x="958" y="30"/>
                  </a:lnTo>
                  <a:lnTo>
                    <a:pt x="959" y="31"/>
                  </a:lnTo>
                  <a:lnTo>
                    <a:pt x="960" y="34"/>
                  </a:lnTo>
                  <a:lnTo>
                    <a:pt x="960" y="38"/>
                  </a:lnTo>
                  <a:lnTo>
                    <a:pt x="960" y="40"/>
                  </a:lnTo>
                  <a:lnTo>
                    <a:pt x="958" y="42"/>
                  </a:lnTo>
                  <a:lnTo>
                    <a:pt x="955" y="43"/>
                  </a:lnTo>
                  <a:lnTo>
                    <a:pt x="921" y="52"/>
                  </a:lnTo>
                  <a:lnTo>
                    <a:pt x="917" y="52"/>
                  </a:lnTo>
                  <a:lnTo>
                    <a:pt x="915" y="51"/>
                  </a:lnTo>
                  <a:lnTo>
                    <a:pt x="913" y="49"/>
                  </a:lnTo>
                  <a:lnTo>
                    <a:pt x="912" y="47"/>
                  </a:lnTo>
                  <a:lnTo>
                    <a:pt x="912" y="44"/>
                  </a:lnTo>
                  <a:lnTo>
                    <a:pt x="912" y="42"/>
                  </a:lnTo>
                  <a:lnTo>
                    <a:pt x="915" y="39"/>
                  </a:lnTo>
                  <a:lnTo>
                    <a:pt x="917" y="38"/>
                  </a:lnTo>
                  <a:lnTo>
                    <a:pt x="953" y="28"/>
                  </a:lnTo>
                  <a:lnTo>
                    <a:pt x="955" y="28"/>
                  </a:lnTo>
                  <a:close/>
                  <a:moveTo>
                    <a:pt x="1494" y="22"/>
                  </a:moveTo>
                  <a:lnTo>
                    <a:pt x="1497" y="22"/>
                  </a:lnTo>
                  <a:lnTo>
                    <a:pt x="1532" y="30"/>
                  </a:lnTo>
                  <a:lnTo>
                    <a:pt x="1532" y="30"/>
                  </a:lnTo>
                  <a:lnTo>
                    <a:pt x="1535" y="31"/>
                  </a:lnTo>
                  <a:lnTo>
                    <a:pt x="1536" y="32"/>
                  </a:lnTo>
                  <a:lnTo>
                    <a:pt x="1538" y="35"/>
                  </a:lnTo>
                  <a:lnTo>
                    <a:pt x="1538" y="38"/>
                  </a:lnTo>
                  <a:lnTo>
                    <a:pt x="1536" y="40"/>
                  </a:lnTo>
                  <a:lnTo>
                    <a:pt x="1534" y="43"/>
                  </a:lnTo>
                  <a:lnTo>
                    <a:pt x="1531" y="44"/>
                  </a:lnTo>
                  <a:lnTo>
                    <a:pt x="1529" y="43"/>
                  </a:lnTo>
                  <a:lnTo>
                    <a:pt x="1493" y="35"/>
                  </a:lnTo>
                  <a:lnTo>
                    <a:pt x="1491" y="35"/>
                  </a:lnTo>
                  <a:lnTo>
                    <a:pt x="1489" y="32"/>
                  </a:lnTo>
                  <a:lnTo>
                    <a:pt x="1488" y="30"/>
                  </a:lnTo>
                  <a:lnTo>
                    <a:pt x="1488" y="27"/>
                  </a:lnTo>
                  <a:lnTo>
                    <a:pt x="1489" y="25"/>
                  </a:lnTo>
                  <a:lnTo>
                    <a:pt x="1492" y="22"/>
                  </a:lnTo>
                  <a:lnTo>
                    <a:pt x="1494" y="22"/>
                  </a:lnTo>
                  <a:close/>
                  <a:moveTo>
                    <a:pt x="1023" y="14"/>
                  </a:moveTo>
                  <a:lnTo>
                    <a:pt x="1026" y="14"/>
                  </a:lnTo>
                  <a:lnTo>
                    <a:pt x="1028" y="15"/>
                  </a:lnTo>
                  <a:lnTo>
                    <a:pt x="1031" y="17"/>
                  </a:lnTo>
                  <a:lnTo>
                    <a:pt x="1032" y="21"/>
                  </a:lnTo>
                  <a:lnTo>
                    <a:pt x="1032" y="23"/>
                  </a:lnTo>
                  <a:lnTo>
                    <a:pt x="1031" y="26"/>
                  </a:lnTo>
                  <a:lnTo>
                    <a:pt x="1028" y="27"/>
                  </a:lnTo>
                  <a:lnTo>
                    <a:pt x="1026" y="28"/>
                  </a:lnTo>
                  <a:lnTo>
                    <a:pt x="990" y="35"/>
                  </a:lnTo>
                  <a:lnTo>
                    <a:pt x="988" y="35"/>
                  </a:lnTo>
                  <a:lnTo>
                    <a:pt x="985" y="34"/>
                  </a:lnTo>
                  <a:lnTo>
                    <a:pt x="983" y="32"/>
                  </a:lnTo>
                  <a:lnTo>
                    <a:pt x="983" y="30"/>
                  </a:lnTo>
                  <a:lnTo>
                    <a:pt x="983" y="27"/>
                  </a:lnTo>
                  <a:lnTo>
                    <a:pt x="983" y="25"/>
                  </a:lnTo>
                  <a:lnTo>
                    <a:pt x="985" y="22"/>
                  </a:lnTo>
                  <a:lnTo>
                    <a:pt x="988" y="21"/>
                  </a:lnTo>
                  <a:lnTo>
                    <a:pt x="1023" y="14"/>
                  </a:lnTo>
                  <a:lnTo>
                    <a:pt x="1023" y="14"/>
                  </a:lnTo>
                  <a:close/>
                  <a:moveTo>
                    <a:pt x="1425" y="9"/>
                  </a:moveTo>
                  <a:lnTo>
                    <a:pt x="1460" y="14"/>
                  </a:lnTo>
                  <a:lnTo>
                    <a:pt x="1463" y="15"/>
                  </a:lnTo>
                  <a:lnTo>
                    <a:pt x="1466" y="18"/>
                  </a:lnTo>
                  <a:lnTo>
                    <a:pt x="1467" y="21"/>
                  </a:lnTo>
                  <a:lnTo>
                    <a:pt x="1467" y="23"/>
                  </a:lnTo>
                  <a:lnTo>
                    <a:pt x="1466" y="26"/>
                  </a:lnTo>
                  <a:lnTo>
                    <a:pt x="1464" y="27"/>
                  </a:lnTo>
                  <a:lnTo>
                    <a:pt x="1462" y="28"/>
                  </a:lnTo>
                  <a:lnTo>
                    <a:pt x="1458" y="28"/>
                  </a:lnTo>
                  <a:lnTo>
                    <a:pt x="1422" y="23"/>
                  </a:lnTo>
                  <a:lnTo>
                    <a:pt x="1420" y="22"/>
                  </a:lnTo>
                  <a:lnTo>
                    <a:pt x="1419" y="21"/>
                  </a:lnTo>
                  <a:lnTo>
                    <a:pt x="1417" y="18"/>
                  </a:lnTo>
                  <a:lnTo>
                    <a:pt x="1417" y="14"/>
                  </a:lnTo>
                  <a:lnTo>
                    <a:pt x="1417" y="11"/>
                  </a:lnTo>
                  <a:lnTo>
                    <a:pt x="1420" y="10"/>
                  </a:lnTo>
                  <a:lnTo>
                    <a:pt x="1422" y="9"/>
                  </a:lnTo>
                  <a:lnTo>
                    <a:pt x="1425" y="9"/>
                  </a:lnTo>
                  <a:close/>
                  <a:moveTo>
                    <a:pt x="1095" y="4"/>
                  </a:moveTo>
                  <a:lnTo>
                    <a:pt x="1099" y="4"/>
                  </a:lnTo>
                  <a:lnTo>
                    <a:pt x="1100" y="5"/>
                  </a:lnTo>
                  <a:lnTo>
                    <a:pt x="1103" y="8"/>
                  </a:lnTo>
                  <a:lnTo>
                    <a:pt x="1103" y="10"/>
                  </a:lnTo>
                  <a:lnTo>
                    <a:pt x="1103" y="13"/>
                  </a:lnTo>
                  <a:lnTo>
                    <a:pt x="1102" y="15"/>
                  </a:lnTo>
                  <a:lnTo>
                    <a:pt x="1100" y="17"/>
                  </a:lnTo>
                  <a:lnTo>
                    <a:pt x="1098" y="18"/>
                  </a:lnTo>
                  <a:lnTo>
                    <a:pt x="1061" y="23"/>
                  </a:lnTo>
                  <a:lnTo>
                    <a:pt x="1059" y="22"/>
                  </a:lnTo>
                  <a:lnTo>
                    <a:pt x="1056" y="22"/>
                  </a:lnTo>
                  <a:lnTo>
                    <a:pt x="1055" y="19"/>
                  </a:lnTo>
                  <a:lnTo>
                    <a:pt x="1053" y="17"/>
                  </a:lnTo>
                  <a:lnTo>
                    <a:pt x="1053" y="14"/>
                  </a:lnTo>
                  <a:lnTo>
                    <a:pt x="1055" y="11"/>
                  </a:lnTo>
                  <a:lnTo>
                    <a:pt x="1057" y="9"/>
                  </a:lnTo>
                  <a:lnTo>
                    <a:pt x="1060" y="9"/>
                  </a:lnTo>
                  <a:lnTo>
                    <a:pt x="1095" y="4"/>
                  </a:lnTo>
                  <a:close/>
                  <a:moveTo>
                    <a:pt x="1353" y="0"/>
                  </a:moveTo>
                  <a:lnTo>
                    <a:pt x="1388" y="4"/>
                  </a:lnTo>
                  <a:lnTo>
                    <a:pt x="1391" y="5"/>
                  </a:lnTo>
                  <a:lnTo>
                    <a:pt x="1394" y="6"/>
                  </a:lnTo>
                  <a:lnTo>
                    <a:pt x="1395" y="9"/>
                  </a:lnTo>
                  <a:lnTo>
                    <a:pt x="1395" y="11"/>
                  </a:lnTo>
                  <a:lnTo>
                    <a:pt x="1394" y="14"/>
                  </a:lnTo>
                  <a:lnTo>
                    <a:pt x="1392" y="17"/>
                  </a:lnTo>
                  <a:lnTo>
                    <a:pt x="1390" y="18"/>
                  </a:lnTo>
                  <a:lnTo>
                    <a:pt x="1387" y="18"/>
                  </a:lnTo>
                  <a:lnTo>
                    <a:pt x="1352" y="14"/>
                  </a:lnTo>
                  <a:lnTo>
                    <a:pt x="1348" y="14"/>
                  </a:lnTo>
                  <a:lnTo>
                    <a:pt x="1347" y="11"/>
                  </a:lnTo>
                  <a:lnTo>
                    <a:pt x="1345" y="9"/>
                  </a:lnTo>
                  <a:lnTo>
                    <a:pt x="1345" y="6"/>
                  </a:lnTo>
                  <a:lnTo>
                    <a:pt x="1345" y="4"/>
                  </a:lnTo>
                  <a:lnTo>
                    <a:pt x="1348" y="2"/>
                  </a:lnTo>
                  <a:lnTo>
                    <a:pt x="1349" y="1"/>
                  </a:lnTo>
                  <a:lnTo>
                    <a:pt x="1353" y="0"/>
                  </a:lnTo>
                  <a:close/>
                </a:path>
              </a:pathLst>
            </a:custGeom>
            <a:solidFill>
              <a:srgbClr val="C0C09A"/>
            </a:solidFill>
            <a:ln w="0">
              <a:solidFill>
                <a:srgbClr val="C0C09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3714" y="931"/>
              <a:ext cx="198" cy="18"/>
            </a:xfrm>
            <a:custGeom>
              <a:avLst/>
              <a:gdLst>
                <a:gd name="T0" fmla="*/ 44 w 198"/>
                <a:gd name="T1" fmla="*/ 1 h 18"/>
                <a:gd name="T2" fmla="*/ 46 w 198"/>
                <a:gd name="T3" fmla="*/ 1 h 18"/>
                <a:gd name="T4" fmla="*/ 49 w 198"/>
                <a:gd name="T5" fmla="*/ 4 h 18"/>
                <a:gd name="T6" fmla="*/ 50 w 198"/>
                <a:gd name="T7" fmla="*/ 5 h 18"/>
                <a:gd name="T8" fmla="*/ 51 w 198"/>
                <a:gd name="T9" fmla="*/ 8 h 18"/>
                <a:gd name="T10" fmla="*/ 50 w 198"/>
                <a:gd name="T11" fmla="*/ 12 h 18"/>
                <a:gd name="T12" fmla="*/ 49 w 198"/>
                <a:gd name="T13" fmla="*/ 13 h 18"/>
                <a:gd name="T14" fmla="*/ 47 w 198"/>
                <a:gd name="T15" fmla="*/ 15 h 18"/>
                <a:gd name="T16" fmla="*/ 44 w 198"/>
                <a:gd name="T17" fmla="*/ 15 h 18"/>
                <a:gd name="T18" fmla="*/ 8 w 198"/>
                <a:gd name="T19" fmla="*/ 18 h 18"/>
                <a:gd name="T20" fmla="*/ 6 w 198"/>
                <a:gd name="T21" fmla="*/ 18 h 18"/>
                <a:gd name="T22" fmla="*/ 3 w 198"/>
                <a:gd name="T23" fmla="*/ 17 h 18"/>
                <a:gd name="T24" fmla="*/ 2 w 198"/>
                <a:gd name="T25" fmla="*/ 14 h 18"/>
                <a:gd name="T26" fmla="*/ 0 w 198"/>
                <a:gd name="T27" fmla="*/ 12 h 18"/>
                <a:gd name="T28" fmla="*/ 0 w 198"/>
                <a:gd name="T29" fmla="*/ 9 h 18"/>
                <a:gd name="T30" fmla="*/ 2 w 198"/>
                <a:gd name="T31" fmla="*/ 6 h 18"/>
                <a:gd name="T32" fmla="*/ 4 w 198"/>
                <a:gd name="T33" fmla="*/ 5 h 18"/>
                <a:gd name="T34" fmla="*/ 7 w 198"/>
                <a:gd name="T35" fmla="*/ 4 h 18"/>
                <a:gd name="T36" fmla="*/ 44 w 198"/>
                <a:gd name="T37" fmla="*/ 1 h 18"/>
                <a:gd name="T38" fmla="*/ 155 w 198"/>
                <a:gd name="T39" fmla="*/ 0 h 18"/>
                <a:gd name="T40" fmla="*/ 191 w 198"/>
                <a:gd name="T41" fmla="*/ 1 h 18"/>
                <a:gd name="T42" fmla="*/ 194 w 198"/>
                <a:gd name="T43" fmla="*/ 2 h 18"/>
                <a:gd name="T44" fmla="*/ 197 w 198"/>
                <a:gd name="T45" fmla="*/ 4 h 18"/>
                <a:gd name="T46" fmla="*/ 198 w 198"/>
                <a:gd name="T47" fmla="*/ 6 h 18"/>
                <a:gd name="T48" fmla="*/ 198 w 198"/>
                <a:gd name="T49" fmla="*/ 9 h 18"/>
                <a:gd name="T50" fmla="*/ 197 w 198"/>
                <a:gd name="T51" fmla="*/ 12 h 18"/>
                <a:gd name="T52" fmla="*/ 195 w 198"/>
                <a:gd name="T53" fmla="*/ 14 h 18"/>
                <a:gd name="T54" fmla="*/ 193 w 198"/>
                <a:gd name="T55" fmla="*/ 15 h 18"/>
                <a:gd name="T56" fmla="*/ 190 w 198"/>
                <a:gd name="T57" fmla="*/ 15 h 18"/>
                <a:gd name="T58" fmla="*/ 155 w 198"/>
                <a:gd name="T59" fmla="*/ 14 h 18"/>
                <a:gd name="T60" fmla="*/ 152 w 198"/>
                <a:gd name="T61" fmla="*/ 14 h 18"/>
                <a:gd name="T62" fmla="*/ 150 w 198"/>
                <a:gd name="T63" fmla="*/ 12 h 18"/>
                <a:gd name="T64" fmla="*/ 148 w 198"/>
                <a:gd name="T65" fmla="*/ 9 h 18"/>
                <a:gd name="T66" fmla="*/ 147 w 198"/>
                <a:gd name="T67" fmla="*/ 6 h 18"/>
                <a:gd name="T68" fmla="*/ 148 w 198"/>
                <a:gd name="T69" fmla="*/ 4 h 18"/>
                <a:gd name="T70" fmla="*/ 150 w 198"/>
                <a:gd name="T71" fmla="*/ 1 h 18"/>
                <a:gd name="T72" fmla="*/ 152 w 198"/>
                <a:gd name="T73" fmla="*/ 0 h 18"/>
                <a:gd name="T74" fmla="*/ 155 w 198"/>
                <a:gd name="T75" fmla="*/ 0 h 18"/>
                <a:gd name="T76" fmla="*/ 116 w 198"/>
                <a:gd name="T77" fmla="*/ 0 h 18"/>
                <a:gd name="T78" fmla="*/ 118 w 198"/>
                <a:gd name="T79" fmla="*/ 0 h 18"/>
                <a:gd name="T80" fmla="*/ 118 w 198"/>
                <a:gd name="T81" fmla="*/ 0 h 18"/>
                <a:gd name="T82" fmla="*/ 121 w 198"/>
                <a:gd name="T83" fmla="*/ 0 h 18"/>
                <a:gd name="T84" fmla="*/ 123 w 198"/>
                <a:gd name="T85" fmla="*/ 1 h 18"/>
                <a:gd name="T86" fmla="*/ 125 w 198"/>
                <a:gd name="T87" fmla="*/ 4 h 18"/>
                <a:gd name="T88" fmla="*/ 125 w 198"/>
                <a:gd name="T89" fmla="*/ 6 h 18"/>
                <a:gd name="T90" fmla="*/ 125 w 198"/>
                <a:gd name="T91" fmla="*/ 9 h 18"/>
                <a:gd name="T92" fmla="*/ 123 w 198"/>
                <a:gd name="T93" fmla="*/ 12 h 18"/>
                <a:gd name="T94" fmla="*/ 121 w 198"/>
                <a:gd name="T95" fmla="*/ 13 h 18"/>
                <a:gd name="T96" fmla="*/ 118 w 198"/>
                <a:gd name="T97" fmla="*/ 14 h 18"/>
                <a:gd name="T98" fmla="*/ 116 w 198"/>
                <a:gd name="T99" fmla="*/ 14 h 18"/>
                <a:gd name="T100" fmla="*/ 80 w 198"/>
                <a:gd name="T101" fmla="*/ 14 h 18"/>
                <a:gd name="T102" fmla="*/ 78 w 198"/>
                <a:gd name="T103" fmla="*/ 14 h 18"/>
                <a:gd name="T104" fmla="*/ 75 w 198"/>
                <a:gd name="T105" fmla="*/ 12 h 18"/>
                <a:gd name="T106" fmla="*/ 74 w 198"/>
                <a:gd name="T107" fmla="*/ 10 h 18"/>
                <a:gd name="T108" fmla="*/ 72 w 198"/>
                <a:gd name="T109" fmla="*/ 8 h 18"/>
                <a:gd name="T110" fmla="*/ 74 w 198"/>
                <a:gd name="T111" fmla="*/ 4 h 18"/>
                <a:gd name="T112" fmla="*/ 75 w 198"/>
                <a:gd name="T113" fmla="*/ 2 h 18"/>
                <a:gd name="T114" fmla="*/ 76 w 198"/>
                <a:gd name="T115" fmla="*/ 0 h 18"/>
                <a:gd name="T116" fmla="*/ 80 w 198"/>
                <a:gd name="T117" fmla="*/ 0 h 18"/>
                <a:gd name="T118" fmla="*/ 116 w 198"/>
                <a:gd name="T1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8" h="18">
                  <a:moveTo>
                    <a:pt x="44" y="1"/>
                  </a:moveTo>
                  <a:lnTo>
                    <a:pt x="46" y="1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1" y="8"/>
                  </a:lnTo>
                  <a:lnTo>
                    <a:pt x="50" y="12"/>
                  </a:lnTo>
                  <a:lnTo>
                    <a:pt x="49" y="13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3" y="17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2" y="6"/>
                  </a:lnTo>
                  <a:lnTo>
                    <a:pt x="4" y="5"/>
                  </a:lnTo>
                  <a:lnTo>
                    <a:pt x="7" y="4"/>
                  </a:lnTo>
                  <a:lnTo>
                    <a:pt x="44" y="1"/>
                  </a:lnTo>
                  <a:close/>
                  <a:moveTo>
                    <a:pt x="155" y="0"/>
                  </a:moveTo>
                  <a:lnTo>
                    <a:pt x="191" y="1"/>
                  </a:lnTo>
                  <a:lnTo>
                    <a:pt x="194" y="2"/>
                  </a:lnTo>
                  <a:lnTo>
                    <a:pt x="197" y="4"/>
                  </a:lnTo>
                  <a:lnTo>
                    <a:pt x="198" y="6"/>
                  </a:lnTo>
                  <a:lnTo>
                    <a:pt x="198" y="9"/>
                  </a:lnTo>
                  <a:lnTo>
                    <a:pt x="197" y="12"/>
                  </a:lnTo>
                  <a:lnTo>
                    <a:pt x="195" y="14"/>
                  </a:lnTo>
                  <a:lnTo>
                    <a:pt x="193" y="15"/>
                  </a:lnTo>
                  <a:lnTo>
                    <a:pt x="190" y="15"/>
                  </a:lnTo>
                  <a:lnTo>
                    <a:pt x="155" y="14"/>
                  </a:lnTo>
                  <a:lnTo>
                    <a:pt x="152" y="14"/>
                  </a:lnTo>
                  <a:lnTo>
                    <a:pt x="150" y="12"/>
                  </a:lnTo>
                  <a:lnTo>
                    <a:pt x="148" y="9"/>
                  </a:lnTo>
                  <a:lnTo>
                    <a:pt x="147" y="6"/>
                  </a:lnTo>
                  <a:lnTo>
                    <a:pt x="148" y="4"/>
                  </a:lnTo>
                  <a:lnTo>
                    <a:pt x="150" y="1"/>
                  </a:lnTo>
                  <a:lnTo>
                    <a:pt x="152" y="0"/>
                  </a:lnTo>
                  <a:lnTo>
                    <a:pt x="155" y="0"/>
                  </a:lnTo>
                  <a:close/>
                  <a:moveTo>
                    <a:pt x="116" y="0"/>
                  </a:moveTo>
                  <a:lnTo>
                    <a:pt x="118" y="0"/>
                  </a:lnTo>
                  <a:lnTo>
                    <a:pt x="118" y="0"/>
                  </a:lnTo>
                  <a:lnTo>
                    <a:pt x="121" y="0"/>
                  </a:lnTo>
                  <a:lnTo>
                    <a:pt x="123" y="1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9"/>
                  </a:lnTo>
                  <a:lnTo>
                    <a:pt x="123" y="12"/>
                  </a:lnTo>
                  <a:lnTo>
                    <a:pt x="121" y="13"/>
                  </a:lnTo>
                  <a:lnTo>
                    <a:pt x="118" y="14"/>
                  </a:lnTo>
                  <a:lnTo>
                    <a:pt x="116" y="14"/>
                  </a:lnTo>
                  <a:lnTo>
                    <a:pt x="80" y="14"/>
                  </a:lnTo>
                  <a:lnTo>
                    <a:pt x="78" y="14"/>
                  </a:lnTo>
                  <a:lnTo>
                    <a:pt x="75" y="12"/>
                  </a:lnTo>
                  <a:lnTo>
                    <a:pt x="74" y="10"/>
                  </a:lnTo>
                  <a:lnTo>
                    <a:pt x="72" y="8"/>
                  </a:lnTo>
                  <a:lnTo>
                    <a:pt x="74" y="4"/>
                  </a:lnTo>
                  <a:lnTo>
                    <a:pt x="75" y="2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C0C09A"/>
            </a:solidFill>
            <a:ln w="0">
              <a:solidFill>
                <a:srgbClr val="C0C09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3366" y="1767"/>
              <a:ext cx="928" cy="804"/>
            </a:xfrm>
            <a:custGeom>
              <a:avLst/>
              <a:gdLst>
                <a:gd name="T0" fmla="*/ 232 w 928"/>
                <a:gd name="T1" fmla="*/ 0 h 804"/>
                <a:gd name="T2" fmla="*/ 697 w 928"/>
                <a:gd name="T3" fmla="*/ 0 h 804"/>
                <a:gd name="T4" fmla="*/ 928 w 928"/>
                <a:gd name="T5" fmla="*/ 402 h 804"/>
                <a:gd name="T6" fmla="*/ 697 w 928"/>
                <a:gd name="T7" fmla="*/ 804 h 804"/>
                <a:gd name="T8" fmla="*/ 232 w 928"/>
                <a:gd name="T9" fmla="*/ 804 h 804"/>
                <a:gd name="T10" fmla="*/ 0 w 928"/>
                <a:gd name="T11" fmla="*/ 402 h 804"/>
                <a:gd name="T12" fmla="*/ 232 w 928"/>
                <a:gd name="T13" fmla="*/ 0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8" h="804">
                  <a:moveTo>
                    <a:pt x="232" y="0"/>
                  </a:moveTo>
                  <a:lnTo>
                    <a:pt x="697" y="0"/>
                  </a:lnTo>
                  <a:lnTo>
                    <a:pt x="928" y="402"/>
                  </a:lnTo>
                  <a:lnTo>
                    <a:pt x="697" y="804"/>
                  </a:lnTo>
                  <a:lnTo>
                    <a:pt x="232" y="804"/>
                  </a:lnTo>
                  <a:lnTo>
                    <a:pt x="0" y="402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3340" y="1741"/>
              <a:ext cx="980" cy="856"/>
            </a:xfrm>
            <a:custGeom>
              <a:avLst/>
              <a:gdLst>
                <a:gd name="T0" fmla="*/ 272 w 980"/>
                <a:gd name="T1" fmla="*/ 51 h 856"/>
                <a:gd name="T2" fmla="*/ 55 w 980"/>
                <a:gd name="T3" fmla="*/ 428 h 856"/>
                <a:gd name="T4" fmla="*/ 272 w 980"/>
                <a:gd name="T5" fmla="*/ 805 h 856"/>
                <a:gd name="T6" fmla="*/ 708 w 980"/>
                <a:gd name="T7" fmla="*/ 805 h 856"/>
                <a:gd name="T8" fmla="*/ 925 w 980"/>
                <a:gd name="T9" fmla="*/ 428 h 856"/>
                <a:gd name="T10" fmla="*/ 708 w 980"/>
                <a:gd name="T11" fmla="*/ 51 h 856"/>
                <a:gd name="T12" fmla="*/ 272 w 980"/>
                <a:gd name="T13" fmla="*/ 51 h 856"/>
                <a:gd name="T14" fmla="*/ 258 w 980"/>
                <a:gd name="T15" fmla="*/ 0 h 856"/>
                <a:gd name="T16" fmla="*/ 723 w 980"/>
                <a:gd name="T17" fmla="*/ 0 h 856"/>
                <a:gd name="T18" fmla="*/ 736 w 980"/>
                <a:gd name="T19" fmla="*/ 4 h 856"/>
                <a:gd name="T20" fmla="*/ 745 w 980"/>
                <a:gd name="T21" fmla="*/ 13 h 856"/>
                <a:gd name="T22" fmla="*/ 977 w 980"/>
                <a:gd name="T23" fmla="*/ 415 h 856"/>
                <a:gd name="T24" fmla="*/ 980 w 980"/>
                <a:gd name="T25" fmla="*/ 428 h 856"/>
                <a:gd name="T26" fmla="*/ 977 w 980"/>
                <a:gd name="T27" fmla="*/ 441 h 856"/>
                <a:gd name="T28" fmla="*/ 745 w 980"/>
                <a:gd name="T29" fmla="*/ 843 h 856"/>
                <a:gd name="T30" fmla="*/ 736 w 980"/>
                <a:gd name="T31" fmla="*/ 852 h 856"/>
                <a:gd name="T32" fmla="*/ 723 w 980"/>
                <a:gd name="T33" fmla="*/ 856 h 856"/>
                <a:gd name="T34" fmla="*/ 258 w 980"/>
                <a:gd name="T35" fmla="*/ 856 h 856"/>
                <a:gd name="T36" fmla="*/ 245 w 980"/>
                <a:gd name="T37" fmla="*/ 852 h 856"/>
                <a:gd name="T38" fmla="*/ 236 w 980"/>
                <a:gd name="T39" fmla="*/ 843 h 856"/>
                <a:gd name="T40" fmla="*/ 4 w 980"/>
                <a:gd name="T41" fmla="*/ 441 h 856"/>
                <a:gd name="T42" fmla="*/ 0 w 980"/>
                <a:gd name="T43" fmla="*/ 428 h 856"/>
                <a:gd name="T44" fmla="*/ 4 w 980"/>
                <a:gd name="T45" fmla="*/ 415 h 856"/>
                <a:gd name="T46" fmla="*/ 236 w 980"/>
                <a:gd name="T47" fmla="*/ 13 h 856"/>
                <a:gd name="T48" fmla="*/ 245 w 980"/>
                <a:gd name="T49" fmla="*/ 4 h 856"/>
                <a:gd name="T50" fmla="*/ 258 w 980"/>
                <a:gd name="T51" fmla="*/ 0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0" h="856">
                  <a:moveTo>
                    <a:pt x="272" y="51"/>
                  </a:moveTo>
                  <a:lnTo>
                    <a:pt x="55" y="428"/>
                  </a:lnTo>
                  <a:lnTo>
                    <a:pt x="272" y="805"/>
                  </a:lnTo>
                  <a:lnTo>
                    <a:pt x="708" y="805"/>
                  </a:lnTo>
                  <a:lnTo>
                    <a:pt x="925" y="428"/>
                  </a:lnTo>
                  <a:lnTo>
                    <a:pt x="708" y="51"/>
                  </a:lnTo>
                  <a:lnTo>
                    <a:pt x="272" y="51"/>
                  </a:lnTo>
                  <a:close/>
                  <a:moveTo>
                    <a:pt x="258" y="0"/>
                  </a:moveTo>
                  <a:lnTo>
                    <a:pt x="723" y="0"/>
                  </a:lnTo>
                  <a:lnTo>
                    <a:pt x="736" y="4"/>
                  </a:lnTo>
                  <a:lnTo>
                    <a:pt x="745" y="13"/>
                  </a:lnTo>
                  <a:lnTo>
                    <a:pt x="977" y="415"/>
                  </a:lnTo>
                  <a:lnTo>
                    <a:pt x="980" y="428"/>
                  </a:lnTo>
                  <a:lnTo>
                    <a:pt x="977" y="441"/>
                  </a:lnTo>
                  <a:lnTo>
                    <a:pt x="745" y="843"/>
                  </a:lnTo>
                  <a:lnTo>
                    <a:pt x="736" y="852"/>
                  </a:lnTo>
                  <a:lnTo>
                    <a:pt x="723" y="856"/>
                  </a:lnTo>
                  <a:lnTo>
                    <a:pt x="258" y="856"/>
                  </a:lnTo>
                  <a:lnTo>
                    <a:pt x="245" y="852"/>
                  </a:lnTo>
                  <a:lnTo>
                    <a:pt x="236" y="843"/>
                  </a:lnTo>
                  <a:lnTo>
                    <a:pt x="4" y="441"/>
                  </a:lnTo>
                  <a:lnTo>
                    <a:pt x="0" y="428"/>
                  </a:lnTo>
                  <a:lnTo>
                    <a:pt x="4" y="415"/>
                  </a:lnTo>
                  <a:lnTo>
                    <a:pt x="236" y="13"/>
                  </a:lnTo>
                  <a:lnTo>
                    <a:pt x="245" y="4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3230" y="3021"/>
              <a:ext cx="1200" cy="1078"/>
            </a:xfrm>
            <a:custGeom>
              <a:avLst/>
              <a:gdLst>
                <a:gd name="T0" fmla="*/ 368 w 1200"/>
                <a:gd name="T1" fmla="*/ 0 h 1078"/>
                <a:gd name="T2" fmla="*/ 833 w 1200"/>
                <a:gd name="T3" fmla="*/ 0 h 1078"/>
                <a:gd name="T4" fmla="*/ 861 w 1200"/>
                <a:gd name="T5" fmla="*/ 3 h 1078"/>
                <a:gd name="T6" fmla="*/ 888 w 1200"/>
                <a:gd name="T7" fmla="*/ 12 h 1078"/>
                <a:gd name="T8" fmla="*/ 912 w 1200"/>
                <a:gd name="T9" fmla="*/ 27 h 1078"/>
                <a:gd name="T10" fmla="*/ 933 w 1200"/>
                <a:gd name="T11" fmla="*/ 46 h 1078"/>
                <a:gd name="T12" fmla="*/ 950 w 1200"/>
                <a:gd name="T13" fmla="*/ 68 h 1078"/>
                <a:gd name="T14" fmla="*/ 1183 w 1200"/>
                <a:gd name="T15" fmla="*/ 472 h 1078"/>
                <a:gd name="T16" fmla="*/ 1195 w 1200"/>
                <a:gd name="T17" fmla="*/ 498 h 1078"/>
                <a:gd name="T18" fmla="*/ 1200 w 1200"/>
                <a:gd name="T19" fmla="*/ 525 h 1078"/>
                <a:gd name="T20" fmla="*/ 1200 w 1200"/>
                <a:gd name="T21" fmla="*/ 554 h 1078"/>
                <a:gd name="T22" fmla="*/ 1195 w 1200"/>
                <a:gd name="T23" fmla="*/ 582 h 1078"/>
                <a:gd name="T24" fmla="*/ 1183 w 1200"/>
                <a:gd name="T25" fmla="*/ 608 h 1078"/>
                <a:gd name="T26" fmla="*/ 950 w 1200"/>
                <a:gd name="T27" fmla="*/ 1010 h 1078"/>
                <a:gd name="T28" fmla="*/ 933 w 1200"/>
                <a:gd name="T29" fmla="*/ 1033 h 1078"/>
                <a:gd name="T30" fmla="*/ 912 w 1200"/>
                <a:gd name="T31" fmla="*/ 1052 h 1078"/>
                <a:gd name="T32" fmla="*/ 888 w 1200"/>
                <a:gd name="T33" fmla="*/ 1066 h 1078"/>
                <a:gd name="T34" fmla="*/ 861 w 1200"/>
                <a:gd name="T35" fmla="*/ 1075 h 1078"/>
                <a:gd name="T36" fmla="*/ 833 w 1200"/>
                <a:gd name="T37" fmla="*/ 1078 h 1078"/>
                <a:gd name="T38" fmla="*/ 368 w 1200"/>
                <a:gd name="T39" fmla="*/ 1078 h 1078"/>
                <a:gd name="T40" fmla="*/ 339 w 1200"/>
                <a:gd name="T41" fmla="*/ 1075 h 1078"/>
                <a:gd name="T42" fmla="*/ 313 w 1200"/>
                <a:gd name="T43" fmla="*/ 1066 h 1078"/>
                <a:gd name="T44" fmla="*/ 288 w 1200"/>
                <a:gd name="T45" fmla="*/ 1052 h 1078"/>
                <a:gd name="T46" fmla="*/ 267 w 1200"/>
                <a:gd name="T47" fmla="*/ 1033 h 1078"/>
                <a:gd name="T48" fmla="*/ 250 w 1200"/>
                <a:gd name="T49" fmla="*/ 1010 h 1078"/>
                <a:gd name="T50" fmla="*/ 17 w 1200"/>
                <a:gd name="T51" fmla="*/ 608 h 1078"/>
                <a:gd name="T52" fmla="*/ 5 w 1200"/>
                <a:gd name="T53" fmla="*/ 582 h 1078"/>
                <a:gd name="T54" fmla="*/ 0 w 1200"/>
                <a:gd name="T55" fmla="*/ 554 h 1078"/>
                <a:gd name="T56" fmla="*/ 0 w 1200"/>
                <a:gd name="T57" fmla="*/ 525 h 1078"/>
                <a:gd name="T58" fmla="*/ 5 w 1200"/>
                <a:gd name="T59" fmla="*/ 498 h 1078"/>
                <a:gd name="T60" fmla="*/ 17 w 1200"/>
                <a:gd name="T61" fmla="*/ 472 h 1078"/>
                <a:gd name="T62" fmla="*/ 250 w 1200"/>
                <a:gd name="T63" fmla="*/ 68 h 1078"/>
                <a:gd name="T64" fmla="*/ 267 w 1200"/>
                <a:gd name="T65" fmla="*/ 46 h 1078"/>
                <a:gd name="T66" fmla="*/ 288 w 1200"/>
                <a:gd name="T67" fmla="*/ 27 h 1078"/>
                <a:gd name="T68" fmla="*/ 313 w 1200"/>
                <a:gd name="T69" fmla="*/ 12 h 1078"/>
                <a:gd name="T70" fmla="*/ 339 w 1200"/>
                <a:gd name="T71" fmla="*/ 3 h 1078"/>
                <a:gd name="T72" fmla="*/ 368 w 1200"/>
                <a:gd name="T73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0" h="1078">
                  <a:moveTo>
                    <a:pt x="368" y="0"/>
                  </a:moveTo>
                  <a:lnTo>
                    <a:pt x="833" y="0"/>
                  </a:lnTo>
                  <a:lnTo>
                    <a:pt x="861" y="3"/>
                  </a:lnTo>
                  <a:lnTo>
                    <a:pt x="888" y="12"/>
                  </a:lnTo>
                  <a:lnTo>
                    <a:pt x="912" y="27"/>
                  </a:lnTo>
                  <a:lnTo>
                    <a:pt x="933" y="46"/>
                  </a:lnTo>
                  <a:lnTo>
                    <a:pt x="950" y="68"/>
                  </a:lnTo>
                  <a:lnTo>
                    <a:pt x="1183" y="472"/>
                  </a:lnTo>
                  <a:lnTo>
                    <a:pt x="1195" y="498"/>
                  </a:lnTo>
                  <a:lnTo>
                    <a:pt x="1200" y="525"/>
                  </a:lnTo>
                  <a:lnTo>
                    <a:pt x="1200" y="554"/>
                  </a:lnTo>
                  <a:lnTo>
                    <a:pt x="1195" y="582"/>
                  </a:lnTo>
                  <a:lnTo>
                    <a:pt x="1183" y="608"/>
                  </a:lnTo>
                  <a:lnTo>
                    <a:pt x="950" y="1010"/>
                  </a:lnTo>
                  <a:lnTo>
                    <a:pt x="933" y="1033"/>
                  </a:lnTo>
                  <a:lnTo>
                    <a:pt x="912" y="1052"/>
                  </a:lnTo>
                  <a:lnTo>
                    <a:pt x="888" y="1066"/>
                  </a:lnTo>
                  <a:lnTo>
                    <a:pt x="861" y="1075"/>
                  </a:lnTo>
                  <a:lnTo>
                    <a:pt x="833" y="1078"/>
                  </a:lnTo>
                  <a:lnTo>
                    <a:pt x="368" y="1078"/>
                  </a:lnTo>
                  <a:lnTo>
                    <a:pt x="339" y="1075"/>
                  </a:lnTo>
                  <a:lnTo>
                    <a:pt x="313" y="1066"/>
                  </a:lnTo>
                  <a:lnTo>
                    <a:pt x="288" y="1052"/>
                  </a:lnTo>
                  <a:lnTo>
                    <a:pt x="267" y="1033"/>
                  </a:lnTo>
                  <a:lnTo>
                    <a:pt x="250" y="1010"/>
                  </a:lnTo>
                  <a:lnTo>
                    <a:pt x="17" y="608"/>
                  </a:lnTo>
                  <a:lnTo>
                    <a:pt x="5" y="582"/>
                  </a:lnTo>
                  <a:lnTo>
                    <a:pt x="0" y="554"/>
                  </a:lnTo>
                  <a:lnTo>
                    <a:pt x="0" y="525"/>
                  </a:lnTo>
                  <a:lnTo>
                    <a:pt x="5" y="498"/>
                  </a:lnTo>
                  <a:lnTo>
                    <a:pt x="17" y="472"/>
                  </a:lnTo>
                  <a:lnTo>
                    <a:pt x="250" y="68"/>
                  </a:lnTo>
                  <a:lnTo>
                    <a:pt x="267" y="46"/>
                  </a:lnTo>
                  <a:lnTo>
                    <a:pt x="288" y="27"/>
                  </a:lnTo>
                  <a:lnTo>
                    <a:pt x="313" y="12"/>
                  </a:lnTo>
                  <a:lnTo>
                    <a:pt x="339" y="3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chemeClr val="accent3"/>
            </a:solidFill>
            <a:ln w="0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3216" y="3007"/>
              <a:ext cx="1229" cy="1106"/>
            </a:xfrm>
            <a:custGeom>
              <a:avLst/>
              <a:gdLst>
                <a:gd name="T0" fmla="*/ 357 w 1229"/>
                <a:gd name="T1" fmla="*/ 31 h 1106"/>
                <a:gd name="T2" fmla="*/ 310 w 1229"/>
                <a:gd name="T3" fmla="*/ 52 h 1106"/>
                <a:gd name="T4" fmla="*/ 276 w 1229"/>
                <a:gd name="T5" fmla="*/ 90 h 1106"/>
                <a:gd name="T6" fmla="*/ 34 w 1229"/>
                <a:gd name="T7" fmla="*/ 516 h 1106"/>
                <a:gd name="T8" fmla="*/ 28 w 1229"/>
                <a:gd name="T9" fmla="*/ 566 h 1106"/>
                <a:gd name="T10" fmla="*/ 44 w 1229"/>
                <a:gd name="T11" fmla="*/ 614 h 1106"/>
                <a:gd name="T12" fmla="*/ 291 w 1229"/>
                <a:gd name="T13" fmla="*/ 1038 h 1106"/>
                <a:gd name="T14" fmla="*/ 332 w 1229"/>
                <a:gd name="T15" fmla="*/ 1067 h 1106"/>
                <a:gd name="T16" fmla="*/ 382 w 1229"/>
                <a:gd name="T17" fmla="*/ 1077 h 1106"/>
                <a:gd name="T18" fmla="*/ 871 w 1229"/>
                <a:gd name="T19" fmla="*/ 1075 h 1106"/>
                <a:gd name="T20" fmla="*/ 919 w 1229"/>
                <a:gd name="T21" fmla="*/ 1055 h 1106"/>
                <a:gd name="T22" fmla="*/ 953 w 1229"/>
                <a:gd name="T23" fmla="*/ 1017 h 1106"/>
                <a:gd name="T24" fmla="*/ 1195 w 1229"/>
                <a:gd name="T25" fmla="*/ 590 h 1106"/>
                <a:gd name="T26" fmla="*/ 1200 w 1229"/>
                <a:gd name="T27" fmla="*/ 541 h 1106"/>
                <a:gd name="T28" fmla="*/ 1184 w 1229"/>
                <a:gd name="T29" fmla="*/ 492 h 1106"/>
                <a:gd name="T30" fmla="*/ 937 w 1229"/>
                <a:gd name="T31" fmla="*/ 69 h 1106"/>
                <a:gd name="T32" fmla="*/ 896 w 1229"/>
                <a:gd name="T33" fmla="*/ 39 h 1106"/>
                <a:gd name="T34" fmla="*/ 847 w 1229"/>
                <a:gd name="T35" fmla="*/ 29 h 1106"/>
                <a:gd name="T36" fmla="*/ 382 w 1229"/>
                <a:gd name="T37" fmla="*/ 0 h 1106"/>
                <a:gd name="T38" fmla="*/ 878 w 1229"/>
                <a:gd name="T39" fmla="*/ 4 h 1106"/>
                <a:gd name="T40" fmla="*/ 936 w 1229"/>
                <a:gd name="T41" fmla="*/ 29 h 1106"/>
                <a:gd name="T42" fmla="*/ 977 w 1229"/>
                <a:gd name="T43" fmla="*/ 76 h 1106"/>
                <a:gd name="T44" fmla="*/ 1222 w 1229"/>
                <a:gd name="T45" fmla="*/ 507 h 1106"/>
                <a:gd name="T46" fmla="*/ 1229 w 1229"/>
                <a:gd name="T47" fmla="*/ 569 h 1106"/>
                <a:gd name="T48" fmla="*/ 1209 w 1229"/>
                <a:gd name="T49" fmla="*/ 630 h 1106"/>
                <a:gd name="T50" fmla="*/ 958 w 1229"/>
                <a:gd name="T51" fmla="*/ 1056 h 1106"/>
                <a:gd name="T52" fmla="*/ 908 w 1229"/>
                <a:gd name="T53" fmla="*/ 1093 h 1106"/>
                <a:gd name="T54" fmla="*/ 847 w 1229"/>
                <a:gd name="T55" fmla="*/ 1106 h 1106"/>
                <a:gd name="T56" fmla="*/ 350 w 1229"/>
                <a:gd name="T57" fmla="*/ 1104 h 1106"/>
                <a:gd name="T58" fmla="*/ 293 w 1229"/>
                <a:gd name="T59" fmla="*/ 1077 h 1106"/>
                <a:gd name="T60" fmla="*/ 251 w 1229"/>
                <a:gd name="T61" fmla="*/ 1032 h 1106"/>
                <a:gd name="T62" fmla="*/ 6 w 1229"/>
                <a:gd name="T63" fmla="*/ 600 h 1106"/>
                <a:gd name="T64" fmla="*/ 0 w 1229"/>
                <a:gd name="T65" fmla="*/ 538 h 1106"/>
                <a:gd name="T66" fmla="*/ 19 w 1229"/>
                <a:gd name="T67" fmla="*/ 478 h 1106"/>
                <a:gd name="T68" fmla="*/ 269 w 1229"/>
                <a:gd name="T69" fmla="*/ 50 h 1106"/>
                <a:gd name="T70" fmla="*/ 320 w 1229"/>
                <a:gd name="T71" fmla="*/ 13 h 1106"/>
                <a:gd name="T72" fmla="*/ 382 w 1229"/>
                <a:gd name="T73" fmla="*/ 0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29" h="1106">
                  <a:moveTo>
                    <a:pt x="382" y="29"/>
                  </a:moveTo>
                  <a:lnTo>
                    <a:pt x="357" y="31"/>
                  </a:lnTo>
                  <a:lnTo>
                    <a:pt x="332" y="39"/>
                  </a:lnTo>
                  <a:lnTo>
                    <a:pt x="310" y="52"/>
                  </a:lnTo>
                  <a:lnTo>
                    <a:pt x="291" y="69"/>
                  </a:lnTo>
                  <a:lnTo>
                    <a:pt x="276" y="90"/>
                  </a:lnTo>
                  <a:lnTo>
                    <a:pt x="44" y="492"/>
                  </a:lnTo>
                  <a:lnTo>
                    <a:pt x="34" y="516"/>
                  </a:lnTo>
                  <a:lnTo>
                    <a:pt x="28" y="541"/>
                  </a:lnTo>
                  <a:lnTo>
                    <a:pt x="28" y="566"/>
                  </a:lnTo>
                  <a:lnTo>
                    <a:pt x="34" y="590"/>
                  </a:lnTo>
                  <a:lnTo>
                    <a:pt x="44" y="614"/>
                  </a:lnTo>
                  <a:lnTo>
                    <a:pt x="276" y="1017"/>
                  </a:lnTo>
                  <a:lnTo>
                    <a:pt x="291" y="1038"/>
                  </a:lnTo>
                  <a:lnTo>
                    <a:pt x="310" y="1055"/>
                  </a:lnTo>
                  <a:lnTo>
                    <a:pt x="332" y="1067"/>
                  </a:lnTo>
                  <a:lnTo>
                    <a:pt x="357" y="1075"/>
                  </a:lnTo>
                  <a:lnTo>
                    <a:pt x="382" y="1077"/>
                  </a:lnTo>
                  <a:lnTo>
                    <a:pt x="847" y="1077"/>
                  </a:lnTo>
                  <a:lnTo>
                    <a:pt x="871" y="1075"/>
                  </a:lnTo>
                  <a:lnTo>
                    <a:pt x="896" y="1067"/>
                  </a:lnTo>
                  <a:lnTo>
                    <a:pt x="919" y="1055"/>
                  </a:lnTo>
                  <a:lnTo>
                    <a:pt x="937" y="1038"/>
                  </a:lnTo>
                  <a:lnTo>
                    <a:pt x="953" y="1017"/>
                  </a:lnTo>
                  <a:lnTo>
                    <a:pt x="1184" y="614"/>
                  </a:lnTo>
                  <a:lnTo>
                    <a:pt x="1195" y="590"/>
                  </a:lnTo>
                  <a:lnTo>
                    <a:pt x="1200" y="566"/>
                  </a:lnTo>
                  <a:lnTo>
                    <a:pt x="1200" y="541"/>
                  </a:lnTo>
                  <a:lnTo>
                    <a:pt x="1195" y="516"/>
                  </a:lnTo>
                  <a:lnTo>
                    <a:pt x="1184" y="492"/>
                  </a:lnTo>
                  <a:lnTo>
                    <a:pt x="953" y="90"/>
                  </a:lnTo>
                  <a:lnTo>
                    <a:pt x="937" y="69"/>
                  </a:lnTo>
                  <a:lnTo>
                    <a:pt x="919" y="52"/>
                  </a:lnTo>
                  <a:lnTo>
                    <a:pt x="896" y="39"/>
                  </a:lnTo>
                  <a:lnTo>
                    <a:pt x="871" y="31"/>
                  </a:lnTo>
                  <a:lnTo>
                    <a:pt x="847" y="29"/>
                  </a:lnTo>
                  <a:lnTo>
                    <a:pt x="382" y="29"/>
                  </a:lnTo>
                  <a:close/>
                  <a:moveTo>
                    <a:pt x="382" y="0"/>
                  </a:moveTo>
                  <a:lnTo>
                    <a:pt x="847" y="0"/>
                  </a:lnTo>
                  <a:lnTo>
                    <a:pt x="878" y="4"/>
                  </a:lnTo>
                  <a:lnTo>
                    <a:pt x="908" y="13"/>
                  </a:lnTo>
                  <a:lnTo>
                    <a:pt x="936" y="29"/>
                  </a:lnTo>
                  <a:lnTo>
                    <a:pt x="958" y="50"/>
                  </a:lnTo>
                  <a:lnTo>
                    <a:pt x="977" y="76"/>
                  </a:lnTo>
                  <a:lnTo>
                    <a:pt x="1209" y="478"/>
                  </a:lnTo>
                  <a:lnTo>
                    <a:pt x="1222" y="507"/>
                  </a:lnTo>
                  <a:lnTo>
                    <a:pt x="1229" y="538"/>
                  </a:lnTo>
                  <a:lnTo>
                    <a:pt x="1229" y="569"/>
                  </a:lnTo>
                  <a:lnTo>
                    <a:pt x="1222" y="600"/>
                  </a:lnTo>
                  <a:lnTo>
                    <a:pt x="1209" y="630"/>
                  </a:lnTo>
                  <a:lnTo>
                    <a:pt x="977" y="1032"/>
                  </a:lnTo>
                  <a:lnTo>
                    <a:pt x="958" y="1056"/>
                  </a:lnTo>
                  <a:lnTo>
                    <a:pt x="936" y="1077"/>
                  </a:lnTo>
                  <a:lnTo>
                    <a:pt x="908" y="1093"/>
                  </a:lnTo>
                  <a:lnTo>
                    <a:pt x="878" y="1104"/>
                  </a:lnTo>
                  <a:lnTo>
                    <a:pt x="847" y="1106"/>
                  </a:lnTo>
                  <a:lnTo>
                    <a:pt x="382" y="1106"/>
                  </a:lnTo>
                  <a:lnTo>
                    <a:pt x="350" y="1104"/>
                  </a:lnTo>
                  <a:lnTo>
                    <a:pt x="320" y="1093"/>
                  </a:lnTo>
                  <a:lnTo>
                    <a:pt x="293" y="1077"/>
                  </a:lnTo>
                  <a:lnTo>
                    <a:pt x="269" y="1056"/>
                  </a:lnTo>
                  <a:lnTo>
                    <a:pt x="251" y="1032"/>
                  </a:lnTo>
                  <a:lnTo>
                    <a:pt x="19" y="630"/>
                  </a:lnTo>
                  <a:lnTo>
                    <a:pt x="6" y="600"/>
                  </a:lnTo>
                  <a:lnTo>
                    <a:pt x="0" y="569"/>
                  </a:lnTo>
                  <a:lnTo>
                    <a:pt x="0" y="538"/>
                  </a:lnTo>
                  <a:lnTo>
                    <a:pt x="6" y="507"/>
                  </a:lnTo>
                  <a:lnTo>
                    <a:pt x="19" y="478"/>
                  </a:lnTo>
                  <a:lnTo>
                    <a:pt x="251" y="76"/>
                  </a:lnTo>
                  <a:lnTo>
                    <a:pt x="269" y="50"/>
                  </a:lnTo>
                  <a:lnTo>
                    <a:pt x="293" y="29"/>
                  </a:lnTo>
                  <a:lnTo>
                    <a:pt x="320" y="13"/>
                  </a:lnTo>
                  <a:lnTo>
                    <a:pt x="350" y="4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C0C09A"/>
            </a:solidFill>
            <a:ln w="0">
              <a:solidFill>
                <a:srgbClr val="C0C09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3230" y="240"/>
              <a:ext cx="1200" cy="1077"/>
            </a:xfrm>
            <a:custGeom>
              <a:avLst/>
              <a:gdLst>
                <a:gd name="T0" fmla="*/ 368 w 1200"/>
                <a:gd name="T1" fmla="*/ 0 h 1077"/>
                <a:gd name="T2" fmla="*/ 833 w 1200"/>
                <a:gd name="T3" fmla="*/ 0 h 1077"/>
                <a:gd name="T4" fmla="*/ 861 w 1200"/>
                <a:gd name="T5" fmla="*/ 2 h 1077"/>
                <a:gd name="T6" fmla="*/ 888 w 1200"/>
                <a:gd name="T7" fmla="*/ 11 h 1077"/>
                <a:gd name="T8" fmla="*/ 912 w 1200"/>
                <a:gd name="T9" fmla="*/ 26 h 1077"/>
                <a:gd name="T10" fmla="*/ 933 w 1200"/>
                <a:gd name="T11" fmla="*/ 44 h 1077"/>
                <a:gd name="T12" fmla="*/ 950 w 1200"/>
                <a:gd name="T13" fmla="*/ 68 h 1077"/>
                <a:gd name="T14" fmla="*/ 1183 w 1200"/>
                <a:gd name="T15" fmla="*/ 470 h 1077"/>
                <a:gd name="T16" fmla="*/ 1195 w 1200"/>
                <a:gd name="T17" fmla="*/ 496 h 1077"/>
                <a:gd name="T18" fmla="*/ 1200 w 1200"/>
                <a:gd name="T19" fmla="*/ 523 h 1077"/>
                <a:gd name="T20" fmla="*/ 1200 w 1200"/>
                <a:gd name="T21" fmla="*/ 552 h 1077"/>
                <a:gd name="T22" fmla="*/ 1195 w 1200"/>
                <a:gd name="T23" fmla="*/ 579 h 1077"/>
                <a:gd name="T24" fmla="*/ 1183 w 1200"/>
                <a:gd name="T25" fmla="*/ 606 h 1077"/>
                <a:gd name="T26" fmla="*/ 950 w 1200"/>
                <a:gd name="T27" fmla="*/ 1009 h 1077"/>
                <a:gd name="T28" fmla="*/ 933 w 1200"/>
                <a:gd name="T29" fmla="*/ 1031 h 1077"/>
                <a:gd name="T30" fmla="*/ 912 w 1200"/>
                <a:gd name="T31" fmla="*/ 1051 h 1077"/>
                <a:gd name="T32" fmla="*/ 888 w 1200"/>
                <a:gd name="T33" fmla="*/ 1065 h 1077"/>
                <a:gd name="T34" fmla="*/ 861 w 1200"/>
                <a:gd name="T35" fmla="*/ 1073 h 1077"/>
                <a:gd name="T36" fmla="*/ 833 w 1200"/>
                <a:gd name="T37" fmla="*/ 1077 h 1077"/>
                <a:gd name="T38" fmla="*/ 368 w 1200"/>
                <a:gd name="T39" fmla="*/ 1077 h 1077"/>
                <a:gd name="T40" fmla="*/ 339 w 1200"/>
                <a:gd name="T41" fmla="*/ 1073 h 1077"/>
                <a:gd name="T42" fmla="*/ 313 w 1200"/>
                <a:gd name="T43" fmla="*/ 1065 h 1077"/>
                <a:gd name="T44" fmla="*/ 288 w 1200"/>
                <a:gd name="T45" fmla="*/ 1051 h 1077"/>
                <a:gd name="T46" fmla="*/ 267 w 1200"/>
                <a:gd name="T47" fmla="*/ 1031 h 1077"/>
                <a:gd name="T48" fmla="*/ 250 w 1200"/>
                <a:gd name="T49" fmla="*/ 1009 h 1077"/>
                <a:gd name="T50" fmla="*/ 17 w 1200"/>
                <a:gd name="T51" fmla="*/ 606 h 1077"/>
                <a:gd name="T52" fmla="*/ 5 w 1200"/>
                <a:gd name="T53" fmla="*/ 579 h 1077"/>
                <a:gd name="T54" fmla="*/ 0 w 1200"/>
                <a:gd name="T55" fmla="*/ 552 h 1077"/>
                <a:gd name="T56" fmla="*/ 0 w 1200"/>
                <a:gd name="T57" fmla="*/ 523 h 1077"/>
                <a:gd name="T58" fmla="*/ 5 w 1200"/>
                <a:gd name="T59" fmla="*/ 496 h 1077"/>
                <a:gd name="T60" fmla="*/ 17 w 1200"/>
                <a:gd name="T61" fmla="*/ 470 h 1077"/>
                <a:gd name="T62" fmla="*/ 250 w 1200"/>
                <a:gd name="T63" fmla="*/ 68 h 1077"/>
                <a:gd name="T64" fmla="*/ 267 w 1200"/>
                <a:gd name="T65" fmla="*/ 44 h 1077"/>
                <a:gd name="T66" fmla="*/ 288 w 1200"/>
                <a:gd name="T67" fmla="*/ 26 h 1077"/>
                <a:gd name="T68" fmla="*/ 313 w 1200"/>
                <a:gd name="T69" fmla="*/ 11 h 1077"/>
                <a:gd name="T70" fmla="*/ 339 w 1200"/>
                <a:gd name="T71" fmla="*/ 2 h 1077"/>
                <a:gd name="T72" fmla="*/ 368 w 1200"/>
                <a:gd name="T73" fmla="*/ 0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0" h="1077">
                  <a:moveTo>
                    <a:pt x="368" y="0"/>
                  </a:moveTo>
                  <a:lnTo>
                    <a:pt x="833" y="0"/>
                  </a:lnTo>
                  <a:lnTo>
                    <a:pt x="861" y="2"/>
                  </a:lnTo>
                  <a:lnTo>
                    <a:pt x="888" y="11"/>
                  </a:lnTo>
                  <a:lnTo>
                    <a:pt x="912" y="26"/>
                  </a:lnTo>
                  <a:lnTo>
                    <a:pt x="933" y="44"/>
                  </a:lnTo>
                  <a:lnTo>
                    <a:pt x="950" y="68"/>
                  </a:lnTo>
                  <a:lnTo>
                    <a:pt x="1183" y="470"/>
                  </a:lnTo>
                  <a:lnTo>
                    <a:pt x="1195" y="496"/>
                  </a:lnTo>
                  <a:lnTo>
                    <a:pt x="1200" y="523"/>
                  </a:lnTo>
                  <a:lnTo>
                    <a:pt x="1200" y="552"/>
                  </a:lnTo>
                  <a:lnTo>
                    <a:pt x="1195" y="579"/>
                  </a:lnTo>
                  <a:lnTo>
                    <a:pt x="1183" y="606"/>
                  </a:lnTo>
                  <a:lnTo>
                    <a:pt x="950" y="1009"/>
                  </a:lnTo>
                  <a:lnTo>
                    <a:pt x="933" y="1031"/>
                  </a:lnTo>
                  <a:lnTo>
                    <a:pt x="912" y="1051"/>
                  </a:lnTo>
                  <a:lnTo>
                    <a:pt x="888" y="1065"/>
                  </a:lnTo>
                  <a:lnTo>
                    <a:pt x="861" y="1073"/>
                  </a:lnTo>
                  <a:lnTo>
                    <a:pt x="833" y="1077"/>
                  </a:lnTo>
                  <a:lnTo>
                    <a:pt x="368" y="1077"/>
                  </a:lnTo>
                  <a:lnTo>
                    <a:pt x="339" y="1073"/>
                  </a:lnTo>
                  <a:lnTo>
                    <a:pt x="313" y="1065"/>
                  </a:lnTo>
                  <a:lnTo>
                    <a:pt x="288" y="1051"/>
                  </a:lnTo>
                  <a:lnTo>
                    <a:pt x="267" y="1031"/>
                  </a:lnTo>
                  <a:lnTo>
                    <a:pt x="250" y="1009"/>
                  </a:lnTo>
                  <a:lnTo>
                    <a:pt x="17" y="606"/>
                  </a:lnTo>
                  <a:lnTo>
                    <a:pt x="5" y="579"/>
                  </a:lnTo>
                  <a:lnTo>
                    <a:pt x="0" y="552"/>
                  </a:lnTo>
                  <a:lnTo>
                    <a:pt x="0" y="523"/>
                  </a:lnTo>
                  <a:lnTo>
                    <a:pt x="5" y="496"/>
                  </a:lnTo>
                  <a:lnTo>
                    <a:pt x="17" y="470"/>
                  </a:lnTo>
                  <a:lnTo>
                    <a:pt x="250" y="68"/>
                  </a:lnTo>
                  <a:lnTo>
                    <a:pt x="267" y="44"/>
                  </a:lnTo>
                  <a:lnTo>
                    <a:pt x="288" y="26"/>
                  </a:lnTo>
                  <a:lnTo>
                    <a:pt x="313" y="11"/>
                  </a:lnTo>
                  <a:lnTo>
                    <a:pt x="339" y="2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3216" y="225"/>
              <a:ext cx="1229" cy="1106"/>
            </a:xfrm>
            <a:custGeom>
              <a:avLst/>
              <a:gdLst>
                <a:gd name="T0" fmla="*/ 357 w 1229"/>
                <a:gd name="T1" fmla="*/ 32 h 1106"/>
                <a:gd name="T2" fmla="*/ 310 w 1229"/>
                <a:gd name="T3" fmla="*/ 51 h 1106"/>
                <a:gd name="T4" fmla="*/ 276 w 1229"/>
                <a:gd name="T5" fmla="*/ 89 h 1106"/>
                <a:gd name="T6" fmla="*/ 34 w 1229"/>
                <a:gd name="T7" fmla="*/ 516 h 1106"/>
                <a:gd name="T8" fmla="*/ 28 w 1229"/>
                <a:gd name="T9" fmla="*/ 566 h 1106"/>
                <a:gd name="T10" fmla="*/ 44 w 1229"/>
                <a:gd name="T11" fmla="*/ 614 h 1106"/>
                <a:gd name="T12" fmla="*/ 291 w 1229"/>
                <a:gd name="T13" fmla="*/ 1037 h 1106"/>
                <a:gd name="T14" fmla="*/ 332 w 1229"/>
                <a:gd name="T15" fmla="*/ 1067 h 1106"/>
                <a:gd name="T16" fmla="*/ 382 w 1229"/>
                <a:gd name="T17" fmla="*/ 1078 h 1106"/>
                <a:gd name="T18" fmla="*/ 871 w 1229"/>
                <a:gd name="T19" fmla="*/ 1075 h 1106"/>
                <a:gd name="T20" fmla="*/ 919 w 1229"/>
                <a:gd name="T21" fmla="*/ 1054 h 1106"/>
                <a:gd name="T22" fmla="*/ 953 w 1229"/>
                <a:gd name="T23" fmla="*/ 1016 h 1106"/>
                <a:gd name="T24" fmla="*/ 1195 w 1229"/>
                <a:gd name="T25" fmla="*/ 591 h 1106"/>
                <a:gd name="T26" fmla="*/ 1200 w 1229"/>
                <a:gd name="T27" fmla="*/ 541 h 1106"/>
                <a:gd name="T28" fmla="*/ 1184 w 1229"/>
                <a:gd name="T29" fmla="*/ 492 h 1106"/>
                <a:gd name="T30" fmla="*/ 937 w 1229"/>
                <a:gd name="T31" fmla="*/ 68 h 1106"/>
                <a:gd name="T32" fmla="*/ 896 w 1229"/>
                <a:gd name="T33" fmla="*/ 39 h 1106"/>
                <a:gd name="T34" fmla="*/ 847 w 1229"/>
                <a:gd name="T35" fmla="*/ 29 h 1106"/>
                <a:gd name="T36" fmla="*/ 382 w 1229"/>
                <a:gd name="T37" fmla="*/ 0 h 1106"/>
                <a:gd name="T38" fmla="*/ 878 w 1229"/>
                <a:gd name="T39" fmla="*/ 3 h 1106"/>
                <a:gd name="T40" fmla="*/ 936 w 1229"/>
                <a:gd name="T41" fmla="*/ 29 h 1106"/>
                <a:gd name="T42" fmla="*/ 977 w 1229"/>
                <a:gd name="T43" fmla="*/ 75 h 1106"/>
                <a:gd name="T44" fmla="*/ 1222 w 1229"/>
                <a:gd name="T45" fmla="*/ 507 h 1106"/>
                <a:gd name="T46" fmla="*/ 1229 w 1229"/>
                <a:gd name="T47" fmla="*/ 568 h 1106"/>
                <a:gd name="T48" fmla="*/ 1209 w 1229"/>
                <a:gd name="T49" fmla="*/ 629 h 1106"/>
                <a:gd name="T50" fmla="*/ 958 w 1229"/>
                <a:gd name="T51" fmla="*/ 1057 h 1106"/>
                <a:gd name="T52" fmla="*/ 908 w 1229"/>
                <a:gd name="T53" fmla="*/ 1093 h 1106"/>
                <a:gd name="T54" fmla="*/ 847 w 1229"/>
                <a:gd name="T55" fmla="*/ 1106 h 1106"/>
                <a:gd name="T56" fmla="*/ 350 w 1229"/>
                <a:gd name="T57" fmla="*/ 1102 h 1106"/>
                <a:gd name="T58" fmla="*/ 293 w 1229"/>
                <a:gd name="T59" fmla="*/ 1078 h 1106"/>
                <a:gd name="T60" fmla="*/ 251 w 1229"/>
                <a:gd name="T61" fmla="*/ 1030 h 1106"/>
                <a:gd name="T62" fmla="*/ 6 w 1229"/>
                <a:gd name="T63" fmla="*/ 600 h 1106"/>
                <a:gd name="T64" fmla="*/ 0 w 1229"/>
                <a:gd name="T65" fmla="*/ 537 h 1106"/>
                <a:gd name="T66" fmla="*/ 19 w 1229"/>
                <a:gd name="T67" fmla="*/ 477 h 1106"/>
                <a:gd name="T68" fmla="*/ 269 w 1229"/>
                <a:gd name="T69" fmla="*/ 50 h 1106"/>
                <a:gd name="T70" fmla="*/ 320 w 1229"/>
                <a:gd name="T71" fmla="*/ 13 h 1106"/>
                <a:gd name="T72" fmla="*/ 382 w 1229"/>
                <a:gd name="T73" fmla="*/ 0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29" h="1106">
                  <a:moveTo>
                    <a:pt x="382" y="29"/>
                  </a:moveTo>
                  <a:lnTo>
                    <a:pt x="357" y="32"/>
                  </a:lnTo>
                  <a:lnTo>
                    <a:pt x="332" y="39"/>
                  </a:lnTo>
                  <a:lnTo>
                    <a:pt x="310" y="51"/>
                  </a:lnTo>
                  <a:lnTo>
                    <a:pt x="291" y="68"/>
                  </a:lnTo>
                  <a:lnTo>
                    <a:pt x="276" y="89"/>
                  </a:lnTo>
                  <a:lnTo>
                    <a:pt x="44" y="492"/>
                  </a:lnTo>
                  <a:lnTo>
                    <a:pt x="34" y="516"/>
                  </a:lnTo>
                  <a:lnTo>
                    <a:pt x="28" y="541"/>
                  </a:lnTo>
                  <a:lnTo>
                    <a:pt x="28" y="566"/>
                  </a:lnTo>
                  <a:lnTo>
                    <a:pt x="34" y="591"/>
                  </a:lnTo>
                  <a:lnTo>
                    <a:pt x="44" y="614"/>
                  </a:lnTo>
                  <a:lnTo>
                    <a:pt x="276" y="1016"/>
                  </a:lnTo>
                  <a:lnTo>
                    <a:pt x="291" y="1037"/>
                  </a:lnTo>
                  <a:lnTo>
                    <a:pt x="310" y="1054"/>
                  </a:lnTo>
                  <a:lnTo>
                    <a:pt x="332" y="1067"/>
                  </a:lnTo>
                  <a:lnTo>
                    <a:pt x="357" y="1075"/>
                  </a:lnTo>
                  <a:lnTo>
                    <a:pt x="382" y="1078"/>
                  </a:lnTo>
                  <a:lnTo>
                    <a:pt x="847" y="1078"/>
                  </a:lnTo>
                  <a:lnTo>
                    <a:pt x="871" y="1075"/>
                  </a:lnTo>
                  <a:lnTo>
                    <a:pt x="896" y="1067"/>
                  </a:lnTo>
                  <a:lnTo>
                    <a:pt x="919" y="1054"/>
                  </a:lnTo>
                  <a:lnTo>
                    <a:pt x="937" y="1037"/>
                  </a:lnTo>
                  <a:lnTo>
                    <a:pt x="953" y="1016"/>
                  </a:lnTo>
                  <a:lnTo>
                    <a:pt x="1184" y="614"/>
                  </a:lnTo>
                  <a:lnTo>
                    <a:pt x="1195" y="591"/>
                  </a:lnTo>
                  <a:lnTo>
                    <a:pt x="1200" y="566"/>
                  </a:lnTo>
                  <a:lnTo>
                    <a:pt x="1200" y="541"/>
                  </a:lnTo>
                  <a:lnTo>
                    <a:pt x="1195" y="516"/>
                  </a:lnTo>
                  <a:lnTo>
                    <a:pt x="1184" y="492"/>
                  </a:lnTo>
                  <a:lnTo>
                    <a:pt x="953" y="89"/>
                  </a:lnTo>
                  <a:lnTo>
                    <a:pt x="937" y="68"/>
                  </a:lnTo>
                  <a:lnTo>
                    <a:pt x="919" y="51"/>
                  </a:lnTo>
                  <a:lnTo>
                    <a:pt x="896" y="39"/>
                  </a:lnTo>
                  <a:lnTo>
                    <a:pt x="871" y="32"/>
                  </a:lnTo>
                  <a:lnTo>
                    <a:pt x="847" y="29"/>
                  </a:lnTo>
                  <a:lnTo>
                    <a:pt x="382" y="29"/>
                  </a:lnTo>
                  <a:close/>
                  <a:moveTo>
                    <a:pt x="382" y="0"/>
                  </a:moveTo>
                  <a:lnTo>
                    <a:pt x="847" y="0"/>
                  </a:lnTo>
                  <a:lnTo>
                    <a:pt x="878" y="3"/>
                  </a:lnTo>
                  <a:lnTo>
                    <a:pt x="908" y="13"/>
                  </a:lnTo>
                  <a:lnTo>
                    <a:pt x="936" y="29"/>
                  </a:lnTo>
                  <a:lnTo>
                    <a:pt x="958" y="50"/>
                  </a:lnTo>
                  <a:lnTo>
                    <a:pt x="977" y="75"/>
                  </a:lnTo>
                  <a:lnTo>
                    <a:pt x="1209" y="477"/>
                  </a:lnTo>
                  <a:lnTo>
                    <a:pt x="1222" y="507"/>
                  </a:lnTo>
                  <a:lnTo>
                    <a:pt x="1229" y="537"/>
                  </a:lnTo>
                  <a:lnTo>
                    <a:pt x="1229" y="568"/>
                  </a:lnTo>
                  <a:lnTo>
                    <a:pt x="1222" y="600"/>
                  </a:lnTo>
                  <a:lnTo>
                    <a:pt x="1209" y="629"/>
                  </a:lnTo>
                  <a:lnTo>
                    <a:pt x="977" y="1030"/>
                  </a:lnTo>
                  <a:lnTo>
                    <a:pt x="958" y="1057"/>
                  </a:lnTo>
                  <a:lnTo>
                    <a:pt x="936" y="1078"/>
                  </a:lnTo>
                  <a:lnTo>
                    <a:pt x="908" y="1093"/>
                  </a:lnTo>
                  <a:lnTo>
                    <a:pt x="878" y="1102"/>
                  </a:lnTo>
                  <a:lnTo>
                    <a:pt x="847" y="1106"/>
                  </a:lnTo>
                  <a:lnTo>
                    <a:pt x="382" y="1106"/>
                  </a:lnTo>
                  <a:lnTo>
                    <a:pt x="350" y="1102"/>
                  </a:lnTo>
                  <a:lnTo>
                    <a:pt x="320" y="1093"/>
                  </a:lnTo>
                  <a:lnTo>
                    <a:pt x="293" y="1078"/>
                  </a:lnTo>
                  <a:lnTo>
                    <a:pt x="269" y="1057"/>
                  </a:lnTo>
                  <a:lnTo>
                    <a:pt x="251" y="1030"/>
                  </a:lnTo>
                  <a:lnTo>
                    <a:pt x="19" y="629"/>
                  </a:lnTo>
                  <a:lnTo>
                    <a:pt x="6" y="600"/>
                  </a:lnTo>
                  <a:lnTo>
                    <a:pt x="0" y="568"/>
                  </a:lnTo>
                  <a:lnTo>
                    <a:pt x="0" y="537"/>
                  </a:lnTo>
                  <a:lnTo>
                    <a:pt x="6" y="507"/>
                  </a:lnTo>
                  <a:lnTo>
                    <a:pt x="19" y="477"/>
                  </a:lnTo>
                  <a:lnTo>
                    <a:pt x="251" y="75"/>
                  </a:lnTo>
                  <a:lnTo>
                    <a:pt x="269" y="50"/>
                  </a:lnTo>
                  <a:lnTo>
                    <a:pt x="293" y="29"/>
                  </a:lnTo>
                  <a:lnTo>
                    <a:pt x="320" y="13"/>
                  </a:lnTo>
                  <a:lnTo>
                    <a:pt x="350" y="3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C0C09A"/>
            </a:solidFill>
            <a:ln w="0">
              <a:solidFill>
                <a:srgbClr val="C0C09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3366" y="1767"/>
              <a:ext cx="928" cy="804"/>
            </a:xfrm>
            <a:custGeom>
              <a:avLst/>
              <a:gdLst>
                <a:gd name="T0" fmla="*/ 697 w 928"/>
                <a:gd name="T1" fmla="*/ 0 h 804"/>
                <a:gd name="T2" fmla="*/ 928 w 928"/>
                <a:gd name="T3" fmla="*/ 402 h 804"/>
                <a:gd name="T4" fmla="*/ 697 w 928"/>
                <a:gd name="T5" fmla="*/ 804 h 804"/>
                <a:gd name="T6" fmla="*/ 232 w 928"/>
                <a:gd name="T7" fmla="*/ 804 h 804"/>
                <a:gd name="T8" fmla="*/ 0 w 928"/>
                <a:gd name="T9" fmla="*/ 402 h 804"/>
                <a:gd name="T10" fmla="*/ 232 w 928"/>
                <a:gd name="T11" fmla="*/ 0 h 804"/>
                <a:gd name="T12" fmla="*/ 697 w 928"/>
                <a:gd name="T13" fmla="*/ 0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8" h="804">
                  <a:moveTo>
                    <a:pt x="697" y="0"/>
                  </a:moveTo>
                  <a:lnTo>
                    <a:pt x="928" y="402"/>
                  </a:lnTo>
                  <a:lnTo>
                    <a:pt x="697" y="804"/>
                  </a:lnTo>
                  <a:lnTo>
                    <a:pt x="232" y="804"/>
                  </a:lnTo>
                  <a:lnTo>
                    <a:pt x="0" y="402"/>
                  </a:lnTo>
                  <a:lnTo>
                    <a:pt x="232" y="0"/>
                  </a:lnTo>
                  <a:lnTo>
                    <a:pt x="69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3340" y="1741"/>
              <a:ext cx="980" cy="856"/>
            </a:xfrm>
            <a:custGeom>
              <a:avLst/>
              <a:gdLst>
                <a:gd name="T0" fmla="*/ 707 w 980"/>
                <a:gd name="T1" fmla="*/ 51 h 856"/>
                <a:gd name="T2" fmla="*/ 272 w 980"/>
                <a:gd name="T3" fmla="*/ 51 h 856"/>
                <a:gd name="T4" fmla="*/ 55 w 980"/>
                <a:gd name="T5" fmla="*/ 428 h 856"/>
                <a:gd name="T6" fmla="*/ 272 w 980"/>
                <a:gd name="T7" fmla="*/ 805 h 856"/>
                <a:gd name="T8" fmla="*/ 708 w 980"/>
                <a:gd name="T9" fmla="*/ 805 h 856"/>
                <a:gd name="T10" fmla="*/ 925 w 980"/>
                <a:gd name="T11" fmla="*/ 428 h 856"/>
                <a:gd name="T12" fmla="*/ 707 w 980"/>
                <a:gd name="T13" fmla="*/ 51 h 856"/>
                <a:gd name="T14" fmla="*/ 723 w 980"/>
                <a:gd name="T15" fmla="*/ 0 h 856"/>
                <a:gd name="T16" fmla="*/ 734 w 980"/>
                <a:gd name="T17" fmla="*/ 4 h 856"/>
                <a:gd name="T18" fmla="*/ 745 w 980"/>
                <a:gd name="T19" fmla="*/ 13 h 856"/>
                <a:gd name="T20" fmla="*/ 977 w 980"/>
                <a:gd name="T21" fmla="*/ 415 h 856"/>
                <a:gd name="T22" fmla="*/ 980 w 980"/>
                <a:gd name="T23" fmla="*/ 428 h 856"/>
                <a:gd name="T24" fmla="*/ 977 w 980"/>
                <a:gd name="T25" fmla="*/ 441 h 856"/>
                <a:gd name="T26" fmla="*/ 745 w 980"/>
                <a:gd name="T27" fmla="*/ 843 h 856"/>
                <a:gd name="T28" fmla="*/ 736 w 980"/>
                <a:gd name="T29" fmla="*/ 852 h 856"/>
                <a:gd name="T30" fmla="*/ 723 w 980"/>
                <a:gd name="T31" fmla="*/ 856 h 856"/>
                <a:gd name="T32" fmla="*/ 258 w 980"/>
                <a:gd name="T33" fmla="*/ 856 h 856"/>
                <a:gd name="T34" fmla="*/ 245 w 980"/>
                <a:gd name="T35" fmla="*/ 852 h 856"/>
                <a:gd name="T36" fmla="*/ 236 w 980"/>
                <a:gd name="T37" fmla="*/ 843 h 856"/>
                <a:gd name="T38" fmla="*/ 4 w 980"/>
                <a:gd name="T39" fmla="*/ 441 h 856"/>
                <a:gd name="T40" fmla="*/ 0 w 980"/>
                <a:gd name="T41" fmla="*/ 428 h 856"/>
                <a:gd name="T42" fmla="*/ 4 w 980"/>
                <a:gd name="T43" fmla="*/ 415 h 856"/>
                <a:gd name="T44" fmla="*/ 236 w 980"/>
                <a:gd name="T45" fmla="*/ 13 h 856"/>
                <a:gd name="T46" fmla="*/ 245 w 980"/>
                <a:gd name="T47" fmla="*/ 4 h 856"/>
                <a:gd name="T48" fmla="*/ 258 w 980"/>
                <a:gd name="T49" fmla="*/ 0 h 856"/>
                <a:gd name="T50" fmla="*/ 723 w 980"/>
                <a:gd name="T51" fmla="*/ 0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0" h="856">
                  <a:moveTo>
                    <a:pt x="707" y="51"/>
                  </a:moveTo>
                  <a:lnTo>
                    <a:pt x="272" y="51"/>
                  </a:lnTo>
                  <a:lnTo>
                    <a:pt x="55" y="428"/>
                  </a:lnTo>
                  <a:lnTo>
                    <a:pt x="272" y="805"/>
                  </a:lnTo>
                  <a:lnTo>
                    <a:pt x="708" y="805"/>
                  </a:lnTo>
                  <a:lnTo>
                    <a:pt x="925" y="428"/>
                  </a:lnTo>
                  <a:lnTo>
                    <a:pt x="707" y="51"/>
                  </a:lnTo>
                  <a:close/>
                  <a:moveTo>
                    <a:pt x="723" y="0"/>
                  </a:moveTo>
                  <a:lnTo>
                    <a:pt x="734" y="4"/>
                  </a:lnTo>
                  <a:lnTo>
                    <a:pt x="745" y="13"/>
                  </a:lnTo>
                  <a:lnTo>
                    <a:pt x="977" y="415"/>
                  </a:lnTo>
                  <a:lnTo>
                    <a:pt x="980" y="428"/>
                  </a:lnTo>
                  <a:lnTo>
                    <a:pt x="977" y="441"/>
                  </a:lnTo>
                  <a:lnTo>
                    <a:pt x="745" y="843"/>
                  </a:lnTo>
                  <a:lnTo>
                    <a:pt x="736" y="852"/>
                  </a:lnTo>
                  <a:lnTo>
                    <a:pt x="723" y="856"/>
                  </a:lnTo>
                  <a:lnTo>
                    <a:pt x="258" y="856"/>
                  </a:lnTo>
                  <a:lnTo>
                    <a:pt x="245" y="852"/>
                  </a:lnTo>
                  <a:lnTo>
                    <a:pt x="236" y="843"/>
                  </a:lnTo>
                  <a:lnTo>
                    <a:pt x="4" y="441"/>
                  </a:lnTo>
                  <a:lnTo>
                    <a:pt x="0" y="428"/>
                  </a:lnTo>
                  <a:lnTo>
                    <a:pt x="4" y="415"/>
                  </a:lnTo>
                  <a:lnTo>
                    <a:pt x="236" y="13"/>
                  </a:lnTo>
                  <a:lnTo>
                    <a:pt x="245" y="4"/>
                  </a:lnTo>
                  <a:lnTo>
                    <a:pt x="258" y="0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026" y="2326"/>
              <a:ext cx="1200" cy="1078"/>
            </a:xfrm>
            <a:custGeom>
              <a:avLst/>
              <a:gdLst>
                <a:gd name="T0" fmla="*/ 831 w 1200"/>
                <a:gd name="T1" fmla="*/ 0 h 1078"/>
                <a:gd name="T2" fmla="*/ 860 w 1200"/>
                <a:gd name="T3" fmla="*/ 3 h 1078"/>
                <a:gd name="T4" fmla="*/ 887 w 1200"/>
                <a:gd name="T5" fmla="*/ 12 h 1078"/>
                <a:gd name="T6" fmla="*/ 912 w 1200"/>
                <a:gd name="T7" fmla="*/ 26 h 1078"/>
                <a:gd name="T8" fmla="*/ 933 w 1200"/>
                <a:gd name="T9" fmla="*/ 45 h 1078"/>
                <a:gd name="T10" fmla="*/ 950 w 1200"/>
                <a:gd name="T11" fmla="*/ 68 h 1078"/>
                <a:gd name="T12" fmla="*/ 1182 w 1200"/>
                <a:gd name="T13" fmla="*/ 470 h 1078"/>
                <a:gd name="T14" fmla="*/ 1193 w 1200"/>
                <a:gd name="T15" fmla="*/ 496 h 1078"/>
                <a:gd name="T16" fmla="*/ 1200 w 1200"/>
                <a:gd name="T17" fmla="*/ 525 h 1078"/>
                <a:gd name="T18" fmla="*/ 1200 w 1200"/>
                <a:gd name="T19" fmla="*/ 553 h 1078"/>
                <a:gd name="T20" fmla="*/ 1193 w 1200"/>
                <a:gd name="T21" fmla="*/ 581 h 1078"/>
                <a:gd name="T22" fmla="*/ 1182 w 1200"/>
                <a:gd name="T23" fmla="*/ 608 h 1078"/>
                <a:gd name="T24" fmla="*/ 950 w 1200"/>
                <a:gd name="T25" fmla="*/ 1010 h 1078"/>
                <a:gd name="T26" fmla="*/ 933 w 1200"/>
                <a:gd name="T27" fmla="*/ 1033 h 1078"/>
                <a:gd name="T28" fmla="*/ 912 w 1200"/>
                <a:gd name="T29" fmla="*/ 1051 h 1078"/>
                <a:gd name="T30" fmla="*/ 887 w 1200"/>
                <a:gd name="T31" fmla="*/ 1066 h 1078"/>
                <a:gd name="T32" fmla="*/ 861 w 1200"/>
                <a:gd name="T33" fmla="*/ 1075 h 1078"/>
                <a:gd name="T34" fmla="*/ 832 w 1200"/>
                <a:gd name="T35" fmla="*/ 1078 h 1078"/>
                <a:gd name="T36" fmla="*/ 367 w 1200"/>
                <a:gd name="T37" fmla="*/ 1078 h 1078"/>
                <a:gd name="T38" fmla="*/ 367 w 1200"/>
                <a:gd name="T39" fmla="*/ 1078 h 1078"/>
                <a:gd name="T40" fmla="*/ 339 w 1200"/>
                <a:gd name="T41" fmla="*/ 1075 h 1078"/>
                <a:gd name="T42" fmla="*/ 311 w 1200"/>
                <a:gd name="T43" fmla="*/ 1066 h 1078"/>
                <a:gd name="T44" fmla="*/ 288 w 1200"/>
                <a:gd name="T45" fmla="*/ 1051 h 1078"/>
                <a:gd name="T46" fmla="*/ 265 w 1200"/>
                <a:gd name="T47" fmla="*/ 1033 h 1078"/>
                <a:gd name="T48" fmla="*/ 248 w 1200"/>
                <a:gd name="T49" fmla="*/ 1010 h 1078"/>
                <a:gd name="T50" fmla="*/ 17 w 1200"/>
                <a:gd name="T51" fmla="*/ 608 h 1078"/>
                <a:gd name="T52" fmla="*/ 5 w 1200"/>
                <a:gd name="T53" fmla="*/ 581 h 1078"/>
                <a:gd name="T54" fmla="*/ 0 w 1200"/>
                <a:gd name="T55" fmla="*/ 553 h 1078"/>
                <a:gd name="T56" fmla="*/ 0 w 1200"/>
                <a:gd name="T57" fmla="*/ 525 h 1078"/>
                <a:gd name="T58" fmla="*/ 5 w 1200"/>
                <a:gd name="T59" fmla="*/ 498 h 1078"/>
                <a:gd name="T60" fmla="*/ 17 w 1200"/>
                <a:gd name="T61" fmla="*/ 470 h 1078"/>
                <a:gd name="T62" fmla="*/ 248 w 1200"/>
                <a:gd name="T63" fmla="*/ 68 h 1078"/>
                <a:gd name="T64" fmla="*/ 265 w 1200"/>
                <a:gd name="T65" fmla="*/ 45 h 1078"/>
                <a:gd name="T66" fmla="*/ 286 w 1200"/>
                <a:gd name="T67" fmla="*/ 26 h 1078"/>
                <a:gd name="T68" fmla="*/ 311 w 1200"/>
                <a:gd name="T69" fmla="*/ 12 h 1078"/>
                <a:gd name="T70" fmla="*/ 339 w 1200"/>
                <a:gd name="T71" fmla="*/ 3 h 1078"/>
                <a:gd name="T72" fmla="*/ 367 w 1200"/>
                <a:gd name="T73" fmla="*/ 0 h 1078"/>
                <a:gd name="T74" fmla="*/ 831 w 1200"/>
                <a:gd name="T75" fmla="*/ 0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00" h="1078">
                  <a:moveTo>
                    <a:pt x="831" y="0"/>
                  </a:moveTo>
                  <a:lnTo>
                    <a:pt x="860" y="3"/>
                  </a:lnTo>
                  <a:lnTo>
                    <a:pt x="887" y="12"/>
                  </a:lnTo>
                  <a:lnTo>
                    <a:pt x="912" y="26"/>
                  </a:lnTo>
                  <a:lnTo>
                    <a:pt x="933" y="45"/>
                  </a:lnTo>
                  <a:lnTo>
                    <a:pt x="950" y="68"/>
                  </a:lnTo>
                  <a:lnTo>
                    <a:pt x="1182" y="470"/>
                  </a:lnTo>
                  <a:lnTo>
                    <a:pt x="1193" y="496"/>
                  </a:lnTo>
                  <a:lnTo>
                    <a:pt x="1200" y="525"/>
                  </a:lnTo>
                  <a:lnTo>
                    <a:pt x="1200" y="553"/>
                  </a:lnTo>
                  <a:lnTo>
                    <a:pt x="1193" y="581"/>
                  </a:lnTo>
                  <a:lnTo>
                    <a:pt x="1182" y="608"/>
                  </a:lnTo>
                  <a:lnTo>
                    <a:pt x="950" y="1010"/>
                  </a:lnTo>
                  <a:lnTo>
                    <a:pt x="933" y="1033"/>
                  </a:lnTo>
                  <a:lnTo>
                    <a:pt x="912" y="1051"/>
                  </a:lnTo>
                  <a:lnTo>
                    <a:pt x="887" y="1066"/>
                  </a:lnTo>
                  <a:lnTo>
                    <a:pt x="861" y="1075"/>
                  </a:lnTo>
                  <a:lnTo>
                    <a:pt x="832" y="1078"/>
                  </a:lnTo>
                  <a:lnTo>
                    <a:pt x="367" y="1078"/>
                  </a:lnTo>
                  <a:lnTo>
                    <a:pt x="367" y="1078"/>
                  </a:lnTo>
                  <a:lnTo>
                    <a:pt x="339" y="1075"/>
                  </a:lnTo>
                  <a:lnTo>
                    <a:pt x="311" y="1066"/>
                  </a:lnTo>
                  <a:lnTo>
                    <a:pt x="288" y="1051"/>
                  </a:lnTo>
                  <a:lnTo>
                    <a:pt x="265" y="1033"/>
                  </a:lnTo>
                  <a:lnTo>
                    <a:pt x="248" y="1010"/>
                  </a:lnTo>
                  <a:lnTo>
                    <a:pt x="17" y="608"/>
                  </a:lnTo>
                  <a:lnTo>
                    <a:pt x="5" y="581"/>
                  </a:lnTo>
                  <a:lnTo>
                    <a:pt x="0" y="553"/>
                  </a:lnTo>
                  <a:lnTo>
                    <a:pt x="0" y="525"/>
                  </a:lnTo>
                  <a:lnTo>
                    <a:pt x="5" y="498"/>
                  </a:lnTo>
                  <a:lnTo>
                    <a:pt x="17" y="470"/>
                  </a:lnTo>
                  <a:lnTo>
                    <a:pt x="248" y="68"/>
                  </a:lnTo>
                  <a:lnTo>
                    <a:pt x="265" y="45"/>
                  </a:lnTo>
                  <a:lnTo>
                    <a:pt x="286" y="26"/>
                  </a:lnTo>
                  <a:lnTo>
                    <a:pt x="311" y="12"/>
                  </a:lnTo>
                  <a:lnTo>
                    <a:pt x="339" y="3"/>
                  </a:lnTo>
                  <a:lnTo>
                    <a:pt x="367" y="0"/>
                  </a:lnTo>
                  <a:lnTo>
                    <a:pt x="831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011" y="2312"/>
              <a:ext cx="1229" cy="1106"/>
            </a:xfrm>
            <a:custGeom>
              <a:avLst/>
              <a:gdLst>
                <a:gd name="T0" fmla="*/ 382 w 1229"/>
                <a:gd name="T1" fmla="*/ 29 h 1106"/>
                <a:gd name="T2" fmla="*/ 333 w 1229"/>
                <a:gd name="T3" fmla="*/ 39 h 1106"/>
                <a:gd name="T4" fmla="*/ 292 w 1229"/>
                <a:gd name="T5" fmla="*/ 69 h 1106"/>
                <a:gd name="T6" fmla="*/ 45 w 1229"/>
                <a:gd name="T7" fmla="*/ 492 h 1106"/>
                <a:gd name="T8" fmla="*/ 29 w 1229"/>
                <a:gd name="T9" fmla="*/ 541 h 1106"/>
                <a:gd name="T10" fmla="*/ 34 w 1229"/>
                <a:gd name="T11" fmla="*/ 590 h 1106"/>
                <a:gd name="T12" fmla="*/ 276 w 1229"/>
                <a:gd name="T13" fmla="*/ 1016 h 1106"/>
                <a:gd name="T14" fmla="*/ 310 w 1229"/>
                <a:gd name="T15" fmla="*/ 1054 h 1106"/>
                <a:gd name="T16" fmla="*/ 356 w 1229"/>
                <a:gd name="T17" fmla="*/ 1075 h 1106"/>
                <a:gd name="T18" fmla="*/ 382 w 1229"/>
                <a:gd name="T19" fmla="*/ 1077 h 1106"/>
                <a:gd name="T20" fmla="*/ 872 w 1229"/>
                <a:gd name="T21" fmla="*/ 1075 h 1106"/>
                <a:gd name="T22" fmla="*/ 918 w 1229"/>
                <a:gd name="T23" fmla="*/ 1054 h 1106"/>
                <a:gd name="T24" fmla="*/ 952 w 1229"/>
                <a:gd name="T25" fmla="*/ 1016 h 1106"/>
                <a:gd name="T26" fmla="*/ 1195 w 1229"/>
                <a:gd name="T27" fmla="*/ 590 h 1106"/>
                <a:gd name="T28" fmla="*/ 1201 w 1229"/>
                <a:gd name="T29" fmla="*/ 541 h 1106"/>
                <a:gd name="T30" fmla="*/ 1185 w 1229"/>
                <a:gd name="T31" fmla="*/ 492 h 1106"/>
                <a:gd name="T32" fmla="*/ 938 w 1229"/>
                <a:gd name="T33" fmla="*/ 69 h 1106"/>
                <a:gd name="T34" fmla="*/ 897 w 1229"/>
                <a:gd name="T35" fmla="*/ 39 h 1106"/>
                <a:gd name="T36" fmla="*/ 846 w 1229"/>
                <a:gd name="T37" fmla="*/ 29 h 1106"/>
                <a:gd name="T38" fmla="*/ 846 w 1229"/>
                <a:gd name="T39" fmla="*/ 0 h 1106"/>
                <a:gd name="T40" fmla="*/ 879 w 1229"/>
                <a:gd name="T41" fmla="*/ 2 h 1106"/>
                <a:gd name="T42" fmla="*/ 935 w 1229"/>
                <a:gd name="T43" fmla="*/ 29 h 1106"/>
                <a:gd name="T44" fmla="*/ 978 w 1229"/>
                <a:gd name="T45" fmla="*/ 76 h 1106"/>
                <a:gd name="T46" fmla="*/ 1223 w 1229"/>
                <a:gd name="T47" fmla="*/ 506 h 1106"/>
                <a:gd name="T48" fmla="*/ 1229 w 1229"/>
                <a:gd name="T49" fmla="*/ 568 h 1106"/>
                <a:gd name="T50" fmla="*/ 1210 w 1229"/>
                <a:gd name="T51" fmla="*/ 628 h 1106"/>
                <a:gd name="T52" fmla="*/ 958 w 1229"/>
                <a:gd name="T53" fmla="*/ 1056 h 1106"/>
                <a:gd name="T54" fmla="*/ 909 w 1229"/>
                <a:gd name="T55" fmla="*/ 1093 h 1106"/>
                <a:gd name="T56" fmla="*/ 847 w 1229"/>
                <a:gd name="T57" fmla="*/ 1106 h 1106"/>
                <a:gd name="T58" fmla="*/ 351 w 1229"/>
                <a:gd name="T59" fmla="*/ 1103 h 1106"/>
                <a:gd name="T60" fmla="*/ 293 w 1229"/>
                <a:gd name="T61" fmla="*/ 1077 h 1106"/>
                <a:gd name="T62" fmla="*/ 252 w 1229"/>
                <a:gd name="T63" fmla="*/ 1031 h 1106"/>
                <a:gd name="T64" fmla="*/ 7 w 1229"/>
                <a:gd name="T65" fmla="*/ 599 h 1106"/>
                <a:gd name="T66" fmla="*/ 0 w 1229"/>
                <a:gd name="T67" fmla="*/ 538 h 1106"/>
                <a:gd name="T68" fmla="*/ 19 w 1229"/>
                <a:gd name="T69" fmla="*/ 478 h 1106"/>
                <a:gd name="T70" fmla="*/ 270 w 1229"/>
                <a:gd name="T71" fmla="*/ 50 h 1106"/>
                <a:gd name="T72" fmla="*/ 321 w 1229"/>
                <a:gd name="T73" fmla="*/ 13 h 1106"/>
                <a:gd name="T74" fmla="*/ 382 w 1229"/>
                <a:gd name="T75" fmla="*/ 0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29" h="1106">
                  <a:moveTo>
                    <a:pt x="846" y="29"/>
                  </a:moveTo>
                  <a:lnTo>
                    <a:pt x="382" y="29"/>
                  </a:lnTo>
                  <a:lnTo>
                    <a:pt x="356" y="31"/>
                  </a:lnTo>
                  <a:lnTo>
                    <a:pt x="333" y="39"/>
                  </a:lnTo>
                  <a:lnTo>
                    <a:pt x="310" y="52"/>
                  </a:lnTo>
                  <a:lnTo>
                    <a:pt x="292" y="69"/>
                  </a:lnTo>
                  <a:lnTo>
                    <a:pt x="276" y="90"/>
                  </a:lnTo>
                  <a:lnTo>
                    <a:pt x="45" y="492"/>
                  </a:lnTo>
                  <a:lnTo>
                    <a:pt x="34" y="516"/>
                  </a:lnTo>
                  <a:lnTo>
                    <a:pt x="29" y="541"/>
                  </a:lnTo>
                  <a:lnTo>
                    <a:pt x="29" y="565"/>
                  </a:lnTo>
                  <a:lnTo>
                    <a:pt x="34" y="590"/>
                  </a:lnTo>
                  <a:lnTo>
                    <a:pt x="45" y="614"/>
                  </a:lnTo>
                  <a:lnTo>
                    <a:pt x="276" y="1016"/>
                  </a:lnTo>
                  <a:lnTo>
                    <a:pt x="292" y="1037"/>
                  </a:lnTo>
                  <a:lnTo>
                    <a:pt x="310" y="1054"/>
                  </a:lnTo>
                  <a:lnTo>
                    <a:pt x="333" y="1067"/>
                  </a:lnTo>
                  <a:lnTo>
                    <a:pt x="356" y="1075"/>
                  </a:lnTo>
                  <a:lnTo>
                    <a:pt x="382" y="1077"/>
                  </a:lnTo>
                  <a:lnTo>
                    <a:pt x="382" y="1077"/>
                  </a:lnTo>
                  <a:lnTo>
                    <a:pt x="847" y="1077"/>
                  </a:lnTo>
                  <a:lnTo>
                    <a:pt x="872" y="1075"/>
                  </a:lnTo>
                  <a:lnTo>
                    <a:pt x="897" y="1067"/>
                  </a:lnTo>
                  <a:lnTo>
                    <a:pt x="918" y="1054"/>
                  </a:lnTo>
                  <a:lnTo>
                    <a:pt x="938" y="1037"/>
                  </a:lnTo>
                  <a:lnTo>
                    <a:pt x="952" y="1016"/>
                  </a:lnTo>
                  <a:lnTo>
                    <a:pt x="1185" y="614"/>
                  </a:lnTo>
                  <a:lnTo>
                    <a:pt x="1195" y="590"/>
                  </a:lnTo>
                  <a:lnTo>
                    <a:pt x="1201" y="565"/>
                  </a:lnTo>
                  <a:lnTo>
                    <a:pt x="1201" y="541"/>
                  </a:lnTo>
                  <a:lnTo>
                    <a:pt x="1195" y="516"/>
                  </a:lnTo>
                  <a:lnTo>
                    <a:pt x="1185" y="492"/>
                  </a:lnTo>
                  <a:lnTo>
                    <a:pt x="952" y="90"/>
                  </a:lnTo>
                  <a:lnTo>
                    <a:pt x="938" y="69"/>
                  </a:lnTo>
                  <a:lnTo>
                    <a:pt x="918" y="52"/>
                  </a:lnTo>
                  <a:lnTo>
                    <a:pt x="897" y="39"/>
                  </a:lnTo>
                  <a:lnTo>
                    <a:pt x="872" y="31"/>
                  </a:lnTo>
                  <a:lnTo>
                    <a:pt x="846" y="29"/>
                  </a:lnTo>
                  <a:lnTo>
                    <a:pt x="846" y="29"/>
                  </a:lnTo>
                  <a:close/>
                  <a:moveTo>
                    <a:pt x="846" y="0"/>
                  </a:moveTo>
                  <a:lnTo>
                    <a:pt x="846" y="0"/>
                  </a:lnTo>
                  <a:lnTo>
                    <a:pt x="879" y="2"/>
                  </a:lnTo>
                  <a:lnTo>
                    <a:pt x="909" y="13"/>
                  </a:lnTo>
                  <a:lnTo>
                    <a:pt x="935" y="29"/>
                  </a:lnTo>
                  <a:lnTo>
                    <a:pt x="958" y="50"/>
                  </a:lnTo>
                  <a:lnTo>
                    <a:pt x="978" y="76"/>
                  </a:lnTo>
                  <a:lnTo>
                    <a:pt x="1210" y="478"/>
                  </a:lnTo>
                  <a:lnTo>
                    <a:pt x="1223" y="506"/>
                  </a:lnTo>
                  <a:lnTo>
                    <a:pt x="1229" y="538"/>
                  </a:lnTo>
                  <a:lnTo>
                    <a:pt x="1229" y="568"/>
                  </a:lnTo>
                  <a:lnTo>
                    <a:pt x="1223" y="599"/>
                  </a:lnTo>
                  <a:lnTo>
                    <a:pt x="1210" y="628"/>
                  </a:lnTo>
                  <a:lnTo>
                    <a:pt x="978" y="1030"/>
                  </a:lnTo>
                  <a:lnTo>
                    <a:pt x="958" y="1056"/>
                  </a:lnTo>
                  <a:lnTo>
                    <a:pt x="935" y="1077"/>
                  </a:lnTo>
                  <a:lnTo>
                    <a:pt x="909" y="1093"/>
                  </a:lnTo>
                  <a:lnTo>
                    <a:pt x="879" y="1103"/>
                  </a:lnTo>
                  <a:lnTo>
                    <a:pt x="847" y="1106"/>
                  </a:lnTo>
                  <a:lnTo>
                    <a:pt x="382" y="1106"/>
                  </a:lnTo>
                  <a:lnTo>
                    <a:pt x="351" y="1103"/>
                  </a:lnTo>
                  <a:lnTo>
                    <a:pt x="321" y="1093"/>
                  </a:lnTo>
                  <a:lnTo>
                    <a:pt x="293" y="1077"/>
                  </a:lnTo>
                  <a:lnTo>
                    <a:pt x="270" y="1056"/>
                  </a:lnTo>
                  <a:lnTo>
                    <a:pt x="252" y="1031"/>
                  </a:lnTo>
                  <a:lnTo>
                    <a:pt x="20" y="628"/>
                  </a:lnTo>
                  <a:lnTo>
                    <a:pt x="7" y="599"/>
                  </a:lnTo>
                  <a:lnTo>
                    <a:pt x="0" y="569"/>
                  </a:lnTo>
                  <a:lnTo>
                    <a:pt x="0" y="538"/>
                  </a:lnTo>
                  <a:lnTo>
                    <a:pt x="7" y="506"/>
                  </a:lnTo>
                  <a:lnTo>
                    <a:pt x="19" y="478"/>
                  </a:lnTo>
                  <a:lnTo>
                    <a:pt x="252" y="76"/>
                  </a:lnTo>
                  <a:lnTo>
                    <a:pt x="270" y="50"/>
                  </a:lnTo>
                  <a:lnTo>
                    <a:pt x="293" y="29"/>
                  </a:lnTo>
                  <a:lnTo>
                    <a:pt x="321" y="13"/>
                  </a:lnTo>
                  <a:lnTo>
                    <a:pt x="351" y="4"/>
                  </a:lnTo>
                  <a:lnTo>
                    <a:pt x="382" y="0"/>
                  </a:lnTo>
                  <a:lnTo>
                    <a:pt x="846" y="0"/>
                  </a:lnTo>
                  <a:close/>
                </a:path>
              </a:pathLst>
            </a:custGeom>
            <a:solidFill>
              <a:srgbClr val="C0C09A"/>
            </a:solidFill>
            <a:ln w="0">
              <a:solidFill>
                <a:srgbClr val="C0C09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4434" y="935"/>
              <a:ext cx="1201" cy="1077"/>
            </a:xfrm>
            <a:custGeom>
              <a:avLst/>
              <a:gdLst>
                <a:gd name="T0" fmla="*/ 833 w 1201"/>
                <a:gd name="T1" fmla="*/ 0 h 1077"/>
                <a:gd name="T2" fmla="*/ 862 w 1201"/>
                <a:gd name="T3" fmla="*/ 2 h 1077"/>
                <a:gd name="T4" fmla="*/ 889 w 1201"/>
                <a:gd name="T5" fmla="*/ 11 h 1077"/>
                <a:gd name="T6" fmla="*/ 913 w 1201"/>
                <a:gd name="T7" fmla="*/ 26 h 1077"/>
                <a:gd name="T8" fmla="*/ 934 w 1201"/>
                <a:gd name="T9" fmla="*/ 44 h 1077"/>
                <a:gd name="T10" fmla="*/ 951 w 1201"/>
                <a:gd name="T11" fmla="*/ 68 h 1077"/>
                <a:gd name="T12" fmla="*/ 1184 w 1201"/>
                <a:gd name="T13" fmla="*/ 470 h 1077"/>
                <a:gd name="T14" fmla="*/ 1196 w 1201"/>
                <a:gd name="T15" fmla="*/ 496 h 1077"/>
                <a:gd name="T16" fmla="*/ 1201 w 1201"/>
                <a:gd name="T17" fmla="*/ 525 h 1077"/>
                <a:gd name="T18" fmla="*/ 1201 w 1201"/>
                <a:gd name="T19" fmla="*/ 552 h 1077"/>
                <a:gd name="T20" fmla="*/ 1196 w 1201"/>
                <a:gd name="T21" fmla="*/ 580 h 1077"/>
                <a:gd name="T22" fmla="*/ 1184 w 1201"/>
                <a:gd name="T23" fmla="*/ 607 h 1077"/>
                <a:gd name="T24" fmla="*/ 952 w 1201"/>
                <a:gd name="T25" fmla="*/ 1009 h 1077"/>
                <a:gd name="T26" fmla="*/ 935 w 1201"/>
                <a:gd name="T27" fmla="*/ 1033 h 1077"/>
                <a:gd name="T28" fmla="*/ 913 w 1201"/>
                <a:gd name="T29" fmla="*/ 1051 h 1077"/>
                <a:gd name="T30" fmla="*/ 889 w 1201"/>
                <a:gd name="T31" fmla="*/ 1065 h 1077"/>
                <a:gd name="T32" fmla="*/ 862 w 1201"/>
                <a:gd name="T33" fmla="*/ 1074 h 1077"/>
                <a:gd name="T34" fmla="*/ 833 w 1201"/>
                <a:gd name="T35" fmla="*/ 1077 h 1077"/>
                <a:gd name="T36" fmla="*/ 368 w 1201"/>
                <a:gd name="T37" fmla="*/ 1077 h 1077"/>
                <a:gd name="T38" fmla="*/ 368 w 1201"/>
                <a:gd name="T39" fmla="*/ 1077 h 1077"/>
                <a:gd name="T40" fmla="*/ 341 w 1201"/>
                <a:gd name="T41" fmla="*/ 1074 h 1077"/>
                <a:gd name="T42" fmla="*/ 313 w 1201"/>
                <a:gd name="T43" fmla="*/ 1065 h 1077"/>
                <a:gd name="T44" fmla="*/ 288 w 1201"/>
                <a:gd name="T45" fmla="*/ 1051 h 1077"/>
                <a:gd name="T46" fmla="*/ 267 w 1201"/>
                <a:gd name="T47" fmla="*/ 1033 h 1077"/>
                <a:gd name="T48" fmla="*/ 250 w 1201"/>
                <a:gd name="T49" fmla="*/ 1009 h 1077"/>
                <a:gd name="T50" fmla="*/ 19 w 1201"/>
                <a:gd name="T51" fmla="*/ 607 h 1077"/>
                <a:gd name="T52" fmla="*/ 7 w 1201"/>
                <a:gd name="T53" fmla="*/ 581 h 1077"/>
                <a:gd name="T54" fmla="*/ 0 w 1201"/>
                <a:gd name="T55" fmla="*/ 552 h 1077"/>
                <a:gd name="T56" fmla="*/ 0 w 1201"/>
                <a:gd name="T57" fmla="*/ 525 h 1077"/>
                <a:gd name="T58" fmla="*/ 7 w 1201"/>
                <a:gd name="T59" fmla="*/ 496 h 1077"/>
                <a:gd name="T60" fmla="*/ 19 w 1201"/>
                <a:gd name="T61" fmla="*/ 470 h 1077"/>
                <a:gd name="T62" fmla="*/ 250 w 1201"/>
                <a:gd name="T63" fmla="*/ 68 h 1077"/>
                <a:gd name="T64" fmla="*/ 267 w 1201"/>
                <a:gd name="T65" fmla="*/ 44 h 1077"/>
                <a:gd name="T66" fmla="*/ 288 w 1201"/>
                <a:gd name="T67" fmla="*/ 26 h 1077"/>
                <a:gd name="T68" fmla="*/ 313 w 1201"/>
                <a:gd name="T69" fmla="*/ 11 h 1077"/>
                <a:gd name="T70" fmla="*/ 339 w 1201"/>
                <a:gd name="T71" fmla="*/ 2 h 1077"/>
                <a:gd name="T72" fmla="*/ 368 w 1201"/>
                <a:gd name="T73" fmla="*/ 0 h 1077"/>
                <a:gd name="T74" fmla="*/ 833 w 1201"/>
                <a:gd name="T75" fmla="*/ 0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01" h="1077">
                  <a:moveTo>
                    <a:pt x="833" y="0"/>
                  </a:moveTo>
                  <a:lnTo>
                    <a:pt x="862" y="2"/>
                  </a:lnTo>
                  <a:lnTo>
                    <a:pt x="889" y="11"/>
                  </a:lnTo>
                  <a:lnTo>
                    <a:pt x="913" y="26"/>
                  </a:lnTo>
                  <a:lnTo>
                    <a:pt x="934" y="44"/>
                  </a:lnTo>
                  <a:lnTo>
                    <a:pt x="951" y="68"/>
                  </a:lnTo>
                  <a:lnTo>
                    <a:pt x="1184" y="470"/>
                  </a:lnTo>
                  <a:lnTo>
                    <a:pt x="1196" y="496"/>
                  </a:lnTo>
                  <a:lnTo>
                    <a:pt x="1201" y="525"/>
                  </a:lnTo>
                  <a:lnTo>
                    <a:pt x="1201" y="552"/>
                  </a:lnTo>
                  <a:lnTo>
                    <a:pt x="1196" y="580"/>
                  </a:lnTo>
                  <a:lnTo>
                    <a:pt x="1184" y="607"/>
                  </a:lnTo>
                  <a:lnTo>
                    <a:pt x="952" y="1009"/>
                  </a:lnTo>
                  <a:lnTo>
                    <a:pt x="935" y="1033"/>
                  </a:lnTo>
                  <a:lnTo>
                    <a:pt x="913" y="1051"/>
                  </a:lnTo>
                  <a:lnTo>
                    <a:pt x="889" y="1065"/>
                  </a:lnTo>
                  <a:lnTo>
                    <a:pt x="862" y="1074"/>
                  </a:lnTo>
                  <a:lnTo>
                    <a:pt x="833" y="1077"/>
                  </a:lnTo>
                  <a:lnTo>
                    <a:pt x="368" y="1077"/>
                  </a:lnTo>
                  <a:lnTo>
                    <a:pt x="368" y="1077"/>
                  </a:lnTo>
                  <a:lnTo>
                    <a:pt x="341" y="1074"/>
                  </a:lnTo>
                  <a:lnTo>
                    <a:pt x="313" y="1065"/>
                  </a:lnTo>
                  <a:lnTo>
                    <a:pt x="288" y="1051"/>
                  </a:lnTo>
                  <a:lnTo>
                    <a:pt x="267" y="1033"/>
                  </a:lnTo>
                  <a:lnTo>
                    <a:pt x="250" y="1009"/>
                  </a:lnTo>
                  <a:lnTo>
                    <a:pt x="19" y="607"/>
                  </a:lnTo>
                  <a:lnTo>
                    <a:pt x="7" y="581"/>
                  </a:lnTo>
                  <a:lnTo>
                    <a:pt x="0" y="552"/>
                  </a:lnTo>
                  <a:lnTo>
                    <a:pt x="0" y="525"/>
                  </a:lnTo>
                  <a:lnTo>
                    <a:pt x="7" y="496"/>
                  </a:lnTo>
                  <a:lnTo>
                    <a:pt x="19" y="470"/>
                  </a:lnTo>
                  <a:lnTo>
                    <a:pt x="250" y="68"/>
                  </a:lnTo>
                  <a:lnTo>
                    <a:pt x="267" y="44"/>
                  </a:lnTo>
                  <a:lnTo>
                    <a:pt x="288" y="26"/>
                  </a:lnTo>
                  <a:lnTo>
                    <a:pt x="313" y="11"/>
                  </a:lnTo>
                  <a:lnTo>
                    <a:pt x="339" y="2"/>
                  </a:lnTo>
                  <a:lnTo>
                    <a:pt x="368" y="0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4420" y="920"/>
              <a:ext cx="1229" cy="1106"/>
            </a:xfrm>
            <a:custGeom>
              <a:avLst/>
              <a:gdLst>
                <a:gd name="T0" fmla="*/ 382 w 1229"/>
                <a:gd name="T1" fmla="*/ 29 h 1106"/>
                <a:gd name="T2" fmla="*/ 332 w 1229"/>
                <a:gd name="T3" fmla="*/ 40 h 1106"/>
                <a:gd name="T4" fmla="*/ 292 w 1229"/>
                <a:gd name="T5" fmla="*/ 70 h 1106"/>
                <a:gd name="T6" fmla="*/ 44 w 1229"/>
                <a:gd name="T7" fmla="*/ 493 h 1106"/>
                <a:gd name="T8" fmla="*/ 29 w 1229"/>
                <a:gd name="T9" fmla="*/ 541 h 1106"/>
                <a:gd name="T10" fmla="*/ 34 w 1229"/>
                <a:gd name="T11" fmla="*/ 591 h 1106"/>
                <a:gd name="T12" fmla="*/ 277 w 1229"/>
                <a:gd name="T13" fmla="*/ 1016 h 1106"/>
                <a:gd name="T14" fmla="*/ 311 w 1229"/>
                <a:gd name="T15" fmla="*/ 1054 h 1106"/>
                <a:gd name="T16" fmla="*/ 357 w 1229"/>
                <a:gd name="T17" fmla="*/ 1075 h 1106"/>
                <a:gd name="T18" fmla="*/ 382 w 1229"/>
                <a:gd name="T19" fmla="*/ 1078 h 1106"/>
                <a:gd name="T20" fmla="*/ 873 w 1229"/>
                <a:gd name="T21" fmla="*/ 1075 h 1106"/>
                <a:gd name="T22" fmla="*/ 919 w 1229"/>
                <a:gd name="T23" fmla="*/ 1054 h 1106"/>
                <a:gd name="T24" fmla="*/ 953 w 1229"/>
                <a:gd name="T25" fmla="*/ 1016 h 1106"/>
                <a:gd name="T26" fmla="*/ 1195 w 1229"/>
                <a:gd name="T27" fmla="*/ 591 h 1106"/>
                <a:gd name="T28" fmla="*/ 1200 w 1229"/>
                <a:gd name="T29" fmla="*/ 541 h 1106"/>
                <a:gd name="T30" fmla="*/ 1185 w 1229"/>
                <a:gd name="T31" fmla="*/ 493 h 1106"/>
                <a:gd name="T32" fmla="*/ 937 w 1229"/>
                <a:gd name="T33" fmla="*/ 70 h 1106"/>
                <a:gd name="T34" fmla="*/ 897 w 1229"/>
                <a:gd name="T35" fmla="*/ 40 h 1106"/>
                <a:gd name="T36" fmla="*/ 847 w 1229"/>
                <a:gd name="T37" fmla="*/ 29 h 1106"/>
                <a:gd name="T38" fmla="*/ 847 w 1229"/>
                <a:gd name="T39" fmla="*/ 0 h 1106"/>
                <a:gd name="T40" fmla="*/ 878 w 1229"/>
                <a:gd name="T41" fmla="*/ 3 h 1106"/>
                <a:gd name="T42" fmla="*/ 936 w 1229"/>
                <a:gd name="T43" fmla="*/ 29 h 1106"/>
                <a:gd name="T44" fmla="*/ 978 w 1229"/>
                <a:gd name="T45" fmla="*/ 75 h 1106"/>
                <a:gd name="T46" fmla="*/ 1223 w 1229"/>
                <a:gd name="T47" fmla="*/ 507 h 1106"/>
                <a:gd name="T48" fmla="*/ 1229 w 1229"/>
                <a:gd name="T49" fmla="*/ 568 h 1106"/>
                <a:gd name="T50" fmla="*/ 1210 w 1229"/>
                <a:gd name="T51" fmla="*/ 629 h 1106"/>
                <a:gd name="T52" fmla="*/ 959 w 1229"/>
                <a:gd name="T53" fmla="*/ 1057 h 1106"/>
                <a:gd name="T54" fmla="*/ 908 w 1229"/>
                <a:gd name="T55" fmla="*/ 1093 h 1106"/>
                <a:gd name="T56" fmla="*/ 847 w 1229"/>
                <a:gd name="T57" fmla="*/ 1106 h 1106"/>
                <a:gd name="T58" fmla="*/ 351 w 1229"/>
                <a:gd name="T59" fmla="*/ 1104 h 1106"/>
                <a:gd name="T60" fmla="*/ 294 w 1229"/>
                <a:gd name="T61" fmla="*/ 1078 h 1106"/>
                <a:gd name="T62" fmla="*/ 251 w 1229"/>
                <a:gd name="T63" fmla="*/ 1031 h 1106"/>
                <a:gd name="T64" fmla="*/ 6 w 1229"/>
                <a:gd name="T65" fmla="*/ 600 h 1106"/>
                <a:gd name="T66" fmla="*/ 0 w 1229"/>
                <a:gd name="T67" fmla="*/ 538 h 1106"/>
                <a:gd name="T68" fmla="*/ 20 w 1229"/>
                <a:gd name="T69" fmla="*/ 478 h 1106"/>
                <a:gd name="T70" fmla="*/ 271 w 1229"/>
                <a:gd name="T71" fmla="*/ 50 h 1106"/>
                <a:gd name="T72" fmla="*/ 321 w 1229"/>
                <a:gd name="T73" fmla="*/ 13 h 1106"/>
                <a:gd name="T74" fmla="*/ 382 w 1229"/>
                <a:gd name="T75" fmla="*/ 0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29" h="1106">
                  <a:moveTo>
                    <a:pt x="847" y="29"/>
                  </a:moveTo>
                  <a:lnTo>
                    <a:pt x="382" y="29"/>
                  </a:lnTo>
                  <a:lnTo>
                    <a:pt x="357" y="32"/>
                  </a:lnTo>
                  <a:lnTo>
                    <a:pt x="332" y="40"/>
                  </a:lnTo>
                  <a:lnTo>
                    <a:pt x="311" y="53"/>
                  </a:lnTo>
                  <a:lnTo>
                    <a:pt x="292" y="70"/>
                  </a:lnTo>
                  <a:lnTo>
                    <a:pt x="276" y="91"/>
                  </a:lnTo>
                  <a:lnTo>
                    <a:pt x="44" y="493"/>
                  </a:lnTo>
                  <a:lnTo>
                    <a:pt x="34" y="516"/>
                  </a:lnTo>
                  <a:lnTo>
                    <a:pt x="29" y="541"/>
                  </a:lnTo>
                  <a:lnTo>
                    <a:pt x="29" y="566"/>
                  </a:lnTo>
                  <a:lnTo>
                    <a:pt x="34" y="591"/>
                  </a:lnTo>
                  <a:lnTo>
                    <a:pt x="44" y="614"/>
                  </a:lnTo>
                  <a:lnTo>
                    <a:pt x="277" y="1016"/>
                  </a:lnTo>
                  <a:lnTo>
                    <a:pt x="292" y="1037"/>
                  </a:lnTo>
                  <a:lnTo>
                    <a:pt x="311" y="1054"/>
                  </a:lnTo>
                  <a:lnTo>
                    <a:pt x="332" y="1067"/>
                  </a:lnTo>
                  <a:lnTo>
                    <a:pt x="357" y="1075"/>
                  </a:lnTo>
                  <a:lnTo>
                    <a:pt x="382" y="1078"/>
                  </a:lnTo>
                  <a:lnTo>
                    <a:pt x="382" y="1078"/>
                  </a:lnTo>
                  <a:lnTo>
                    <a:pt x="847" y="1078"/>
                  </a:lnTo>
                  <a:lnTo>
                    <a:pt x="873" y="1075"/>
                  </a:lnTo>
                  <a:lnTo>
                    <a:pt x="897" y="1067"/>
                  </a:lnTo>
                  <a:lnTo>
                    <a:pt x="919" y="1054"/>
                  </a:lnTo>
                  <a:lnTo>
                    <a:pt x="937" y="1037"/>
                  </a:lnTo>
                  <a:lnTo>
                    <a:pt x="953" y="1016"/>
                  </a:lnTo>
                  <a:lnTo>
                    <a:pt x="1185" y="614"/>
                  </a:lnTo>
                  <a:lnTo>
                    <a:pt x="1195" y="591"/>
                  </a:lnTo>
                  <a:lnTo>
                    <a:pt x="1200" y="566"/>
                  </a:lnTo>
                  <a:lnTo>
                    <a:pt x="1200" y="541"/>
                  </a:lnTo>
                  <a:lnTo>
                    <a:pt x="1195" y="516"/>
                  </a:lnTo>
                  <a:lnTo>
                    <a:pt x="1185" y="493"/>
                  </a:lnTo>
                  <a:lnTo>
                    <a:pt x="953" y="91"/>
                  </a:lnTo>
                  <a:lnTo>
                    <a:pt x="937" y="70"/>
                  </a:lnTo>
                  <a:lnTo>
                    <a:pt x="919" y="53"/>
                  </a:lnTo>
                  <a:lnTo>
                    <a:pt x="897" y="40"/>
                  </a:lnTo>
                  <a:lnTo>
                    <a:pt x="873" y="32"/>
                  </a:lnTo>
                  <a:lnTo>
                    <a:pt x="847" y="29"/>
                  </a:lnTo>
                  <a:lnTo>
                    <a:pt x="847" y="29"/>
                  </a:lnTo>
                  <a:close/>
                  <a:moveTo>
                    <a:pt x="847" y="0"/>
                  </a:moveTo>
                  <a:lnTo>
                    <a:pt x="847" y="0"/>
                  </a:lnTo>
                  <a:lnTo>
                    <a:pt x="878" y="3"/>
                  </a:lnTo>
                  <a:lnTo>
                    <a:pt x="908" y="13"/>
                  </a:lnTo>
                  <a:lnTo>
                    <a:pt x="936" y="29"/>
                  </a:lnTo>
                  <a:lnTo>
                    <a:pt x="959" y="50"/>
                  </a:lnTo>
                  <a:lnTo>
                    <a:pt x="978" y="75"/>
                  </a:lnTo>
                  <a:lnTo>
                    <a:pt x="1210" y="478"/>
                  </a:lnTo>
                  <a:lnTo>
                    <a:pt x="1223" y="507"/>
                  </a:lnTo>
                  <a:lnTo>
                    <a:pt x="1229" y="537"/>
                  </a:lnTo>
                  <a:lnTo>
                    <a:pt x="1229" y="568"/>
                  </a:lnTo>
                  <a:lnTo>
                    <a:pt x="1223" y="600"/>
                  </a:lnTo>
                  <a:lnTo>
                    <a:pt x="1210" y="629"/>
                  </a:lnTo>
                  <a:lnTo>
                    <a:pt x="978" y="1031"/>
                  </a:lnTo>
                  <a:lnTo>
                    <a:pt x="959" y="1057"/>
                  </a:lnTo>
                  <a:lnTo>
                    <a:pt x="936" y="1078"/>
                  </a:lnTo>
                  <a:lnTo>
                    <a:pt x="908" y="1093"/>
                  </a:lnTo>
                  <a:lnTo>
                    <a:pt x="878" y="1103"/>
                  </a:lnTo>
                  <a:lnTo>
                    <a:pt x="847" y="1106"/>
                  </a:lnTo>
                  <a:lnTo>
                    <a:pt x="382" y="1106"/>
                  </a:lnTo>
                  <a:lnTo>
                    <a:pt x="351" y="1104"/>
                  </a:lnTo>
                  <a:lnTo>
                    <a:pt x="321" y="1093"/>
                  </a:lnTo>
                  <a:lnTo>
                    <a:pt x="294" y="1078"/>
                  </a:lnTo>
                  <a:lnTo>
                    <a:pt x="271" y="1057"/>
                  </a:lnTo>
                  <a:lnTo>
                    <a:pt x="251" y="1031"/>
                  </a:lnTo>
                  <a:lnTo>
                    <a:pt x="20" y="629"/>
                  </a:lnTo>
                  <a:lnTo>
                    <a:pt x="6" y="600"/>
                  </a:lnTo>
                  <a:lnTo>
                    <a:pt x="0" y="568"/>
                  </a:lnTo>
                  <a:lnTo>
                    <a:pt x="0" y="538"/>
                  </a:lnTo>
                  <a:lnTo>
                    <a:pt x="6" y="507"/>
                  </a:lnTo>
                  <a:lnTo>
                    <a:pt x="20" y="478"/>
                  </a:lnTo>
                  <a:lnTo>
                    <a:pt x="251" y="76"/>
                  </a:lnTo>
                  <a:lnTo>
                    <a:pt x="271" y="50"/>
                  </a:lnTo>
                  <a:lnTo>
                    <a:pt x="294" y="29"/>
                  </a:lnTo>
                  <a:lnTo>
                    <a:pt x="321" y="13"/>
                  </a:lnTo>
                  <a:lnTo>
                    <a:pt x="351" y="3"/>
                  </a:lnTo>
                  <a:lnTo>
                    <a:pt x="382" y="0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C0C09A"/>
            </a:solidFill>
            <a:ln w="0">
              <a:solidFill>
                <a:srgbClr val="C0C09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2967" y="1414"/>
              <a:ext cx="1725" cy="1511"/>
            </a:xfrm>
            <a:custGeom>
              <a:avLst/>
              <a:gdLst>
                <a:gd name="T0" fmla="*/ 455 w 1725"/>
                <a:gd name="T1" fmla="*/ 0 h 1511"/>
                <a:gd name="T2" fmla="*/ 1276 w 1725"/>
                <a:gd name="T3" fmla="*/ 4 h 1511"/>
                <a:gd name="T4" fmla="*/ 1291 w 1725"/>
                <a:gd name="T5" fmla="*/ 6 h 1511"/>
                <a:gd name="T6" fmla="*/ 1304 w 1725"/>
                <a:gd name="T7" fmla="*/ 13 h 1511"/>
                <a:gd name="T8" fmla="*/ 1313 w 1725"/>
                <a:gd name="T9" fmla="*/ 25 h 1511"/>
                <a:gd name="T10" fmla="*/ 1721 w 1725"/>
                <a:gd name="T11" fmla="*/ 737 h 1511"/>
                <a:gd name="T12" fmla="*/ 1725 w 1725"/>
                <a:gd name="T13" fmla="*/ 751 h 1511"/>
                <a:gd name="T14" fmla="*/ 1725 w 1725"/>
                <a:gd name="T15" fmla="*/ 766 h 1511"/>
                <a:gd name="T16" fmla="*/ 1720 w 1725"/>
                <a:gd name="T17" fmla="*/ 780 h 1511"/>
                <a:gd name="T18" fmla="*/ 1308 w 1725"/>
                <a:gd name="T19" fmla="*/ 1488 h 1511"/>
                <a:gd name="T20" fmla="*/ 1298 w 1725"/>
                <a:gd name="T21" fmla="*/ 1500 h 1511"/>
                <a:gd name="T22" fmla="*/ 1285 w 1725"/>
                <a:gd name="T23" fmla="*/ 1508 h 1511"/>
                <a:gd name="T24" fmla="*/ 1271 w 1725"/>
                <a:gd name="T25" fmla="*/ 1511 h 1511"/>
                <a:gd name="T26" fmla="*/ 1271 w 1725"/>
                <a:gd name="T27" fmla="*/ 1511 h 1511"/>
                <a:gd name="T28" fmla="*/ 450 w 1725"/>
                <a:gd name="T29" fmla="*/ 1507 h 1511"/>
                <a:gd name="T30" fmla="*/ 436 w 1725"/>
                <a:gd name="T31" fmla="*/ 1504 h 1511"/>
                <a:gd name="T32" fmla="*/ 423 w 1725"/>
                <a:gd name="T33" fmla="*/ 1497 h 1511"/>
                <a:gd name="T34" fmla="*/ 414 w 1725"/>
                <a:gd name="T35" fmla="*/ 1486 h 1511"/>
                <a:gd name="T36" fmla="*/ 5 w 1725"/>
                <a:gd name="T37" fmla="*/ 773 h 1511"/>
                <a:gd name="T38" fmla="*/ 0 w 1725"/>
                <a:gd name="T39" fmla="*/ 759 h 1511"/>
                <a:gd name="T40" fmla="*/ 1 w 1725"/>
                <a:gd name="T41" fmla="*/ 745 h 1511"/>
                <a:gd name="T42" fmla="*/ 5 w 1725"/>
                <a:gd name="T43" fmla="*/ 730 h 1511"/>
                <a:gd name="T44" fmla="*/ 419 w 1725"/>
                <a:gd name="T45" fmla="*/ 22 h 1511"/>
                <a:gd name="T46" fmla="*/ 428 w 1725"/>
                <a:gd name="T47" fmla="*/ 10 h 1511"/>
                <a:gd name="T48" fmla="*/ 441 w 1725"/>
                <a:gd name="T49" fmla="*/ 2 h 1511"/>
                <a:gd name="T50" fmla="*/ 455 w 1725"/>
                <a:gd name="T51" fmla="*/ 0 h 1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25" h="1511">
                  <a:moveTo>
                    <a:pt x="455" y="0"/>
                  </a:moveTo>
                  <a:lnTo>
                    <a:pt x="1276" y="4"/>
                  </a:lnTo>
                  <a:lnTo>
                    <a:pt x="1291" y="6"/>
                  </a:lnTo>
                  <a:lnTo>
                    <a:pt x="1304" y="13"/>
                  </a:lnTo>
                  <a:lnTo>
                    <a:pt x="1313" y="25"/>
                  </a:lnTo>
                  <a:lnTo>
                    <a:pt x="1721" y="737"/>
                  </a:lnTo>
                  <a:lnTo>
                    <a:pt x="1725" y="751"/>
                  </a:lnTo>
                  <a:lnTo>
                    <a:pt x="1725" y="766"/>
                  </a:lnTo>
                  <a:lnTo>
                    <a:pt x="1720" y="780"/>
                  </a:lnTo>
                  <a:lnTo>
                    <a:pt x="1308" y="1488"/>
                  </a:lnTo>
                  <a:lnTo>
                    <a:pt x="1298" y="1500"/>
                  </a:lnTo>
                  <a:lnTo>
                    <a:pt x="1285" y="1508"/>
                  </a:lnTo>
                  <a:lnTo>
                    <a:pt x="1271" y="1511"/>
                  </a:lnTo>
                  <a:lnTo>
                    <a:pt x="1271" y="1511"/>
                  </a:lnTo>
                  <a:lnTo>
                    <a:pt x="450" y="1507"/>
                  </a:lnTo>
                  <a:lnTo>
                    <a:pt x="436" y="1504"/>
                  </a:lnTo>
                  <a:lnTo>
                    <a:pt x="423" y="1497"/>
                  </a:lnTo>
                  <a:lnTo>
                    <a:pt x="414" y="1486"/>
                  </a:lnTo>
                  <a:lnTo>
                    <a:pt x="5" y="773"/>
                  </a:lnTo>
                  <a:lnTo>
                    <a:pt x="0" y="759"/>
                  </a:lnTo>
                  <a:lnTo>
                    <a:pt x="1" y="745"/>
                  </a:lnTo>
                  <a:lnTo>
                    <a:pt x="5" y="730"/>
                  </a:lnTo>
                  <a:lnTo>
                    <a:pt x="419" y="22"/>
                  </a:lnTo>
                  <a:lnTo>
                    <a:pt x="428" y="10"/>
                  </a:lnTo>
                  <a:lnTo>
                    <a:pt x="441" y="2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F4F9F8"/>
            </a:solidFill>
            <a:ln w="0">
              <a:solidFill>
                <a:srgbClr val="F4F9F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2027" y="929"/>
              <a:ext cx="1202" cy="1080"/>
            </a:xfrm>
            <a:custGeom>
              <a:avLst/>
              <a:gdLst>
                <a:gd name="T0" fmla="*/ 370 w 1202"/>
                <a:gd name="T1" fmla="*/ 0 h 1080"/>
                <a:gd name="T2" fmla="*/ 835 w 1202"/>
                <a:gd name="T3" fmla="*/ 2 h 1080"/>
                <a:gd name="T4" fmla="*/ 864 w 1202"/>
                <a:gd name="T5" fmla="*/ 6 h 1080"/>
                <a:gd name="T6" fmla="*/ 890 w 1202"/>
                <a:gd name="T7" fmla="*/ 15 h 1080"/>
                <a:gd name="T8" fmla="*/ 915 w 1202"/>
                <a:gd name="T9" fmla="*/ 29 h 1080"/>
                <a:gd name="T10" fmla="*/ 936 w 1202"/>
                <a:gd name="T11" fmla="*/ 48 h 1080"/>
                <a:gd name="T12" fmla="*/ 953 w 1202"/>
                <a:gd name="T13" fmla="*/ 71 h 1080"/>
                <a:gd name="T14" fmla="*/ 1183 w 1202"/>
                <a:gd name="T15" fmla="*/ 474 h 1080"/>
                <a:gd name="T16" fmla="*/ 1195 w 1202"/>
                <a:gd name="T17" fmla="*/ 501 h 1080"/>
                <a:gd name="T18" fmla="*/ 1202 w 1202"/>
                <a:gd name="T19" fmla="*/ 528 h 1080"/>
                <a:gd name="T20" fmla="*/ 1200 w 1202"/>
                <a:gd name="T21" fmla="*/ 557 h 1080"/>
                <a:gd name="T22" fmla="*/ 1195 w 1202"/>
                <a:gd name="T23" fmla="*/ 584 h 1080"/>
                <a:gd name="T24" fmla="*/ 1183 w 1202"/>
                <a:gd name="T25" fmla="*/ 610 h 1080"/>
                <a:gd name="T26" fmla="*/ 949 w 1202"/>
                <a:gd name="T27" fmla="*/ 1012 h 1080"/>
                <a:gd name="T28" fmla="*/ 932 w 1202"/>
                <a:gd name="T29" fmla="*/ 1035 h 1080"/>
                <a:gd name="T30" fmla="*/ 911 w 1202"/>
                <a:gd name="T31" fmla="*/ 1054 h 1080"/>
                <a:gd name="T32" fmla="*/ 887 w 1202"/>
                <a:gd name="T33" fmla="*/ 1069 h 1080"/>
                <a:gd name="T34" fmla="*/ 860 w 1202"/>
                <a:gd name="T35" fmla="*/ 1077 h 1080"/>
                <a:gd name="T36" fmla="*/ 831 w 1202"/>
                <a:gd name="T37" fmla="*/ 1080 h 1080"/>
                <a:gd name="T38" fmla="*/ 366 w 1202"/>
                <a:gd name="T39" fmla="*/ 1078 h 1080"/>
                <a:gd name="T40" fmla="*/ 338 w 1202"/>
                <a:gd name="T41" fmla="*/ 1075 h 1080"/>
                <a:gd name="T42" fmla="*/ 311 w 1202"/>
                <a:gd name="T43" fmla="*/ 1066 h 1080"/>
                <a:gd name="T44" fmla="*/ 287 w 1202"/>
                <a:gd name="T45" fmla="*/ 1052 h 1080"/>
                <a:gd name="T46" fmla="*/ 266 w 1202"/>
                <a:gd name="T47" fmla="*/ 1033 h 1080"/>
                <a:gd name="T48" fmla="*/ 249 w 1202"/>
                <a:gd name="T49" fmla="*/ 1010 h 1080"/>
                <a:gd name="T50" fmla="*/ 18 w 1202"/>
                <a:gd name="T51" fmla="*/ 607 h 1080"/>
                <a:gd name="T52" fmla="*/ 6 w 1202"/>
                <a:gd name="T53" fmla="*/ 580 h 1080"/>
                <a:gd name="T54" fmla="*/ 0 w 1202"/>
                <a:gd name="T55" fmla="*/ 553 h 1080"/>
                <a:gd name="T56" fmla="*/ 0 w 1202"/>
                <a:gd name="T57" fmla="*/ 524 h 1080"/>
                <a:gd name="T58" fmla="*/ 6 w 1202"/>
                <a:gd name="T59" fmla="*/ 497 h 1080"/>
                <a:gd name="T60" fmla="*/ 18 w 1202"/>
                <a:gd name="T61" fmla="*/ 470 h 1080"/>
                <a:gd name="T62" fmla="*/ 251 w 1202"/>
                <a:gd name="T63" fmla="*/ 69 h 1080"/>
                <a:gd name="T64" fmla="*/ 268 w 1202"/>
                <a:gd name="T65" fmla="*/ 45 h 1080"/>
                <a:gd name="T66" fmla="*/ 291 w 1202"/>
                <a:gd name="T67" fmla="*/ 27 h 1080"/>
                <a:gd name="T68" fmla="*/ 314 w 1202"/>
                <a:gd name="T69" fmla="*/ 12 h 1080"/>
                <a:gd name="T70" fmla="*/ 342 w 1202"/>
                <a:gd name="T71" fmla="*/ 4 h 1080"/>
                <a:gd name="T72" fmla="*/ 370 w 1202"/>
                <a:gd name="T7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2" h="1080">
                  <a:moveTo>
                    <a:pt x="370" y="0"/>
                  </a:moveTo>
                  <a:lnTo>
                    <a:pt x="835" y="2"/>
                  </a:lnTo>
                  <a:lnTo>
                    <a:pt x="864" y="6"/>
                  </a:lnTo>
                  <a:lnTo>
                    <a:pt x="890" y="15"/>
                  </a:lnTo>
                  <a:lnTo>
                    <a:pt x="915" y="29"/>
                  </a:lnTo>
                  <a:lnTo>
                    <a:pt x="936" y="48"/>
                  </a:lnTo>
                  <a:lnTo>
                    <a:pt x="953" y="71"/>
                  </a:lnTo>
                  <a:lnTo>
                    <a:pt x="1183" y="474"/>
                  </a:lnTo>
                  <a:lnTo>
                    <a:pt x="1195" y="501"/>
                  </a:lnTo>
                  <a:lnTo>
                    <a:pt x="1202" y="528"/>
                  </a:lnTo>
                  <a:lnTo>
                    <a:pt x="1200" y="557"/>
                  </a:lnTo>
                  <a:lnTo>
                    <a:pt x="1195" y="584"/>
                  </a:lnTo>
                  <a:lnTo>
                    <a:pt x="1183" y="610"/>
                  </a:lnTo>
                  <a:lnTo>
                    <a:pt x="949" y="1012"/>
                  </a:lnTo>
                  <a:lnTo>
                    <a:pt x="932" y="1035"/>
                  </a:lnTo>
                  <a:lnTo>
                    <a:pt x="911" y="1054"/>
                  </a:lnTo>
                  <a:lnTo>
                    <a:pt x="887" y="1069"/>
                  </a:lnTo>
                  <a:lnTo>
                    <a:pt x="860" y="1077"/>
                  </a:lnTo>
                  <a:lnTo>
                    <a:pt x="831" y="1080"/>
                  </a:lnTo>
                  <a:lnTo>
                    <a:pt x="366" y="1078"/>
                  </a:lnTo>
                  <a:lnTo>
                    <a:pt x="338" y="1075"/>
                  </a:lnTo>
                  <a:lnTo>
                    <a:pt x="311" y="1066"/>
                  </a:lnTo>
                  <a:lnTo>
                    <a:pt x="287" y="1052"/>
                  </a:lnTo>
                  <a:lnTo>
                    <a:pt x="266" y="1033"/>
                  </a:lnTo>
                  <a:lnTo>
                    <a:pt x="249" y="1010"/>
                  </a:lnTo>
                  <a:lnTo>
                    <a:pt x="18" y="607"/>
                  </a:lnTo>
                  <a:lnTo>
                    <a:pt x="6" y="580"/>
                  </a:lnTo>
                  <a:lnTo>
                    <a:pt x="0" y="553"/>
                  </a:lnTo>
                  <a:lnTo>
                    <a:pt x="0" y="524"/>
                  </a:lnTo>
                  <a:lnTo>
                    <a:pt x="6" y="497"/>
                  </a:lnTo>
                  <a:lnTo>
                    <a:pt x="18" y="470"/>
                  </a:lnTo>
                  <a:lnTo>
                    <a:pt x="251" y="69"/>
                  </a:lnTo>
                  <a:lnTo>
                    <a:pt x="268" y="45"/>
                  </a:lnTo>
                  <a:lnTo>
                    <a:pt x="291" y="27"/>
                  </a:lnTo>
                  <a:lnTo>
                    <a:pt x="314" y="12"/>
                  </a:lnTo>
                  <a:lnTo>
                    <a:pt x="342" y="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013" y="915"/>
              <a:ext cx="1230" cy="1109"/>
            </a:xfrm>
            <a:custGeom>
              <a:avLst/>
              <a:gdLst>
                <a:gd name="T0" fmla="*/ 358 w 1230"/>
                <a:gd name="T1" fmla="*/ 31 h 1109"/>
                <a:gd name="T2" fmla="*/ 312 w 1230"/>
                <a:gd name="T3" fmla="*/ 52 h 1109"/>
                <a:gd name="T4" fmla="*/ 278 w 1230"/>
                <a:gd name="T5" fmla="*/ 90 h 1109"/>
                <a:gd name="T6" fmla="*/ 35 w 1230"/>
                <a:gd name="T7" fmla="*/ 515 h 1109"/>
                <a:gd name="T8" fmla="*/ 28 w 1230"/>
                <a:gd name="T9" fmla="*/ 564 h 1109"/>
                <a:gd name="T10" fmla="*/ 44 w 1230"/>
                <a:gd name="T11" fmla="*/ 614 h 1109"/>
                <a:gd name="T12" fmla="*/ 290 w 1230"/>
                <a:gd name="T13" fmla="*/ 1037 h 1109"/>
                <a:gd name="T14" fmla="*/ 331 w 1230"/>
                <a:gd name="T15" fmla="*/ 1067 h 1109"/>
                <a:gd name="T16" fmla="*/ 380 w 1230"/>
                <a:gd name="T17" fmla="*/ 1077 h 1109"/>
                <a:gd name="T18" fmla="*/ 845 w 1230"/>
                <a:gd name="T19" fmla="*/ 1080 h 1109"/>
                <a:gd name="T20" fmla="*/ 895 w 1230"/>
                <a:gd name="T21" fmla="*/ 1068 h 1109"/>
                <a:gd name="T22" fmla="*/ 936 w 1230"/>
                <a:gd name="T23" fmla="*/ 1039 h 1109"/>
                <a:gd name="T24" fmla="*/ 1184 w 1230"/>
                <a:gd name="T25" fmla="*/ 618 h 1109"/>
                <a:gd name="T26" fmla="*/ 1200 w 1230"/>
                <a:gd name="T27" fmla="*/ 570 h 1109"/>
                <a:gd name="T28" fmla="*/ 1196 w 1230"/>
                <a:gd name="T29" fmla="*/ 518 h 1109"/>
                <a:gd name="T30" fmla="*/ 954 w 1230"/>
                <a:gd name="T31" fmla="*/ 92 h 1109"/>
                <a:gd name="T32" fmla="*/ 920 w 1230"/>
                <a:gd name="T33" fmla="*/ 54 h 1109"/>
                <a:gd name="T34" fmla="*/ 874 w 1230"/>
                <a:gd name="T35" fmla="*/ 34 h 1109"/>
                <a:gd name="T36" fmla="*/ 384 w 1230"/>
                <a:gd name="T37" fmla="*/ 29 h 1109"/>
                <a:gd name="T38" fmla="*/ 384 w 1230"/>
                <a:gd name="T39" fmla="*/ 0 h 1109"/>
                <a:gd name="T40" fmla="*/ 849 w 1230"/>
                <a:gd name="T41" fmla="*/ 1 h 1109"/>
                <a:gd name="T42" fmla="*/ 911 w 1230"/>
                <a:gd name="T43" fmla="*/ 16 h 1109"/>
                <a:gd name="T44" fmla="*/ 960 w 1230"/>
                <a:gd name="T45" fmla="*/ 52 h 1109"/>
                <a:gd name="T46" fmla="*/ 1210 w 1230"/>
                <a:gd name="T47" fmla="*/ 480 h 1109"/>
                <a:gd name="T48" fmla="*/ 1230 w 1230"/>
                <a:gd name="T49" fmla="*/ 541 h 1109"/>
                <a:gd name="T50" fmla="*/ 1222 w 1230"/>
                <a:gd name="T51" fmla="*/ 604 h 1109"/>
                <a:gd name="T52" fmla="*/ 976 w 1230"/>
                <a:gd name="T53" fmla="*/ 1033 h 1109"/>
                <a:gd name="T54" fmla="*/ 934 w 1230"/>
                <a:gd name="T55" fmla="*/ 1080 h 1109"/>
                <a:gd name="T56" fmla="*/ 877 w 1230"/>
                <a:gd name="T57" fmla="*/ 1105 h 1109"/>
                <a:gd name="T58" fmla="*/ 845 w 1230"/>
                <a:gd name="T59" fmla="*/ 1109 h 1109"/>
                <a:gd name="T60" fmla="*/ 349 w 1230"/>
                <a:gd name="T61" fmla="*/ 1104 h 1109"/>
                <a:gd name="T62" fmla="*/ 291 w 1230"/>
                <a:gd name="T63" fmla="*/ 1077 h 1109"/>
                <a:gd name="T64" fmla="*/ 250 w 1230"/>
                <a:gd name="T65" fmla="*/ 1030 h 1109"/>
                <a:gd name="T66" fmla="*/ 6 w 1230"/>
                <a:gd name="T67" fmla="*/ 598 h 1109"/>
                <a:gd name="T68" fmla="*/ 0 w 1230"/>
                <a:gd name="T69" fmla="*/ 537 h 1109"/>
                <a:gd name="T70" fmla="*/ 19 w 1230"/>
                <a:gd name="T71" fmla="*/ 477 h 1109"/>
                <a:gd name="T72" fmla="*/ 272 w 1230"/>
                <a:gd name="T73" fmla="*/ 50 h 1109"/>
                <a:gd name="T74" fmla="*/ 323 w 1230"/>
                <a:gd name="T75" fmla="*/ 13 h 1109"/>
                <a:gd name="T76" fmla="*/ 384 w 1230"/>
                <a:gd name="T7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30" h="1109">
                  <a:moveTo>
                    <a:pt x="384" y="29"/>
                  </a:moveTo>
                  <a:lnTo>
                    <a:pt x="358" y="31"/>
                  </a:lnTo>
                  <a:lnTo>
                    <a:pt x="335" y="39"/>
                  </a:lnTo>
                  <a:lnTo>
                    <a:pt x="312" y="52"/>
                  </a:lnTo>
                  <a:lnTo>
                    <a:pt x="294" y="69"/>
                  </a:lnTo>
                  <a:lnTo>
                    <a:pt x="278" y="90"/>
                  </a:lnTo>
                  <a:lnTo>
                    <a:pt x="45" y="491"/>
                  </a:lnTo>
                  <a:lnTo>
                    <a:pt x="35" y="515"/>
                  </a:lnTo>
                  <a:lnTo>
                    <a:pt x="28" y="539"/>
                  </a:lnTo>
                  <a:lnTo>
                    <a:pt x="28" y="564"/>
                  </a:lnTo>
                  <a:lnTo>
                    <a:pt x="34" y="589"/>
                  </a:lnTo>
                  <a:lnTo>
                    <a:pt x="44" y="614"/>
                  </a:lnTo>
                  <a:lnTo>
                    <a:pt x="276" y="1016"/>
                  </a:lnTo>
                  <a:lnTo>
                    <a:pt x="290" y="1037"/>
                  </a:lnTo>
                  <a:lnTo>
                    <a:pt x="308" y="1054"/>
                  </a:lnTo>
                  <a:lnTo>
                    <a:pt x="331" y="1067"/>
                  </a:lnTo>
                  <a:lnTo>
                    <a:pt x="356" y="1075"/>
                  </a:lnTo>
                  <a:lnTo>
                    <a:pt x="380" y="1077"/>
                  </a:lnTo>
                  <a:lnTo>
                    <a:pt x="845" y="1080"/>
                  </a:lnTo>
                  <a:lnTo>
                    <a:pt x="845" y="1080"/>
                  </a:lnTo>
                  <a:lnTo>
                    <a:pt x="871" y="1076"/>
                  </a:lnTo>
                  <a:lnTo>
                    <a:pt x="895" y="1068"/>
                  </a:lnTo>
                  <a:lnTo>
                    <a:pt x="917" y="1056"/>
                  </a:lnTo>
                  <a:lnTo>
                    <a:pt x="936" y="1039"/>
                  </a:lnTo>
                  <a:lnTo>
                    <a:pt x="951" y="1019"/>
                  </a:lnTo>
                  <a:lnTo>
                    <a:pt x="1184" y="618"/>
                  </a:lnTo>
                  <a:lnTo>
                    <a:pt x="1195" y="594"/>
                  </a:lnTo>
                  <a:lnTo>
                    <a:pt x="1200" y="570"/>
                  </a:lnTo>
                  <a:lnTo>
                    <a:pt x="1201" y="543"/>
                  </a:lnTo>
                  <a:lnTo>
                    <a:pt x="1196" y="518"/>
                  </a:lnTo>
                  <a:lnTo>
                    <a:pt x="1186" y="495"/>
                  </a:lnTo>
                  <a:lnTo>
                    <a:pt x="954" y="92"/>
                  </a:lnTo>
                  <a:lnTo>
                    <a:pt x="939" y="71"/>
                  </a:lnTo>
                  <a:lnTo>
                    <a:pt x="920" y="54"/>
                  </a:lnTo>
                  <a:lnTo>
                    <a:pt x="899" y="42"/>
                  </a:lnTo>
                  <a:lnTo>
                    <a:pt x="874" y="34"/>
                  </a:lnTo>
                  <a:lnTo>
                    <a:pt x="849" y="30"/>
                  </a:lnTo>
                  <a:lnTo>
                    <a:pt x="384" y="29"/>
                  </a:lnTo>
                  <a:lnTo>
                    <a:pt x="384" y="29"/>
                  </a:lnTo>
                  <a:close/>
                  <a:moveTo>
                    <a:pt x="384" y="0"/>
                  </a:moveTo>
                  <a:lnTo>
                    <a:pt x="384" y="0"/>
                  </a:lnTo>
                  <a:lnTo>
                    <a:pt x="849" y="1"/>
                  </a:lnTo>
                  <a:lnTo>
                    <a:pt x="881" y="5"/>
                  </a:lnTo>
                  <a:lnTo>
                    <a:pt x="911" y="16"/>
                  </a:lnTo>
                  <a:lnTo>
                    <a:pt x="937" y="31"/>
                  </a:lnTo>
                  <a:lnTo>
                    <a:pt x="960" y="52"/>
                  </a:lnTo>
                  <a:lnTo>
                    <a:pt x="980" y="77"/>
                  </a:lnTo>
                  <a:lnTo>
                    <a:pt x="1210" y="480"/>
                  </a:lnTo>
                  <a:lnTo>
                    <a:pt x="1224" y="511"/>
                  </a:lnTo>
                  <a:lnTo>
                    <a:pt x="1230" y="541"/>
                  </a:lnTo>
                  <a:lnTo>
                    <a:pt x="1229" y="572"/>
                  </a:lnTo>
                  <a:lnTo>
                    <a:pt x="1222" y="604"/>
                  </a:lnTo>
                  <a:lnTo>
                    <a:pt x="1209" y="632"/>
                  </a:lnTo>
                  <a:lnTo>
                    <a:pt x="976" y="1033"/>
                  </a:lnTo>
                  <a:lnTo>
                    <a:pt x="958" y="1059"/>
                  </a:lnTo>
                  <a:lnTo>
                    <a:pt x="934" y="1080"/>
                  </a:lnTo>
                  <a:lnTo>
                    <a:pt x="907" y="1096"/>
                  </a:lnTo>
                  <a:lnTo>
                    <a:pt x="877" y="1105"/>
                  </a:lnTo>
                  <a:lnTo>
                    <a:pt x="845" y="1109"/>
                  </a:lnTo>
                  <a:lnTo>
                    <a:pt x="845" y="1109"/>
                  </a:lnTo>
                  <a:lnTo>
                    <a:pt x="380" y="1106"/>
                  </a:lnTo>
                  <a:lnTo>
                    <a:pt x="349" y="1104"/>
                  </a:lnTo>
                  <a:lnTo>
                    <a:pt x="319" y="1093"/>
                  </a:lnTo>
                  <a:lnTo>
                    <a:pt x="291" y="1077"/>
                  </a:lnTo>
                  <a:lnTo>
                    <a:pt x="269" y="1056"/>
                  </a:lnTo>
                  <a:lnTo>
                    <a:pt x="250" y="1030"/>
                  </a:lnTo>
                  <a:lnTo>
                    <a:pt x="19" y="628"/>
                  </a:lnTo>
                  <a:lnTo>
                    <a:pt x="6" y="598"/>
                  </a:lnTo>
                  <a:lnTo>
                    <a:pt x="0" y="568"/>
                  </a:lnTo>
                  <a:lnTo>
                    <a:pt x="0" y="537"/>
                  </a:lnTo>
                  <a:lnTo>
                    <a:pt x="7" y="505"/>
                  </a:lnTo>
                  <a:lnTo>
                    <a:pt x="19" y="477"/>
                  </a:lnTo>
                  <a:lnTo>
                    <a:pt x="253" y="76"/>
                  </a:lnTo>
                  <a:lnTo>
                    <a:pt x="272" y="50"/>
                  </a:lnTo>
                  <a:lnTo>
                    <a:pt x="295" y="29"/>
                  </a:lnTo>
                  <a:lnTo>
                    <a:pt x="323" y="13"/>
                  </a:lnTo>
                  <a:lnTo>
                    <a:pt x="353" y="4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rgbClr val="C0C09A"/>
            </a:solidFill>
            <a:ln w="0">
              <a:solidFill>
                <a:srgbClr val="C0C09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4432" y="2329"/>
              <a:ext cx="1201" cy="1080"/>
            </a:xfrm>
            <a:custGeom>
              <a:avLst/>
              <a:gdLst>
                <a:gd name="T0" fmla="*/ 370 w 1201"/>
                <a:gd name="T1" fmla="*/ 0 h 1080"/>
                <a:gd name="T2" fmla="*/ 835 w 1201"/>
                <a:gd name="T3" fmla="*/ 2 h 1080"/>
                <a:gd name="T4" fmla="*/ 864 w 1201"/>
                <a:gd name="T5" fmla="*/ 5 h 1080"/>
                <a:gd name="T6" fmla="*/ 890 w 1201"/>
                <a:gd name="T7" fmla="*/ 14 h 1080"/>
                <a:gd name="T8" fmla="*/ 915 w 1201"/>
                <a:gd name="T9" fmla="*/ 29 h 1080"/>
                <a:gd name="T10" fmla="*/ 936 w 1201"/>
                <a:gd name="T11" fmla="*/ 47 h 1080"/>
                <a:gd name="T12" fmla="*/ 953 w 1201"/>
                <a:gd name="T13" fmla="*/ 71 h 1080"/>
                <a:gd name="T14" fmla="*/ 1183 w 1201"/>
                <a:gd name="T15" fmla="*/ 474 h 1080"/>
                <a:gd name="T16" fmla="*/ 1195 w 1201"/>
                <a:gd name="T17" fmla="*/ 500 h 1080"/>
                <a:gd name="T18" fmla="*/ 1201 w 1201"/>
                <a:gd name="T19" fmla="*/ 527 h 1080"/>
                <a:gd name="T20" fmla="*/ 1200 w 1201"/>
                <a:gd name="T21" fmla="*/ 556 h 1080"/>
                <a:gd name="T22" fmla="*/ 1195 w 1201"/>
                <a:gd name="T23" fmla="*/ 584 h 1080"/>
                <a:gd name="T24" fmla="*/ 1183 w 1201"/>
                <a:gd name="T25" fmla="*/ 610 h 1080"/>
                <a:gd name="T26" fmla="*/ 950 w 1201"/>
                <a:gd name="T27" fmla="*/ 1012 h 1080"/>
                <a:gd name="T28" fmla="*/ 933 w 1201"/>
                <a:gd name="T29" fmla="*/ 1035 h 1080"/>
                <a:gd name="T30" fmla="*/ 911 w 1201"/>
                <a:gd name="T31" fmla="*/ 1054 h 1080"/>
                <a:gd name="T32" fmla="*/ 887 w 1201"/>
                <a:gd name="T33" fmla="*/ 1068 h 1080"/>
                <a:gd name="T34" fmla="*/ 860 w 1201"/>
                <a:gd name="T35" fmla="*/ 1076 h 1080"/>
                <a:gd name="T36" fmla="*/ 831 w 1201"/>
                <a:gd name="T37" fmla="*/ 1080 h 1080"/>
                <a:gd name="T38" fmla="*/ 366 w 1201"/>
                <a:gd name="T39" fmla="*/ 1079 h 1080"/>
                <a:gd name="T40" fmla="*/ 337 w 1201"/>
                <a:gd name="T41" fmla="*/ 1075 h 1080"/>
                <a:gd name="T42" fmla="*/ 311 w 1201"/>
                <a:gd name="T43" fmla="*/ 1065 h 1080"/>
                <a:gd name="T44" fmla="*/ 286 w 1201"/>
                <a:gd name="T45" fmla="*/ 1051 h 1080"/>
                <a:gd name="T46" fmla="*/ 265 w 1201"/>
                <a:gd name="T47" fmla="*/ 1033 h 1080"/>
                <a:gd name="T48" fmla="*/ 248 w 1201"/>
                <a:gd name="T49" fmla="*/ 1009 h 1080"/>
                <a:gd name="T50" fmla="*/ 18 w 1201"/>
                <a:gd name="T51" fmla="*/ 606 h 1080"/>
                <a:gd name="T52" fmla="*/ 6 w 1201"/>
                <a:gd name="T53" fmla="*/ 580 h 1080"/>
                <a:gd name="T54" fmla="*/ 0 w 1201"/>
                <a:gd name="T55" fmla="*/ 552 h 1080"/>
                <a:gd name="T56" fmla="*/ 1 w 1201"/>
                <a:gd name="T57" fmla="*/ 524 h 1080"/>
                <a:gd name="T58" fmla="*/ 6 w 1201"/>
                <a:gd name="T59" fmla="*/ 496 h 1080"/>
                <a:gd name="T60" fmla="*/ 18 w 1201"/>
                <a:gd name="T61" fmla="*/ 470 h 1080"/>
                <a:gd name="T62" fmla="*/ 251 w 1201"/>
                <a:gd name="T63" fmla="*/ 68 h 1080"/>
                <a:gd name="T64" fmla="*/ 268 w 1201"/>
                <a:gd name="T65" fmla="*/ 46 h 1080"/>
                <a:gd name="T66" fmla="*/ 290 w 1201"/>
                <a:gd name="T67" fmla="*/ 26 h 1080"/>
                <a:gd name="T68" fmla="*/ 314 w 1201"/>
                <a:gd name="T69" fmla="*/ 12 h 1080"/>
                <a:gd name="T70" fmla="*/ 341 w 1201"/>
                <a:gd name="T71" fmla="*/ 4 h 1080"/>
                <a:gd name="T72" fmla="*/ 370 w 1201"/>
                <a:gd name="T7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1" h="1080">
                  <a:moveTo>
                    <a:pt x="370" y="0"/>
                  </a:moveTo>
                  <a:lnTo>
                    <a:pt x="835" y="2"/>
                  </a:lnTo>
                  <a:lnTo>
                    <a:pt x="864" y="5"/>
                  </a:lnTo>
                  <a:lnTo>
                    <a:pt x="890" y="14"/>
                  </a:lnTo>
                  <a:lnTo>
                    <a:pt x="915" y="29"/>
                  </a:lnTo>
                  <a:lnTo>
                    <a:pt x="936" y="47"/>
                  </a:lnTo>
                  <a:lnTo>
                    <a:pt x="953" y="71"/>
                  </a:lnTo>
                  <a:lnTo>
                    <a:pt x="1183" y="474"/>
                  </a:lnTo>
                  <a:lnTo>
                    <a:pt x="1195" y="500"/>
                  </a:lnTo>
                  <a:lnTo>
                    <a:pt x="1201" y="527"/>
                  </a:lnTo>
                  <a:lnTo>
                    <a:pt x="1200" y="556"/>
                  </a:lnTo>
                  <a:lnTo>
                    <a:pt x="1195" y="584"/>
                  </a:lnTo>
                  <a:lnTo>
                    <a:pt x="1183" y="610"/>
                  </a:lnTo>
                  <a:lnTo>
                    <a:pt x="950" y="1012"/>
                  </a:lnTo>
                  <a:lnTo>
                    <a:pt x="933" y="1035"/>
                  </a:lnTo>
                  <a:lnTo>
                    <a:pt x="911" y="1054"/>
                  </a:lnTo>
                  <a:lnTo>
                    <a:pt x="887" y="1068"/>
                  </a:lnTo>
                  <a:lnTo>
                    <a:pt x="860" y="1076"/>
                  </a:lnTo>
                  <a:lnTo>
                    <a:pt x="831" y="1080"/>
                  </a:lnTo>
                  <a:lnTo>
                    <a:pt x="366" y="1079"/>
                  </a:lnTo>
                  <a:lnTo>
                    <a:pt x="337" y="1075"/>
                  </a:lnTo>
                  <a:lnTo>
                    <a:pt x="311" y="1065"/>
                  </a:lnTo>
                  <a:lnTo>
                    <a:pt x="286" y="1051"/>
                  </a:lnTo>
                  <a:lnTo>
                    <a:pt x="265" y="1033"/>
                  </a:lnTo>
                  <a:lnTo>
                    <a:pt x="248" y="1009"/>
                  </a:lnTo>
                  <a:lnTo>
                    <a:pt x="18" y="606"/>
                  </a:lnTo>
                  <a:lnTo>
                    <a:pt x="6" y="580"/>
                  </a:lnTo>
                  <a:lnTo>
                    <a:pt x="0" y="552"/>
                  </a:lnTo>
                  <a:lnTo>
                    <a:pt x="1" y="524"/>
                  </a:lnTo>
                  <a:lnTo>
                    <a:pt x="6" y="496"/>
                  </a:lnTo>
                  <a:lnTo>
                    <a:pt x="18" y="470"/>
                  </a:lnTo>
                  <a:lnTo>
                    <a:pt x="251" y="68"/>
                  </a:lnTo>
                  <a:lnTo>
                    <a:pt x="268" y="46"/>
                  </a:lnTo>
                  <a:lnTo>
                    <a:pt x="290" y="26"/>
                  </a:lnTo>
                  <a:lnTo>
                    <a:pt x="314" y="12"/>
                  </a:lnTo>
                  <a:lnTo>
                    <a:pt x="341" y="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solidFill>
                <a:schemeClr val="accent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4417" y="2314"/>
              <a:ext cx="1231" cy="1109"/>
            </a:xfrm>
            <a:custGeom>
              <a:avLst/>
              <a:gdLst>
                <a:gd name="T0" fmla="*/ 359 w 1231"/>
                <a:gd name="T1" fmla="*/ 33 h 1109"/>
                <a:gd name="T2" fmla="*/ 313 w 1231"/>
                <a:gd name="T3" fmla="*/ 53 h 1109"/>
                <a:gd name="T4" fmla="*/ 279 w 1231"/>
                <a:gd name="T5" fmla="*/ 91 h 1109"/>
                <a:gd name="T6" fmla="*/ 36 w 1231"/>
                <a:gd name="T7" fmla="*/ 515 h 1109"/>
                <a:gd name="T8" fmla="*/ 29 w 1231"/>
                <a:gd name="T9" fmla="*/ 566 h 1109"/>
                <a:gd name="T10" fmla="*/ 45 w 1231"/>
                <a:gd name="T11" fmla="*/ 614 h 1109"/>
                <a:gd name="T12" fmla="*/ 291 w 1231"/>
                <a:gd name="T13" fmla="*/ 1039 h 1109"/>
                <a:gd name="T14" fmla="*/ 332 w 1231"/>
                <a:gd name="T15" fmla="*/ 1067 h 1109"/>
                <a:gd name="T16" fmla="*/ 381 w 1231"/>
                <a:gd name="T17" fmla="*/ 1078 h 1109"/>
                <a:gd name="T18" fmla="*/ 846 w 1231"/>
                <a:gd name="T19" fmla="*/ 1080 h 1109"/>
                <a:gd name="T20" fmla="*/ 896 w 1231"/>
                <a:gd name="T21" fmla="*/ 1070 h 1109"/>
                <a:gd name="T22" fmla="*/ 936 w 1231"/>
                <a:gd name="T23" fmla="*/ 1040 h 1109"/>
                <a:gd name="T24" fmla="*/ 1185 w 1231"/>
                <a:gd name="T25" fmla="*/ 618 h 1109"/>
                <a:gd name="T26" fmla="*/ 1201 w 1231"/>
                <a:gd name="T27" fmla="*/ 570 h 1109"/>
                <a:gd name="T28" fmla="*/ 1197 w 1231"/>
                <a:gd name="T29" fmla="*/ 519 h 1109"/>
                <a:gd name="T30" fmla="*/ 955 w 1231"/>
                <a:gd name="T31" fmla="*/ 93 h 1109"/>
                <a:gd name="T32" fmla="*/ 921 w 1231"/>
                <a:gd name="T33" fmla="*/ 55 h 1109"/>
                <a:gd name="T34" fmla="*/ 875 w 1231"/>
                <a:gd name="T35" fmla="*/ 35 h 1109"/>
                <a:gd name="T36" fmla="*/ 385 w 1231"/>
                <a:gd name="T37" fmla="*/ 29 h 1109"/>
                <a:gd name="T38" fmla="*/ 385 w 1231"/>
                <a:gd name="T39" fmla="*/ 0 h 1109"/>
                <a:gd name="T40" fmla="*/ 850 w 1231"/>
                <a:gd name="T41" fmla="*/ 3 h 1109"/>
                <a:gd name="T42" fmla="*/ 911 w 1231"/>
                <a:gd name="T43" fmla="*/ 16 h 1109"/>
                <a:gd name="T44" fmla="*/ 961 w 1231"/>
                <a:gd name="T45" fmla="*/ 53 h 1109"/>
                <a:gd name="T46" fmla="*/ 1211 w 1231"/>
                <a:gd name="T47" fmla="*/ 481 h 1109"/>
                <a:gd name="T48" fmla="*/ 1231 w 1231"/>
                <a:gd name="T49" fmla="*/ 541 h 1109"/>
                <a:gd name="T50" fmla="*/ 1223 w 1231"/>
                <a:gd name="T51" fmla="*/ 604 h 1109"/>
                <a:gd name="T52" fmla="*/ 977 w 1231"/>
                <a:gd name="T53" fmla="*/ 1033 h 1109"/>
                <a:gd name="T54" fmla="*/ 935 w 1231"/>
                <a:gd name="T55" fmla="*/ 1080 h 1109"/>
                <a:gd name="T56" fmla="*/ 877 w 1231"/>
                <a:gd name="T57" fmla="*/ 1105 h 1109"/>
                <a:gd name="T58" fmla="*/ 846 w 1231"/>
                <a:gd name="T59" fmla="*/ 1109 h 1109"/>
                <a:gd name="T60" fmla="*/ 350 w 1231"/>
                <a:gd name="T61" fmla="*/ 1104 h 1109"/>
                <a:gd name="T62" fmla="*/ 292 w 1231"/>
                <a:gd name="T63" fmla="*/ 1078 h 1109"/>
                <a:gd name="T64" fmla="*/ 250 w 1231"/>
                <a:gd name="T65" fmla="*/ 1032 h 1109"/>
                <a:gd name="T66" fmla="*/ 7 w 1231"/>
                <a:gd name="T67" fmla="*/ 599 h 1109"/>
                <a:gd name="T68" fmla="*/ 2 w 1231"/>
                <a:gd name="T69" fmla="*/ 537 h 1109"/>
                <a:gd name="T70" fmla="*/ 20 w 1231"/>
                <a:gd name="T71" fmla="*/ 477 h 1109"/>
                <a:gd name="T72" fmla="*/ 273 w 1231"/>
                <a:gd name="T73" fmla="*/ 50 h 1109"/>
                <a:gd name="T74" fmla="*/ 324 w 1231"/>
                <a:gd name="T75" fmla="*/ 14 h 1109"/>
                <a:gd name="T76" fmla="*/ 385 w 1231"/>
                <a:gd name="T77" fmla="*/ 0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31" h="1109">
                  <a:moveTo>
                    <a:pt x="385" y="29"/>
                  </a:moveTo>
                  <a:lnTo>
                    <a:pt x="359" y="33"/>
                  </a:lnTo>
                  <a:lnTo>
                    <a:pt x="335" y="41"/>
                  </a:lnTo>
                  <a:lnTo>
                    <a:pt x="313" y="53"/>
                  </a:lnTo>
                  <a:lnTo>
                    <a:pt x="295" y="70"/>
                  </a:lnTo>
                  <a:lnTo>
                    <a:pt x="279" y="91"/>
                  </a:lnTo>
                  <a:lnTo>
                    <a:pt x="46" y="491"/>
                  </a:lnTo>
                  <a:lnTo>
                    <a:pt x="36" y="515"/>
                  </a:lnTo>
                  <a:lnTo>
                    <a:pt x="29" y="540"/>
                  </a:lnTo>
                  <a:lnTo>
                    <a:pt x="29" y="566"/>
                  </a:lnTo>
                  <a:lnTo>
                    <a:pt x="34" y="591"/>
                  </a:lnTo>
                  <a:lnTo>
                    <a:pt x="45" y="614"/>
                  </a:lnTo>
                  <a:lnTo>
                    <a:pt x="277" y="1018"/>
                  </a:lnTo>
                  <a:lnTo>
                    <a:pt x="291" y="1039"/>
                  </a:lnTo>
                  <a:lnTo>
                    <a:pt x="311" y="1056"/>
                  </a:lnTo>
                  <a:lnTo>
                    <a:pt x="332" y="1067"/>
                  </a:lnTo>
                  <a:lnTo>
                    <a:pt x="356" y="1075"/>
                  </a:lnTo>
                  <a:lnTo>
                    <a:pt x="381" y="1078"/>
                  </a:lnTo>
                  <a:lnTo>
                    <a:pt x="846" y="1080"/>
                  </a:lnTo>
                  <a:lnTo>
                    <a:pt x="846" y="1080"/>
                  </a:lnTo>
                  <a:lnTo>
                    <a:pt x="872" y="1078"/>
                  </a:lnTo>
                  <a:lnTo>
                    <a:pt x="896" y="1070"/>
                  </a:lnTo>
                  <a:lnTo>
                    <a:pt x="918" y="1057"/>
                  </a:lnTo>
                  <a:lnTo>
                    <a:pt x="936" y="1040"/>
                  </a:lnTo>
                  <a:lnTo>
                    <a:pt x="952" y="1019"/>
                  </a:lnTo>
                  <a:lnTo>
                    <a:pt x="1185" y="618"/>
                  </a:lnTo>
                  <a:lnTo>
                    <a:pt x="1196" y="595"/>
                  </a:lnTo>
                  <a:lnTo>
                    <a:pt x="1201" y="570"/>
                  </a:lnTo>
                  <a:lnTo>
                    <a:pt x="1202" y="544"/>
                  </a:lnTo>
                  <a:lnTo>
                    <a:pt x="1197" y="519"/>
                  </a:lnTo>
                  <a:lnTo>
                    <a:pt x="1186" y="495"/>
                  </a:lnTo>
                  <a:lnTo>
                    <a:pt x="955" y="93"/>
                  </a:lnTo>
                  <a:lnTo>
                    <a:pt x="940" y="72"/>
                  </a:lnTo>
                  <a:lnTo>
                    <a:pt x="921" y="55"/>
                  </a:lnTo>
                  <a:lnTo>
                    <a:pt x="900" y="42"/>
                  </a:lnTo>
                  <a:lnTo>
                    <a:pt x="875" y="35"/>
                  </a:lnTo>
                  <a:lnTo>
                    <a:pt x="850" y="32"/>
                  </a:lnTo>
                  <a:lnTo>
                    <a:pt x="385" y="29"/>
                  </a:lnTo>
                  <a:lnTo>
                    <a:pt x="385" y="29"/>
                  </a:lnTo>
                  <a:close/>
                  <a:moveTo>
                    <a:pt x="385" y="0"/>
                  </a:moveTo>
                  <a:lnTo>
                    <a:pt x="385" y="0"/>
                  </a:lnTo>
                  <a:lnTo>
                    <a:pt x="850" y="3"/>
                  </a:lnTo>
                  <a:lnTo>
                    <a:pt x="881" y="6"/>
                  </a:lnTo>
                  <a:lnTo>
                    <a:pt x="911" y="16"/>
                  </a:lnTo>
                  <a:lnTo>
                    <a:pt x="939" y="32"/>
                  </a:lnTo>
                  <a:lnTo>
                    <a:pt x="961" y="53"/>
                  </a:lnTo>
                  <a:lnTo>
                    <a:pt x="981" y="79"/>
                  </a:lnTo>
                  <a:lnTo>
                    <a:pt x="1211" y="481"/>
                  </a:lnTo>
                  <a:lnTo>
                    <a:pt x="1224" y="511"/>
                  </a:lnTo>
                  <a:lnTo>
                    <a:pt x="1231" y="541"/>
                  </a:lnTo>
                  <a:lnTo>
                    <a:pt x="1230" y="573"/>
                  </a:lnTo>
                  <a:lnTo>
                    <a:pt x="1223" y="604"/>
                  </a:lnTo>
                  <a:lnTo>
                    <a:pt x="1210" y="633"/>
                  </a:lnTo>
                  <a:lnTo>
                    <a:pt x="977" y="1033"/>
                  </a:lnTo>
                  <a:lnTo>
                    <a:pt x="959" y="1060"/>
                  </a:lnTo>
                  <a:lnTo>
                    <a:pt x="935" y="1080"/>
                  </a:lnTo>
                  <a:lnTo>
                    <a:pt x="908" y="1096"/>
                  </a:lnTo>
                  <a:lnTo>
                    <a:pt x="877" y="1105"/>
                  </a:lnTo>
                  <a:lnTo>
                    <a:pt x="846" y="1109"/>
                  </a:lnTo>
                  <a:lnTo>
                    <a:pt x="846" y="1109"/>
                  </a:lnTo>
                  <a:lnTo>
                    <a:pt x="381" y="1108"/>
                  </a:lnTo>
                  <a:lnTo>
                    <a:pt x="350" y="1104"/>
                  </a:lnTo>
                  <a:lnTo>
                    <a:pt x="320" y="1094"/>
                  </a:lnTo>
                  <a:lnTo>
                    <a:pt x="292" y="1078"/>
                  </a:lnTo>
                  <a:lnTo>
                    <a:pt x="270" y="1057"/>
                  </a:lnTo>
                  <a:lnTo>
                    <a:pt x="250" y="1032"/>
                  </a:lnTo>
                  <a:lnTo>
                    <a:pt x="20" y="629"/>
                  </a:lnTo>
                  <a:lnTo>
                    <a:pt x="7" y="599"/>
                  </a:lnTo>
                  <a:lnTo>
                    <a:pt x="0" y="569"/>
                  </a:lnTo>
                  <a:lnTo>
                    <a:pt x="2" y="537"/>
                  </a:lnTo>
                  <a:lnTo>
                    <a:pt x="8" y="506"/>
                  </a:lnTo>
                  <a:lnTo>
                    <a:pt x="20" y="477"/>
                  </a:lnTo>
                  <a:lnTo>
                    <a:pt x="254" y="76"/>
                  </a:lnTo>
                  <a:lnTo>
                    <a:pt x="273" y="50"/>
                  </a:lnTo>
                  <a:lnTo>
                    <a:pt x="296" y="29"/>
                  </a:lnTo>
                  <a:lnTo>
                    <a:pt x="324" y="14"/>
                  </a:lnTo>
                  <a:lnTo>
                    <a:pt x="354" y="4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C0C09A"/>
            </a:solidFill>
            <a:ln w="0">
              <a:solidFill>
                <a:srgbClr val="C0C09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3830" y="3036"/>
              <a:ext cx="586" cy="1048"/>
            </a:xfrm>
            <a:custGeom>
              <a:avLst/>
              <a:gdLst>
                <a:gd name="T0" fmla="*/ 0 w 586"/>
                <a:gd name="T1" fmla="*/ 0 h 1048"/>
                <a:gd name="T2" fmla="*/ 233 w 586"/>
                <a:gd name="T3" fmla="*/ 0 h 1048"/>
                <a:gd name="T4" fmla="*/ 257 w 586"/>
                <a:gd name="T5" fmla="*/ 2 h 1048"/>
                <a:gd name="T6" fmla="*/ 282 w 586"/>
                <a:gd name="T7" fmla="*/ 10 h 1048"/>
                <a:gd name="T8" fmla="*/ 305 w 586"/>
                <a:gd name="T9" fmla="*/ 23 h 1048"/>
                <a:gd name="T10" fmla="*/ 323 w 586"/>
                <a:gd name="T11" fmla="*/ 40 h 1048"/>
                <a:gd name="T12" fmla="*/ 339 w 586"/>
                <a:gd name="T13" fmla="*/ 61 h 1048"/>
                <a:gd name="T14" fmla="*/ 570 w 586"/>
                <a:gd name="T15" fmla="*/ 463 h 1048"/>
                <a:gd name="T16" fmla="*/ 581 w 586"/>
                <a:gd name="T17" fmla="*/ 487 h 1048"/>
                <a:gd name="T18" fmla="*/ 586 w 586"/>
                <a:gd name="T19" fmla="*/ 512 h 1048"/>
                <a:gd name="T20" fmla="*/ 586 w 586"/>
                <a:gd name="T21" fmla="*/ 537 h 1048"/>
                <a:gd name="T22" fmla="*/ 581 w 586"/>
                <a:gd name="T23" fmla="*/ 561 h 1048"/>
                <a:gd name="T24" fmla="*/ 570 w 586"/>
                <a:gd name="T25" fmla="*/ 585 h 1048"/>
                <a:gd name="T26" fmla="*/ 339 w 586"/>
                <a:gd name="T27" fmla="*/ 988 h 1048"/>
                <a:gd name="T28" fmla="*/ 323 w 586"/>
                <a:gd name="T29" fmla="*/ 1009 h 1048"/>
                <a:gd name="T30" fmla="*/ 305 w 586"/>
                <a:gd name="T31" fmla="*/ 1026 h 1048"/>
                <a:gd name="T32" fmla="*/ 282 w 586"/>
                <a:gd name="T33" fmla="*/ 1038 h 1048"/>
                <a:gd name="T34" fmla="*/ 257 w 586"/>
                <a:gd name="T35" fmla="*/ 1046 h 1048"/>
                <a:gd name="T36" fmla="*/ 233 w 586"/>
                <a:gd name="T37" fmla="*/ 1048 h 1048"/>
                <a:gd name="T38" fmla="*/ 0 w 586"/>
                <a:gd name="T39" fmla="*/ 1048 h 1048"/>
                <a:gd name="T40" fmla="*/ 0 w 586"/>
                <a:gd name="T41" fmla="*/ 0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6" h="1048">
                  <a:moveTo>
                    <a:pt x="0" y="0"/>
                  </a:moveTo>
                  <a:lnTo>
                    <a:pt x="233" y="0"/>
                  </a:lnTo>
                  <a:lnTo>
                    <a:pt x="257" y="2"/>
                  </a:lnTo>
                  <a:lnTo>
                    <a:pt x="282" y="10"/>
                  </a:lnTo>
                  <a:lnTo>
                    <a:pt x="305" y="23"/>
                  </a:lnTo>
                  <a:lnTo>
                    <a:pt x="323" y="40"/>
                  </a:lnTo>
                  <a:lnTo>
                    <a:pt x="339" y="61"/>
                  </a:lnTo>
                  <a:lnTo>
                    <a:pt x="570" y="463"/>
                  </a:lnTo>
                  <a:lnTo>
                    <a:pt x="581" y="487"/>
                  </a:lnTo>
                  <a:lnTo>
                    <a:pt x="586" y="512"/>
                  </a:lnTo>
                  <a:lnTo>
                    <a:pt x="586" y="537"/>
                  </a:lnTo>
                  <a:lnTo>
                    <a:pt x="581" y="561"/>
                  </a:lnTo>
                  <a:lnTo>
                    <a:pt x="570" y="585"/>
                  </a:lnTo>
                  <a:lnTo>
                    <a:pt x="339" y="988"/>
                  </a:lnTo>
                  <a:lnTo>
                    <a:pt x="323" y="1009"/>
                  </a:lnTo>
                  <a:lnTo>
                    <a:pt x="305" y="1026"/>
                  </a:lnTo>
                  <a:lnTo>
                    <a:pt x="282" y="1038"/>
                  </a:lnTo>
                  <a:lnTo>
                    <a:pt x="257" y="1046"/>
                  </a:lnTo>
                  <a:lnTo>
                    <a:pt x="233" y="1048"/>
                  </a:lnTo>
                  <a:lnTo>
                    <a:pt x="0" y="10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0">
              <a:solidFill>
                <a:schemeClr val="accent3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5035" y="2341"/>
              <a:ext cx="585" cy="1048"/>
            </a:xfrm>
            <a:custGeom>
              <a:avLst/>
              <a:gdLst>
                <a:gd name="T0" fmla="*/ 0 w 585"/>
                <a:gd name="T1" fmla="*/ 0 h 1048"/>
                <a:gd name="T2" fmla="*/ 232 w 585"/>
                <a:gd name="T3" fmla="*/ 0 h 1048"/>
                <a:gd name="T4" fmla="*/ 258 w 585"/>
                <a:gd name="T5" fmla="*/ 2 h 1048"/>
                <a:gd name="T6" fmla="*/ 282 w 585"/>
                <a:gd name="T7" fmla="*/ 10 h 1048"/>
                <a:gd name="T8" fmla="*/ 304 w 585"/>
                <a:gd name="T9" fmla="*/ 23 h 1048"/>
                <a:gd name="T10" fmla="*/ 322 w 585"/>
                <a:gd name="T11" fmla="*/ 40 h 1048"/>
                <a:gd name="T12" fmla="*/ 338 w 585"/>
                <a:gd name="T13" fmla="*/ 61 h 1048"/>
                <a:gd name="T14" fmla="*/ 570 w 585"/>
                <a:gd name="T15" fmla="*/ 463 h 1048"/>
                <a:gd name="T16" fmla="*/ 580 w 585"/>
                <a:gd name="T17" fmla="*/ 487 h 1048"/>
                <a:gd name="T18" fmla="*/ 585 w 585"/>
                <a:gd name="T19" fmla="*/ 512 h 1048"/>
                <a:gd name="T20" fmla="*/ 585 w 585"/>
                <a:gd name="T21" fmla="*/ 536 h 1048"/>
                <a:gd name="T22" fmla="*/ 580 w 585"/>
                <a:gd name="T23" fmla="*/ 561 h 1048"/>
                <a:gd name="T24" fmla="*/ 570 w 585"/>
                <a:gd name="T25" fmla="*/ 585 h 1048"/>
                <a:gd name="T26" fmla="*/ 338 w 585"/>
                <a:gd name="T27" fmla="*/ 987 h 1048"/>
                <a:gd name="T28" fmla="*/ 322 w 585"/>
                <a:gd name="T29" fmla="*/ 1008 h 1048"/>
                <a:gd name="T30" fmla="*/ 304 w 585"/>
                <a:gd name="T31" fmla="*/ 1025 h 1048"/>
                <a:gd name="T32" fmla="*/ 282 w 585"/>
                <a:gd name="T33" fmla="*/ 1038 h 1048"/>
                <a:gd name="T34" fmla="*/ 258 w 585"/>
                <a:gd name="T35" fmla="*/ 1046 h 1048"/>
                <a:gd name="T36" fmla="*/ 232 w 585"/>
                <a:gd name="T37" fmla="*/ 1048 h 1048"/>
                <a:gd name="T38" fmla="*/ 0 w 585"/>
                <a:gd name="T39" fmla="*/ 1048 h 1048"/>
                <a:gd name="T40" fmla="*/ 0 w 585"/>
                <a:gd name="T41" fmla="*/ 0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5" h="1048">
                  <a:moveTo>
                    <a:pt x="0" y="0"/>
                  </a:moveTo>
                  <a:lnTo>
                    <a:pt x="232" y="0"/>
                  </a:lnTo>
                  <a:lnTo>
                    <a:pt x="258" y="2"/>
                  </a:lnTo>
                  <a:lnTo>
                    <a:pt x="282" y="10"/>
                  </a:lnTo>
                  <a:lnTo>
                    <a:pt x="304" y="23"/>
                  </a:lnTo>
                  <a:lnTo>
                    <a:pt x="322" y="40"/>
                  </a:lnTo>
                  <a:lnTo>
                    <a:pt x="338" y="61"/>
                  </a:lnTo>
                  <a:lnTo>
                    <a:pt x="570" y="463"/>
                  </a:lnTo>
                  <a:lnTo>
                    <a:pt x="580" y="487"/>
                  </a:lnTo>
                  <a:lnTo>
                    <a:pt x="585" y="512"/>
                  </a:lnTo>
                  <a:lnTo>
                    <a:pt x="585" y="536"/>
                  </a:lnTo>
                  <a:lnTo>
                    <a:pt x="580" y="561"/>
                  </a:lnTo>
                  <a:lnTo>
                    <a:pt x="570" y="585"/>
                  </a:lnTo>
                  <a:lnTo>
                    <a:pt x="338" y="987"/>
                  </a:lnTo>
                  <a:lnTo>
                    <a:pt x="322" y="1008"/>
                  </a:lnTo>
                  <a:lnTo>
                    <a:pt x="304" y="1025"/>
                  </a:lnTo>
                  <a:lnTo>
                    <a:pt x="282" y="1038"/>
                  </a:lnTo>
                  <a:lnTo>
                    <a:pt x="258" y="1046"/>
                  </a:lnTo>
                  <a:lnTo>
                    <a:pt x="232" y="1048"/>
                  </a:lnTo>
                  <a:lnTo>
                    <a:pt x="0" y="10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5035" y="945"/>
              <a:ext cx="585" cy="1049"/>
            </a:xfrm>
            <a:custGeom>
              <a:avLst/>
              <a:gdLst>
                <a:gd name="T0" fmla="*/ 0 w 585"/>
                <a:gd name="T1" fmla="*/ 0 h 1049"/>
                <a:gd name="T2" fmla="*/ 232 w 585"/>
                <a:gd name="T3" fmla="*/ 0 h 1049"/>
                <a:gd name="T4" fmla="*/ 258 w 585"/>
                <a:gd name="T5" fmla="*/ 3 h 1049"/>
                <a:gd name="T6" fmla="*/ 282 w 585"/>
                <a:gd name="T7" fmla="*/ 11 h 1049"/>
                <a:gd name="T8" fmla="*/ 304 w 585"/>
                <a:gd name="T9" fmla="*/ 24 h 1049"/>
                <a:gd name="T10" fmla="*/ 322 w 585"/>
                <a:gd name="T11" fmla="*/ 41 h 1049"/>
                <a:gd name="T12" fmla="*/ 338 w 585"/>
                <a:gd name="T13" fmla="*/ 62 h 1049"/>
                <a:gd name="T14" fmla="*/ 570 w 585"/>
                <a:gd name="T15" fmla="*/ 464 h 1049"/>
                <a:gd name="T16" fmla="*/ 580 w 585"/>
                <a:gd name="T17" fmla="*/ 487 h 1049"/>
                <a:gd name="T18" fmla="*/ 585 w 585"/>
                <a:gd name="T19" fmla="*/ 512 h 1049"/>
                <a:gd name="T20" fmla="*/ 585 w 585"/>
                <a:gd name="T21" fmla="*/ 537 h 1049"/>
                <a:gd name="T22" fmla="*/ 580 w 585"/>
                <a:gd name="T23" fmla="*/ 562 h 1049"/>
                <a:gd name="T24" fmla="*/ 570 w 585"/>
                <a:gd name="T25" fmla="*/ 585 h 1049"/>
                <a:gd name="T26" fmla="*/ 338 w 585"/>
                <a:gd name="T27" fmla="*/ 987 h 1049"/>
                <a:gd name="T28" fmla="*/ 322 w 585"/>
                <a:gd name="T29" fmla="*/ 1008 h 1049"/>
                <a:gd name="T30" fmla="*/ 304 w 585"/>
                <a:gd name="T31" fmla="*/ 1025 h 1049"/>
                <a:gd name="T32" fmla="*/ 282 w 585"/>
                <a:gd name="T33" fmla="*/ 1038 h 1049"/>
                <a:gd name="T34" fmla="*/ 258 w 585"/>
                <a:gd name="T35" fmla="*/ 1046 h 1049"/>
                <a:gd name="T36" fmla="*/ 232 w 585"/>
                <a:gd name="T37" fmla="*/ 1049 h 1049"/>
                <a:gd name="T38" fmla="*/ 0 w 585"/>
                <a:gd name="T39" fmla="*/ 1049 h 1049"/>
                <a:gd name="T40" fmla="*/ 0 w 585"/>
                <a:gd name="T41" fmla="*/ 0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5" h="1049">
                  <a:moveTo>
                    <a:pt x="0" y="0"/>
                  </a:moveTo>
                  <a:lnTo>
                    <a:pt x="232" y="0"/>
                  </a:lnTo>
                  <a:lnTo>
                    <a:pt x="258" y="3"/>
                  </a:lnTo>
                  <a:lnTo>
                    <a:pt x="282" y="11"/>
                  </a:lnTo>
                  <a:lnTo>
                    <a:pt x="304" y="24"/>
                  </a:lnTo>
                  <a:lnTo>
                    <a:pt x="322" y="41"/>
                  </a:lnTo>
                  <a:lnTo>
                    <a:pt x="338" y="62"/>
                  </a:lnTo>
                  <a:lnTo>
                    <a:pt x="570" y="464"/>
                  </a:lnTo>
                  <a:lnTo>
                    <a:pt x="580" y="487"/>
                  </a:lnTo>
                  <a:lnTo>
                    <a:pt x="585" y="512"/>
                  </a:lnTo>
                  <a:lnTo>
                    <a:pt x="585" y="537"/>
                  </a:lnTo>
                  <a:lnTo>
                    <a:pt x="580" y="562"/>
                  </a:lnTo>
                  <a:lnTo>
                    <a:pt x="570" y="585"/>
                  </a:lnTo>
                  <a:lnTo>
                    <a:pt x="338" y="987"/>
                  </a:lnTo>
                  <a:lnTo>
                    <a:pt x="322" y="1008"/>
                  </a:lnTo>
                  <a:lnTo>
                    <a:pt x="304" y="1025"/>
                  </a:lnTo>
                  <a:lnTo>
                    <a:pt x="282" y="1038"/>
                  </a:lnTo>
                  <a:lnTo>
                    <a:pt x="258" y="1046"/>
                  </a:lnTo>
                  <a:lnTo>
                    <a:pt x="232" y="1049"/>
                  </a:lnTo>
                  <a:lnTo>
                    <a:pt x="0" y="10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0">
              <a:solidFill>
                <a:schemeClr val="accent5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3830" y="254"/>
              <a:ext cx="586" cy="1049"/>
            </a:xfrm>
            <a:custGeom>
              <a:avLst/>
              <a:gdLst>
                <a:gd name="T0" fmla="*/ 0 w 586"/>
                <a:gd name="T1" fmla="*/ 0 h 1049"/>
                <a:gd name="T2" fmla="*/ 233 w 586"/>
                <a:gd name="T3" fmla="*/ 0 h 1049"/>
                <a:gd name="T4" fmla="*/ 257 w 586"/>
                <a:gd name="T5" fmla="*/ 3 h 1049"/>
                <a:gd name="T6" fmla="*/ 282 w 586"/>
                <a:gd name="T7" fmla="*/ 10 h 1049"/>
                <a:gd name="T8" fmla="*/ 305 w 586"/>
                <a:gd name="T9" fmla="*/ 22 h 1049"/>
                <a:gd name="T10" fmla="*/ 323 w 586"/>
                <a:gd name="T11" fmla="*/ 39 h 1049"/>
                <a:gd name="T12" fmla="*/ 339 w 586"/>
                <a:gd name="T13" fmla="*/ 60 h 1049"/>
                <a:gd name="T14" fmla="*/ 570 w 586"/>
                <a:gd name="T15" fmla="*/ 463 h 1049"/>
                <a:gd name="T16" fmla="*/ 581 w 586"/>
                <a:gd name="T17" fmla="*/ 487 h 1049"/>
                <a:gd name="T18" fmla="*/ 586 w 586"/>
                <a:gd name="T19" fmla="*/ 512 h 1049"/>
                <a:gd name="T20" fmla="*/ 586 w 586"/>
                <a:gd name="T21" fmla="*/ 537 h 1049"/>
                <a:gd name="T22" fmla="*/ 581 w 586"/>
                <a:gd name="T23" fmla="*/ 562 h 1049"/>
                <a:gd name="T24" fmla="*/ 570 w 586"/>
                <a:gd name="T25" fmla="*/ 585 h 1049"/>
                <a:gd name="T26" fmla="*/ 339 w 586"/>
                <a:gd name="T27" fmla="*/ 987 h 1049"/>
                <a:gd name="T28" fmla="*/ 323 w 586"/>
                <a:gd name="T29" fmla="*/ 1008 h 1049"/>
                <a:gd name="T30" fmla="*/ 305 w 586"/>
                <a:gd name="T31" fmla="*/ 1025 h 1049"/>
                <a:gd name="T32" fmla="*/ 282 w 586"/>
                <a:gd name="T33" fmla="*/ 1038 h 1049"/>
                <a:gd name="T34" fmla="*/ 257 w 586"/>
                <a:gd name="T35" fmla="*/ 1046 h 1049"/>
                <a:gd name="T36" fmla="*/ 233 w 586"/>
                <a:gd name="T37" fmla="*/ 1049 h 1049"/>
                <a:gd name="T38" fmla="*/ 0 w 586"/>
                <a:gd name="T39" fmla="*/ 1049 h 1049"/>
                <a:gd name="T40" fmla="*/ 0 w 586"/>
                <a:gd name="T41" fmla="*/ 0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6" h="1049">
                  <a:moveTo>
                    <a:pt x="0" y="0"/>
                  </a:moveTo>
                  <a:lnTo>
                    <a:pt x="233" y="0"/>
                  </a:lnTo>
                  <a:lnTo>
                    <a:pt x="257" y="3"/>
                  </a:lnTo>
                  <a:lnTo>
                    <a:pt x="282" y="10"/>
                  </a:lnTo>
                  <a:lnTo>
                    <a:pt x="305" y="22"/>
                  </a:lnTo>
                  <a:lnTo>
                    <a:pt x="323" y="39"/>
                  </a:lnTo>
                  <a:lnTo>
                    <a:pt x="339" y="60"/>
                  </a:lnTo>
                  <a:lnTo>
                    <a:pt x="570" y="463"/>
                  </a:lnTo>
                  <a:lnTo>
                    <a:pt x="581" y="487"/>
                  </a:lnTo>
                  <a:lnTo>
                    <a:pt x="586" y="512"/>
                  </a:lnTo>
                  <a:lnTo>
                    <a:pt x="586" y="537"/>
                  </a:lnTo>
                  <a:lnTo>
                    <a:pt x="581" y="562"/>
                  </a:lnTo>
                  <a:lnTo>
                    <a:pt x="570" y="585"/>
                  </a:lnTo>
                  <a:lnTo>
                    <a:pt x="339" y="987"/>
                  </a:lnTo>
                  <a:lnTo>
                    <a:pt x="323" y="1008"/>
                  </a:lnTo>
                  <a:lnTo>
                    <a:pt x="305" y="1025"/>
                  </a:lnTo>
                  <a:lnTo>
                    <a:pt x="282" y="1038"/>
                  </a:lnTo>
                  <a:lnTo>
                    <a:pt x="257" y="1046"/>
                  </a:lnTo>
                  <a:lnTo>
                    <a:pt x="233" y="1049"/>
                  </a:lnTo>
                  <a:lnTo>
                    <a:pt x="0" y="10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0">
              <a:solidFill>
                <a:schemeClr val="accent4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2628" y="941"/>
              <a:ext cx="586" cy="1049"/>
            </a:xfrm>
            <a:custGeom>
              <a:avLst/>
              <a:gdLst>
                <a:gd name="T0" fmla="*/ 0 w 586"/>
                <a:gd name="T1" fmla="*/ 0 h 1049"/>
                <a:gd name="T2" fmla="*/ 231 w 586"/>
                <a:gd name="T3" fmla="*/ 0 h 1049"/>
                <a:gd name="T4" fmla="*/ 258 w 586"/>
                <a:gd name="T5" fmla="*/ 3 h 1049"/>
                <a:gd name="T6" fmla="*/ 281 w 586"/>
                <a:gd name="T7" fmla="*/ 11 h 1049"/>
                <a:gd name="T8" fmla="*/ 303 w 586"/>
                <a:gd name="T9" fmla="*/ 24 h 1049"/>
                <a:gd name="T10" fmla="*/ 323 w 586"/>
                <a:gd name="T11" fmla="*/ 41 h 1049"/>
                <a:gd name="T12" fmla="*/ 338 w 586"/>
                <a:gd name="T13" fmla="*/ 62 h 1049"/>
                <a:gd name="T14" fmla="*/ 571 w 586"/>
                <a:gd name="T15" fmla="*/ 464 h 1049"/>
                <a:gd name="T16" fmla="*/ 581 w 586"/>
                <a:gd name="T17" fmla="*/ 487 h 1049"/>
                <a:gd name="T18" fmla="*/ 586 w 586"/>
                <a:gd name="T19" fmla="*/ 512 h 1049"/>
                <a:gd name="T20" fmla="*/ 586 w 586"/>
                <a:gd name="T21" fmla="*/ 538 h 1049"/>
                <a:gd name="T22" fmla="*/ 581 w 586"/>
                <a:gd name="T23" fmla="*/ 563 h 1049"/>
                <a:gd name="T24" fmla="*/ 571 w 586"/>
                <a:gd name="T25" fmla="*/ 587 h 1049"/>
                <a:gd name="T26" fmla="*/ 338 w 586"/>
                <a:gd name="T27" fmla="*/ 989 h 1049"/>
                <a:gd name="T28" fmla="*/ 323 w 586"/>
                <a:gd name="T29" fmla="*/ 1010 h 1049"/>
                <a:gd name="T30" fmla="*/ 303 w 586"/>
                <a:gd name="T31" fmla="*/ 1027 h 1049"/>
                <a:gd name="T32" fmla="*/ 281 w 586"/>
                <a:gd name="T33" fmla="*/ 1038 h 1049"/>
                <a:gd name="T34" fmla="*/ 258 w 586"/>
                <a:gd name="T35" fmla="*/ 1046 h 1049"/>
                <a:gd name="T36" fmla="*/ 231 w 586"/>
                <a:gd name="T37" fmla="*/ 1049 h 1049"/>
                <a:gd name="T38" fmla="*/ 0 w 586"/>
                <a:gd name="T39" fmla="*/ 1049 h 1049"/>
                <a:gd name="T40" fmla="*/ 0 w 586"/>
                <a:gd name="T41" fmla="*/ 0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6" h="1049">
                  <a:moveTo>
                    <a:pt x="0" y="0"/>
                  </a:moveTo>
                  <a:lnTo>
                    <a:pt x="231" y="0"/>
                  </a:lnTo>
                  <a:lnTo>
                    <a:pt x="258" y="3"/>
                  </a:lnTo>
                  <a:lnTo>
                    <a:pt x="281" y="11"/>
                  </a:lnTo>
                  <a:lnTo>
                    <a:pt x="303" y="24"/>
                  </a:lnTo>
                  <a:lnTo>
                    <a:pt x="323" y="41"/>
                  </a:lnTo>
                  <a:lnTo>
                    <a:pt x="338" y="62"/>
                  </a:lnTo>
                  <a:lnTo>
                    <a:pt x="571" y="464"/>
                  </a:lnTo>
                  <a:lnTo>
                    <a:pt x="581" y="487"/>
                  </a:lnTo>
                  <a:lnTo>
                    <a:pt x="586" y="512"/>
                  </a:lnTo>
                  <a:lnTo>
                    <a:pt x="586" y="538"/>
                  </a:lnTo>
                  <a:lnTo>
                    <a:pt x="581" y="563"/>
                  </a:lnTo>
                  <a:lnTo>
                    <a:pt x="571" y="587"/>
                  </a:lnTo>
                  <a:lnTo>
                    <a:pt x="338" y="989"/>
                  </a:lnTo>
                  <a:lnTo>
                    <a:pt x="323" y="1010"/>
                  </a:lnTo>
                  <a:lnTo>
                    <a:pt x="303" y="1027"/>
                  </a:lnTo>
                  <a:lnTo>
                    <a:pt x="281" y="1038"/>
                  </a:lnTo>
                  <a:lnTo>
                    <a:pt x="258" y="1046"/>
                  </a:lnTo>
                  <a:lnTo>
                    <a:pt x="231" y="1049"/>
                  </a:lnTo>
                  <a:lnTo>
                    <a:pt x="0" y="10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0">
              <a:solidFill>
                <a:schemeClr val="accent2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2628" y="2341"/>
              <a:ext cx="586" cy="1048"/>
            </a:xfrm>
            <a:custGeom>
              <a:avLst/>
              <a:gdLst>
                <a:gd name="T0" fmla="*/ 0 w 586"/>
                <a:gd name="T1" fmla="*/ 0 h 1048"/>
                <a:gd name="T2" fmla="*/ 231 w 586"/>
                <a:gd name="T3" fmla="*/ 0 h 1048"/>
                <a:gd name="T4" fmla="*/ 258 w 586"/>
                <a:gd name="T5" fmla="*/ 2 h 1048"/>
                <a:gd name="T6" fmla="*/ 281 w 586"/>
                <a:gd name="T7" fmla="*/ 10 h 1048"/>
                <a:gd name="T8" fmla="*/ 303 w 586"/>
                <a:gd name="T9" fmla="*/ 23 h 1048"/>
                <a:gd name="T10" fmla="*/ 323 w 586"/>
                <a:gd name="T11" fmla="*/ 40 h 1048"/>
                <a:gd name="T12" fmla="*/ 338 w 586"/>
                <a:gd name="T13" fmla="*/ 61 h 1048"/>
                <a:gd name="T14" fmla="*/ 569 w 586"/>
                <a:gd name="T15" fmla="*/ 463 h 1048"/>
                <a:gd name="T16" fmla="*/ 581 w 586"/>
                <a:gd name="T17" fmla="*/ 487 h 1048"/>
                <a:gd name="T18" fmla="*/ 586 w 586"/>
                <a:gd name="T19" fmla="*/ 512 h 1048"/>
                <a:gd name="T20" fmla="*/ 586 w 586"/>
                <a:gd name="T21" fmla="*/ 536 h 1048"/>
                <a:gd name="T22" fmla="*/ 581 w 586"/>
                <a:gd name="T23" fmla="*/ 561 h 1048"/>
                <a:gd name="T24" fmla="*/ 569 w 586"/>
                <a:gd name="T25" fmla="*/ 585 h 1048"/>
                <a:gd name="T26" fmla="*/ 338 w 586"/>
                <a:gd name="T27" fmla="*/ 987 h 1048"/>
                <a:gd name="T28" fmla="*/ 323 w 586"/>
                <a:gd name="T29" fmla="*/ 1008 h 1048"/>
                <a:gd name="T30" fmla="*/ 303 w 586"/>
                <a:gd name="T31" fmla="*/ 1025 h 1048"/>
                <a:gd name="T32" fmla="*/ 281 w 586"/>
                <a:gd name="T33" fmla="*/ 1038 h 1048"/>
                <a:gd name="T34" fmla="*/ 258 w 586"/>
                <a:gd name="T35" fmla="*/ 1046 h 1048"/>
                <a:gd name="T36" fmla="*/ 231 w 586"/>
                <a:gd name="T37" fmla="*/ 1048 h 1048"/>
                <a:gd name="T38" fmla="*/ 0 w 586"/>
                <a:gd name="T39" fmla="*/ 1048 h 1048"/>
                <a:gd name="T40" fmla="*/ 0 w 586"/>
                <a:gd name="T41" fmla="*/ 0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6" h="1048">
                  <a:moveTo>
                    <a:pt x="0" y="0"/>
                  </a:moveTo>
                  <a:lnTo>
                    <a:pt x="231" y="0"/>
                  </a:lnTo>
                  <a:lnTo>
                    <a:pt x="258" y="2"/>
                  </a:lnTo>
                  <a:lnTo>
                    <a:pt x="281" y="10"/>
                  </a:lnTo>
                  <a:lnTo>
                    <a:pt x="303" y="23"/>
                  </a:lnTo>
                  <a:lnTo>
                    <a:pt x="323" y="40"/>
                  </a:lnTo>
                  <a:lnTo>
                    <a:pt x="338" y="61"/>
                  </a:lnTo>
                  <a:lnTo>
                    <a:pt x="569" y="463"/>
                  </a:lnTo>
                  <a:lnTo>
                    <a:pt x="581" y="487"/>
                  </a:lnTo>
                  <a:lnTo>
                    <a:pt x="586" y="512"/>
                  </a:lnTo>
                  <a:lnTo>
                    <a:pt x="586" y="536"/>
                  </a:lnTo>
                  <a:lnTo>
                    <a:pt x="581" y="561"/>
                  </a:lnTo>
                  <a:lnTo>
                    <a:pt x="569" y="585"/>
                  </a:lnTo>
                  <a:lnTo>
                    <a:pt x="338" y="987"/>
                  </a:lnTo>
                  <a:lnTo>
                    <a:pt x="323" y="1008"/>
                  </a:lnTo>
                  <a:lnTo>
                    <a:pt x="303" y="1025"/>
                  </a:lnTo>
                  <a:lnTo>
                    <a:pt x="281" y="1038"/>
                  </a:lnTo>
                  <a:lnTo>
                    <a:pt x="258" y="1046"/>
                  </a:lnTo>
                  <a:lnTo>
                    <a:pt x="231" y="1048"/>
                  </a:lnTo>
                  <a:lnTo>
                    <a:pt x="0" y="10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solidFill>
                <a:schemeClr val="tx2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2"/>
            <p:cNvSpPr>
              <a:spLocks noEditPoints="1"/>
            </p:cNvSpPr>
            <p:nvPr/>
          </p:nvSpPr>
          <p:spPr bwMode="auto">
            <a:xfrm>
              <a:off x="3561" y="318"/>
              <a:ext cx="97" cy="145"/>
            </a:xfrm>
            <a:custGeom>
              <a:avLst/>
              <a:gdLst>
                <a:gd name="T0" fmla="*/ 49 w 97"/>
                <a:gd name="T1" fmla="*/ 18 h 145"/>
                <a:gd name="T2" fmla="*/ 38 w 97"/>
                <a:gd name="T3" fmla="*/ 21 h 145"/>
                <a:gd name="T4" fmla="*/ 30 w 97"/>
                <a:gd name="T5" fmla="*/ 33 h 145"/>
                <a:gd name="T6" fmla="*/ 25 w 97"/>
                <a:gd name="T7" fmla="*/ 50 h 145"/>
                <a:gd name="T8" fmla="*/ 24 w 97"/>
                <a:gd name="T9" fmla="*/ 75 h 145"/>
                <a:gd name="T10" fmla="*/ 25 w 97"/>
                <a:gd name="T11" fmla="*/ 98 h 145"/>
                <a:gd name="T12" fmla="*/ 30 w 97"/>
                <a:gd name="T13" fmla="*/ 114 h 145"/>
                <a:gd name="T14" fmla="*/ 38 w 97"/>
                <a:gd name="T15" fmla="*/ 124 h 145"/>
                <a:gd name="T16" fmla="*/ 49 w 97"/>
                <a:gd name="T17" fmla="*/ 128 h 145"/>
                <a:gd name="T18" fmla="*/ 59 w 97"/>
                <a:gd name="T19" fmla="*/ 124 h 145"/>
                <a:gd name="T20" fmla="*/ 67 w 97"/>
                <a:gd name="T21" fmla="*/ 114 h 145"/>
                <a:gd name="T22" fmla="*/ 72 w 97"/>
                <a:gd name="T23" fmla="*/ 97 h 145"/>
                <a:gd name="T24" fmla="*/ 73 w 97"/>
                <a:gd name="T25" fmla="*/ 73 h 145"/>
                <a:gd name="T26" fmla="*/ 72 w 97"/>
                <a:gd name="T27" fmla="*/ 50 h 145"/>
                <a:gd name="T28" fmla="*/ 67 w 97"/>
                <a:gd name="T29" fmla="*/ 32 h 145"/>
                <a:gd name="T30" fmla="*/ 59 w 97"/>
                <a:gd name="T31" fmla="*/ 21 h 145"/>
                <a:gd name="T32" fmla="*/ 49 w 97"/>
                <a:gd name="T33" fmla="*/ 18 h 145"/>
                <a:gd name="T34" fmla="*/ 50 w 97"/>
                <a:gd name="T35" fmla="*/ 0 h 145"/>
                <a:gd name="T36" fmla="*/ 67 w 97"/>
                <a:gd name="T37" fmla="*/ 3 h 145"/>
                <a:gd name="T38" fmla="*/ 80 w 97"/>
                <a:gd name="T39" fmla="*/ 12 h 145"/>
                <a:gd name="T40" fmla="*/ 89 w 97"/>
                <a:gd name="T41" fmla="*/ 26 h 145"/>
                <a:gd name="T42" fmla="*/ 94 w 97"/>
                <a:gd name="T43" fmla="*/ 46 h 145"/>
                <a:gd name="T44" fmla="*/ 97 w 97"/>
                <a:gd name="T45" fmla="*/ 72 h 145"/>
                <a:gd name="T46" fmla="*/ 96 w 97"/>
                <a:gd name="T47" fmla="*/ 94 h 145"/>
                <a:gd name="T48" fmla="*/ 90 w 97"/>
                <a:gd name="T49" fmla="*/ 113 h 145"/>
                <a:gd name="T50" fmla="*/ 84 w 97"/>
                <a:gd name="T51" fmla="*/ 127 h 145"/>
                <a:gd name="T52" fmla="*/ 73 w 97"/>
                <a:gd name="T53" fmla="*/ 138 h 145"/>
                <a:gd name="T54" fmla="*/ 62 w 97"/>
                <a:gd name="T55" fmla="*/ 144 h 145"/>
                <a:gd name="T56" fmla="*/ 47 w 97"/>
                <a:gd name="T57" fmla="*/ 145 h 145"/>
                <a:gd name="T58" fmla="*/ 33 w 97"/>
                <a:gd name="T59" fmla="*/ 144 h 145"/>
                <a:gd name="T60" fmla="*/ 21 w 97"/>
                <a:gd name="T61" fmla="*/ 138 h 145"/>
                <a:gd name="T62" fmla="*/ 12 w 97"/>
                <a:gd name="T63" fmla="*/ 128 h 145"/>
                <a:gd name="T64" fmla="*/ 5 w 97"/>
                <a:gd name="T65" fmla="*/ 114 h 145"/>
                <a:gd name="T66" fmla="*/ 1 w 97"/>
                <a:gd name="T67" fmla="*/ 97 h 145"/>
                <a:gd name="T68" fmla="*/ 0 w 97"/>
                <a:gd name="T69" fmla="*/ 76 h 145"/>
                <a:gd name="T70" fmla="*/ 1 w 97"/>
                <a:gd name="T71" fmla="*/ 52 h 145"/>
                <a:gd name="T72" fmla="*/ 5 w 97"/>
                <a:gd name="T73" fmla="*/ 34 h 145"/>
                <a:gd name="T74" fmla="*/ 13 w 97"/>
                <a:gd name="T75" fmla="*/ 18 h 145"/>
                <a:gd name="T76" fmla="*/ 22 w 97"/>
                <a:gd name="T77" fmla="*/ 8 h 145"/>
                <a:gd name="T78" fmla="*/ 36 w 97"/>
                <a:gd name="T79" fmla="*/ 1 h 145"/>
                <a:gd name="T80" fmla="*/ 50 w 97"/>
                <a:gd name="T8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7" h="145">
                  <a:moveTo>
                    <a:pt x="49" y="18"/>
                  </a:moveTo>
                  <a:lnTo>
                    <a:pt x="38" y="21"/>
                  </a:lnTo>
                  <a:lnTo>
                    <a:pt x="30" y="33"/>
                  </a:lnTo>
                  <a:lnTo>
                    <a:pt x="25" y="50"/>
                  </a:lnTo>
                  <a:lnTo>
                    <a:pt x="24" y="75"/>
                  </a:lnTo>
                  <a:lnTo>
                    <a:pt x="25" y="98"/>
                  </a:lnTo>
                  <a:lnTo>
                    <a:pt x="30" y="114"/>
                  </a:lnTo>
                  <a:lnTo>
                    <a:pt x="38" y="124"/>
                  </a:lnTo>
                  <a:lnTo>
                    <a:pt x="49" y="128"/>
                  </a:lnTo>
                  <a:lnTo>
                    <a:pt x="59" y="124"/>
                  </a:lnTo>
                  <a:lnTo>
                    <a:pt x="67" y="114"/>
                  </a:lnTo>
                  <a:lnTo>
                    <a:pt x="72" y="97"/>
                  </a:lnTo>
                  <a:lnTo>
                    <a:pt x="73" y="73"/>
                  </a:lnTo>
                  <a:lnTo>
                    <a:pt x="72" y="50"/>
                  </a:lnTo>
                  <a:lnTo>
                    <a:pt x="67" y="32"/>
                  </a:lnTo>
                  <a:lnTo>
                    <a:pt x="59" y="21"/>
                  </a:lnTo>
                  <a:lnTo>
                    <a:pt x="49" y="18"/>
                  </a:lnTo>
                  <a:close/>
                  <a:moveTo>
                    <a:pt x="50" y="0"/>
                  </a:moveTo>
                  <a:lnTo>
                    <a:pt x="67" y="3"/>
                  </a:lnTo>
                  <a:lnTo>
                    <a:pt x="80" y="12"/>
                  </a:lnTo>
                  <a:lnTo>
                    <a:pt x="89" y="26"/>
                  </a:lnTo>
                  <a:lnTo>
                    <a:pt x="94" y="46"/>
                  </a:lnTo>
                  <a:lnTo>
                    <a:pt x="97" y="72"/>
                  </a:lnTo>
                  <a:lnTo>
                    <a:pt x="96" y="94"/>
                  </a:lnTo>
                  <a:lnTo>
                    <a:pt x="90" y="113"/>
                  </a:lnTo>
                  <a:lnTo>
                    <a:pt x="84" y="127"/>
                  </a:lnTo>
                  <a:lnTo>
                    <a:pt x="73" y="138"/>
                  </a:lnTo>
                  <a:lnTo>
                    <a:pt x="62" y="144"/>
                  </a:lnTo>
                  <a:lnTo>
                    <a:pt x="47" y="145"/>
                  </a:lnTo>
                  <a:lnTo>
                    <a:pt x="33" y="144"/>
                  </a:lnTo>
                  <a:lnTo>
                    <a:pt x="21" y="138"/>
                  </a:lnTo>
                  <a:lnTo>
                    <a:pt x="12" y="128"/>
                  </a:lnTo>
                  <a:lnTo>
                    <a:pt x="5" y="114"/>
                  </a:lnTo>
                  <a:lnTo>
                    <a:pt x="1" y="97"/>
                  </a:lnTo>
                  <a:lnTo>
                    <a:pt x="0" y="76"/>
                  </a:lnTo>
                  <a:lnTo>
                    <a:pt x="1" y="52"/>
                  </a:lnTo>
                  <a:lnTo>
                    <a:pt x="5" y="34"/>
                  </a:lnTo>
                  <a:lnTo>
                    <a:pt x="13" y="18"/>
                  </a:lnTo>
                  <a:lnTo>
                    <a:pt x="22" y="8"/>
                  </a:lnTo>
                  <a:lnTo>
                    <a:pt x="36" y="1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3"/>
            <p:cNvSpPr>
              <a:spLocks noEditPoints="1"/>
            </p:cNvSpPr>
            <p:nvPr/>
          </p:nvSpPr>
          <p:spPr bwMode="auto">
            <a:xfrm>
              <a:off x="3667" y="321"/>
              <a:ext cx="104" cy="141"/>
            </a:xfrm>
            <a:custGeom>
              <a:avLst/>
              <a:gdLst>
                <a:gd name="T0" fmla="*/ 66 w 104"/>
                <a:gd name="T1" fmla="*/ 22 h 141"/>
                <a:gd name="T2" fmla="*/ 64 w 104"/>
                <a:gd name="T3" fmla="*/ 25 h 141"/>
                <a:gd name="T4" fmla="*/ 63 w 104"/>
                <a:gd name="T5" fmla="*/ 27 h 141"/>
                <a:gd name="T6" fmla="*/ 60 w 104"/>
                <a:gd name="T7" fmla="*/ 31 h 141"/>
                <a:gd name="T8" fmla="*/ 22 w 104"/>
                <a:gd name="T9" fmla="*/ 89 h 141"/>
                <a:gd name="T10" fmla="*/ 66 w 104"/>
                <a:gd name="T11" fmla="*/ 89 h 141"/>
                <a:gd name="T12" fmla="*/ 66 w 104"/>
                <a:gd name="T13" fmla="*/ 35 h 141"/>
                <a:gd name="T14" fmla="*/ 66 w 104"/>
                <a:gd name="T15" fmla="*/ 29 h 141"/>
                <a:gd name="T16" fmla="*/ 66 w 104"/>
                <a:gd name="T17" fmla="*/ 22 h 141"/>
                <a:gd name="T18" fmla="*/ 66 w 104"/>
                <a:gd name="T19" fmla="*/ 22 h 141"/>
                <a:gd name="T20" fmla="*/ 62 w 104"/>
                <a:gd name="T21" fmla="*/ 0 h 141"/>
                <a:gd name="T22" fmla="*/ 87 w 104"/>
                <a:gd name="T23" fmla="*/ 0 h 141"/>
                <a:gd name="T24" fmla="*/ 87 w 104"/>
                <a:gd name="T25" fmla="*/ 89 h 141"/>
                <a:gd name="T26" fmla="*/ 104 w 104"/>
                <a:gd name="T27" fmla="*/ 89 h 141"/>
                <a:gd name="T28" fmla="*/ 104 w 104"/>
                <a:gd name="T29" fmla="*/ 107 h 141"/>
                <a:gd name="T30" fmla="*/ 87 w 104"/>
                <a:gd name="T31" fmla="*/ 107 h 141"/>
                <a:gd name="T32" fmla="*/ 87 w 104"/>
                <a:gd name="T33" fmla="*/ 141 h 141"/>
                <a:gd name="T34" fmla="*/ 66 w 104"/>
                <a:gd name="T35" fmla="*/ 141 h 141"/>
                <a:gd name="T36" fmla="*/ 66 w 104"/>
                <a:gd name="T37" fmla="*/ 107 h 141"/>
                <a:gd name="T38" fmla="*/ 0 w 104"/>
                <a:gd name="T39" fmla="*/ 107 h 141"/>
                <a:gd name="T40" fmla="*/ 0 w 104"/>
                <a:gd name="T41" fmla="*/ 91 h 141"/>
                <a:gd name="T42" fmla="*/ 62 w 104"/>
                <a:gd name="T4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4" h="141">
                  <a:moveTo>
                    <a:pt x="66" y="22"/>
                  </a:moveTo>
                  <a:lnTo>
                    <a:pt x="64" y="25"/>
                  </a:lnTo>
                  <a:lnTo>
                    <a:pt x="63" y="27"/>
                  </a:lnTo>
                  <a:lnTo>
                    <a:pt x="60" y="31"/>
                  </a:lnTo>
                  <a:lnTo>
                    <a:pt x="22" y="89"/>
                  </a:lnTo>
                  <a:lnTo>
                    <a:pt x="66" y="89"/>
                  </a:lnTo>
                  <a:lnTo>
                    <a:pt x="66" y="35"/>
                  </a:lnTo>
                  <a:lnTo>
                    <a:pt x="66" y="29"/>
                  </a:lnTo>
                  <a:lnTo>
                    <a:pt x="66" y="22"/>
                  </a:lnTo>
                  <a:lnTo>
                    <a:pt x="66" y="22"/>
                  </a:lnTo>
                  <a:close/>
                  <a:moveTo>
                    <a:pt x="62" y="0"/>
                  </a:moveTo>
                  <a:lnTo>
                    <a:pt x="87" y="0"/>
                  </a:lnTo>
                  <a:lnTo>
                    <a:pt x="87" y="89"/>
                  </a:lnTo>
                  <a:lnTo>
                    <a:pt x="104" y="89"/>
                  </a:lnTo>
                  <a:lnTo>
                    <a:pt x="104" y="107"/>
                  </a:lnTo>
                  <a:lnTo>
                    <a:pt x="87" y="107"/>
                  </a:lnTo>
                  <a:lnTo>
                    <a:pt x="87" y="141"/>
                  </a:lnTo>
                  <a:lnTo>
                    <a:pt x="66" y="141"/>
                  </a:lnTo>
                  <a:lnTo>
                    <a:pt x="66" y="107"/>
                  </a:lnTo>
                  <a:lnTo>
                    <a:pt x="0" y="107"/>
                  </a:lnTo>
                  <a:lnTo>
                    <a:pt x="0" y="91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3830" y="1415"/>
              <a:ext cx="864" cy="1510"/>
            </a:xfrm>
            <a:custGeom>
              <a:avLst/>
              <a:gdLst>
                <a:gd name="T0" fmla="*/ 0 w 864"/>
                <a:gd name="T1" fmla="*/ 0 h 1510"/>
                <a:gd name="T2" fmla="*/ 413 w 864"/>
                <a:gd name="T3" fmla="*/ 3 h 1510"/>
                <a:gd name="T4" fmla="*/ 428 w 864"/>
                <a:gd name="T5" fmla="*/ 5 h 1510"/>
                <a:gd name="T6" fmla="*/ 441 w 864"/>
                <a:gd name="T7" fmla="*/ 12 h 1510"/>
                <a:gd name="T8" fmla="*/ 450 w 864"/>
                <a:gd name="T9" fmla="*/ 24 h 1510"/>
                <a:gd name="T10" fmla="*/ 858 w 864"/>
                <a:gd name="T11" fmla="*/ 736 h 1510"/>
                <a:gd name="T12" fmla="*/ 862 w 864"/>
                <a:gd name="T13" fmla="*/ 746 h 1510"/>
                <a:gd name="T14" fmla="*/ 864 w 864"/>
                <a:gd name="T15" fmla="*/ 757 h 1510"/>
                <a:gd name="T16" fmla="*/ 864 w 864"/>
                <a:gd name="T17" fmla="*/ 757 h 1510"/>
                <a:gd name="T18" fmla="*/ 864 w 864"/>
                <a:gd name="T19" fmla="*/ 757 h 1510"/>
                <a:gd name="T20" fmla="*/ 864 w 864"/>
                <a:gd name="T21" fmla="*/ 763 h 1510"/>
                <a:gd name="T22" fmla="*/ 861 w 864"/>
                <a:gd name="T23" fmla="*/ 771 h 1510"/>
                <a:gd name="T24" fmla="*/ 857 w 864"/>
                <a:gd name="T25" fmla="*/ 779 h 1510"/>
                <a:gd name="T26" fmla="*/ 445 w 864"/>
                <a:gd name="T27" fmla="*/ 1487 h 1510"/>
                <a:gd name="T28" fmla="*/ 435 w 864"/>
                <a:gd name="T29" fmla="*/ 1499 h 1510"/>
                <a:gd name="T30" fmla="*/ 422 w 864"/>
                <a:gd name="T31" fmla="*/ 1507 h 1510"/>
                <a:gd name="T32" fmla="*/ 408 w 864"/>
                <a:gd name="T33" fmla="*/ 1510 h 1510"/>
                <a:gd name="T34" fmla="*/ 408 w 864"/>
                <a:gd name="T35" fmla="*/ 1510 h 1510"/>
                <a:gd name="T36" fmla="*/ 0 w 864"/>
                <a:gd name="T37" fmla="*/ 1507 h 1510"/>
                <a:gd name="T38" fmla="*/ 0 w 864"/>
                <a:gd name="T39" fmla="*/ 0 h 1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4" h="1510">
                  <a:moveTo>
                    <a:pt x="0" y="0"/>
                  </a:moveTo>
                  <a:lnTo>
                    <a:pt x="413" y="3"/>
                  </a:lnTo>
                  <a:lnTo>
                    <a:pt x="428" y="5"/>
                  </a:lnTo>
                  <a:lnTo>
                    <a:pt x="441" y="12"/>
                  </a:lnTo>
                  <a:lnTo>
                    <a:pt x="450" y="24"/>
                  </a:lnTo>
                  <a:lnTo>
                    <a:pt x="858" y="736"/>
                  </a:lnTo>
                  <a:lnTo>
                    <a:pt x="862" y="746"/>
                  </a:lnTo>
                  <a:lnTo>
                    <a:pt x="864" y="757"/>
                  </a:lnTo>
                  <a:lnTo>
                    <a:pt x="864" y="757"/>
                  </a:lnTo>
                  <a:lnTo>
                    <a:pt x="864" y="757"/>
                  </a:lnTo>
                  <a:lnTo>
                    <a:pt x="864" y="763"/>
                  </a:lnTo>
                  <a:lnTo>
                    <a:pt x="861" y="771"/>
                  </a:lnTo>
                  <a:lnTo>
                    <a:pt x="857" y="779"/>
                  </a:lnTo>
                  <a:lnTo>
                    <a:pt x="445" y="1487"/>
                  </a:lnTo>
                  <a:lnTo>
                    <a:pt x="435" y="1499"/>
                  </a:lnTo>
                  <a:lnTo>
                    <a:pt x="422" y="1507"/>
                  </a:lnTo>
                  <a:lnTo>
                    <a:pt x="408" y="1510"/>
                  </a:lnTo>
                  <a:lnTo>
                    <a:pt x="408" y="1510"/>
                  </a:lnTo>
                  <a:lnTo>
                    <a:pt x="0" y="15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F0F0"/>
            </a:solidFill>
            <a:ln w="0">
              <a:solidFill>
                <a:srgbClr val="EAF0F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5"/>
            <p:cNvSpPr>
              <a:spLocks noEditPoints="1"/>
            </p:cNvSpPr>
            <p:nvPr/>
          </p:nvSpPr>
          <p:spPr bwMode="auto">
            <a:xfrm>
              <a:off x="4768" y="1028"/>
              <a:ext cx="97" cy="145"/>
            </a:xfrm>
            <a:custGeom>
              <a:avLst/>
              <a:gdLst>
                <a:gd name="T0" fmla="*/ 50 w 97"/>
                <a:gd name="T1" fmla="*/ 18 h 145"/>
                <a:gd name="T2" fmla="*/ 38 w 97"/>
                <a:gd name="T3" fmla="*/ 21 h 145"/>
                <a:gd name="T4" fmla="*/ 30 w 97"/>
                <a:gd name="T5" fmla="*/ 31 h 145"/>
                <a:gd name="T6" fmla="*/ 25 w 97"/>
                <a:gd name="T7" fmla="*/ 49 h 145"/>
                <a:gd name="T8" fmla="*/ 24 w 97"/>
                <a:gd name="T9" fmla="*/ 74 h 145"/>
                <a:gd name="T10" fmla="*/ 25 w 97"/>
                <a:gd name="T11" fmla="*/ 98 h 145"/>
                <a:gd name="T12" fmla="*/ 30 w 97"/>
                <a:gd name="T13" fmla="*/ 114 h 145"/>
                <a:gd name="T14" fmla="*/ 38 w 97"/>
                <a:gd name="T15" fmla="*/ 124 h 145"/>
                <a:gd name="T16" fmla="*/ 49 w 97"/>
                <a:gd name="T17" fmla="*/ 127 h 145"/>
                <a:gd name="T18" fmla="*/ 60 w 97"/>
                <a:gd name="T19" fmla="*/ 124 h 145"/>
                <a:gd name="T20" fmla="*/ 67 w 97"/>
                <a:gd name="T21" fmla="*/ 114 h 145"/>
                <a:gd name="T22" fmla="*/ 72 w 97"/>
                <a:gd name="T23" fmla="*/ 97 h 145"/>
                <a:gd name="T24" fmla="*/ 73 w 97"/>
                <a:gd name="T25" fmla="*/ 73 h 145"/>
                <a:gd name="T26" fmla="*/ 72 w 97"/>
                <a:gd name="T27" fmla="*/ 49 h 145"/>
                <a:gd name="T28" fmla="*/ 68 w 97"/>
                <a:gd name="T29" fmla="*/ 31 h 145"/>
                <a:gd name="T30" fmla="*/ 60 w 97"/>
                <a:gd name="T31" fmla="*/ 21 h 145"/>
                <a:gd name="T32" fmla="*/ 50 w 97"/>
                <a:gd name="T33" fmla="*/ 18 h 145"/>
                <a:gd name="T34" fmla="*/ 50 w 97"/>
                <a:gd name="T35" fmla="*/ 0 h 145"/>
                <a:gd name="T36" fmla="*/ 67 w 97"/>
                <a:gd name="T37" fmla="*/ 2 h 145"/>
                <a:gd name="T38" fmla="*/ 80 w 97"/>
                <a:gd name="T39" fmla="*/ 10 h 145"/>
                <a:gd name="T40" fmla="*/ 89 w 97"/>
                <a:gd name="T41" fmla="*/ 26 h 145"/>
                <a:gd name="T42" fmla="*/ 96 w 97"/>
                <a:gd name="T43" fmla="*/ 45 h 145"/>
                <a:gd name="T44" fmla="*/ 97 w 97"/>
                <a:gd name="T45" fmla="*/ 72 h 145"/>
                <a:gd name="T46" fmla="*/ 96 w 97"/>
                <a:gd name="T47" fmla="*/ 94 h 145"/>
                <a:gd name="T48" fmla="*/ 92 w 97"/>
                <a:gd name="T49" fmla="*/ 112 h 145"/>
                <a:gd name="T50" fmla="*/ 84 w 97"/>
                <a:gd name="T51" fmla="*/ 127 h 145"/>
                <a:gd name="T52" fmla="*/ 73 w 97"/>
                <a:gd name="T53" fmla="*/ 137 h 145"/>
                <a:gd name="T54" fmla="*/ 62 w 97"/>
                <a:gd name="T55" fmla="*/ 144 h 145"/>
                <a:gd name="T56" fmla="*/ 47 w 97"/>
                <a:gd name="T57" fmla="*/ 145 h 145"/>
                <a:gd name="T58" fmla="*/ 33 w 97"/>
                <a:gd name="T59" fmla="*/ 144 h 145"/>
                <a:gd name="T60" fmla="*/ 22 w 97"/>
                <a:gd name="T61" fmla="*/ 137 h 145"/>
                <a:gd name="T62" fmla="*/ 13 w 97"/>
                <a:gd name="T63" fmla="*/ 127 h 145"/>
                <a:gd name="T64" fmla="*/ 5 w 97"/>
                <a:gd name="T65" fmla="*/ 114 h 145"/>
                <a:gd name="T66" fmla="*/ 1 w 97"/>
                <a:gd name="T67" fmla="*/ 97 h 145"/>
                <a:gd name="T68" fmla="*/ 0 w 97"/>
                <a:gd name="T69" fmla="*/ 76 h 145"/>
                <a:gd name="T70" fmla="*/ 1 w 97"/>
                <a:gd name="T71" fmla="*/ 52 h 145"/>
                <a:gd name="T72" fmla="*/ 5 w 97"/>
                <a:gd name="T73" fmla="*/ 34 h 145"/>
                <a:gd name="T74" fmla="*/ 13 w 97"/>
                <a:gd name="T75" fmla="*/ 18 h 145"/>
                <a:gd name="T76" fmla="*/ 22 w 97"/>
                <a:gd name="T77" fmla="*/ 7 h 145"/>
                <a:gd name="T78" fmla="*/ 35 w 97"/>
                <a:gd name="T79" fmla="*/ 1 h 145"/>
                <a:gd name="T80" fmla="*/ 50 w 97"/>
                <a:gd name="T8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7" h="145">
                  <a:moveTo>
                    <a:pt x="50" y="18"/>
                  </a:moveTo>
                  <a:lnTo>
                    <a:pt x="38" y="21"/>
                  </a:lnTo>
                  <a:lnTo>
                    <a:pt x="30" y="31"/>
                  </a:lnTo>
                  <a:lnTo>
                    <a:pt x="25" y="49"/>
                  </a:lnTo>
                  <a:lnTo>
                    <a:pt x="24" y="74"/>
                  </a:lnTo>
                  <a:lnTo>
                    <a:pt x="25" y="98"/>
                  </a:lnTo>
                  <a:lnTo>
                    <a:pt x="30" y="114"/>
                  </a:lnTo>
                  <a:lnTo>
                    <a:pt x="38" y="124"/>
                  </a:lnTo>
                  <a:lnTo>
                    <a:pt x="49" y="127"/>
                  </a:lnTo>
                  <a:lnTo>
                    <a:pt x="60" y="124"/>
                  </a:lnTo>
                  <a:lnTo>
                    <a:pt x="67" y="114"/>
                  </a:lnTo>
                  <a:lnTo>
                    <a:pt x="72" y="97"/>
                  </a:lnTo>
                  <a:lnTo>
                    <a:pt x="73" y="73"/>
                  </a:lnTo>
                  <a:lnTo>
                    <a:pt x="72" y="49"/>
                  </a:lnTo>
                  <a:lnTo>
                    <a:pt x="68" y="31"/>
                  </a:lnTo>
                  <a:lnTo>
                    <a:pt x="60" y="21"/>
                  </a:lnTo>
                  <a:lnTo>
                    <a:pt x="50" y="18"/>
                  </a:lnTo>
                  <a:close/>
                  <a:moveTo>
                    <a:pt x="50" y="0"/>
                  </a:moveTo>
                  <a:lnTo>
                    <a:pt x="67" y="2"/>
                  </a:lnTo>
                  <a:lnTo>
                    <a:pt x="80" y="10"/>
                  </a:lnTo>
                  <a:lnTo>
                    <a:pt x="89" y="26"/>
                  </a:lnTo>
                  <a:lnTo>
                    <a:pt x="96" y="45"/>
                  </a:lnTo>
                  <a:lnTo>
                    <a:pt x="97" y="72"/>
                  </a:lnTo>
                  <a:lnTo>
                    <a:pt x="96" y="94"/>
                  </a:lnTo>
                  <a:lnTo>
                    <a:pt x="92" y="112"/>
                  </a:lnTo>
                  <a:lnTo>
                    <a:pt x="84" y="127"/>
                  </a:lnTo>
                  <a:lnTo>
                    <a:pt x="73" y="137"/>
                  </a:lnTo>
                  <a:lnTo>
                    <a:pt x="62" y="144"/>
                  </a:lnTo>
                  <a:lnTo>
                    <a:pt x="47" y="145"/>
                  </a:lnTo>
                  <a:lnTo>
                    <a:pt x="33" y="144"/>
                  </a:lnTo>
                  <a:lnTo>
                    <a:pt x="22" y="137"/>
                  </a:lnTo>
                  <a:lnTo>
                    <a:pt x="13" y="127"/>
                  </a:lnTo>
                  <a:lnTo>
                    <a:pt x="5" y="114"/>
                  </a:lnTo>
                  <a:lnTo>
                    <a:pt x="1" y="97"/>
                  </a:lnTo>
                  <a:lnTo>
                    <a:pt x="0" y="76"/>
                  </a:lnTo>
                  <a:lnTo>
                    <a:pt x="1" y="52"/>
                  </a:lnTo>
                  <a:lnTo>
                    <a:pt x="5" y="34"/>
                  </a:lnTo>
                  <a:lnTo>
                    <a:pt x="13" y="18"/>
                  </a:lnTo>
                  <a:lnTo>
                    <a:pt x="22" y="7"/>
                  </a:lnTo>
                  <a:lnTo>
                    <a:pt x="35" y="1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4889" y="1029"/>
              <a:ext cx="83" cy="144"/>
            </a:xfrm>
            <a:custGeom>
              <a:avLst/>
              <a:gdLst>
                <a:gd name="T0" fmla="*/ 5 w 83"/>
                <a:gd name="T1" fmla="*/ 0 h 144"/>
                <a:gd name="T2" fmla="*/ 77 w 83"/>
                <a:gd name="T3" fmla="*/ 0 h 144"/>
                <a:gd name="T4" fmla="*/ 77 w 83"/>
                <a:gd name="T5" fmla="*/ 20 h 144"/>
                <a:gd name="T6" fmla="*/ 24 w 83"/>
                <a:gd name="T7" fmla="*/ 20 h 144"/>
                <a:gd name="T8" fmla="*/ 24 w 83"/>
                <a:gd name="T9" fmla="*/ 55 h 144"/>
                <a:gd name="T10" fmla="*/ 31 w 83"/>
                <a:gd name="T11" fmla="*/ 55 h 144"/>
                <a:gd name="T12" fmla="*/ 36 w 83"/>
                <a:gd name="T13" fmla="*/ 55 h 144"/>
                <a:gd name="T14" fmla="*/ 51 w 83"/>
                <a:gd name="T15" fmla="*/ 56 h 144"/>
                <a:gd name="T16" fmla="*/ 61 w 83"/>
                <a:gd name="T17" fmla="*/ 60 h 144"/>
                <a:gd name="T18" fmla="*/ 72 w 83"/>
                <a:gd name="T19" fmla="*/ 67 h 144"/>
                <a:gd name="T20" fmla="*/ 81 w 83"/>
                <a:gd name="T21" fmla="*/ 80 h 144"/>
                <a:gd name="T22" fmla="*/ 83 w 83"/>
                <a:gd name="T23" fmla="*/ 98 h 144"/>
                <a:gd name="T24" fmla="*/ 82 w 83"/>
                <a:gd name="T25" fmla="*/ 111 h 144"/>
                <a:gd name="T26" fmla="*/ 77 w 83"/>
                <a:gd name="T27" fmla="*/ 123 h 144"/>
                <a:gd name="T28" fmla="*/ 69 w 83"/>
                <a:gd name="T29" fmla="*/ 132 h 144"/>
                <a:gd name="T30" fmla="*/ 58 w 83"/>
                <a:gd name="T31" fmla="*/ 139 h 144"/>
                <a:gd name="T32" fmla="*/ 45 w 83"/>
                <a:gd name="T33" fmla="*/ 143 h 144"/>
                <a:gd name="T34" fmla="*/ 31 w 83"/>
                <a:gd name="T35" fmla="*/ 144 h 144"/>
                <a:gd name="T36" fmla="*/ 13 w 83"/>
                <a:gd name="T37" fmla="*/ 143 h 144"/>
                <a:gd name="T38" fmla="*/ 0 w 83"/>
                <a:gd name="T39" fmla="*/ 139 h 144"/>
                <a:gd name="T40" fmla="*/ 0 w 83"/>
                <a:gd name="T41" fmla="*/ 116 h 144"/>
                <a:gd name="T42" fmla="*/ 14 w 83"/>
                <a:gd name="T43" fmla="*/ 124 h 144"/>
                <a:gd name="T44" fmla="*/ 28 w 83"/>
                <a:gd name="T45" fmla="*/ 126 h 144"/>
                <a:gd name="T46" fmla="*/ 41 w 83"/>
                <a:gd name="T47" fmla="*/ 124 h 144"/>
                <a:gd name="T48" fmla="*/ 51 w 83"/>
                <a:gd name="T49" fmla="*/ 119 h 144"/>
                <a:gd name="T50" fmla="*/ 55 w 83"/>
                <a:gd name="T51" fmla="*/ 115 h 144"/>
                <a:gd name="T52" fmla="*/ 57 w 83"/>
                <a:gd name="T53" fmla="*/ 110 h 144"/>
                <a:gd name="T54" fmla="*/ 60 w 83"/>
                <a:gd name="T55" fmla="*/ 105 h 144"/>
                <a:gd name="T56" fmla="*/ 60 w 83"/>
                <a:gd name="T57" fmla="*/ 99 h 144"/>
                <a:gd name="T58" fmla="*/ 60 w 83"/>
                <a:gd name="T59" fmla="*/ 93 h 144"/>
                <a:gd name="T60" fmla="*/ 57 w 83"/>
                <a:gd name="T61" fmla="*/ 89 h 144"/>
                <a:gd name="T62" fmla="*/ 55 w 83"/>
                <a:gd name="T63" fmla="*/ 84 h 144"/>
                <a:gd name="T64" fmla="*/ 51 w 83"/>
                <a:gd name="T65" fmla="*/ 80 h 144"/>
                <a:gd name="T66" fmla="*/ 40 w 83"/>
                <a:gd name="T67" fmla="*/ 76 h 144"/>
                <a:gd name="T68" fmla="*/ 26 w 83"/>
                <a:gd name="T69" fmla="*/ 73 h 144"/>
                <a:gd name="T70" fmla="*/ 18 w 83"/>
                <a:gd name="T71" fmla="*/ 75 h 144"/>
                <a:gd name="T72" fmla="*/ 5 w 83"/>
                <a:gd name="T73" fmla="*/ 75 h 144"/>
                <a:gd name="T74" fmla="*/ 5 w 83"/>
                <a:gd name="T7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3" h="144">
                  <a:moveTo>
                    <a:pt x="5" y="0"/>
                  </a:moveTo>
                  <a:lnTo>
                    <a:pt x="77" y="0"/>
                  </a:lnTo>
                  <a:lnTo>
                    <a:pt x="77" y="20"/>
                  </a:lnTo>
                  <a:lnTo>
                    <a:pt x="24" y="20"/>
                  </a:lnTo>
                  <a:lnTo>
                    <a:pt x="24" y="55"/>
                  </a:lnTo>
                  <a:lnTo>
                    <a:pt x="31" y="55"/>
                  </a:lnTo>
                  <a:lnTo>
                    <a:pt x="36" y="55"/>
                  </a:lnTo>
                  <a:lnTo>
                    <a:pt x="51" y="56"/>
                  </a:lnTo>
                  <a:lnTo>
                    <a:pt x="61" y="60"/>
                  </a:lnTo>
                  <a:lnTo>
                    <a:pt x="72" y="67"/>
                  </a:lnTo>
                  <a:lnTo>
                    <a:pt x="81" y="80"/>
                  </a:lnTo>
                  <a:lnTo>
                    <a:pt x="83" y="98"/>
                  </a:lnTo>
                  <a:lnTo>
                    <a:pt x="82" y="111"/>
                  </a:lnTo>
                  <a:lnTo>
                    <a:pt x="77" y="123"/>
                  </a:lnTo>
                  <a:lnTo>
                    <a:pt x="69" y="132"/>
                  </a:lnTo>
                  <a:lnTo>
                    <a:pt x="58" y="139"/>
                  </a:lnTo>
                  <a:lnTo>
                    <a:pt x="45" y="143"/>
                  </a:lnTo>
                  <a:lnTo>
                    <a:pt x="31" y="144"/>
                  </a:lnTo>
                  <a:lnTo>
                    <a:pt x="13" y="143"/>
                  </a:lnTo>
                  <a:lnTo>
                    <a:pt x="0" y="139"/>
                  </a:lnTo>
                  <a:lnTo>
                    <a:pt x="0" y="116"/>
                  </a:lnTo>
                  <a:lnTo>
                    <a:pt x="14" y="124"/>
                  </a:lnTo>
                  <a:lnTo>
                    <a:pt x="28" y="126"/>
                  </a:lnTo>
                  <a:lnTo>
                    <a:pt x="41" y="124"/>
                  </a:lnTo>
                  <a:lnTo>
                    <a:pt x="51" y="119"/>
                  </a:lnTo>
                  <a:lnTo>
                    <a:pt x="55" y="115"/>
                  </a:lnTo>
                  <a:lnTo>
                    <a:pt x="57" y="110"/>
                  </a:lnTo>
                  <a:lnTo>
                    <a:pt x="60" y="105"/>
                  </a:lnTo>
                  <a:lnTo>
                    <a:pt x="60" y="99"/>
                  </a:lnTo>
                  <a:lnTo>
                    <a:pt x="60" y="93"/>
                  </a:lnTo>
                  <a:lnTo>
                    <a:pt x="57" y="89"/>
                  </a:lnTo>
                  <a:lnTo>
                    <a:pt x="55" y="84"/>
                  </a:lnTo>
                  <a:lnTo>
                    <a:pt x="51" y="80"/>
                  </a:lnTo>
                  <a:lnTo>
                    <a:pt x="40" y="76"/>
                  </a:lnTo>
                  <a:lnTo>
                    <a:pt x="26" y="73"/>
                  </a:lnTo>
                  <a:lnTo>
                    <a:pt x="18" y="75"/>
                  </a:lnTo>
                  <a:lnTo>
                    <a:pt x="5" y="7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7"/>
            <p:cNvSpPr>
              <a:spLocks noEditPoints="1"/>
            </p:cNvSpPr>
            <p:nvPr/>
          </p:nvSpPr>
          <p:spPr bwMode="auto">
            <a:xfrm>
              <a:off x="4771" y="2422"/>
              <a:ext cx="97" cy="146"/>
            </a:xfrm>
            <a:custGeom>
              <a:avLst/>
              <a:gdLst>
                <a:gd name="T0" fmla="*/ 48 w 97"/>
                <a:gd name="T1" fmla="*/ 18 h 146"/>
                <a:gd name="T2" fmla="*/ 38 w 97"/>
                <a:gd name="T3" fmla="*/ 22 h 146"/>
                <a:gd name="T4" fmla="*/ 30 w 97"/>
                <a:gd name="T5" fmla="*/ 33 h 146"/>
                <a:gd name="T6" fmla="*/ 25 w 97"/>
                <a:gd name="T7" fmla="*/ 50 h 146"/>
                <a:gd name="T8" fmla="*/ 23 w 97"/>
                <a:gd name="T9" fmla="*/ 74 h 146"/>
                <a:gd name="T10" fmla="*/ 25 w 97"/>
                <a:gd name="T11" fmla="*/ 98 h 146"/>
                <a:gd name="T12" fmla="*/ 29 w 97"/>
                <a:gd name="T13" fmla="*/ 115 h 146"/>
                <a:gd name="T14" fmla="*/ 38 w 97"/>
                <a:gd name="T15" fmla="*/ 124 h 146"/>
                <a:gd name="T16" fmla="*/ 48 w 97"/>
                <a:gd name="T17" fmla="*/ 128 h 146"/>
                <a:gd name="T18" fmla="*/ 59 w 97"/>
                <a:gd name="T19" fmla="*/ 124 h 146"/>
                <a:gd name="T20" fmla="*/ 67 w 97"/>
                <a:gd name="T21" fmla="*/ 115 h 146"/>
                <a:gd name="T22" fmla="*/ 72 w 97"/>
                <a:gd name="T23" fmla="*/ 98 h 146"/>
                <a:gd name="T24" fmla="*/ 73 w 97"/>
                <a:gd name="T25" fmla="*/ 74 h 146"/>
                <a:gd name="T26" fmla="*/ 72 w 97"/>
                <a:gd name="T27" fmla="*/ 50 h 146"/>
                <a:gd name="T28" fmla="*/ 67 w 97"/>
                <a:gd name="T29" fmla="*/ 33 h 146"/>
                <a:gd name="T30" fmla="*/ 59 w 97"/>
                <a:gd name="T31" fmla="*/ 22 h 146"/>
                <a:gd name="T32" fmla="*/ 48 w 97"/>
                <a:gd name="T33" fmla="*/ 18 h 146"/>
                <a:gd name="T34" fmla="*/ 50 w 97"/>
                <a:gd name="T35" fmla="*/ 0 h 146"/>
                <a:gd name="T36" fmla="*/ 67 w 97"/>
                <a:gd name="T37" fmla="*/ 2 h 146"/>
                <a:gd name="T38" fmla="*/ 80 w 97"/>
                <a:gd name="T39" fmla="*/ 12 h 146"/>
                <a:gd name="T40" fmla="*/ 89 w 97"/>
                <a:gd name="T41" fmla="*/ 26 h 146"/>
                <a:gd name="T42" fmla="*/ 94 w 97"/>
                <a:gd name="T43" fmla="*/ 47 h 146"/>
                <a:gd name="T44" fmla="*/ 97 w 97"/>
                <a:gd name="T45" fmla="*/ 73 h 146"/>
                <a:gd name="T46" fmla="*/ 95 w 97"/>
                <a:gd name="T47" fmla="*/ 94 h 146"/>
                <a:gd name="T48" fmla="*/ 90 w 97"/>
                <a:gd name="T49" fmla="*/ 112 h 146"/>
                <a:gd name="T50" fmla="*/ 84 w 97"/>
                <a:gd name="T51" fmla="*/ 127 h 146"/>
                <a:gd name="T52" fmla="*/ 73 w 97"/>
                <a:gd name="T53" fmla="*/ 137 h 146"/>
                <a:gd name="T54" fmla="*/ 61 w 97"/>
                <a:gd name="T55" fmla="*/ 144 h 146"/>
                <a:gd name="T56" fmla="*/ 47 w 97"/>
                <a:gd name="T57" fmla="*/ 146 h 146"/>
                <a:gd name="T58" fmla="*/ 32 w 97"/>
                <a:gd name="T59" fmla="*/ 144 h 146"/>
                <a:gd name="T60" fmla="*/ 21 w 97"/>
                <a:gd name="T61" fmla="*/ 139 h 146"/>
                <a:gd name="T62" fmla="*/ 12 w 97"/>
                <a:gd name="T63" fmla="*/ 128 h 146"/>
                <a:gd name="T64" fmla="*/ 5 w 97"/>
                <a:gd name="T65" fmla="*/ 114 h 146"/>
                <a:gd name="T66" fmla="*/ 1 w 97"/>
                <a:gd name="T67" fmla="*/ 97 h 146"/>
                <a:gd name="T68" fmla="*/ 0 w 97"/>
                <a:gd name="T69" fmla="*/ 76 h 146"/>
                <a:gd name="T70" fmla="*/ 1 w 97"/>
                <a:gd name="T71" fmla="*/ 53 h 146"/>
                <a:gd name="T72" fmla="*/ 5 w 97"/>
                <a:gd name="T73" fmla="*/ 34 h 146"/>
                <a:gd name="T74" fmla="*/ 13 w 97"/>
                <a:gd name="T75" fmla="*/ 19 h 146"/>
                <a:gd name="T76" fmla="*/ 22 w 97"/>
                <a:gd name="T77" fmla="*/ 9 h 146"/>
                <a:gd name="T78" fmla="*/ 35 w 97"/>
                <a:gd name="T79" fmla="*/ 2 h 146"/>
                <a:gd name="T80" fmla="*/ 50 w 97"/>
                <a:gd name="T8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7" h="146">
                  <a:moveTo>
                    <a:pt x="48" y="18"/>
                  </a:moveTo>
                  <a:lnTo>
                    <a:pt x="38" y="22"/>
                  </a:lnTo>
                  <a:lnTo>
                    <a:pt x="30" y="33"/>
                  </a:lnTo>
                  <a:lnTo>
                    <a:pt x="25" y="50"/>
                  </a:lnTo>
                  <a:lnTo>
                    <a:pt x="23" y="74"/>
                  </a:lnTo>
                  <a:lnTo>
                    <a:pt x="25" y="98"/>
                  </a:lnTo>
                  <a:lnTo>
                    <a:pt x="29" y="115"/>
                  </a:lnTo>
                  <a:lnTo>
                    <a:pt x="38" y="124"/>
                  </a:lnTo>
                  <a:lnTo>
                    <a:pt x="48" y="128"/>
                  </a:lnTo>
                  <a:lnTo>
                    <a:pt x="59" y="124"/>
                  </a:lnTo>
                  <a:lnTo>
                    <a:pt x="67" y="115"/>
                  </a:lnTo>
                  <a:lnTo>
                    <a:pt x="72" y="98"/>
                  </a:lnTo>
                  <a:lnTo>
                    <a:pt x="73" y="74"/>
                  </a:lnTo>
                  <a:lnTo>
                    <a:pt x="72" y="50"/>
                  </a:lnTo>
                  <a:lnTo>
                    <a:pt x="67" y="33"/>
                  </a:lnTo>
                  <a:lnTo>
                    <a:pt x="59" y="22"/>
                  </a:lnTo>
                  <a:lnTo>
                    <a:pt x="48" y="18"/>
                  </a:lnTo>
                  <a:close/>
                  <a:moveTo>
                    <a:pt x="50" y="0"/>
                  </a:moveTo>
                  <a:lnTo>
                    <a:pt x="67" y="2"/>
                  </a:lnTo>
                  <a:lnTo>
                    <a:pt x="80" y="12"/>
                  </a:lnTo>
                  <a:lnTo>
                    <a:pt x="89" y="26"/>
                  </a:lnTo>
                  <a:lnTo>
                    <a:pt x="94" y="47"/>
                  </a:lnTo>
                  <a:lnTo>
                    <a:pt x="97" y="73"/>
                  </a:lnTo>
                  <a:lnTo>
                    <a:pt x="95" y="94"/>
                  </a:lnTo>
                  <a:lnTo>
                    <a:pt x="90" y="112"/>
                  </a:lnTo>
                  <a:lnTo>
                    <a:pt x="84" y="127"/>
                  </a:lnTo>
                  <a:lnTo>
                    <a:pt x="73" y="137"/>
                  </a:lnTo>
                  <a:lnTo>
                    <a:pt x="61" y="144"/>
                  </a:lnTo>
                  <a:lnTo>
                    <a:pt x="47" y="146"/>
                  </a:lnTo>
                  <a:lnTo>
                    <a:pt x="32" y="144"/>
                  </a:lnTo>
                  <a:lnTo>
                    <a:pt x="21" y="139"/>
                  </a:lnTo>
                  <a:lnTo>
                    <a:pt x="12" y="128"/>
                  </a:lnTo>
                  <a:lnTo>
                    <a:pt x="5" y="114"/>
                  </a:lnTo>
                  <a:lnTo>
                    <a:pt x="1" y="97"/>
                  </a:lnTo>
                  <a:lnTo>
                    <a:pt x="0" y="76"/>
                  </a:lnTo>
                  <a:lnTo>
                    <a:pt x="1" y="53"/>
                  </a:lnTo>
                  <a:lnTo>
                    <a:pt x="5" y="34"/>
                  </a:lnTo>
                  <a:lnTo>
                    <a:pt x="13" y="19"/>
                  </a:lnTo>
                  <a:lnTo>
                    <a:pt x="22" y="9"/>
                  </a:lnTo>
                  <a:lnTo>
                    <a:pt x="35" y="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8"/>
            <p:cNvSpPr>
              <a:spLocks noEditPoints="1"/>
            </p:cNvSpPr>
            <p:nvPr/>
          </p:nvSpPr>
          <p:spPr bwMode="auto">
            <a:xfrm>
              <a:off x="4885" y="2422"/>
              <a:ext cx="95" cy="146"/>
            </a:xfrm>
            <a:custGeom>
              <a:avLst/>
              <a:gdLst>
                <a:gd name="T0" fmla="*/ 48 w 95"/>
                <a:gd name="T1" fmla="*/ 72 h 146"/>
                <a:gd name="T2" fmla="*/ 42 w 95"/>
                <a:gd name="T3" fmla="*/ 73 h 146"/>
                <a:gd name="T4" fmla="*/ 36 w 95"/>
                <a:gd name="T5" fmla="*/ 76 h 146"/>
                <a:gd name="T6" fmla="*/ 31 w 95"/>
                <a:gd name="T7" fmla="*/ 80 h 146"/>
                <a:gd name="T8" fmla="*/ 27 w 95"/>
                <a:gd name="T9" fmla="*/ 85 h 146"/>
                <a:gd name="T10" fmla="*/ 26 w 95"/>
                <a:gd name="T11" fmla="*/ 91 h 146"/>
                <a:gd name="T12" fmla="*/ 25 w 95"/>
                <a:gd name="T13" fmla="*/ 97 h 146"/>
                <a:gd name="T14" fmla="*/ 26 w 95"/>
                <a:gd name="T15" fmla="*/ 108 h 146"/>
                <a:gd name="T16" fmla="*/ 31 w 95"/>
                <a:gd name="T17" fmla="*/ 119 h 146"/>
                <a:gd name="T18" fmla="*/ 35 w 95"/>
                <a:gd name="T19" fmla="*/ 123 h 146"/>
                <a:gd name="T20" fmla="*/ 39 w 95"/>
                <a:gd name="T21" fmla="*/ 125 h 146"/>
                <a:gd name="T22" fmla="*/ 43 w 95"/>
                <a:gd name="T23" fmla="*/ 128 h 146"/>
                <a:gd name="T24" fmla="*/ 48 w 95"/>
                <a:gd name="T25" fmla="*/ 128 h 146"/>
                <a:gd name="T26" fmla="*/ 53 w 95"/>
                <a:gd name="T27" fmla="*/ 128 h 146"/>
                <a:gd name="T28" fmla="*/ 59 w 95"/>
                <a:gd name="T29" fmla="*/ 125 h 146"/>
                <a:gd name="T30" fmla="*/ 62 w 95"/>
                <a:gd name="T31" fmla="*/ 124 h 146"/>
                <a:gd name="T32" fmla="*/ 65 w 95"/>
                <a:gd name="T33" fmla="*/ 120 h 146"/>
                <a:gd name="T34" fmla="*/ 69 w 95"/>
                <a:gd name="T35" fmla="*/ 115 h 146"/>
                <a:gd name="T36" fmla="*/ 72 w 95"/>
                <a:gd name="T37" fmla="*/ 108 h 146"/>
                <a:gd name="T38" fmla="*/ 72 w 95"/>
                <a:gd name="T39" fmla="*/ 101 h 146"/>
                <a:gd name="T40" fmla="*/ 72 w 95"/>
                <a:gd name="T41" fmla="*/ 94 h 146"/>
                <a:gd name="T42" fmla="*/ 70 w 95"/>
                <a:gd name="T43" fmla="*/ 89 h 146"/>
                <a:gd name="T44" fmla="*/ 68 w 95"/>
                <a:gd name="T45" fmla="*/ 84 h 146"/>
                <a:gd name="T46" fmla="*/ 65 w 95"/>
                <a:gd name="T47" fmla="*/ 80 h 146"/>
                <a:gd name="T48" fmla="*/ 62 w 95"/>
                <a:gd name="T49" fmla="*/ 77 h 146"/>
                <a:gd name="T50" fmla="*/ 59 w 95"/>
                <a:gd name="T51" fmla="*/ 74 h 146"/>
                <a:gd name="T52" fmla="*/ 53 w 95"/>
                <a:gd name="T53" fmla="*/ 73 h 146"/>
                <a:gd name="T54" fmla="*/ 48 w 95"/>
                <a:gd name="T55" fmla="*/ 72 h 146"/>
                <a:gd name="T56" fmla="*/ 61 w 95"/>
                <a:gd name="T57" fmla="*/ 0 h 146"/>
                <a:gd name="T58" fmla="*/ 74 w 95"/>
                <a:gd name="T59" fmla="*/ 1 h 146"/>
                <a:gd name="T60" fmla="*/ 85 w 95"/>
                <a:gd name="T61" fmla="*/ 4 h 146"/>
                <a:gd name="T62" fmla="*/ 85 w 95"/>
                <a:gd name="T63" fmla="*/ 23 h 146"/>
                <a:gd name="T64" fmla="*/ 74 w 95"/>
                <a:gd name="T65" fmla="*/ 19 h 146"/>
                <a:gd name="T66" fmla="*/ 62 w 95"/>
                <a:gd name="T67" fmla="*/ 18 h 146"/>
                <a:gd name="T68" fmla="*/ 52 w 95"/>
                <a:gd name="T69" fmla="*/ 19 h 146"/>
                <a:gd name="T70" fmla="*/ 43 w 95"/>
                <a:gd name="T71" fmla="*/ 25 h 146"/>
                <a:gd name="T72" fmla="*/ 34 w 95"/>
                <a:gd name="T73" fmla="*/ 33 h 146"/>
                <a:gd name="T74" fmla="*/ 26 w 95"/>
                <a:gd name="T75" fmla="*/ 50 h 146"/>
                <a:gd name="T76" fmla="*/ 23 w 95"/>
                <a:gd name="T77" fmla="*/ 72 h 146"/>
                <a:gd name="T78" fmla="*/ 23 w 95"/>
                <a:gd name="T79" fmla="*/ 72 h 146"/>
                <a:gd name="T80" fmla="*/ 31 w 95"/>
                <a:gd name="T81" fmla="*/ 63 h 146"/>
                <a:gd name="T82" fmla="*/ 42 w 95"/>
                <a:gd name="T83" fmla="*/ 56 h 146"/>
                <a:gd name="T84" fmla="*/ 56 w 95"/>
                <a:gd name="T85" fmla="*/ 55 h 146"/>
                <a:gd name="T86" fmla="*/ 72 w 95"/>
                <a:gd name="T87" fmla="*/ 57 h 146"/>
                <a:gd name="T88" fmla="*/ 83 w 95"/>
                <a:gd name="T89" fmla="*/ 67 h 146"/>
                <a:gd name="T90" fmla="*/ 93 w 95"/>
                <a:gd name="T91" fmla="*/ 81 h 146"/>
                <a:gd name="T92" fmla="*/ 95 w 95"/>
                <a:gd name="T93" fmla="*/ 98 h 146"/>
                <a:gd name="T94" fmla="*/ 91 w 95"/>
                <a:gd name="T95" fmla="*/ 118 h 146"/>
                <a:gd name="T96" fmla="*/ 82 w 95"/>
                <a:gd name="T97" fmla="*/ 133 h 146"/>
                <a:gd name="T98" fmla="*/ 66 w 95"/>
                <a:gd name="T99" fmla="*/ 143 h 146"/>
                <a:gd name="T100" fmla="*/ 48 w 95"/>
                <a:gd name="T101" fmla="*/ 146 h 146"/>
                <a:gd name="T102" fmla="*/ 34 w 95"/>
                <a:gd name="T103" fmla="*/ 144 h 146"/>
                <a:gd name="T104" fmla="*/ 23 w 95"/>
                <a:gd name="T105" fmla="*/ 139 h 146"/>
                <a:gd name="T106" fmla="*/ 13 w 95"/>
                <a:gd name="T107" fmla="*/ 129 h 146"/>
                <a:gd name="T108" fmla="*/ 6 w 95"/>
                <a:gd name="T109" fmla="*/ 116 h 146"/>
                <a:gd name="T110" fmla="*/ 2 w 95"/>
                <a:gd name="T111" fmla="*/ 101 h 146"/>
                <a:gd name="T112" fmla="*/ 0 w 95"/>
                <a:gd name="T113" fmla="*/ 81 h 146"/>
                <a:gd name="T114" fmla="*/ 2 w 95"/>
                <a:gd name="T115" fmla="*/ 59 h 146"/>
                <a:gd name="T116" fmla="*/ 8 w 95"/>
                <a:gd name="T117" fmla="*/ 39 h 146"/>
                <a:gd name="T118" fmla="*/ 17 w 95"/>
                <a:gd name="T119" fmla="*/ 22 h 146"/>
                <a:gd name="T120" fmla="*/ 30 w 95"/>
                <a:gd name="T121" fmla="*/ 10 h 146"/>
                <a:gd name="T122" fmla="*/ 44 w 95"/>
                <a:gd name="T123" fmla="*/ 2 h 146"/>
                <a:gd name="T124" fmla="*/ 61 w 95"/>
                <a:gd name="T12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5" h="146">
                  <a:moveTo>
                    <a:pt x="48" y="72"/>
                  </a:moveTo>
                  <a:lnTo>
                    <a:pt x="42" y="73"/>
                  </a:lnTo>
                  <a:lnTo>
                    <a:pt x="36" y="76"/>
                  </a:lnTo>
                  <a:lnTo>
                    <a:pt x="31" y="80"/>
                  </a:lnTo>
                  <a:lnTo>
                    <a:pt x="27" y="85"/>
                  </a:lnTo>
                  <a:lnTo>
                    <a:pt x="26" y="91"/>
                  </a:lnTo>
                  <a:lnTo>
                    <a:pt x="25" y="97"/>
                  </a:lnTo>
                  <a:lnTo>
                    <a:pt x="26" y="108"/>
                  </a:lnTo>
                  <a:lnTo>
                    <a:pt x="31" y="119"/>
                  </a:lnTo>
                  <a:lnTo>
                    <a:pt x="35" y="123"/>
                  </a:lnTo>
                  <a:lnTo>
                    <a:pt x="39" y="125"/>
                  </a:lnTo>
                  <a:lnTo>
                    <a:pt x="43" y="128"/>
                  </a:lnTo>
                  <a:lnTo>
                    <a:pt x="48" y="128"/>
                  </a:lnTo>
                  <a:lnTo>
                    <a:pt x="53" y="128"/>
                  </a:lnTo>
                  <a:lnTo>
                    <a:pt x="59" y="125"/>
                  </a:lnTo>
                  <a:lnTo>
                    <a:pt x="62" y="124"/>
                  </a:lnTo>
                  <a:lnTo>
                    <a:pt x="65" y="120"/>
                  </a:lnTo>
                  <a:lnTo>
                    <a:pt x="69" y="115"/>
                  </a:lnTo>
                  <a:lnTo>
                    <a:pt x="72" y="108"/>
                  </a:lnTo>
                  <a:lnTo>
                    <a:pt x="72" y="101"/>
                  </a:lnTo>
                  <a:lnTo>
                    <a:pt x="72" y="94"/>
                  </a:lnTo>
                  <a:lnTo>
                    <a:pt x="70" y="89"/>
                  </a:lnTo>
                  <a:lnTo>
                    <a:pt x="68" y="84"/>
                  </a:lnTo>
                  <a:lnTo>
                    <a:pt x="65" y="80"/>
                  </a:lnTo>
                  <a:lnTo>
                    <a:pt x="62" y="77"/>
                  </a:lnTo>
                  <a:lnTo>
                    <a:pt x="59" y="74"/>
                  </a:lnTo>
                  <a:lnTo>
                    <a:pt x="53" y="73"/>
                  </a:lnTo>
                  <a:lnTo>
                    <a:pt x="48" y="72"/>
                  </a:lnTo>
                  <a:close/>
                  <a:moveTo>
                    <a:pt x="61" y="0"/>
                  </a:moveTo>
                  <a:lnTo>
                    <a:pt x="74" y="1"/>
                  </a:lnTo>
                  <a:lnTo>
                    <a:pt x="85" y="4"/>
                  </a:lnTo>
                  <a:lnTo>
                    <a:pt x="85" y="23"/>
                  </a:lnTo>
                  <a:lnTo>
                    <a:pt x="74" y="19"/>
                  </a:lnTo>
                  <a:lnTo>
                    <a:pt x="62" y="18"/>
                  </a:lnTo>
                  <a:lnTo>
                    <a:pt x="52" y="19"/>
                  </a:lnTo>
                  <a:lnTo>
                    <a:pt x="43" y="25"/>
                  </a:lnTo>
                  <a:lnTo>
                    <a:pt x="34" y="33"/>
                  </a:lnTo>
                  <a:lnTo>
                    <a:pt x="26" y="50"/>
                  </a:lnTo>
                  <a:lnTo>
                    <a:pt x="23" y="72"/>
                  </a:lnTo>
                  <a:lnTo>
                    <a:pt x="23" y="72"/>
                  </a:lnTo>
                  <a:lnTo>
                    <a:pt x="31" y="63"/>
                  </a:lnTo>
                  <a:lnTo>
                    <a:pt x="42" y="56"/>
                  </a:lnTo>
                  <a:lnTo>
                    <a:pt x="56" y="55"/>
                  </a:lnTo>
                  <a:lnTo>
                    <a:pt x="72" y="57"/>
                  </a:lnTo>
                  <a:lnTo>
                    <a:pt x="83" y="67"/>
                  </a:lnTo>
                  <a:lnTo>
                    <a:pt x="93" y="81"/>
                  </a:lnTo>
                  <a:lnTo>
                    <a:pt x="95" y="98"/>
                  </a:lnTo>
                  <a:lnTo>
                    <a:pt x="91" y="118"/>
                  </a:lnTo>
                  <a:lnTo>
                    <a:pt x="82" y="133"/>
                  </a:lnTo>
                  <a:lnTo>
                    <a:pt x="66" y="143"/>
                  </a:lnTo>
                  <a:lnTo>
                    <a:pt x="48" y="146"/>
                  </a:lnTo>
                  <a:lnTo>
                    <a:pt x="34" y="144"/>
                  </a:lnTo>
                  <a:lnTo>
                    <a:pt x="23" y="139"/>
                  </a:lnTo>
                  <a:lnTo>
                    <a:pt x="13" y="129"/>
                  </a:lnTo>
                  <a:lnTo>
                    <a:pt x="6" y="116"/>
                  </a:lnTo>
                  <a:lnTo>
                    <a:pt x="2" y="101"/>
                  </a:lnTo>
                  <a:lnTo>
                    <a:pt x="0" y="81"/>
                  </a:lnTo>
                  <a:lnTo>
                    <a:pt x="2" y="59"/>
                  </a:lnTo>
                  <a:lnTo>
                    <a:pt x="8" y="39"/>
                  </a:lnTo>
                  <a:lnTo>
                    <a:pt x="17" y="22"/>
                  </a:lnTo>
                  <a:lnTo>
                    <a:pt x="30" y="10"/>
                  </a:lnTo>
                  <a:lnTo>
                    <a:pt x="44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9"/>
            <p:cNvSpPr>
              <a:spLocks noEditPoints="1"/>
            </p:cNvSpPr>
            <p:nvPr/>
          </p:nvSpPr>
          <p:spPr bwMode="auto">
            <a:xfrm>
              <a:off x="3573" y="3114"/>
              <a:ext cx="97" cy="147"/>
            </a:xfrm>
            <a:custGeom>
              <a:avLst/>
              <a:gdLst>
                <a:gd name="T0" fmla="*/ 50 w 97"/>
                <a:gd name="T1" fmla="*/ 19 h 147"/>
                <a:gd name="T2" fmla="*/ 38 w 97"/>
                <a:gd name="T3" fmla="*/ 23 h 147"/>
                <a:gd name="T4" fmla="*/ 30 w 97"/>
                <a:gd name="T5" fmla="*/ 33 h 147"/>
                <a:gd name="T6" fmla="*/ 25 w 97"/>
                <a:gd name="T7" fmla="*/ 50 h 147"/>
                <a:gd name="T8" fmla="*/ 24 w 97"/>
                <a:gd name="T9" fmla="*/ 75 h 147"/>
                <a:gd name="T10" fmla="*/ 25 w 97"/>
                <a:gd name="T11" fmla="*/ 99 h 147"/>
                <a:gd name="T12" fmla="*/ 30 w 97"/>
                <a:gd name="T13" fmla="*/ 116 h 147"/>
                <a:gd name="T14" fmla="*/ 38 w 97"/>
                <a:gd name="T15" fmla="*/ 125 h 147"/>
                <a:gd name="T16" fmla="*/ 48 w 97"/>
                <a:gd name="T17" fmla="*/ 129 h 147"/>
                <a:gd name="T18" fmla="*/ 60 w 97"/>
                <a:gd name="T19" fmla="*/ 125 h 147"/>
                <a:gd name="T20" fmla="*/ 67 w 97"/>
                <a:gd name="T21" fmla="*/ 114 h 147"/>
                <a:gd name="T22" fmla="*/ 72 w 97"/>
                <a:gd name="T23" fmla="*/ 99 h 147"/>
                <a:gd name="T24" fmla="*/ 73 w 97"/>
                <a:gd name="T25" fmla="*/ 75 h 147"/>
                <a:gd name="T26" fmla="*/ 72 w 97"/>
                <a:gd name="T27" fmla="*/ 50 h 147"/>
                <a:gd name="T28" fmla="*/ 68 w 97"/>
                <a:gd name="T29" fmla="*/ 33 h 147"/>
                <a:gd name="T30" fmla="*/ 60 w 97"/>
                <a:gd name="T31" fmla="*/ 23 h 147"/>
                <a:gd name="T32" fmla="*/ 50 w 97"/>
                <a:gd name="T33" fmla="*/ 19 h 147"/>
                <a:gd name="T34" fmla="*/ 50 w 97"/>
                <a:gd name="T35" fmla="*/ 0 h 147"/>
                <a:gd name="T36" fmla="*/ 67 w 97"/>
                <a:gd name="T37" fmla="*/ 3 h 147"/>
                <a:gd name="T38" fmla="*/ 80 w 97"/>
                <a:gd name="T39" fmla="*/ 12 h 147"/>
                <a:gd name="T40" fmla="*/ 89 w 97"/>
                <a:gd name="T41" fmla="*/ 27 h 147"/>
                <a:gd name="T42" fmla="*/ 96 w 97"/>
                <a:gd name="T43" fmla="*/ 46 h 147"/>
                <a:gd name="T44" fmla="*/ 97 w 97"/>
                <a:gd name="T45" fmla="*/ 72 h 147"/>
                <a:gd name="T46" fmla="*/ 96 w 97"/>
                <a:gd name="T47" fmla="*/ 95 h 147"/>
                <a:gd name="T48" fmla="*/ 92 w 97"/>
                <a:gd name="T49" fmla="*/ 113 h 147"/>
                <a:gd name="T50" fmla="*/ 84 w 97"/>
                <a:gd name="T51" fmla="*/ 127 h 147"/>
                <a:gd name="T52" fmla="*/ 73 w 97"/>
                <a:gd name="T53" fmla="*/ 138 h 147"/>
                <a:gd name="T54" fmla="*/ 61 w 97"/>
                <a:gd name="T55" fmla="*/ 144 h 147"/>
                <a:gd name="T56" fmla="*/ 47 w 97"/>
                <a:gd name="T57" fmla="*/ 147 h 147"/>
                <a:gd name="T58" fmla="*/ 33 w 97"/>
                <a:gd name="T59" fmla="*/ 144 h 147"/>
                <a:gd name="T60" fmla="*/ 22 w 97"/>
                <a:gd name="T61" fmla="*/ 138 h 147"/>
                <a:gd name="T62" fmla="*/ 13 w 97"/>
                <a:gd name="T63" fmla="*/ 129 h 147"/>
                <a:gd name="T64" fmla="*/ 5 w 97"/>
                <a:gd name="T65" fmla="*/ 114 h 147"/>
                <a:gd name="T66" fmla="*/ 1 w 97"/>
                <a:gd name="T67" fmla="*/ 97 h 147"/>
                <a:gd name="T68" fmla="*/ 0 w 97"/>
                <a:gd name="T69" fmla="*/ 76 h 147"/>
                <a:gd name="T70" fmla="*/ 1 w 97"/>
                <a:gd name="T71" fmla="*/ 53 h 147"/>
                <a:gd name="T72" fmla="*/ 5 w 97"/>
                <a:gd name="T73" fmla="*/ 34 h 147"/>
                <a:gd name="T74" fmla="*/ 13 w 97"/>
                <a:gd name="T75" fmla="*/ 20 h 147"/>
                <a:gd name="T76" fmla="*/ 22 w 97"/>
                <a:gd name="T77" fmla="*/ 8 h 147"/>
                <a:gd name="T78" fmla="*/ 35 w 97"/>
                <a:gd name="T79" fmla="*/ 3 h 147"/>
                <a:gd name="T80" fmla="*/ 50 w 97"/>
                <a:gd name="T81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7" h="147">
                  <a:moveTo>
                    <a:pt x="50" y="19"/>
                  </a:moveTo>
                  <a:lnTo>
                    <a:pt x="38" y="23"/>
                  </a:lnTo>
                  <a:lnTo>
                    <a:pt x="30" y="33"/>
                  </a:lnTo>
                  <a:lnTo>
                    <a:pt x="25" y="50"/>
                  </a:lnTo>
                  <a:lnTo>
                    <a:pt x="24" y="75"/>
                  </a:lnTo>
                  <a:lnTo>
                    <a:pt x="25" y="99"/>
                  </a:lnTo>
                  <a:lnTo>
                    <a:pt x="30" y="116"/>
                  </a:lnTo>
                  <a:lnTo>
                    <a:pt x="38" y="125"/>
                  </a:lnTo>
                  <a:lnTo>
                    <a:pt x="48" y="129"/>
                  </a:lnTo>
                  <a:lnTo>
                    <a:pt x="60" y="125"/>
                  </a:lnTo>
                  <a:lnTo>
                    <a:pt x="67" y="114"/>
                  </a:lnTo>
                  <a:lnTo>
                    <a:pt x="72" y="99"/>
                  </a:lnTo>
                  <a:lnTo>
                    <a:pt x="73" y="75"/>
                  </a:lnTo>
                  <a:lnTo>
                    <a:pt x="72" y="50"/>
                  </a:lnTo>
                  <a:lnTo>
                    <a:pt x="68" y="33"/>
                  </a:lnTo>
                  <a:lnTo>
                    <a:pt x="60" y="23"/>
                  </a:lnTo>
                  <a:lnTo>
                    <a:pt x="50" y="19"/>
                  </a:lnTo>
                  <a:close/>
                  <a:moveTo>
                    <a:pt x="50" y="0"/>
                  </a:moveTo>
                  <a:lnTo>
                    <a:pt x="67" y="3"/>
                  </a:lnTo>
                  <a:lnTo>
                    <a:pt x="80" y="12"/>
                  </a:lnTo>
                  <a:lnTo>
                    <a:pt x="89" y="27"/>
                  </a:lnTo>
                  <a:lnTo>
                    <a:pt x="96" y="46"/>
                  </a:lnTo>
                  <a:lnTo>
                    <a:pt x="97" y="72"/>
                  </a:lnTo>
                  <a:lnTo>
                    <a:pt x="96" y="95"/>
                  </a:lnTo>
                  <a:lnTo>
                    <a:pt x="92" y="113"/>
                  </a:lnTo>
                  <a:lnTo>
                    <a:pt x="84" y="127"/>
                  </a:lnTo>
                  <a:lnTo>
                    <a:pt x="73" y="138"/>
                  </a:lnTo>
                  <a:lnTo>
                    <a:pt x="61" y="144"/>
                  </a:lnTo>
                  <a:lnTo>
                    <a:pt x="47" y="147"/>
                  </a:lnTo>
                  <a:lnTo>
                    <a:pt x="33" y="144"/>
                  </a:lnTo>
                  <a:lnTo>
                    <a:pt x="22" y="138"/>
                  </a:lnTo>
                  <a:lnTo>
                    <a:pt x="13" y="129"/>
                  </a:lnTo>
                  <a:lnTo>
                    <a:pt x="5" y="114"/>
                  </a:lnTo>
                  <a:lnTo>
                    <a:pt x="1" y="97"/>
                  </a:lnTo>
                  <a:lnTo>
                    <a:pt x="0" y="76"/>
                  </a:lnTo>
                  <a:lnTo>
                    <a:pt x="1" y="53"/>
                  </a:lnTo>
                  <a:lnTo>
                    <a:pt x="5" y="34"/>
                  </a:lnTo>
                  <a:lnTo>
                    <a:pt x="13" y="20"/>
                  </a:lnTo>
                  <a:lnTo>
                    <a:pt x="22" y="8"/>
                  </a:lnTo>
                  <a:lnTo>
                    <a:pt x="35" y="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0"/>
            <p:cNvSpPr>
              <a:spLocks/>
            </p:cNvSpPr>
            <p:nvPr/>
          </p:nvSpPr>
          <p:spPr bwMode="auto">
            <a:xfrm>
              <a:off x="3693" y="3114"/>
              <a:ext cx="85" cy="144"/>
            </a:xfrm>
            <a:custGeom>
              <a:avLst/>
              <a:gdLst>
                <a:gd name="T0" fmla="*/ 55 w 85"/>
                <a:gd name="T1" fmla="*/ 0 h 144"/>
                <a:gd name="T2" fmla="*/ 55 w 85"/>
                <a:gd name="T3" fmla="*/ 125 h 144"/>
                <a:gd name="T4" fmla="*/ 85 w 85"/>
                <a:gd name="T5" fmla="*/ 125 h 144"/>
                <a:gd name="T6" fmla="*/ 85 w 85"/>
                <a:gd name="T7" fmla="*/ 144 h 144"/>
                <a:gd name="T8" fmla="*/ 2 w 85"/>
                <a:gd name="T9" fmla="*/ 144 h 144"/>
                <a:gd name="T10" fmla="*/ 2 w 85"/>
                <a:gd name="T11" fmla="*/ 125 h 144"/>
                <a:gd name="T12" fmla="*/ 32 w 85"/>
                <a:gd name="T13" fmla="*/ 125 h 144"/>
                <a:gd name="T14" fmla="*/ 32 w 85"/>
                <a:gd name="T15" fmla="*/ 25 h 144"/>
                <a:gd name="T16" fmla="*/ 0 w 85"/>
                <a:gd name="T17" fmla="*/ 33 h 144"/>
                <a:gd name="T18" fmla="*/ 0 w 85"/>
                <a:gd name="T19" fmla="*/ 13 h 144"/>
                <a:gd name="T20" fmla="*/ 55 w 85"/>
                <a:gd name="T2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144">
                  <a:moveTo>
                    <a:pt x="55" y="0"/>
                  </a:moveTo>
                  <a:lnTo>
                    <a:pt x="55" y="125"/>
                  </a:lnTo>
                  <a:lnTo>
                    <a:pt x="85" y="125"/>
                  </a:lnTo>
                  <a:lnTo>
                    <a:pt x="85" y="144"/>
                  </a:lnTo>
                  <a:lnTo>
                    <a:pt x="2" y="144"/>
                  </a:lnTo>
                  <a:lnTo>
                    <a:pt x="2" y="125"/>
                  </a:lnTo>
                  <a:lnTo>
                    <a:pt x="32" y="125"/>
                  </a:lnTo>
                  <a:lnTo>
                    <a:pt x="32" y="25"/>
                  </a:lnTo>
                  <a:lnTo>
                    <a:pt x="0" y="33"/>
                  </a:lnTo>
                  <a:lnTo>
                    <a:pt x="0" y="13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1"/>
            <p:cNvSpPr>
              <a:spLocks noEditPoints="1"/>
            </p:cNvSpPr>
            <p:nvPr/>
          </p:nvSpPr>
          <p:spPr bwMode="auto">
            <a:xfrm>
              <a:off x="2361" y="2419"/>
              <a:ext cx="97" cy="146"/>
            </a:xfrm>
            <a:custGeom>
              <a:avLst/>
              <a:gdLst>
                <a:gd name="T0" fmla="*/ 49 w 97"/>
                <a:gd name="T1" fmla="*/ 19 h 146"/>
                <a:gd name="T2" fmla="*/ 38 w 97"/>
                <a:gd name="T3" fmla="*/ 21 h 146"/>
                <a:gd name="T4" fmla="*/ 30 w 97"/>
                <a:gd name="T5" fmla="*/ 33 h 146"/>
                <a:gd name="T6" fmla="*/ 25 w 97"/>
                <a:gd name="T7" fmla="*/ 50 h 146"/>
                <a:gd name="T8" fmla="*/ 23 w 97"/>
                <a:gd name="T9" fmla="*/ 75 h 146"/>
                <a:gd name="T10" fmla="*/ 25 w 97"/>
                <a:gd name="T11" fmla="*/ 98 h 146"/>
                <a:gd name="T12" fmla="*/ 30 w 97"/>
                <a:gd name="T13" fmla="*/ 114 h 146"/>
                <a:gd name="T14" fmla="*/ 38 w 97"/>
                <a:gd name="T15" fmla="*/ 125 h 146"/>
                <a:gd name="T16" fmla="*/ 48 w 97"/>
                <a:gd name="T17" fmla="*/ 128 h 146"/>
                <a:gd name="T18" fmla="*/ 60 w 97"/>
                <a:gd name="T19" fmla="*/ 125 h 146"/>
                <a:gd name="T20" fmla="*/ 68 w 97"/>
                <a:gd name="T21" fmla="*/ 114 h 146"/>
                <a:gd name="T22" fmla="*/ 72 w 97"/>
                <a:gd name="T23" fmla="*/ 97 h 146"/>
                <a:gd name="T24" fmla="*/ 73 w 97"/>
                <a:gd name="T25" fmla="*/ 74 h 146"/>
                <a:gd name="T26" fmla="*/ 72 w 97"/>
                <a:gd name="T27" fmla="*/ 50 h 146"/>
                <a:gd name="T28" fmla="*/ 68 w 97"/>
                <a:gd name="T29" fmla="*/ 32 h 146"/>
                <a:gd name="T30" fmla="*/ 60 w 97"/>
                <a:gd name="T31" fmla="*/ 21 h 146"/>
                <a:gd name="T32" fmla="*/ 49 w 97"/>
                <a:gd name="T33" fmla="*/ 19 h 146"/>
                <a:gd name="T34" fmla="*/ 51 w 97"/>
                <a:gd name="T35" fmla="*/ 0 h 146"/>
                <a:gd name="T36" fmla="*/ 66 w 97"/>
                <a:gd name="T37" fmla="*/ 3 h 146"/>
                <a:gd name="T38" fmla="*/ 80 w 97"/>
                <a:gd name="T39" fmla="*/ 12 h 146"/>
                <a:gd name="T40" fmla="*/ 90 w 97"/>
                <a:gd name="T41" fmla="*/ 26 h 146"/>
                <a:gd name="T42" fmla="*/ 95 w 97"/>
                <a:gd name="T43" fmla="*/ 46 h 146"/>
                <a:gd name="T44" fmla="*/ 97 w 97"/>
                <a:gd name="T45" fmla="*/ 72 h 146"/>
                <a:gd name="T46" fmla="*/ 95 w 97"/>
                <a:gd name="T47" fmla="*/ 94 h 146"/>
                <a:gd name="T48" fmla="*/ 91 w 97"/>
                <a:gd name="T49" fmla="*/ 113 h 146"/>
                <a:gd name="T50" fmla="*/ 84 w 97"/>
                <a:gd name="T51" fmla="*/ 127 h 146"/>
                <a:gd name="T52" fmla="*/ 74 w 97"/>
                <a:gd name="T53" fmla="*/ 138 h 146"/>
                <a:gd name="T54" fmla="*/ 61 w 97"/>
                <a:gd name="T55" fmla="*/ 144 h 146"/>
                <a:gd name="T56" fmla="*/ 47 w 97"/>
                <a:gd name="T57" fmla="*/ 146 h 146"/>
                <a:gd name="T58" fmla="*/ 34 w 97"/>
                <a:gd name="T59" fmla="*/ 144 h 146"/>
                <a:gd name="T60" fmla="*/ 22 w 97"/>
                <a:gd name="T61" fmla="*/ 138 h 146"/>
                <a:gd name="T62" fmla="*/ 13 w 97"/>
                <a:gd name="T63" fmla="*/ 128 h 146"/>
                <a:gd name="T64" fmla="*/ 5 w 97"/>
                <a:gd name="T65" fmla="*/ 114 h 146"/>
                <a:gd name="T66" fmla="*/ 1 w 97"/>
                <a:gd name="T67" fmla="*/ 97 h 146"/>
                <a:gd name="T68" fmla="*/ 0 w 97"/>
                <a:gd name="T69" fmla="*/ 76 h 146"/>
                <a:gd name="T70" fmla="*/ 1 w 97"/>
                <a:gd name="T71" fmla="*/ 53 h 146"/>
                <a:gd name="T72" fmla="*/ 6 w 97"/>
                <a:gd name="T73" fmla="*/ 34 h 146"/>
                <a:gd name="T74" fmla="*/ 13 w 97"/>
                <a:gd name="T75" fmla="*/ 19 h 146"/>
                <a:gd name="T76" fmla="*/ 23 w 97"/>
                <a:gd name="T77" fmla="*/ 8 h 146"/>
                <a:gd name="T78" fmla="*/ 35 w 97"/>
                <a:gd name="T79" fmla="*/ 2 h 146"/>
                <a:gd name="T80" fmla="*/ 51 w 97"/>
                <a:gd name="T8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7" h="146">
                  <a:moveTo>
                    <a:pt x="49" y="19"/>
                  </a:moveTo>
                  <a:lnTo>
                    <a:pt x="38" y="21"/>
                  </a:lnTo>
                  <a:lnTo>
                    <a:pt x="30" y="33"/>
                  </a:lnTo>
                  <a:lnTo>
                    <a:pt x="25" y="50"/>
                  </a:lnTo>
                  <a:lnTo>
                    <a:pt x="23" y="75"/>
                  </a:lnTo>
                  <a:lnTo>
                    <a:pt x="25" y="98"/>
                  </a:lnTo>
                  <a:lnTo>
                    <a:pt x="30" y="114"/>
                  </a:lnTo>
                  <a:lnTo>
                    <a:pt x="38" y="125"/>
                  </a:lnTo>
                  <a:lnTo>
                    <a:pt x="48" y="128"/>
                  </a:lnTo>
                  <a:lnTo>
                    <a:pt x="60" y="125"/>
                  </a:lnTo>
                  <a:lnTo>
                    <a:pt x="68" y="114"/>
                  </a:lnTo>
                  <a:lnTo>
                    <a:pt x="72" y="97"/>
                  </a:lnTo>
                  <a:lnTo>
                    <a:pt x="73" y="74"/>
                  </a:lnTo>
                  <a:lnTo>
                    <a:pt x="72" y="50"/>
                  </a:lnTo>
                  <a:lnTo>
                    <a:pt x="68" y="32"/>
                  </a:lnTo>
                  <a:lnTo>
                    <a:pt x="60" y="21"/>
                  </a:lnTo>
                  <a:lnTo>
                    <a:pt x="49" y="19"/>
                  </a:lnTo>
                  <a:close/>
                  <a:moveTo>
                    <a:pt x="51" y="0"/>
                  </a:moveTo>
                  <a:lnTo>
                    <a:pt x="66" y="3"/>
                  </a:lnTo>
                  <a:lnTo>
                    <a:pt x="80" y="12"/>
                  </a:lnTo>
                  <a:lnTo>
                    <a:pt x="90" y="26"/>
                  </a:lnTo>
                  <a:lnTo>
                    <a:pt x="95" y="46"/>
                  </a:lnTo>
                  <a:lnTo>
                    <a:pt x="97" y="72"/>
                  </a:lnTo>
                  <a:lnTo>
                    <a:pt x="95" y="94"/>
                  </a:lnTo>
                  <a:lnTo>
                    <a:pt x="91" y="113"/>
                  </a:lnTo>
                  <a:lnTo>
                    <a:pt x="84" y="127"/>
                  </a:lnTo>
                  <a:lnTo>
                    <a:pt x="74" y="138"/>
                  </a:lnTo>
                  <a:lnTo>
                    <a:pt x="61" y="144"/>
                  </a:lnTo>
                  <a:lnTo>
                    <a:pt x="47" y="146"/>
                  </a:lnTo>
                  <a:lnTo>
                    <a:pt x="34" y="144"/>
                  </a:lnTo>
                  <a:lnTo>
                    <a:pt x="22" y="138"/>
                  </a:lnTo>
                  <a:lnTo>
                    <a:pt x="13" y="128"/>
                  </a:lnTo>
                  <a:lnTo>
                    <a:pt x="5" y="114"/>
                  </a:lnTo>
                  <a:lnTo>
                    <a:pt x="1" y="97"/>
                  </a:lnTo>
                  <a:lnTo>
                    <a:pt x="0" y="76"/>
                  </a:lnTo>
                  <a:lnTo>
                    <a:pt x="1" y="53"/>
                  </a:lnTo>
                  <a:lnTo>
                    <a:pt x="6" y="34"/>
                  </a:lnTo>
                  <a:lnTo>
                    <a:pt x="13" y="19"/>
                  </a:lnTo>
                  <a:lnTo>
                    <a:pt x="23" y="8"/>
                  </a:lnTo>
                  <a:lnTo>
                    <a:pt x="35" y="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2476" y="2419"/>
              <a:ext cx="89" cy="144"/>
            </a:xfrm>
            <a:custGeom>
              <a:avLst/>
              <a:gdLst>
                <a:gd name="T0" fmla="*/ 47 w 89"/>
                <a:gd name="T1" fmla="*/ 0 h 144"/>
                <a:gd name="T2" fmla="*/ 64 w 89"/>
                <a:gd name="T3" fmla="*/ 3 h 144"/>
                <a:gd name="T4" fmla="*/ 78 w 89"/>
                <a:gd name="T5" fmla="*/ 9 h 144"/>
                <a:gd name="T6" fmla="*/ 86 w 89"/>
                <a:gd name="T7" fmla="*/ 22 h 144"/>
                <a:gd name="T8" fmla="*/ 89 w 89"/>
                <a:gd name="T9" fmla="*/ 39 h 144"/>
                <a:gd name="T10" fmla="*/ 88 w 89"/>
                <a:gd name="T11" fmla="*/ 51 h 144"/>
                <a:gd name="T12" fmla="*/ 82 w 89"/>
                <a:gd name="T13" fmla="*/ 64 h 144"/>
                <a:gd name="T14" fmla="*/ 72 w 89"/>
                <a:gd name="T15" fmla="*/ 77 h 144"/>
                <a:gd name="T16" fmla="*/ 55 w 89"/>
                <a:gd name="T17" fmla="*/ 96 h 144"/>
                <a:gd name="T18" fmla="*/ 26 w 89"/>
                <a:gd name="T19" fmla="*/ 123 h 144"/>
                <a:gd name="T20" fmla="*/ 26 w 89"/>
                <a:gd name="T21" fmla="*/ 125 h 144"/>
                <a:gd name="T22" fmla="*/ 88 w 89"/>
                <a:gd name="T23" fmla="*/ 125 h 144"/>
                <a:gd name="T24" fmla="*/ 88 w 89"/>
                <a:gd name="T25" fmla="*/ 144 h 144"/>
                <a:gd name="T26" fmla="*/ 0 w 89"/>
                <a:gd name="T27" fmla="*/ 144 h 144"/>
                <a:gd name="T28" fmla="*/ 0 w 89"/>
                <a:gd name="T29" fmla="*/ 125 h 144"/>
                <a:gd name="T30" fmla="*/ 39 w 89"/>
                <a:gd name="T31" fmla="*/ 87 h 144"/>
                <a:gd name="T32" fmla="*/ 51 w 89"/>
                <a:gd name="T33" fmla="*/ 74 h 144"/>
                <a:gd name="T34" fmla="*/ 60 w 89"/>
                <a:gd name="T35" fmla="*/ 63 h 144"/>
                <a:gd name="T36" fmla="*/ 64 w 89"/>
                <a:gd name="T37" fmla="*/ 56 h 144"/>
                <a:gd name="T38" fmla="*/ 65 w 89"/>
                <a:gd name="T39" fmla="*/ 50 h 144"/>
                <a:gd name="T40" fmla="*/ 67 w 89"/>
                <a:gd name="T41" fmla="*/ 42 h 144"/>
                <a:gd name="T42" fmla="*/ 65 w 89"/>
                <a:gd name="T43" fmla="*/ 37 h 144"/>
                <a:gd name="T44" fmla="*/ 65 w 89"/>
                <a:gd name="T45" fmla="*/ 32 h 144"/>
                <a:gd name="T46" fmla="*/ 63 w 89"/>
                <a:gd name="T47" fmla="*/ 28 h 144"/>
                <a:gd name="T48" fmla="*/ 60 w 89"/>
                <a:gd name="T49" fmla="*/ 25 h 144"/>
                <a:gd name="T50" fmla="*/ 56 w 89"/>
                <a:gd name="T51" fmla="*/ 22 h 144"/>
                <a:gd name="T52" fmla="*/ 52 w 89"/>
                <a:gd name="T53" fmla="*/ 20 h 144"/>
                <a:gd name="T54" fmla="*/ 47 w 89"/>
                <a:gd name="T55" fmla="*/ 19 h 144"/>
                <a:gd name="T56" fmla="*/ 41 w 89"/>
                <a:gd name="T57" fmla="*/ 19 h 144"/>
                <a:gd name="T58" fmla="*/ 23 w 89"/>
                <a:gd name="T59" fmla="*/ 22 h 144"/>
                <a:gd name="T60" fmla="*/ 6 w 89"/>
                <a:gd name="T61" fmla="*/ 34 h 144"/>
                <a:gd name="T62" fmla="*/ 6 w 89"/>
                <a:gd name="T63" fmla="*/ 13 h 144"/>
                <a:gd name="T64" fmla="*/ 25 w 89"/>
                <a:gd name="T65" fmla="*/ 3 h 144"/>
                <a:gd name="T66" fmla="*/ 47 w 89"/>
                <a:gd name="T6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" h="144">
                  <a:moveTo>
                    <a:pt x="47" y="0"/>
                  </a:moveTo>
                  <a:lnTo>
                    <a:pt x="64" y="3"/>
                  </a:lnTo>
                  <a:lnTo>
                    <a:pt x="78" y="9"/>
                  </a:lnTo>
                  <a:lnTo>
                    <a:pt x="86" y="22"/>
                  </a:lnTo>
                  <a:lnTo>
                    <a:pt x="89" y="39"/>
                  </a:lnTo>
                  <a:lnTo>
                    <a:pt x="88" y="51"/>
                  </a:lnTo>
                  <a:lnTo>
                    <a:pt x="82" y="64"/>
                  </a:lnTo>
                  <a:lnTo>
                    <a:pt x="72" y="77"/>
                  </a:lnTo>
                  <a:lnTo>
                    <a:pt x="55" y="96"/>
                  </a:lnTo>
                  <a:lnTo>
                    <a:pt x="26" y="123"/>
                  </a:lnTo>
                  <a:lnTo>
                    <a:pt x="26" y="125"/>
                  </a:lnTo>
                  <a:lnTo>
                    <a:pt x="88" y="125"/>
                  </a:lnTo>
                  <a:lnTo>
                    <a:pt x="88" y="144"/>
                  </a:lnTo>
                  <a:lnTo>
                    <a:pt x="0" y="144"/>
                  </a:lnTo>
                  <a:lnTo>
                    <a:pt x="0" y="125"/>
                  </a:lnTo>
                  <a:lnTo>
                    <a:pt x="39" y="87"/>
                  </a:lnTo>
                  <a:lnTo>
                    <a:pt x="51" y="74"/>
                  </a:lnTo>
                  <a:lnTo>
                    <a:pt x="60" y="63"/>
                  </a:lnTo>
                  <a:lnTo>
                    <a:pt x="64" y="56"/>
                  </a:lnTo>
                  <a:lnTo>
                    <a:pt x="65" y="50"/>
                  </a:lnTo>
                  <a:lnTo>
                    <a:pt x="67" y="42"/>
                  </a:lnTo>
                  <a:lnTo>
                    <a:pt x="65" y="37"/>
                  </a:lnTo>
                  <a:lnTo>
                    <a:pt x="65" y="32"/>
                  </a:lnTo>
                  <a:lnTo>
                    <a:pt x="63" y="28"/>
                  </a:lnTo>
                  <a:lnTo>
                    <a:pt x="60" y="25"/>
                  </a:lnTo>
                  <a:lnTo>
                    <a:pt x="56" y="22"/>
                  </a:lnTo>
                  <a:lnTo>
                    <a:pt x="52" y="20"/>
                  </a:lnTo>
                  <a:lnTo>
                    <a:pt x="47" y="19"/>
                  </a:lnTo>
                  <a:lnTo>
                    <a:pt x="41" y="19"/>
                  </a:lnTo>
                  <a:lnTo>
                    <a:pt x="23" y="22"/>
                  </a:lnTo>
                  <a:lnTo>
                    <a:pt x="6" y="34"/>
                  </a:lnTo>
                  <a:lnTo>
                    <a:pt x="6" y="13"/>
                  </a:lnTo>
                  <a:lnTo>
                    <a:pt x="25" y="3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3"/>
            <p:cNvSpPr>
              <a:spLocks noEditPoints="1"/>
            </p:cNvSpPr>
            <p:nvPr/>
          </p:nvSpPr>
          <p:spPr bwMode="auto">
            <a:xfrm>
              <a:off x="2361" y="1020"/>
              <a:ext cx="97" cy="146"/>
            </a:xfrm>
            <a:custGeom>
              <a:avLst/>
              <a:gdLst>
                <a:gd name="T0" fmla="*/ 49 w 97"/>
                <a:gd name="T1" fmla="*/ 18 h 146"/>
                <a:gd name="T2" fmla="*/ 38 w 97"/>
                <a:gd name="T3" fmla="*/ 22 h 146"/>
                <a:gd name="T4" fmla="*/ 30 w 97"/>
                <a:gd name="T5" fmla="*/ 33 h 146"/>
                <a:gd name="T6" fmla="*/ 25 w 97"/>
                <a:gd name="T7" fmla="*/ 50 h 146"/>
                <a:gd name="T8" fmla="*/ 23 w 97"/>
                <a:gd name="T9" fmla="*/ 74 h 146"/>
                <a:gd name="T10" fmla="*/ 25 w 97"/>
                <a:gd name="T11" fmla="*/ 98 h 146"/>
                <a:gd name="T12" fmla="*/ 30 w 97"/>
                <a:gd name="T13" fmla="*/ 115 h 146"/>
                <a:gd name="T14" fmla="*/ 38 w 97"/>
                <a:gd name="T15" fmla="*/ 124 h 146"/>
                <a:gd name="T16" fmla="*/ 48 w 97"/>
                <a:gd name="T17" fmla="*/ 128 h 146"/>
                <a:gd name="T18" fmla="*/ 60 w 97"/>
                <a:gd name="T19" fmla="*/ 124 h 146"/>
                <a:gd name="T20" fmla="*/ 68 w 97"/>
                <a:gd name="T21" fmla="*/ 115 h 146"/>
                <a:gd name="T22" fmla="*/ 72 w 97"/>
                <a:gd name="T23" fmla="*/ 98 h 146"/>
                <a:gd name="T24" fmla="*/ 73 w 97"/>
                <a:gd name="T25" fmla="*/ 74 h 146"/>
                <a:gd name="T26" fmla="*/ 72 w 97"/>
                <a:gd name="T27" fmla="*/ 50 h 146"/>
                <a:gd name="T28" fmla="*/ 68 w 97"/>
                <a:gd name="T29" fmla="*/ 33 h 146"/>
                <a:gd name="T30" fmla="*/ 60 w 97"/>
                <a:gd name="T31" fmla="*/ 22 h 146"/>
                <a:gd name="T32" fmla="*/ 49 w 97"/>
                <a:gd name="T33" fmla="*/ 18 h 146"/>
                <a:gd name="T34" fmla="*/ 51 w 97"/>
                <a:gd name="T35" fmla="*/ 0 h 146"/>
                <a:gd name="T36" fmla="*/ 66 w 97"/>
                <a:gd name="T37" fmla="*/ 2 h 146"/>
                <a:gd name="T38" fmla="*/ 80 w 97"/>
                <a:gd name="T39" fmla="*/ 12 h 146"/>
                <a:gd name="T40" fmla="*/ 90 w 97"/>
                <a:gd name="T41" fmla="*/ 26 h 146"/>
                <a:gd name="T42" fmla="*/ 95 w 97"/>
                <a:gd name="T43" fmla="*/ 47 h 146"/>
                <a:gd name="T44" fmla="*/ 97 w 97"/>
                <a:gd name="T45" fmla="*/ 72 h 146"/>
                <a:gd name="T46" fmla="*/ 95 w 97"/>
                <a:gd name="T47" fmla="*/ 94 h 146"/>
                <a:gd name="T48" fmla="*/ 91 w 97"/>
                <a:gd name="T49" fmla="*/ 112 h 146"/>
                <a:gd name="T50" fmla="*/ 84 w 97"/>
                <a:gd name="T51" fmla="*/ 127 h 146"/>
                <a:gd name="T52" fmla="*/ 74 w 97"/>
                <a:gd name="T53" fmla="*/ 137 h 146"/>
                <a:gd name="T54" fmla="*/ 61 w 97"/>
                <a:gd name="T55" fmla="*/ 144 h 146"/>
                <a:gd name="T56" fmla="*/ 47 w 97"/>
                <a:gd name="T57" fmla="*/ 146 h 146"/>
                <a:gd name="T58" fmla="*/ 34 w 97"/>
                <a:gd name="T59" fmla="*/ 144 h 146"/>
                <a:gd name="T60" fmla="*/ 22 w 97"/>
                <a:gd name="T61" fmla="*/ 139 h 146"/>
                <a:gd name="T62" fmla="*/ 13 w 97"/>
                <a:gd name="T63" fmla="*/ 128 h 146"/>
                <a:gd name="T64" fmla="*/ 5 w 97"/>
                <a:gd name="T65" fmla="*/ 114 h 146"/>
                <a:gd name="T66" fmla="*/ 1 w 97"/>
                <a:gd name="T67" fmla="*/ 97 h 146"/>
                <a:gd name="T68" fmla="*/ 0 w 97"/>
                <a:gd name="T69" fmla="*/ 76 h 146"/>
                <a:gd name="T70" fmla="*/ 1 w 97"/>
                <a:gd name="T71" fmla="*/ 53 h 146"/>
                <a:gd name="T72" fmla="*/ 6 w 97"/>
                <a:gd name="T73" fmla="*/ 34 h 146"/>
                <a:gd name="T74" fmla="*/ 13 w 97"/>
                <a:gd name="T75" fmla="*/ 19 h 146"/>
                <a:gd name="T76" fmla="*/ 23 w 97"/>
                <a:gd name="T77" fmla="*/ 9 h 146"/>
                <a:gd name="T78" fmla="*/ 35 w 97"/>
                <a:gd name="T79" fmla="*/ 2 h 146"/>
                <a:gd name="T80" fmla="*/ 51 w 97"/>
                <a:gd name="T8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7" h="146">
                  <a:moveTo>
                    <a:pt x="49" y="18"/>
                  </a:moveTo>
                  <a:lnTo>
                    <a:pt x="38" y="22"/>
                  </a:lnTo>
                  <a:lnTo>
                    <a:pt x="30" y="33"/>
                  </a:lnTo>
                  <a:lnTo>
                    <a:pt x="25" y="50"/>
                  </a:lnTo>
                  <a:lnTo>
                    <a:pt x="23" y="74"/>
                  </a:lnTo>
                  <a:lnTo>
                    <a:pt x="25" y="98"/>
                  </a:lnTo>
                  <a:lnTo>
                    <a:pt x="30" y="115"/>
                  </a:lnTo>
                  <a:lnTo>
                    <a:pt x="38" y="124"/>
                  </a:lnTo>
                  <a:lnTo>
                    <a:pt x="48" y="128"/>
                  </a:lnTo>
                  <a:lnTo>
                    <a:pt x="60" y="124"/>
                  </a:lnTo>
                  <a:lnTo>
                    <a:pt x="68" y="115"/>
                  </a:lnTo>
                  <a:lnTo>
                    <a:pt x="72" y="98"/>
                  </a:lnTo>
                  <a:lnTo>
                    <a:pt x="73" y="74"/>
                  </a:lnTo>
                  <a:lnTo>
                    <a:pt x="72" y="50"/>
                  </a:lnTo>
                  <a:lnTo>
                    <a:pt x="68" y="33"/>
                  </a:lnTo>
                  <a:lnTo>
                    <a:pt x="60" y="22"/>
                  </a:lnTo>
                  <a:lnTo>
                    <a:pt x="49" y="18"/>
                  </a:lnTo>
                  <a:close/>
                  <a:moveTo>
                    <a:pt x="51" y="0"/>
                  </a:moveTo>
                  <a:lnTo>
                    <a:pt x="66" y="2"/>
                  </a:lnTo>
                  <a:lnTo>
                    <a:pt x="80" y="12"/>
                  </a:lnTo>
                  <a:lnTo>
                    <a:pt x="90" y="26"/>
                  </a:lnTo>
                  <a:lnTo>
                    <a:pt x="95" y="47"/>
                  </a:lnTo>
                  <a:lnTo>
                    <a:pt x="97" y="72"/>
                  </a:lnTo>
                  <a:lnTo>
                    <a:pt x="95" y="94"/>
                  </a:lnTo>
                  <a:lnTo>
                    <a:pt x="91" y="112"/>
                  </a:lnTo>
                  <a:lnTo>
                    <a:pt x="84" y="127"/>
                  </a:lnTo>
                  <a:lnTo>
                    <a:pt x="74" y="137"/>
                  </a:lnTo>
                  <a:lnTo>
                    <a:pt x="61" y="144"/>
                  </a:lnTo>
                  <a:lnTo>
                    <a:pt x="47" y="146"/>
                  </a:lnTo>
                  <a:lnTo>
                    <a:pt x="34" y="144"/>
                  </a:lnTo>
                  <a:lnTo>
                    <a:pt x="22" y="139"/>
                  </a:lnTo>
                  <a:lnTo>
                    <a:pt x="13" y="128"/>
                  </a:lnTo>
                  <a:lnTo>
                    <a:pt x="5" y="114"/>
                  </a:lnTo>
                  <a:lnTo>
                    <a:pt x="1" y="97"/>
                  </a:lnTo>
                  <a:lnTo>
                    <a:pt x="0" y="76"/>
                  </a:lnTo>
                  <a:lnTo>
                    <a:pt x="1" y="53"/>
                  </a:lnTo>
                  <a:lnTo>
                    <a:pt x="6" y="34"/>
                  </a:lnTo>
                  <a:lnTo>
                    <a:pt x="13" y="19"/>
                  </a:lnTo>
                  <a:lnTo>
                    <a:pt x="23" y="9"/>
                  </a:lnTo>
                  <a:lnTo>
                    <a:pt x="35" y="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2479" y="1020"/>
              <a:ext cx="86" cy="146"/>
            </a:xfrm>
            <a:custGeom>
              <a:avLst/>
              <a:gdLst>
                <a:gd name="T0" fmla="*/ 39 w 86"/>
                <a:gd name="T1" fmla="*/ 0 h 146"/>
                <a:gd name="T2" fmla="*/ 56 w 86"/>
                <a:gd name="T3" fmla="*/ 2 h 146"/>
                <a:gd name="T4" fmla="*/ 70 w 86"/>
                <a:gd name="T5" fmla="*/ 9 h 146"/>
                <a:gd name="T6" fmla="*/ 78 w 86"/>
                <a:gd name="T7" fmla="*/ 21 h 146"/>
                <a:gd name="T8" fmla="*/ 81 w 86"/>
                <a:gd name="T9" fmla="*/ 34 h 146"/>
                <a:gd name="T10" fmla="*/ 79 w 86"/>
                <a:gd name="T11" fmla="*/ 47 h 146"/>
                <a:gd name="T12" fmla="*/ 74 w 86"/>
                <a:gd name="T13" fmla="*/ 56 h 146"/>
                <a:gd name="T14" fmla="*/ 65 w 86"/>
                <a:gd name="T15" fmla="*/ 64 h 146"/>
                <a:gd name="T16" fmla="*/ 53 w 86"/>
                <a:gd name="T17" fmla="*/ 69 h 146"/>
                <a:gd name="T18" fmla="*/ 53 w 86"/>
                <a:gd name="T19" fmla="*/ 70 h 146"/>
                <a:gd name="T20" fmla="*/ 66 w 86"/>
                <a:gd name="T21" fmla="*/ 73 h 146"/>
                <a:gd name="T22" fmla="*/ 77 w 86"/>
                <a:gd name="T23" fmla="*/ 81 h 146"/>
                <a:gd name="T24" fmla="*/ 83 w 86"/>
                <a:gd name="T25" fmla="*/ 91 h 146"/>
                <a:gd name="T26" fmla="*/ 86 w 86"/>
                <a:gd name="T27" fmla="*/ 103 h 146"/>
                <a:gd name="T28" fmla="*/ 85 w 86"/>
                <a:gd name="T29" fmla="*/ 115 h 146"/>
                <a:gd name="T30" fmla="*/ 79 w 86"/>
                <a:gd name="T31" fmla="*/ 125 h 146"/>
                <a:gd name="T32" fmla="*/ 72 w 86"/>
                <a:gd name="T33" fmla="*/ 135 h 146"/>
                <a:gd name="T34" fmla="*/ 55 w 86"/>
                <a:gd name="T35" fmla="*/ 142 h 146"/>
                <a:gd name="T36" fmla="*/ 34 w 86"/>
                <a:gd name="T37" fmla="*/ 146 h 146"/>
                <a:gd name="T38" fmla="*/ 15 w 86"/>
                <a:gd name="T39" fmla="*/ 144 h 146"/>
                <a:gd name="T40" fmla="*/ 0 w 86"/>
                <a:gd name="T41" fmla="*/ 139 h 146"/>
                <a:gd name="T42" fmla="*/ 0 w 86"/>
                <a:gd name="T43" fmla="*/ 118 h 146"/>
                <a:gd name="T44" fmla="*/ 15 w 86"/>
                <a:gd name="T45" fmla="*/ 125 h 146"/>
                <a:gd name="T46" fmla="*/ 31 w 86"/>
                <a:gd name="T47" fmla="*/ 128 h 146"/>
                <a:gd name="T48" fmla="*/ 44 w 86"/>
                <a:gd name="T49" fmla="*/ 127 h 146"/>
                <a:gd name="T50" fmla="*/ 53 w 86"/>
                <a:gd name="T51" fmla="*/ 122 h 146"/>
                <a:gd name="T52" fmla="*/ 57 w 86"/>
                <a:gd name="T53" fmla="*/ 118 h 146"/>
                <a:gd name="T54" fmla="*/ 60 w 86"/>
                <a:gd name="T55" fmla="*/ 114 h 146"/>
                <a:gd name="T56" fmla="*/ 61 w 86"/>
                <a:gd name="T57" fmla="*/ 110 h 146"/>
                <a:gd name="T58" fmla="*/ 62 w 86"/>
                <a:gd name="T59" fmla="*/ 105 h 146"/>
                <a:gd name="T60" fmla="*/ 60 w 86"/>
                <a:gd name="T61" fmla="*/ 94 h 146"/>
                <a:gd name="T62" fmla="*/ 53 w 86"/>
                <a:gd name="T63" fmla="*/ 86 h 146"/>
                <a:gd name="T64" fmla="*/ 41 w 86"/>
                <a:gd name="T65" fmla="*/ 81 h 146"/>
                <a:gd name="T66" fmla="*/ 26 w 86"/>
                <a:gd name="T67" fmla="*/ 80 h 146"/>
                <a:gd name="T68" fmla="*/ 14 w 86"/>
                <a:gd name="T69" fmla="*/ 80 h 146"/>
                <a:gd name="T70" fmla="*/ 14 w 86"/>
                <a:gd name="T71" fmla="*/ 61 h 146"/>
                <a:gd name="T72" fmla="*/ 24 w 86"/>
                <a:gd name="T73" fmla="*/ 61 h 146"/>
                <a:gd name="T74" fmla="*/ 39 w 86"/>
                <a:gd name="T75" fmla="*/ 60 h 146"/>
                <a:gd name="T76" fmla="*/ 49 w 86"/>
                <a:gd name="T77" fmla="*/ 56 h 146"/>
                <a:gd name="T78" fmla="*/ 56 w 86"/>
                <a:gd name="T79" fmla="*/ 50 h 146"/>
                <a:gd name="T80" fmla="*/ 57 w 86"/>
                <a:gd name="T81" fmla="*/ 39 h 146"/>
                <a:gd name="T82" fmla="*/ 55 w 86"/>
                <a:gd name="T83" fmla="*/ 27 h 146"/>
                <a:gd name="T84" fmla="*/ 47 w 86"/>
                <a:gd name="T85" fmla="*/ 21 h 146"/>
                <a:gd name="T86" fmla="*/ 32 w 86"/>
                <a:gd name="T87" fmla="*/ 18 h 146"/>
                <a:gd name="T88" fmla="*/ 18 w 86"/>
                <a:gd name="T89" fmla="*/ 21 h 146"/>
                <a:gd name="T90" fmla="*/ 5 w 86"/>
                <a:gd name="T91" fmla="*/ 29 h 146"/>
                <a:gd name="T92" fmla="*/ 5 w 86"/>
                <a:gd name="T93" fmla="*/ 8 h 146"/>
                <a:gd name="T94" fmla="*/ 20 w 86"/>
                <a:gd name="T95" fmla="*/ 2 h 146"/>
                <a:gd name="T96" fmla="*/ 39 w 86"/>
                <a:gd name="T97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6" h="146">
                  <a:moveTo>
                    <a:pt x="39" y="0"/>
                  </a:moveTo>
                  <a:lnTo>
                    <a:pt x="56" y="2"/>
                  </a:lnTo>
                  <a:lnTo>
                    <a:pt x="70" y="9"/>
                  </a:lnTo>
                  <a:lnTo>
                    <a:pt x="78" y="21"/>
                  </a:lnTo>
                  <a:lnTo>
                    <a:pt x="81" y="34"/>
                  </a:lnTo>
                  <a:lnTo>
                    <a:pt x="79" y="47"/>
                  </a:lnTo>
                  <a:lnTo>
                    <a:pt x="74" y="56"/>
                  </a:lnTo>
                  <a:lnTo>
                    <a:pt x="65" y="64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66" y="73"/>
                  </a:lnTo>
                  <a:lnTo>
                    <a:pt x="77" y="81"/>
                  </a:lnTo>
                  <a:lnTo>
                    <a:pt x="83" y="91"/>
                  </a:lnTo>
                  <a:lnTo>
                    <a:pt x="86" y="103"/>
                  </a:lnTo>
                  <a:lnTo>
                    <a:pt x="85" y="115"/>
                  </a:lnTo>
                  <a:lnTo>
                    <a:pt x="79" y="125"/>
                  </a:lnTo>
                  <a:lnTo>
                    <a:pt x="72" y="135"/>
                  </a:lnTo>
                  <a:lnTo>
                    <a:pt x="55" y="142"/>
                  </a:lnTo>
                  <a:lnTo>
                    <a:pt x="34" y="146"/>
                  </a:lnTo>
                  <a:lnTo>
                    <a:pt x="15" y="144"/>
                  </a:lnTo>
                  <a:lnTo>
                    <a:pt x="0" y="139"/>
                  </a:lnTo>
                  <a:lnTo>
                    <a:pt x="0" y="118"/>
                  </a:lnTo>
                  <a:lnTo>
                    <a:pt x="15" y="125"/>
                  </a:lnTo>
                  <a:lnTo>
                    <a:pt x="31" y="128"/>
                  </a:lnTo>
                  <a:lnTo>
                    <a:pt x="44" y="127"/>
                  </a:lnTo>
                  <a:lnTo>
                    <a:pt x="53" y="122"/>
                  </a:lnTo>
                  <a:lnTo>
                    <a:pt x="57" y="118"/>
                  </a:lnTo>
                  <a:lnTo>
                    <a:pt x="60" y="114"/>
                  </a:lnTo>
                  <a:lnTo>
                    <a:pt x="61" y="110"/>
                  </a:lnTo>
                  <a:lnTo>
                    <a:pt x="62" y="105"/>
                  </a:lnTo>
                  <a:lnTo>
                    <a:pt x="60" y="94"/>
                  </a:lnTo>
                  <a:lnTo>
                    <a:pt x="53" y="86"/>
                  </a:lnTo>
                  <a:lnTo>
                    <a:pt x="41" y="81"/>
                  </a:lnTo>
                  <a:lnTo>
                    <a:pt x="26" y="80"/>
                  </a:lnTo>
                  <a:lnTo>
                    <a:pt x="14" y="80"/>
                  </a:lnTo>
                  <a:lnTo>
                    <a:pt x="14" y="61"/>
                  </a:lnTo>
                  <a:lnTo>
                    <a:pt x="24" y="61"/>
                  </a:lnTo>
                  <a:lnTo>
                    <a:pt x="39" y="60"/>
                  </a:lnTo>
                  <a:lnTo>
                    <a:pt x="49" y="56"/>
                  </a:lnTo>
                  <a:lnTo>
                    <a:pt x="56" y="50"/>
                  </a:lnTo>
                  <a:lnTo>
                    <a:pt x="57" y="39"/>
                  </a:lnTo>
                  <a:lnTo>
                    <a:pt x="55" y="27"/>
                  </a:lnTo>
                  <a:lnTo>
                    <a:pt x="47" y="21"/>
                  </a:lnTo>
                  <a:lnTo>
                    <a:pt x="32" y="18"/>
                  </a:lnTo>
                  <a:lnTo>
                    <a:pt x="18" y="21"/>
                  </a:lnTo>
                  <a:lnTo>
                    <a:pt x="5" y="29"/>
                  </a:lnTo>
                  <a:lnTo>
                    <a:pt x="5" y="8"/>
                  </a:lnTo>
                  <a:lnTo>
                    <a:pt x="20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Rectangle 45"/>
            <p:cNvSpPr>
              <a:spLocks noChangeArrowheads="1"/>
            </p:cNvSpPr>
            <p:nvPr/>
          </p:nvSpPr>
          <p:spPr bwMode="auto">
            <a:xfrm>
              <a:off x="4712" y="3141"/>
              <a:ext cx="653" cy="22"/>
            </a:xfrm>
            <a:prstGeom prst="rect">
              <a:avLst/>
            </a:prstGeom>
            <a:solidFill>
              <a:srgbClr val="F4F9F8"/>
            </a:solidFill>
            <a:ln w="0">
              <a:solidFill>
                <a:srgbClr val="F4F9F8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Rectangle 46"/>
            <p:cNvSpPr>
              <a:spLocks noChangeArrowheads="1"/>
            </p:cNvSpPr>
            <p:nvPr/>
          </p:nvSpPr>
          <p:spPr bwMode="auto">
            <a:xfrm>
              <a:off x="4738" y="2880"/>
              <a:ext cx="103" cy="232"/>
            </a:xfrm>
            <a:prstGeom prst="rect">
              <a:avLst/>
            </a:prstGeom>
            <a:solidFill>
              <a:srgbClr val="CA1300"/>
            </a:solidFill>
            <a:ln w="0">
              <a:solidFill>
                <a:srgbClr val="CA13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47"/>
            <p:cNvSpPr>
              <a:spLocks noChangeArrowheads="1"/>
            </p:cNvSpPr>
            <p:nvPr/>
          </p:nvSpPr>
          <p:spPr bwMode="auto">
            <a:xfrm>
              <a:off x="4790" y="2880"/>
              <a:ext cx="51" cy="232"/>
            </a:xfrm>
            <a:prstGeom prst="rect">
              <a:avLst/>
            </a:prstGeom>
            <a:solidFill>
              <a:srgbClr val="9D0000"/>
            </a:solidFill>
            <a:ln w="0">
              <a:solidFill>
                <a:srgbClr val="9D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48"/>
            <p:cNvSpPr>
              <a:spLocks noChangeArrowheads="1"/>
            </p:cNvSpPr>
            <p:nvPr/>
          </p:nvSpPr>
          <p:spPr bwMode="auto">
            <a:xfrm>
              <a:off x="4902" y="2794"/>
              <a:ext cx="104" cy="318"/>
            </a:xfrm>
            <a:prstGeom prst="rect">
              <a:avLst/>
            </a:prstGeom>
            <a:solidFill>
              <a:srgbClr val="CA1300"/>
            </a:solidFill>
            <a:ln w="0">
              <a:solidFill>
                <a:srgbClr val="CA13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49"/>
            <p:cNvSpPr>
              <a:spLocks noChangeArrowheads="1"/>
            </p:cNvSpPr>
            <p:nvPr/>
          </p:nvSpPr>
          <p:spPr bwMode="auto">
            <a:xfrm>
              <a:off x="4954" y="2794"/>
              <a:ext cx="52" cy="318"/>
            </a:xfrm>
            <a:prstGeom prst="rect">
              <a:avLst/>
            </a:prstGeom>
            <a:solidFill>
              <a:srgbClr val="9D0000"/>
            </a:solidFill>
            <a:ln w="0">
              <a:solidFill>
                <a:srgbClr val="9D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50"/>
            <p:cNvSpPr>
              <a:spLocks noChangeArrowheads="1"/>
            </p:cNvSpPr>
            <p:nvPr/>
          </p:nvSpPr>
          <p:spPr bwMode="auto">
            <a:xfrm>
              <a:off x="5065" y="2825"/>
              <a:ext cx="105" cy="287"/>
            </a:xfrm>
            <a:prstGeom prst="rect">
              <a:avLst/>
            </a:prstGeom>
            <a:solidFill>
              <a:srgbClr val="CA1300"/>
            </a:solidFill>
            <a:ln w="0">
              <a:solidFill>
                <a:srgbClr val="CA13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ectangle 51"/>
            <p:cNvSpPr>
              <a:spLocks noChangeArrowheads="1"/>
            </p:cNvSpPr>
            <p:nvPr/>
          </p:nvSpPr>
          <p:spPr bwMode="auto">
            <a:xfrm>
              <a:off x="5118" y="2825"/>
              <a:ext cx="52" cy="287"/>
            </a:xfrm>
            <a:prstGeom prst="rect">
              <a:avLst/>
            </a:prstGeom>
            <a:solidFill>
              <a:srgbClr val="9D0000"/>
            </a:solidFill>
            <a:ln w="0">
              <a:solidFill>
                <a:srgbClr val="9D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Rectangle 52"/>
            <p:cNvSpPr>
              <a:spLocks noChangeArrowheads="1"/>
            </p:cNvSpPr>
            <p:nvPr/>
          </p:nvSpPr>
          <p:spPr bwMode="auto">
            <a:xfrm>
              <a:off x="5230" y="2715"/>
              <a:ext cx="104" cy="397"/>
            </a:xfrm>
            <a:prstGeom prst="rect">
              <a:avLst/>
            </a:prstGeom>
            <a:solidFill>
              <a:srgbClr val="CA1300"/>
            </a:solidFill>
            <a:ln w="0">
              <a:solidFill>
                <a:srgbClr val="CA13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Rectangle 53"/>
            <p:cNvSpPr>
              <a:spLocks noChangeArrowheads="1"/>
            </p:cNvSpPr>
            <p:nvPr/>
          </p:nvSpPr>
          <p:spPr bwMode="auto">
            <a:xfrm>
              <a:off x="5281" y="2715"/>
              <a:ext cx="53" cy="397"/>
            </a:xfrm>
            <a:prstGeom prst="rect">
              <a:avLst/>
            </a:prstGeom>
            <a:solidFill>
              <a:srgbClr val="9D0000"/>
            </a:solidFill>
            <a:ln w="0">
              <a:solidFill>
                <a:srgbClr val="9D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4"/>
            <p:cNvSpPr>
              <a:spLocks/>
            </p:cNvSpPr>
            <p:nvPr/>
          </p:nvSpPr>
          <p:spPr bwMode="auto">
            <a:xfrm>
              <a:off x="4775" y="2601"/>
              <a:ext cx="518" cy="223"/>
            </a:xfrm>
            <a:custGeom>
              <a:avLst/>
              <a:gdLst>
                <a:gd name="T0" fmla="*/ 506 w 518"/>
                <a:gd name="T1" fmla="*/ 0 h 223"/>
                <a:gd name="T2" fmla="*/ 510 w 518"/>
                <a:gd name="T3" fmla="*/ 1 h 223"/>
                <a:gd name="T4" fmla="*/ 513 w 518"/>
                <a:gd name="T5" fmla="*/ 3 h 223"/>
                <a:gd name="T6" fmla="*/ 515 w 518"/>
                <a:gd name="T7" fmla="*/ 5 h 223"/>
                <a:gd name="T8" fmla="*/ 518 w 518"/>
                <a:gd name="T9" fmla="*/ 8 h 223"/>
                <a:gd name="T10" fmla="*/ 518 w 518"/>
                <a:gd name="T11" fmla="*/ 12 h 223"/>
                <a:gd name="T12" fmla="*/ 518 w 518"/>
                <a:gd name="T13" fmla="*/ 15 h 223"/>
                <a:gd name="T14" fmla="*/ 517 w 518"/>
                <a:gd name="T15" fmla="*/ 18 h 223"/>
                <a:gd name="T16" fmla="*/ 514 w 518"/>
                <a:gd name="T17" fmla="*/ 21 h 223"/>
                <a:gd name="T18" fmla="*/ 345 w 518"/>
                <a:gd name="T19" fmla="*/ 160 h 223"/>
                <a:gd name="T20" fmla="*/ 180 w 518"/>
                <a:gd name="T21" fmla="*/ 125 h 223"/>
                <a:gd name="T22" fmla="*/ 18 w 518"/>
                <a:gd name="T23" fmla="*/ 221 h 223"/>
                <a:gd name="T24" fmla="*/ 14 w 518"/>
                <a:gd name="T25" fmla="*/ 223 h 223"/>
                <a:gd name="T26" fmla="*/ 10 w 518"/>
                <a:gd name="T27" fmla="*/ 223 h 223"/>
                <a:gd name="T28" fmla="*/ 8 w 518"/>
                <a:gd name="T29" fmla="*/ 221 h 223"/>
                <a:gd name="T30" fmla="*/ 4 w 518"/>
                <a:gd name="T31" fmla="*/ 220 h 223"/>
                <a:gd name="T32" fmla="*/ 2 w 518"/>
                <a:gd name="T33" fmla="*/ 217 h 223"/>
                <a:gd name="T34" fmla="*/ 1 w 518"/>
                <a:gd name="T35" fmla="*/ 214 h 223"/>
                <a:gd name="T36" fmla="*/ 0 w 518"/>
                <a:gd name="T37" fmla="*/ 210 h 223"/>
                <a:gd name="T38" fmla="*/ 1 w 518"/>
                <a:gd name="T39" fmla="*/ 207 h 223"/>
                <a:gd name="T40" fmla="*/ 4 w 518"/>
                <a:gd name="T41" fmla="*/ 203 h 223"/>
                <a:gd name="T42" fmla="*/ 6 w 518"/>
                <a:gd name="T43" fmla="*/ 202 h 223"/>
                <a:gd name="T44" fmla="*/ 176 w 518"/>
                <a:gd name="T45" fmla="*/ 101 h 223"/>
                <a:gd name="T46" fmla="*/ 340 w 518"/>
                <a:gd name="T47" fmla="*/ 135 h 223"/>
                <a:gd name="T48" fmla="*/ 500 w 518"/>
                <a:gd name="T49" fmla="*/ 3 h 223"/>
                <a:gd name="T50" fmla="*/ 502 w 518"/>
                <a:gd name="T51" fmla="*/ 1 h 223"/>
                <a:gd name="T52" fmla="*/ 506 w 518"/>
                <a:gd name="T53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8" h="223">
                  <a:moveTo>
                    <a:pt x="506" y="0"/>
                  </a:moveTo>
                  <a:lnTo>
                    <a:pt x="510" y="1"/>
                  </a:lnTo>
                  <a:lnTo>
                    <a:pt x="513" y="3"/>
                  </a:lnTo>
                  <a:lnTo>
                    <a:pt x="515" y="5"/>
                  </a:lnTo>
                  <a:lnTo>
                    <a:pt x="518" y="8"/>
                  </a:lnTo>
                  <a:lnTo>
                    <a:pt x="518" y="12"/>
                  </a:lnTo>
                  <a:lnTo>
                    <a:pt x="518" y="15"/>
                  </a:lnTo>
                  <a:lnTo>
                    <a:pt x="517" y="18"/>
                  </a:lnTo>
                  <a:lnTo>
                    <a:pt x="514" y="21"/>
                  </a:lnTo>
                  <a:lnTo>
                    <a:pt x="345" y="160"/>
                  </a:lnTo>
                  <a:lnTo>
                    <a:pt x="180" y="125"/>
                  </a:lnTo>
                  <a:lnTo>
                    <a:pt x="18" y="221"/>
                  </a:lnTo>
                  <a:lnTo>
                    <a:pt x="14" y="223"/>
                  </a:lnTo>
                  <a:lnTo>
                    <a:pt x="10" y="223"/>
                  </a:lnTo>
                  <a:lnTo>
                    <a:pt x="8" y="221"/>
                  </a:lnTo>
                  <a:lnTo>
                    <a:pt x="4" y="220"/>
                  </a:lnTo>
                  <a:lnTo>
                    <a:pt x="2" y="217"/>
                  </a:lnTo>
                  <a:lnTo>
                    <a:pt x="1" y="214"/>
                  </a:lnTo>
                  <a:lnTo>
                    <a:pt x="0" y="210"/>
                  </a:lnTo>
                  <a:lnTo>
                    <a:pt x="1" y="207"/>
                  </a:lnTo>
                  <a:lnTo>
                    <a:pt x="4" y="203"/>
                  </a:lnTo>
                  <a:lnTo>
                    <a:pt x="6" y="202"/>
                  </a:lnTo>
                  <a:lnTo>
                    <a:pt x="176" y="101"/>
                  </a:lnTo>
                  <a:lnTo>
                    <a:pt x="340" y="135"/>
                  </a:lnTo>
                  <a:lnTo>
                    <a:pt x="500" y="3"/>
                  </a:lnTo>
                  <a:lnTo>
                    <a:pt x="502" y="1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4F9F8"/>
            </a:solidFill>
            <a:ln w="0">
              <a:solidFill>
                <a:srgbClr val="F4F9F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5"/>
            <p:cNvSpPr>
              <a:spLocks/>
            </p:cNvSpPr>
            <p:nvPr/>
          </p:nvSpPr>
          <p:spPr bwMode="auto">
            <a:xfrm>
              <a:off x="5228" y="2591"/>
              <a:ext cx="85" cy="82"/>
            </a:xfrm>
            <a:custGeom>
              <a:avLst/>
              <a:gdLst>
                <a:gd name="T0" fmla="*/ 85 w 85"/>
                <a:gd name="T1" fmla="*/ 0 h 82"/>
                <a:gd name="T2" fmla="*/ 57 w 85"/>
                <a:gd name="T3" fmla="*/ 76 h 82"/>
                <a:gd name="T4" fmla="*/ 56 w 85"/>
                <a:gd name="T5" fmla="*/ 78 h 82"/>
                <a:gd name="T6" fmla="*/ 53 w 85"/>
                <a:gd name="T7" fmla="*/ 81 h 82"/>
                <a:gd name="T8" fmla="*/ 49 w 85"/>
                <a:gd name="T9" fmla="*/ 82 h 82"/>
                <a:gd name="T10" fmla="*/ 47 w 85"/>
                <a:gd name="T11" fmla="*/ 82 h 82"/>
                <a:gd name="T12" fmla="*/ 43 w 85"/>
                <a:gd name="T13" fmla="*/ 82 h 82"/>
                <a:gd name="T14" fmla="*/ 39 w 85"/>
                <a:gd name="T15" fmla="*/ 81 h 82"/>
                <a:gd name="T16" fmla="*/ 38 w 85"/>
                <a:gd name="T17" fmla="*/ 78 h 82"/>
                <a:gd name="T18" fmla="*/ 35 w 85"/>
                <a:gd name="T19" fmla="*/ 74 h 82"/>
                <a:gd name="T20" fmla="*/ 35 w 85"/>
                <a:gd name="T21" fmla="*/ 72 h 82"/>
                <a:gd name="T22" fmla="*/ 36 w 85"/>
                <a:gd name="T23" fmla="*/ 68 h 82"/>
                <a:gd name="T24" fmla="*/ 52 w 85"/>
                <a:gd name="T25" fmla="*/ 25 h 82"/>
                <a:gd name="T26" fmla="*/ 11 w 85"/>
                <a:gd name="T27" fmla="*/ 26 h 82"/>
                <a:gd name="T28" fmla="*/ 11 w 85"/>
                <a:gd name="T29" fmla="*/ 26 h 82"/>
                <a:gd name="T30" fmla="*/ 6 w 85"/>
                <a:gd name="T31" fmla="*/ 26 h 82"/>
                <a:gd name="T32" fmla="*/ 4 w 85"/>
                <a:gd name="T33" fmla="*/ 23 h 82"/>
                <a:gd name="T34" fmla="*/ 1 w 85"/>
                <a:gd name="T35" fmla="*/ 19 h 82"/>
                <a:gd name="T36" fmla="*/ 0 w 85"/>
                <a:gd name="T37" fmla="*/ 15 h 82"/>
                <a:gd name="T38" fmla="*/ 0 w 85"/>
                <a:gd name="T39" fmla="*/ 10 h 82"/>
                <a:gd name="T40" fmla="*/ 2 w 85"/>
                <a:gd name="T41" fmla="*/ 8 h 82"/>
                <a:gd name="T42" fmla="*/ 6 w 85"/>
                <a:gd name="T43" fmla="*/ 5 h 82"/>
                <a:gd name="T44" fmla="*/ 10 w 85"/>
                <a:gd name="T45" fmla="*/ 4 h 82"/>
                <a:gd name="T46" fmla="*/ 85 w 85"/>
                <a:gd name="T4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5" h="82">
                  <a:moveTo>
                    <a:pt x="85" y="0"/>
                  </a:moveTo>
                  <a:lnTo>
                    <a:pt x="57" y="76"/>
                  </a:lnTo>
                  <a:lnTo>
                    <a:pt x="56" y="78"/>
                  </a:lnTo>
                  <a:lnTo>
                    <a:pt x="53" y="81"/>
                  </a:lnTo>
                  <a:lnTo>
                    <a:pt x="49" y="82"/>
                  </a:lnTo>
                  <a:lnTo>
                    <a:pt x="47" y="82"/>
                  </a:lnTo>
                  <a:lnTo>
                    <a:pt x="43" y="82"/>
                  </a:lnTo>
                  <a:lnTo>
                    <a:pt x="39" y="81"/>
                  </a:lnTo>
                  <a:lnTo>
                    <a:pt x="38" y="78"/>
                  </a:lnTo>
                  <a:lnTo>
                    <a:pt x="35" y="74"/>
                  </a:lnTo>
                  <a:lnTo>
                    <a:pt x="35" y="72"/>
                  </a:lnTo>
                  <a:lnTo>
                    <a:pt x="36" y="68"/>
                  </a:lnTo>
                  <a:lnTo>
                    <a:pt x="52" y="25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6" y="26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8"/>
                  </a:lnTo>
                  <a:lnTo>
                    <a:pt x="6" y="5"/>
                  </a:lnTo>
                  <a:lnTo>
                    <a:pt x="10" y="4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F4F9F8"/>
            </a:solidFill>
            <a:ln w="0">
              <a:solidFill>
                <a:srgbClr val="F4F9F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3634" y="3345"/>
              <a:ext cx="385" cy="484"/>
            </a:xfrm>
            <a:custGeom>
              <a:avLst/>
              <a:gdLst>
                <a:gd name="T0" fmla="*/ 193 w 385"/>
                <a:gd name="T1" fmla="*/ 0 h 484"/>
                <a:gd name="T2" fmla="*/ 231 w 385"/>
                <a:gd name="T3" fmla="*/ 4 h 484"/>
                <a:gd name="T4" fmla="*/ 266 w 385"/>
                <a:gd name="T5" fmla="*/ 14 h 484"/>
                <a:gd name="T6" fmla="*/ 299 w 385"/>
                <a:gd name="T7" fmla="*/ 31 h 484"/>
                <a:gd name="T8" fmla="*/ 326 w 385"/>
                <a:gd name="T9" fmla="*/ 55 h 484"/>
                <a:gd name="T10" fmla="*/ 350 w 385"/>
                <a:gd name="T11" fmla="*/ 82 h 484"/>
                <a:gd name="T12" fmla="*/ 368 w 385"/>
                <a:gd name="T13" fmla="*/ 114 h 484"/>
                <a:gd name="T14" fmla="*/ 380 w 385"/>
                <a:gd name="T15" fmla="*/ 148 h 484"/>
                <a:gd name="T16" fmla="*/ 385 w 385"/>
                <a:gd name="T17" fmla="*/ 186 h 484"/>
                <a:gd name="T18" fmla="*/ 385 w 385"/>
                <a:gd name="T19" fmla="*/ 192 h 484"/>
                <a:gd name="T20" fmla="*/ 383 w 385"/>
                <a:gd name="T21" fmla="*/ 221 h 484"/>
                <a:gd name="T22" fmla="*/ 375 w 385"/>
                <a:gd name="T23" fmla="*/ 247 h 484"/>
                <a:gd name="T24" fmla="*/ 363 w 385"/>
                <a:gd name="T25" fmla="*/ 275 h 484"/>
                <a:gd name="T26" fmla="*/ 349 w 385"/>
                <a:gd name="T27" fmla="*/ 302 h 484"/>
                <a:gd name="T28" fmla="*/ 334 w 385"/>
                <a:gd name="T29" fmla="*/ 330 h 484"/>
                <a:gd name="T30" fmla="*/ 319 w 385"/>
                <a:gd name="T31" fmla="*/ 360 h 484"/>
                <a:gd name="T32" fmla="*/ 304 w 385"/>
                <a:gd name="T33" fmla="*/ 391 h 484"/>
                <a:gd name="T34" fmla="*/ 294 w 385"/>
                <a:gd name="T35" fmla="*/ 425 h 484"/>
                <a:gd name="T36" fmla="*/ 286 w 385"/>
                <a:gd name="T37" fmla="*/ 462 h 484"/>
                <a:gd name="T38" fmla="*/ 253 w 385"/>
                <a:gd name="T39" fmla="*/ 470 h 484"/>
                <a:gd name="T40" fmla="*/ 227 w 385"/>
                <a:gd name="T41" fmla="*/ 476 h 484"/>
                <a:gd name="T42" fmla="*/ 206 w 385"/>
                <a:gd name="T43" fmla="*/ 481 h 484"/>
                <a:gd name="T44" fmla="*/ 190 w 385"/>
                <a:gd name="T45" fmla="*/ 484 h 484"/>
                <a:gd name="T46" fmla="*/ 176 w 385"/>
                <a:gd name="T47" fmla="*/ 484 h 484"/>
                <a:gd name="T48" fmla="*/ 163 w 385"/>
                <a:gd name="T49" fmla="*/ 481 h 484"/>
                <a:gd name="T50" fmla="*/ 148 w 385"/>
                <a:gd name="T51" fmla="*/ 476 h 484"/>
                <a:gd name="T52" fmla="*/ 131 w 385"/>
                <a:gd name="T53" fmla="*/ 466 h 484"/>
                <a:gd name="T54" fmla="*/ 112 w 385"/>
                <a:gd name="T55" fmla="*/ 453 h 484"/>
                <a:gd name="T56" fmla="*/ 101 w 385"/>
                <a:gd name="T57" fmla="*/ 419 h 484"/>
                <a:gd name="T58" fmla="*/ 89 w 385"/>
                <a:gd name="T59" fmla="*/ 390 h 484"/>
                <a:gd name="T60" fmla="*/ 78 w 385"/>
                <a:gd name="T61" fmla="*/ 364 h 484"/>
                <a:gd name="T62" fmla="*/ 65 w 385"/>
                <a:gd name="T63" fmla="*/ 341 h 484"/>
                <a:gd name="T64" fmla="*/ 52 w 385"/>
                <a:gd name="T65" fmla="*/ 320 h 484"/>
                <a:gd name="T66" fmla="*/ 40 w 385"/>
                <a:gd name="T67" fmla="*/ 301 h 484"/>
                <a:gd name="T68" fmla="*/ 28 w 385"/>
                <a:gd name="T69" fmla="*/ 279 h 484"/>
                <a:gd name="T70" fmla="*/ 17 w 385"/>
                <a:gd name="T71" fmla="*/ 254 h 484"/>
                <a:gd name="T72" fmla="*/ 8 w 385"/>
                <a:gd name="T73" fmla="*/ 226 h 484"/>
                <a:gd name="T74" fmla="*/ 0 w 385"/>
                <a:gd name="T75" fmla="*/ 192 h 484"/>
                <a:gd name="T76" fmla="*/ 4 w 385"/>
                <a:gd name="T77" fmla="*/ 154 h 484"/>
                <a:gd name="T78" fmla="*/ 16 w 385"/>
                <a:gd name="T79" fmla="*/ 118 h 484"/>
                <a:gd name="T80" fmla="*/ 33 w 385"/>
                <a:gd name="T81" fmla="*/ 85 h 484"/>
                <a:gd name="T82" fmla="*/ 57 w 385"/>
                <a:gd name="T83" fmla="*/ 57 h 484"/>
                <a:gd name="T84" fmla="*/ 86 w 385"/>
                <a:gd name="T85" fmla="*/ 34 h 484"/>
                <a:gd name="T86" fmla="*/ 118 w 385"/>
                <a:gd name="T87" fmla="*/ 15 h 484"/>
                <a:gd name="T88" fmla="*/ 155 w 385"/>
                <a:gd name="T89" fmla="*/ 4 h 484"/>
                <a:gd name="T90" fmla="*/ 193 w 385"/>
                <a:gd name="T91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5" h="484">
                  <a:moveTo>
                    <a:pt x="193" y="0"/>
                  </a:moveTo>
                  <a:lnTo>
                    <a:pt x="231" y="4"/>
                  </a:lnTo>
                  <a:lnTo>
                    <a:pt x="266" y="14"/>
                  </a:lnTo>
                  <a:lnTo>
                    <a:pt x="299" y="31"/>
                  </a:lnTo>
                  <a:lnTo>
                    <a:pt x="326" y="55"/>
                  </a:lnTo>
                  <a:lnTo>
                    <a:pt x="350" y="82"/>
                  </a:lnTo>
                  <a:lnTo>
                    <a:pt x="368" y="114"/>
                  </a:lnTo>
                  <a:lnTo>
                    <a:pt x="380" y="148"/>
                  </a:lnTo>
                  <a:lnTo>
                    <a:pt x="385" y="186"/>
                  </a:lnTo>
                  <a:lnTo>
                    <a:pt x="385" y="192"/>
                  </a:lnTo>
                  <a:lnTo>
                    <a:pt x="383" y="221"/>
                  </a:lnTo>
                  <a:lnTo>
                    <a:pt x="375" y="247"/>
                  </a:lnTo>
                  <a:lnTo>
                    <a:pt x="363" y="275"/>
                  </a:lnTo>
                  <a:lnTo>
                    <a:pt x="349" y="302"/>
                  </a:lnTo>
                  <a:lnTo>
                    <a:pt x="334" y="330"/>
                  </a:lnTo>
                  <a:lnTo>
                    <a:pt x="319" y="360"/>
                  </a:lnTo>
                  <a:lnTo>
                    <a:pt x="304" y="391"/>
                  </a:lnTo>
                  <a:lnTo>
                    <a:pt x="294" y="425"/>
                  </a:lnTo>
                  <a:lnTo>
                    <a:pt x="286" y="462"/>
                  </a:lnTo>
                  <a:lnTo>
                    <a:pt x="253" y="470"/>
                  </a:lnTo>
                  <a:lnTo>
                    <a:pt x="227" y="476"/>
                  </a:lnTo>
                  <a:lnTo>
                    <a:pt x="206" y="481"/>
                  </a:lnTo>
                  <a:lnTo>
                    <a:pt x="190" y="484"/>
                  </a:lnTo>
                  <a:lnTo>
                    <a:pt x="176" y="484"/>
                  </a:lnTo>
                  <a:lnTo>
                    <a:pt x="163" y="481"/>
                  </a:lnTo>
                  <a:lnTo>
                    <a:pt x="148" y="476"/>
                  </a:lnTo>
                  <a:lnTo>
                    <a:pt x="131" y="466"/>
                  </a:lnTo>
                  <a:lnTo>
                    <a:pt x="112" y="453"/>
                  </a:lnTo>
                  <a:lnTo>
                    <a:pt x="101" y="419"/>
                  </a:lnTo>
                  <a:lnTo>
                    <a:pt x="89" y="390"/>
                  </a:lnTo>
                  <a:lnTo>
                    <a:pt x="78" y="364"/>
                  </a:lnTo>
                  <a:lnTo>
                    <a:pt x="65" y="341"/>
                  </a:lnTo>
                  <a:lnTo>
                    <a:pt x="52" y="320"/>
                  </a:lnTo>
                  <a:lnTo>
                    <a:pt x="40" y="301"/>
                  </a:lnTo>
                  <a:lnTo>
                    <a:pt x="28" y="279"/>
                  </a:lnTo>
                  <a:lnTo>
                    <a:pt x="17" y="254"/>
                  </a:lnTo>
                  <a:lnTo>
                    <a:pt x="8" y="226"/>
                  </a:lnTo>
                  <a:lnTo>
                    <a:pt x="0" y="192"/>
                  </a:lnTo>
                  <a:lnTo>
                    <a:pt x="4" y="154"/>
                  </a:lnTo>
                  <a:lnTo>
                    <a:pt x="16" y="118"/>
                  </a:lnTo>
                  <a:lnTo>
                    <a:pt x="33" y="85"/>
                  </a:lnTo>
                  <a:lnTo>
                    <a:pt x="57" y="57"/>
                  </a:lnTo>
                  <a:lnTo>
                    <a:pt x="86" y="34"/>
                  </a:lnTo>
                  <a:lnTo>
                    <a:pt x="118" y="15"/>
                  </a:lnTo>
                  <a:lnTo>
                    <a:pt x="155" y="4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ACF17"/>
            </a:solidFill>
            <a:ln w="0">
              <a:solidFill>
                <a:srgbClr val="FACF1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3833" y="3346"/>
              <a:ext cx="186" cy="482"/>
            </a:xfrm>
            <a:custGeom>
              <a:avLst/>
              <a:gdLst>
                <a:gd name="T0" fmla="*/ 0 w 186"/>
                <a:gd name="T1" fmla="*/ 0 h 482"/>
                <a:gd name="T2" fmla="*/ 37 w 186"/>
                <a:gd name="T3" fmla="*/ 4 h 482"/>
                <a:gd name="T4" fmla="*/ 71 w 186"/>
                <a:gd name="T5" fmla="*/ 16 h 482"/>
                <a:gd name="T6" fmla="*/ 103 w 186"/>
                <a:gd name="T7" fmla="*/ 33 h 482"/>
                <a:gd name="T8" fmla="*/ 130 w 186"/>
                <a:gd name="T9" fmla="*/ 55 h 482"/>
                <a:gd name="T10" fmla="*/ 152 w 186"/>
                <a:gd name="T11" fmla="*/ 83 h 482"/>
                <a:gd name="T12" fmla="*/ 171 w 186"/>
                <a:gd name="T13" fmla="*/ 114 h 482"/>
                <a:gd name="T14" fmla="*/ 181 w 186"/>
                <a:gd name="T15" fmla="*/ 148 h 482"/>
                <a:gd name="T16" fmla="*/ 186 w 186"/>
                <a:gd name="T17" fmla="*/ 185 h 482"/>
                <a:gd name="T18" fmla="*/ 186 w 186"/>
                <a:gd name="T19" fmla="*/ 191 h 482"/>
                <a:gd name="T20" fmla="*/ 184 w 186"/>
                <a:gd name="T21" fmla="*/ 220 h 482"/>
                <a:gd name="T22" fmla="*/ 176 w 186"/>
                <a:gd name="T23" fmla="*/ 246 h 482"/>
                <a:gd name="T24" fmla="*/ 164 w 186"/>
                <a:gd name="T25" fmla="*/ 274 h 482"/>
                <a:gd name="T26" fmla="*/ 150 w 186"/>
                <a:gd name="T27" fmla="*/ 301 h 482"/>
                <a:gd name="T28" fmla="*/ 135 w 186"/>
                <a:gd name="T29" fmla="*/ 329 h 482"/>
                <a:gd name="T30" fmla="*/ 120 w 186"/>
                <a:gd name="T31" fmla="*/ 359 h 482"/>
                <a:gd name="T32" fmla="*/ 105 w 186"/>
                <a:gd name="T33" fmla="*/ 390 h 482"/>
                <a:gd name="T34" fmla="*/ 95 w 186"/>
                <a:gd name="T35" fmla="*/ 424 h 482"/>
                <a:gd name="T36" fmla="*/ 87 w 186"/>
                <a:gd name="T37" fmla="*/ 461 h 482"/>
                <a:gd name="T38" fmla="*/ 58 w 186"/>
                <a:gd name="T39" fmla="*/ 469 h 482"/>
                <a:gd name="T40" fmla="*/ 34 w 186"/>
                <a:gd name="T41" fmla="*/ 474 h 482"/>
                <a:gd name="T42" fmla="*/ 16 w 186"/>
                <a:gd name="T43" fmla="*/ 479 h 482"/>
                <a:gd name="T44" fmla="*/ 0 w 186"/>
                <a:gd name="T45" fmla="*/ 482 h 482"/>
                <a:gd name="T46" fmla="*/ 0 w 186"/>
                <a:gd name="T47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6" h="482">
                  <a:moveTo>
                    <a:pt x="0" y="0"/>
                  </a:moveTo>
                  <a:lnTo>
                    <a:pt x="37" y="4"/>
                  </a:lnTo>
                  <a:lnTo>
                    <a:pt x="71" y="16"/>
                  </a:lnTo>
                  <a:lnTo>
                    <a:pt x="103" y="33"/>
                  </a:lnTo>
                  <a:lnTo>
                    <a:pt x="130" y="55"/>
                  </a:lnTo>
                  <a:lnTo>
                    <a:pt x="152" y="83"/>
                  </a:lnTo>
                  <a:lnTo>
                    <a:pt x="171" y="114"/>
                  </a:lnTo>
                  <a:lnTo>
                    <a:pt x="181" y="148"/>
                  </a:lnTo>
                  <a:lnTo>
                    <a:pt x="186" y="185"/>
                  </a:lnTo>
                  <a:lnTo>
                    <a:pt x="186" y="191"/>
                  </a:lnTo>
                  <a:lnTo>
                    <a:pt x="184" y="220"/>
                  </a:lnTo>
                  <a:lnTo>
                    <a:pt x="176" y="246"/>
                  </a:lnTo>
                  <a:lnTo>
                    <a:pt x="164" y="274"/>
                  </a:lnTo>
                  <a:lnTo>
                    <a:pt x="150" y="301"/>
                  </a:lnTo>
                  <a:lnTo>
                    <a:pt x="135" y="329"/>
                  </a:lnTo>
                  <a:lnTo>
                    <a:pt x="120" y="359"/>
                  </a:lnTo>
                  <a:lnTo>
                    <a:pt x="105" y="390"/>
                  </a:lnTo>
                  <a:lnTo>
                    <a:pt x="95" y="424"/>
                  </a:lnTo>
                  <a:lnTo>
                    <a:pt x="87" y="461"/>
                  </a:lnTo>
                  <a:lnTo>
                    <a:pt x="58" y="469"/>
                  </a:lnTo>
                  <a:lnTo>
                    <a:pt x="34" y="474"/>
                  </a:lnTo>
                  <a:lnTo>
                    <a:pt x="16" y="479"/>
                  </a:lnTo>
                  <a:lnTo>
                    <a:pt x="0" y="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AF07"/>
            </a:solidFill>
            <a:ln w="0">
              <a:solidFill>
                <a:srgbClr val="E9AF0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3767" y="3857"/>
              <a:ext cx="132" cy="91"/>
            </a:xfrm>
            <a:custGeom>
              <a:avLst/>
              <a:gdLst>
                <a:gd name="T0" fmla="*/ 0 w 132"/>
                <a:gd name="T1" fmla="*/ 0 h 91"/>
                <a:gd name="T2" fmla="*/ 132 w 132"/>
                <a:gd name="T3" fmla="*/ 0 h 91"/>
                <a:gd name="T4" fmla="*/ 132 w 132"/>
                <a:gd name="T5" fmla="*/ 58 h 91"/>
                <a:gd name="T6" fmla="*/ 129 w 132"/>
                <a:gd name="T7" fmla="*/ 72 h 91"/>
                <a:gd name="T8" fmla="*/ 124 w 132"/>
                <a:gd name="T9" fmla="*/ 82 h 91"/>
                <a:gd name="T10" fmla="*/ 116 w 132"/>
                <a:gd name="T11" fmla="*/ 89 h 91"/>
                <a:gd name="T12" fmla="*/ 106 w 132"/>
                <a:gd name="T13" fmla="*/ 91 h 91"/>
                <a:gd name="T14" fmla="*/ 26 w 132"/>
                <a:gd name="T15" fmla="*/ 91 h 91"/>
                <a:gd name="T16" fmla="*/ 15 w 132"/>
                <a:gd name="T17" fmla="*/ 89 h 91"/>
                <a:gd name="T18" fmla="*/ 8 w 132"/>
                <a:gd name="T19" fmla="*/ 82 h 91"/>
                <a:gd name="T20" fmla="*/ 1 w 132"/>
                <a:gd name="T21" fmla="*/ 72 h 91"/>
                <a:gd name="T22" fmla="*/ 0 w 132"/>
                <a:gd name="T23" fmla="*/ 58 h 91"/>
                <a:gd name="T24" fmla="*/ 0 w 132"/>
                <a:gd name="T2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91">
                  <a:moveTo>
                    <a:pt x="0" y="0"/>
                  </a:moveTo>
                  <a:lnTo>
                    <a:pt x="132" y="0"/>
                  </a:lnTo>
                  <a:lnTo>
                    <a:pt x="132" y="58"/>
                  </a:lnTo>
                  <a:lnTo>
                    <a:pt x="129" y="72"/>
                  </a:lnTo>
                  <a:lnTo>
                    <a:pt x="124" y="82"/>
                  </a:lnTo>
                  <a:lnTo>
                    <a:pt x="116" y="89"/>
                  </a:lnTo>
                  <a:lnTo>
                    <a:pt x="106" y="91"/>
                  </a:lnTo>
                  <a:lnTo>
                    <a:pt x="26" y="91"/>
                  </a:lnTo>
                  <a:lnTo>
                    <a:pt x="15" y="89"/>
                  </a:lnTo>
                  <a:lnTo>
                    <a:pt x="8" y="82"/>
                  </a:lnTo>
                  <a:lnTo>
                    <a:pt x="1" y="72"/>
                  </a:ln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B7BA"/>
            </a:solidFill>
            <a:ln w="0">
              <a:solidFill>
                <a:srgbClr val="A2B7B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3767" y="3857"/>
              <a:ext cx="65" cy="91"/>
            </a:xfrm>
            <a:custGeom>
              <a:avLst/>
              <a:gdLst>
                <a:gd name="T0" fmla="*/ 0 w 65"/>
                <a:gd name="T1" fmla="*/ 0 h 91"/>
                <a:gd name="T2" fmla="*/ 65 w 65"/>
                <a:gd name="T3" fmla="*/ 0 h 91"/>
                <a:gd name="T4" fmla="*/ 65 w 65"/>
                <a:gd name="T5" fmla="*/ 91 h 91"/>
                <a:gd name="T6" fmla="*/ 26 w 65"/>
                <a:gd name="T7" fmla="*/ 91 h 91"/>
                <a:gd name="T8" fmla="*/ 15 w 65"/>
                <a:gd name="T9" fmla="*/ 89 h 91"/>
                <a:gd name="T10" fmla="*/ 8 w 65"/>
                <a:gd name="T11" fmla="*/ 82 h 91"/>
                <a:gd name="T12" fmla="*/ 1 w 65"/>
                <a:gd name="T13" fmla="*/ 72 h 91"/>
                <a:gd name="T14" fmla="*/ 0 w 65"/>
                <a:gd name="T15" fmla="*/ 58 h 91"/>
                <a:gd name="T16" fmla="*/ 0 w 65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91">
                  <a:moveTo>
                    <a:pt x="0" y="0"/>
                  </a:moveTo>
                  <a:lnTo>
                    <a:pt x="65" y="0"/>
                  </a:lnTo>
                  <a:lnTo>
                    <a:pt x="65" y="91"/>
                  </a:lnTo>
                  <a:lnTo>
                    <a:pt x="26" y="91"/>
                  </a:lnTo>
                  <a:lnTo>
                    <a:pt x="15" y="89"/>
                  </a:lnTo>
                  <a:lnTo>
                    <a:pt x="8" y="82"/>
                  </a:lnTo>
                  <a:lnTo>
                    <a:pt x="1" y="72"/>
                  </a:ln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0DF"/>
            </a:solidFill>
            <a:ln w="0">
              <a:solidFill>
                <a:srgbClr val="D3E0D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3832" y="3857"/>
              <a:ext cx="67" cy="91"/>
            </a:xfrm>
            <a:custGeom>
              <a:avLst/>
              <a:gdLst>
                <a:gd name="T0" fmla="*/ 0 w 67"/>
                <a:gd name="T1" fmla="*/ 0 h 91"/>
                <a:gd name="T2" fmla="*/ 67 w 67"/>
                <a:gd name="T3" fmla="*/ 0 h 91"/>
                <a:gd name="T4" fmla="*/ 67 w 67"/>
                <a:gd name="T5" fmla="*/ 58 h 91"/>
                <a:gd name="T6" fmla="*/ 64 w 67"/>
                <a:gd name="T7" fmla="*/ 72 h 91"/>
                <a:gd name="T8" fmla="*/ 59 w 67"/>
                <a:gd name="T9" fmla="*/ 82 h 91"/>
                <a:gd name="T10" fmla="*/ 51 w 67"/>
                <a:gd name="T11" fmla="*/ 89 h 91"/>
                <a:gd name="T12" fmla="*/ 41 w 67"/>
                <a:gd name="T13" fmla="*/ 91 h 91"/>
                <a:gd name="T14" fmla="*/ 0 w 67"/>
                <a:gd name="T15" fmla="*/ 91 h 91"/>
                <a:gd name="T16" fmla="*/ 0 w 67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91">
                  <a:moveTo>
                    <a:pt x="0" y="0"/>
                  </a:moveTo>
                  <a:lnTo>
                    <a:pt x="67" y="0"/>
                  </a:lnTo>
                  <a:lnTo>
                    <a:pt x="67" y="58"/>
                  </a:lnTo>
                  <a:lnTo>
                    <a:pt x="64" y="72"/>
                  </a:lnTo>
                  <a:lnTo>
                    <a:pt x="59" y="82"/>
                  </a:lnTo>
                  <a:lnTo>
                    <a:pt x="51" y="89"/>
                  </a:lnTo>
                  <a:lnTo>
                    <a:pt x="41" y="91"/>
                  </a:lnTo>
                  <a:lnTo>
                    <a:pt x="0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B7BA"/>
            </a:solidFill>
            <a:ln w="0">
              <a:solidFill>
                <a:srgbClr val="A2B7B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3735" y="3569"/>
              <a:ext cx="70" cy="231"/>
            </a:xfrm>
            <a:custGeom>
              <a:avLst/>
              <a:gdLst>
                <a:gd name="T0" fmla="*/ 6 w 70"/>
                <a:gd name="T1" fmla="*/ 0 h 231"/>
                <a:gd name="T2" fmla="*/ 8 w 70"/>
                <a:gd name="T3" fmla="*/ 1 h 231"/>
                <a:gd name="T4" fmla="*/ 9 w 70"/>
                <a:gd name="T5" fmla="*/ 4 h 231"/>
                <a:gd name="T6" fmla="*/ 11 w 70"/>
                <a:gd name="T7" fmla="*/ 6 h 231"/>
                <a:gd name="T8" fmla="*/ 13 w 70"/>
                <a:gd name="T9" fmla="*/ 13 h 231"/>
                <a:gd name="T10" fmla="*/ 19 w 70"/>
                <a:gd name="T11" fmla="*/ 22 h 231"/>
                <a:gd name="T12" fmla="*/ 24 w 70"/>
                <a:gd name="T13" fmla="*/ 35 h 231"/>
                <a:gd name="T14" fmla="*/ 29 w 70"/>
                <a:gd name="T15" fmla="*/ 49 h 231"/>
                <a:gd name="T16" fmla="*/ 38 w 70"/>
                <a:gd name="T17" fmla="*/ 68 h 231"/>
                <a:gd name="T18" fmla="*/ 46 w 70"/>
                <a:gd name="T19" fmla="*/ 87 h 231"/>
                <a:gd name="T20" fmla="*/ 53 w 70"/>
                <a:gd name="T21" fmla="*/ 104 h 231"/>
                <a:gd name="T22" fmla="*/ 58 w 70"/>
                <a:gd name="T23" fmla="*/ 119 h 231"/>
                <a:gd name="T24" fmla="*/ 62 w 70"/>
                <a:gd name="T25" fmla="*/ 133 h 231"/>
                <a:gd name="T26" fmla="*/ 64 w 70"/>
                <a:gd name="T27" fmla="*/ 149 h 231"/>
                <a:gd name="T28" fmla="*/ 68 w 70"/>
                <a:gd name="T29" fmla="*/ 184 h 231"/>
                <a:gd name="T30" fmla="*/ 68 w 70"/>
                <a:gd name="T31" fmla="*/ 200 h 231"/>
                <a:gd name="T32" fmla="*/ 70 w 70"/>
                <a:gd name="T33" fmla="*/ 213 h 231"/>
                <a:gd name="T34" fmla="*/ 70 w 70"/>
                <a:gd name="T35" fmla="*/ 222 h 231"/>
                <a:gd name="T36" fmla="*/ 70 w 70"/>
                <a:gd name="T37" fmla="*/ 226 h 231"/>
                <a:gd name="T38" fmla="*/ 68 w 70"/>
                <a:gd name="T39" fmla="*/ 229 h 231"/>
                <a:gd name="T40" fmla="*/ 67 w 70"/>
                <a:gd name="T41" fmla="*/ 230 h 231"/>
                <a:gd name="T42" fmla="*/ 64 w 70"/>
                <a:gd name="T43" fmla="*/ 231 h 231"/>
                <a:gd name="T44" fmla="*/ 62 w 70"/>
                <a:gd name="T45" fmla="*/ 230 h 231"/>
                <a:gd name="T46" fmla="*/ 59 w 70"/>
                <a:gd name="T47" fmla="*/ 229 h 231"/>
                <a:gd name="T48" fmla="*/ 59 w 70"/>
                <a:gd name="T49" fmla="*/ 226 h 231"/>
                <a:gd name="T50" fmla="*/ 59 w 70"/>
                <a:gd name="T51" fmla="*/ 225 h 231"/>
                <a:gd name="T52" fmla="*/ 59 w 70"/>
                <a:gd name="T53" fmla="*/ 222 h 231"/>
                <a:gd name="T54" fmla="*/ 59 w 70"/>
                <a:gd name="T55" fmla="*/ 218 h 231"/>
                <a:gd name="T56" fmla="*/ 59 w 70"/>
                <a:gd name="T57" fmla="*/ 213 h 231"/>
                <a:gd name="T58" fmla="*/ 58 w 70"/>
                <a:gd name="T59" fmla="*/ 208 h 231"/>
                <a:gd name="T60" fmla="*/ 58 w 70"/>
                <a:gd name="T61" fmla="*/ 201 h 231"/>
                <a:gd name="T62" fmla="*/ 57 w 70"/>
                <a:gd name="T63" fmla="*/ 176 h 231"/>
                <a:gd name="T64" fmla="*/ 54 w 70"/>
                <a:gd name="T65" fmla="*/ 150 h 231"/>
                <a:gd name="T66" fmla="*/ 51 w 70"/>
                <a:gd name="T67" fmla="*/ 134 h 231"/>
                <a:gd name="T68" fmla="*/ 47 w 70"/>
                <a:gd name="T69" fmla="*/ 123 h 231"/>
                <a:gd name="T70" fmla="*/ 42 w 70"/>
                <a:gd name="T71" fmla="*/ 108 h 231"/>
                <a:gd name="T72" fmla="*/ 36 w 70"/>
                <a:gd name="T73" fmla="*/ 91 h 231"/>
                <a:gd name="T74" fmla="*/ 28 w 70"/>
                <a:gd name="T75" fmla="*/ 73 h 231"/>
                <a:gd name="T76" fmla="*/ 20 w 70"/>
                <a:gd name="T77" fmla="*/ 53 h 231"/>
                <a:gd name="T78" fmla="*/ 12 w 70"/>
                <a:gd name="T79" fmla="*/ 36 h 231"/>
                <a:gd name="T80" fmla="*/ 7 w 70"/>
                <a:gd name="T81" fmla="*/ 21 h 231"/>
                <a:gd name="T82" fmla="*/ 4 w 70"/>
                <a:gd name="T83" fmla="*/ 17 h 231"/>
                <a:gd name="T84" fmla="*/ 3 w 70"/>
                <a:gd name="T85" fmla="*/ 13 h 231"/>
                <a:gd name="T86" fmla="*/ 2 w 70"/>
                <a:gd name="T87" fmla="*/ 10 h 231"/>
                <a:gd name="T88" fmla="*/ 0 w 70"/>
                <a:gd name="T89" fmla="*/ 9 h 231"/>
                <a:gd name="T90" fmla="*/ 0 w 70"/>
                <a:gd name="T91" fmla="*/ 7 h 231"/>
                <a:gd name="T92" fmla="*/ 0 w 70"/>
                <a:gd name="T93" fmla="*/ 7 h 231"/>
                <a:gd name="T94" fmla="*/ 0 w 70"/>
                <a:gd name="T95" fmla="*/ 5 h 231"/>
                <a:gd name="T96" fmla="*/ 2 w 70"/>
                <a:gd name="T97" fmla="*/ 2 h 231"/>
                <a:gd name="T98" fmla="*/ 3 w 70"/>
                <a:gd name="T99" fmla="*/ 1 h 231"/>
                <a:gd name="T100" fmla="*/ 6 w 70"/>
                <a:gd name="T101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" h="231">
                  <a:moveTo>
                    <a:pt x="6" y="0"/>
                  </a:moveTo>
                  <a:lnTo>
                    <a:pt x="8" y="1"/>
                  </a:lnTo>
                  <a:lnTo>
                    <a:pt x="9" y="4"/>
                  </a:lnTo>
                  <a:lnTo>
                    <a:pt x="11" y="6"/>
                  </a:lnTo>
                  <a:lnTo>
                    <a:pt x="13" y="13"/>
                  </a:lnTo>
                  <a:lnTo>
                    <a:pt x="19" y="22"/>
                  </a:lnTo>
                  <a:lnTo>
                    <a:pt x="24" y="35"/>
                  </a:lnTo>
                  <a:lnTo>
                    <a:pt x="29" y="49"/>
                  </a:lnTo>
                  <a:lnTo>
                    <a:pt x="38" y="68"/>
                  </a:lnTo>
                  <a:lnTo>
                    <a:pt x="46" y="87"/>
                  </a:lnTo>
                  <a:lnTo>
                    <a:pt x="53" y="104"/>
                  </a:lnTo>
                  <a:lnTo>
                    <a:pt x="58" y="119"/>
                  </a:lnTo>
                  <a:lnTo>
                    <a:pt x="62" y="133"/>
                  </a:lnTo>
                  <a:lnTo>
                    <a:pt x="64" y="149"/>
                  </a:lnTo>
                  <a:lnTo>
                    <a:pt x="68" y="184"/>
                  </a:lnTo>
                  <a:lnTo>
                    <a:pt x="68" y="200"/>
                  </a:lnTo>
                  <a:lnTo>
                    <a:pt x="70" y="213"/>
                  </a:lnTo>
                  <a:lnTo>
                    <a:pt x="70" y="222"/>
                  </a:lnTo>
                  <a:lnTo>
                    <a:pt x="70" y="226"/>
                  </a:lnTo>
                  <a:lnTo>
                    <a:pt x="68" y="229"/>
                  </a:lnTo>
                  <a:lnTo>
                    <a:pt x="67" y="230"/>
                  </a:lnTo>
                  <a:lnTo>
                    <a:pt x="64" y="231"/>
                  </a:lnTo>
                  <a:lnTo>
                    <a:pt x="62" y="230"/>
                  </a:lnTo>
                  <a:lnTo>
                    <a:pt x="59" y="229"/>
                  </a:lnTo>
                  <a:lnTo>
                    <a:pt x="59" y="226"/>
                  </a:lnTo>
                  <a:lnTo>
                    <a:pt x="59" y="225"/>
                  </a:lnTo>
                  <a:lnTo>
                    <a:pt x="59" y="222"/>
                  </a:lnTo>
                  <a:lnTo>
                    <a:pt x="59" y="218"/>
                  </a:lnTo>
                  <a:lnTo>
                    <a:pt x="59" y="213"/>
                  </a:lnTo>
                  <a:lnTo>
                    <a:pt x="58" y="208"/>
                  </a:lnTo>
                  <a:lnTo>
                    <a:pt x="58" y="201"/>
                  </a:lnTo>
                  <a:lnTo>
                    <a:pt x="57" y="176"/>
                  </a:lnTo>
                  <a:lnTo>
                    <a:pt x="54" y="150"/>
                  </a:lnTo>
                  <a:lnTo>
                    <a:pt x="51" y="134"/>
                  </a:lnTo>
                  <a:lnTo>
                    <a:pt x="47" y="123"/>
                  </a:lnTo>
                  <a:lnTo>
                    <a:pt x="42" y="108"/>
                  </a:lnTo>
                  <a:lnTo>
                    <a:pt x="36" y="91"/>
                  </a:lnTo>
                  <a:lnTo>
                    <a:pt x="28" y="73"/>
                  </a:lnTo>
                  <a:lnTo>
                    <a:pt x="20" y="53"/>
                  </a:lnTo>
                  <a:lnTo>
                    <a:pt x="12" y="36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3" y="13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3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3864" y="3569"/>
              <a:ext cx="69" cy="231"/>
            </a:xfrm>
            <a:custGeom>
              <a:avLst/>
              <a:gdLst>
                <a:gd name="T0" fmla="*/ 62 w 69"/>
                <a:gd name="T1" fmla="*/ 0 h 231"/>
                <a:gd name="T2" fmla="*/ 65 w 69"/>
                <a:gd name="T3" fmla="*/ 1 h 231"/>
                <a:gd name="T4" fmla="*/ 68 w 69"/>
                <a:gd name="T5" fmla="*/ 2 h 231"/>
                <a:gd name="T6" fmla="*/ 69 w 69"/>
                <a:gd name="T7" fmla="*/ 5 h 231"/>
                <a:gd name="T8" fmla="*/ 69 w 69"/>
                <a:gd name="T9" fmla="*/ 7 h 231"/>
                <a:gd name="T10" fmla="*/ 68 w 69"/>
                <a:gd name="T11" fmla="*/ 9 h 231"/>
                <a:gd name="T12" fmla="*/ 68 w 69"/>
                <a:gd name="T13" fmla="*/ 10 h 231"/>
                <a:gd name="T14" fmla="*/ 66 w 69"/>
                <a:gd name="T15" fmla="*/ 13 h 231"/>
                <a:gd name="T16" fmla="*/ 65 w 69"/>
                <a:gd name="T17" fmla="*/ 17 h 231"/>
                <a:gd name="T18" fmla="*/ 62 w 69"/>
                <a:gd name="T19" fmla="*/ 21 h 231"/>
                <a:gd name="T20" fmla="*/ 56 w 69"/>
                <a:gd name="T21" fmla="*/ 36 h 231"/>
                <a:gd name="T22" fmla="*/ 49 w 69"/>
                <a:gd name="T23" fmla="*/ 53 h 231"/>
                <a:gd name="T24" fmla="*/ 40 w 69"/>
                <a:gd name="T25" fmla="*/ 73 h 231"/>
                <a:gd name="T26" fmla="*/ 34 w 69"/>
                <a:gd name="T27" fmla="*/ 91 h 231"/>
                <a:gd name="T28" fmla="*/ 26 w 69"/>
                <a:gd name="T29" fmla="*/ 108 h 231"/>
                <a:gd name="T30" fmla="*/ 21 w 69"/>
                <a:gd name="T31" fmla="*/ 123 h 231"/>
                <a:gd name="T32" fmla="*/ 18 w 69"/>
                <a:gd name="T33" fmla="*/ 134 h 231"/>
                <a:gd name="T34" fmla="*/ 15 w 69"/>
                <a:gd name="T35" fmla="*/ 150 h 231"/>
                <a:gd name="T36" fmla="*/ 13 w 69"/>
                <a:gd name="T37" fmla="*/ 167 h 231"/>
                <a:gd name="T38" fmla="*/ 11 w 69"/>
                <a:gd name="T39" fmla="*/ 193 h 231"/>
                <a:gd name="T40" fmla="*/ 10 w 69"/>
                <a:gd name="T41" fmla="*/ 213 h 231"/>
                <a:gd name="T42" fmla="*/ 10 w 69"/>
                <a:gd name="T43" fmla="*/ 218 h 231"/>
                <a:gd name="T44" fmla="*/ 10 w 69"/>
                <a:gd name="T45" fmla="*/ 222 h 231"/>
                <a:gd name="T46" fmla="*/ 10 w 69"/>
                <a:gd name="T47" fmla="*/ 225 h 231"/>
                <a:gd name="T48" fmla="*/ 10 w 69"/>
                <a:gd name="T49" fmla="*/ 226 h 231"/>
                <a:gd name="T50" fmla="*/ 9 w 69"/>
                <a:gd name="T51" fmla="*/ 229 h 231"/>
                <a:gd name="T52" fmla="*/ 7 w 69"/>
                <a:gd name="T53" fmla="*/ 230 h 231"/>
                <a:gd name="T54" fmla="*/ 5 w 69"/>
                <a:gd name="T55" fmla="*/ 231 h 231"/>
                <a:gd name="T56" fmla="*/ 2 w 69"/>
                <a:gd name="T57" fmla="*/ 230 h 231"/>
                <a:gd name="T58" fmla="*/ 0 w 69"/>
                <a:gd name="T59" fmla="*/ 229 h 231"/>
                <a:gd name="T60" fmla="*/ 0 w 69"/>
                <a:gd name="T61" fmla="*/ 226 h 231"/>
                <a:gd name="T62" fmla="*/ 0 w 69"/>
                <a:gd name="T63" fmla="*/ 221 h 231"/>
                <a:gd name="T64" fmla="*/ 0 w 69"/>
                <a:gd name="T65" fmla="*/ 209 h 231"/>
                <a:gd name="T66" fmla="*/ 1 w 69"/>
                <a:gd name="T67" fmla="*/ 191 h 231"/>
                <a:gd name="T68" fmla="*/ 2 w 69"/>
                <a:gd name="T69" fmla="*/ 170 h 231"/>
                <a:gd name="T70" fmla="*/ 5 w 69"/>
                <a:gd name="T71" fmla="*/ 149 h 231"/>
                <a:gd name="T72" fmla="*/ 7 w 69"/>
                <a:gd name="T73" fmla="*/ 133 h 231"/>
                <a:gd name="T74" fmla="*/ 11 w 69"/>
                <a:gd name="T75" fmla="*/ 119 h 231"/>
                <a:gd name="T76" fmla="*/ 17 w 69"/>
                <a:gd name="T77" fmla="*/ 104 h 231"/>
                <a:gd name="T78" fmla="*/ 23 w 69"/>
                <a:gd name="T79" fmla="*/ 87 h 231"/>
                <a:gd name="T80" fmla="*/ 31 w 69"/>
                <a:gd name="T81" fmla="*/ 68 h 231"/>
                <a:gd name="T82" fmla="*/ 39 w 69"/>
                <a:gd name="T83" fmla="*/ 49 h 231"/>
                <a:gd name="T84" fmla="*/ 45 w 69"/>
                <a:gd name="T85" fmla="*/ 35 h 231"/>
                <a:gd name="T86" fmla="*/ 51 w 69"/>
                <a:gd name="T87" fmla="*/ 22 h 231"/>
                <a:gd name="T88" fmla="*/ 55 w 69"/>
                <a:gd name="T89" fmla="*/ 13 h 231"/>
                <a:gd name="T90" fmla="*/ 57 w 69"/>
                <a:gd name="T91" fmla="*/ 6 h 231"/>
                <a:gd name="T92" fmla="*/ 58 w 69"/>
                <a:gd name="T93" fmla="*/ 4 h 231"/>
                <a:gd name="T94" fmla="*/ 60 w 69"/>
                <a:gd name="T95" fmla="*/ 1 h 231"/>
                <a:gd name="T96" fmla="*/ 62 w 69"/>
                <a:gd name="T97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231">
                  <a:moveTo>
                    <a:pt x="62" y="0"/>
                  </a:moveTo>
                  <a:lnTo>
                    <a:pt x="65" y="1"/>
                  </a:lnTo>
                  <a:lnTo>
                    <a:pt x="68" y="2"/>
                  </a:lnTo>
                  <a:lnTo>
                    <a:pt x="69" y="5"/>
                  </a:lnTo>
                  <a:lnTo>
                    <a:pt x="69" y="7"/>
                  </a:lnTo>
                  <a:lnTo>
                    <a:pt x="68" y="9"/>
                  </a:lnTo>
                  <a:lnTo>
                    <a:pt x="68" y="10"/>
                  </a:lnTo>
                  <a:lnTo>
                    <a:pt x="66" y="13"/>
                  </a:lnTo>
                  <a:lnTo>
                    <a:pt x="65" y="17"/>
                  </a:lnTo>
                  <a:lnTo>
                    <a:pt x="62" y="21"/>
                  </a:lnTo>
                  <a:lnTo>
                    <a:pt x="56" y="36"/>
                  </a:lnTo>
                  <a:lnTo>
                    <a:pt x="49" y="53"/>
                  </a:lnTo>
                  <a:lnTo>
                    <a:pt x="40" y="73"/>
                  </a:lnTo>
                  <a:lnTo>
                    <a:pt x="34" y="91"/>
                  </a:lnTo>
                  <a:lnTo>
                    <a:pt x="26" y="108"/>
                  </a:lnTo>
                  <a:lnTo>
                    <a:pt x="21" y="123"/>
                  </a:lnTo>
                  <a:lnTo>
                    <a:pt x="18" y="134"/>
                  </a:lnTo>
                  <a:lnTo>
                    <a:pt x="15" y="150"/>
                  </a:lnTo>
                  <a:lnTo>
                    <a:pt x="13" y="167"/>
                  </a:lnTo>
                  <a:lnTo>
                    <a:pt x="11" y="193"/>
                  </a:lnTo>
                  <a:lnTo>
                    <a:pt x="10" y="213"/>
                  </a:lnTo>
                  <a:lnTo>
                    <a:pt x="10" y="218"/>
                  </a:lnTo>
                  <a:lnTo>
                    <a:pt x="10" y="222"/>
                  </a:lnTo>
                  <a:lnTo>
                    <a:pt x="10" y="225"/>
                  </a:lnTo>
                  <a:lnTo>
                    <a:pt x="10" y="226"/>
                  </a:lnTo>
                  <a:lnTo>
                    <a:pt x="9" y="229"/>
                  </a:lnTo>
                  <a:lnTo>
                    <a:pt x="7" y="230"/>
                  </a:lnTo>
                  <a:lnTo>
                    <a:pt x="5" y="231"/>
                  </a:lnTo>
                  <a:lnTo>
                    <a:pt x="2" y="230"/>
                  </a:lnTo>
                  <a:lnTo>
                    <a:pt x="0" y="229"/>
                  </a:lnTo>
                  <a:lnTo>
                    <a:pt x="0" y="226"/>
                  </a:lnTo>
                  <a:lnTo>
                    <a:pt x="0" y="221"/>
                  </a:lnTo>
                  <a:lnTo>
                    <a:pt x="0" y="209"/>
                  </a:lnTo>
                  <a:lnTo>
                    <a:pt x="1" y="191"/>
                  </a:lnTo>
                  <a:lnTo>
                    <a:pt x="2" y="170"/>
                  </a:lnTo>
                  <a:lnTo>
                    <a:pt x="5" y="149"/>
                  </a:lnTo>
                  <a:lnTo>
                    <a:pt x="7" y="133"/>
                  </a:lnTo>
                  <a:lnTo>
                    <a:pt x="11" y="119"/>
                  </a:lnTo>
                  <a:lnTo>
                    <a:pt x="17" y="104"/>
                  </a:lnTo>
                  <a:lnTo>
                    <a:pt x="23" y="87"/>
                  </a:lnTo>
                  <a:lnTo>
                    <a:pt x="31" y="68"/>
                  </a:lnTo>
                  <a:lnTo>
                    <a:pt x="39" y="49"/>
                  </a:lnTo>
                  <a:lnTo>
                    <a:pt x="45" y="35"/>
                  </a:lnTo>
                  <a:lnTo>
                    <a:pt x="51" y="22"/>
                  </a:lnTo>
                  <a:lnTo>
                    <a:pt x="55" y="13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60" y="1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3734" y="3783"/>
              <a:ext cx="198" cy="130"/>
            </a:xfrm>
            <a:custGeom>
              <a:avLst/>
              <a:gdLst>
                <a:gd name="T0" fmla="*/ 0 w 198"/>
                <a:gd name="T1" fmla="*/ 0 h 130"/>
                <a:gd name="T2" fmla="*/ 198 w 198"/>
                <a:gd name="T3" fmla="*/ 0 h 130"/>
                <a:gd name="T4" fmla="*/ 198 w 198"/>
                <a:gd name="T5" fmla="*/ 97 h 130"/>
                <a:gd name="T6" fmla="*/ 195 w 198"/>
                <a:gd name="T7" fmla="*/ 109 h 130"/>
                <a:gd name="T8" fmla="*/ 188 w 198"/>
                <a:gd name="T9" fmla="*/ 121 h 130"/>
                <a:gd name="T10" fmla="*/ 178 w 198"/>
                <a:gd name="T11" fmla="*/ 127 h 130"/>
                <a:gd name="T12" fmla="*/ 165 w 198"/>
                <a:gd name="T13" fmla="*/ 130 h 130"/>
                <a:gd name="T14" fmla="*/ 33 w 198"/>
                <a:gd name="T15" fmla="*/ 130 h 130"/>
                <a:gd name="T16" fmla="*/ 20 w 198"/>
                <a:gd name="T17" fmla="*/ 127 h 130"/>
                <a:gd name="T18" fmla="*/ 9 w 198"/>
                <a:gd name="T19" fmla="*/ 121 h 130"/>
                <a:gd name="T20" fmla="*/ 3 w 198"/>
                <a:gd name="T21" fmla="*/ 109 h 130"/>
                <a:gd name="T22" fmla="*/ 0 w 198"/>
                <a:gd name="T23" fmla="*/ 97 h 130"/>
                <a:gd name="T24" fmla="*/ 0 w 198"/>
                <a:gd name="T2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8" h="130">
                  <a:moveTo>
                    <a:pt x="0" y="0"/>
                  </a:moveTo>
                  <a:lnTo>
                    <a:pt x="198" y="0"/>
                  </a:lnTo>
                  <a:lnTo>
                    <a:pt x="198" y="97"/>
                  </a:lnTo>
                  <a:lnTo>
                    <a:pt x="195" y="109"/>
                  </a:lnTo>
                  <a:lnTo>
                    <a:pt x="188" y="121"/>
                  </a:lnTo>
                  <a:lnTo>
                    <a:pt x="178" y="127"/>
                  </a:lnTo>
                  <a:lnTo>
                    <a:pt x="165" y="130"/>
                  </a:lnTo>
                  <a:lnTo>
                    <a:pt x="33" y="130"/>
                  </a:lnTo>
                  <a:lnTo>
                    <a:pt x="20" y="127"/>
                  </a:lnTo>
                  <a:lnTo>
                    <a:pt x="9" y="121"/>
                  </a:lnTo>
                  <a:lnTo>
                    <a:pt x="3" y="109"/>
                  </a:lnTo>
                  <a:lnTo>
                    <a:pt x="0" y="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4"/>
            <p:cNvSpPr>
              <a:spLocks noEditPoints="1"/>
            </p:cNvSpPr>
            <p:nvPr/>
          </p:nvSpPr>
          <p:spPr bwMode="auto">
            <a:xfrm>
              <a:off x="3752" y="3575"/>
              <a:ext cx="47" cy="59"/>
            </a:xfrm>
            <a:custGeom>
              <a:avLst/>
              <a:gdLst>
                <a:gd name="T0" fmla="*/ 24 w 47"/>
                <a:gd name="T1" fmla="*/ 9 h 59"/>
                <a:gd name="T2" fmla="*/ 21 w 47"/>
                <a:gd name="T3" fmla="*/ 9 h 59"/>
                <a:gd name="T4" fmla="*/ 17 w 47"/>
                <a:gd name="T5" fmla="*/ 12 h 59"/>
                <a:gd name="T6" fmla="*/ 15 w 47"/>
                <a:gd name="T7" fmla="*/ 15 h 59"/>
                <a:gd name="T8" fmla="*/ 12 w 47"/>
                <a:gd name="T9" fmla="*/ 18 h 59"/>
                <a:gd name="T10" fmla="*/ 9 w 47"/>
                <a:gd name="T11" fmla="*/ 24 h 59"/>
                <a:gd name="T12" fmla="*/ 9 w 47"/>
                <a:gd name="T13" fmla="*/ 30 h 59"/>
                <a:gd name="T14" fmla="*/ 9 w 47"/>
                <a:gd name="T15" fmla="*/ 35 h 59"/>
                <a:gd name="T16" fmla="*/ 12 w 47"/>
                <a:gd name="T17" fmla="*/ 41 h 59"/>
                <a:gd name="T18" fmla="*/ 15 w 47"/>
                <a:gd name="T19" fmla="*/ 45 h 59"/>
                <a:gd name="T20" fmla="*/ 17 w 47"/>
                <a:gd name="T21" fmla="*/ 49 h 59"/>
                <a:gd name="T22" fmla="*/ 21 w 47"/>
                <a:gd name="T23" fmla="*/ 50 h 59"/>
                <a:gd name="T24" fmla="*/ 24 w 47"/>
                <a:gd name="T25" fmla="*/ 51 h 59"/>
                <a:gd name="T26" fmla="*/ 28 w 47"/>
                <a:gd name="T27" fmla="*/ 50 h 59"/>
                <a:gd name="T28" fmla="*/ 32 w 47"/>
                <a:gd name="T29" fmla="*/ 49 h 59"/>
                <a:gd name="T30" fmla="*/ 34 w 47"/>
                <a:gd name="T31" fmla="*/ 45 h 59"/>
                <a:gd name="T32" fmla="*/ 37 w 47"/>
                <a:gd name="T33" fmla="*/ 41 h 59"/>
                <a:gd name="T34" fmla="*/ 38 w 47"/>
                <a:gd name="T35" fmla="*/ 35 h 59"/>
                <a:gd name="T36" fmla="*/ 40 w 47"/>
                <a:gd name="T37" fmla="*/ 30 h 59"/>
                <a:gd name="T38" fmla="*/ 38 w 47"/>
                <a:gd name="T39" fmla="*/ 24 h 59"/>
                <a:gd name="T40" fmla="*/ 37 w 47"/>
                <a:gd name="T41" fmla="*/ 18 h 59"/>
                <a:gd name="T42" fmla="*/ 34 w 47"/>
                <a:gd name="T43" fmla="*/ 15 h 59"/>
                <a:gd name="T44" fmla="*/ 32 w 47"/>
                <a:gd name="T45" fmla="*/ 12 h 59"/>
                <a:gd name="T46" fmla="*/ 28 w 47"/>
                <a:gd name="T47" fmla="*/ 9 h 59"/>
                <a:gd name="T48" fmla="*/ 24 w 47"/>
                <a:gd name="T49" fmla="*/ 9 h 59"/>
                <a:gd name="T50" fmla="*/ 24 w 47"/>
                <a:gd name="T51" fmla="*/ 0 h 59"/>
                <a:gd name="T52" fmla="*/ 29 w 47"/>
                <a:gd name="T53" fmla="*/ 1 h 59"/>
                <a:gd name="T54" fmla="*/ 34 w 47"/>
                <a:gd name="T55" fmla="*/ 3 h 59"/>
                <a:gd name="T56" fmla="*/ 38 w 47"/>
                <a:gd name="T57" fmla="*/ 5 h 59"/>
                <a:gd name="T58" fmla="*/ 41 w 47"/>
                <a:gd name="T59" fmla="*/ 9 h 59"/>
                <a:gd name="T60" fmla="*/ 45 w 47"/>
                <a:gd name="T61" fmla="*/ 16 h 59"/>
                <a:gd name="T62" fmla="*/ 47 w 47"/>
                <a:gd name="T63" fmla="*/ 22 h 59"/>
                <a:gd name="T64" fmla="*/ 47 w 47"/>
                <a:gd name="T65" fmla="*/ 30 h 59"/>
                <a:gd name="T66" fmla="*/ 47 w 47"/>
                <a:gd name="T67" fmla="*/ 38 h 59"/>
                <a:gd name="T68" fmla="*/ 45 w 47"/>
                <a:gd name="T69" fmla="*/ 45 h 59"/>
                <a:gd name="T70" fmla="*/ 41 w 47"/>
                <a:gd name="T71" fmla="*/ 50 h 59"/>
                <a:gd name="T72" fmla="*/ 38 w 47"/>
                <a:gd name="T73" fmla="*/ 54 h 59"/>
                <a:gd name="T74" fmla="*/ 34 w 47"/>
                <a:gd name="T75" fmla="*/ 56 h 59"/>
                <a:gd name="T76" fmla="*/ 29 w 47"/>
                <a:gd name="T77" fmla="*/ 59 h 59"/>
                <a:gd name="T78" fmla="*/ 24 w 47"/>
                <a:gd name="T79" fmla="*/ 59 h 59"/>
                <a:gd name="T80" fmla="*/ 20 w 47"/>
                <a:gd name="T81" fmla="*/ 59 h 59"/>
                <a:gd name="T82" fmla="*/ 15 w 47"/>
                <a:gd name="T83" fmla="*/ 56 h 59"/>
                <a:gd name="T84" fmla="*/ 11 w 47"/>
                <a:gd name="T85" fmla="*/ 54 h 59"/>
                <a:gd name="T86" fmla="*/ 7 w 47"/>
                <a:gd name="T87" fmla="*/ 50 h 59"/>
                <a:gd name="T88" fmla="*/ 4 w 47"/>
                <a:gd name="T89" fmla="*/ 45 h 59"/>
                <a:gd name="T90" fmla="*/ 2 w 47"/>
                <a:gd name="T91" fmla="*/ 38 h 59"/>
                <a:gd name="T92" fmla="*/ 0 w 47"/>
                <a:gd name="T93" fmla="*/ 30 h 59"/>
                <a:gd name="T94" fmla="*/ 2 w 47"/>
                <a:gd name="T95" fmla="*/ 22 h 59"/>
                <a:gd name="T96" fmla="*/ 4 w 47"/>
                <a:gd name="T97" fmla="*/ 16 h 59"/>
                <a:gd name="T98" fmla="*/ 7 w 47"/>
                <a:gd name="T99" fmla="*/ 9 h 59"/>
                <a:gd name="T100" fmla="*/ 11 w 47"/>
                <a:gd name="T101" fmla="*/ 5 h 59"/>
                <a:gd name="T102" fmla="*/ 15 w 47"/>
                <a:gd name="T103" fmla="*/ 3 h 59"/>
                <a:gd name="T104" fmla="*/ 20 w 47"/>
                <a:gd name="T105" fmla="*/ 1 h 59"/>
                <a:gd name="T106" fmla="*/ 24 w 47"/>
                <a:gd name="T10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7" h="59">
                  <a:moveTo>
                    <a:pt x="24" y="9"/>
                  </a:moveTo>
                  <a:lnTo>
                    <a:pt x="21" y="9"/>
                  </a:lnTo>
                  <a:lnTo>
                    <a:pt x="17" y="12"/>
                  </a:lnTo>
                  <a:lnTo>
                    <a:pt x="15" y="15"/>
                  </a:lnTo>
                  <a:lnTo>
                    <a:pt x="12" y="18"/>
                  </a:lnTo>
                  <a:lnTo>
                    <a:pt x="9" y="24"/>
                  </a:lnTo>
                  <a:lnTo>
                    <a:pt x="9" y="30"/>
                  </a:lnTo>
                  <a:lnTo>
                    <a:pt x="9" y="35"/>
                  </a:lnTo>
                  <a:lnTo>
                    <a:pt x="12" y="41"/>
                  </a:lnTo>
                  <a:lnTo>
                    <a:pt x="15" y="45"/>
                  </a:lnTo>
                  <a:lnTo>
                    <a:pt x="17" y="49"/>
                  </a:lnTo>
                  <a:lnTo>
                    <a:pt x="21" y="50"/>
                  </a:lnTo>
                  <a:lnTo>
                    <a:pt x="24" y="51"/>
                  </a:lnTo>
                  <a:lnTo>
                    <a:pt x="28" y="50"/>
                  </a:lnTo>
                  <a:lnTo>
                    <a:pt x="32" y="49"/>
                  </a:lnTo>
                  <a:lnTo>
                    <a:pt x="34" y="45"/>
                  </a:lnTo>
                  <a:lnTo>
                    <a:pt x="37" y="41"/>
                  </a:lnTo>
                  <a:lnTo>
                    <a:pt x="38" y="35"/>
                  </a:lnTo>
                  <a:lnTo>
                    <a:pt x="40" y="30"/>
                  </a:lnTo>
                  <a:lnTo>
                    <a:pt x="38" y="24"/>
                  </a:lnTo>
                  <a:lnTo>
                    <a:pt x="37" y="18"/>
                  </a:lnTo>
                  <a:lnTo>
                    <a:pt x="34" y="15"/>
                  </a:lnTo>
                  <a:lnTo>
                    <a:pt x="32" y="12"/>
                  </a:lnTo>
                  <a:lnTo>
                    <a:pt x="28" y="9"/>
                  </a:lnTo>
                  <a:lnTo>
                    <a:pt x="24" y="9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1" y="9"/>
                  </a:lnTo>
                  <a:lnTo>
                    <a:pt x="45" y="16"/>
                  </a:lnTo>
                  <a:lnTo>
                    <a:pt x="47" y="22"/>
                  </a:lnTo>
                  <a:lnTo>
                    <a:pt x="47" y="30"/>
                  </a:lnTo>
                  <a:lnTo>
                    <a:pt x="47" y="38"/>
                  </a:lnTo>
                  <a:lnTo>
                    <a:pt x="45" y="45"/>
                  </a:lnTo>
                  <a:lnTo>
                    <a:pt x="41" y="50"/>
                  </a:lnTo>
                  <a:lnTo>
                    <a:pt x="38" y="54"/>
                  </a:lnTo>
                  <a:lnTo>
                    <a:pt x="34" y="56"/>
                  </a:lnTo>
                  <a:lnTo>
                    <a:pt x="29" y="59"/>
                  </a:lnTo>
                  <a:lnTo>
                    <a:pt x="24" y="59"/>
                  </a:lnTo>
                  <a:lnTo>
                    <a:pt x="20" y="59"/>
                  </a:lnTo>
                  <a:lnTo>
                    <a:pt x="15" y="56"/>
                  </a:lnTo>
                  <a:lnTo>
                    <a:pt x="11" y="54"/>
                  </a:lnTo>
                  <a:lnTo>
                    <a:pt x="7" y="50"/>
                  </a:lnTo>
                  <a:lnTo>
                    <a:pt x="4" y="45"/>
                  </a:lnTo>
                  <a:lnTo>
                    <a:pt x="2" y="38"/>
                  </a:lnTo>
                  <a:lnTo>
                    <a:pt x="0" y="30"/>
                  </a:lnTo>
                  <a:lnTo>
                    <a:pt x="2" y="22"/>
                  </a:lnTo>
                  <a:lnTo>
                    <a:pt x="4" y="16"/>
                  </a:lnTo>
                  <a:lnTo>
                    <a:pt x="7" y="9"/>
                  </a:lnTo>
                  <a:lnTo>
                    <a:pt x="11" y="5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5"/>
            <p:cNvSpPr>
              <a:spLocks noEditPoints="1"/>
            </p:cNvSpPr>
            <p:nvPr/>
          </p:nvSpPr>
          <p:spPr bwMode="auto">
            <a:xfrm>
              <a:off x="3792" y="3575"/>
              <a:ext cx="47" cy="59"/>
            </a:xfrm>
            <a:custGeom>
              <a:avLst/>
              <a:gdLst>
                <a:gd name="T0" fmla="*/ 23 w 47"/>
                <a:gd name="T1" fmla="*/ 9 h 59"/>
                <a:gd name="T2" fmla="*/ 19 w 47"/>
                <a:gd name="T3" fmla="*/ 9 h 59"/>
                <a:gd name="T4" fmla="*/ 15 w 47"/>
                <a:gd name="T5" fmla="*/ 12 h 59"/>
                <a:gd name="T6" fmla="*/ 13 w 47"/>
                <a:gd name="T7" fmla="*/ 15 h 59"/>
                <a:gd name="T8" fmla="*/ 10 w 47"/>
                <a:gd name="T9" fmla="*/ 18 h 59"/>
                <a:gd name="T10" fmla="*/ 9 w 47"/>
                <a:gd name="T11" fmla="*/ 24 h 59"/>
                <a:gd name="T12" fmla="*/ 7 w 47"/>
                <a:gd name="T13" fmla="*/ 30 h 59"/>
                <a:gd name="T14" fmla="*/ 9 w 47"/>
                <a:gd name="T15" fmla="*/ 35 h 59"/>
                <a:gd name="T16" fmla="*/ 10 w 47"/>
                <a:gd name="T17" fmla="*/ 41 h 59"/>
                <a:gd name="T18" fmla="*/ 13 w 47"/>
                <a:gd name="T19" fmla="*/ 45 h 59"/>
                <a:gd name="T20" fmla="*/ 15 w 47"/>
                <a:gd name="T21" fmla="*/ 49 h 59"/>
                <a:gd name="T22" fmla="*/ 19 w 47"/>
                <a:gd name="T23" fmla="*/ 50 h 59"/>
                <a:gd name="T24" fmla="*/ 23 w 47"/>
                <a:gd name="T25" fmla="*/ 51 h 59"/>
                <a:gd name="T26" fmla="*/ 26 w 47"/>
                <a:gd name="T27" fmla="*/ 50 h 59"/>
                <a:gd name="T28" fmla="*/ 30 w 47"/>
                <a:gd name="T29" fmla="*/ 49 h 59"/>
                <a:gd name="T30" fmla="*/ 32 w 47"/>
                <a:gd name="T31" fmla="*/ 45 h 59"/>
                <a:gd name="T32" fmla="*/ 35 w 47"/>
                <a:gd name="T33" fmla="*/ 41 h 59"/>
                <a:gd name="T34" fmla="*/ 38 w 47"/>
                <a:gd name="T35" fmla="*/ 35 h 59"/>
                <a:gd name="T36" fmla="*/ 38 w 47"/>
                <a:gd name="T37" fmla="*/ 30 h 59"/>
                <a:gd name="T38" fmla="*/ 38 w 47"/>
                <a:gd name="T39" fmla="*/ 24 h 59"/>
                <a:gd name="T40" fmla="*/ 35 w 47"/>
                <a:gd name="T41" fmla="*/ 18 h 59"/>
                <a:gd name="T42" fmla="*/ 32 w 47"/>
                <a:gd name="T43" fmla="*/ 15 h 59"/>
                <a:gd name="T44" fmla="*/ 30 w 47"/>
                <a:gd name="T45" fmla="*/ 12 h 59"/>
                <a:gd name="T46" fmla="*/ 26 w 47"/>
                <a:gd name="T47" fmla="*/ 9 h 59"/>
                <a:gd name="T48" fmla="*/ 23 w 47"/>
                <a:gd name="T49" fmla="*/ 9 h 59"/>
                <a:gd name="T50" fmla="*/ 23 w 47"/>
                <a:gd name="T51" fmla="*/ 0 h 59"/>
                <a:gd name="T52" fmla="*/ 27 w 47"/>
                <a:gd name="T53" fmla="*/ 1 h 59"/>
                <a:gd name="T54" fmla="*/ 32 w 47"/>
                <a:gd name="T55" fmla="*/ 3 h 59"/>
                <a:gd name="T56" fmla="*/ 36 w 47"/>
                <a:gd name="T57" fmla="*/ 5 h 59"/>
                <a:gd name="T58" fmla="*/ 40 w 47"/>
                <a:gd name="T59" fmla="*/ 9 h 59"/>
                <a:gd name="T60" fmla="*/ 43 w 47"/>
                <a:gd name="T61" fmla="*/ 16 h 59"/>
                <a:gd name="T62" fmla="*/ 45 w 47"/>
                <a:gd name="T63" fmla="*/ 22 h 59"/>
                <a:gd name="T64" fmla="*/ 47 w 47"/>
                <a:gd name="T65" fmla="*/ 30 h 59"/>
                <a:gd name="T66" fmla="*/ 45 w 47"/>
                <a:gd name="T67" fmla="*/ 38 h 59"/>
                <a:gd name="T68" fmla="*/ 43 w 47"/>
                <a:gd name="T69" fmla="*/ 45 h 59"/>
                <a:gd name="T70" fmla="*/ 40 w 47"/>
                <a:gd name="T71" fmla="*/ 50 h 59"/>
                <a:gd name="T72" fmla="*/ 36 w 47"/>
                <a:gd name="T73" fmla="*/ 54 h 59"/>
                <a:gd name="T74" fmla="*/ 32 w 47"/>
                <a:gd name="T75" fmla="*/ 56 h 59"/>
                <a:gd name="T76" fmla="*/ 27 w 47"/>
                <a:gd name="T77" fmla="*/ 59 h 59"/>
                <a:gd name="T78" fmla="*/ 23 w 47"/>
                <a:gd name="T79" fmla="*/ 59 h 59"/>
                <a:gd name="T80" fmla="*/ 18 w 47"/>
                <a:gd name="T81" fmla="*/ 59 h 59"/>
                <a:gd name="T82" fmla="*/ 13 w 47"/>
                <a:gd name="T83" fmla="*/ 56 h 59"/>
                <a:gd name="T84" fmla="*/ 9 w 47"/>
                <a:gd name="T85" fmla="*/ 54 h 59"/>
                <a:gd name="T86" fmla="*/ 6 w 47"/>
                <a:gd name="T87" fmla="*/ 50 h 59"/>
                <a:gd name="T88" fmla="*/ 2 w 47"/>
                <a:gd name="T89" fmla="*/ 45 h 59"/>
                <a:gd name="T90" fmla="*/ 0 w 47"/>
                <a:gd name="T91" fmla="*/ 38 h 59"/>
                <a:gd name="T92" fmla="*/ 0 w 47"/>
                <a:gd name="T93" fmla="*/ 30 h 59"/>
                <a:gd name="T94" fmla="*/ 0 w 47"/>
                <a:gd name="T95" fmla="*/ 22 h 59"/>
                <a:gd name="T96" fmla="*/ 2 w 47"/>
                <a:gd name="T97" fmla="*/ 16 h 59"/>
                <a:gd name="T98" fmla="*/ 6 w 47"/>
                <a:gd name="T99" fmla="*/ 9 h 59"/>
                <a:gd name="T100" fmla="*/ 9 w 47"/>
                <a:gd name="T101" fmla="*/ 5 h 59"/>
                <a:gd name="T102" fmla="*/ 13 w 47"/>
                <a:gd name="T103" fmla="*/ 3 h 59"/>
                <a:gd name="T104" fmla="*/ 18 w 47"/>
                <a:gd name="T105" fmla="*/ 1 h 59"/>
                <a:gd name="T106" fmla="*/ 23 w 47"/>
                <a:gd name="T10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7" h="59">
                  <a:moveTo>
                    <a:pt x="23" y="9"/>
                  </a:moveTo>
                  <a:lnTo>
                    <a:pt x="19" y="9"/>
                  </a:lnTo>
                  <a:lnTo>
                    <a:pt x="15" y="12"/>
                  </a:lnTo>
                  <a:lnTo>
                    <a:pt x="13" y="15"/>
                  </a:lnTo>
                  <a:lnTo>
                    <a:pt x="10" y="18"/>
                  </a:lnTo>
                  <a:lnTo>
                    <a:pt x="9" y="24"/>
                  </a:lnTo>
                  <a:lnTo>
                    <a:pt x="7" y="30"/>
                  </a:lnTo>
                  <a:lnTo>
                    <a:pt x="9" y="35"/>
                  </a:lnTo>
                  <a:lnTo>
                    <a:pt x="10" y="41"/>
                  </a:lnTo>
                  <a:lnTo>
                    <a:pt x="13" y="45"/>
                  </a:lnTo>
                  <a:lnTo>
                    <a:pt x="15" y="49"/>
                  </a:lnTo>
                  <a:lnTo>
                    <a:pt x="19" y="50"/>
                  </a:lnTo>
                  <a:lnTo>
                    <a:pt x="23" y="51"/>
                  </a:lnTo>
                  <a:lnTo>
                    <a:pt x="26" y="50"/>
                  </a:lnTo>
                  <a:lnTo>
                    <a:pt x="30" y="49"/>
                  </a:lnTo>
                  <a:lnTo>
                    <a:pt x="32" y="45"/>
                  </a:lnTo>
                  <a:lnTo>
                    <a:pt x="35" y="41"/>
                  </a:lnTo>
                  <a:lnTo>
                    <a:pt x="38" y="35"/>
                  </a:lnTo>
                  <a:lnTo>
                    <a:pt x="38" y="30"/>
                  </a:lnTo>
                  <a:lnTo>
                    <a:pt x="38" y="24"/>
                  </a:lnTo>
                  <a:lnTo>
                    <a:pt x="35" y="18"/>
                  </a:lnTo>
                  <a:lnTo>
                    <a:pt x="32" y="15"/>
                  </a:lnTo>
                  <a:lnTo>
                    <a:pt x="30" y="12"/>
                  </a:lnTo>
                  <a:lnTo>
                    <a:pt x="26" y="9"/>
                  </a:lnTo>
                  <a:lnTo>
                    <a:pt x="23" y="9"/>
                  </a:lnTo>
                  <a:close/>
                  <a:moveTo>
                    <a:pt x="23" y="0"/>
                  </a:moveTo>
                  <a:lnTo>
                    <a:pt x="27" y="1"/>
                  </a:lnTo>
                  <a:lnTo>
                    <a:pt x="32" y="3"/>
                  </a:lnTo>
                  <a:lnTo>
                    <a:pt x="36" y="5"/>
                  </a:lnTo>
                  <a:lnTo>
                    <a:pt x="40" y="9"/>
                  </a:lnTo>
                  <a:lnTo>
                    <a:pt x="43" y="16"/>
                  </a:lnTo>
                  <a:lnTo>
                    <a:pt x="45" y="22"/>
                  </a:lnTo>
                  <a:lnTo>
                    <a:pt x="47" y="30"/>
                  </a:lnTo>
                  <a:lnTo>
                    <a:pt x="45" y="38"/>
                  </a:lnTo>
                  <a:lnTo>
                    <a:pt x="43" y="45"/>
                  </a:lnTo>
                  <a:lnTo>
                    <a:pt x="40" y="50"/>
                  </a:lnTo>
                  <a:lnTo>
                    <a:pt x="36" y="54"/>
                  </a:lnTo>
                  <a:lnTo>
                    <a:pt x="32" y="56"/>
                  </a:lnTo>
                  <a:lnTo>
                    <a:pt x="27" y="59"/>
                  </a:lnTo>
                  <a:lnTo>
                    <a:pt x="23" y="59"/>
                  </a:lnTo>
                  <a:lnTo>
                    <a:pt x="18" y="59"/>
                  </a:lnTo>
                  <a:lnTo>
                    <a:pt x="13" y="56"/>
                  </a:lnTo>
                  <a:lnTo>
                    <a:pt x="9" y="54"/>
                  </a:lnTo>
                  <a:lnTo>
                    <a:pt x="6" y="50"/>
                  </a:lnTo>
                  <a:lnTo>
                    <a:pt x="2" y="45"/>
                  </a:lnTo>
                  <a:lnTo>
                    <a:pt x="0" y="38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6" y="9"/>
                  </a:lnTo>
                  <a:lnTo>
                    <a:pt x="9" y="5"/>
                  </a:lnTo>
                  <a:lnTo>
                    <a:pt x="13" y="3"/>
                  </a:lnTo>
                  <a:lnTo>
                    <a:pt x="18" y="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6"/>
            <p:cNvSpPr>
              <a:spLocks noEditPoints="1"/>
            </p:cNvSpPr>
            <p:nvPr/>
          </p:nvSpPr>
          <p:spPr bwMode="auto">
            <a:xfrm>
              <a:off x="3830" y="3575"/>
              <a:ext cx="47" cy="59"/>
            </a:xfrm>
            <a:custGeom>
              <a:avLst/>
              <a:gdLst>
                <a:gd name="T0" fmla="*/ 23 w 47"/>
                <a:gd name="T1" fmla="*/ 9 h 59"/>
                <a:gd name="T2" fmla="*/ 19 w 47"/>
                <a:gd name="T3" fmla="*/ 9 h 59"/>
                <a:gd name="T4" fmla="*/ 17 w 47"/>
                <a:gd name="T5" fmla="*/ 12 h 59"/>
                <a:gd name="T6" fmla="*/ 13 w 47"/>
                <a:gd name="T7" fmla="*/ 15 h 59"/>
                <a:gd name="T8" fmla="*/ 10 w 47"/>
                <a:gd name="T9" fmla="*/ 18 h 59"/>
                <a:gd name="T10" fmla="*/ 9 w 47"/>
                <a:gd name="T11" fmla="*/ 24 h 59"/>
                <a:gd name="T12" fmla="*/ 9 w 47"/>
                <a:gd name="T13" fmla="*/ 30 h 59"/>
                <a:gd name="T14" fmla="*/ 9 w 47"/>
                <a:gd name="T15" fmla="*/ 35 h 59"/>
                <a:gd name="T16" fmla="*/ 10 w 47"/>
                <a:gd name="T17" fmla="*/ 41 h 59"/>
                <a:gd name="T18" fmla="*/ 13 w 47"/>
                <a:gd name="T19" fmla="*/ 45 h 59"/>
                <a:gd name="T20" fmla="*/ 17 w 47"/>
                <a:gd name="T21" fmla="*/ 49 h 59"/>
                <a:gd name="T22" fmla="*/ 19 w 47"/>
                <a:gd name="T23" fmla="*/ 50 h 59"/>
                <a:gd name="T24" fmla="*/ 23 w 47"/>
                <a:gd name="T25" fmla="*/ 51 h 59"/>
                <a:gd name="T26" fmla="*/ 27 w 47"/>
                <a:gd name="T27" fmla="*/ 50 h 59"/>
                <a:gd name="T28" fmla="*/ 30 w 47"/>
                <a:gd name="T29" fmla="*/ 49 h 59"/>
                <a:gd name="T30" fmla="*/ 34 w 47"/>
                <a:gd name="T31" fmla="*/ 45 h 59"/>
                <a:gd name="T32" fmla="*/ 36 w 47"/>
                <a:gd name="T33" fmla="*/ 41 h 59"/>
                <a:gd name="T34" fmla="*/ 37 w 47"/>
                <a:gd name="T35" fmla="*/ 35 h 59"/>
                <a:gd name="T36" fmla="*/ 37 w 47"/>
                <a:gd name="T37" fmla="*/ 30 h 59"/>
                <a:gd name="T38" fmla="*/ 37 w 47"/>
                <a:gd name="T39" fmla="*/ 24 h 59"/>
                <a:gd name="T40" fmla="*/ 36 w 47"/>
                <a:gd name="T41" fmla="*/ 18 h 59"/>
                <a:gd name="T42" fmla="*/ 34 w 47"/>
                <a:gd name="T43" fmla="*/ 15 h 59"/>
                <a:gd name="T44" fmla="*/ 30 w 47"/>
                <a:gd name="T45" fmla="*/ 12 h 59"/>
                <a:gd name="T46" fmla="*/ 27 w 47"/>
                <a:gd name="T47" fmla="*/ 9 h 59"/>
                <a:gd name="T48" fmla="*/ 23 w 47"/>
                <a:gd name="T49" fmla="*/ 9 h 59"/>
                <a:gd name="T50" fmla="*/ 23 w 47"/>
                <a:gd name="T51" fmla="*/ 0 h 59"/>
                <a:gd name="T52" fmla="*/ 28 w 47"/>
                <a:gd name="T53" fmla="*/ 1 h 59"/>
                <a:gd name="T54" fmla="*/ 32 w 47"/>
                <a:gd name="T55" fmla="*/ 3 h 59"/>
                <a:gd name="T56" fmla="*/ 36 w 47"/>
                <a:gd name="T57" fmla="*/ 5 h 59"/>
                <a:gd name="T58" fmla="*/ 40 w 47"/>
                <a:gd name="T59" fmla="*/ 9 h 59"/>
                <a:gd name="T60" fmla="*/ 44 w 47"/>
                <a:gd name="T61" fmla="*/ 16 h 59"/>
                <a:gd name="T62" fmla="*/ 45 w 47"/>
                <a:gd name="T63" fmla="*/ 22 h 59"/>
                <a:gd name="T64" fmla="*/ 47 w 47"/>
                <a:gd name="T65" fmla="*/ 30 h 59"/>
                <a:gd name="T66" fmla="*/ 45 w 47"/>
                <a:gd name="T67" fmla="*/ 38 h 59"/>
                <a:gd name="T68" fmla="*/ 44 w 47"/>
                <a:gd name="T69" fmla="*/ 45 h 59"/>
                <a:gd name="T70" fmla="*/ 40 w 47"/>
                <a:gd name="T71" fmla="*/ 50 h 59"/>
                <a:gd name="T72" fmla="*/ 36 w 47"/>
                <a:gd name="T73" fmla="*/ 54 h 59"/>
                <a:gd name="T74" fmla="*/ 32 w 47"/>
                <a:gd name="T75" fmla="*/ 56 h 59"/>
                <a:gd name="T76" fmla="*/ 28 w 47"/>
                <a:gd name="T77" fmla="*/ 59 h 59"/>
                <a:gd name="T78" fmla="*/ 23 w 47"/>
                <a:gd name="T79" fmla="*/ 59 h 59"/>
                <a:gd name="T80" fmla="*/ 18 w 47"/>
                <a:gd name="T81" fmla="*/ 59 h 59"/>
                <a:gd name="T82" fmla="*/ 14 w 47"/>
                <a:gd name="T83" fmla="*/ 56 h 59"/>
                <a:gd name="T84" fmla="*/ 9 w 47"/>
                <a:gd name="T85" fmla="*/ 54 h 59"/>
                <a:gd name="T86" fmla="*/ 6 w 47"/>
                <a:gd name="T87" fmla="*/ 50 h 59"/>
                <a:gd name="T88" fmla="*/ 2 w 47"/>
                <a:gd name="T89" fmla="*/ 45 h 59"/>
                <a:gd name="T90" fmla="*/ 1 w 47"/>
                <a:gd name="T91" fmla="*/ 38 h 59"/>
                <a:gd name="T92" fmla="*/ 0 w 47"/>
                <a:gd name="T93" fmla="*/ 30 h 59"/>
                <a:gd name="T94" fmla="*/ 1 w 47"/>
                <a:gd name="T95" fmla="*/ 22 h 59"/>
                <a:gd name="T96" fmla="*/ 2 w 47"/>
                <a:gd name="T97" fmla="*/ 16 h 59"/>
                <a:gd name="T98" fmla="*/ 6 w 47"/>
                <a:gd name="T99" fmla="*/ 9 h 59"/>
                <a:gd name="T100" fmla="*/ 9 w 47"/>
                <a:gd name="T101" fmla="*/ 5 h 59"/>
                <a:gd name="T102" fmla="*/ 14 w 47"/>
                <a:gd name="T103" fmla="*/ 3 h 59"/>
                <a:gd name="T104" fmla="*/ 18 w 47"/>
                <a:gd name="T105" fmla="*/ 1 h 59"/>
                <a:gd name="T106" fmla="*/ 23 w 47"/>
                <a:gd name="T10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7" h="59">
                  <a:moveTo>
                    <a:pt x="23" y="9"/>
                  </a:moveTo>
                  <a:lnTo>
                    <a:pt x="19" y="9"/>
                  </a:lnTo>
                  <a:lnTo>
                    <a:pt x="17" y="12"/>
                  </a:lnTo>
                  <a:lnTo>
                    <a:pt x="13" y="15"/>
                  </a:lnTo>
                  <a:lnTo>
                    <a:pt x="10" y="18"/>
                  </a:lnTo>
                  <a:lnTo>
                    <a:pt x="9" y="24"/>
                  </a:lnTo>
                  <a:lnTo>
                    <a:pt x="9" y="30"/>
                  </a:lnTo>
                  <a:lnTo>
                    <a:pt x="9" y="35"/>
                  </a:lnTo>
                  <a:lnTo>
                    <a:pt x="10" y="41"/>
                  </a:lnTo>
                  <a:lnTo>
                    <a:pt x="13" y="45"/>
                  </a:lnTo>
                  <a:lnTo>
                    <a:pt x="17" y="49"/>
                  </a:lnTo>
                  <a:lnTo>
                    <a:pt x="19" y="50"/>
                  </a:lnTo>
                  <a:lnTo>
                    <a:pt x="23" y="51"/>
                  </a:lnTo>
                  <a:lnTo>
                    <a:pt x="27" y="50"/>
                  </a:lnTo>
                  <a:lnTo>
                    <a:pt x="30" y="49"/>
                  </a:lnTo>
                  <a:lnTo>
                    <a:pt x="34" y="45"/>
                  </a:lnTo>
                  <a:lnTo>
                    <a:pt x="36" y="41"/>
                  </a:lnTo>
                  <a:lnTo>
                    <a:pt x="37" y="35"/>
                  </a:lnTo>
                  <a:lnTo>
                    <a:pt x="37" y="30"/>
                  </a:lnTo>
                  <a:lnTo>
                    <a:pt x="37" y="24"/>
                  </a:lnTo>
                  <a:lnTo>
                    <a:pt x="36" y="18"/>
                  </a:lnTo>
                  <a:lnTo>
                    <a:pt x="34" y="15"/>
                  </a:lnTo>
                  <a:lnTo>
                    <a:pt x="30" y="12"/>
                  </a:lnTo>
                  <a:lnTo>
                    <a:pt x="27" y="9"/>
                  </a:lnTo>
                  <a:lnTo>
                    <a:pt x="23" y="9"/>
                  </a:lnTo>
                  <a:close/>
                  <a:moveTo>
                    <a:pt x="23" y="0"/>
                  </a:moveTo>
                  <a:lnTo>
                    <a:pt x="28" y="1"/>
                  </a:lnTo>
                  <a:lnTo>
                    <a:pt x="32" y="3"/>
                  </a:lnTo>
                  <a:lnTo>
                    <a:pt x="36" y="5"/>
                  </a:lnTo>
                  <a:lnTo>
                    <a:pt x="40" y="9"/>
                  </a:lnTo>
                  <a:lnTo>
                    <a:pt x="44" y="16"/>
                  </a:lnTo>
                  <a:lnTo>
                    <a:pt x="45" y="22"/>
                  </a:lnTo>
                  <a:lnTo>
                    <a:pt x="47" y="30"/>
                  </a:lnTo>
                  <a:lnTo>
                    <a:pt x="45" y="38"/>
                  </a:lnTo>
                  <a:lnTo>
                    <a:pt x="44" y="45"/>
                  </a:lnTo>
                  <a:lnTo>
                    <a:pt x="40" y="50"/>
                  </a:lnTo>
                  <a:lnTo>
                    <a:pt x="36" y="54"/>
                  </a:lnTo>
                  <a:lnTo>
                    <a:pt x="32" y="56"/>
                  </a:lnTo>
                  <a:lnTo>
                    <a:pt x="28" y="59"/>
                  </a:lnTo>
                  <a:lnTo>
                    <a:pt x="23" y="59"/>
                  </a:lnTo>
                  <a:lnTo>
                    <a:pt x="18" y="59"/>
                  </a:lnTo>
                  <a:lnTo>
                    <a:pt x="14" y="56"/>
                  </a:lnTo>
                  <a:lnTo>
                    <a:pt x="9" y="54"/>
                  </a:lnTo>
                  <a:lnTo>
                    <a:pt x="6" y="50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2"/>
                  </a:lnTo>
                  <a:lnTo>
                    <a:pt x="2" y="16"/>
                  </a:lnTo>
                  <a:lnTo>
                    <a:pt x="6" y="9"/>
                  </a:lnTo>
                  <a:lnTo>
                    <a:pt x="9" y="5"/>
                  </a:lnTo>
                  <a:lnTo>
                    <a:pt x="14" y="3"/>
                  </a:lnTo>
                  <a:lnTo>
                    <a:pt x="18" y="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3867" y="3575"/>
              <a:ext cx="48" cy="59"/>
            </a:xfrm>
            <a:custGeom>
              <a:avLst/>
              <a:gdLst>
                <a:gd name="T0" fmla="*/ 24 w 48"/>
                <a:gd name="T1" fmla="*/ 9 h 59"/>
                <a:gd name="T2" fmla="*/ 21 w 48"/>
                <a:gd name="T3" fmla="*/ 9 h 59"/>
                <a:gd name="T4" fmla="*/ 18 w 48"/>
                <a:gd name="T5" fmla="*/ 12 h 59"/>
                <a:gd name="T6" fmla="*/ 15 w 48"/>
                <a:gd name="T7" fmla="*/ 15 h 59"/>
                <a:gd name="T8" fmla="*/ 12 w 48"/>
                <a:gd name="T9" fmla="*/ 18 h 59"/>
                <a:gd name="T10" fmla="*/ 10 w 48"/>
                <a:gd name="T11" fmla="*/ 24 h 59"/>
                <a:gd name="T12" fmla="*/ 10 w 48"/>
                <a:gd name="T13" fmla="*/ 30 h 59"/>
                <a:gd name="T14" fmla="*/ 10 w 48"/>
                <a:gd name="T15" fmla="*/ 35 h 59"/>
                <a:gd name="T16" fmla="*/ 12 w 48"/>
                <a:gd name="T17" fmla="*/ 41 h 59"/>
                <a:gd name="T18" fmla="*/ 15 w 48"/>
                <a:gd name="T19" fmla="*/ 45 h 59"/>
                <a:gd name="T20" fmla="*/ 18 w 48"/>
                <a:gd name="T21" fmla="*/ 49 h 59"/>
                <a:gd name="T22" fmla="*/ 21 w 48"/>
                <a:gd name="T23" fmla="*/ 50 h 59"/>
                <a:gd name="T24" fmla="*/ 24 w 48"/>
                <a:gd name="T25" fmla="*/ 51 h 59"/>
                <a:gd name="T26" fmla="*/ 28 w 48"/>
                <a:gd name="T27" fmla="*/ 50 h 59"/>
                <a:gd name="T28" fmla="*/ 32 w 48"/>
                <a:gd name="T29" fmla="*/ 49 h 59"/>
                <a:gd name="T30" fmla="*/ 35 w 48"/>
                <a:gd name="T31" fmla="*/ 45 h 59"/>
                <a:gd name="T32" fmla="*/ 37 w 48"/>
                <a:gd name="T33" fmla="*/ 41 h 59"/>
                <a:gd name="T34" fmla="*/ 38 w 48"/>
                <a:gd name="T35" fmla="*/ 35 h 59"/>
                <a:gd name="T36" fmla="*/ 40 w 48"/>
                <a:gd name="T37" fmla="*/ 30 h 59"/>
                <a:gd name="T38" fmla="*/ 38 w 48"/>
                <a:gd name="T39" fmla="*/ 24 h 59"/>
                <a:gd name="T40" fmla="*/ 37 w 48"/>
                <a:gd name="T41" fmla="*/ 18 h 59"/>
                <a:gd name="T42" fmla="*/ 35 w 48"/>
                <a:gd name="T43" fmla="*/ 15 h 59"/>
                <a:gd name="T44" fmla="*/ 32 w 48"/>
                <a:gd name="T45" fmla="*/ 12 h 59"/>
                <a:gd name="T46" fmla="*/ 28 w 48"/>
                <a:gd name="T47" fmla="*/ 9 h 59"/>
                <a:gd name="T48" fmla="*/ 24 w 48"/>
                <a:gd name="T49" fmla="*/ 9 h 59"/>
                <a:gd name="T50" fmla="*/ 24 w 48"/>
                <a:gd name="T51" fmla="*/ 0 h 59"/>
                <a:gd name="T52" fmla="*/ 29 w 48"/>
                <a:gd name="T53" fmla="*/ 1 h 59"/>
                <a:gd name="T54" fmla="*/ 35 w 48"/>
                <a:gd name="T55" fmla="*/ 3 h 59"/>
                <a:gd name="T56" fmla="*/ 38 w 48"/>
                <a:gd name="T57" fmla="*/ 5 h 59"/>
                <a:gd name="T58" fmla="*/ 41 w 48"/>
                <a:gd name="T59" fmla="*/ 9 h 59"/>
                <a:gd name="T60" fmla="*/ 45 w 48"/>
                <a:gd name="T61" fmla="*/ 16 h 59"/>
                <a:gd name="T62" fmla="*/ 48 w 48"/>
                <a:gd name="T63" fmla="*/ 22 h 59"/>
                <a:gd name="T64" fmla="*/ 48 w 48"/>
                <a:gd name="T65" fmla="*/ 30 h 59"/>
                <a:gd name="T66" fmla="*/ 48 w 48"/>
                <a:gd name="T67" fmla="*/ 38 h 59"/>
                <a:gd name="T68" fmla="*/ 45 w 48"/>
                <a:gd name="T69" fmla="*/ 45 h 59"/>
                <a:gd name="T70" fmla="*/ 41 w 48"/>
                <a:gd name="T71" fmla="*/ 50 h 59"/>
                <a:gd name="T72" fmla="*/ 38 w 48"/>
                <a:gd name="T73" fmla="*/ 54 h 59"/>
                <a:gd name="T74" fmla="*/ 35 w 48"/>
                <a:gd name="T75" fmla="*/ 56 h 59"/>
                <a:gd name="T76" fmla="*/ 29 w 48"/>
                <a:gd name="T77" fmla="*/ 59 h 59"/>
                <a:gd name="T78" fmla="*/ 24 w 48"/>
                <a:gd name="T79" fmla="*/ 59 h 59"/>
                <a:gd name="T80" fmla="*/ 20 w 48"/>
                <a:gd name="T81" fmla="*/ 59 h 59"/>
                <a:gd name="T82" fmla="*/ 15 w 48"/>
                <a:gd name="T83" fmla="*/ 56 h 59"/>
                <a:gd name="T84" fmla="*/ 11 w 48"/>
                <a:gd name="T85" fmla="*/ 54 h 59"/>
                <a:gd name="T86" fmla="*/ 7 w 48"/>
                <a:gd name="T87" fmla="*/ 50 h 59"/>
                <a:gd name="T88" fmla="*/ 4 w 48"/>
                <a:gd name="T89" fmla="*/ 45 h 59"/>
                <a:gd name="T90" fmla="*/ 2 w 48"/>
                <a:gd name="T91" fmla="*/ 38 h 59"/>
                <a:gd name="T92" fmla="*/ 0 w 48"/>
                <a:gd name="T93" fmla="*/ 30 h 59"/>
                <a:gd name="T94" fmla="*/ 2 w 48"/>
                <a:gd name="T95" fmla="*/ 22 h 59"/>
                <a:gd name="T96" fmla="*/ 4 w 48"/>
                <a:gd name="T97" fmla="*/ 16 h 59"/>
                <a:gd name="T98" fmla="*/ 7 w 48"/>
                <a:gd name="T99" fmla="*/ 9 h 59"/>
                <a:gd name="T100" fmla="*/ 11 w 48"/>
                <a:gd name="T101" fmla="*/ 5 h 59"/>
                <a:gd name="T102" fmla="*/ 15 w 48"/>
                <a:gd name="T103" fmla="*/ 3 h 59"/>
                <a:gd name="T104" fmla="*/ 20 w 48"/>
                <a:gd name="T105" fmla="*/ 1 h 59"/>
                <a:gd name="T106" fmla="*/ 24 w 48"/>
                <a:gd name="T10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" h="59">
                  <a:moveTo>
                    <a:pt x="24" y="9"/>
                  </a:moveTo>
                  <a:lnTo>
                    <a:pt x="21" y="9"/>
                  </a:lnTo>
                  <a:lnTo>
                    <a:pt x="18" y="12"/>
                  </a:lnTo>
                  <a:lnTo>
                    <a:pt x="15" y="15"/>
                  </a:lnTo>
                  <a:lnTo>
                    <a:pt x="12" y="18"/>
                  </a:lnTo>
                  <a:lnTo>
                    <a:pt x="10" y="24"/>
                  </a:lnTo>
                  <a:lnTo>
                    <a:pt x="10" y="30"/>
                  </a:lnTo>
                  <a:lnTo>
                    <a:pt x="10" y="35"/>
                  </a:lnTo>
                  <a:lnTo>
                    <a:pt x="12" y="41"/>
                  </a:lnTo>
                  <a:lnTo>
                    <a:pt x="15" y="45"/>
                  </a:lnTo>
                  <a:lnTo>
                    <a:pt x="18" y="49"/>
                  </a:lnTo>
                  <a:lnTo>
                    <a:pt x="21" y="50"/>
                  </a:lnTo>
                  <a:lnTo>
                    <a:pt x="24" y="51"/>
                  </a:lnTo>
                  <a:lnTo>
                    <a:pt x="28" y="50"/>
                  </a:lnTo>
                  <a:lnTo>
                    <a:pt x="32" y="49"/>
                  </a:lnTo>
                  <a:lnTo>
                    <a:pt x="35" y="45"/>
                  </a:lnTo>
                  <a:lnTo>
                    <a:pt x="37" y="41"/>
                  </a:lnTo>
                  <a:lnTo>
                    <a:pt x="38" y="35"/>
                  </a:lnTo>
                  <a:lnTo>
                    <a:pt x="40" y="30"/>
                  </a:lnTo>
                  <a:lnTo>
                    <a:pt x="38" y="24"/>
                  </a:lnTo>
                  <a:lnTo>
                    <a:pt x="37" y="18"/>
                  </a:lnTo>
                  <a:lnTo>
                    <a:pt x="35" y="15"/>
                  </a:lnTo>
                  <a:lnTo>
                    <a:pt x="32" y="12"/>
                  </a:lnTo>
                  <a:lnTo>
                    <a:pt x="28" y="9"/>
                  </a:lnTo>
                  <a:lnTo>
                    <a:pt x="24" y="9"/>
                  </a:lnTo>
                  <a:close/>
                  <a:moveTo>
                    <a:pt x="24" y="0"/>
                  </a:moveTo>
                  <a:lnTo>
                    <a:pt x="29" y="1"/>
                  </a:lnTo>
                  <a:lnTo>
                    <a:pt x="35" y="3"/>
                  </a:lnTo>
                  <a:lnTo>
                    <a:pt x="38" y="5"/>
                  </a:lnTo>
                  <a:lnTo>
                    <a:pt x="41" y="9"/>
                  </a:lnTo>
                  <a:lnTo>
                    <a:pt x="45" y="16"/>
                  </a:lnTo>
                  <a:lnTo>
                    <a:pt x="48" y="22"/>
                  </a:lnTo>
                  <a:lnTo>
                    <a:pt x="48" y="30"/>
                  </a:lnTo>
                  <a:lnTo>
                    <a:pt x="48" y="38"/>
                  </a:lnTo>
                  <a:lnTo>
                    <a:pt x="45" y="45"/>
                  </a:lnTo>
                  <a:lnTo>
                    <a:pt x="41" y="50"/>
                  </a:lnTo>
                  <a:lnTo>
                    <a:pt x="38" y="54"/>
                  </a:lnTo>
                  <a:lnTo>
                    <a:pt x="35" y="56"/>
                  </a:lnTo>
                  <a:lnTo>
                    <a:pt x="29" y="59"/>
                  </a:lnTo>
                  <a:lnTo>
                    <a:pt x="24" y="59"/>
                  </a:lnTo>
                  <a:lnTo>
                    <a:pt x="20" y="59"/>
                  </a:lnTo>
                  <a:lnTo>
                    <a:pt x="15" y="56"/>
                  </a:lnTo>
                  <a:lnTo>
                    <a:pt x="11" y="54"/>
                  </a:lnTo>
                  <a:lnTo>
                    <a:pt x="7" y="50"/>
                  </a:lnTo>
                  <a:lnTo>
                    <a:pt x="4" y="45"/>
                  </a:lnTo>
                  <a:lnTo>
                    <a:pt x="2" y="38"/>
                  </a:lnTo>
                  <a:lnTo>
                    <a:pt x="0" y="30"/>
                  </a:lnTo>
                  <a:lnTo>
                    <a:pt x="2" y="22"/>
                  </a:lnTo>
                  <a:lnTo>
                    <a:pt x="4" y="16"/>
                  </a:lnTo>
                  <a:lnTo>
                    <a:pt x="7" y="9"/>
                  </a:lnTo>
                  <a:lnTo>
                    <a:pt x="11" y="5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3726" y="3799"/>
              <a:ext cx="212" cy="18"/>
            </a:xfrm>
            <a:custGeom>
              <a:avLst/>
              <a:gdLst>
                <a:gd name="T0" fmla="*/ 4 w 212"/>
                <a:gd name="T1" fmla="*/ 0 h 18"/>
                <a:gd name="T2" fmla="*/ 208 w 212"/>
                <a:gd name="T3" fmla="*/ 0 h 18"/>
                <a:gd name="T4" fmla="*/ 210 w 212"/>
                <a:gd name="T5" fmla="*/ 1 h 18"/>
                <a:gd name="T6" fmla="*/ 212 w 212"/>
                <a:gd name="T7" fmla="*/ 3 h 18"/>
                <a:gd name="T8" fmla="*/ 212 w 212"/>
                <a:gd name="T9" fmla="*/ 5 h 18"/>
                <a:gd name="T10" fmla="*/ 212 w 212"/>
                <a:gd name="T11" fmla="*/ 13 h 18"/>
                <a:gd name="T12" fmla="*/ 212 w 212"/>
                <a:gd name="T13" fmla="*/ 16 h 18"/>
                <a:gd name="T14" fmla="*/ 210 w 212"/>
                <a:gd name="T15" fmla="*/ 17 h 18"/>
                <a:gd name="T16" fmla="*/ 208 w 212"/>
                <a:gd name="T17" fmla="*/ 18 h 18"/>
                <a:gd name="T18" fmla="*/ 4 w 212"/>
                <a:gd name="T19" fmla="*/ 18 h 18"/>
                <a:gd name="T20" fmla="*/ 1 w 212"/>
                <a:gd name="T21" fmla="*/ 17 h 18"/>
                <a:gd name="T22" fmla="*/ 0 w 212"/>
                <a:gd name="T23" fmla="*/ 16 h 18"/>
                <a:gd name="T24" fmla="*/ 0 w 212"/>
                <a:gd name="T25" fmla="*/ 13 h 18"/>
                <a:gd name="T26" fmla="*/ 0 w 212"/>
                <a:gd name="T27" fmla="*/ 5 h 18"/>
                <a:gd name="T28" fmla="*/ 0 w 212"/>
                <a:gd name="T29" fmla="*/ 3 h 18"/>
                <a:gd name="T30" fmla="*/ 1 w 212"/>
                <a:gd name="T31" fmla="*/ 1 h 18"/>
                <a:gd name="T32" fmla="*/ 4 w 212"/>
                <a:gd name="T3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2" h="18">
                  <a:moveTo>
                    <a:pt x="4" y="0"/>
                  </a:moveTo>
                  <a:lnTo>
                    <a:pt x="208" y="0"/>
                  </a:lnTo>
                  <a:lnTo>
                    <a:pt x="210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13"/>
                  </a:lnTo>
                  <a:lnTo>
                    <a:pt x="212" y="16"/>
                  </a:lnTo>
                  <a:lnTo>
                    <a:pt x="210" y="17"/>
                  </a:lnTo>
                  <a:lnTo>
                    <a:pt x="208" y="18"/>
                  </a:lnTo>
                  <a:lnTo>
                    <a:pt x="4" y="18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3726" y="3828"/>
              <a:ext cx="212" cy="18"/>
            </a:xfrm>
            <a:custGeom>
              <a:avLst/>
              <a:gdLst>
                <a:gd name="T0" fmla="*/ 4 w 212"/>
                <a:gd name="T1" fmla="*/ 0 h 18"/>
                <a:gd name="T2" fmla="*/ 208 w 212"/>
                <a:gd name="T3" fmla="*/ 0 h 18"/>
                <a:gd name="T4" fmla="*/ 210 w 212"/>
                <a:gd name="T5" fmla="*/ 1 h 18"/>
                <a:gd name="T6" fmla="*/ 212 w 212"/>
                <a:gd name="T7" fmla="*/ 2 h 18"/>
                <a:gd name="T8" fmla="*/ 212 w 212"/>
                <a:gd name="T9" fmla="*/ 5 h 18"/>
                <a:gd name="T10" fmla="*/ 212 w 212"/>
                <a:gd name="T11" fmla="*/ 13 h 18"/>
                <a:gd name="T12" fmla="*/ 212 w 212"/>
                <a:gd name="T13" fmla="*/ 15 h 18"/>
                <a:gd name="T14" fmla="*/ 210 w 212"/>
                <a:gd name="T15" fmla="*/ 17 h 18"/>
                <a:gd name="T16" fmla="*/ 208 w 212"/>
                <a:gd name="T17" fmla="*/ 18 h 18"/>
                <a:gd name="T18" fmla="*/ 4 w 212"/>
                <a:gd name="T19" fmla="*/ 18 h 18"/>
                <a:gd name="T20" fmla="*/ 1 w 212"/>
                <a:gd name="T21" fmla="*/ 17 h 18"/>
                <a:gd name="T22" fmla="*/ 0 w 212"/>
                <a:gd name="T23" fmla="*/ 15 h 18"/>
                <a:gd name="T24" fmla="*/ 0 w 212"/>
                <a:gd name="T25" fmla="*/ 13 h 18"/>
                <a:gd name="T26" fmla="*/ 0 w 212"/>
                <a:gd name="T27" fmla="*/ 5 h 18"/>
                <a:gd name="T28" fmla="*/ 0 w 212"/>
                <a:gd name="T29" fmla="*/ 2 h 18"/>
                <a:gd name="T30" fmla="*/ 1 w 212"/>
                <a:gd name="T31" fmla="*/ 1 h 18"/>
                <a:gd name="T32" fmla="*/ 4 w 212"/>
                <a:gd name="T3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2" h="18">
                  <a:moveTo>
                    <a:pt x="4" y="0"/>
                  </a:moveTo>
                  <a:lnTo>
                    <a:pt x="208" y="0"/>
                  </a:lnTo>
                  <a:lnTo>
                    <a:pt x="210" y="1"/>
                  </a:lnTo>
                  <a:lnTo>
                    <a:pt x="212" y="2"/>
                  </a:lnTo>
                  <a:lnTo>
                    <a:pt x="212" y="5"/>
                  </a:lnTo>
                  <a:lnTo>
                    <a:pt x="212" y="13"/>
                  </a:lnTo>
                  <a:lnTo>
                    <a:pt x="212" y="15"/>
                  </a:lnTo>
                  <a:lnTo>
                    <a:pt x="210" y="17"/>
                  </a:lnTo>
                  <a:lnTo>
                    <a:pt x="208" y="18"/>
                  </a:lnTo>
                  <a:lnTo>
                    <a:pt x="4" y="18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5"/>
                  </a:lnTo>
                  <a:lnTo>
                    <a:pt x="0" y="2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3726" y="3857"/>
              <a:ext cx="213" cy="17"/>
            </a:xfrm>
            <a:custGeom>
              <a:avLst/>
              <a:gdLst>
                <a:gd name="T0" fmla="*/ 5 w 213"/>
                <a:gd name="T1" fmla="*/ 0 h 17"/>
                <a:gd name="T2" fmla="*/ 208 w 213"/>
                <a:gd name="T3" fmla="*/ 0 h 17"/>
                <a:gd name="T4" fmla="*/ 211 w 213"/>
                <a:gd name="T5" fmla="*/ 0 h 17"/>
                <a:gd name="T6" fmla="*/ 212 w 213"/>
                <a:gd name="T7" fmla="*/ 2 h 17"/>
                <a:gd name="T8" fmla="*/ 213 w 213"/>
                <a:gd name="T9" fmla="*/ 4 h 17"/>
                <a:gd name="T10" fmla="*/ 213 w 213"/>
                <a:gd name="T11" fmla="*/ 13 h 17"/>
                <a:gd name="T12" fmla="*/ 212 w 213"/>
                <a:gd name="T13" fmla="*/ 14 h 17"/>
                <a:gd name="T14" fmla="*/ 211 w 213"/>
                <a:gd name="T15" fmla="*/ 17 h 17"/>
                <a:gd name="T16" fmla="*/ 208 w 213"/>
                <a:gd name="T17" fmla="*/ 17 h 17"/>
                <a:gd name="T18" fmla="*/ 5 w 213"/>
                <a:gd name="T19" fmla="*/ 17 h 17"/>
                <a:gd name="T20" fmla="*/ 3 w 213"/>
                <a:gd name="T21" fmla="*/ 17 h 17"/>
                <a:gd name="T22" fmla="*/ 1 w 213"/>
                <a:gd name="T23" fmla="*/ 14 h 17"/>
                <a:gd name="T24" fmla="*/ 0 w 213"/>
                <a:gd name="T25" fmla="*/ 13 h 17"/>
                <a:gd name="T26" fmla="*/ 0 w 213"/>
                <a:gd name="T27" fmla="*/ 4 h 17"/>
                <a:gd name="T28" fmla="*/ 1 w 213"/>
                <a:gd name="T29" fmla="*/ 2 h 17"/>
                <a:gd name="T30" fmla="*/ 3 w 213"/>
                <a:gd name="T31" fmla="*/ 0 h 17"/>
                <a:gd name="T32" fmla="*/ 5 w 213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3" h="17">
                  <a:moveTo>
                    <a:pt x="5" y="0"/>
                  </a:moveTo>
                  <a:lnTo>
                    <a:pt x="208" y="0"/>
                  </a:lnTo>
                  <a:lnTo>
                    <a:pt x="211" y="0"/>
                  </a:lnTo>
                  <a:lnTo>
                    <a:pt x="212" y="2"/>
                  </a:lnTo>
                  <a:lnTo>
                    <a:pt x="213" y="4"/>
                  </a:lnTo>
                  <a:lnTo>
                    <a:pt x="213" y="13"/>
                  </a:lnTo>
                  <a:lnTo>
                    <a:pt x="212" y="14"/>
                  </a:lnTo>
                  <a:lnTo>
                    <a:pt x="211" y="17"/>
                  </a:lnTo>
                  <a:lnTo>
                    <a:pt x="208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4745" y="1257"/>
              <a:ext cx="582" cy="582"/>
            </a:xfrm>
            <a:custGeom>
              <a:avLst/>
              <a:gdLst>
                <a:gd name="T0" fmla="*/ 292 w 582"/>
                <a:gd name="T1" fmla="*/ 0 h 582"/>
                <a:gd name="T2" fmla="*/ 339 w 582"/>
                <a:gd name="T3" fmla="*/ 4 h 582"/>
                <a:gd name="T4" fmla="*/ 383 w 582"/>
                <a:gd name="T5" fmla="*/ 14 h 582"/>
                <a:gd name="T6" fmla="*/ 425 w 582"/>
                <a:gd name="T7" fmla="*/ 32 h 582"/>
                <a:gd name="T8" fmla="*/ 463 w 582"/>
                <a:gd name="T9" fmla="*/ 56 h 582"/>
                <a:gd name="T10" fmla="*/ 497 w 582"/>
                <a:gd name="T11" fmla="*/ 85 h 582"/>
                <a:gd name="T12" fmla="*/ 526 w 582"/>
                <a:gd name="T13" fmla="*/ 119 h 582"/>
                <a:gd name="T14" fmla="*/ 549 w 582"/>
                <a:gd name="T15" fmla="*/ 157 h 582"/>
                <a:gd name="T16" fmla="*/ 568 w 582"/>
                <a:gd name="T17" fmla="*/ 199 h 582"/>
                <a:gd name="T18" fmla="*/ 578 w 582"/>
                <a:gd name="T19" fmla="*/ 243 h 582"/>
                <a:gd name="T20" fmla="*/ 582 w 582"/>
                <a:gd name="T21" fmla="*/ 290 h 582"/>
                <a:gd name="T22" fmla="*/ 578 w 582"/>
                <a:gd name="T23" fmla="*/ 337 h 582"/>
                <a:gd name="T24" fmla="*/ 568 w 582"/>
                <a:gd name="T25" fmla="*/ 383 h 582"/>
                <a:gd name="T26" fmla="*/ 549 w 582"/>
                <a:gd name="T27" fmla="*/ 425 h 582"/>
                <a:gd name="T28" fmla="*/ 526 w 582"/>
                <a:gd name="T29" fmla="*/ 463 h 582"/>
                <a:gd name="T30" fmla="*/ 497 w 582"/>
                <a:gd name="T31" fmla="*/ 497 h 582"/>
                <a:gd name="T32" fmla="*/ 463 w 582"/>
                <a:gd name="T33" fmla="*/ 526 h 582"/>
                <a:gd name="T34" fmla="*/ 425 w 582"/>
                <a:gd name="T35" fmla="*/ 550 h 582"/>
                <a:gd name="T36" fmla="*/ 383 w 582"/>
                <a:gd name="T37" fmla="*/ 567 h 582"/>
                <a:gd name="T38" fmla="*/ 339 w 582"/>
                <a:gd name="T39" fmla="*/ 578 h 582"/>
                <a:gd name="T40" fmla="*/ 292 w 582"/>
                <a:gd name="T41" fmla="*/ 582 h 582"/>
                <a:gd name="T42" fmla="*/ 244 w 582"/>
                <a:gd name="T43" fmla="*/ 578 h 582"/>
                <a:gd name="T44" fmla="*/ 199 w 582"/>
                <a:gd name="T45" fmla="*/ 567 h 582"/>
                <a:gd name="T46" fmla="*/ 157 w 582"/>
                <a:gd name="T47" fmla="*/ 550 h 582"/>
                <a:gd name="T48" fmla="*/ 119 w 582"/>
                <a:gd name="T49" fmla="*/ 526 h 582"/>
                <a:gd name="T50" fmla="*/ 85 w 582"/>
                <a:gd name="T51" fmla="*/ 497 h 582"/>
                <a:gd name="T52" fmla="*/ 56 w 582"/>
                <a:gd name="T53" fmla="*/ 463 h 582"/>
                <a:gd name="T54" fmla="*/ 32 w 582"/>
                <a:gd name="T55" fmla="*/ 425 h 582"/>
                <a:gd name="T56" fmla="*/ 15 w 582"/>
                <a:gd name="T57" fmla="*/ 383 h 582"/>
                <a:gd name="T58" fmla="*/ 4 w 582"/>
                <a:gd name="T59" fmla="*/ 337 h 582"/>
                <a:gd name="T60" fmla="*/ 0 w 582"/>
                <a:gd name="T61" fmla="*/ 290 h 582"/>
                <a:gd name="T62" fmla="*/ 4 w 582"/>
                <a:gd name="T63" fmla="*/ 243 h 582"/>
                <a:gd name="T64" fmla="*/ 15 w 582"/>
                <a:gd name="T65" fmla="*/ 199 h 582"/>
                <a:gd name="T66" fmla="*/ 32 w 582"/>
                <a:gd name="T67" fmla="*/ 157 h 582"/>
                <a:gd name="T68" fmla="*/ 56 w 582"/>
                <a:gd name="T69" fmla="*/ 119 h 582"/>
                <a:gd name="T70" fmla="*/ 85 w 582"/>
                <a:gd name="T71" fmla="*/ 85 h 582"/>
                <a:gd name="T72" fmla="*/ 119 w 582"/>
                <a:gd name="T73" fmla="*/ 56 h 582"/>
                <a:gd name="T74" fmla="*/ 157 w 582"/>
                <a:gd name="T75" fmla="*/ 32 h 582"/>
                <a:gd name="T76" fmla="*/ 199 w 582"/>
                <a:gd name="T77" fmla="*/ 14 h 582"/>
                <a:gd name="T78" fmla="*/ 244 w 582"/>
                <a:gd name="T79" fmla="*/ 4 h 582"/>
                <a:gd name="T80" fmla="*/ 292 w 582"/>
                <a:gd name="T81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82" h="582">
                  <a:moveTo>
                    <a:pt x="292" y="0"/>
                  </a:moveTo>
                  <a:lnTo>
                    <a:pt x="339" y="4"/>
                  </a:lnTo>
                  <a:lnTo>
                    <a:pt x="383" y="14"/>
                  </a:lnTo>
                  <a:lnTo>
                    <a:pt x="425" y="32"/>
                  </a:lnTo>
                  <a:lnTo>
                    <a:pt x="463" y="56"/>
                  </a:lnTo>
                  <a:lnTo>
                    <a:pt x="497" y="85"/>
                  </a:lnTo>
                  <a:lnTo>
                    <a:pt x="526" y="119"/>
                  </a:lnTo>
                  <a:lnTo>
                    <a:pt x="549" y="157"/>
                  </a:lnTo>
                  <a:lnTo>
                    <a:pt x="568" y="199"/>
                  </a:lnTo>
                  <a:lnTo>
                    <a:pt x="578" y="243"/>
                  </a:lnTo>
                  <a:lnTo>
                    <a:pt x="582" y="290"/>
                  </a:lnTo>
                  <a:lnTo>
                    <a:pt x="578" y="337"/>
                  </a:lnTo>
                  <a:lnTo>
                    <a:pt x="568" y="383"/>
                  </a:lnTo>
                  <a:lnTo>
                    <a:pt x="549" y="425"/>
                  </a:lnTo>
                  <a:lnTo>
                    <a:pt x="526" y="463"/>
                  </a:lnTo>
                  <a:lnTo>
                    <a:pt x="497" y="497"/>
                  </a:lnTo>
                  <a:lnTo>
                    <a:pt x="463" y="526"/>
                  </a:lnTo>
                  <a:lnTo>
                    <a:pt x="425" y="550"/>
                  </a:lnTo>
                  <a:lnTo>
                    <a:pt x="383" y="567"/>
                  </a:lnTo>
                  <a:lnTo>
                    <a:pt x="339" y="578"/>
                  </a:lnTo>
                  <a:lnTo>
                    <a:pt x="292" y="582"/>
                  </a:lnTo>
                  <a:lnTo>
                    <a:pt x="244" y="578"/>
                  </a:lnTo>
                  <a:lnTo>
                    <a:pt x="199" y="567"/>
                  </a:lnTo>
                  <a:lnTo>
                    <a:pt x="157" y="550"/>
                  </a:lnTo>
                  <a:lnTo>
                    <a:pt x="119" y="526"/>
                  </a:lnTo>
                  <a:lnTo>
                    <a:pt x="85" y="497"/>
                  </a:lnTo>
                  <a:lnTo>
                    <a:pt x="56" y="463"/>
                  </a:lnTo>
                  <a:lnTo>
                    <a:pt x="32" y="425"/>
                  </a:lnTo>
                  <a:lnTo>
                    <a:pt x="15" y="383"/>
                  </a:lnTo>
                  <a:lnTo>
                    <a:pt x="4" y="337"/>
                  </a:lnTo>
                  <a:lnTo>
                    <a:pt x="0" y="290"/>
                  </a:lnTo>
                  <a:lnTo>
                    <a:pt x="4" y="243"/>
                  </a:lnTo>
                  <a:lnTo>
                    <a:pt x="15" y="199"/>
                  </a:lnTo>
                  <a:lnTo>
                    <a:pt x="32" y="157"/>
                  </a:lnTo>
                  <a:lnTo>
                    <a:pt x="56" y="119"/>
                  </a:lnTo>
                  <a:lnTo>
                    <a:pt x="85" y="85"/>
                  </a:lnTo>
                  <a:lnTo>
                    <a:pt x="119" y="56"/>
                  </a:lnTo>
                  <a:lnTo>
                    <a:pt x="157" y="32"/>
                  </a:lnTo>
                  <a:lnTo>
                    <a:pt x="199" y="14"/>
                  </a:lnTo>
                  <a:lnTo>
                    <a:pt x="244" y="4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A2B7BA"/>
            </a:solidFill>
            <a:ln w="0">
              <a:solidFill>
                <a:srgbClr val="A2B7B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4793" y="1305"/>
              <a:ext cx="486" cy="486"/>
            </a:xfrm>
            <a:custGeom>
              <a:avLst/>
              <a:gdLst>
                <a:gd name="T0" fmla="*/ 244 w 486"/>
                <a:gd name="T1" fmla="*/ 0 h 486"/>
                <a:gd name="T2" fmla="*/ 287 w 486"/>
                <a:gd name="T3" fmla="*/ 4 h 486"/>
                <a:gd name="T4" fmla="*/ 327 w 486"/>
                <a:gd name="T5" fmla="*/ 16 h 486"/>
                <a:gd name="T6" fmla="*/ 365 w 486"/>
                <a:gd name="T7" fmla="*/ 34 h 486"/>
                <a:gd name="T8" fmla="*/ 399 w 486"/>
                <a:gd name="T9" fmla="*/ 58 h 486"/>
                <a:gd name="T10" fmla="*/ 428 w 486"/>
                <a:gd name="T11" fmla="*/ 87 h 486"/>
                <a:gd name="T12" fmla="*/ 452 w 486"/>
                <a:gd name="T13" fmla="*/ 121 h 486"/>
                <a:gd name="T14" fmla="*/ 470 w 486"/>
                <a:gd name="T15" fmla="*/ 159 h 486"/>
                <a:gd name="T16" fmla="*/ 482 w 486"/>
                <a:gd name="T17" fmla="*/ 199 h 486"/>
                <a:gd name="T18" fmla="*/ 486 w 486"/>
                <a:gd name="T19" fmla="*/ 242 h 486"/>
                <a:gd name="T20" fmla="*/ 482 w 486"/>
                <a:gd name="T21" fmla="*/ 287 h 486"/>
                <a:gd name="T22" fmla="*/ 470 w 486"/>
                <a:gd name="T23" fmla="*/ 327 h 486"/>
                <a:gd name="T24" fmla="*/ 452 w 486"/>
                <a:gd name="T25" fmla="*/ 365 h 486"/>
                <a:gd name="T26" fmla="*/ 428 w 486"/>
                <a:gd name="T27" fmla="*/ 399 h 486"/>
                <a:gd name="T28" fmla="*/ 399 w 486"/>
                <a:gd name="T29" fmla="*/ 428 h 486"/>
                <a:gd name="T30" fmla="*/ 365 w 486"/>
                <a:gd name="T31" fmla="*/ 452 h 486"/>
                <a:gd name="T32" fmla="*/ 327 w 486"/>
                <a:gd name="T33" fmla="*/ 470 h 486"/>
                <a:gd name="T34" fmla="*/ 287 w 486"/>
                <a:gd name="T35" fmla="*/ 482 h 486"/>
                <a:gd name="T36" fmla="*/ 244 w 486"/>
                <a:gd name="T37" fmla="*/ 486 h 486"/>
                <a:gd name="T38" fmla="*/ 199 w 486"/>
                <a:gd name="T39" fmla="*/ 482 h 486"/>
                <a:gd name="T40" fmla="*/ 158 w 486"/>
                <a:gd name="T41" fmla="*/ 470 h 486"/>
                <a:gd name="T42" fmla="*/ 120 w 486"/>
                <a:gd name="T43" fmla="*/ 452 h 486"/>
                <a:gd name="T44" fmla="*/ 86 w 486"/>
                <a:gd name="T45" fmla="*/ 428 h 486"/>
                <a:gd name="T46" fmla="*/ 58 w 486"/>
                <a:gd name="T47" fmla="*/ 399 h 486"/>
                <a:gd name="T48" fmla="*/ 34 w 486"/>
                <a:gd name="T49" fmla="*/ 365 h 486"/>
                <a:gd name="T50" fmla="*/ 16 w 486"/>
                <a:gd name="T51" fmla="*/ 327 h 486"/>
                <a:gd name="T52" fmla="*/ 4 w 486"/>
                <a:gd name="T53" fmla="*/ 287 h 486"/>
                <a:gd name="T54" fmla="*/ 0 w 486"/>
                <a:gd name="T55" fmla="*/ 242 h 486"/>
                <a:gd name="T56" fmla="*/ 4 w 486"/>
                <a:gd name="T57" fmla="*/ 199 h 486"/>
                <a:gd name="T58" fmla="*/ 16 w 486"/>
                <a:gd name="T59" fmla="*/ 159 h 486"/>
                <a:gd name="T60" fmla="*/ 34 w 486"/>
                <a:gd name="T61" fmla="*/ 121 h 486"/>
                <a:gd name="T62" fmla="*/ 58 w 486"/>
                <a:gd name="T63" fmla="*/ 87 h 486"/>
                <a:gd name="T64" fmla="*/ 86 w 486"/>
                <a:gd name="T65" fmla="*/ 58 h 486"/>
                <a:gd name="T66" fmla="*/ 120 w 486"/>
                <a:gd name="T67" fmla="*/ 34 h 486"/>
                <a:gd name="T68" fmla="*/ 158 w 486"/>
                <a:gd name="T69" fmla="*/ 16 h 486"/>
                <a:gd name="T70" fmla="*/ 199 w 486"/>
                <a:gd name="T71" fmla="*/ 4 h 486"/>
                <a:gd name="T72" fmla="*/ 244 w 486"/>
                <a:gd name="T73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6" h="486">
                  <a:moveTo>
                    <a:pt x="244" y="0"/>
                  </a:moveTo>
                  <a:lnTo>
                    <a:pt x="287" y="4"/>
                  </a:lnTo>
                  <a:lnTo>
                    <a:pt x="327" y="16"/>
                  </a:lnTo>
                  <a:lnTo>
                    <a:pt x="365" y="34"/>
                  </a:lnTo>
                  <a:lnTo>
                    <a:pt x="399" y="58"/>
                  </a:lnTo>
                  <a:lnTo>
                    <a:pt x="428" y="87"/>
                  </a:lnTo>
                  <a:lnTo>
                    <a:pt x="452" y="121"/>
                  </a:lnTo>
                  <a:lnTo>
                    <a:pt x="470" y="159"/>
                  </a:lnTo>
                  <a:lnTo>
                    <a:pt x="482" y="199"/>
                  </a:lnTo>
                  <a:lnTo>
                    <a:pt x="486" y="242"/>
                  </a:lnTo>
                  <a:lnTo>
                    <a:pt x="482" y="287"/>
                  </a:lnTo>
                  <a:lnTo>
                    <a:pt x="470" y="327"/>
                  </a:lnTo>
                  <a:lnTo>
                    <a:pt x="452" y="365"/>
                  </a:lnTo>
                  <a:lnTo>
                    <a:pt x="428" y="399"/>
                  </a:lnTo>
                  <a:lnTo>
                    <a:pt x="399" y="428"/>
                  </a:lnTo>
                  <a:lnTo>
                    <a:pt x="365" y="452"/>
                  </a:lnTo>
                  <a:lnTo>
                    <a:pt x="327" y="470"/>
                  </a:lnTo>
                  <a:lnTo>
                    <a:pt x="287" y="482"/>
                  </a:lnTo>
                  <a:lnTo>
                    <a:pt x="244" y="486"/>
                  </a:lnTo>
                  <a:lnTo>
                    <a:pt x="199" y="482"/>
                  </a:lnTo>
                  <a:lnTo>
                    <a:pt x="158" y="470"/>
                  </a:lnTo>
                  <a:lnTo>
                    <a:pt x="120" y="452"/>
                  </a:lnTo>
                  <a:lnTo>
                    <a:pt x="86" y="428"/>
                  </a:lnTo>
                  <a:lnTo>
                    <a:pt x="58" y="399"/>
                  </a:lnTo>
                  <a:lnTo>
                    <a:pt x="34" y="365"/>
                  </a:lnTo>
                  <a:lnTo>
                    <a:pt x="16" y="327"/>
                  </a:lnTo>
                  <a:lnTo>
                    <a:pt x="4" y="287"/>
                  </a:lnTo>
                  <a:lnTo>
                    <a:pt x="0" y="242"/>
                  </a:lnTo>
                  <a:lnTo>
                    <a:pt x="4" y="199"/>
                  </a:lnTo>
                  <a:lnTo>
                    <a:pt x="16" y="159"/>
                  </a:lnTo>
                  <a:lnTo>
                    <a:pt x="34" y="121"/>
                  </a:lnTo>
                  <a:lnTo>
                    <a:pt x="58" y="87"/>
                  </a:lnTo>
                  <a:lnTo>
                    <a:pt x="86" y="58"/>
                  </a:lnTo>
                  <a:lnTo>
                    <a:pt x="120" y="34"/>
                  </a:lnTo>
                  <a:lnTo>
                    <a:pt x="158" y="16"/>
                  </a:lnTo>
                  <a:lnTo>
                    <a:pt x="199" y="4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F4F9F8"/>
            </a:solidFill>
            <a:ln w="0">
              <a:solidFill>
                <a:srgbClr val="F4F9F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4745" y="1257"/>
              <a:ext cx="292" cy="582"/>
            </a:xfrm>
            <a:custGeom>
              <a:avLst/>
              <a:gdLst>
                <a:gd name="T0" fmla="*/ 292 w 292"/>
                <a:gd name="T1" fmla="*/ 0 h 582"/>
                <a:gd name="T2" fmla="*/ 292 w 292"/>
                <a:gd name="T3" fmla="*/ 48 h 582"/>
                <a:gd name="T4" fmla="*/ 247 w 292"/>
                <a:gd name="T5" fmla="*/ 52 h 582"/>
                <a:gd name="T6" fmla="*/ 206 w 292"/>
                <a:gd name="T7" fmla="*/ 64 h 582"/>
                <a:gd name="T8" fmla="*/ 168 w 292"/>
                <a:gd name="T9" fmla="*/ 82 h 582"/>
                <a:gd name="T10" fmla="*/ 134 w 292"/>
                <a:gd name="T11" fmla="*/ 106 h 582"/>
                <a:gd name="T12" fmla="*/ 106 w 292"/>
                <a:gd name="T13" fmla="*/ 135 h 582"/>
                <a:gd name="T14" fmla="*/ 82 w 292"/>
                <a:gd name="T15" fmla="*/ 169 h 582"/>
                <a:gd name="T16" fmla="*/ 64 w 292"/>
                <a:gd name="T17" fmla="*/ 207 h 582"/>
                <a:gd name="T18" fmla="*/ 52 w 292"/>
                <a:gd name="T19" fmla="*/ 247 h 582"/>
                <a:gd name="T20" fmla="*/ 48 w 292"/>
                <a:gd name="T21" fmla="*/ 290 h 582"/>
                <a:gd name="T22" fmla="*/ 52 w 292"/>
                <a:gd name="T23" fmla="*/ 335 h 582"/>
                <a:gd name="T24" fmla="*/ 64 w 292"/>
                <a:gd name="T25" fmla="*/ 375 h 582"/>
                <a:gd name="T26" fmla="*/ 82 w 292"/>
                <a:gd name="T27" fmla="*/ 413 h 582"/>
                <a:gd name="T28" fmla="*/ 106 w 292"/>
                <a:gd name="T29" fmla="*/ 447 h 582"/>
                <a:gd name="T30" fmla="*/ 134 w 292"/>
                <a:gd name="T31" fmla="*/ 476 h 582"/>
                <a:gd name="T32" fmla="*/ 168 w 292"/>
                <a:gd name="T33" fmla="*/ 500 h 582"/>
                <a:gd name="T34" fmla="*/ 206 w 292"/>
                <a:gd name="T35" fmla="*/ 518 h 582"/>
                <a:gd name="T36" fmla="*/ 247 w 292"/>
                <a:gd name="T37" fmla="*/ 530 h 582"/>
                <a:gd name="T38" fmla="*/ 292 w 292"/>
                <a:gd name="T39" fmla="*/ 534 h 582"/>
                <a:gd name="T40" fmla="*/ 292 w 292"/>
                <a:gd name="T41" fmla="*/ 582 h 582"/>
                <a:gd name="T42" fmla="*/ 244 w 292"/>
                <a:gd name="T43" fmla="*/ 578 h 582"/>
                <a:gd name="T44" fmla="*/ 199 w 292"/>
                <a:gd name="T45" fmla="*/ 567 h 582"/>
                <a:gd name="T46" fmla="*/ 157 w 292"/>
                <a:gd name="T47" fmla="*/ 550 h 582"/>
                <a:gd name="T48" fmla="*/ 119 w 292"/>
                <a:gd name="T49" fmla="*/ 526 h 582"/>
                <a:gd name="T50" fmla="*/ 85 w 292"/>
                <a:gd name="T51" fmla="*/ 497 h 582"/>
                <a:gd name="T52" fmla="*/ 56 w 292"/>
                <a:gd name="T53" fmla="*/ 463 h 582"/>
                <a:gd name="T54" fmla="*/ 32 w 292"/>
                <a:gd name="T55" fmla="*/ 425 h 582"/>
                <a:gd name="T56" fmla="*/ 15 w 292"/>
                <a:gd name="T57" fmla="*/ 383 h 582"/>
                <a:gd name="T58" fmla="*/ 4 w 292"/>
                <a:gd name="T59" fmla="*/ 337 h 582"/>
                <a:gd name="T60" fmla="*/ 0 w 292"/>
                <a:gd name="T61" fmla="*/ 290 h 582"/>
                <a:gd name="T62" fmla="*/ 4 w 292"/>
                <a:gd name="T63" fmla="*/ 243 h 582"/>
                <a:gd name="T64" fmla="*/ 15 w 292"/>
                <a:gd name="T65" fmla="*/ 199 h 582"/>
                <a:gd name="T66" fmla="*/ 32 w 292"/>
                <a:gd name="T67" fmla="*/ 157 h 582"/>
                <a:gd name="T68" fmla="*/ 56 w 292"/>
                <a:gd name="T69" fmla="*/ 119 h 582"/>
                <a:gd name="T70" fmla="*/ 85 w 292"/>
                <a:gd name="T71" fmla="*/ 85 h 582"/>
                <a:gd name="T72" fmla="*/ 119 w 292"/>
                <a:gd name="T73" fmla="*/ 56 h 582"/>
                <a:gd name="T74" fmla="*/ 157 w 292"/>
                <a:gd name="T75" fmla="*/ 32 h 582"/>
                <a:gd name="T76" fmla="*/ 199 w 292"/>
                <a:gd name="T77" fmla="*/ 14 h 582"/>
                <a:gd name="T78" fmla="*/ 244 w 292"/>
                <a:gd name="T79" fmla="*/ 4 h 582"/>
                <a:gd name="T80" fmla="*/ 292 w 292"/>
                <a:gd name="T81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2" h="582">
                  <a:moveTo>
                    <a:pt x="292" y="0"/>
                  </a:moveTo>
                  <a:lnTo>
                    <a:pt x="292" y="48"/>
                  </a:lnTo>
                  <a:lnTo>
                    <a:pt x="247" y="52"/>
                  </a:lnTo>
                  <a:lnTo>
                    <a:pt x="206" y="64"/>
                  </a:lnTo>
                  <a:lnTo>
                    <a:pt x="168" y="82"/>
                  </a:lnTo>
                  <a:lnTo>
                    <a:pt x="134" y="106"/>
                  </a:lnTo>
                  <a:lnTo>
                    <a:pt x="106" y="135"/>
                  </a:lnTo>
                  <a:lnTo>
                    <a:pt x="82" y="169"/>
                  </a:lnTo>
                  <a:lnTo>
                    <a:pt x="64" y="207"/>
                  </a:lnTo>
                  <a:lnTo>
                    <a:pt x="52" y="247"/>
                  </a:lnTo>
                  <a:lnTo>
                    <a:pt x="48" y="290"/>
                  </a:lnTo>
                  <a:lnTo>
                    <a:pt x="52" y="335"/>
                  </a:lnTo>
                  <a:lnTo>
                    <a:pt x="64" y="375"/>
                  </a:lnTo>
                  <a:lnTo>
                    <a:pt x="82" y="413"/>
                  </a:lnTo>
                  <a:lnTo>
                    <a:pt x="106" y="447"/>
                  </a:lnTo>
                  <a:lnTo>
                    <a:pt x="134" y="476"/>
                  </a:lnTo>
                  <a:lnTo>
                    <a:pt x="168" y="500"/>
                  </a:lnTo>
                  <a:lnTo>
                    <a:pt x="206" y="518"/>
                  </a:lnTo>
                  <a:lnTo>
                    <a:pt x="247" y="530"/>
                  </a:lnTo>
                  <a:lnTo>
                    <a:pt x="292" y="534"/>
                  </a:lnTo>
                  <a:lnTo>
                    <a:pt x="292" y="582"/>
                  </a:lnTo>
                  <a:lnTo>
                    <a:pt x="244" y="578"/>
                  </a:lnTo>
                  <a:lnTo>
                    <a:pt x="199" y="567"/>
                  </a:lnTo>
                  <a:lnTo>
                    <a:pt x="157" y="550"/>
                  </a:lnTo>
                  <a:lnTo>
                    <a:pt x="119" y="526"/>
                  </a:lnTo>
                  <a:lnTo>
                    <a:pt x="85" y="497"/>
                  </a:lnTo>
                  <a:lnTo>
                    <a:pt x="56" y="463"/>
                  </a:lnTo>
                  <a:lnTo>
                    <a:pt x="32" y="425"/>
                  </a:lnTo>
                  <a:lnTo>
                    <a:pt x="15" y="383"/>
                  </a:lnTo>
                  <a:lnTo>
                    <a:pt x="4" y="337"/>
                  </a:lnTo>
                  <a:lnTo>
                    <a:pt x="0" y="290"/>
                  </a:lnTo>
                  <a:lnTo>
                    <a:pt x="4" y="243"/>
                  </a:lnTo>
                  <a:lnTo>
                    <a:pt x="15" y="199"/>
                  </a:lnTo>
                  <a:lnTo>
                    <a:pt x="32" y="157"/>
                  </a:lnTo>
                  <a:lnTo>
                    <a:pt x="56" y="119"/>
                  </a:lnTo>
                  <a:lnTo>
                    <a:pt x="85" y="85"/>
                  </a:lnTo>
                  <a:lnTo>
                    <a:pt x="119" y="56"/>
                  </a:lnTo>
                  <a:lnTo>
                    <a:pt x="157" y="32"/>
                  </a:lnTo>
                  <a:lnTo>
                    <a:pt x="199" y="14"/>
                  </a:lnTo>
                  <a:lnTo>
                    <a:pt x="244" y="4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D3E0DF"/>
            </a:solidFill>
            <a:ln w="0">
              <a:solidFill>
                <a:srgbClr val="D3E0D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4793" y="1305"/>
              <a:ext cx="244" cy="486"/>
            </a:xfrm>
            <a:custGeom>
              <a:avLst/>
              <a:gdLst>
                <a:gd name="T0" fmla="*/ 244 w 244"/>
                <a:gd name="T1" fmla="*/ 0 h 486"/>
                <a:gd name="T2" fmla="*/ 244 w 244"/>
                <a:gd name="T3" fmla="*/ 486 h 486"/>
                <a:gd name="T4" fmla="*/ 199 w 244"/>
                <a:gd name="T5" fmla="*/ 482 h 486"/>
                <a:gd name="T6" fmla="*/ 158 w 244"/>
                <a:gd name="T7" fmla="*/ 470 h 486"/>
                <a:gd name="T8" fmla="*/ 120 w 244"/>
                <a:gd name="T9" fmla="*/ 452 h 486"/>
                <a:gd name="T10" fmla="*/ 86 w 244"/>
                <a:gd name="T11" fmla="*/ 428 h 486"/>
                <a:gd name="T12" fmla="*/ 58 w 244"/>
                <a:gd name="T13" fmla="*/ 399 h 486"/>
                <a:gd name="T14" fmla="*/ 34 w 244"/>
                <a:gd name="T15" fmla="*/ 365 h 486"/>
                <a:gd name="T16" fmla="*/ 16 w 244"/>
                <a:gd name="T17" fmla="*/ 327 h 486"/>
                <a:gd name="T18" fmla="*/ 4 w 244"/>
                <a:gd name="T19" fmla="*/ 287 h 486"/>
                <a:gd name="T20" fmla="*/ 0 w 244"/>
                <a:gd name="T21" fmla="*/ 242 h 486"/>
                <a:gd name="T22" fmla="*/ 4 w 244"/>
                <a:gd name="T23" fmla="*/ 199 h 486"/>
                <a:gd name="T24" fmla="*/ 16 w 244"/>
                <a:gd name="T25" fmla="*/ 159 h 486"/>
                <a:gd name="T26" fmla="*/ 34 w 244"/>
                <a:gd name="T27" fmla="*/ 121 h 486"/>
                <a:gd name="T28" fmla="*/ 58 w 244"/>
                <a:gd name="T29" fmla="*/ 87 h 486"/>
                <a:gd name="T30" fmla="*/ 86 w 244"/>
                <a:gd name="T31" fmla="*/ 58 h 486"/>
                <a:gd name="T32" fmla="*/ 120 w 244"/>
                <a:gd name="T33" fmla="*/ 34 h 486"/>
                <a:gd name="T34" fmla="*/ 158 w 244"/>
                <a:gd name="T35" fmla="*/ 16 h 486"/>
                <a:gd name="T36" fmla="*/ 199 w 244"/>
                <a:gd name="T37" fmla="*/ 4 h 486"/>
                <a:gd name="T38" fmla="*/ 244 w 244"/>
                <a:gd name="T39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" h="486">
                  <a:moveTo>
                    <a:pt x="244" y="0"/>
                  </a:moveTo>
                  <a:lnTo>
                    <a:pt x="244" y="486"/>
                  </a:lnTo>
                  <a:lnTo>
                    <a:pt x="199" y="482"/>
                  </a:lnTo>
                  <a:lnTo>
                    <a:pt x="158" y="470"/>
                  </a:lnTo>
                  <a:lnTo>
                    <a:pt x="120" y="452"/>
                  </a:lnTo>
                  <a:lnTo>
                    <a:pt x="86" y="428"/>
                  </a:lnTo>
                  <a:lnTo>
                    <a:pt x="58" y="399"/>
                  </a:lnTo>
                  <a:lnTo>
                    <a:pt x="34" y="365"/>
                  </a:lnTo>
                  <a:lnTo>
                    <a:pt x="16" y="327"/>
                  </a:lnTo>
                  <a:lnTo>
                    <a:pt x="4" y="287"/>
                  </a:lnTo>
                  <a:lnTo>
                    <a:pt x="0" y="242"/>
                  </a:lnTo>
                  <a:lnTo>
                    <a:pt x="4" y="199"/>
                  </a:lnTo>
                  <a:lnTo>
                    <a:pt x="16" y="159"/>
                  </a:lnTo>
                  <a:lnTo>
                    <a:pt x="34" y="121"/>
                  </a:lnTo>
                  <a:lnTo>
                    <a:pt x="58" y="87"/>
                  </a:lnTo>
                  <a:lnTo>
                    <a:pt x="86" y="58"/>
                  </a:lnTo>
                  <a:lnTo>
                    <a:pt x="120" y="34"/>
                  </a:lnTo>
                  <a:lnTo>
                    <a:pt x="158" y="16"/>
                  </a:lnTo>
                  <a:lnTo>
                    <a:pt x="199" y="4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5"/>
            <p:cNvSpPr>
              <a:spLocks/>
            </p:cNvSpPr>
            <p:nvPr/>
          </p:nvSpPr>
          <p:spPr bwMode="auto">
            <a:xfrm>
              <a:off x="5023" y="1288"/>
              <a:ext cx="27" cy="67"/>
            </a:xfrm>
            <a:custGeom>
              <a:avLst/>
              <a:gdLst>
                <a:gd name="T0" fmla="*/ 11 w 27"/>
                <a:gd name="T1" fmla="*/ 0 h 67"/>
                <a:gd name="T2" fmla="*/ 15 w 27"/>
                <a:gd name="T3" fmla="*/ 0 h 67"/>
                <a:gd name="T4" fmla="*/ 19 w 27"/>
                <a:gd name="T5" fmla="*/ 0 h 67"/>
                <a:gd name="T6" fmla="*/ 23 w 27"/>
                <a:gd name="T7" fmla="*/ 3 h 67"/>
                <a:gd name="T8" fmla="*/ 25 w 27"/>
                <a:gd name="T9" fmla="*/ 7 h 67"/>
                <a:gd name="T10" fmla="*/ 27 w 27"/>
                <a:gd name="T11" fmla="*/ 11 h 67"/>
                <a:gd name="T12" fmla="*/ 27 w 27"/>
                <a:gd name="T13" fmla="*/ 55 h 67"/>
                <a:gd name="T14" fmla="*/ 25 w 27"/>
                <a:gd name="T15" fmla="*/ 60 h 67"/>
                <a:gd name="T16" fmla="*/ 23 w 27"/>
                <a:gd name="T17" fmla="*/ 63 h 67"/>
                <a:gd name="T18" fmla="*/ 19 w 27"/>
                <a:gd name="T19" fmla="*/ 66 h 67"/>
                <a:gd name="T20" fmla="*/ 15 w 27"/>
                <a:gd name="T21" fmla="*/ 67 h 67"/>
                <a:gd name="T22" fmla="*/ 11 w 27"/>
                <a:gd name="T23" fmla="*/ 67 h 67"/>
                <a:gd name="T24" fmla="*/ 7 w 27"/>
                <a:gd name="T25" fmla="*/ 66 h 67"/>
                <a:gd name="T26" fmla="*/ 3 w 27"/>
                <a:gd name="T27" fmla="*/ 63 h 67"/>
                <a:gd name="T28" fmla="*/ 0 w 27"/>
                <a:gd name="T29" fmla="*/ 60 h 67"/>
                <a:gd name="T30" fmla="*/ 0 w 27"/>
                <a:gd name="T31" fmla="*/ 55 h 67"/>
                <a:gd name="T32" fmla="*/ 0 w 27"/>
                <a:gd name="T33" fmla="*/ 11 h 67"/>
                <a:gd name="T34" fmla="*/ 0 w 27"/>
                <a:gd name="T35" fmla="*/ 7 h 67"/>
                <a:gd name="T36" fmla="*/ 3 w 27"/>
                <a:gd name="T37" fmla="*/ 3 h 67"/>
                <a:gd name="T38" fmla="*/ 7 w 27"/>
                <a:gd name="T39" fmla="*/ 0 h 67"/>
                <a:gd name="T40" fmla="*/ 11 w 27"/>
                <a:gd name="T4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67">
                  <a:moveTo>
                    <a:pt x="11" y="0"/>
                  </a:moveTo>
                  <a:lnTo>
                    <a:pt x="15" y="0"/>
                  </a:lnTo>
                  <a:lnTo>
                    <a:pt x="19" y="0"/>
                  </a:lnTo>
                  <a:lnTo>
                    <a:pt x="23" y="3"/>
                  </a:lnTo>
                  <a:lnTo>
                    <a:pt x="25" y="7"/>
                  </a:lnTo>
                  <a:lnTo>
                    <a:pt x="27" y="11"/>
                  </a:lnTo>
                  <a:lnTo>
                    <a:pt x="27" y="55"/>
                  </a:lnTo>
                  <a:lnTo>
                    <a:pt x="25" y="60"/>
                  </a:lnTo>
                  <a:lnTo>
                    <a:pt x="23" y="63"/>
                  </a:lnTo>
                  <a:lnTo>
                    <a:pt x="19" y="66"/>
                  </a:lnTo>
                  <a:lnTo>
                    <a:pt x="15" y="67"/>
                  </a:lnTo>
                  <a:lnTo>
                    <a:pt x="11" y="67"/>
                  </a:lnTo>
                  <a:lnTo>
                    <a:pt x="7" y="66"/>
                  </a:lnTo>
                  <a:lnTo>
                    <a:pt x="3" y="63"/>
                  </a:lnTo>
                  <a:lnTo>
                    <a:pt x="0" y="60"/>
                  </a:lnTo>
                  <a:lnTo>
                    <a:pt x="0" y="55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6002F"/>
            </a:solidFill>
            <a:ln w="0">
              <a:solidFill>
                <a:srgbClr val="4600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4776" y="1534"/>
              <a:ext cx="67" cy="26"/>
            </a:xfrm>
            <a:custGeom>
              <a:avLst/>
              <a:gdLst>
                <a:gd name="T0" fmla="*/ 10 w 67"/>
                <a:gd name="T1" fmla="*/ 0 h 26"/>
                <a:gd name="T2" fmla="*/ 56 w 67"/>
                <a:gd name="T3" fmla="*/ 0 h 26"/>
                <a:gd name="T4" fmla="*/ 60 w 67"/>
                <a:gd name="T5" fmla="*/ 2 h 26"/>
                <a:gd name="T6" fmla="*/ 64 w 67"/>
                <a:gd name="T7" fmla="*/ 4 h 26"/>
                <a:gd name="T8" fmla="*/ 65 w 67"/>
                <a:gd name="T9" fmla="*/ 8 h 26"/>
                <a:gd name="T10" fmla="*/ 67 w 67"/>
                <a:gd name="T11" fmla="*/ 12 h 26"/>
                <a:gd name="T12" fmla="*/ 67 w 67"/>
                <a:gd name="T13" fmla="*/ 16 h 26"/>
                <a:gd name="T14" fmla="*/ 65 w 67"/>
                <a:gd name="T15" fmla="*/ 20 h 26"/>
                <a:gd name="T16" fmla="*/ 64 w 67"/>
                <a:gd name="T17" fmla="*/ 24 h 26"/>
                <a:gd name="T18" fmla="*/ 60 w 67"/>
                <a:gd name="T19" fmla="*/ 26 h 26"/>
                <a:gd name="T20" fmla="*/ 56 w 67"/>
                <a:gd name="T21" fmla="*/ 26 h 26"/>
                <a:gd name="T22" fmla="*/ 10 w 67"/>
                <a:gd name="T23" fmla="*/ 26 h 26"/>
                <a:gd name="T24" fmla="*/ 7 w 67"/>
                <a:gd name="T25" fmla="*/ 26 h 26"/>
                <a:gd name="T26" fmla="*/ 3 w 67"/>
                <a:gd name="T27" fmla="*/ 24 h 26"/>
                <a:gd name="T28" fmla="*/ 0 w 67"/>
                <a:gd name="T29" fmla="*/ 20 h 26"/>
                <a:gd name="T30" fmla="*/ 0 w 67"/>
                <a:gd name="T31" fmla="*/ 16 h 26"/>
                <a:gd name="T32" fmla="*/ 0 w 67"/>
                <a:gd name="T33" fmla="*/ 12 h 26"/>
                <a:gd name="T34" fmla="*/ 0 w 67"/>
                <a:gd name="T35" fmla="*/ 8 h 26"/>
                <a:gd name="T36" fmla="*/ 3 w 67"/>
                <a:gd name="T37" fmla="*/ 4 h 26"/>
                <a:gd name="T38" fmla="*/ 7 w 67"/>
                <a:gd name="T39" fmla="*/ 2 h 26"/>
                <a:gd name="T40" fmla="*/ 10 w 67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26">
                  <a:moveTo>
                    <a:pt x="10" y="0"/>
                  </a:moveTo>
                  <a:lnTo>
                    <a:pt x="56" y="0"/>
                  </a:lnTo>
                  <a:lnTo>
                    <a:pt x="60" y="2"/>
                  </a:lnTo>
                  <a:lnTo>
                    <a:pt x="64" y="4"/>
                  </a:lnTo>
                  <a:lnTo>
                    <a:pt x="65" y="8"/>
                  </a:lnTo>
                  <a:lnTo>
                    <a:pt x="67" y="12"/>
                  </a:lnTo>
                  <a:lnTo>
                    <a:pt x="67" y="16"/>
                  </a:lnTo>
                  <a:lnTo>
                    <a:pt x="65" y="20"/>
                  </a:lnTo>
                  <a:lnTo>
                    <a:pt x="64" y="24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10" y="26"/>
                  </a:lnTo>
                  <a:lnTo>
                    <a:pt x="7" y="26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4"/>
                  </a:lnTo>
                  <a:lnTo>
                    <a:pt x="7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445D62"/>
            </a:solidFill>
            <a:ln w="0">
              <a:solidFill>
                <a:srgbClr val="445D6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5229" y="1534"/>
              <a:ext cx="67" cy="26"/>
            </a:xfrm>
            <a:custGeom>
              <a:avLst/>
              <a:gdLst>
                <a:gd name="T0" fmla="*/ 12 w 67"/>
                <a:gd name="T1" fmla="*/ 0 h 26"/>
                <a:gd name="T2" fmla="*/ 56 w 67"/>
                <a:gd name="T3" fmla="*/ 0 h 26"/>
                <a:gd name="T4" fmla="*/ 60 w 67"/>
                <a:gd name="T5" fmla="*/ 2 h 26"/>
                <a:gd name="T6" fmla="*/ 64 w 67"/>
                <a:gd name="T7" fmla="*/ 4 h 26"/>
                <a:gd name="T8" fmla="*/ 67 w 67"/>
                <a:gd name="T9" fmla="*/ 8 h 26"/>
                <a:gd name="T10" fmla="*/ 67 w 67"/>
                <a:gd name="T11" fmla="*/ 12 h 26"/>
                <a:gd name="T12" fmla="*/ 67 w 67"/>
                <a:gd name="T13" fmla="*/ 16 h 26"/>
                <a:gd name="T14" fmla="*/ 67 w 67"/>
                <a:gd name="T15" fmla="*/ 20 h 26"/>
                <a:gd name="T16" fmla="*/ 64 w 67"/>
                <a:gd name="T17" fmla="*/ 24 h 26"/>
                <a:gd name="T18" fmla="*/ 60 w 67"/>
                <a:gd name="T19" fmla="*/ 26 h 26"/>
                <a:gd name="T20" fmla="*/ 56 w 67"/>
                <a:gd name="T21" fmla="*/ 26 h 26"/>
                <a:gd name="T22" fmla="*/ 12 w 67"/>
                <a:gd name="T23" fmla="*/ 26 h 26"/>
                <a:gd name="T24" fmla="*/ 6 w 67"/>
                <a:gd name="T25" fmla="*/ 26 h 26"/>
                <a:gd name="T26" fmla="*/ 4 w 67"/>
                <a:gd name="T27" fmla="*/ 24 h 26"/>
                <a:gd name="T28" fmla="*/ 1 w 67"/>
                <a:gd name="T29" fmla="*/ 20 h 26"/>
                <a:gd name="T30" fmla="*/ 0 w 67"/>
                <a:gd name="T31" fmla="*/ 16 h 26"/>
                <a:gd name="T32" fmla="*/ 0 w 67"/>
                <a:gd name="T33" fmla="*/ 12 h 26"/>
                <a:gd name="T34" fmla="*/ 1 w 67"/>
                <a:gd name="T35" fmla="*/ 8 h 26"/>
                <a:gd name="T36" fmla="*/ 4 w 67"/>
                <a:gd name="T37" fmla="*/ 4 h 26"/>
                <a:gd name="T38" fmla="*/ 6 w 67"/>
                <a:gd name="T39" fmla="*/ 2 h 26"/>
                <a:gd name="T40" fmla="*/ 12 w 67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26">
                  <a:moveTo>
                    <a:pt x="12" y="0"/>
                  </a:moveTo>
                  <a:lnTo>
                    <a:pt x="56" y="0"/>
                  </a:lnTo>
                  <a:lnTo>
                    <a:pt x="60" y="2"/>
                  </a:lnTo>
                  <a:lnTo>
                    <a:pt x="64" y="4"/>
                  </a:lnTo>
                  <a:lnTo>
                    <a:pt x="67" y="8"/>
                  </a:lnTo>
                  <a:lnTo>
                    <a:pt x="67" y="12"/>
                  </a:lnTo>
                  <a:lnTo>
                    <a:pt x="67" y="16"/>
                  </a:lnTo>
                  <a:lnTo>
                    <a:pt x="67" y="20"/>
                  </a:lnTo>
                  <a:lnTo>
                    <a:pt x="64" y="24"/>
                  </a:lnTo>
                  <a:lnTo>
                    <a:pt x="60" y="26"/>
                  </a:lnTo>
                  <a:lnTo>
                    <a:pt x="56" y="26"/>
                  </a:lnTo>
                  <a:lnTo>
                    <a:pt x="12" y="26"/>
                  </a:lnTo>
                  <a:lnTo>
                    <a:pt x="6" y="26"/>
                  </a:lnTo>
                  <a:lnTo>
                    <a:pt x="4" y="24"/>
                  </a:lnTo>
                  <a:lnTo>
                    <a:pt x="1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445D62"/>
            </a:solidFill>
            <a:ln w="0">
              <a:solidFill>
                <a:srgbClr val="445D6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8"/>
            <p:cNvSpPr>
              <a:spLocks/>
            </p:cNvSpPr>
            <p:nvPr/>
          </p:nvSpPr>
          <p:spPr bwMode="auto">
            <a:xfrm>
              <a:off x="5023" y="1288"/>
              <a:ext cx="27" cy="67"/>
            </a:xfrm>
            <a:custGeom>
              <a:avLst/>
              <a:gdLst>
                <a:gd name="T0" fmla="*/ 11 w 27"/>
                <a:gd name="T1" fmla="*/ 0 h 67"/>
                <a:gd name="T2" fmla="*/ 15 w 27"/>
                <a:gd name="T3" fmla="*/ 0 h 67"/>
                <a:gd name="T4" fmla="*/ 19 w 27"/>
                <a:gd name="T5" fmla="*/ 0 h 67"/>
                <a:gd name="T6" fmla="*/ 23 w 27"/>
                <a:gd name="T7" fmla="*/ 3 h 67"/>
                <a:gd name="T8" fmla="*/ 25 w 27"/>
                <a:gd name="T9" fmla="*/ 7 h 67"/>
                <a:gd name="T10" fmla="*/ 27 w 27"/>
                <a:gd name="T11" fmla="*/ 11 h 67"/>
                <a:gd name="T12" fmla="*/ 27 w 27"/>
                <a:gd name="T13" fmla="*/ 55 h 67"/>
                <a:gd name="T14" fmla="*/ 25 w 27"/>
                <a:gd name="T15" fmla="*/ 60 h 67"/>
                <a:gd name="T16" fmla="*/ 23 w 27"/>
                <a:gd name="T17" fmla="*/ 63 h 67"/>
                <a:gd name="T18" fmla="*/ 19 w 27"/>
                <a:gd name="T19" fmla="*/ 66 h 67"/>
                <a:gd name="T20" fmla="*/ 15 w 27"/>
                <a:gd name="T21" fmla="*/ 67 h 67"/>
                <a:gd name="T22" fmla="*/ 11 w 27"/>
                <a:gd name="T23" fmla="*/ 67 h 67"/>
                <a:gd name="T24" fmla="*/ 7 w 27"/>
                <a:gd name="T25" fmla="*/ 66 h 67"/>
                <a:gd name="T26" fmla="*/ 3 w 27"/>
                <a:gd name="T27" fmla="*/ 63 h 67"/>
                <a:gd name="T28" fmla="*/ 0 w 27"/>
                <a:gd name="T29" fmla="*/ 60 h 67"/>
                <a:gd name="T30" fmla="*/ 0 w 27"/>
                <a:gd name="T31" fmla="*/ 55 h 67"/>
                <a:gd name="T32" fmla="*/ 0 w 27"/>
                <a:gd name="T33" fmla="*/ 11 h 67"/>
                <a:gd name="T34" fmla="*/ 0 w 27"/>
                <a:gd name="T35" fmla="*/ 7 h 67"/>
                <a:gd name="T36" fmla="*/ 3 w 27"/>
                <a:gd name="T37" fmla="*/ 3 h 67"/>
                <a:gd name="T38" fmla="*/ 7 w 27"/>
                <a:gd name="T39" fmla="*/ 0 h 67"/>
                <a:gd name="T40" fmla="*/ 11 w 27"/>
                <a:gd name="T4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67">
                  <a:moveTo>
                    <a:pt x="11" y="0"/>
                  </a:moveTo>
                  <a:lnTo>
                    <a:pt x="15" y="0"/>
                  </a:lnTo>
                  <a:lnTo>
                    <a:pt x="19" y="0"/>
                  </a:lnTo>
                  <a:lnTo>
                    <a:pt x="23" y="3"/>
                  </a:lnTo>
                  <a:lnTo>
                    <a:pt x="25" y="7"/>
                  </a:lnTo>
                  <a:lnTo>
                    <a:pt x="27" y="11"/>
                  </a:lnTo>
                  <a:lnTo>
                    <a:pt x="27" y="55"/>
                  </a:lnTo>
                  <a:lnTo>
                    <a:pt x="25" y="60"/>
                  </a:lnTo>
                  <a:lnTo>
                    <a:pt x="23" y="63"/>
                  </a:lnTo>
                  <a:lnTo>
                    <a:pt x="19" y="66"/>
                  </a:lnTo>
                  <a:lnTo>
                    <a:pt x="15" y="67"/>
                  </a:lnTo>
                  <a:lnTo>
                    <a:pt x="11" y="67"/>
                  </a:lnTo>
                  <a:lnTo>
                    <a:pt x="7" y="66"/>
                  </a:lnTo>
                  <a:lnTo>
                    <a:pt x="3" y="63"/>
                  </a:lnTo>
                  <a:lnTo>
                    <a:pt x="0" y="60"/>
                  </a:lnTo>
                  <a:lnTo>
                    <a:pt x="0" y="55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45D62"/>
            </a:solidFill>
            <a:ln w="0">
              <a:solidFill>
                <a:srgbClr val="445D6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9"/>
            <p:cNvSpPr>
              <a:spLocks/>
            </p:cNvSpPr>
            <p:nvPr/>
          </p:nvSpPr>
          <p:spPr bwMode="auto">
            <a:xfrm>
              <a:off x="5023" y="1741"/>
              <a:ext cx="27" cy="67"/>
            </a:xfrm>
            <a:custGeom>
              <a:avLst/>
              <a:gdLst>
                <a:gd name="T0" fmla="*/ 11 w 27"/>
                <a:gd name="T1" fmla="*/ 0 h 67"/>
                <a:gd name="T2" fmla="*/ 15 w 27"/>
                <a:gd name="T3" fmla="*/ 0 h 67"/>
                <a:gd name="T4" fmla="*/ 19 w 27"/>
                <a:gd name="T5" fmla="*/ 1 h 67"/>
                <a:gd name="T6" fmla="*/ 23 w 27"/>
                <a:gd name="T7" fmla="*/ 3 h 67"/>
                <a:gd name="T8" fmla="*/ 25 w 27"/>
                <a:gd name="T9" fmla="*/ 7 h 67"/>
                <a:gd name="T10" fmla="*/ 27 w 27"/>
                <a:gd name="T11" fmla="*/ 11 h 67"/>
                <a:gd name="T12" fmla="*/ 27 w 27"/>
                <a:gd name="T13" fmla="*/ 56 h 67"/>
                <a:gd name="T14" fmla="*/ 25 w 27"/>
                <a:gd name="T15" fmla="*/ 60 h 67"/>
                <a:gd name="T16" fmla="*/ 23 w 27"/>
                <a:gd name="T17" fmla="*/ 64 h 67"/>
                <a:gd name="T18" fmla="*/ 19 w 27"/>
                <a:gd name="T19" fmla="*/ 67 h 67"/>
                <a:gd name="T20" fmla="*/ 15 w 27"/>
                <a:gd name="T21" fmla="*/ 67 h 67"/>
                <a:gd name="T22" fmla="*/ 11 w 27"/>
                <a:gd name="T23" fmla="*/ 67 h 67"/>
                <a:gd name="T24" fmla="*/ 7 w 27"/>
                <a:gd name="T25" fmla="*/ 67 h 67"/>
                <a:gd name="T26" fmla="*/ 3 w 27"/>
                <a:gd name="T27" fmla="*/ 64 h 67"/>
                <a:gd name="T28" fmla="*/ 0 w 27"/>
                <a:gd name="T29" fmla="*/ 60 h 67"/>
                <a:gd name="T30" fmla="*/ 0 w 27"/>
                <a:gd name="T31" fmla="*/ 56 h 67"/>
                <a:gd name="T32" fmla="*/ 0 w 27"/>
                <a:gd name="T33" fmla="*/ 11 h 67"/>
                <a:gd name="T34" fmla="*/ 0 w 27"/>
                <a:gd name="T35" fmla="*/ 7 h 67"/>
                <a:gd name="T36" fmla="*/ 3 w 27"/>
                <a:gd name="T37" fmla="*/ 3 h 67"/>
                <a:gd name="T38" fmla="*/ 7 w 27"/>
                <a:gd name="T39" fmla="*/ 1 h 67"/>
                <a:gd name="T40" fmla="*/ 11 w 27"/>
                <a:gd name="T4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67">
                  <a:moveTo>
                    <a:pt x="11" y="0"/>
                  </a:moveTo>
                  <a:lnTo>
                    <a:pt x="15" y="0"/>
                  </a:lnTo>
                  <a:lnTo>
                    <a:pt x="19" y="1"/>
                  </a:lnTo>
                  <a:lnTo>
                    <a:pt x="23" y="3"/>
                  </a:lnTo>
                  <a:lnTo>
                    <a:pt x="25" y="7"/>
                  </a:lnTo>
                  <a:lnTo>
                    <a:pt x="27" y="11"/>
                  </a:lnTo>
                  <a:lnTo>
                    <a:pt x="27" y="56"/>
                  </a:lnTo>
                  <a:lnTo>
                    <a:pt x="25" y="60"/>
                  </a:lnTo>
                  <a:lnTo>
                    <a:pt x="23" y="64"/>
                  </a:lnTo>
                  <a:lnTo>
                    <a:pt x="19" y="67"/>
                  </a:lnTo>
                  <a:lnTo>
                    <a:pt x="15" y="67"/>
                  </a:lnTo>
                  <a:lnTo>
                    <a:pt x="11" y="67"/>
                  </a:lnTo>
                  <a:lnTo>
                    <a:pt x="7" y="67"/>
                  </a:lnTo>
                  <a:lnTo>
                    <a:pt x="3" y="64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3"/>
                  </a:lnTo>
                  <a:lnTo>
                    <a:pt x="7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45D62"/>
            </a:solidFill>
            <a:ln w="0">
              <a:solidFill>
                <a:srgbClr val="445D6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4898" y="1420"/>
              <a:ext cx="170" cy="171"/>
            </a:xfrm>
            <a:custGeom>
              <a:avLst/>
              <a:gdLst>
                <a:gd name="T0" fmla="*/ 12 w 170"/>
                <a:gd name="T1" fmla="*/ 0 h 171"/>
                <a:gd name="T2" fmla="*/ 15 w 170"/>
                <a:gd name="T3" fmla="*/ 0 h 171"/>
                <a:gd name="T4" fmla="*/ 18 w 170"/>
                <a:gd name="T5" fmla="*/ 2 h 171"/>
                <a:gd name="T6" fmla="*/ 21 w 170"/>
                <a:gd name="T7" fmla="*/ 3 h 171"/>
                <a:gd name="T8" fmla="*/ 167 w 170"/>
                <a:gd name="T9" fmla="*/ 150 h 171"/>
                <a:gd name="T10" fmla="*/ 170 w 170"/>
                <a:gd name="T11" fmla="*/ 152 h 171"/>
                <a:gd name="T12" fmla="*/ 170 w 170"/>
                <a:gd name="T13" fmla="*/ 156 h 171"/>
                <a:gd name="T14" fmla="*/ 170 w 170"/>
                <a:gd name="T15" fmla="*/ 159 h 171"/>
                <a:gd name="T16" fmla="*/ 170 w 170"/>
                <a:gd name="T17" fmla="*/ 163 h 171"/>
                <a:gd name="T18" fmla="*/ 167 w 170"/>
                <a:gd name="T19" fmla="*/ 165 h 171"/>
                <a:gd name="T20" fmla="*/ 165 w 170"/>
                <a:gd name="T21" fmla="*/ 168 h 171"/>
                <a:gd name="T22" fmla="*/ 162 w 170"/>
                <a:gd name="T23" fmla="*/ 169 h 171"/>
                <a:gd name="T24" fmla="*/ 158 w 170"/>
                <a:gd name="T25" fmla="*/ 171 h 171"/>
                <a:gd name="T26" fmla="*/ 156 w 170"/>
                <a:gd name="T27" fmla="*/ 171 h 171"/>
                <a:gd name="T28" fmla="*/ 152 w 170"/>
                <a:gd name="T29" fmla="*/ 169 h 171"/>
                <a:gd name="T30" fmla="*/ 149 w 170"/>
                <a:gd name="T31" fmla="*/ 168 h 171"/>
                <a:gd name="T32" fmla="*/ 2 w 170"/>
                <a:gd name="T33" fmla="*/ 21 h 171"/>
                <a:gd name="T34" fmla="*/ 1 w 170"/>
                <a:gd name="T35" fmla="*/ 19 h 171"/>
                <a:gd name="T36" fmla="*/ 0 w 170"/>
                <a:gd name="T37" fmla="*/ 16 h 171"/>
                <a:gd name="T38" fmla="*/ 0 w 170"/>
                <a:gd name="T39" fmla="*/ 12 h 171"/>
                <a:gd name="T40" fmla="*/ 1 w 170"/>
                <a:gd name="T41" fmla="*/ 8 h 171"/>
                <a:gd name="T42" fmla="*/ 2 w 170"/>
                <a:gd name="T43" fmla="*/ 6 h 171"/>
                <a:gd name="T44" fmla="*/ 5 w 170"/>
                <a:gd name="T45" fmla="*/ 3 h 171"/>
                <a:gd name="T46" fmla="*/ 8 w 170"/>
                <a:gd name="T47" fmla="*/ 2 h 171"/>
                <a:gd name="T48" fmla="*/ 12 w 170"/>
                <a:gd name="T4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0" h="171">
                  <a:moveTo>
                    <a:pt x="12" y="0"/>
                  </a:moveTo>
                  <a:lnTo>
                    <a:pt x="15" y="0"/>
                  </a:lnTo>
                  <a:lnTo>
                    <a:pt x="18" y="2"/>
                  </a:lnTo>
                  <a:lnTo>
                    <a:pt x="21" y="3"/>
                  </a:lnTo>
                  <a:lnTo>
                    <a:pt x="167" y="150"/>
                  </a:lnTo>
                  <a:lnTo>
                    <a:pt x="170" y="152"/>
                  </a:lnTo>
                  <a:lnTo>
                    <a:pt x="170" y="156"/>
                  </a:lnTo>
                  <a:lnTo>
                    <a:pt x="170" y="159"/>
                  </a:lnTo>
                  <a:lnTo>
                    <a:pt x="170" y="163"/>
                  </a:lnTo>
                  <a:lnTo>
                    <a:pt x="167" y="165"/>
                  </a:lnTo>
                  <a:lnTo>
                    <a:pt x="165" y="168"/>
                  </a:lnTo>
                  <a:lnTo>
                    <a:pt x="162" y="169"/>
                  </a:lnTo>
                  <a:lnTo>
                    <a:pt x="158" y="171"/>
                  </a:lnTo>
                  <a:lnTo>
                    <a:pt x="156" y="171"/>
                  </a:lnTo>
                  <a:lnTo>
                    <a:pt x="152" y="169"/>
                  </a:lnTo>
                  <a:lnTo>
                    <a:pt x="149" y="168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5005" y="1458"/>
              <a:ext cx="132" cy="133"/>
            </a:xfrm>
            <a:custGeom>
              <a:avLst/>
              <a:gdLst>
                <a:gd name="T0" fmla="*/ 117 w 132"/>
                <a:gd name="T1" fmla="*/ 0 h 133"/>
                <a:gd name="T2" fmla="*/ 121 w 132"/>
                <a:gd name="T3" fmla="*/ 0 h 133"/>
                <a:gd name="T4" fmla="*/ 124 w 132"/>
                <a:gd name="T5" fmla="*/ 2 h 133"/>
                <a:gd name="T6" fmla="*/ 127 w 132"/>
                <a:gd name="T7" fmla="*/ 3 h 133"/>
                <a:gd name="T8" fmla="*/ 130 w 132"/>
                <a:gd name="T9" fmla="*/ 6 h 133"/>
                <a:gd name="T10" fmla="*/ 131 w 132"/>
                <a:gd name="T11" fmla="*/ 9 h 133"/>
                <a:gd name="T12" fmla="*/ 132 w 132"/>
                <a:gd name="T13" fmla="*/ 12 h 133"/>
                <a:gd name="T14" fmla="*/ 132 w 132"/>
                <a:gd name="T15" fmla="*/ 16 h 133"/>
                <a:gd name="T16" fmla="*/ 131 w 132"/>
                <a:gd name="T17" fmla="*/ 19 h 133"/>
                <a:gd name="T18" fmla="*/ 130 w 132"/>
                <a:gd name="T19" fmla="*/ 21 h 133"/>
                <a:gd name="T20" fmla="*/ 21 w 132"/>
                <a:gd name="T21" fmla="*/ 130 h 133"/>
                <a:gd name="T22" fmla="*/ 18 w 132"/>
                <a:gd name="T23" fmla="*/ 131 h 133"/>
                <a:gd name="T24" fmla="*/ 14 w 132"/>
                <a:gd name="T25" fmla="*/ 133 h 133"/>
                <a:gd name="T26" fmla="*/ 12 w 132"/>
                <a:gd name="T27" fmla="*/ 133 h 133"/>
                <a:gd name="T28" fmla="*/ 8 w 132"/>
                <a:gd name="T29" fmla="*/ 131 h 133"/>
                <a:gd name="T30" fmla="*/ 5 w 132"/>
                <a:gd name="T31" fmla="*/ 130 h 133"/>
                <a:gd name="T32" fmla="*/ 3 w 132"/>
                <a:gd name="T33" fmla="*/ 127 h 133"/>
                <a:gd name="T34" fmla="*/ 1 w 132"/>
                <a:gd name="T35" fmla="*/ 125 h 133"/>
                <a:gd name="T36" fmla="*/ 0 w 132"/>
                <a:gd name="T37" fmla="*/ 121 h 133"/>
                <a:gd name="T38" fmla="*/ 0 w 132"/>
                <a:gd name="T39" fmla="*/ 118 h 133"/>
                <a:gd name="T40" fmla="*/ 1 w 132"/>
                <a:gd name="T41" fmla="*/ 114 h 133"/>
                <a:gd name="T42" fmla="*/ 3 w 132"/>
                <a:gd name="T43" fmla="*/ 112 h 133"/>
                <a:gd name="T44" fmla="*/ 111 w 132"/>
                <a:gd name="T45" fmla="*/ 3 h 133"/>
                <a:gd name="T46" fmla="*/ 114 w 132"/>
                <a:gd name="T47" fmla="*/ 2 h 133"/>
                <a:gd name="T48" fmla="*/ 117 w 132"/>
                <a:gd name="T49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133">
                  <a:moveTo>
                    <a:pt x="117" y="0"/>
                  </a:moveTo>
                  <a:lnTo>
                    <a:pt x="121" y="0"/>
                  </a:lnTo>
                  <a:lnTo>
                    <a:pt x="124" y="2"/>
                  </a:lnTo>
                  <a:lnTo>
                    <a:pt x="127" y="3"/>
                  </a:lnTo>
                  <a:lnTo>
                    <a:pt x="130" y="6"/>
                  </a:lnTo>
                  <a:lnTo>
                    <a:pt x="131" y="9"/>
                  </a:lnTo>
                  <a:lnTo>
                    <a:pt x="132" y="12"/>
                  </a:lnTo>
                  <a:lnTo>
                    <a:pt x="132" y="16"/>
                  </a:lnTo>
                  <a:lnTo>
                    <a:pt x="131" y="19"/>
                  </a:lnTo>
                  <a:lnTo>
                    <a:pt x="130" y="21"/>
                  </a:lnTo>
                  <a:lnTo>
                    <a:pt x="21" y="130"/>
                  </a:lnTo>
                  <a:lnTo>
                    <a:pt x="18" y="131"/>
                  </a:lnTo>
                  <a:lnTo>
                    <a:pt x="14" y="133"/>
                  </a:lnTo>
                  <a:lnTo>
                    <a:pt x="12" y="133"/>
                  </a:lnTo>
                  <a:lnTo>
                    <a:pt x="8" y="131"/>
                  </a:lnTo>
                  <a:lnTo>
                    <a:pt x="5" y="130"/>
                  </a:lnTo>
                  <a:lnTo>
                    <a:pt x="3" y="127"/>
                  </a:lnTo>
                  <a:lnTo>
                    <a:pt x="1" y="125"/>
                  </a:lnTo>
                  <a:lnTo>
                    <a:pt x="0" y="121"/>
                  </a:lnTo>
                  <a:lnTo>
                    <a:pt x="0" y="118"/>
                  </a:lnTo>
                  <a:lnTo>
                    <a:pt x="1" y="114"/>
                  </a:lnTo>
                  <a:lnTo>
                    <a:pt x="3" y="112"/>
                  </a:lnTo>
                  <a:lnTo>
                    <a:pt x="111" y="3"/>
                  </a:lnTo>
                  <a:lnTo>
                    <a:pt x="114" y="2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2543" y="2650"/>
              <a:ext cx="218" cy="275"/>
            </a:xfrm>
            <a:custGeom>
              <a:avLst/>
              <a:gdLst>
                <a:gd name="T0" fmla="*/ 42 w 218"/>
                <a:gd name="T1" fmla="*/ 0 h 275"/>
                <a:gd name="T2" fmla="*/ 102 w 218"/>
                <a:gd name="T3" fmla="*/ 11 h 275"/>
                <a:gd name="T4" fmla="*/ 161 w 218"/>
                <a:gd name="T5" fmla="*/ 28 h 275"/>
                <a:gd name="T6" fmla="*/ 218 w 218"/>
                <a:gd name="T7" fmla="*/ 51 h 275"/>
                <a:gd name="T8" fmla="*/ 188 w 218"/>
                <a:gd name="T9" fmla="*/ 106 h 275"/>
                <a:gd name="T10" fmla="*/ 158 w 218"/>
                <a:gd name="T11" fmla="*/ 161 h 275"/>
                <a:gd name="T12" fmla="*/ 133 w 218"/>
                <a:gd name="T13" fmla="*/ 217 h 275"/>
                <a:gd name="T14" fmla="*/ 112 w 218"/>
                <a:gd name="T15" fmla="*/ 275 h 275"/>
                <a:gd name="T16" fmla="*/ 0 w 218"/>
                <a:gd name="T17" fmla="*/ 242 h 275"/>
                <a:gd name="T18" fmla="*/ 15 w 218"/>
                <a:gd name="T19" fmla="*/ 162 h 275"/>
                <a:gd name="T20" fmla="*/ 27 w 218"/>
                <a:gd name="T21" fmla="*/ 82 h 275"/>
                <a:gd name="T22" fmla="*/ 42 w 218"/>
                <a:gd name="T23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8" h="275">
                  <a:moveTo>
                    <a:pt x="42" y="0"/>
                  </a:moveTo>
                  <a:lnTo>
                    <a:pt x="102" y="11"/>
                  </a:lnTo>
                  <a:lnTo>
                    <a:pt x="161" y="28"/>
                  </a:lnTo>
                  <a:lnTo>
                    <a:pt x="218" y="51"/>
                  </a:lnTo>
                  <a:lnTo>
                    <a:pt x="188" y="106"/>
                  </a:lnTo>
                  <a:lnTo>
                    <a:pt x="158" y="161"/>
                  </a:lnTo>
                  <a:lnTo>
                    <a:pt x="133" y="217"/>
                  </a:lnTo>
                  <a:lnTo>
                    <a:pt x="112" y="275"/>
                  </a:lnTo>
                  <a:lnTo>
                    <a:pt x="0" y="242"/>
                  </a:lnTo>
                  <a:lnTo>
                    <a:pt x="15" y="162"/>
                  </a:lnTo>
                  <a:lnTo>
                    <a:pt x="27" y="8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80FF03"/>
            </a:solidFill>
            <a:ln w="0">
              <a:solidFill>
                <a:srgbClr val="80FF0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3"/>
            <p:cNvSpPr>
              <a:spLocks noEditPoints="1"/>
            </p:cNvSpPr>
            <p:nvPr/>
          </p:nvSpPr>
          <p:spPr bwMode="auto">
            <a:xfrm>
              <a:off x="2534" y="2642"/>
              <a:ext cx="239" cy="292"/>
            </a:xfrm>
            <a:custGeom>
              <a:avLst/>
              <a:gdLst>
                <a:gd name="T0" fmla="*/ 57 w 239"/>
                <a:gd name="T1" fmla="*/ 17 h 292"/>
                <a:gd name="T2" fmla="*/ 44 w 239"/>
                <a:gd name="T3" fmla="*/ 91 h 292"/>
                <a:gd name="T4" fmla="*/ 31 w 239"/>
                <a:gd name="T5" fmla="*/ 171 h 292"/>
                <a:gd name="T6" fmla="*/ 17 w 239"/>
                <a:gd name="T7" fmla="*/ 245 h 292"/>
                <a:gd name="T8" fmla="*/ 116 w 239"/>
                <a:gd name="T9" fmla="*/ 275 h 292"/>
                <a:gd name="T10" fmla="*/ 134 w 239"/>
                <a:gd name="T11" fmla="*/ 222 h 292"/>
                <a:gd name="T12" fmla="*/ 161 w 239"/>
                <a:gd name="T13" fmla="*/ 166 h 292"/>
                <a:gd name="T14" fmla="*/ 191 w 239"/>
                <a:gd name="T15" fmla="*/ 110 h 292"/>
                <a:gd name="T16" fmla="*/ 217 w 239"/>
                <a:gd name="T17" fmla="*/ 63 h 292"/>
                <a:gd name="T18" fmla="*/ 168 w 239"/>
                <a:gd name="T19" fmla="*/ 44 h 292"/>
                <a:gd name="T20" fmla="*/ 109 w 239"/>
                <a:gd name="T21" fmla="*/ 27 h 292"/>
                <a:gd name="T22" fmla="*/ 57 w 239"/>
                <a:gd name="T23" fmla="*/ 17 h 292"/>
                <a:gd name="T24" fmla="*/ 44 w 239"/>
                <a:gd name="T25" fmla="*/ 0 h 292"/>
                <a:gd name="T26" fmla="*/ 52 w 239"/>
                <a:gd name="T27" fmla="*/ 0 h 292"/>
                <a:gd name="T28" fmla="*/ 113 w 239"/>
                <a:gd name="T29" fmla="*/ 13 h 292"/>
                <a:gd name="T30" fmla="*/ 172 w 239"/>
                <a:gd name="T31" fmla="*/ 30 h 292"/>
                <a:gd name="T32" fmla="*/ 231 w 239"/>
                <a:gd name="T33" fmla="*/ 52 h 292"/>
                <a:gd name="T34" fmla="*/ 239 w 239"/>
                <a:gd name="T35" fmla="*/ 55 h 292"/>
                <a:gd name="T36" fmla="*/ 234 w 239"/>
                <a:gd name="T37" fmla="*/ 63 h 292"/>
                <a:gd name="T38" fmla="*/ 204 w 239"/>
                <a:gd name="T39" fmla="*/ 118 h 292"/>
                <a:gd name="T40" fmla="*/ 174 w 239"/>
                <a:gd name="T41" fmla="*/ 173 h 292"/>
                <a:gd name="T42" fmla="*/ 149 w 239"/>
                <a:gd name="T43" fmla="*/ 229 h 292"/>
                <a:gd name="T44" fmla="*/ 128 w 239"/>
                <a:gd name="T45" fmla="*/ 285 h 292"/>
                <a:gd name="T46" fmla="*/ 127 w 239"/>
                <a:gd name="T47" fmla="*/ 292 h 292"/>
                <a:gd name="T48" fmla="*/ 119 w 239"/>
                <a:gd name="T49" fmla="*/ 290 h 292"/>
                <a:gd name="T50" fmla="*/ 6 w 239"/>
                <a:gd name="T51" fmla="*/ 256 h 292"/>
                <a:gd name="T52" fmla="*/ 0 w 239"/>
                <a:gd name="T53" fmla="*/ 255 h 292"/>
                <a:gd name="T54" fmla="*/ 1 w 239"/>
                <a:gd name="T55" fmla="*/ 248 h 292"/>
                <a:gd name="T56" fmla="*/ 17 w 239"/>
                <a:gd name="T57" fmla="*/ 170 h 292"/>
                <a:gd name="T58" fmla="*/ 30 w 239"/>
                <a:gd name="T59" fmla="*/ 89 h 292"/>
                <a:gd name="T60" fmla="*/ 43 w 239"/>
                <a:gd name="T61" fmla="*/ 6 h 292"/>
                <a:gd name="T62" fmla="*/ 44 w 239"/>
                <a:gd name="T63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9" h="292">
                  <a:moveTo>
                    <a:pt x="57" y="17"/>
                  </a:moveTo>
                  <a:lnTo>
                    <a:pt x="44" y="91"/>
                  </a:lnTo>
                  <a:lnTo>
                    <a:pt x="31" y="171"/>
                  </a:lnTo>
                  <a:lnTo>
                    <a:pt x="17" y="245"/>
                  </a:lnTo>
                  <a:lnTo>
                    <a:pt x="116" y="275"/>
                  </a:lnTo>
                  <a:lnTo>
                    <a:pt x="134" y="222"/>
                  </a:lnTo>
                  <a:lnTo>
                    <a:pt x="161" y="166"/>
                  </a:lnTo>
                  <a:lnTo>
                    <a:pt x="191" y="110"/>
                  </a:lnTo>
                  <a:lnTo>
                    <a:pt x="217" y="63"/>
                  </a:lnTo>
                  <a:lnTo>
                    <a:pt x="168" y="44"/>
                  </a:lnTo>
                  <a:lnTo>
                    <a:pt x="109" y="27"/>
                  </a:lnTo>
                  <a:lnTo>
                    <a:pt x="57" y="17"/>
                  </a:lnTo>
                  <a:close/>
                  <a:moveTo>
                    <a:pt x="44" y="0"/>
                  </a:moveTo>
                  <a:lnTo>
                    <a:pt x="52" y="0"/>
                  </a:lnTo>
                  <a:lnTo>
                    <a:pt x="113" y="13"/>
                  </a:lnTo>
                  <a:lnTo>
                    <a:pt x="172" y="30"/>
                  </a:lnTo>
                  <a:lnTo>
                    <a:pt x="231" y="52"/>
                  </a:lnTo>
                  <a:lnTo>
                    <a:pt x="239" y="55"/>
                  </a:lnTo>
                  <a:lnTo>
                    <a:pt x="234" y="63"/>
                  </a:lnTo>
                  <a:lnTo>
                    <a:pt x="204" y="118"/>
                  </a:lnTo>
                  <a:lnTo>
                    <a:pt x="174" y="173"/>
                  </a:lnTo>
                  <a:lnTo>
                    <a:pt x="149" y="229"/>
                  </a:lnTo>
                  <a:lnTo>
                    <a:pt x="128" y="285"/>
                  </a:lnTo>
                  <a:lnTo>
                    <a:pt x="127" y="292"/>
                  </a:lnTo>
                  <a:lnTo>
                    <a:pt x="119" y="290"/>
                  </a:lnTo>
                  <a:lnTo>
                    <a:pt x="6" y="256"/>
                  </a:lnTo>
                  <a:lnTo>
                    <a:pt x="0" y="255"/>
                  </a:lnTo>
                  <a:lnTo>
                    <a:pt x="1" y="248"/>
                  </a:lnTo>
                  <a:lnTo>
                    <a:pt x="17" y="170"/>
                  </a:lnTo>
                  <a:lnTo>
                    <a:pt x="30" y="89"/>
                  </a:lnTo>
                  <a:lnTo>
                    <a:pt x="43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700"/>
            </a:solidFill>
            <a:ln w="0">
              <a:solidFill>
                <a:srgbClr val="0067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2578" y="2741"/>
              <a:ext cx="114" cy="97"/>
            </a:xfrm>
            <a:custGeom>
              <a:avLst/>
              <a:gdLst>
                <a:gd name="T0" fmla="*/ 51 w 114"/>
                <a:gd name="T1" fmla="*/ 0 h 97"/>
                <a:gd name="T2" fmla="*/ 71 w 114"/>
                <a:gd name="T3" fmla="*/ 4 h 97"/>
                <a:gd name="T4" fmla="*/ 89 w 114"/>
                <a:gd name="T5" fmla="*/ 12 h 97"/>
                <a:gd name="T6" fmla="*/ 102 w 114"/>
                <a:gd name="T7" fmla="*/ 22 h 97"/>
                <a:gd name="T8" fmla="*/ 111 w 114"/>
                <a:gd name="T9" fmla="*/ 37 h 97"/>
                <a:gd name="T10" fmla="*/ 114 w 114"/>
                <a:gd name="T11" fmla="*/ 51 h 97"/>
                <a:gd name="T12" fmla="*/ 110 w 114"/>
                <a:gd name="T13" fmla="*/ 66 h 97"/>
                <a:gd name="T14" fmla="*/ 101 w 114"/>
                <a:gd name="T15" fmla="*/ 79 h 97"/>
                <a:gd name="T16" fmla="*/ 89 w 114"/>
                <a:gd name="T17" fmla="*/ 89 h 97"/>
                <a:gd name="T18" fmla="*/ 75 w 114"/>
                <a:gd name="T19" fmla="*/ 94 h 97"/>
                <a:gd name="T20" fmla="*/ 58 w 114"/>
                <a:gd name="T21" fmla="*/ 97 h 97"/>
                <a:gd name="T22" fmla="*/ 42 w 114"/>
                <a:gd name="T23" fmla="*/ 96 h 97"/>
                <a:gd name="T24" fmla="*/ 24 w 114"/>
                <a:gd name="T25" fmla="*/ 87 h 97"/>
                <a:gd name="T26" fmla="*/ 9 w 114"/>
                <a:gd name="T27" fmla="*/ 72 h 97"/>
                <a:gd name="T28" fmla="*/ 1 w 114"/>
                <a:gd name="T29" fmla="*/ 54 h 97"/>
                <a:gd name="T30" fmla="*/ 0 w 114"/>
                <a:gd name="T31" fmla="*/ 34 h 97"/>
                <a:gd name="T32" fmla="*/ 7 w 114"/>
                <a:gd name="T33" fmla="*/ 21 h 97"/>
                <a:gd name="T34" fmla="*/ 17 w 114"/>
                <a:gd name="T35" fmla="*/ 11 h 97"/>
                <a:gd name="T36" fmla="*/ 33 w 114"/>
                <a:gd name="T37" fmla="*/ 3 h 97"/>
                <a:gd name="T38" fmla="*/ 51 w 114"/>
                <a:gd name="T3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4" h="97">
                  <a:moveTo>
                    <a:pt x="51" y="0"/>
                  </a:moveTo>
                  <a:lnTo>
                    <a:pt x="71" y="4"/>
                  </a:lnTo>
                  <a:lnTo>
                    <a:pt x="89" y="12"/>
                  </a:lnTo>
                  <a:lnTo>
                    <a:pt x="102" y="22"/>
                  </a:lnTo>
                  <a:lnTo>
                    <a:pt x="111" y="37"/>
                  </a:lnTo>
                  <a:lnTo>
                    <a:pt x="114" y="51"/>
                  </a:lnTo>
                  <a:lnTo>
                    <a:pt x="110" y="66"/>
                  </a:lnTo>
                  <a:lnTo>
                    <a:pt x="101" y="79"/>
                  </a:lnTo>
                  <a:lnTo>
                    <a:pt x="89" y="89"/>
                  </a:lnTo>
                  <a:lnTo>
                    <a:pt x="75" y="94"/>
                  </a:lnTo>
                  <a:lnTo>
                    <a:pt x="58" y="97"/>
                  </a:lnTo>
                  <a:lnTo>
                    <a:pt x="42" y="96"/>
                  </a:lnTo>
                  <a:lnTo>
                    <a:pt x="24" y="87"/>
                  </a:lnTo>
                  <a:lnTo>
                    <a:pt x="9" y="72"/>
                  </a:lnTo>
                  <a:lnTo>
                    <a:pt x="1" y="54"/>
                  </a:lnTo>
                  <a:lnTo>
                    <a:pt x="0" y="34"/>
                  </a:lnTo>
                  <a:lnTo>
                    <a:pt x="7" y="21"/>
                  </a:lnTo>
                  <a:lnTo>
                    <a:pt x="17" y="11"/>
                  </a:lnTo>
                  <a:lnTo>
                    <a:pt x="33" y="3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6700"/>
            </a:solidFill>
            <a:ln w="0">
              <a:solidFill>
                <a:srgbClr val="0067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2543" y="2862"/>
              <a:ext cx="30" cy="39"/>
            </a:xfrm>
            <a:custGeom>
              <a:avLst/>
              <a:gdLst>
                <a:gd name="T0" fmla="*/ 6 w 30"/>
                <a:gd name="T1" fmla="*/ 0 h 39"/>
                <a:gd name="T2" fmla="*/ 18 w 30"/>
                <a:gd name="T3" fmla="*/ 5 h 39"/>
                <a:gd name="T4" fmla="*/ 26 w 30"/>
                <a:gd name="T5" fmla="*/ 14 h 39"/>
                <a:gd name="T6" fmla="*/ 30 w 30"/>
                <a:gd name="T7" fmla="*/ 26 h 39"/>
                <a:gd name="T8" fmla="*/ 30 w 30"/>
                <a:gd name="T9" fmla="*/ 39 h 39"/>
                <a:gd name="T10" fmla="*/ 0 w 30"/>
                <a:gd name="T11" fmla="*/ 30 h 39"/>
                <a:gd name="T12" fmla="*/ 6 w 30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9">
                  <a:moveTo>
                    <a:pt x="6" y="0"/>
                  </a:moveTo>
                  <a:lnTo>
                    <a:pt x="18" y="5"/>
                  </a:lnTo>
                  <a:lnTo>
                    <a:pt x="26" y="14"/>
                  </a:lnTo>
                  <a:lnTo>
                    <a:pt x="30" y="26"/>
                  </a:lnTo>
                  <a:lnTo>
                    <a:pt x="30" y="39"/>
                  </a:lnTo>
                  <a:lnTo>
                    <a:pt x="0" y="3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6700"/>
            </a:solidFill>
            <a:ln w="0">
              <a:solidFill>
                <a:srgbClr val="0067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2602" y="2765"/>
              <a:ext cx="66" cy="52"/>
            </a:xfrm>
            <a:custGeom>
              <a:avLst/>
              <a:gdLst>
                <a:gd name="T0" fmla="*/ 23 w 66"/>
                <a:gd name="T1" fmla="*/ 0 h 52"/>
                <a:gd name="T2" fmla="*/ 21 w 66"/>
                <a:gd name="T3" fmla="*/ 12 h 52"/>
                <a:gd name="T4" fmla="*/ 17 w 66"/>
                <a:gd name="T5" fmla="*/ 12 h 52"/>
                <a:gd name="T6" fmla="*/ 14 w 66"/>
                <a:gd name="T7" fmla="*/ 13 h 52"/>
                <a:gd name="T8" fmla="*/ 13 w 66"/>
                <a:gd name="T9" fmla="*/ 16 h 52"/>
                <a:gd name="T10" fmla="*/ 11 w 66"/>
                <a:gd name="T11" fmla="*/ 19 h 52"/>
                <a:gd name="T12" fmla="*/ 10 w 66"/>
                <a:gd name="T13" fmla="*/ 25 h 52"/>
                <a:gd name="T14" fmla="*/ 10 w 66"/>
                <a:gd name="T15" fmla="*/ 27 h 52"/>
                <a:gd name="T16" fmla="*/ 11 w 66"/>
                <a:gd name="T17" fmla="*/ 30 h 52"/>
                <a:gd name="T18" fmla="*/ 14 w 66"/>
                <a:gd name="T19" fmla="*/ 31 h 52"/>
                <a:gd name="T20" fmla="*/ 18 w 66"/>
                <a:gd name="T21" fmla="*/ 31 h 52"/>
                <a:gd name="T22" fmla="*/ 21 w 66"/>
                <a:gd name="T23" fmla="*/ 29 h 52"/>
                <a:gd name="T24" fmla="*/ 22 w 66"/>
                <a:gd name="T25" fmla="*/ 27 h 52"/>
                <a:gd name="T26" fmla="*/ 24 w 66"/>
                <a:gd name="T27" fmla="*/ 23 h 52"/>
                <a:gd name="T28" fmla="*/ 27 w 66"/>
                <a:gd name="T29" fmla="*/ 18 h 52"/>
                <a:gd name="T30" fmla="*/ 31 w 66"/>
                <a:gd name="T31" fmla="*/ 13 h 52"/>
                <a:gd name="T32" fmla="*/ 35 w 66"/>
                <a:gd name="T33" fmla="*/ 9 h 52"/>
                <a:gd name="T34" fmla="*/ 39 w 66"/>
                <a:gd name="T35" fmla="*/ 6 h 52"/>
                <a:gd name="T36" fmla="*/ 43 w 66"/>
                <a:gd name="T37" fmla="*/ 5 h 52"/>
                <a:gd name="T38" fmla="*/ 48 w 66"/>
                <a:gd name="T39" fmla="*/ 5 h 52"/>
                <a:gd name="T40" fmla="*/ 53 w 66"/>
                <a:gd name="T41" fmla="*/ 6 h 52"/>
                <a:gd name="T42" fmla="*/ 57 w 66"/>
                <a:gd name="T43" fmla="*/ 8 h 52"/>
                <a:gd name="T44" fmla="*/ 61 w 66"/>
                <a:gd name="T45" fmla="*/ 10 h 52"/>
                <a:gd name="T46" fmla="*/ 64 w 66"/>
                <a:gd name="T47" fmla="*/ 14 h 52"/>
                <a:gd name="T48" fmla="*/ 65 w 66"/>
                <a:gd name="T49" fmla="*/ 17 h 52"/>
                <a:gd name="T50" fmla="*/ 66 w 66"/>
                <a:gd name="T51" fmla="*/ 23 h 52"/>
                <a:gd name="T52" fmla="*/ 65 w 66"/>
                <a:gd name="T53" fmla="*/ 29 h 52"/>
                <a:gd name="T54" fmla="*/ 64 w 66"/>
                <a:gd name="T55" fmla="*/ 34 h 52"/>
                <a:gd name="T56" fmla="*/ 57 w 66"/>
                <a:gd name="T57" fmla="*/ 46 h 52"/>
                <a:gd name="T58" fmla="*/ 48 w 66"/>
                <a:gd name="T59" fmla="*/ 51 h 52"/>
                <a:gd name="T60" fmla="*/ 36 w 66"/>
                <a:gd name="T61" fmla="*/ 52 h 52"/>
                <a:gd name="T62" fmla="*/ 40 w 66"/>
                <a:gd name="T63" fmla="*/ 40 h 52"/>
                <a:gd name="T64" fmla="*/ 44 w 66"/>
                <a:gd name="T65" fmla="*/ 40 h 52"/>
                <a:gd name="T66" fmla="*/ 48 w 66"/>
                <a:gd name="T67" fmla="*/ 39 h 52"/>
                <a:gd name="T68" fmla="*/ 51 w 66"/>
                <a:gd name="T69" fmla="*/ 35 h 52"/>
                <a:gd name="T70" fmla="*/ 53 w 66"/>
                <a:gd name="T71" fmla="*/ 31 h 52"/>
                <a:gd name="T72" fmla="*/ 55 w 66"/>
                <a:gd name="T73" fmla="*/ 26 h 52"/>
                <a:gd name="T74" fmla="*/ 55 w 66"/>
                <a:gd name="T75" fmla="*/ 22 h 52"/>
                <a:gd name="T76" fmla="*/ 52 w 66"/>
                <a:gd name="T77" fmla="*/ 19 h 52"/>
                <a:gd name="T78" fmla="*/ 49 w 66"/>
                <a:gd name="T79" fmla="*/ 18 h 52"/>
                <a:gd name="T80" fmla="*/ 45 w 66"/>
                <a:gd name="T81" fmla="*/ 18 h 52"/>
                <a:gd name="T82" fmla="*/ 43 w 66"/>
                <a:gd name="T83" fmla="*/ 19 h 52"/>
                <a:gd name="T84" fmla="*/ 40 w 66"/>
                <a:gd name="T85" fmla="*/ 21 h 52"/>
                <a:gd name="T86" fmla="*/ 38 w 66"/>
                <a:gd name="T87" fmla="*/ 25 h 52"/>
                <a:gd name="T88" fmla="*/ 35 w 66"/>
                <a:gd name="T89" fmla="*/ 30 h 52"/>
                <a:gd name="T90" fmla="*/ 31 w 66"/>
                <a:gd name="T91" fmla="*/ 35 h 52"/>
                <a:gd name="T92" fmla="*/ 27 w 66"/>
                <a:gd name="T93" fmla="*/ 39 h 52"/>
                <a:gd name="T94" fmla="*/ 24 w 66"/>
                <a:gd name="T95" fmla="*/ 42 h 52"/>
                <a:gd name="T96" fmla="*/ 21 w 66"/>
                <a:gd name="T97" fmla="*/ 43 h 52"/>
                <a:gd name="T98" fmla="*/ 17 w 66"/>
                <a:gd name="T99" fmla="*/ 43 h 52"/>
                <a:gd name="T100" fmla="*/ 13 w 66"/>
                <a:gd name="T101" fmla="*/ 43 h 52"/>
                <a:gd name="T102" fmla="*/ 7 w 66"/>
                <a:gd name="T103" fmla="*/ 40 h 52"/>
                <a:gd name="T104" fmla="*/ 5 w 66"/>
                <a:gd name="T105" fmla="*/ 38 h 52"/>
                <a:gd name="T106" fmla="*/ 2 w 66"/>
                <a:gd name="T107" fmla="*/ 34 h 52"/>
                <a:gd name="T108" fmla="*/ 0 w 66"/>
                <a:gd name="T109" fmla="*/ 29 h 52"/>
                <a:gd name="T110" fmla="*/ 0 w 66"/>
                <a:gd name="T111" fmla="*/ 23 h 52"/>
                <a:gd name="T112" fmla="*/ 1 w 66"/>
                <a:gd name="T113" fmla="*/ 17 h 52"/>
                <a:gd name="T114" fmla="*/ 5 w 66"/>
                <a:gd name="T115" fmla="*/ 6 h 52"/>
                <a:gd name="T116" fmla="*/ 13 w 66"/>
                <a:gd name="T117" fmla="*/ 0 h 52"/>
                <a:gd name="T118" fmla="*/ 23 w 66"/>
                <a:gd name="T11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6" h="52">
                  <a:moveTo>
                    <a:pt x="23" y="0"/>
                  </a:moveTo>
                  <a:lnTo>
                    <a:pt x="21" y="12"/>
                  </a:lnTo>
                  <a:lnTo>
                    <a:pt x="17" y="12"/>
                  </a:lnTo>
                  <a:lnTo>
                    <a:pt x="14" y="13"/>
                  </a:lnTo>
                  <a:lnTo>
                    <a:pt x="13" y="16"/>
                  </a:lnTo>
                  <a:lnTo>
                    <a:pt x="11" y="19"/>
                  </a:lnTo>
                  <a:lnTo>
                    <a:pt x="10" y="25"/>
                  </a:lnTo>
                  <a:lnTo>
                    <a:pt x="10" y="27"/>
                  </a:lnTo>
                  <a:lnTo>
                    <a:pt x="11" y="30"/>
                  </a:lnTo>
                  <a:lnTo>
                    <a:pt x="14" y="31"/>
                  </a:lnTo>
                  <a:lnTo>
                    <a:pt x="18" y="31"/>
                  </a:lnTo>
                  <a:lnTo>
                    <a:pt x="21" y="29"/>
                  </a:lnTo>
                  <a:lnTo>
                    <a:pt x="22" y="27"/>
                  </a:lnTo>
                  <a:lnTo>
                    <a:pt x="24" y="23"/>
                  </a:lnTo>
                  <a:lnTo>
                    <a:pt x="27" y="18"/>
                  </a:lnTo>
                  <a:lnTo>
                    <a:pt x="31" y="13"/>
                  </a:lnTo>
                  <a:lnTo>
                    <a:pt x="35" y="9"/>
                  </a:lnTo>
                  <a:lnTo>
                    <a:pt x="39" y="6"/>
                  </a:lnTo>
                  <a:lnTo>
                    <a:pt x="43" y="5"/>
                  </a:lnTo>
                  <a:lnTo>
                    <a:pt x="48" y="5"/>
                  </a:lnTo>
                  <a:lnTo>
                    <a:pt x="53" y="6"/>
                  </a:lnTo>
                  <a:lnTo>
                    <a:pt x="57" y="8"/>
                  </a:lnTo>
                  <a:lnTo>
                    <a:pt x="61" y="10"/>
                  </a:lnTo>
                  <a:lnTo>
                    <a:pt x="64" y="14"/>
                  </a:lnTo>
                  <a:lnTo>
                    <a:pt x="65" y="17"/>
                  </a:lnTo>
                  <a:lnTo>
                    <a:pt x="66" y="23"/>
                  </a:lnTo>
                  <a:lnTo>
                    <a:pt x="65" y="29"/>
                  </a:lnTo>
                  <a:lnTo>
                    <a:pt x="64" y="34"/>
                  </a:lnTo>
                  <a:lnTo>
                    <a:pt x="57" y="46"/>
                  </a:lnTo>
                  <a:lnTo>
                    <a:pt x="48" y="51"/>
                  </a:lnTo>
                  <a:lnTo>
                    <a:pt x="36" y="52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8" y="39"/>
                  </a:lnTo>
                  <a:lnTo>
                    <a:pt x="51" y="35"/>
                  </a:lnTo>
                  <a:lnTo>
                    <a:pt x="53" y="31"/>
                  </a:lnTo>
                  <a:lnTo>
                    <a:pt x="55" y="26"/>
                  </a:lnTo>
                  <a:lnTo>
                    <a:pt x="55" y="22"/>
                  </a:lnTo>
                  <a:lnTo>
                    <a:pt x="52" y="19"/>
                  </a:lnTo>
                  <a:lnTo>
                    <a:pt x="49" y="18"/>
                  </a:lnTo>
                  <a:lnTo>
                    <a:pt x="45" y="18"/>
                  </a:lnTo>
                  <a:lnTo>
                    <a:pt x="43" y="19"/>
                  </a:lnTo>
                  <a:lnTo>
                    <a:pt x="40" y="21"/>
                  </a:lnTo>
                  <a:lnTo>
                    <a:pt x="38" y="25"/>
                  </a:lnTo>
                  <a:lnTo>
                    <a:pt x="35" y="30"/>
                  </a:lnTo>
                  <a:lnTo>
                    <a:pt x="31" y="35"/>
                  </a:lnTo>
                  <a:lnTo>
                    <a:pt x="27" y="39"/>
                  </a:lnTo>
                  <a:lnTo>
                    <a:pt x="24" y="42"/>
                  </a:lnTo>
                  <a:lnTo>
                    <a:pt x="21" y="43"/>
                  </a:lnTo>
                  <a:lnTo>
                    <a:pt x="17" y="43"/>
                  </a:lnTo>
                  <a:lnTo>
                    <a:pt x="13" y="43"/>
                  </a:lnTo>
                  <a:lnTo>
                    <a:pt x="7" y="40"/>
                  </a:lnTo>
                  <a:lnTo>
                    <a:pt x="5" y="38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5" y="6"/>
                  </a:lnTo>
                  <a:lnTo>
                    <a:pt x="1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80FF03"/>
            </a:solidFill>
            <a:ln w="0">
              <a:solidFill>
                <a:srgbClr val="80FF0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2591" y="2773"/>
              <a:ext cx="15" cy="14"/>
            </a:xfrm>
            <a:custGeom>
              <a:avLst/>
              <a:gdLst>
                <a:gd name="T0" fmla="*/ 3 w 15"/>
                <a:gd name="T1" fmla="*/ 0 h 14"/>
                <a:gd name="T2" fmla="*/ 15 w 15"/>
                <a:gd name="T3" fmla="*/ 4 h 14"/>
                <a:gd name="T4" fmla="*/ 12 w 15"/>
                <a:gd name="T5" fmla="*/ 14 h 14"/>
                <a:gd name="T6" fmla="*/ 0 w 15"/>
                <a:gd name="T7" fmla="*/ 11 h 14"/>
                <a:gd name="T8" fmla="*/ 3 w 1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3" y="0"/>
                  </a:moveTo>
                  <a:lnTo>
                    <a:pt x="15" y="4"/>
                  </a:lnTo>
                  <a:lnTo>
                    <a:pt x="12" y="14"/>
                  </a:lnTo>
                  <a:lnTo>
                    <a:pt x="0" y="1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FF03"/>
            </a:solidFill>
            <a:ln w="0">
              <a:solidFill>
                <a:srgbClr val="80FF0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2662" y="2794"/>
              <a:ext cx="16" cy="14"/>
            </a:xfrm>
            <a:custGeom>
              <a:avLst/>
              <a:gdLst>
                <a:gd name="T0" fmla="*/ 4 w 16"/>
                <a:gd name="T1" fmla="*/ 0 h 14"/>
                <a:gd name="T2" fmla="*/ 16 w 16"/>
                <a:gd name="T3" fmla="*/ 2 h 14"/>
                <a:gd name="T4" fmla="*/ 12 w 16"/>
                <a:gd name="T5" fmla="*/ 14 h 14"/>
                <a:gd name="T6" fmla="*/ 0 w 16"/>
                <a:gd name="T7" fmla="*/ 10 h 14"/>
                <a:gd name="T8" fmla="*/ 4 w 1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4" y="0"/>
                  </a:moveTo>
                  <a:lnTo>
                    <a:pt x="16" y="2"/>
                  </a:lnTo>
                  <a:lnTo>
                    <a:pt x="12" y="14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0FF03"/>
            </a:solidFill>
            <a:ln w="0">
              <a:solidFill>
                <a:srgbClr val="80FF0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2624" y="2893"/>
              <a:ext cx="39" cy="32"/>
            </a:xfrm>
            <a:custGeom>
              <a:avLst/>
              <a:gdLst>
                <a:gd name="T0" fmla="*/ 26 w 39"/>
                <a:gd name="T1" fmla="*/ 0 h 32"/>
                <a:gd name="T2" fmla="*/ 39 w 39"/>
                <a:gd name="T3" fmla="*/ 1 h 32"/>
                <a:gd name="T4" fmla="*/ 30 w 39"/>
                <a:gd name="T5" fmla="*/ 32 h 32"/>
                <a:gd name="T6" fmla="*/ 0 w 39"/>
                <a:gd name="T7" fmla="*/ 22 h 32"/>
                <a:gd name="T8" fmla="*/ 5 w 39"/>
                <a:gd name="T9" fmla="*/ 12 h 32"/>
                <a:gd name="T10" fmla="*/ 14 w 39"/>
                <a:gd name="T11" fmla="*/ 4 h 32"/>
                <a:gd name="T12" fmla="*/ 26 w 39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2">
                  <a:moveTo>
                    <a:pt x="26" y="0"/>
                  </a:moveTo>
                  <a:lnTo>
                    <a:pt x="39" y="1"/>
                  </a:lnTo>
                  <a:lnTo>
                    <a:pt x="30" y="32"/>
                  </a:lnTo>
                  <a:lnTo>
                    <a:pt x="0" y="22"/>
                  </a:lnTo>
                  <a:lnTo>
                    <a:pt x="5" y="12"/>
                  </a:lnTo>
                  <a:lnTo>
                    <a:pt x="14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700"/>
            </a:solidFill>
            <a:ln w="0">
              <a:solidFill>
                <a:srgbClr val="0067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2712" y="2682"/>
              <a:ext cx="47" cy="46"/>
            </a:xfrm>
            <a:custGeom>
              <a:avLst/>
              <a:gdLst>
                <a:gd name="T0" fmla="*/ 1 w 47"/>
                <a:gd name="T1" fmla="*/ 0 h 46"/>
                <a:gd name="T2" fmla="*/ 47 w 47"/>
                <a:gd name="T3" fmla="*/ 17 h 46"/>
                <a:gd name="T4" fmla="*/ 31 w 47"/>
                <a:gd name="T5" fmla="*/ 46 h 46"/>
                <a:gd name="T6" fmla="*/ 15 w 47"/>
                <a:gd name="T7" fmla="*/ 37 h 46"/>
                <a:gd name="T8" fmla="*/ 5 w 47"/>
                <a:gd name="T9" fmla="*/ 25 h 46"/>
                <a:gd name="T10" fmla="*/ 0 w 47"/>
                <a:gd name="T11" fmla="*/ 13 h 46"/>
                <a:gd name="T12" fmla="*/ 1 w 47"/>
                <a:gd name="T1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6">
                  <a:moveTo>
                    <a:pt x="1" y="0"/>
                  </a:moveTo>
                  <a:lnTo>
                    <a:pt x="47" y="17"/>
                  </a:lnTo>
                  <a:lnTo>
                    <a:pt x="31" y="46"/>
                  </a:lnTo>
                  <a:lnTo>
                    <a:pt x="15" y="37"/>
                  </a:lnTo>
                  <a:lnTo>
                    <a:pt x="5" y="25"/>
                  </a:lnTo>
                  <a:lnTo>
                    <a:pt x="0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700"/>
            </a:solidFill>
            <a:ln w="0">
              <a:solidFill>
                <a:srgbClr val="0067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2578" y="2650"/>
              <a:ext cx="55" cy="32"/>
            </a:xfrm>
            <a:custGeom>
              <a:avLst/>
              <a:gdLst>
                <a:gd name="T0" fmla="*/ 7 w 55"/>
                <a:gd name="T1" fmla="*/ 0 h 32"/>
                <a:gd name="T2" fmla="*/ 55 w 55"/>
                <a:gd name="T3" fmla="*/ 9 h 32"/>
                <a:gd name="T4" fmla="*/ 48 w 55"/>
                <a:gd name="T5" fmla="*/ 21 h 32"/>
                <a:gd name="T6" fmla="*/ 35 w 55"/>
                <a:gd name="T7" fmla="*/ 28 h 32"/>
                <a:gd name="T8" fmla="*/ 20 w 55"/>
                <a:gd name="T9" fmla="*/ 32 h 32"/>
                <a:gd name="T10" fmla="*/ 0 w 55"/>
                <a:gd name="T11" fmla="*/ 31 h 32"/>
                <a:gd name="T12" fmla="*/ 7 w 55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32">
                  <a:moveTo>
                    <a:pt x="7" y="0"/>
                  </a:moveTo>
                  <a:lnTo>
                    <a:pt x="55" y="9"/>
                  </a:lnTo>
                  <a:lnTo>
                    <a:pt x="48" y="21"/>
                  </a:lnTo>
                  <a:lnTo>
                    <a:pt x="35" y="28"/>
                  </a:lnTo>
                  <a:lnTo>
                    <a:pt x="20" y="32"/>
                  </a:lnTo>
                  <a:lnTo>
                    <a:pt x="0" y="3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700"/>
            </a:solidFill>
            <a:ln w="0">
              <a:solidFill>
                <a:srgbClr val="0067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2600" y="2855"/>
              <a:ext cx="23" cy="22"/>
            </a:xfrm>
            <a:custGeom>
              <a:avLst/>
              <a:gdLst>
                <a:gd name="T0" fmla="*/ 11 w 23"/>
                <a:gd name="T1" fmla="*/ 0 h 22"/>
                <a:gd name="T2" fmla="*/ 15 w 23"/>
                <a:gd name="T3" fmla="*/ 1 h 22"/>
                <a:gd name="T4" fmla="*/ 19 w 23"/>
                <a:gd name="T5" fmla="*/ 3 h 22"/>
                <a:gd name="T6" fmla="*/ 21 w 23"/>
                <a:gd name="T7" fmla="*/ 7 h 22"/>
                <a:gd name="T8" fmla="*/ 23 w 23"/>
                <a:gd name="T9" fmla="*/ 11 h 22"/>
                <a:gd name="T10" fmla="*/ 21 w 23"/>
                <a:gd name="T11" fmla="*/ 15 h 22"/>
                <a:gd name="T12" fmla="*/ 20 w 23"/>
                <a:gd name="T13" fmla="*/ 18 h 22"/>
                <a:gd name="T14" fmla="*/ 16 w 23"/>
                <a:gd name="T15" fmla="*/ 21 h 22"/>
                <a:gd name="T16" fmla="*/ 12 w 23"/>
                <a:gd name="T17" fmla="*/ 22 h 22"/>
                <a:gd name="T18" fmla="*/ 8 w 23"/>
                <a:gd name="T19" fmla="*/ 21 h 22"/>
                <a:gd name="T20" fmla="*/ 4 w 23"/>
                <a:gd name="T21" fmla="*/ 20 h 22"/>
                <a:gd name="T22" fmla="*/ 2 w 23"/>
                <a:gd name="T23" fmla="*/ 16 h 22"/>
                <a:gd name="T24" fmla="*/ 0 w 23"/>
                <a:gd name="T25" fmla="*/ 12 h 22"/>
                <a:gd name="T26" fmla="*/ 0 w 23"/>
                <a:gd name="T27" fmla="*/ 8 h 22"/>
                <a:gd name="T28" fmla="*/ 2 w 23"/>
                <a:gd name="T29" fmla="*/ 5 h 22"/>
                <a:gd name="T30" fmla="*/ 4 w 23"/>
                <a:gd name="T31" fmla="*/ 3 h 22"/>
                <a:gd name="T32" fmla="*/ 7 w 23"/>
                <a:gd name="T33" fmla="*/ 1 h 22"/>
                <a:gd name="T34" fmla="*/ 11 w 23"/>
                <a:gd name="T3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22">
                  <a:moveTo>
                    <a:pt x="11" y="0"/>
                  </a:moveTo>
                  <a:lnTo>
                    <a:pt x="15" y="1"/>
                  </a:lnTo>
                  <a:lnTo>
                    <a:pt x="19" y="3"/>
                  </a:lnTo>
                  <a:lnTo>
                    <a:pt x="21" y="7"/>
                  </a:lnTo>
                  <a:lnTo>
                    <a:pt x="23" y="11"/>
                  </a:lnTo>
                  <a:lnTo>
                    <a:pt x="21" y="15"/>
                  </a:lnTo>
                  <a:lnTo>
                    <a:pt x="20" y="18"/>
                  </a:lnTo>
                  <a:lnTo>
                    <a:pt x="16" y="21"/>
                  </a:lnTo>
                  <a:lnTo>
                    <a:pt x="12" y="22"/>
                  </a:lnTo>
                  <a:lnTo>
                    <a:pt x="8" y="21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4" y="3"/>
                  </a:lnTo>
                  <a:lnTo>
                    <a:pt x="7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700"/>
            </a:solidFill>
            <a:ln w="0">
              <a:solidFill>
                <a:srgbClr val="0067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3"/>
            <p:cNvSpPr>
              <a:spLocks/>
            </p:cNvSpPr>
            <p:nvPr/>
          </p:nvSpPr>
          <p:spPr bwMode="auto">
            <a:xfrm>
              <a:off x="2645" y="2702"/>
              <a:ext cx="29" cy="24"/>
            </a:xfrm>
            <a:custGeom>
              <a:avLst/>
              <a:gdLst>
                <a:gd name="T0" fmla="*/ 13 w 29"/>
                <a:gd name="T1" fmla="*/ 0 h 24"/>
                <a:gd name="T2" fmla="*/ 18 w 29"/>
                <a:gd name="T3" fmla="*/ 1 h 24"/>
                <a:gd name="T4" fmla="*/ 22 w 29"/>
                <a:gd name="T5" fmla="*/ 3 h 24"/>
                <a:gd name="T6" fmla="*/ 26 w 29"/>
                <a:gd name="T7" fmla="*/ 5 h 24"/>
                <a:gd name="T8" fmla="*/ 29 w 29"/>
                <a:gd name="T9" fmla="*/ 9 h 24"/>
                <a:gd name="T10" fmla="*/ 29 w 29"/>
                <a:gd name="T11" fmla="*/ 13 h 24"/>
                <a:gd name="T12" fmla="*/ 29 w 29"/>
                <a:gd name="T13" fmla="*/ 16 h 24"/>
                <a:gd name="T14" fmla="*/ 26 w 29"/>
                <a:gd name="T15" fmla="*/ 20 h 24"/>
                <a:gd name="T16" fmla="*/ 23 w 29"/>
                <a:gd name="T17" fmla="*/ 21 h 24"/>
                <a:gd name="T18" fmla="*/ 19 w 29"/>
                <a:gd name="T19" fmla="*/ 22 h 24"/>
                <a:gd name="T20" fmla="*/ 16 w 29"/>
                <a:gd name="T21" fmla="*/ 24 h 24"/>
                <a:gd name="T22" fmla="*/ 10 w 29"/>
                <a:gd name="T23" fmla="*/ 22 h 24"/>
                <a:gd name="T24" fmla="*/ 6 w 29"/>
                <a:gd name="T25" fmla="*/ 21 h 24"/>
                <a:gd name="T26" fmla="*/ 2 w 29"/>
                <a:gd name="T27" fmla="*/ 18 h 24"/>
                <a:gd name="T28" fmla="*/ 0 w 29"/>
                <a:gd name="T29" fmla="*/ 14 h 24"/>
                <a:gd name="T30" fmla="*/ 0 w 29"/>
                <a:gd name="T31" fmla="*/ 12 h 24"/>
                <a:gd name="T32" fmla="*/ 0 w 29"/>
                <a:gd name="T33" fmla="*/ 8 h 24"/>
                <a:gd name="T34" fmla="*/ 1 w 29"/>
                <a:gd name="T35" fmla="*/ 5 h 24"/>
                <a:gd name="T36" fmla="*/ 4 w 29"/>
                <a:gd name="T37" fmla="*/ 3 h 24"/>
                <a:gd name="T38" fmla="*/ 9 w 29"/>
                <a:gd name="T39" fmla="*/ 1 h 24"/>
                <a:gd name="T40" fmla="*/ 13 w 29"/>
                <a:gd name="T4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24">
                  <a:moveTo>
                    <a:pt x="13" y="0"/>
                  </a:moveTo>
                  <a:lnTo>
                    <a:pt x="18" y="1"/>
                  </a:lnTo>
                  <a:lnTo>
                    <a:pt x="22" y="3"/>
                  </a:lnTo>
                  <a:lnTo>
                    <a:pt x="26" y="5"/>
                  </a:lnTo>
                  <a:lnTo>
                    <a:pt x="29" y="9"/>
                  </a:lnTo>
                  <a:lnTo>
                    <a:pt x="29" y="13"/>
                  </a:lnTo>
                  <a:lnTo>
                    <a:pt x="29" y="16"/>
                  </a:lnTo>
                  <a:lnTo>
                    <a:pt x="26" y="20"/>
                  </a:lnTo>
                  <a:lnTo>
                    <a:pt x="23" y="21"/>
                  </a:lnTo>
                  <a:lnTo>
                    <a:pt x="19" y="22"/>
                  </a:lnTo>
                  <a:lnTo>
                    <a:pt x="16" y="24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5"/>
                  </a:lnTo>
                  <a:lnTo>
                    <a:pt x="4" y="3"/>
                  </a:lnTo>
                  <a:lnTo>
                    <a:pt x="9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6700"/>
            </a:solidFill>
            <a:ln w="0">
              <a:solidFill>
                <a:srgbClr val="0067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4"/>
            <p:cNvSpPr>
              <a:spLocks/>
            </p:cNvSpPr>
            <p:nvPr/>
          </p:nvSpPr>
          <p:spPr bwMode="auto">
            <a:xfrm>
              <a:off x="2545" y="2635"/>
              <a:ext cx="190" cy="263"/>
            </a:xfrm>
            <a:custGeom>
              <a:avLst/>
              <a:gdLst>
                <a:gd name="T0" fmla="*/ 7 w 190"/>
                <a:gd name="T1" fmla="*/ 0 h 263"/>
                <a:gd name="T2" fmla="*/ 68 w 190"/>
                <a:gd name="T3" fmla="*/ 4 h 263"/>
                <a:gd name="T4" fmla="*/ 130 w 190"/>
                <a:gd name="T5" fmla="*/ 12 h 263"/>
                <a:gd name="T6" fmla="*/ 190 w 190"/>
                <a:gd name="T7" fmla="*/ 25 h 263"/>
                <a:gd name="T8" fmla="*/ 167 w 190"/>
                <a:gd name="T9" fmla="*/ 84 h 263"/>
                <a:gd name="T10" fmla="*/ 146 w 190"/>
                <a:gd name="T11" fmla="*/ 143 h 263"/>
                <a:gd name="T12" fmla="*/ 129 w 190"/>
                <a:gd name="T13" fmla="*/ 203 h 263"/>
                <a:gd name="T14" fmla="*/ 117 w 190"/>
                <a:gd name="T15" fmla="*/ 263 h 263"/>
                <a:gd name="T16" fmla="*/ 0 w 190"/>
                <a:gd name="T17" fmla="*/ 246 h 263"/>
                <a:gd name="T18" fmla="*/ 4 w 190"/>
                <a:gd name="T19" fmla="*/ 165 h 263"/>
                <a:gd name="T20" fmla="*/ 4 w 190"/>
                <a:gd name="T21" fmla="*/ 84 h 263"/>
                <a:gd name="T22" fmla="*/ 7 w 190"/>
                <a:gd name="T23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0" h="263">
                  <a:moveTo>
                    <a:pt x="7" y="0"/>
                  </a:moveTo>
                  <a:lnTo>
                    <a:pt x="68" y="4"/>
                  </a:lnTo>
                  <a:lnTo>
                    <a:pt x="130" y="12"/>
                  </a:lnTo>
                  <a:lnTo>
                    <a:pt x="190" y="25"/>
                  </a:lnTo>
                  <a:lnTo>
                    <a:pt x="167" y="84"/>
                  </a:lnTo>
                  <a:lnTo>
                    <a:pt x="146" y="143"/>
                  </a:lnTo>
                  <a:lnTo>
                    <a:pt x="129" y="203"/>
                  </a:lnTo>
                  <a:lnTo>
                    <a:pt x="117" y="263"/>
                  </a:lnTo>
                  <a:lnTo>
                    <a:pt x="0" y="246"/>
                  </a:lnTo>
                  <a:lnTo>
                    <a:pt x="4" y="165"/>
                  </a:lnTo>
                  <a:lnTo>
                    <a:pt x="4" y="8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0FF03"/>
            </a:solidFill>
            <a:ln w="0">
              <a:solidFill>
                <a:srgbClr val="80FF0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5"/>
            <p:cNvSpPr>
              <a:spLocks noEditPoints="1"/>
            </p:cNvSpPr>
            <p:nvPr/>
          </p:nvSpPr>
          <p:spPr bwMode="auto">
            <a:xfrm>
              <a:off x="2536" y="2627"/>
              <a:ext cx="208" cy="279"/>
            </a:xfrm>
            <a:custGeom>
              <a:avLst/>
              <a:gdLst>
                <a:gd name="T0" fmla="*/ 24 w 208"/>
                <a:gd name="T1" fmla="*/ 16 h 279"/>
                <a:gd name="T2" fmla="*/ 21 w 208"/>
                <a:gd name="T3" fmla="*/ 92 h 279"/>
                <a:gd name="T4" fmla="*/ 21 w 208"/>
                <a:gd name="T5" fmla="*/ 173 h 279"/>
                <a:gd name="T6" fmla="*/ 17 w 208"/>
                <a:gd name="T7" fmla="*/ 248 h 279"/>
                <a:gd name="T8" fmla="*/ 119 w 208"/>
                <a:gd name="T9" fmla="*/ 262 h 279"/>
                <a:gd name="T10" fmla="*/ 130 w 208"/>
                <a:gd name="T11" fmla="*/ 208 h 279"/>
                <a:gd name="T12" fmla="*/ 148 w 208"/>
                <a:gd name="T13" fmla="*/ 150 h 279"/>
                <a:gd name="T14" fmla="*/ 169 w 208"/>
                <a:gd name="T15" fmla="*/ 89 h 279"/>
                <a:gd name="T16" fmla="*/ 189 w 208"/>
                <a:gd name="T17" fmla="*/ 38 h 279"/>
                <a:gd name="T18" fmla="*/ 138 w 208"/>
                <a:gd name="T19" fmla="*/ 28 h 279"/>
                <a:gd name="T20" fmla="*/ 77 w 208"/>
                <a:gd name="T21" fmla="*/ 19 h 279"/>
                <a:gd name="T22" fmla="*/ 24 w 208"/>
                <a:gd name="T23" fmla="*/ 16 h 279"/>
                <a:gd name="T24" fmla="*/ 9 w 208"/>
                <a:gd name="T25" fmla="*/ 0 h 279"/>
                <a:gd name="T26" fmla="*/ 16 w 208"/>
                <a:gd name="T27" fmla="*/ 0 h 279"/>
                <a:gd name="T28" fmla="*/ 79 w 208"/>
                <a:gd name="T29" fmla="*/ 4 h 279"/>
                <a:gd name="T30" fmla="*/ 140 w 208"/>
                <a:gd name="T31" fmla="*/ 13 h 279"/>
                <a:gd name="T32" fmla="*/ 200 w 208"/>
                <a:gd name="T33" fmla="*/ 27 h 279"/>
                <a:gd name="T34" fmla="*/ 208 w 208"/>
                <a:gd name="T35" fmla="*/ 28 h 279"/>
                <a:gd name="T36" fmla="*/ 206 w 208"/>
                <a:gd name="T37" fmla="*/ 36 h 279"/>
                <a:gd name="T38" fmla="*/ 182 w 208"/>
                <a:gd name="T39" fmla="*/ 95 h 279"/>
                <a:gd name="T40" fmla="*/ 161 w 208"/>
                <a:gd name="T41" fmla="*/ 154 h 279"/>
                <a:gd name="T42" fmla="*/ 144 w 208"/>
                <a:gd name="T43" fmla="*/ 212 h 279"/>
                <a:gd name="T44" fmla="*/ 132 w 208"/>
                <a:gd name="T45" fmla="*/ 271 h 279"/>
                <a:gd name="T46" fmla="*/ 132 w 208"/>
                <a:gd name="T47" fmla="*/ 279 h 279"/>
                <a:gd name="T48" fmla="*/ 125 w 208"/>
                <a:gd name="T49" fmla="*/ 278 h 279"/>
                <a:gd name="T50" fmla="*/ 8 w 208"/>
                <a:gd name="T51" fmla="*/ 261 h 279"/>
                <a:gd name="T52" fmla="*/ 0 w 208"/>
                <a:gd name="T53" fmla="*/ 261 h 279"/>
                <a:gd name="T54" fmla="*/ 1 w 208"/>
                <a:gd name="T55" fmla="*/ 253 h 279"/>
                <a:gd name="T56" fmla="*/ 5 w 208"/>
                <a:gd name="T57" fmla="*/ 193 h 279"/>
                <a:gd name="T58" fmla="*/ 7 w 208"/>
                <a:gd name="T59" fmla="*/ 133 h 279"/>
                <a:gd name="T60" fmla="*/ 7 w 208"/>
                <a:gd name="T61" fmla="*/ 71 h 279"/>
                <a:gd name="T62" fmla="*/ 8 w 208"/>
                <a:gd name="T63" fmla="*/ 8 h 279"/>
                <a:gd name="T64" fmla="*/ 9 w 208"/>
                <a:gd name="T65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79">
                  <a:moveTo>
                    <a:pt x="24" y="16"/>
                  </a:moveTo>
                  <a:lnTo>
                    <a:pt x="21" y="92"/>
                  </a:lnTo>
                  <a:lnTo>
                    <a:pt x="21" y="173"/>
                  </a:lnTo>
                  <a:lnTo>
                    <a:pt x="17" y="248"/>
                  </a:lnTo>
                  <a:lnTo>
                    <a:pt x="119" y="262"/>
                  </a:lnTo>
                  <a:lnTo>
                    <a:pt x="130" y="208"/>
                  </a:lnTo>
                  <a:lnTo>
                    <a:pt x="148" y="150"/>
                  </a:lnTo>
                  <a:lnTo>
                    <a:pt x="169" y="89"/>
                  </a:lnTo>
                  <a:lnTo>
                    <a:pt x="189" y="38"/>
                  </a:lnTo>
                  <a:lnTo>
                    <a:pt x="138" y="28"/>
                  </a:lnTo>
                  <a:lnTo>
                    <a:pt x="77" y="19"/>
                  </a:lnTo>
                  <a:lnTo>
                    <a:pt x="24" y="16"/>
                  </a:lnTo>
                  <a:close/>
                  <a:moveTo>
                    <a:pt x="9" y="0"/>
                  </a:moveTo>
                  <a:lnTo>
                    <a:pt x="16" y="0"/>
                  </a:lnTo>
                  <a:lnTo>
                    <a:pt x="79" y="4"/>
                  </a:lnTo>
                  <a:lnTo>
                    <a:pt x="140" y="13"/>
                  </a:lnTo>
                  <a:lnTo>
                    <a:pt x="200" y="27"/>
                  </a:lnTo>
                  <a:lnTo>
                    <a:pt x="208" y="28"/>
                  </a:lnTo>
                  <a:lnTo>
                    <a:pt x="206" y="36"/>
                  </a:lnTo>
                  <a:lnTo>
                    <a:pt x="182" y="95"/>
                  </a:lnTo>
                  <a:lnTo>
                    <a:pt x="161" y="154"/>
                  </a:lnTo>
                  <a:lnTo>
                    <a:pt x="144" y="212"/>
                  </a:lnTo>
                  <a:lnTo>
                    <a:pt x="132" y="271"/>
                  </a:lnTo>
                  <a:lnTo>
                    <a:pt x="132" y="279"/>
                  </a:lnTo>
                  <a:lnTo>
                    <a:pt x="125" y="278"/>
                  </a:lnTo>
                  <a:lnTo>
                    <a:pt x="8" y="261"/>
                  </a:lnTo>
                  <a:lnTo>
                    <a:pt x="0" y="261"/>
                  </a:lnTo>
                  <a:lnTo>
                    <a:pt x="1" y="253"/>
                  </a:lnTo>
                  <a:lnTo>
                    <a:pt x="5" y="193"/>
                  </a:lnTo>
                  <a:lnTo>
                    <a:pt x="7" y="133"/>
                  </a:lnTo>
                  <a:lnTo>
                    <a:pt x="7" y="71"/>
                  </a:lnTo>
                  <a:lnTo>
                    <a:pt x="8" y="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6700"/>
            </a:solidFill>
            <a:ln w="0">
              <a:solidFill>
                <a:srgbClr val="0067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2564" y="2720"/>
              <a:ext cx="114" cy="95"/>
            </a:xfrm>
            <a:custGeom>
              <a:avLst/>
              <a:gdLst>
                <a:gd name="T0" fmla="*/ 65 w 114"/>
                <a:gd name="T1" fmla="*/ 0 h 95"/>
                <a:gd name="T2" fmla="*/ 83 w 114"/>
                <a:gd name="T3" fmla="*/ 6 h 95"/>
                <a:gd name="T4" fmla="*/ 99 w 114"/>
                <a:gd name="T5" fmla="*/ 15 h 95"/>
                <a:gd name="T6" fmla="*/ 110 w 114"/>
                <a:gd name="T7" fmla="*/ 26 h 95"/>
                <a:gd name="T8" fmla="*/ 114 w 114"/>
                <a:gd name="T9" fmla="*/ 41 h 95"/>
                <a:gd name="T10" fmla="*/ 112 w 114"/>
                <a:gd name="T11" fmla="*/ 57 h 95"/>
                <a:gd name="T12" fmla="*/ 103 w 114"/>
                <a:gd name="T13" fmla="*/ 74 h 95"/>
                <a:gd name="T14" fmla="*/ 89 w 114"/>
                <a:gd name="T15" fmla="*/ 87 h 95"/>
                <a:gd name="T16" fmla="*/ 70 w 114"/>
                <a:gd name="T17" fmla="*/ 95 h 95"/>
                <a:gd name="T18" fmla="*/ 49 w 114"/>
                <a:gd name="T19" fmla="*/ 95 h 95"/>
                <a:gd name="T20" fmla="*/ 31 w 114"/>
                <a:gd name="T21" fmla="*/ 88 h 95"/>
                <a:gd name="T22" fmla="*/ 14 w 114"/>
                <a:gd name="T23" fmla="*/ 76 h 95"/>
                <a:gd name="T24" fmla="*/ 4 w 114"/>
                <a:gd name="T25" fmla="*/ 61 h 95"/>
                <a:gd name="T26" fmla="*/ 0 w 114"/>
                <a:gd name="T27" fmla="*/ 41 h 95"/>
                <a:gd name="T28" fmla="*/ 4 w 114"/>
                <a:gd name="T29" fmla="*/ 26 h 95"/>
                <a:gd name="T30" fmla="*/ 13 w 114"/>
                <a:gd name="T31" fmla="*/ 15 h 95"/>
                <a:gd name="T32" fmla="*/ 27 w 114"/>
                <a:gd name="T33" fmla="*/ 6 h 95"/>
                <a:gd name="T34" fmla="*/ 45 w 114"/>
                <a:gd name="T35" fmla="*/ 0 h 95"/>
                <a:gd name="T36" fmla="*/ 65 w 114"/>
                <a:gd name="T3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4" h="95">
                  <a:moveTo>
                    <a:pt x="65" y="0"/>
                  </a:moveTo>
                  <a:lnTo>
                    <a:pt x="83" y="6"/>
                  </a:lnTo>
                  <a:lnTo>
                    <a:pt x="99" y="15"/>
                  </a:lnTo>
                  <a:lnTo>
                    <a:pt x="110" y="26"/>
                  </a:lnTo>
                  <a:lnTo>
                    <a:pt x="114" y="41"/>
                  </a:lnTo>
                  <a:lnTo>
                    <a:pt x="112" y="57"/>
                  </a:lnTo>
                  <a:lnTo>
                    <a:pt x="103" y="74"/>
                  </a:lnTo>
                  <a:lnTo>
                    <a:pt x="89" y="87"/>
                  </a:lnTo>
                  <a:lnTo>
                    <a:pt x="70" y="95"/>
                  </a:lnTo>
                  <a:lnTo>
                    <a:pt x="49" y="95"/>
                  </a:lnTo>
                  <a:lnTo>
                    <a:pt x="31" y="88"/>
                  </a:lnTo>
                  <a:lnTo>
                    <a:pt x="14" y="76"/>
                  </a:lnTo>
                  <a:lnTo>
                    <a:pt x="4" y="61"/>
                  </a:lnTo>
                  <a:lnTo>
                    <a:pt x="0" y="41"/>
                  </a:lnTo>
                  <a:lnTo>
                    <a:pt x="4" y="26"/>
                  </a:lnTo>
                  <a:lnTo>
                    <a:pt x="13" y="15"/>
                  </a:lnTo>
                  <a:lnTo>
                    <a:pt x="27" y="6"/>
                  </a:lnTo>
                  <a:lnTo>
                    <a:pt x="45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700"/>
            </a:solidFill>
            <a:ln w="0">
              <a:solidFill>
                <a:srgbClr val="0067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7"/>
            <p:cNvSpPr>
              <a:spLocks/>
            </p:cNvSpPr>
            <p:nvPr/>
          </p:nvSpPr>
          <p:spPr bwMode="auto">
            <a:xfrm>
              <a:off x="2545" y="2850"/>
              <a:ext cx="30" cy="35"/>
            </a:xfrm>
            <a:custGeom>
              <a:avLst/>
              <a:gdLst>
                <a:gd name="T0" fmla="*/ 3 w 30"/>
                <a:gd name="T1" fmla="*/ 0 h 35"/>
                <a:gd name="T2" fmla="*/ 15 w 30"/>
                <a:gd name="T3" fmla="*/ 4 h 35"/>
                <a:gd name="T4" fmla="*/ 24 w 30"/>
                <a:gd name="T5" fmla="*/ 12 h 35"/>
                <a:gd name="T6" fmla="*/ 30 w 30"/>
                <a:gd name="T7" fmla="*/ 23 h 35"/>
                <a:gd name="T8" fmla="*/ 30 w 30"/>
                <a:gd name="T9" fmla="*/ 35 h 35"/>
                <a:gd name="T10" fmla="*/ 0 w 30"/>
                <a:gd name="T11" fmla="*/ 31 h 35"/>
                <a:gd name="T12" fmla="*/ 3 w 30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5">
                  <a:moveTo>
                    <a:pt x="3" y="0"/>
                  </a:moveTo>
                  <a:lnTo>
                    <a:pt x="15" y="4"/>
                  </a:lnTo>
                  <a:lnTo>
                    <a:pt x="24" y="12"/>
                  </a:lnTo>
                  <a:lnTo>
                    <a:pt x="30" y="23"/>
                  </a:lnTo>
                  <a:lnTo>
                    <a:pt x="30" y="35"/>
                  </a:lnTo>
                  <a:lnTo>
                    <a:pt x="0" y="3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700"/>
            </a:solidFill>
            <a:ln w="0">
              <a:solidFill>
                <a:srgbClr val="0067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2589" y="2744"/>
              <a:ext cx="65" cy="50"/>
            </a:xfrm>
            <a:custGeom>
              <a:avLst/>
              <a:gdLst>
                <a:gd name="T0" fmla="*/ 19 w 65"/>
                <a:gd name="T1" fmla="*/ 0 h 50"/>
                <a:gd name="T2" fmla="*/ 18 w 65"/>
                <a:gd name="T3" fmla="*/ 12 h 50"/>
                <a:gd name="T4" fmla="*/ 15 w 65"/>
                <a:gd name="T5" fmla="*/ 13 h 50"/>
                <a:gd name="T6" fmla="*/ 13 w 65"/>
                <a:gd name="T7" fmla="*/ 14 h 50"/>
                <a:gd name="T8" fmla="*/ 11 w 65"/>
                <a:gd name="T9" fmla="*/ 17 h 50"/>
                <a:gd name="T10" fmla="*/ 10 w 65"/>
                <a:gd name="T11" fmla="*/ 21 h 50"/>
                <a:gd name="T12" fmla="*/ 10 w 65"/>
                <a:gd name="T13" fmla="*/ 26 h 50"/>
                <a:gd name="T14" fmla="*/ 11 w 65"/>
                <a:gd name="T15" fmla="*/ 29 h 50"/>
                <a:gd name="T16" fmla="*/ 13 w 65"/>
                <a:gd name="T17" fmla="*/ 30 h 50"/>
                <a:gd name="T18" fmla="*/ 15 w 65"/>
                <a:gd name="T19" fmla="*/ 31 h 50"/>
                <a:gd name="T20" fmla="*/ 19 w 65"/>
                <a:gd name="T21" fmla="*/ 31 h 50"/>
                <a:gd name="T22" fmla="*/ 20 w 65"/>
                <a:gd name="T23" fmla="*/ 29 h 50"/>
                <a:gd name="T24" fmla="*/ 23 w 65"/>
                <a:gd name="T25" fmla="*/ 26 h 50"/>
                <a:gd name="T26" fmla="*/ 24 w 65"/>
                <a:gd name="T27" fmla="*/ 22 h 50"/>
                <a:gd name="T28" fmla="*/ 27 w 65"/>
                <a:gd name="T29" fmla="*/ 17 h 50"/>
                <a:gd name="T30" fmla="*/ 30 w 65"/>
                <a:gd name="T31" fmla="*/ 12 h 50"/>
                <a:gd name="T32" fmla="*/ 32 w 65"/>
                <a:gd name="T33" fmla="*/ 8 h 50"/>
                <a:gd name="T34" fmla="*/ 36 w 65"/>
                <a:gd name="T35" fmla="*/ 4 h 50"/>
                <a:gd name="T36" fmla="*/ 40 w 65"/>
                <a:gd name="T37" fmla="*/ 2 h 50"/>
                <a:gd name="T38" fmla="*/ 45 w 65"/>
                <a:gd name="T39" fmla="*/ 1 h 50"/>
                <a:gd name="T40" fmla="*/ 51 w 65"/>
                <a:gd name="T41" fmla="*/ 2 h 50"/>
                <a:gd name="T42" fmla="*/ 54 w 65"/>
                <a:gd name="T43" fmla="*/ 2 h 50"/>
                <a:gd name="T44" fmla="*/ 58 w 65"/>
                <a:gd name="T45" fmla="*/ 5 h 50"/>
                <a:gd name="T46" fmla="*/ 61 w 65"/>
                <a:gd name="T47" fmla="*/ 8 h 50"/>
                <a:gd name="T48" fmla="*/ 64 w 65"/>
                <a:gd name="T49" fmla="*/ 12 h 50"/>
                <a:gd name="T50" fmla="*/ 65 w 65"/>
                <a:gd name="T51" fmla="*/ 17 h 50"/>
                <a:gd name="T52" fmla="*/ 65 w 65"/>
                <a:gd name="T53" fmla="*/ 22 h 50"/>
                <a:gd name="T54" fmla="*/ 65 w 65"/>
                <a:gd name="T55" fmla="*/ 27 h 50"/>
                <a:gd name="T56" fmla="*/ 60 w 65"/>
                <a:gd name="T57" fmla="*/ 39 h 50"/>
                <a:gd name="T58" fmla="*/ 52 w 65"/>
                <a:gd name="T59" fmla="*/ 47 h 50"/>
                <a:gd name="T60" fmla="*/ 40 w 65"/>
                <a:gd name="T61" fmla="*/ 50 h 50"/>
                <a:gd name="T62" fmla="*/ 41 w 65"/>
                <a:gd name="T63" fmla="*/ 38 h 50"/>
                <a:gd name="T64" fmla="*/ 47 w 65"/>
                <a:gd name="T65" fmla="*/ 37 h 50"/>
                <a:gd name="T66" fmla="*/ 51 w 65"/>
                <a:gd name="T67" fmla="*/ 35 h 50"/>
                <a:gd name="T68" fmla="*/ 53 w 65"/>
                <a:gd name="T69" fmla="*/ 31 h 50"/>
                <a:gd name="T70" fmla="*/ 54 w 65"/>
                <a:gd name="T71" fmla="*/ 26 h 50"/>
                <a:gd name="T72" fmla="*/ 54 w 65"/>
                <a:gd name="T73" fmla="*/ 21 h 50"/>
                <a:gd name="T74" fmla="*/ 54 w 65"/>
                <a:gd name="T75" fmla="*/ 18 h 50"/>
                <a:gd name="T76" fmla="*/ 52 w 65"/>
                <a:gd name="T77" fmla="*/ 16 h 50"/>
                <a:gd name="T78" fmla="*/ 48 w 65"/>
                <a:gd name="T79" fmla="*/ 14 h 50"/>
                <a:gd name="T80" fmla="*/ 44 w 65"/>
                <a:gd name="T81" fmla="*/ 14 h 50"/>
                <a:gd name="T82" fmla="*/ 41 w 65"/>
                <a:gd name="T83" fmla="*/ 16 h 50"/>
                <a:gd name="T84" fmla="*/ 40 w 65"/>
                <a:gd name="T85" fmla="*/ 18 h 50"/>
                <a:gd name="T86" fmla="*/ 37 w 65"/>
                <a:gd name="T87" fmla="*/ 22 h 50"/>
                <a:gd name="T88" fmla="*/ 35 w 65"/>
                <a:gd name="T89" fmla="*/ 27 h 50"/>
                <a:gd name="T90" fmla="*/ 32 w 65"/>
                <a:gd name="T91" fmla="*/ 33 h 50"/>
                <a:gd name="T92" fmla="*/ 30 w 65"/>
                <a:gd name="T93" fmla="*/ 38 h 50"/>
                <a:gd name="T94" fmla="*/ 27 w 65"/>
                <a:gd name="T95" fmla="*/ 40 h 50"/>
                <a:gd name="T96" fmla="*/ 23 w 65"/>
                <a:gd name="T97" fmla="*/ 43 h 50"/>
                <a:gd name="T98" fmla="*/ 19 w 65"/>
                <a:gd name="T99" fmla="*/ 43 h 50"/>
                <a:gd name="T100" fmla="*/ 15 w 65"/>
                <a:gd name="T101" fmla="*/ 43 h 50"/>
                <a:gd name="T102" fmla="*/ 10 w 65"/>
                <a:gd name="T103" fmla="*/ 42 h 50"/>
                <a:gd name="T104" fmla="*/ 7 w 65"/>
                <a:gd name="T105" fmla="*/ 40 h 50"/>
                <a:gd name="T106" fmla="*/ 3 w 65"/>
                <a:gd name="T107" fmla="*/ 37 h 50"/>
                <a:gd name="T108" fmla="*/ 1 w 65"/>
                <a:gd name="T109" fmla="*/ 31 h 50"/>
                <a:gd name="T110" fmla="*/ 0 w 65"/>
                <a:gd name="T111" fmla="*/ 26 h 50"/>
                <a:gd name="T112" fmla="*/ 0 w 65"/>
                <a:gd name="T113" fmla="*/ 19 h 50"/>
                <a:gd name="T114" fmla="*/ 1 w 65"/>
                <a:gd name="T115" fmla="*/ 13 h 50"/>
                <a:gd name="T116" fmla="*/ 3 w 65"/>
                <a:gd name="T117" fmla="*/ 8 h 50"/>
                <a:gd name="T118" fmla="*/ 6 w 65"/>
                <a:gd name="T119" fmla="*/ 4 h 50"/>
                <a:gd name="T120" fmla="*/ 10 w 65"/>
                <a:gd name="T121" fmla="*/ 1 h 50"/>
                <a:gd name="T122" fmla="*/ 14 w 65"/>
                <a:gd name="T123" fmla="*/ 0 h 50"/>
                <a:gd name="T124" fmla="*/ 19 w 65"/>
                <a:gd name="T12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" h="50">
                  <a:moveTo>
                    <a:pt x="19" y="0"/>
                  </a:moveTo>
                  <a:lnTo>
                    <a:pt x="18" y="12"/>
                  </a:lnTo>
                  <a:lnTo>
                    <a:pt x="15" y="13"/>
                  </a:lnTo>
                  <a:lnTo>
                    <a:pt x="13" y="14"/>
                  </a:lnTo>
                  <a:lnTo>
                    <a:pt x="11" y="17"/>
                  </a:lnTo>
                  <a:lnTo>
                    <a:pt x="10" y="21"/>
                  </a:lnTo>
                  <a:lnTo>
                    <a:pt x="10" y="26"/>
                  </a:lnTo>
                  <a:lnTo>
                    <a:pt x="11" y="29"/>
                  </a:lnTo>
                  <a:lnTo>
                    <a:pt x="13" y="30"/>
                  </a:lnTo>
                  <a:lnTo>
                    <a:pt x="15" y="31"/>
                  </a:lnTo>
                  <a:lnTo>
                    <a:pt x="19" y="31"/>
                  </a:lnTo>
                  <a:lnTo>
                    <a:pt x="20" y="29"/>
                  </a:lnTo>
                  <a:lnTo>
                    <a:pt x="23" y="26"/>
                  </a:lnTo>
                  <a:lnTo>
                    <a:pt x="24" y="22"/>
                  </a:lnTo>
                  <a:lnTo>
                    <a:pt x="27" y="17"/>
                  </a:lnTo>
                  <a:lnTo>
                    <a:pt x="30" y="12"/>
                  </a:lnTo>
                  <a:lnTo>
                    <a:pt x="32" y="8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45" y="1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8" y="5"/>
                  </a:lnTo>
                  <a:lnTo>
                    <a:pt x="61" y="8"/>
                  </a:lnTo>
                  <a:lnTo>
                    <a:pt x="64" y="12"/>
                  </a:lnTo>
                  <a:lnTo>
                    <a:pt x="65" y="17"/>
                  </a:lnTo>
                  <a:lnTo>
                    <a:pt x="65" y="22"/>
                  </a:lnTo>
                  <a:lnTo>
                    <a:pt x="65" y="27"/>
                  </a:lnTo>
                  <a:lnTo>
                    <a:pt x="60" y="39"/>
                  </a:lnTo>
                  <a:lnTo>
                    <a:pt x="52" y="47"/>
                  </a:lnTo>
                  <a:lnTo>
                    <a:pt x="40" y="50"/>
                  </a:lnTo>
                  <a:lnTo>
                    <a:pt x="41" y="38"/>
                  </a:lnTo>
                  <a:lnTo>
                    <a:pt x="47" y="37"/>
                  </a:lnTo>
                  <a:lnTo>
                    <a:pt x="51" y="35"/>
                  </a:lnTo>
                  <a:lnTo>
                    <a:pt x="53" y="31"/>
                  </a:lnTo>
                  <a:lnTo>
                    <a:pt x="54" y="26"/>
                  </a:lnTo>
                  <a:lnTo>
                    <a:pt x="54" y="21"/>
                  </a:lnTo>
                  <a:lnTo>
                    <a:pt x="54" y="18"/>
                  </a:lnTo>
                  <a:lnTo>
                    <a:pt x="52" y="16"/>
                  </a:lnTo>
                  <a:lnTo>
                    <a:pt x="48" y="14"/>
                  </a:lnTo>
                  <a:lnTo>
                    <a:pt x="44" y="14"/>
                  </a:lnTo>
                  <a:lnTo>
                    <a:pt x="41" y="16"/>
                  </a:lnTo>
                  <a:lnTo>
                    <a:pt x="40" y="18"/>
                  </a:lnTo>
                  <a:lnTo>
                    <a:pt x="37" y="22"/>
                  </a:lnTo>
                  <a:lnTo>
                    <a:pt x="35" y="27"/>
                  </a:lnTo>
                  <a:lnTo>
                    <a:pt x="32" y="33"/>
                  </a:lnTo>
                  <a:lnTo>
                    <a:pt x="30" y="38"/>
                  </a:lnTo>
                  <a:lnTo>
                    <a:pt x="27" y="40"/>
                  </a:lnTo>
                  <a:lnTo>
                    <a:pt x="23" y="43"/>
                  </a:lnTo>
                  <a:lnTo>
                    <a:pt x="19" y="43"/>
                  </a:lnTo>
                  <a:lnTo>
                    <a:pt x="15" y="43"/>
                  </a:lnTo>
                  <a:lnTo>
                    <a:pt x="10" y="42"/>
                  </a:lnTo>
                  <a:lnTo>
                    <a:pt x="7" y="40"/>
                  </a:lnTo>
                  <a:lnTo>
                    <a:pt x="3" y="37"/>
                  </a:lnTo>
                  <a:lnTo>
                    <a:pt x="1" y="31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1" y="13"/>
                  </a:lnTo>
                  <a:lnTo>
                    <a:pt x="3" y="8"/>
                  </a:lnTo>
                  <a:lnTo>
                    <a:pt x="6" y="4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80FF03"/>
            </a:solidFill>
            <a:ln w="0">
              <a:solidFill>
                <a:srgbClr val="80FF0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2578" y="2756"/>
              <a:ext cx="13" cy="13"/>
            </a:xfrm>
            <a:custGeom>
              <a:avLst/>
              <a:gdLst>
                <a:gd name="T0" fmla="*/ 0 w 13"/>
                <a:gd name="T1" fmla="*/ 0 h 13"/>
                <a:gd name="T2" fmla="*/ 13 w 13"/>
                <a:gd name="T3" fmla="*/ 2 h 13"/>
                <a:gd name="T4" fmla="*/ 12 w 13"/>
                <a:gd name="T5" fmla="*/ 13 h 13"/>
                <a:gd name="T6" fmla="*/ 0 w 13"/>
                <a:gd name="T7" fmla="*/ 11 h 13"/>
                <a:gd name="T8" fmla="*/ 0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lnTo>
                    <a:pt x="13" y="2"/>
                  </a:lnTo>
                  <a:lnTo>
                    <a:pt x="12" y="13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FF03"/>
            </a:solidFill>
            <a:ln w="0">
              <a:solidFill>
                <a:srgbClr val="80FF0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2650" y="2766"/>
              <a:ext cx="16" cy="13"/>
            </a:xfrm>
            <a:custGeom>
              <a:avLst/>
              <a:gdLst>
                <a:gd name="T0" fmla="*/ 3 w 16"/>
                <a:gd name="T1" fmla="*/ 0 h 13"/>
                <a:gd name="T2" fmla="*/ 16 w 16"/>
                <a:gd name="T3" fmla="*/ 1 h 13"/>
                <a:gd name="T4" fmla="*/ 12 w 16"/>
                <a:gd name="T5" fmla="*/ 13 h 13"/>
                <a:gd name="T6" fmla="*/ 0 w 16"/>
                <a:gd name="T7" fmla="*/ 11 h 13"/>
                <a:gd name="T8" fmla="*/ 3 w 1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3" y="0"/>
                  </a:moveTo>
                  <a:lnTo>
                    <a:pt x="16" y="1"/>
                  </a:lnTo>
                  <a:lnTo>
                    <a:pt x="12" y="13"/>
                  </a:lnTo>
                  <a:lnTo>
                    <a:pt x="0" y="1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0FF03"/>
            </a:solidFill>
            <a:ln w="0">
              <a:solidFill>
                <a:srgbClr val="80FF0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2629" y="2867"/>
              <a:ext cx="35" cy="30"/>
            </a:xfrm>
            <a:custGeom>
              <a:avLst/>
              <a:gdLst>
                <a:gd name="T0" fmla="*/ 35 w 35"/>
                <a:gd name="T1" fmla="*/ 0 h 30"/>
                <a:gd name="T2" fmla="*/ 30 w 35"/>
                <a:gd name="T3" fmla="*/ 30 h 30"/>
                <a:gd name="T4" fmla="*/ 0 w 35"/>
                <a:gd name="T5" fmla="*/ 26 h 30"/>
                <a:gd name="T6" fmla="*/ 4 w 35"/>
                <a:gd name="T7" fmla="*/ 14 h 30"/>
                <a:gd name="T8" fmla="*/ 12 w 35"/>
                <a:gd name="T9" fmla="*/ 5 h 30"/>
                <a:gd name="T10" fmla="*/ 24 w 35"/>
                <a:gd name="T11" fmla="*/ 0 h 30"/>
                <a:gd name="T12" fmla="*/ 35 w 35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0">
                  <a:moveTo>
                    <a:pt x="35" y="0"/>
                  </a:moveTo>
                  <a:lnTo>
                    <a:pt x="30" y="30"/>
                  </a:lnTo>
                  <a:lnTo>
                    <a:pt x="0" y="26"/>
                  </a:lnTo>
                  <a:lnTo>
                    <a:pt x="4" y="14"/>
                  </a:lnTo>
                  <a:lnTo>
                    <a:pt x="12" y="5"/>
                  </a:lnTo>
                  <a:lnTo>
                    <a:pt x="24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700"/>
            </a:solidFill>
            <a:ln w="0">
              <a:solidFill>
                <a:srgbClr val="0067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2684" y="2650"/>
              <a:ext cx="49" cy="40"/>
            </a:xfrm>
            <a:custGeom>
              <a:avLst/>
              <a:gdLst>
                <a:gd name="T0" fmla="*/ 0 w 49"/>
                <a:gd name="T1" fmla="*/ 0 h 40"/>
                <a:gd name="T2" fmla="*/ 49 w 49"/>
                <a:gd name="T3" fmla="*/ 10 h 40"/>
                <a:gd name="T4" fmla="*/ 37 w 49"/>
                <a:gd name="T5" fmla="*/ 40 h 40"/>
                <a:gd name="T6" fmla="*/ 20 w 49"/>
                <a:gd name="T7" fmla="*/ 34 h 40"/>
                <a:gd name="T8" fmla="*/ 7 w 49"/>
                <a:gd name="T9" fmla="*/ 24 h 40"/>
                <a:gd name="T10" fmla="*/ 0 w 49"/>
                <a:gd name="T11" fmla="*/ 13 h 40"/>
                <a:gd name="T12" fmla="*/ 0 w 49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40">
                  <a:moveTo>
                    <a:pt x="0" y="0"/>
                  </a:moveTo>
                  <a:lnTo>
                    <a:pt x="49" y="10"/>
                  </a:lnTo>
                  <a:lnTo>
                    <a:pt x="37" y="40"/>
                  </a:lnTo>
                  <a:lnTo>
                    <a:pt x="20" y="34"/>
                  </a:lnTo>
                  <a:lnTo>
                    <a:pt x="7" y="24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700"/>
            </a:solidFill>
            <a:ln w="0">
              <a:solidFill>
                <a:srgbClr val="0067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2551" y="2635"/>
              <a:ext cx="51" cy="33"/>
            </a:xfrm>
            <a:custGeom>
              <a:avLst/>
              <a:gdLst>
                <a:gd name="T0" fmla="*/ 1 w 51"/>
                <a:gd name="T1" fmla="*/ 0 h 33"/>
                <a:gd name="T2" fmla="*/ 51 w 51"/>
                <a:gd name="T3" fmla="*/ 3 h 33"/>
                <a:gd name="T4" fmla="*/ 45 w 51"/>
                <a:gd name="T5" fmla="*/ 15 h 33"/>
                <a:gd name="T6" fmla="*/ 34 w 51"/>
                <a:gd name="T7" fmla="*/ 25 h 33"/>
                <a:gd name="T8" fmla="*/ 18 w 51"/>
                <a:gd name="T9" fmla="*/ 30 h 33"/>
                <a:gd name="T10" fmla="*/ 0 w 51"/>
                <a:gd name="T11" fmla="*/ 33 h 33"/>
                <a:gd name="T12" fmla="*/ 1 w 51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3">
                  <a:moveTo>
                    <a:pt x="1" y="0"/>
                  </a:moveTo>
                  <a:lnTo>
                    <a:pt x="51" y="3"/>
                  </a:lnTo>
                  <a:lnTo>
                    <a:pt x="45" y="15"/>
                  </a:lnTo>
                  <a:lnTo>
                    <a:pt x="34" y="25"/>
                  </a:lnTo>
                  <a:lnTo>
                    <a:pt x="18" y="30"/>
                  </a:lnTo>
                  <a:lnTo>
                    <a:pt x="0" y="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700"/>
            </a:solidFill>
            <a:ln w="0">
              <a:solidFill>
                <a:srgbClr val="0067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04"/>
            <p:cNvSpPr>
              <a:spLocks/>
            </p:cNvSpPr>
            <p:nvPr/>
          </p:nvSpPr>
          <p:spPr bwMode="auto">
            <a:xfrm>
              <a:off x="2599" y="2835"/>
              <a:ext cx="21" cy="21"/>
            </a:xfrm>
            <a:custGeom>
              <a:avLst/>
              <a:gdLst>
                <a:gd name="T0" fmla="*/ 12 w 21"/>
                <a:gd name="T1" fmla="*/ 0 h 21"/>
                <a:gd name="T2" fmla="*/ 16 w 21"/>
                <a:gd name="T3" fmla="*/ 2 h 21"/>
                <a:gd name="T4" fmla="*/ 20 w 21"/>
                <a:gd name="T5" fmla="*/ 4 h 21"/>
                <a:gd name="T6" fmla="*/ 21 w 21"/>
                <a:gd name="T7" fmla="*/ 8 h 21"/>
                <a:gd name="T8" fmla="*/ 21 w 21"/>
                <a:gd name="T9" fmla="*/ 12 h 21"/>
                <a:gd name="T10" fmla="*/ 20 w 21"/>
                <a:gd name="T11" fmla="*/ 16 h 21"/>
                <a:gd name="T12" fmla="*/ 17 w 21"/>
                <a:gd name="T13" fmla="*/ 20 h 21"/>
                <a:gd name="T14" fmla="*/ 13 w 21"/>
                <a:gd name="T15" fmla="*/ 21 h 21"/>
                <a:gd name="T16" fmla="*/ 9 w 21"/>
                <a:gd name="T17" fmla="*/ 21 h 21"/>
                <a:gd name="T18" fmla="*/ 5 w 21"/>
                <a:gd name="T19" fmla="*/ 20 h 21"/>
                <a:gd name="T20" fmla="*/ 1 w 21"/>
                <a:gd name="T21" fmla="*/ 18 h 21"/>
                <a:gd name="T22" fmla="*/ 0 w 21"/>
                <a:gd name="T23" fmla="*/ 14 h 21"/>
                <a:gd name="T24" fmla="*/ 0 w 21"/>
                <a:gd name="T25" fmla="*/ 10 h 21"/>
                <a:gd name="T26" fmla="*/ 1 w 21"/>
                <a:gd name="T27" fmla="*/ 6 h 21"/>
                <a:gd name="T28" fmla="*/ 4 w 21"/>
                <a:gd name="T29" fmla="*/ 2 h 21"/>
                <a:gd name="T30" fmla="*/ 8 w 21"/>
                <a:gd name="T31" fmla="*/ 0 h 21"/>
                <a:gd name="T32" fmla="*/ 12 w 21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1">
                  <a:moveTo>
                    <a:pt x="12" y="0"/>
                  </a:moveTo>
                  <a:lnTo>
                    <a:pt x="16" y="2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1" y="12"/>
                  </a:lnTo>
                  <a:lnTo>
                    <a:pt x="20" y="16"/>
                  </a:lnTo>
                  <a:lnTo>
                    <a:pt x="17" y="20"/>
                  </a:lnTo>
                  <a:lnTo>
                    <a:pt x="13" y="21"/>
                  </a:lnTo>
                  <a:lnTo>
                    <a:pt x="9" y="21"/>
                  </a:lnTo>
                  <a:lnTo>
                    <a:pt x="5" y="20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700"/>
            </a:solidFill>
            <a:ln w="0">
              <a:solidFill>
                <a:srgbClr val="0067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5"/>
            <p:cNvSpPr>
              <a:spLocks/>
            </p:cNvSpPr>
            <p:nvPr/>
          </p:nvSpPr>
          <p:spPr bwMode="auto">
            <a:xfrm>
              <a:off x="2620" y="2677"/>
              <a:ext cx="30" cy="22"/>
            </a:xfrm>
            <a:custGeom>
              <a:avLst/>
              <a:gdLst>
                <a:gd name="T0" fmla="*/ 12 w 30"/>
                <a:gd name="T1" fmla="*/ 0 h 22"/>
                <a:gd name="T2" fmla="*/ 17 w 30"/>
                <a:gd name="T3" fmla="*/ 0 h 22"/>
                <a:gd name="T4" fmla="*/ 22 w 30"/>
                <a:gd name="T5" fmla="*/ 1 h 22"/>
                <a:gd name="T6" fmla="*/ 26 w 30"/>
                <a:gd name="T7" fmla="*/ 4 h 22"/>
                <a:gd name="T8" fmla="*/ 29 w 30"/>
                <a:gd name="T9" fmla="*/ 7 h 22"/>
                <a:gd name="T10" fmla="*/ 30 w 30"/>
                <a:gd name="T11" fmla="*/ 9 h 22"/>
                <a:gd name="T12" fmla="*/ 30 w 30"/>
                <a:gd name="T13" fmla="*/ 13 h 22"/>
                <a:gd name="T14" fmla="*/ 29 w 30"/>
                <a:gd name="T15" fmla="*/ 17 h 22"/>
                <a:gd name="T16" fmla="*/ 26 w 30"/>
                <a:gd name="T17" fmla="*/ 20 h 22"/>
                <a:gd name="T18" fmla="*/ 22 w 30"/>
                <a:gd name="T19" fmla="*/ 21 h 22"/>
                <a:gd name="T20" fmla="*/ 17 w 30"/>
                <a:gd name="T21" fmla="*/ 22 h 22"/>
                <a:gd name="T22" fmla="*/ 13 w 30"/>
                <a:gd name="T23" fmla="*/ 22 h 22"/>
                <a:gd name="T24" fmla="*/ 8 w 30"/>
                <a:gd name="T25" fmla="*/ 21 h 22"/>
                <a:gd name="T26" fmla="*/ 5 w 30"/>
                <a:gd name="T27" fmla="*/ 18 h 22"/>
                <a:gd name="T28" fmla="*/ 1 w 30"/>
                <a:gd name="T29" fmla="*/ 16 h 22"/>
                <a:gd name="T30" fmla="*/ 0 w 30"/>
                <a:gd name="T31" fmla="*/ 13 h 22"/>
                <a:gd name="T32" fmla="*/ 0 w 30"/>
                <a:gd name="T33" fmla="*/ 9 h 22"/>
                <a:gd name="T34" fmla="*/ 1 w 30"/>
                <a:gd name="T35" fmla="*/ 5 h 22"/>
                <a:gd name="T36" fmla="*/ 4 w 30"/>
                <a:gd name="T37" fmla="*/ 3 h 22"/>
                <a:gd name="T38" fmla="*/ 8 w 30"/>
                <a:gd name="T39" fmla="*/ 1 h 22"/>
                <a:gd name="T40" fmla="*/ 12 w 30"/>
                <a:gd name="T4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22">
                  <a:moveTo>
                    <a:pt x="12" y="0"/>
                  </a:moveTo>
                  <a:lnTo>
                    <a:pt x="17" y="0"/>
                  </a:lnTo>
                  <a:lnTo>
                    <a:pt x="22" y="1"/>
                  </a:lnTo>
                  <a:lnTo>
                    <a:pt x="26" y="4"/>
                  </a:lnTo>
                  <a:lnTo>
                    <a:pt x="29" y="7"/>
                  </a:lnTo>
                  <a:lnTo>
                    <a:pt x="30" y="9"/>
                  </a:lnTo>
                  <a:lnTo>
                    <a:pt x="30" y="13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2" y="21"/>
                  </a:lnTo>
                  <a:lnTo>
                    <a:pt x="17" y="22"/>
                  </a:lnTo>
                  <a:lnTo>
                    <a:pt x="13" y="22"/>
                  </a:lnTo>
                  <a:lnTo>
                    <a:pt x="8" y="21"/>
                  </a:lnTo>
                  <a:lnTo>
                    <a:pt x="5" y="18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4" y="3"/>
                  </a:lnTo>
                  <a:lnTo>
                    <a:pt x="8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6700"/>
            </a:solidFill>
            <a:ln w="0">
              <a:solidFill>
                <a:srgbClr val="0067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6"/>
            <p:cNvSpPr>
              <a:spLocks/>
            </p:cNvSpPr>
            <p:nvPr/>
          </p:nvSpPr>
          <p:spPr bwMode="auto">
            <a:xfrm>
              <a:off x="2479" y="2801"/>
              <a:ext cx="284" cy="112"/>
            </a:xfrm>
            <a:custGeom>
              <a:avLst/>
              <a:gdLst>
                <a:gd name="T0" fmla="*/ 44 w 284"/>
                <a:gd name="T1" fmla="*/ 0 h 112"/>
                <a:gd name="T2" fmla="*/ 77 w 284"/>
                <a:gd name="T3" fmla="*/ 4 h 112"/>
                <a:gd name="T4" fmla="*/ 110 w 284"/>
                <a:gd name="T5" fmla="*/ 12 h 112"/>
                <a:gd name="T6" fmla="*/ 142 w 284"/>
                <a:gd name="T7" fmla="*/ 19 h 112"/>
                <a:gd name="T8" fmla="*/ 174 w 284"/>
                <a:gd name="T9" fmla="*/ 23 h 112"/>
                <a:gd name="T10" fmla="*/ 199 w 284"/>
                <a:gd name="T11" fmla="*/ 23 h 112"/>
                <a:gd name="T12" fmla="*/ 221 w 284"/>
                <a:gd name="T13" fmla="*/ 21 h 112"/>
                <a:gd name="T14" fmla="*/ 242 w 284"/>
                <a:gd name="T15" fmla="*/ 19 h 112"/>
                <a:gd name="T16" fmla="*/ 259 w 284"/>
                <a:gd name="T17" fmla="*/ 15 h 112"/>
                <a:gd name="T18" fmla="*/ 272 w 284"/>
                <a:gd name="T19" fmla="*/ 12 h 112"/>
                <a:gd name="T20" fmla="*/ 281 w 284"/>
                <a:gd name="T21" fmla="*/ 10 h 112"/>
                <a:gd name="T22" fmla="*/ 284 w 284"/>
                <a:gd name="T23" fmla="*/ 8 h 112"/>
                <a:gd name="T24" fmla="*/ 214 w 284"/>
                <a:gd name="T25" fmla="*/ 112 h 112"/>
                <a:gd name="T26" fmla="*/ 66 w 284"/>
                <a:gd name="T27" fmla="*/ 112 h 112"/>
                <a:gd name="T28" fmla="*/ 0 w 284"/>
                <a:gd name="T29" fmla="*/ 27 h 112"/>
                <a:gd name="T30" fmla="*/ 0 w 284"/>
                <a:gd name="T31" fmla="*/ 24 h 112"/>
                <a:gd name="T32" fmla="*/ 1 w 284"/>
                <a:gd name="T33" fmla="*/ 21 h 112"/>
                <a:gd name="T34" fmla="*/ 3 w 284"/>
                <a:gd name="T35" fmla="*/ 16 h 112"/>
                <a:gd name="T36" fmla="*/ 9 w 284"/>
                <a:gd name="T37" fmla="*/ 10 h 112"/>
                <a:gd name="T38" fmla="*/ 17 w 284"/>
                <a:gd name="T39" fmla="*/ 6 h 112"/>
                <a:gd name="T40" fmla="*/ 28 w 284"/>
                <a:gd name="T41" fmla="*/ 2 h 112"/>
                <a:gd name="T42" fmla="*/ 44 w 284"/>
                <a:gd name="T43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4" h="112">
                  <a:moveTo>
                    <a:pt x="44" y="0"/>
                  </a:moveTo>
                  <a:lnTo>
                    <a:pt x="77" y="4"/>
                  </a:lnTo>
                  <a:lnTo>
                    <a:pt x="110" y="12"/>
                  </a:lnTo>
                  <a:lnTo>
                    <a:pt x="142" y="19"/>
                  </a:lnTo>
                  <a:lnTo>
                    <a:pt x="174" y="23"/>
                  </a:lnTo>
                  <a:lnTo>
                    <a:pt x="199" y="23"/>
                  </a:lnTo>
                  <a:lnTo>
                    <a:pt x="221" y="21"/>
                  </a:lnTo>
                  <a:lnTo>
                    <a:pt x="242" y="19"/>
                  </a:lnTo>
                  <a:lnTo>
                    <a:pt x="259" y="15"/>
                  </a:lnTo>
                  <a:lnTo>
                    <a:pt x="272" y="12"/>
                  </a:lnTo>
                  <a:lnTo>
                    <a:pt x="281" y="10"/>
                  </a:lnTo>
                  <a:lnTo>
                    <a:pt x="284" y="8"/>
                  </a:lnTo>
                  <a:lnTo>
                    <a:pt x="214" y="112"/>
                  </a:lnTo>
                  <a:lnTo>
                    <a:pt x="66" y="112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3" y="16"/>
                  </a:lnTo>
                  <a:lnTo>
                    <a:pt x="9" y="10"/>
                  </a:lnTo>
                  <a:lnTo>
                    <a:pt x="17" y="6"/>
                  </a:lnTo>
                  <a:lnTo>
                    <a:pt x="28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AF0F0"/>
            </a:solidFill>
            <a:ln w="0">
              <a:solidFill>
                <a:srgbClr val="EAF0F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7"/>
            <p:cNvSpPr>
              <a:spLocks/>
            </p:cNvSpPr>
            <p:nvPr/>
          </p:nvSpPr>
          <p:spPr bwMode="auto">
            <a:xfrm>
              <a:off x="2435" y="2913"/>
              <a:ext cx="363" cy="348"/>
            </a:xfrm>
            <a:custGeom>
              <a:avLst/>
              <a:gdLst>
                <a:gd name="T0" fmla="*/ 110 w 363"/>
                <a:gd name="T1" fmla="*/ 0 h 348"/>
                <a:gd name="T2" fmla="*/ 258 w 363"/>
                <a:gd name="T3" fmla="*/ 0 h 348"/>
                <a:gd name="T4" fmla="*/ 288 w 363"/>
                <a:gd name="T5" fmla="*/ 52 h 348"/>
                <a:gd name="T6" fmla="*/ 318 w 363"/>
                <a:gd name="T7" fmla="*/ 106 h 348"/>
                <a:gd name="T8" fmla="*/ 343 w 363"/>
                <a:gd name="T9" fmla="*/ 159 h 348"/>
                <a:gd name="T10" fmla="*/ 355 w 363"/>
                <a:gd name="T11" fmla="*/ 191 h 348"/>
                <a:gd name="T12" fmla="*/ 362 w 363"/>
                <a:gd name="T13" fmla="*/ 221 h 348"/>
                <a:gd name="T14" fmla="*/ 363 w 363"/>
                <a:gd name="T15" fmla="*/ 247 h 348"/>
                <a:gd name="T16" fmla="*/ 360 w 363"/>
                <a:gd name="T17" fmla="*/ 271 h 348"/>
                <a:gd name="T18" fmla="*/ 354 w 363"/>
                <a:gd name="T19" fmla="*/ 290 h 348"/>
                <a:gd name="T20" fmla="*/ 342 w 363"/>
                <a:gd name="T21" fmla="*/ 309 h 348"/>
                <a:gd name="T22" fmla="*/ 326 w 363"/>
                <a:gd name="T23" fmla="*/ 322 h 348"/>
                <a:gd name="T24" fmla="*/ 305 w 363"/>
                <a:gd name="T25" fmla="*/ 334 h 348"/>
                <a:gd name="T26" fmla="*/ 287 w 363"/>
                <a:gd name="T27" fmla="*/ 340 h 348"/>
                <a:gd name="T28" fmla="*/ 262 w 363"/>
                <a:gd name="T29" fmla="*/ 344 h 348"/>
                <a:gd name="T30" fmla="*/ 233 w 363"/>
                <a:gd name="T31" fmla="*/ 347 h 348"/>
                <a:gd name="T32" fmla="*/ 201 w 363"/>
                <a:gd name="T33" fmla="*/ 348 h 348"/>
                <a:gd name="T34" fmla="*/ 168 w 363"/>
                <a:gd name="T35" fmla="*/ 348 h 348"/>
                <a:gd name="T36" fmla="*/ 136 w 363"/>
                <a:gd name="T37" fmla="*/ 347 h 348"/>
                <a:gd name="T38" fmla="*/ 106 w 363"/>
                <a:gd name="T39" fmla="*/ 344 h 348"/>
                <a:gd name="T40" fmla="*/ 82 w 363"/>
                <a:gd name="T41" fmla="*/ 340 h 348"/>
                <a:gd name="T42" fmla="*/ 63 w 363"/>
                <a:gd name="T43" fmla="*/ 334 h 348"/>
                <a:gd name="T44" fmla="*/ 46 w 363"/>
                <a:gd name="T45" fmla="*/ 326 h 348"/>
                <a:gd name="T46" fmla="*/ 32 w 363"/>
                <a:gd name="T47" fmla="*/ 317 h 348"/>
                <a:gd name="T48" fmla="*/ 20 w 363"/>
                <a:gd name="T49" fmla="*/ 306 h 348"/>
                <a:gd name="T50" fmla="*/ 10 w 363"/>
                <a:gd name="T51" fmla="*/ 293 h 348"/>
                <a:gd name="T52" fmla="*/ 3 w 363"/>
                <a:gd name="T53" fmla="*/ 279 h 348"/>
                <a:gd name="T54" fmla="*/ 0 w 363"/>
                <a:gd name="T55" fmla="*/ 262 h 348"/>
                <a:gd name="T56" fmla="*/ 0 w 363"/>
                <a:gd name="T57" fmla="*/ 241 h 348"/>
                <a:gd name="T58" fmla="*/ 4 w 363"/>
                <a:gd name="T59" fmla="*/ 217 h 348"/>
                <a:gd name="T60" fmla="*/ 12 w 363"/>
                <a:gd name="T61" fmla="*/ 191 h 348"/>
                <a:gd name="T62" fmla="*/ 25 w 363"/>
                <a:gd name="T63" fmla="*/ 159 h 348"/>
                <a:gd name="T64" fmla="*/ 51 w 363"/>
                <a:gd name="T65" fmla="*/ 106 h 348"/>
                <a:gd name="T66" fmla="*/ 80 w 363"/>
                <a:gd name="T67" fmla="*/ 52 h 348"/>
                <a:gd name="T68" fmla="*/ 110 w 363"/>
                <a:gd name="T6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3" h="348">
                  <a:moveTo>
                    <a:pt x="110" y="0"/>
                  </a:moveTo>
                  <a:lnTo>
                    <a:pt x="258" y="0"/>
                  </a:lnTo>
                  <a:lnTo>
                    <a:pt x="288" y="52"/>
                  </a:lnTo>
                  <a:lnTo>
                    <a:pt x="318" y="106"/>
                  </a:lnTo>
                  <a:lnTo>
                    <a:pt x="343" y="159"/>
                  </a:lnTo>
                  <a:lnTo>
                    <a:pt x="355" y="191"/>
                  </a:lnTo>
                  <a:lnTo>
                    <a:pt x="362" y="221"/>
                  </a:lnTo>
                  <a:lnTo>
                    <a:pt x="363" y="247"/>
                  </a:lnTo>
                  <a:lnTo>
                    <a:pt x="360" y="271"/>
                  </a:lnTo>
                  <a:lnTo>
                    <a:pt x="354" y="290"/>
                  </a:lnTo>
                  <a:lnTo>
                    <a:pt x="342" y="309"/>
                  </a:lnTo>
                  <a:lnTo>
                    <a:pt x="326" y="322"/>
                  </a:lnTo>
                  <a:lnTo>
                    <a:pt x="305" y="334"/>
                  </a:lnTo>
                  <a:lnTo>
                    <a:pt x="287" y="340"/>
                  </a:lnTo>
                  <a:lnTo>
                    <a:pt x="262" y="344"/>
                  </a:lnTo>
                  <a:lnTo>
                    <a:pt x="233" y="347"/>
                  </a:lnTo>
                  <a:lnTo>
                    <a:pt x="201" y="348"/>
                  </a:lnTo>
                  <a:lnTo>
                    <a:pt x="168" y="348"/>
                  </a:lnTo>
                  <a:lnTo>
                    <a:pt x="136" y="347"/>
                  </a:lnTo>
                  <a:lnTo>
                    <a:pt x="106" y="344"/>
                  </a:lnTo>
                  <a:lnTo>
                    <a:pt x="82" y="340"/>
                  </a:lnTo>
                  <a:lnTo>
                    <a:pt x="63" y="334"/>
                  </a:lnTo>
                  <a:lnTo>
                    <a:pt x="46" y="326"/>
                  </a:lnTo>
                  <a:lnTo>
                    <a:pt x="32" y="317"/>
                  </a:lnTo>
                  <a:lnTo>
                    <a:pt x="20" y="306"/>
                  </a:lnTo>
                  <a:lnTo>
                    <a:pt x="10" y="293"/>
                  </a:lnTo>
                  <a:lnTo>
                    <a:pt x="3" y="279"/>
                  </a:lnTo>
                  <a:lnTo>
                    <a:pt x="0" y="262"/>
                  </a:lnTo>
                  <a:lnTo>
                    <a:pt x="0" y="241"/>
                  </a:lnTo>
                  <a:lnTo>
                    <a:pt x="4" y="217"/>
                  </a:lnTo>
                  <a:lnTo>
                    <a:pt x="12" y="191"/>
                  </a:lnTo>
                  <a:lnTo>
                    <a:pt x="25" y="159"/>
                  </a:lnTo>
                  <a:lnTo>
                    <a:pt x="51" y="106"/>
                  </a:lnTo>
                  <a:lnTo>
                    <a:pt x="80" y="52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EAF0F0"/>
            </a:solidFill>
            <a:ln w="0">
              <a:solidFill>
                <a:srgbClr val="EAF0F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8"/>
            <p:cNvSpPr>
              <a:spLocks/>
            </p:cNvSpPr>
            <p:nvPr/>
          </p:nvSpPr>
          <p:spPr bwMode="auto">
            <a:xfrm>
              <a:off x="2545" y="3017"/>
              <a:ext cx="142" cy="163"/>
            </a:xfrm>
            <a:custGeom>
              <a:avLst/>
              <a:gdLst>
                <a:gd name="T0" fmla="*/ 72 w 142"/>
                <a:gd name="T1" fmla="*/ 0 h 163"/>
                <a:gd name="T2" fmla="*/ 95 w 142"/>
                <a:gd name="T3" fmla="*/ 3 h 163"/>
                <a:gd name="T4" fmla="*/ 113 w 142"/>
                <a:gd name="T5" fmla="*/ 7 h 163"/>
                <a:gd name="T6" fmla="*/ 125 w 142"/>
                <a:gd name="T7" fmla="*/ 16 h 163"/>
                <a:gd name="T8" fmla="*/ 134 w 142"/>
                <a:gd name="T9" fmla="*/ 27 h 163"/>
                <a:gd name="T10" fmla="*/ 136 w 142"/>
                <a:gd name="T11" fmla="*/ 42 h 163"/>
                <a:gd name="T12" fmla="*/ 101 w 142"/>
                <a:gd name="T13" fmla="*/ 44 h 163"/>
                <a:gd name="T14" fmla="*/ 97 w 142"/>
                <a:gd name="T15" fmla="*/ 34 h 163"/>
                <a:gd name="T16" fmla="*/ 88 w 142"/>
                <a:gd name="T17" fmla="*/ 29 h 163"/>
                <a:gd name="T18" fmla="*/ 71 w 142"/>
                <a:gd name="T19" fmla="*/ 27 h 163"/>
                <a:gd name="T20" fmla="*/ 55 w 142"/>
                <a:gd name="T21" fmla="*/ 29 h 163"/>
                <a:gd name="T22" fmla="*/ 46 w 142"/>
                <a:gd name="T23" fmla="*/ 33 h 163"/>
                <a:gd name="T24" fmla="*/ 44 w 142"/>
                <a:gd name="T25" fmla="*/ 42 h 163"/>
                <a:gd name="T26" fmla="*/ 44 w 142"/>
                <a:gd name="T27" fmla="*/ 46 h 163"/>
                <a:gd name="T28" fmla="*/ 46 w 142"/>
                <a:gd name="T29" fmla="*/ 50 h 163"/>
                <a:gd name="T30" fmla="*/ 49 w 142"/>
                <a:gd name="T31" fmla="*/ 53 h 163"/>
                <a:gd name="T32" fmla="*/ 53 w 142"/>
                <a:gd name="T33" fmla="*/ 55 h 163"/>
                <a:gd name="T34" fmla="*/ 66 w 142"/>
                <a:gd name="T35" fmla="*/ 59 h 163"/>
                <a:gd name="T36" fmla="*/ 89 w 142"/>
                <a:gd name="T37" fmla="*/ 65 h 163"/>
                <a:gd name="T38" fmla="*/ 105 w 142"/>
                <a:gd name="T39" fmla="*/ 70 h 163"/>
                <a:gd name="T40" fmla="*/ 119 w 142"/>
                <a:gd name="T41" fmla="*/ 75 h 163"/>
                <a:gd name="T42" fmla="*/ 129 w 142"/>
                <a:gd name="T43" fmla="*/ 83 h 163"/>
                <a:gd name="T44" fmla="*/ 139 w 142"/>
                <a:gd name="T45" fmla="*/ 97 h 163"/>
                <a:gd name="T46" fmla="*/ 142 w 142"/>
                <a:gd name="T47" fmla="*/ 114 h 163"/>
                <a:gd name="T48" fmla="*/ 139 w 142"/>
                <a:gd name="T49" fmla="*/ 129 h 163"/>
                <a:gd name="T50" fmla="*/ 133 w 142"/>
                <a:gd name="T51" fmla="*/ 141 h 163"/>
                <a:gd name="T52" fmla="*/ 121 w 142"/>
                <a:gd name="T53" fmla="*/ 151 h 163"/>
                <a:gd name="T54" fmla="*/ 98 w 142"/>
                <a:gd name="T55" fmla="*/ 160 h 163"/>
                <a:gd name="T56" fmla="*/ 74 w 142"/>
                <a:gd name="T57" fmla="*/ 163 h 163"/>
                <a:gd name="T58" fmla="*/ 50 w 142"/>
                <a:gd name="T59" fmla="*/ 160 h 163"/>
                <a:gd name="T60" fmla="*/ 32 w 142"/>
                <a:gd name="T61" fmla="*/ 155 h 163"/>
                <a:gd name="T62" fmla="*/ 17 w 142"/>
                <a:gd name="T63" fmla="*/ 144 h 163"/>
                <a:gd name="T64" fmla="*/ 7 w 142"/>
                <a:gd name="T65" fmla="*/ 131 h 163"/>
                <a:gd name="T66" fmla="*/ 0 w 142"/>
                <a:gd name="T67" fmla="*/ 113 h 163"/>
                <a:gd name="T68" fmla="*/ 36 w 142"/>
                <a:gd name="T69" fmla="*/ 110 h 163"/>
                <a:gd name="T70" fmla="*/ 40 w 142"/>
                <a:gd name="T71" fmla="*/ 122 h 163"/>
                <a:gd name="T72" fmla="*/ 47 w 142"/>
                <a:gd name="T73" fmla="*/ 130 h 163"/>
                <a:gd name="T74" fmla="*/ 59 w 142"/>
                <a:gd name="T75" fmla="*/ 135 h 163"/>
                <a:gd name="T76" fmla="*/ 74 w 142"/>
                <a:gd name="T77" fmla="*/ 137 h 163"/>
                <a:gd name="T78" fmla="*/ 88 w 142"/>
                <a:gd name="T79" fmla="*/ 135 h 163"/>
                <a:gd name="T80" fmla="*/ 98 w 142"/>
                <a:gd name="T81" fmla="*/ 131 h 163"/>
                <a:gd name="T82" fmla="*/ 104 w 142"/>
                <a:gd name="T83" fmla="*/ 125 h 163"/>
                <a:gd name="T84" fmla="*/ 106 w 142"/>
                <a:gd name="T85" fmla="*/ 114 h 163"/>
                <a:gd name="T86" fmla="*/ 106 w 142"/>
                <a:gd name="T87" fmla="*/ 110 h 163"/>
                <a:gd name="T88" fmla="*/ 104 w 142"/>
                <a:gd name="T89" fmla="*/ 106 h 163"/>
                <a:gd name="T90" fmla="*/ 102 w 142"/>
                <a:gd name="T91" fmla="*/ 104 h 163"/>
                <a:gd name="T92" fmla="*/ 98 w 142"/>
                <a:gd name="T93" fmla="*/ 101 h 163"/>
                <a:gd name="T94" fmla="*/ 91 w 142"/>
                <a:gd name="T95" fmla="*/ 97 h 163"/>
                <a:gd name="T96" fmla="*/ 79 w 142"/>
                <a:gd name="T97" fmla="*/ 93 h 163"/>
                <a:gd name="T98" fmla="*/ 62 w 142"/>
                <a:gd name="T99" fmla="*/ 91 h 163"/>
                <a:gd name="T100" fmla="*/ 45 w 142"/>
                <a:gd name="T101" fmla="*/ 86 h 163"/>
                <a:gd name="T102" fmla="*/ 32 w 142"/>
                <a:gd name="T103" fmla="*/ 80 h 163"/>
                <a:gd name="T104" fmla="*/ 21 w 142"/>
                <a:gd name="T105" fmla="*/ 72 h 163"/>
                <a:gd name="T106" fmla="*/ 11 w 142"/>
                <a:gd name="T107" fmla="*/ 61 h 163"/>
                <a:gd name="T108" fmla="*/ 8 w 142"/>
                <a:gd name="T109" fmla="*/ 45 h 163"/>
                <a:gd name="T110" fmla="*/ 11 w 142"/>
                <a:gd name="T111" fmla="*/ 33 h 163"/>
                <a:gd name="T112" fmla="*/ 16 w 142"/>
                <a:gd name="T113" fmla="*/ 23 h 163"/>
                <a:gd name="T114" fmla="*/ 25 w 142"/>
                <a:gd name="T115" fmla="*/ 14 h 163"/>
                <a:gd name="T116" fmla="*/ 37 w 142"/>
                <a:gd name="T117" fmla="*/ 6 h 163"/>
                <a:gd name="T118" fmla="*/ 53 w 142"/>
                <a:gd name="T119" fmla="*/ 2 h 163"/>
                <a:gd name="T120" fmla="*/ 72 w 142"/>
                <a:gd name="T12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2" h="163">
                  <a:moveTo>
                    <a:pt x="72" y="0"/>
                  </a:moveTo>
                  <a:lnTo>
                    <a:pt x="95" y="3"/>
                  </a:lnTo>
                  <a:lnTo>
                    <a:pt x="113" y="7"/>
                  </a:lnTo>
                  <a:lnTo>
                    <a:pt x="125" y="16"/>
                  </a:lnTo>
                  <a:lnTo>
                    <a:pt x="134" y="27"/>
                  </a:lnTo>
                  <a:lnTo>
                    <a:pt x="136" y="42"/>
                  </a:lnTo>
                  <a:lnTo>
                    <a:pt x="101" y="44"/>
                  </a:lnTo>
                  <a:lnTo>
                    <a:pt x="97" y="34"/>
                  </a:lnTo>
                  <a:lnTo>
                    <a:pt x="88" y="29"/>
                  </a:lnTo>
                  <a:lnTo>
                    <a:pt x="71" y="27"/>
                  </a:lnTo>
                  <a:lnTo>
                    <a:pt x="55" y="29"/>
                  </a:lnTo>
                  <a:lnTo>
                    <a:pt x="46" y="33"/>
                  </a:lnTo>
                  <a:lnTo>
                    <a:pt x="44" y="42"/>
                  </a:lnTo>
                  <a:lnTo>
                    <a:pt x="44" y="46"/>
                  </a:lnTo>
                  <a:lnTo>
                    <a:pt x="46" y="50"/>
                  </a:lnTo>
                  <a:lnTo>
                    <a:pt x="49" y="53"/>
                  </a:lnTo>
                  <a:lnTo>
                    <a:pt x="53" y="55"/>
                  </a:lnTo>
                  <a:lnTo>
                    <a:pt x="66" y="59"/>
                  </a:lnTo>
                  <a:lnTo>
                    <a:pt x="89" y="65"/>
                  </a:lnTo>
                  <a:lnTo>
                    <a:pt x="105" y="70"/>
                  </a:lnTo>
                  <a:lnTo>
                    <a:pt x="119" y="75"/>
                  </a:lnTo>
                  <a:lnTo>
                    <a:pt x="129" y="83"/>
                  </a:lnTo>
                  <a:lnTo>
                    <a:pt x="139" y="97"/>
                  </a:lnTo>
                  <a:lnTo>
                    <a:pt x="142" y="114"/>
                  </a:lnTo>
                  <a:lnTo>
                    <a:pt x="139" y="129"/>
                  </a:lnTo>
                  <a:lnTo>
                    <a:pt x="133" y="141"/>
                  </a:lnTo>
                  <a:lnTo>
                    <a:pt x="121" y="151"/>
                  </a:lnTo>
                  <a:lnTo>
                    <a:pt x="98" y="160"/>
                  </a:lnTo>
                  <a:lnTo>
                    <a:pt x="74" y="163"/>
                  </a:lnTo>
                  <a:lnTo>
                    <a:pt x="50" y="160"/>
                  </a:lnTo>
                  <a:lnTo>
                    <a:pt x="32" y="155"/>
                  </a:lnTo>
                  <a:lnTo>
                    <a:pt x="17" y="144"/>
                  </a:lnTo>
                  <a:lnTo>
                    <a:pt x="7" y="131"/>
                  </a:lnTo>
                  <a:lnTo>
                    <a:pt x="0" y="113"/>
                  </a:lnTo>
                  <a:lnTo>
                    <a:pt x="36" y="110"/>
                  </a:lnTo>
                  <a:lnTo>
                    <a:pt x="40" y="122"/>
                  </a:lnTo>
                  <a:lnTo>
                    <a:pt x="47" y="130"/>
                  </a:lnTo>
                  <a:lnTo>
                    <a:pt x="59" y="135"/>
                  </a:lnTo>
                  <a:lnTo>
                    <a:pt x="74" y="137"/>
                  </a:lnTo>
                  <a:lnTo>
                    <a:pt x="88" y="135"/>
                  </a:lnTo>
                  <a:lnTo>
                    <a:pt x="98" y="131"/>
                  </a:lnTo>
                  <a:lnTo>
                    <a:pt x="104" y="125"/>
                  </a:lnTo>
                  <a:lnTo>
                    <a:pt x="106" y="114"/>
                  </a:lnTo>
                  <a:lnTo>
                    <a:pt x="106" y="110"/>
                  </a:lnTo>
                  <a:lnTo>
                    <a:pt x="104" y="106"/>
                  </a:lnTo>
                  <a:lnTo>
                    <a:pt x="102" y="104"/>
                  </a:lnTo>
                  <a:lnTo>
                    <a:pt x="98" y="101"/>
                  </a:lnTo>
                  <a:lnTo>
                    <a:pt x="91" y="97"/>
                  </a:lnTo>
                  <a:lnTo>
                    <a:pt x="79" y="93"/>
                  </a:lnTo>
                  <a:lnTo>
                    <a:pt x="62" y="91"/>
                  </a:lnTo>
                  <a:lnTo>
                    <a:pt x="45" y="86"/>
                  </a:lnTo>
                  <a:lnTo>
                    <a:pt x="32" y="80"/>
                  </a:lnTo>
                  <a:lnTo>
                    <a:pt x="21" y="72"/>
                  </a:lnTo>
                  <a:lnTo>
                    <a:pt x="11" y="61"/>
                  </a:lnTo>
                  <a:lnTo>
                    <a:pt x="8" y="45"/>
                  </a:lnTo>
                  <a:lnTo>
                    <a:pt x="11" y="33"/>
                  </a:lnTo>
                  <a:lnTo>
                    <a:pt x="16" y="23"/>
                  </a:lnTo>
                  <a:lnTo>
                    <a:pt x="25" y="14"/>
                  </a:lnTo>
                  <a:lnTo>
                    <a:pt x="37" y="6"/>
                  </a:lnTo>
                  <a:lnTo>
                    <a:pt x="53" y="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E4A21D"/>
            </a:solidFill>
            <a:ln w="0">
              <a:solidFill>
                <a:srgbClr val="E4A21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Rectangle 109"/>
            <p:cNvSpPr>
              <a:spLocks noChangeArrowheads="1"/>
            </p:cNvSpPr>
            <p:nvPr/>
          </p:nvSpPr>
          <p:spPr bwMode="auto">
            <a:xfrm>
              <a:off x="2602" y="2990"/>
              <a:ext cx="34" cy="31"/>
            </a:xfrm>
            <a:prstGeom prst="rect">
              <a:avLst/>
            </a:prstGeom>
            <a:solidFill>
              <a:srgbClr val="E4A21D"/>
            </a:solidFill>
            <a:ln w="0">
              <a:solidFill>
                <a:srgbClr val="E4A21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10"/>
            <p:cNvSpPr>
              <a:spLocks/>
            </p:cNvSpPr>
            <p:nvPr/>
          </p:nvSpPr>
          <p:spPr bwMode="auto">
            <a:xfrm>
              <a:off x="2602" y="3173"/>
              <a:ext cx="34" cy="32"/>
            </a:xfrm>
            <a:custGeom>
              <a:avLst/>
              <a:gdLst>
                <a:gd name="T0" fmla="*/ 0 w 34"/>
                <a:gd name="T1" fmla="*/ 0 h 32"/>
                <a:gd name="T2" fmla="*/ 34 w 34"/>
                <a:gd name="T3" fmla="*/ 2 h 32"/>
                <a:gd name="T4" fmla="*/ 34 w 34"/>
                <a:gd name="T5" fmla="*/ 32 h 32"/>
                <a:gd name="T6" fmla="*/ 0 w 34"/>
                <a:gd name="T7" fmla="*/ 32 h 32"/>
                <a:gd name="T8" fmla="*/ 0 w 3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2">
                  <a:moveTo>
                    <a:pt x="0" y="0"/>
                  </a:moveTo>
                  <a:lnTo>
                    <a:pt x="34" y="2"/>
                  </a:lnTo>
                  <a:lnTo>
                    <a:pt x="34" y="32"/>
                  </a:lnTo>
                  <a:lnTo>
                    <a:pt x="0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A21D"/>
            </a:solidFill>
            <a:ln w="0">
              <a:solidFill>
                <a:srgbClr val="E4A21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2530" y="2906"/>
              <a:ext cx="176" cy="16"/>
            </a:xfrm>
            <a:custGeom>
              <a:avLst/>
              <a:gdLst>
                <a:gd name="T0" fmla="*/ 6 w 176"/>
                <a:gd name="T1" fmla="*/ 0 h 16"/>
                <a:gd name="T2" fmla="*/ 170 w 176"/>
                <a:gd name="T3" fmla="*/ 0 h 16"/>
                <a:gd name="T4" fmla="*/ 174 w 176"/>
                <a:gd name="T5" fmla="*/ 1 h 16"/>
                <a:gd name="T6" fmla="*/ 176 w 176"/>
                <a:gd name="T7" fmla="*/ 3 h 16"/>
                <a:gd name="T8" fmla="*/ 176 w 176"/>
                <a:gd name="T9" fmla="*/ 7 h 16"/>
                <a:gd name="T10" fmla="*/ 176 w 176"/>
                <a:gd name="T11" fmla="*/ 11 h 16"/>
                <a:gd name="T12" fmla="*/ 176 w 176"/>
                <a:gd name="T13" fmla="*/ 13 h 16"/>
                <a:gd name="T14" fmla="*/ 174 w 176"/>
                <a:gd name="T15" fmla="*/ 15 h 16"/>
                <a:gd name="T16" fmla="*/ 170 w 176"/>
                <a:gd name="T17" fmla="*/ 16 h 16"/>
                <a:gd name="T18" fmla="*/ 6 w 176"/>
                <a:gd name="T19" fmla="*/ 16 h 16"/>
                <a:gd name="T20" fmla="*/ 2 w 176"/>
                <a:gd name="T21" fmla="*/ 15 h 16"/>
                <a:gd name="T22" fmla="*/ 1 w 176"/>
                <a:gd name="T23" fmla="*/ 13 h 16"/>
                <a:gd name="T24" fmla="*/ 0 w 176"/>
                <a:gd name="T25" fmla="*/ 11 h 16"/>
                <a:gd name="T26" fmla="*/ 0 w 176"/>
                <a:gd name="T27" fmla="*/ 7 h 16"/>
                <a:gd name="T28" fmla="*/ 1 w 176"/>
                <a:gd name="T29" fmla="*/ 3 h 16"/>
                <a:gd name="T30" fmla="*/ 2 w 176"/>
                <a:gd name="T31" fmla="*/ 1 h 16"/>
                <a:gd name="T32" fmla="*/ 6 w 176"/>
                <a:gd name="T3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6" h="16">
                  <a:moveTo>
                    <a:pt x="6" y="0"/>
                  </a:moveTo>
                  <a:lnTo>
                    <a:pt x="170" y="0"/>
                  </a:lnTo>
                  <a:lnTo>
                    <a:pt x="174" y="1"/>
                  </a:lnTo>
                  <a:lnTo>
                    <a:pt x="176" y="3"/>
                  </a:lnTo>
                  <a:lnTo>
                    <a:pt x="176" y="7"/>
                  </a:lnTo>
                  <a:lnTo>
                    <a:pt x="176" y="11"/>
                  </a:lnTo>
                  <a:lnTo>
                    <a:pt x="176" y="13"/>
                  </a:lnTo>
                  <a:lnTo>
                    <a:pt x="174" y="15"/>
                  </a:lnTo>
                  <a:lnTo>
                    <a:pt x="170" y="16"/>
                  </a:lnTo>
                  <a:lnTo>
                    <a:pt x="6" y="16"/>
                  </a:lnTo>
                  <a:lnTo>
                    <a:pt x="2" y="15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1" y="3"/>
                  </a:lnTo>
                  <a:lnTo>
                    <a:pt x="2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400200"/>
            </a:solidFill>
            <a:ln w="0">
              <a:solidFill>
                <a:srgbClr val="400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12"/>
            <p:cNvSpPr>
              <a:spLocks/>
            </p:cNvSpPr>
            <p:nvPr/>
          </p:nvSpPr>
          <p:spPr bwMode="auto">
            <a:xfrm>
              <a:off x="2650" y="3083"/>
              <a:ext cx="139" cy="164"/>
            </a:xfrm>
            <a:custGeom>
              <a:avLst/>
              <a:gdLst>
                <a:gd name="T0" fmla="*/ 122 w 139"/>
                <a:gd name="T1" fmla="*/ 0 h 164"/>
                <a:gd name="T2" fmla="*/ 122 w 139"/>
                <a:gd name="T3" fmla="*/ 0 h 164"/>
                <a:gd name="T4" fmla="*/ 130 w 139"/>
                <a:gd name="T5" fmla="*/ 22 h 164"/>
                <a:gd name="T6" fmla="*/ 135 w 139"/>
                <a:gd name="T7" fmla="*/ 43 h 164"/>
                <a:gd name="T8" fmla="*/ 139 w 139"/>
                <a:gd name="T9" fmla="*/ 67 h 164"/>
                <a:gd name="T10" fmla="*/ 139 w 139"/>
                <a:gd name="T11" fmla="*/ 82 h 164"/>
                <a:gd name="T12" fmla="*/ 135 w 139"/>
                <a:gd name="T13" fmla="*/ 99 h 164"/>
                <a:gd name="T14" fmla="*/ 128 w 139"/>
                <a:gd name="T15" fmla="*/ 116 h 164"/>
                <a:gd name="T16" fmla="*/ 119 w 139"/>
                <a:gd name="T17" fmla="*/ 132 h 164"/>
                <a:gd name="T18" fmla="*/ 105 w 139"/>
                <a:gd name="T19" fmla="*/ 145 h 164"/>
                <a:gd name="T20" fmla="*/ 94 w 139"/>
                <a:gd name="T21" fmla="*/ 152 h 164"/>
                <a:gd name="T22" fmla="*/ 79 w 139"/>
                <a:gd name="T23" fmla="*/ 157 h 164"/>
                <a:gd name="T24" fmla="*/ 62 w 139"/>
                <a:gd name="T25" fmla="*/ 162 h 164"/>
                <a:gd name="T26" fmla="*/ 43 w 139"/>
                <a:gd name="T27" fmla="*/ 164 h 164"/>
                <a:gd name="T28" fmla="*/ 26 w 139"/>
                <a:gd name="T29" fmla="*/ 162 h 164"/>
                <a:gd name="T30" fmla="*/ 11 w 139"/>
                <a:gd name="T31" fmla="*/ 154 h 164"/>
                <a:gd name="T32" fmla="*/ 1 w 139"/>
                <a:gd name="T33" fmla="*/ 145 h 164"/>
                <a:gd name="T34" fmla="*/ 0 w 139"/>
                <a:gd name="T35" fmla="*/ 137 h 164"/>
                <a:gd name="T36" fmla="*/ 3 w 139"/>
                <a:gd name="T37" fmla="*/ 130 h 164"/>
                <a:gd name="T38" fmla="*/ 11 w 139"/>
                <a:gd name="T39" fmla="*/ 124 h 164"/>
                <a:gd name="T40" fmla="*/ 20 w 139"/>
                <a:gd name="T41" fmla="*/ 120 h 164"/>
                <a:gd name="T42" fmla="*/ 30 w 139"/>
                <a:gd name="T43" fmla="*/ 118 h 164"/>
                <a:gd name="T44" fmla="*/ 45 w 139"/>
                <a:gd name="T45" fmla="*/ 115 h 164"/>
                <a:gd name="T46" fmla="*/ 62 w 139"/>
                <a:gd name="T47" fmla="*/ 112 h 164"/>
                <a:gd name="T48" fmla="*/ 77 w 139"/>
                <a:gd name="T49" fmla="*/ 106 h 164"/>
                <a:gd name="T50" fmla="*/ 93 w 139"/>
                <a:gd name="T51" fmla="*/ 98 h 164"/>
                <a:gd name="T52" fmla="*/ 105 w 139"/>
                <a:gd name="T53" fmla="*/ 86 h 164"/>
                <a:gd name="T54" fmla="*/ 115 w 139"/>
                <a:gd name="T55" fmla="*/ 72 h 164"/>
                <a:gd name="T56" fmla="*/ 122 w 139"/>
                <a:gd name="T57" fmla="*/ 50 h 164"/>
                <a:gd name="T58" fmla="*/ 124 w 139"/>
                <a:gd name="T59" fmla="*/ 31 h 164"/>
                <a:gd name="T60" fmla="*/ 124 w 139"/>
                <a:gd name="T61" fmla="*/ 16 h 164"/>
                <a:gd name="T62" fmla="*/ 123 w 139"/>
                <a:gd name="T63" fmla="*/ 5 h 164"/>
                <a:gd name="T64" fmla="*/ 122 w 139"/>
                <a:gd name="T65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9" h="164">
                  <a:moveTo>
                    <a:pt x="122" y="0"/>
                  </a:moveTo>
                  <a:lnTo>
                    <a:pt x="122" y="0"/>
                  </a:lnTo>
                  <a:lnTo>
                    <a:pt x="130" y="22"/>
                  </a:lnTo>
                  <a:lnTo>
                    <a:pt x="135" y="43"/>
                  </a:lnTo>
                  <a:lnTo>
                    <a:pt x="139" y="67"/>
                  </a:lnTo>
                  <a:lnTo>
                    <a:pt x="139" y="82"/>
                  </a:lnTo>
                  <a:lnTo>
                    <a:pt x="135" y="99"/>
                  </a:lnTo>
                  <a:lnTo>
                    <a:pt x="128" y="116"/>
                  </a:lnTo>
                  <a:lnTo>
                    <a:pt x="119" y="132"/>
                  </a:lnTo>
                  <a:lnTo>
                    <a:pt x="105" y="145"/>
                  </a:lnTo>
                  <a:lnTo>
                    <a:pt x="94" y="152"/>
                  </a:lnTo>
                  <a:lnTo>
                    <a:pt x="79" y="157"/>
                  </a:lnTo>
                  <a:lnTo>
                    <a:pt x="62" y="162"/>
                  </a:lnTo>
                  <a:lnTo>
                    <a:pt x="43" y="164"/>
                  </a:lnTo>
                  <a:lnTo>
                    <a:pt x="26" y="162"/>
                  </a:lnTo>
                  <a:lnTo>
                    <a:pt x="11" y="154"/>
                  </a:lnTo>
                  <a:lnTo>
                    <a:pt x="1" y="145"/>
                  </a:lnTo>
                  <a:lnTo>
                    <a:pt x="0" y="137"/>
                  </a:lnTo>
                  <a:lnTo>
                    <a:pt x="3" y="130"/>
                  </a:lnTo>
                  <a:lnTo>
                    <a:pt x="11" y="124"/>
                  </a:lnTo>
                  <a:lnTo>
                    <a:pt x="20" y="120"/>
                  </a:lnTo>
                  <a:lnTo>
                    <a:pt x="30" y="118"/>
                  </a:lnTo>
                  <a:lnTo>
                    <a:pt x="45" y="115"/>
                  </a:lnTo>
                  <a:lnTo>
                    <a:pt x="62" y="112"/>
                  </a:lnTo>
                  <a:lnTo>
                    <a:pt x="77" y="106"/>
                  </a:lnTo>
                  <a:lnTo>
                    <a:pt x="93" y="98"/>
                  </a:lnTo>
                  <a:lnTo>
                    <a:pt x="105" y="86"/>
                  </a:lnTo>
                  <a:lnTo>
                    <a:pt x="115" y="72"/>
                  </a:lnTo>
                  <a:lnTo>
                    <a:pt x="122" y="50"/>
                  </a:lnTo>
                  <a:lnTo>
                    <a:pt x="124" y="31"/>
                  </a:lnTo>
                  <a:lnTo>
                    <a:pt x="124" y="16"/>
                  </a:lnTo>
                  <a:lnTo>
                    <a:pt x="123" y="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D3E0DF"/>
            </a:solidFill>
            <a:ln w="0">
              <a:solidFill>
                <a:srgbClr val="D3E0D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3"/>
            <p:cNvSpPr>
              <a:spLocks/>
            </p:cNvSpPr>
            <p:nvPr/>
          </p:nvSpPr>
          <p:spPr bwMode="auto">
            <a:xfrm>
              <a:off x="2645" y="2850"/>
              <a:ext cx="85" cy="52"/>
            </a:xfrm>
            <a:custGeom>
              <a:avLst/>
              <a:gdLst>
                <a:gd name="T0" fmla="*/ 85 w 85"/>
                <a:gd name="T1" fmla="*/ 0 h 52"/>
                <a:gd name="T2" fmla="*/ 84 w 85"/>
                <a:gd name="T3" fmla="*/ 3 h 52"/>
                <a:gd name="T4" fmla="*/ 81 w 85"/>
                <a:gd name="T5" fmla="*/ 8 h 52"/>
                <a:gd name="T6" fmla="*/ 76 w 85"/>
                <a:gd name="T7" fmla="*/ 14 h 52"/>
                <a:gd name="T8" fmla="*/ 70 w 85"/>
                <a:gd name="T9" fmla="*/ 22 h 52"/>
                <a:gd name="T10" fmla="*/ 64 w 85"/>
                <a:gd name="T11" fmla="*/ 31 h 52"/>
                <a:gd name="T12" fmla="*/ 59 w 85"/>
                <a:gd name="T13" fmla="*/ 39 h 52"/>
                <a:gd name="T14" fmla="*/ 53 w 85"/>
                <a:gd name="T15" fmla="*/ 46 h 52"/>
                <a:gd name="T16" fmla="*/ 50 w 85"/>
                <a:gd name="T17" fmla="*/ 51 h 52"/>
                <a:gd name="T18" fmla="*/ 48 w 85"/>
                <a:gd name="T19" fmla="*/ 52 h 52"/>
                <a:gd name="T20" fmla="*/ 0 w 85"/>
                <a:gd name="T21" fmla="*/ 52 h 52"/>
                <a:gd name="T22" fmla="*/ 2 w 85"/>
                <a:gd name="T23" fmla="*/ 51 h 52"/>
                <a:gd name="T24" fmla="*/ 10 w 85"/>
                <a:gd name="T25" fmla="*/ 48 h 52"/>
                <a:gd name="T26" fmla="*/ 22 w 85"/>
                <a:gd name="T27" fmla="*/ 43 h 52"/>
                <a:gd name="T28" fmla="*/ 35 w 85"/>
                <a:gd name="T29" fmla="*/ 37 h 52"/>
                <a:gd name="T30" fmla="*/ 50 w 85"/>
                <a:gd name="T31" fmla="*/ 27 h 52"/>
                <a:gd name="T32" fmla="*/ 64 w 85"/>
                <a:gd name="T33" fmla="*/ 18 h 52"/>
                <a:gd name="T34" fmla="*/ 77 w 85"/>
                <a:gd name="T35" fmla="*/ 8 h 52"/>
                <a:gd name="T36" fmla="*/ 82 w 85"/>
                <a:gd name="T37" fmla="*/ 1 h 52"/>
                <a:gd name="T38" fmla="*/ 85 w 85"/>
                <a:gd name="T3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5" h="52">
                  <a:moveTo>
                    <a:pt x="85" y="0"/>
                  </a:moveTo>
                  <a:lnTo>
                    <a:pt x="84" y="3"/>
                  </a:lnTo>
                  <a:lnTo>
                    <a:pt x="81" y="8"/>
                  </a:lnTo>
                  <a:lnTo>
                    <a:pt x="76" y="14"/>
                  </a:lnTo>
                  <a:lnTo>
                    <a:pt x="70" y="22"/>
                  </a:lnTo>
                  <a:lnTo>
                    <a:pt x="64" y="31"/>
                  </a:lnTo>
                  <a:lnTo>
                    <a:pt x="59" y="39"/>
                  </a:lnTo>
                  <a:lnTo>
                    <a:pt x="53" y="46"/>
                  </a:lnTo>
                  <a:lnTo>
                    <a:pt x="50" y="51"/>
                  </a:lnTo>
                  <a:lnTo>
                    <a:pt x="48" y="52"/>
                  </a:lnTo>
                  <a:lnTo>
                    <a:pt x="0" y="52"/>
                  </a:lnTo>
                  <a:lnTo>
                    <a:pt x="2" y="51"/>
                  </a:lnTo>
                  <a:lnTo>
                    <a:pt x="10" y="48"/>
                  </a:lnTo>
                  <a:lnTo>
                    <a:pt x="22" y="43"/>
                  </a:lnTo>
                  <a:lnTo>
                    <a:pt x="35" y="37"/>
                  </a:lnTo>
                  <a:lnTo>
                    <a:pt x="50" y="27"/>
                  </a:lnTo>
                  <a:lnTo>
                    <a:pt x="64" y="18"/>
                  </a:lnTo>
                  <a:lnTo>
                    <a:pt x="77" y="8"/>
                  </a:lnTo>
                  <a:lnTo>
                    <a:pt x="82" y="1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D3E0DF"/>
            </a:solidFill>
            <a:ln w="0">
              <a:solidFill>
                <a:srgbClr val="D3E0D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4"/>
            <p:cNvSpPr>
              <a:spLocks/>
            </p:cNvSpPr>
            <p:nvPr/>
          </p:nvSpPr>
          <p:spPr bwMode="auto">
            <a:xfrm>
              <a:off x="2498" y="2833"/>
              <a:ext cx="46" cy="61"/>
            </a:xfrm>
            <a:custGeom>
              <a:avLst/>
              <a:gdLst>
                <a:gd name="T0" fmla="*/ 0 w 46"/>
                <a:gd name="T1" fmla="*/ 0 h 61"/>
                <a:gd name="T2" fmla="*/ 0 w 46"/>
                <a:gd name="T3" fmla="*/ 1 h 61"/>
                <a:gd name="T4" fmla="*/ 3 w 46"/>
                <a:gd name="T5" fmla="*/ 2 h 61"/>
                <a:gd name="T6" fmla="*/ 5 w 46"/>
                <a:gd name="T7" fmla="*/ 5 h 61"/>
                <a:gd name="T8" fmla="*/ 9 w 46"/>
                <a:gd name="T9" fmla="*/ 9 h 61"/>
                <a:gd name="T10" fmla="*/ 15 w 46"/>
                <a:gd name="T11" fmla="*/ 14 h 61"/>
                <a:gd name="T12" fmla="*/ 20 w 46"/>
                <a:gd name="T13" fmla="*/ 21 h 61"/>
                <a:gd name="T14" fmla="*/ 26 w 46"/>
                <a:gd name="T15" fmla="*/ 29 h 61"/>
                <a:gd name="T16" fmla="*/ 34 w 46"/>
                <a:gd name="T17" fmla="*/ 39 h 61"/>
                <a:gd name="T18" fmla="*/ 41 w 46"/>
                <a:gd name="T19" fmla="*/ 50 h 61"/>
                <a:gd name="T20" fmla="*/ 43 w 46"/>
                <a:gd name="T21" fmla="*/ 55 h 61"/>
                <a:gd name="T22" fmla="*/ 45 w 46"/>
                <a:gd name="T23" fmla="*/ 57 h 61"/>
                <a:gd name="T24" fmla="*/ 46 w 46"/>
                <a:gd name="T25" fmla="*/ 60 h 61"/>
                <a:gd name="T26" fmla="*/ 46 w 46"/>
                <a:gd name="T27" fmla="*/ 61 h 61"/>
                <a:gd name="T28" fmla="*/ 45 w 46"/>
                <a:gd name="T29" fmla="*/ 60 h 61"/>
                <a:gd name="T30" fmla="*/ 43 w 46"/>
                <a:gd name="T31" fmla="*/ 59 h 61"/>
                <a:gd name="T32" fmla="*/ 41 w 46"/>
                <a:gd name="T33" fmla="*/ 56 h 61"/>
                <a:gd name="T34" fmla="*/ 37 w 46"/>
                <a:gd name="T35" fmla="*/ 52 h 61"/>
                <a:gd name="T36" fmla="*/ 32 w 46"/>
                <a:gd name="T37" fmla="*/ 47 h 61"/>
                <a:gd name="T38" fmla="*/ 26 w 46"/>
                <a:gd name="T39" fmla="*/ 40 h 61"/>
                <a:gd name="T40" fmla="*/ 20 w 46"/>
                <a:gd name="T41" fmla="*/ 33 h 61"/>
                <a:gd name="T42" fmla="*/ 12 w 46"/>
                <a:gd name="T43" fmla="*/ 21 h 61"/>
                <a:gd name="T44" fmla="*/ 5 w 46"/>
                <a:gd name="T45" fmla="*/ 12 h 61"/>
                <a:gd name="T46" fmla="*/ 3 w 46"/>
                <a:gd name="T47" fmla="*/ 6 h 61"/>
                <a:gd name="T48" fmla="*/ 1 w 46"/>
                <a:gd name="T49" fmla="*/ 4 h 61"/>
                <a:gd name="T50" fmla="*/ 0 w 46"/>
                <a:gd name="T51" fmla="*/ 1 h 61"/>
                <a:gd name="T52" fmla="*/ 0 w 46"/>
                <a:gd name="T5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61">
                  <a:moveTo>
                    <a:pt x="0" y="0"/>
                  </a:moveTo>
                  <a:lnTo>
                    <a:pt x="0" y="1"/>
                  </a:lnTo>
                  <a:lnTo>
                    <a:pt x="3" y="2"/>
                  </a:lnTo>
                  <a:lnTo>
                    <a:pt x="5" y="5"/>
                  </a:lnTo>
                  <a:lnTo>
                    <a:pt x="9" y="9"/>
                  </a:lnTo>
                  <a:lnTo>
                    <a:pt x="15" y="14"/>
                  </a:lnTo>
                  <a:lnTo>
                    <a:pt x="20" y="21"/>
                  </a:lnTo>
                  <a:lnTo>
                    <a:pt x="26" y="29"/>
                  </a:lnTo>
                  <a:lnTo>
                    <a:pt x="34" y="39"/>
                  </a:lnTo>
                  <a:lnTo>
                    <a:pt x="41" y="50"/>
                  </a:lnTo>
                  <a:lnTo>
                    <a:pt x="43" y="55"/>
                  </a:lnTo>
                  <a:lnTo>
                    <a:pt x="45" y="57"/>
                  </a:lnTo>
                  <a:lnTo>
                    <a:pt x="46" y="60"/>
                  </a:lnTo>
                  <a:lnTo>
                    <a:pt x="46" y="61"/>
                  </a:lnTo>
                  <a:lnTo>
                    <a:pt x="45" y="60"/>
                  </a:lnTo>
                  <a:lnTo>
                    <a:pt x="43" y="59"/>
                  </a:lnTo>
                  <a:lnTo>
                    <a:pt x="41" y="56"/>
                  </a:lnTo>
                  <a:lnTo>
                    <a:pt x="37" y="52"/>
                  </a:lnTo>
                  <a:lnTo>
                    <a:pt x="32" y="47"/>
                  </a:lnTo>
                  <a:lnTo>
                    <a:pt x="26" y="40"/>
                  </a:lnTo>
                  <a:lnTo>
                    <a:pt x="20" y="33"/>
                  </a:lnTo>
                  <a:lnTo>
                    <a:pt x="12" y="21"/>
                  </a:lnTo>
                  <a:lnTo>
                    <a:pt x="5" y="12"/>
                  </a:lnTo>
                  <a:lnTo>
                    <a:pt x="3" y="6"/>
                  </a:lnTo>
                  <a:lnTo>
                    <a:pt x="1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CFC"/>
            </a:solidFill>
            <a:ln w="0">
              <a:solidFill>
                <a:srgbClr val="FAFCF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5"/>
            <p:cNvSpPr>
              <a:spLocks/>
            </p:cNvSpPr>
            <p:nvPr/>
          </p:nvSpPr>
          <p:spPr bwMode="auto">
            <a:xfrm>
              <a:off x="2475" y="2932"/>
              <a:ext cx="74" cy="150"/>
            </a:xfrm>
            <a:custGeom>
              <a:avLst/>
              <a:gdLst>
                <a:gd name="T0" fmla="*/ 74 w 74"/>
                <a:gd name="T1" fmla="*/ 0 h 150"/>
                <a:gd name="T2" fmla="*/ 74 w 74"/>
                <a:gd name="T3" fmla="*/ 2 h 150"/>
                <a:gd name="T4" fmla="*/ 73 w 74"/>
                <a:gd name="T5" fmla="*/ 4 h 150"/>
                <a:gd name="T6" fmla="*/ 72 w 74"/>
                <a:gd name="T7" fmla="*/ 7 h 150"/>
                <a:gd name="T8" fmla="*/ 70 w 74"/>
                <a:gd name="T9" fmla="*/ 12 h 150"/>
                <a:gd name="T10" fmla="*/ 68 w 74"/>
                <a:gd name="T11" fmla="*/ 19 h 150"/>
                <a:gd name="T12" fmla="*/ 65 w 74"/>
                <a:gd name="T13" fmla="*/ 25 h 150"/>
                <a:gd name="T14" fmla="*/ 59 w 74"/>
                <a:gd name="T15" fmla="*/ 41 h 150"/>
                <a:gd name="T16" fmla="*/ 49 w 74"/>
                <a:gd name="T17" fmla="*/ 59 h 150"/>
                <a:gd name="T18" fmla="*/ 42 w 74"/>
                <a:gd name="T19" fmla="*/ 78 h 150"/>
                <a:gd name="T20" fmla="*/ 27 w 74"/>
                <a:gd name="T21" fmla="*/ 105 h 150"/>
                <a:gd name="T22" fmla="*/ 13 w 74"/>
                <a:gd name="T23" fmla="*/ 127 h 150"/>
                <a:gd name="T24" fmla="*/ 9 w 74"/>
                <a:gd name="T25" fmla="*/ 134 h 150"/>
                <a:gd name="T26" fmla="*/ 6 w 74"/>
                <a:gd name="T27" fmla="*/ 139 h 150"/>
                <a:gd name="T28" fmla="*/ 4 w 74"/>
                <a:gd name="T29" fmla="*/ 144 h 150"/>
                <a:gd name="T30" fmla="*/ 1 w 74"/>
                <a:gd name="T31" fmla="*/ 147 h 150"/>
                <a:gd name="T32" fmla="*/ 0 w 74"/>
                <a:gd name="T33" fmla="*/ 150 h 150"/>
                <a:gd name="T34" fmla="*/ 0 w 74"/>
                <a:gd name="T35" fmla="*/ 150 h 150"/>
                <a:gd name="T36" fmla="*/ 0 w 74"/>
                <a:gd name="T37" fmla="*/ 150 h 150"/>
                <a:gd name="T38" fmla="*/ 0 w 74"/>
                <a:gd name="T39" fmla="*/ 147 h 150"/>
                <a:gd name="T40" fmla="*/ 1 w 74"/>
                <a:gd name="T41" fmla="*/ 143 h 150"/>
                <a:gd name="T42" fmla="*/ 4 w 74"/>
                <a:gd name="T43" fmla="*/ 138 h 150"/>
                <a:gd name="T44" fmla="*/ 6 w 74"/>
                <a:gd name="T45" fmla="*/ 133 h 150"/>
                <a:gd name="T46" fmla="*/ 9 w 74"/>
                <a:gd name="T47" fmla="*/ 125 h 150"/>
                <a:gd name="T48" fmla="*/ 15 w 74"/>
                <a:gd name="T49" fmla="*/ 109 h 150"/>
                <a:gd name="T50" fmla="*/ 23 w 74"/>
                <a:gd name="T51" fmla="*/ 92 h 150"/>
                <a:gd name="T52" fmla="*/ 32 w 74"/>
                <a:gd name="T53" fmla="*/ 74 h 150"/>
                <a:gd name="T54" fmla="*/ 47 w 74"/>
                <a:gd name="T55" fmla="*/ 46 h 150"/>
                <a:gd name="T56" fmla="*/ 60 w 74"/>
                <a:gd name="T57" fmla="*/ 23 h 150"/>
                <a:gd name="T58" fmla="*/ 64 w 74"/>
                <a:gd name="T59" fmla="*/ 16 h 150"/>
                <a:gd name="T60" fmla="*/ 68 w 74"/>
                <a:gd name="T61" fmla="*/ 11 h 150"/>
                <a:gd name="T62" fmla="*/ 70 w 74"/>
                <a:gd name="T63" fmla="*/ 7 h 150"/>
                <a:gd name="T64" fmla="*/ 73 w 74"/>
                <a:gd name="T65" fmla="*/ 3 h 150"/>
                <a:gd name="T66" fmla="*/ 74 w 74"/>
                <a:gd name="T67" fmla="*/ 2 h 150"/>
                <a:gd name="T68" fmla="*/ 74 w 74"/>
                <a:gd name="T6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" h="150">
                  <a:moveTo>
                    <a:pt x="74" y="0"/>
                  </a:moveTo>
                  <a:lnTo>
                    <a:pt x="74" y="2"/>
                  </a:lnTo>
                  <a:lnTo>
                    <a:pt x="73" y="4"/>
                  </a:lnTo>
                  <a:lnTo>
                    <a:pt x="72" y="7"/>
                  </a:lnTo>
                  <a:lnTo>
                    <a:pt x="70" y="12"/>
                  </a:lnTo>
                  <a:lnTo>
                    <a:pt x="68" y="19"/>
                  </a:lnTo>
                  <a:lnTo>
                    <a:pt x="65" y="25"/>
                  </a:lnTo>
                  <a:lnTo>
                    <a:pt x="59" y="41"/>
                  </a:lnTo>
                  <a:lnTo>
                    <a:pt x="49" y="59"/>
                  </a:lnTo>
                  <a:lnTo>
                    <a:pt x="42" y="78"/>
                  </a:lnTo>
                  <a:lnTo>
                    <a:pt x="27" y="105"/>
                  </a:lnTo>
                  <a:lnTo>
                    <a:pt x="13" y="127"/>
                  </a:lnTo>
                  <a:lnTo>
                    <a:pt x="9" y="134"/>
                  </a:lnTo>
                  <a:lnTo>
                    <a:pt x="6" y="139"/>
                  </a:lnTo>
                  <a:lnTo>
                    <a:pt x="4" y="144"/>
                  </a:lnTo>
                  <a:lnTo>
                    <a:pt x="1" y="147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47"/>
                  </a:lnTo>
                  <a:lnTo>
                    <a:pt x="1" y="143"/>
                  </a:lnTo>
                  <a:lnTo>
                    <a:pt x="4" y="138"/>
                  </a:lnTo>
                  <a:lnTo>
                    <a:pt x="6" y="133"/>
                  </a:lnTo>
                  <a:lnTo>
                    <a:pt x="9" y="125"/>
                  </a:lnTo>
                  <a:lnTo>
                    <a:pt x="15" y="109"/>
                  </a:lnTo>
                  <a:lnTo>
                    <a:pt x="23" y="92"/>
                  </a:lnTo>
                  <a:lnTo>
                    <a:pt x="32" y="74"/>
                  </a:lnTo>
                  <a:lnTo>
                    <a:pt x="47" y="46"/>
                  </a:lnTo>
                  <a:lnTo>
                    <a:pt x="60" y="23"/>
                  </a:lnTo>
                  <a:lnTo>
                    <a:pt x="64" y="16"/>
                  </a:lnTo>
                  <a:lnTo>
                    <a:pt x="68" y="11"/>
                  </a:lnTo>
                  <a:lnTo>
                    <a:pt x="70" y="7"/>
                  </a:lnTo>
                  <a:lnTo>
                    <a:pt x="73" y="3"/>
                  </a:lnTo>
                  <a:lnTo>
                    <a:pt x="74" y="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AFCFC"/>
            </a:solidFill>
            <a:ln w="0">
              <a:solidFill>
                <a:srgbClr val="FAFCF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6"/>
            <p:cNvSpPr>
              <a:spLocks/>
            </p:cNvSpPr>
            <p:nvPr/>
          </p:nvSpPr>
          <p:spPr bwMode="auto">
            <a:xfrm>
              <a:off x="2404" y="3121"/>
              <a:ext cx="141" cy="141"/>
            </a:xfrm>
            <a:custGeom>
              <a:avLst/>
              <a:gdLst>
                <a:gd name="T0" fmla="*/ 72 w 141"/>
                <a:gd name="T1" fmla="*/ 0 h 141"/>
                <a:gd name="T2" fmla="*/ 90 w 141"/>
                <a:gd name="T3" fmla="*/ 2 h 141"/>
                <a:gd name="T4" fmla="*/ 107 w 141"/>
                <a:gd name="T5" fmla="*/ 10 h 141"/>
                <a:gd name="T6" fmla="*/ 122 w 141"/>
                <a:gd name="T7" fmla="*/ 22 h 141"/>
                <a:gd name="T8" fmla="*/ 132 w 141"/>
                <a:gd name="T9" fmla="*/ 37 h 141"/>
                <a:gd name="T10" fmla="*/ 139 w 141"/>
                <a:gd name="T11" fmla="*/ 54 h 141"/>
                <a:gd name="T12" fmla="*/ 141 w 141"/>
                <a:gd name="T13" fmla="*/ 72 h 141"/>
                <a:gd name="T14" fmla="*/ 139 w 141"/>
                <a:gd name="T15" fmla="*/ 90 h 141"/>
                <a:gd name="T16" fmla="*/ 131 w 141"/>
                <a:gd name="T17" fmla="*/ 107 h 141"/>
                <a:gd name="T18" fmla="*/ 119 w 141"/>
                <a:gd name="T19" fmla="*/ 122 h 141"/>
                <a:gd name="T20" fmla="*/ 105 w 141"/>
                <a:gd name="T21" fmla="*/ 132 h 141"/>
                <a:gd name="T22" fmla="*/ 88 w 141"/>
                <a:gd name="T23" fmla="*/ 139 h 141"/>
                <a:gd name="T24" fmla="*/ 69 w 141"/>
                <a:gd name="T25" fmla="*/ 141 h 141"/>
                <a:gd name="T26" fmla="*/ 50 w 141"/>
                <a:gd name="T27" fmla="*/ 139 h 141"/>
                <a:gd name="T28" fmla="*/ 33 w 141"/>
                <a:gd name="T29" fmla="*/ 131 h 141"/>
                <a:gd name="T30" fmla="*/ 18 w 141"/>
                <a:gd name="T31" fmla="*/ 119 h 141"/>
                <a:gd name="T32" fmla="*/ 8 w 141"/>
                <a:gd name="T33" fmla="*/ 105 h 141"/>
                <a:gd name="T34" fmla="*/ 1 w 141"/>
                <a:gd name="T35" fmla="*/ 88 h 141"/>
                <a:gd name="T36" fmla="*/ 0 w 141"/>
                <a:gd name="T37" fmla="*/ 69 h 141"/>
                <a:gd name="T38" fmla="*/ 3 w 141"/>
                <a:gd name="T39" fmla="*/ 51 h 141"/>
                <a:gd name="T40" fmla="*/ 10 w 141"/>
                <a:gd name="T41" fmla="*/ 33 h 141"/>
                <a:gd name="T42" fmla="*/ 22 w 141"/>
                <a:gd name="T43" fmla="*/ 18 h 141"/>
                <a:gd name="T44" fmla="*/ 37 w 141"/>
                <a:gd name="T45" fmla="*/ 8 h 141"/>
                <a:gd name="T46" fmla="*/ 54 w 141"/>
                <a:gd name="T47" fmla="*/ 1 h 141"/>
                <a:gd name="T48" fmla="*/ 72 w 141"/>
                <a:gd name="T49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1" h="141">
                  <a:moveTo>
                    <a:pt x="72" y="0"/>
                  </a:moveTo>
                  <a:lnTo>
                    <a:pt x="90" y="2"/>
                  </a:lnTo>
                  <a:lnTo>
                    <a:pt x="107" y="10"/>
                  </a:lnTo>
                  <a:lnTo>
                    <a:pt x="122" y="22"/>
                  </a:lnTo>
                  <a:lnTo>
                    <a:pt x="132" y="37"/>
                  </a:lnTo>
                  <a:lnTo>
                    <a:pt x="139" y="54"/>
                  </a:lnTo>
                  <a:lnTo>
                    <a:pt x="141" y="72"/>
                  </a:lnTo>
                  <a:lnTo>
                    <a:pt x="139" y="90"/>
                  </a:lnTo>
                  <a:lnTo>
                    <a:pt x="131" y="107"/>
                  </a:lnTo>
                  <a:lnTo>
                    <a:pt x="119" y="122"/>
                  </a:lnTo>
                  <a:lnTo>
                    <a:pt x="105" y="132"/>
                  </a:lnTo>
                  <a:lnTo>
                    <a:pt x="88" y="139"/>
                  </a:lnTo>
                  <a:lnTo>
                    <a:pt x="69" y="141"/>
                  </a:lnTo>
                  <a:lnTo>
                    <a:pt x="50" y="139"/>
                  </a:lnTo>
                  <a:lnTo>
                    <a:pt x="33" y="131"/>
                  </a:lnTo>
                  <a:lnTo>
                    <a:pt x="18" y="119"/>
                  </a:lnTo>
                  <a:lnTo>
                    <a:pt x="8" y="105"/>
                  </a:lnTo>
                  <a:lnTo>
                    <a:pt x="1" y="88"/>
                  </a:lnTo>
                  <a:lnTo>
                    <a:pt x="0" y="69"/>
                  </a:lnTo>
                  <a:lnTo>
                    <a:pt x="3" y="51"/>
                  </a:lnTo>
                  <a:lnTo>
                    <a:pt x="10" y="33"/>
                  </a:lnTo>
                  <a:lnTo>
                    <a:pt x="22" y="18"/>
                  </a:lnTo>
                  <a:lnTo>
                    <a:pt x="37" y="8"/>
                  </a:lnTo>
                  <a:lnTo>
                    <a:pt x="54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E9AF07"/>
            </a:solidFill>
            <a:ln w="0">
              <a:solidFill>
                <a:srgbClr val="E9AF0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2417" y="3134"/>
              <a:ext cx="115" cy="115"/>
            </a:xfrm>
            <a:custGeom>
              <a:avLst/>
              <a:gdLst>
                <a:gd name="T0" fmla="*/ 55 w 115"/>
                <a:gd name="T1" fmla="*/ 0 h 115"/>
                <a:gd name="T2" fmla="*/ 73 w 115"/>
                <a:gd name="T3" fmla="*/ 1 h 115"/>
                <a:gd name="T4" fmla="*/ 90 w 115"/>
                <a:gd name="T5" fmla="*/ 10 h 115"/>
                <a:gd name="T6" fmla="*/ 103 w 115"/>
                <a:gd name="T7" fmla="*/ 22 h 115"/>
                <a:gd name="T8" fmla="*/ 113 w 115"/>
                <a:gd name="T9" fmla="*/ 38 h 115"/>
                <a:gd name="T10" fmla="*/ 115 w 115"/>
                <a:gd name="T11" fmla="*/ 55 h 115"/>
                <a:gd name="T12" fmla="*/ 113 w 115"/>
                <a:gd name="T13" fmla="*/ 73 h 115"/>
                <a:gd name="T14" fmla="*/ 105 w 115"/>
                <a:gd name="T15" fmla="*/ 90 h 115"/>
                <a:gd name="T16" fmla="*/ 93 w 115"/>
                <a:gd name="T17" fmla="*/ 103 h 115"/>
                <a:gd name="T18" fmla="*/ 77 w 115"/>
                <a:gd name="T19" fmla="*/ 113 h 115"/>
                <a:gd name="T20" fmla="*/ 59 w 115"/>
                <a:gd name="T21" fmla="*/ 115 h 115"/>
                <a:gd name="T22" fmla="*/ 41 w 115"/>
                <a:gd name="T23" fmla="*/ 113 h 115"/>
                <a:gd name="T24" fmla="*/ 24 w 115"/>
                <a:gd name="T25" fmla="*/ 105 h 115"/>
                <a:gd name="T26" fmla="*/ 12 w 115"/>
                <a:gd name="T27" fmla="*/ 93 h 115"/>
                <a:gd name="T28" fmla="*/ 3 w 115"/>
                <a:gd name="T29" fmla="*/ 77 h 115"/>
                <a:gd name="T30" fmla="*/ 0 w 115"/>
                <a:gd name="T31" fmla="*/ 59 h 115"/>
                <a:gd name="T32" fmla="*/ 1 w 115"/>
                <a:gd name="T33" fmla="*/ 41 h 115"/>
                <a:gd name="T34" fmla="*/ 9 w 115"/>
                <a:gd name="T35" fmla="*/ 25 h 115"/>
                <a:gd name="T36" fmla="*/ 22 w 115"/>
                <a:gd name="T37" fmla="*/ 12 h 115"/>
                <a:gd name="T38" fmla="*/ 38 w 115"/>
                <a:gd name="T39" fmla="*/ 3 h 115"/>
                <a:gd name="T40" fmla="*/ 55 w 115"/>
                <a:gd name="T4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5" h="115">
                  <a:moveTo>
                    <a:pt x="55" y="0"/>
                  </a:moveTo>
                  <a:lnTo>
                    <a:pt x="73" y="1"/>
                  </a:lnTo>
                  <a:lnTo>
                    <a:pt x="90" y="10"/>
                  </a:lnTo>
                  <a:lnTo>
                    <a:pt x="103" y="22"/>
                  </a:lnTo>
                  <a:lnTo>
                    <a:pt x="113" y="38"/>
                  </a:lnTo>
                  <a:lnTo>
                    <a:pt x="115" y="55"/>
                  </a:lnTo>
                  <a:lnTo>
                    <a:pt x="113" y="73"/>
                  </a:lnTo>
                  <a:lnTo>
                    <a:pt x="105" y="90"/>
                  </a:lnTo>
                  <a:lnTo>
                    <a:pt x="93" y="103"/>
                  </a:lnTo>
                  <a:lnTo>
                    <a:pt x="77" y="113"/>
                  </a:lnTo>
                  <a:lnTo>
                    <a:pt x="59" y="115"/>
                  </a:lnTo>
                  <a:lnTo>
                    <a:pt x="41" y="113"/>
                  </a:lnTo>
                  <a:lnTo>
                    <a:pt x="24" y="105"/>
                  </a:lnTo>
                  <a:lnTo>
                    <a:pt x="12" y="93"/>
                  </a:lnTo>
                  <a:lnTo>
                    <a:pt x="3" y="77"/>
                  </a:lnTo>
                  <a:lnTo>
                    <a:pt x="0" y="59"/>
                  </a:lnTo>
                  <a:lnTo>
                    <a:pt x="1" y="41"/>
                  </a:lnTo>
                  <a:lnTo>
                    <a:pt x="9" y="25"/>
                  </a:lnTo>
                  <a:lnTo>
                    <a:pt x="22" y="12"/>
                  </a:lnTo>
                  <a:lnTo>
                    <a:pt x="38" y="3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ACF17"/>
            </a:solidFill>
            <a:ln w="0">
              <a:solidFill>
                <a:srgbClr val="FACF1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2442" y="3158"/>
              <a:ext cx="64" cy="69"/>
            </a:xfrm>
            <a:custGeom>
              <a:avLst/>
              <a:gdLst>
                <a:gd name="T0" fmla="*/ 27 w 64"/>
                <a:gd name="T1" fmla="*/ 0 h 69"/>
                <a:gd name="T2" fmla="*/ 34 w 64"/>
                <a:gd name="T3" fmla="*/ 0 h 69"/>
                <a:gd name="T4" fmla="*/ 42 w 64"/>
                <a:gd name="T5" fmla="*/ 1 h 69"/>
                <a:gd name="T6" fmla="*/ 56 w 64"/>
                <a:gd name="T7" fmla="*/ 7 h 69"/>
                <a:gd name="T8" fmla="*/ 63 w 64"/>
                <a:gd name="T9" fmla="*/ 15 h 69"/>
                <a:gd name="T10" fmla="*/ 64 w 64"/>
                <a:gd name="T11" fmla="*/ 26 h 69"/>
                <a:gd name="T12" fmla="*/ 50 w 64"/>
                <a:gd name="T13" fmla="*/ 22 h 69"/>
                <a:gd name="T14" fmla="*/ 48 w 64"/>
                <a:gd name="T15" fmla="*/ 19 h 69"/>
                <a:gd name="T16" fmla="*/ 47 w 64"/>
                <a:gd name="T17" fmla="*/ 15 h 69"/>
                <a:gd name="T18" fmla="*/ 44 w 64"/>
                <a:gd name="T19" fmla="*/ 14 h 69"/>
                <a:gd name="T20" fmla="*/ 39 w 64"/>
                <a:gd name="T21" fmla="*/ 11 h 69"/>
                <a:gd name="T22" fmla="*/ 34 w 64"/>
                <a:gd name="T23" fmla="*/ 10 h 69"/>
                <a:gd name="T24" fmla="*/ 30 w 64"/>
                <a:gd name="T25" fmla="*/ 10 h 69"/>
                <a:gd name="T26" fmla="*/ 27 w 64"/>
                <a:gd name="T27" fmla="*/ 11 h 69"/>
                <a:gd name="T28" fmla="*/ 26 w 64"/>
                <a:gd name="T29" fmla="*/ 14 h 69"/>
                <a:gd name="T30" fmla="*/ 25 w 64"/>
                <a:gd name="T31" fmla="*/ 17 h 69"/>
                <a:gd name="T32" fmla="*/ 26 w 64"/>
                <a:gd name="T33" fmla="*/ 19 h 69"/>
                <a:gd name="T34" fmla="*/ 27 w 64"/>
                <a:gd name="T35" fmla="*/ 20 h 69"/>
                <a:gd name="T36" fmla="*/ 30 w 64"/>
                <a:gd name="T37" fmla="*/ 23 h 69"/>
                <a:gd name="T38" fmla="*/ 35 w 64"/>
                <a:gd name="T39" fmla="*/ 26 h 69"/>
                <a:gd name="T40" fmla="*/ 42 w 64"/>
                <a:gd name="T41" fmla="*/ 30 h 69"/>
                <a:gd name="T42" fmla="*/ 48 w 64"/>
                <a:gd name="T43" fmla="*/ 34 h 69"/>
                <a:gd name="T44" fmla="*/ 52 w 64"/>
                <a:gd name="T45" fmla="*/ 37 h 69"/>
                <a:gd name="T46" fmla="*/ 56 w 64"/>
                <a:gd name="T47" fmla="*/ 41 h 69"/>
                <a:gd name="T48" fmla="*/ 57 w 64"/>
                <a:gd name="T49" fmla="*/ 45 h 69"/>
                <a:gd name="T50" fmla="*/ 57 w 64"/>
                <a:gd name="T51" fmla="*/ 51 h 69"/>
                <a:gd name="T52" fmla="*/ 57 w 64"/>
                <a:gd name="T53" fmla="*/ 56 h 69"/>
                <a:gd name="T54" fmla="*/ 55 w 64"/>
                <a:gd name="T55" fmla="*/ 60 h 69"/>
                <a:gd name="T56" fmla="*/ 52 w 64"/>
                <a:gd name="T57" fmla="*/ 64 h 69"/>
                <a:gd name="T58" fmla="*/ 48 w 64"/>
                <a:gd name="T59" fmla="*/ 66 h 69"/>
                <a:gd name="T60" fmla="*/ 44 w 64"/>
                <a:gd name="T61" fmla="*/ 68 h 69"/>
                <a:gd name="T62" fmla="*/ 38 w 64"/>
                <a:gd name="T63" fmla="*/ 69 h 69"/>
                <a:gd name="T64" fmla="*/ 30 w 64"/>
                <a:gd name="T65" fmla="*/ 69 h 69"/>
                <a:gd name="T66" fmla="*/ 23 w 64"/>
                <a:gd name="T67" fmla="*/ 68 h 69"/>
                <a:gd name="T68" fmla="*/ 9 w 64"/>
                <a:gd name="T69" fmla="*/ 61 h 69"/>
                <a:gd name="T70" fmla="*/ 1 w 64"/>
                <a:gd name="T71" fmla="*/ 51 h 69"/>
                <a:gd name="T72" fmla="*/ 0 w 64"/>
                <a:gd name="T73" fmla="*/ 39 h 69"/>
                <a:gd name="T74" fmla="*/ 14 w 64"/>
                <a:gd name="T75" fmla="*/ 41 h 69"/>
                <a:gd name="T76" fmla="*/ 14 w 64"/>
                <a:gd name="T77" fmla="*/ 45 h 69"/>
                <a:gd name="T78" fmla="*/ 16 w 64"/>
                <a:gd name="T79" fmla="*/ 49 h 69"/>
                <a:gd name="T80" fmla="*/ 18 w 64"/>
                <a:gd name="T81" fmla="*/ 52 h 69"/>
                <a:gd name="T82" fmla="*/ 22 w 64"/>
                <a:gd name="T83" fmla="*/ 55 h 69"/>
                <a:gd name="T84" fmla="*/ 27 w 64"/>
                <a:gd name="T85" fmla="*/ 57 h 69"/>
                <a:gd name="T86" fmla="*/ 31 w 64"/>
                <a:gd name="T87" fmla="*/ 57 h 69"/>
                <a:gd name="T88" fmla="*/ 35 w 64"/>
                <a:gd name="T89" fmla="*/ 57 h 69"/>
                <a:gd name="T90" fmla="*/ 39 w 64"/>
                <a:gd name="T91" fmla="*/ 57 h 69"/>
                <a:gd name="T92" fmla="*/ 40 w 64"/>
                <a:gd name="T93" fmla="*/ 55 h 69"/>
                <a:gd name="T94" fmla="*/ 43 w 64"/>
                <a:gd name="T95" fmla="*/ 52 h 69"/>
                <a:gd name="T96" fmla="*/ 43 w 64"/>
                <a:gd name="T97" fmla="*/ 48 h 69"/>
                <a:gd name="T98" fmla="*/ 40 w 64"/>
                <a:gd name="T99" fmla="*/ 45 h 69"/>
                <a:gd name="T100" fmla="*/ 38 w 64"/>
                <a:gd name="T101" fmla="*/ 43 h 69"/>
                <a:gd name="T102" fmla="*/ 34 w 64"/>
                <a:gd name="T103" fmla="*/ 40 h 69"/>
                <a:gd name="T104" fmla="*/ 27 w 64"/>
                <a:gd name="T105" fmla="*/ 36 h 69"/>
                <a:gd name="T106" fmla="*/ 21 w 64"/>
                <a:gd name="T107" fmla="*/ 32 h 69"/>
                <a:gd name="T108" fmla="*/ 16 w 64"/>
                <a:gd name="T109" fmla="*/ 28 h 69"/>
                <a:gd name="T110" fmla="*/ 13 w 64"/>
                <a:gd name="T111" fmla="*/ 24 h 69"/>
                <a:gd name="T112" fmla="*/ 10 w 64"/>
                <a:gd name="T113" fmla="*/ 20 h 69"/>
                <a:gd name="T114" fmla="*/ 10 w 64"/>
                <a:gd name="T115" fmla="*/ 15 h 69"/>
                <a:gd name="T116" fmla="*/ 10 w 64"/>
                <a:gd name="T117" fmla="*/ 11 h 69"/>
                <a:gd name="T118" fmla="*/ 13 w 64"/>
                <a:gd name="T119" fmla="*/ 6 h 69"/>
                <a:gd name="T120" fmla="*/ 17 w 64"/>
                <a:gd name="T121" fmla="*/ 3 h 69"/>
                <a:gd name="T122" fmla="*/ 21 w 64"/>
                <a:gd name="T123" fmla="*/ 1 h 69"/>
                <a:gd name="T124" fmla="*/ 27 w 64"/>
                <a:gd name="T12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" h="69">
                  <a:moveTo>
                    <a:pt x="27" y="0"/>
                  </a:moveTo>
                  <a:lnTo>
                    <a:pt x="34" y="0"/>
                  </a:lnTo>
                  <a:lnTo>
                    <a:pt x="42" y="1"/>
                  </a:lnTo>
                  <a:lnTo>
                    <a:pt x="56" y="7"/>
                  </a:lnTo>
                  <a:lnTo>
                    <a:pt x="63" y="15"/>
                  </a:lnTo>
                  <a:lnTo>
                    <a:pt x="64" y="26"/>
                  </a:lnTo>
                  <a:lnTo>
                    <a:pt x="50" y="22"/>
                  </a:lnTo>
                  <a:lnTo>
                    <a:pt x="48" y="19"/>
                  </a:lnTo>
                  <a:lnTo>
                    <a:pt x="47" y="15"/>
                  </a:lnTo>
                  <a:lnTo>
                    <a:pt x="44" y="14"/>
                  </a:lnTo>
                  <a:lnTo>
                    <a:pt x="39" y="11"/>
                  </a:lnTo>
                  <a:lnTo>
                    <a:pt x="34" y="10"/>
                  </a:lnTo>
                  <a:lnTo>
                    <a:pt x="30" y="10"/>
                  </a:lnTo>
                  <a:lnTo>
                    <a:pt x="27" y="11"/>
                  </a:lnTo>
                  <a:lnTo>
                    <a:pt x="26" y="14"/>
                  </a:lnTo>
                  <a:lnTo>
                    <a:pt x="25" y="17"/>
                  </a:lnTo>
                  <a:lnTo>
                    <a:pt x="26" y="19"/>
                  </a:lnTo>
                  <a:lnTo>
                    <a:pt x="27" y="20"/>
                  </a:lnTo>
                  <a:lnTo>
                    <a:pt x="30" y="23"/>
                  </a:lnTo>
                  <a:lnTo>
                    <a:pt x="35" y="26"/>
                  </a:lnTo>
                  <a:lnTo>
                    <a:pt x="42" y="30"/>
                  </a:lnTo>
                  <a:lnTo>
                    <a:pt x="48" y="34"/>
                  </a:lnTo>
                  <a:lnTo>
                    <a:pt x="52" y="37"/>
                  </a:lnTo>
                  <a:lnTo>
                    <a:pt x="56" y="41"/>
                  </a:lnTo>
                  <a:lnTo>
                    <a:pt x="57" y="45"/>
                  </a:lnTo>
                  <a:lnTo>
                    <a:pt x="57" y="51"/>
                  </a:lnTo>
                  <a:lnTo>
                    <a:pt x="57" y="56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8" y="69"/>
                  </a:lnTo>
                  <a:lnTo>
                    <a:pt x="30" y="69"/>
                  </a:lnTo>
                  <a:lnTo>
                    <a:pt x="23" y="68"/>
                  </a:lnTo>
                  <a:lnTo>
                    <a:pt x="9" y="61"/>
                  </a:lnTo>
                  <a:lnTo>
                    <a:pt x="1" y="51"/>
                  </a:lnTo>
                  <a:lnTo>
                    <a:pt x="0" y="39"/>
                  </a:lnTo>
                  <a:lnTo>
                    <a:pt x="14" y="41"/>
                  </a:lnTo>
                  <a:lnTo>
                    <a:pt x="14" y="45"/>
                  </a:lnTo>
                  <a:lnTo>
                    <a:pt x="16" y="49"/>
                  </a:lnTo>
                  <a:lnTo>
                    <a:pt x="18" y="52"/>
                  </a:lnTo>
                  <a:lnTo>
                    <a:pt x="22" y="55"/>
                  </a:lnTo>
                  <a:lnTo>
                    <a:pt x="27" y="57"/>
                  </a:lnTo>
                  <a:lnTo>
                    <a:pt x="31" y="57"/>
                  </a:lnTo>
                  <a:lnTo>
                    <a:pt x="35" y="57"/>
                  </a:lnTo>
                  <a:lnTo>
                    <a:pt x="39" y="57"/>
                  </a:lnTo>
                  <a:lnTo>
                    <a:pt x="40" y="55"/>
                  </a:lnTo>
                  <a:lnTo>
                    <a:pt x="43" y="52"/>
                  </a:lnTo>
                  <a:lnTo>
                    <a:pt x="43" y="48"/>
                  </a:lnTo>
                  <a:lnTo>
                    <a:pt x="40" y="45"/>
                  </a:lnTo>
                  <a:lnTo>
                    <a:pt x="38" y="43"/>
                  </a:lnTo>
                  <a:lnTo>
                    <a:pt x="34" y="40"/>
                  </a:lnTo>
                  <a:lnTo>
                    <a:pt x="27" y="36"/>
                  </a:lnTo>
                  <a:lnTo>
                    <a:pt x="21" y="32"/>
                  </a:lnTo>
                  <a:lnTo>
                    <a:pt x="16" y="28"/>
                  </a:lnTo>
                  <a:lnTo>
                    <a:pt x="13" y="24"/>
                  </a:lnTo>
                  <a:lnTo>
                    <a:pt x="10" y="20"/>
                  </a:lnTo>
                  <a:lnTo>
                    <a:pt x="10" y="15"/>
                  </a:lnTo>
                  <a:lnTo>
                    <a:pt x="10" y="11"/>
                  </a:lnTo>
                  <a:lnTo>
                    <a:pt x="13" y="6"/>
                  </a:lnTo>
                  <a:lnTo>
                    <a:pt x="17" y="3"/>
                  </a:lnTo>
                  <a:lnTo>
                    <a:pt x="21" y="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BE7C00"/>
            </a:solidFill>
            <a:ln w="0">
              <a:solidFill>
                <a:srgbClr val="BE7C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2477" y="3146"/>
              <a:ext cx="19" cy="17"/>
            </a:xfrm>
            <a:custGeom>
              <a:avLst/>
              <a:gdLst>
                <a:gd name="T0" fmla="*/ 4 w 19"/>
                <a:gd name="T1" fmla="*/ 0 h 17"/>
                <a:gd name="T2" fmla="*/ 19 w 19"/>
                <a:gd name="T3" fmla="*/ 4 h 17"/>
                <a:gd name="T4" fmla="*/ 15 w 19"/>
                <a:gd name="T5" fmla="*/ 17 h 17"/>
                <a:gd name="T6" fmla="*/ 0 w 19"/>
                <a:gd name="T7" fmla="*/ 13 h 17"/>
                <a:gd name="T8" fmla="*/ 4 w 19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7">
                  <a:moveTo>
                    <a:pt x="4" y="0"/>
                  </a:moveTo>
                  <a:lnTo>
                    <a:pt x="19" y="4"/>
                  </a:lnTo>
                  <a:lnTo>
                    <a:pt x="15" y="17"/>
                  </a:lnTo>
                  <a:lnTo>
                    <a:pt x="0" y="1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E7C00"/>
            </a:solidFill>
            <a:ln w="0">
              <a:solidFill>
                <a:srgbClr val="BE7C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2455" y="3220"/>
              <a:ext cx="18" cy="17"/>
            </a:xfrm>
            <a:custGeom>
              <a:avLst/>
              <a:gdLst>
                <a:gd name="T0" fmla="*/ 4 w 18"/>
                <a:gd name="T1" fmla="*/ 0 h 17"/>
                <a:gd name="T2" fmla="*/ 18 w 18"/>
                <a:gd name="T3" fmla="*/ 4 h 17"/>
                <a:gd name="T4" fmla="*/ 14 w 18"/>
                <a:gd name="T5" fmla="*/ 17 h 17"/>
                <a:gd name="T6" fmla="*/ 0 w 18"/>
                <a:gd name="T7" fmla="*/ 13 h 17"/>
                <a:gd name="T8" fmla="*/ 4 w 1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">
                  <a:moveTo>
                    <a:pt x="4" y="0"/>
                  </a:moveTo>
                  <a:lnTo>
                    <a:pt x="18" y="4"/>
                  </a:lnTo>
                  <a:lnTo>
                    <a:pt x="14" y="17"/>
                  </a:lnTo>
                  <a:lnTo>
                    <a:pt x="0" y="1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E7C00"/>
            </a:solidFill>
            <a:ln w="0">
              <a:solidFill>
                <a:srgbClr val="BE7C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21"/>
            <p:cNvSpPr>
              <a:spLocks/>
            </p:cNvSpPr>
            <p:nvPr/>
          </p:nvSpPr>
          <p:spPr bwMode="auto">
            <a:xfrm>
              <a:off x="2400" y="3137"/>
              <a:ext cx="39" cy="39"/>
            </a:xfrm>
            <a:custGeom>
              <a:avLst/>
              <a:gdLst>
                <a:gd name="T0" fmla="*/ 20 w 39"/>
                <a:gd name="T1" fmla="*/ 0 h 39"/>
                <a:gd name="T2" fmla="*/ 20 w 39"/>
                <a:gd name="T3" fmla="*/ 4 h 39"/>
                <a:gd name="T4" fmla="*/ 21 w 39"/>
                <a:gd name="T5" fmla="*/ 9 h 39"/>
                <a:gd name="T6" fmla="*/ 22 w 39"/>
                <a:gd name="T7" fmla="*/ 13 h 39"/>
                <a:gd name="T8" fmla="*/ 24 w 39"/>
                <a:gd name="T9" fmla="*/ 15 h 39"/>
                <a:gd name="T10" fmla="*/ 26 w 39"/>
                <a:gd name="T11" fmla="*/ 17 h 39"/>
                <a:gd name="T12" fmla="*/ 30 w 39"/>
                <a:gd name="T13" fmla="*/ 18 h 39"/>
                <a:gd name="T14" fmla="*/ 35 w 39"/>
                <a:gd name="T15" fmla="*/ 19 h 39"/>
                <a:gd name="T16" fmla="*/ 39 w 39"/>
                <a:gd name="T17" fmla="*/ 19 h 39"/>
                <a:gd name="T18" fmla="*/ 37 w 39"/>
                <a:gd name="T19" fmla="*/ 19 h 39"/>
                <a:gd name="T20" fmla="*/ 33 w 39"/>
                <a:gd name="T21" fmla="*/ 21 h 39"/>
                <a:gd name="T22" fmla="*/ 29 w 39"/>
                <a:gd name="T23" fmla="*/ 21 h 39"/>
                <a:gd name="T24" fmla="*/ 26 w 39"/>
                <a:gd name="T25" fmla="*/ 22 h 39"/>
                <a:gd name="T26" fmla="*/ 24 w 39"/>
                <a:gd name="T27" fmla="*/ 23 h 39"/>
                <a:gd name="T28" fmla="*/ 22 w 39"/>
                <a:gd name="T29" fmla="*/ 26 h 39"/>
                <a:gd name="T30" fmla="*/ 22 w 39"/>
                <a:gd name="T31" fmla="*/ 28 h 39"/>
                <a:gd name="T32" fmla="*/ 21 w 39"/>
                <a:gd name="T33" fmla="*/ 32 h 39"/>
                <a:gd name="T34" fmla="*/ 20 w 39"/>
                <a:gd name="T35" fmla="*/ 36 h 39"/>
                <a:gd name="T36" fmla="*/ 20 w 39"/>
                <a:gd name="T37" fmla="*/ 39 h 39"/>
                <a:gd name="T38" fmla="*/ 20 w 39"/>
                <a:gd name="T39" fmla="*/ 35 h 39"/>
                <a:gd name="T40" fmla="*/ 18 w 39"/>
                <a:gd name="T41" fmla="*/ 30 h 39"/>
                <a:gd name="T42" fmla="*/ 17 w 39"/>
                <a:gd name="T43" fmla="*/ 26 h 39"/>
                <a:gd name="T44" fmla="*/ 16 w 39"/>
                <a:gd name="T45" fmla="*/ 23 h 39"/>
                <a:gd name="T46" fmla="*/ 13 w 39"/>
                <a:gd name="T47" fmla="*/ 22 h 39"/>
                <a:gd name="T48" fmla="*/ 9 w 39"/>
                <a:gd name="T49" fmla="*/ 21 h 39"/>
                <a:gd name="T50" fmla="*/ 4 w 39"/>
                <a:gd name="T51" fmla="*/ 19 h 39"/>
                <a:gd name="T52" fmla="*/ 0 w 39"/>
                <a:gd name="T53" fmla="*/ 19 h 39"/>
                <a:gd name="T54" fmla="*/ 4 w 39"/>
                <a:gd name="T55" fmla="*/ 19 h 39"/>
                <a:gd name="T56" fmla="*/ 8 w 39"/>
                <a:gd name="T57" fmla="*/ 18 h 39"/>
                <a:gd name="T58" fmla="*/ 12 w 39"/>
                <a:gd name="T59" fmla="*/ 17 h 39"/>
                <a:gd name="T60" fmla="*/ 16 w 39"/>
                <a:gd name="T61" fmla="*/ 15 h 39"/>
                <a:gd name="T62" fmla="*/ 17 w 39"/>
                <a:gd name="T63" fmla="*/ 13 h 39"/>
                <a:gd name="T64" fmla="*/ 18 w 39"/>
                <a:gd name="T65" fmla="*/ 9 h 39"/>
                <a:gd name="T66" fmla="*/ 20 w 39"/>
                <a:gd name="T67" fmla="*/ 4 h 39"/>
                <a:gd name="T68" fmla="*/ 20 w 39"/>
                <a:gd name="T6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39">
                  <a:moveTo>
                    <a:pt x="20" y="0"/>
                  </a:moveTo>
                  <a:lnTo>
                    <a:pt x="20" y="4"/>
                  </a:lnTo>
                  <a:lnTo>
                    <a:pt x="21" y="9"/>
                  </a:lnTo>
                  <a:lnTo>
                    <a:pt x="22" y="13"/>
                  </a:lnTo>
                  <a:lnTo>
                    <a:pt x="24" y="15"/>
                  </a:lnTo>
                  <a:lnTo>
                    <a:pt x="26" y="17"/>
                  </a:lnTo>
                  <a:lnTo>
                    <a:pt x="30" y="18"/>
                  </a:lnTo>
                  <a:lnTo>
                    <a:pt x="35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3" y="21"/>
                  </a:lnTo>
                  <a:lnTo>
                    <a:pt x="29" y="21"/>
                  </a:lnTo>
                  <a:lnTo>
                    <a:pt x="26" y="22"/>
                  </a:lnTo>
                  <a:lnTo>
                    <a:pt x="24" y="23"/>
                  </a:lnTo>
                  <a:lnTo>
                    <a:pt x="22" y="26"/>
                  </a:lnTo>
                  <a:lnTo>
                    <a:pt x="22" y="28"/>
                  </a:lnTo>
                  <a:lnTo>
                    <a:pt x="21" y="32"/>
                  </a:lnTo>
                  <a:lnTo>
                    <a:pt x="20" y="36"/>
                  </a:lnTo>
                  <a:lnTo>
                    <a:pt x="20" y="39"/>
                  </a:lnTo>
                  <a:lnTo>
                    <a:pt x="20" y="35"/>
                  </a:lnTo>
                  <a:lnTo>
                    <a:pt x="18" y="30"/>
                  </a:lnTo>
                  <a:lnTo>
                    <a:pt x="17" y="26"/>
                  </a:lnTo>
                  <a:lnTo>
                    <a:pt x="16" y="23"/>
                  </a:lnTo>
                  <a:lnTo>
                    <a:pt x="13" y="22"/>
                  </a:lnTo>
                  <a:lnTo>
                    <a:pt x="9" y="21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4" y="19"/>
                  </a:lnTo>
                  <a:lnTo>
                    <a:pt x="8" y="18"/>
                  </a:lnTo>
                  <a:lnTo>
                    <a:pt x="12" y="17"/>
                  </a:lnTo>
                  <a:lnTo>
                    <a:pt x="16" y="15"/>
                  </a:lnTo>
                  <a:lnTo>
                    <a:pt x="17" y="13"/>
                  </a:lnTo>
                  <a:lnTo>
                    <a:pt x="18" y="9"/>
                  </a:lnTo>
                  <a:lnTo>
                    <a:pt x="20" y="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22"/>
            <p:cNvSpPr>
              <a:spLocks/>
            </p:cNvSpPr>
            <p:nvPr/>
          </p:nvSpPr>
          <p:spPr bwMode="auto">
            <a:xfrm>
              <a:off x="2426" y="3165"/>
              <a:ext cx="15" cy="15"/>
            </a:xfrm>
            <a:custGeom>
              <a:avLst/>
              <a:gdLst>
                <a:gd name="T0" fmla="*/ 7 w 15"/>
                <a:gd name="T1" fmla="*/ 0 h 15"/>
                <a:gd name="T2" fmla="*/ 7 w 15"/>
                <a:gd name="T3" fmla="*/ 2 h 15"/>
                <a:gd name="T4" fmla="*/ 8 w 15"/>
                <a:gd name="T5" fmla="*/ 4 h 15"/>
                <a:gd name="T6" fmla="*/ 8 w 15"/>
                <a:gd name="T7" fmla="*/ 6 h 15"/>
                <a:gd name="T8" fmla="*/ 9 w 15"/>
                <a:gd name="T9" fmla="*/ 7 h 15"/>
                <a:gd name="T10" fmla="*/ 12 w 15"/>
                <a:gd name="T11" fmla="*/ 7 h 15"/>
                <a:gd name="T12" fmla="*/ 15 w 15"/>
                <a:gd name="T13" fmla="*/ 7 h 15"/>
                <a:gd name="T14" fmla="*/ 12 w 15"/>
                <a:gd name="T15" fmla="*/ 7 h 15"/>
                <a:gd name="T16" fmla="*/ 9 w 15"/>
                <a:gd name="T17" fmla="*/ 8 h 15"/>
                <a:gd name="T18" fmla="*/ 8 w 15"/>
                <a:gd name="T19" fmla="*/ 8 h 15"/>
                <a:gd name="T20" fmla="*/ 8 w 15"/>
                <a:gd name="T21" fmla="*/ 10 h 15"/>
                <a:gd name="T22" fmla="*/ 7 w 15"/>
                <a:gd name="T23" fmla="*/ 12 h 15"/>
                <a:gd name="T24" fmla="*/ 7 w 15"/>
                <a:gd name="T25" fmla="*/ 15 h 15"/>
                <a:gd name="T26" fmla="*/ 7 w 15"/>
                <a:gd name="T27" fmla="*/ 12 h 15"/>
                <a:gd name="T28" fmla="*/ 7 w 15"/>
                <a:gd name="T29" fmla="*/ 10 h 15"/>
                <a:gd name="T30" fmla="*/ 5 w 15"/>
                <a:gd name="T31" fmla="*/ 8 h 15"/>
                <a:gd name="T32" fmla="*/ 4 w 15"/>
                <a:gd name="T33" fmla="*/ 8 h 15"/>
                <a:gd name="T34" fmla="*/ 1 w 15"/>
                <a:gd name="T35" fmla="*/ 7 h 15"/>
                <a:gd name="T36" fmla="*/ 0 w 15"/>
                <a:gd name="T37" fmla="*/ 7 h 15"/>
                <a:gd name="T38" fmla="*/ 1 w 15"/>
                <a:gd name="T39" fmla="*/ 7 h 15"/>
                <a:gd name="T40" fmla="*/ 4 w 15"/>
                <a:gd name="T41" fmla="*/ 7 h 15"/>
                <a:gd name="T42" fmla="*/ 5 w 15"/>
                <a:gd name="T43" fmla="*/ 6 h 15"/>
                <a:gd name="T44" fmla="*/ 7 w 15"/>
                <a:gd name="T45" fmla="*/ 4 h 15"/>
                <a:gd name="T46" fmla="*/ 7 w 15"/>
                <a:gd name="T47" fmla="*/ 2 h 15"/>
                <a:gd name="T48" fmla="*/ 7 w 15"/>
                <a:gd name="T4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" h="15">
                  <a:moveTo>
                    <a:pt x="7" y="0"/>
                  </a:moveTo>
                  <a:lnTo>
                    <a:pt x="7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9" y="7"/>
                  </a:lnTo>
                  <a:lnTo>
                    <a:pt x="12" y="7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7" y="12"/>
                  </a:lnTo>
                  <a:lnTo>
                    <a:pt x="7" y="15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5" y="8"/>
                  </a:lnTo>
                  <a:lnTo>
                    <a:pt x="4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3"/>
            <p:cNvSpPr>
              <a:spLocks/>
            </p:cNvSpPr>
            <p:nvPr/>
          </p:nvSpPr>
          <p:spPr bwMode="auto">
            <a:xfrm>
              <a:off x="2397" y="3175"/>
              <a:ext cx="20" cy="19"/>
            </a:xfrm>
            <a:custGeom>
              <a:avLst/>
              <a:gdLst>
                <a:gd name="T0" fmla="*/ 10 w 20"/>
                <a:gd name="T1" fmla="*/ 0 h 19"/>
                <a:gd name="T2" fmla="*/ 10 w 20"/>
                <a:gd name="T3" fmla="*/ 2 h 19"/>
                <a:gd name="T4" fmla="*/ 11 w 20"/>
                <a:gd name="T5" fmla="*/ 6 h 19"/>
                <a:gd name="T6" fmla="*/ 12 w 20"/>
                <a:gd name="T7" fmla="*/ 7 h 19"/>
                <a:gd name="T8" fmla="*/ 13 w 20"/>
                <a:gd name="T9" fmla="*/ 9 h 19"/>
                <a:gd name="T10" fmla="*/ 17 w 20"/>
                <a:gd name="T11" fmla="*/ 9 h 19"/>
                <a:gd name="T12" fmla="*/ 20 w 20"/>
                <a:gd name="T13" fmla="*/ 10 h 19"/>
                <a:gd name="T14" fmla="*/ 17 w 20"/>
                <a:gd name="T15" fmla="*/ 10 h 19"/>
                <a:gd name="T16" fmla="*/ 13 w 20"/>
                <a:gd name="T17" fmla="*/ 11 h 19"/>
                <a:gd name="T18" fmla="*/ 12 w 20"/>
                <a:gd name="T19" fmla="*/ 11 h 19"/>
                <a:gd name="T20" fmla="*/ 11 w 20"/>
                <a:gd name="T21" fmla="*/ 14 h 19"/>
                <a:gd name="T22" fmla="*/ 11 w 20"/>
                <a:gd name="T23" fmla="*/ 17 h 19"/>
                <a:gd name="T24" fmla="*/ 10 w 20"/>
                <a:gd name="T25" fmla="*/ 19 h 19"/>
                <a:gd name="T26" fmla="*/ 10 w 20"/>
                <a:gd name="T27" fmla="*/ 17 h 19"/>
                <a:gd name="T28" fmla="*/ 8 w 20"/>
                <a:gd name="T29" fmla="*/ 14 h 19"/>
                <a:gd name="T30" fmla="*/ 8 w 20"/>
                <a:gd name="T31" fmla="*/ 11 h 19"/>
                <a:gd name="T32" fmla="*/ 6 w 20"/>
                <a:gd name="T33" fmla="*/ 11 h 19"/>
                <a:gd name="T34" fmla="*/ 3 w 20"/>
                <a:gd name="T35" fmla="*/ 10 h 19"/>
                <a:gd name="T36" fmla="*/ 0 w 20"/>
                <a:gd name="T37" fmla="*/ 10 h 19"/>
                <a:gd name="T38" fmla="*/ 3 w 20"/>
                <a:gd name="T39" fmla="*/ 9 h 19"/>
                <a:gd name="T40" fmla="*/ 6 w 20"/>
                <a:gd name="T41" fmla="*/ 9 h 19"/>
                <a:gd name="T42" fmla="*/ 8 w 20"/>
                <a:gd name="T43" fmla="*/ 7 h 19"/>
                <a:gd name="T44" fmla="*/ 8 w 20"/>
                <a:gd name="T45" fmla="*/ 6 h 19"/>
                <a:gd name="T46" fmla="*/ 10 w 20"/>
                <a:gd name="T47" fmla="*/ 2 h 19"/>
                <a:gd name="T48" fmla="*/ 10 w 20"/>
                <a:gd name="T4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19">
                  <a:moveTo>
                    <a:pt x="10" y="0"/>
                  </a:moveTo>
                  <a:lnTo>
                    <a:pt x="10" y="2"/>
                  </a:lnTo>
                  <a:lnTo>
                    <a:pt x="11" y="6"/>
                  </a:lnTo>
                  <a:lnTo>
                    <a:pt x="12" y="7"/>
                  </a:lnTo>
                  <a:lnTo>
                    <a:pt x="13" y="9"/>
                  </a:lnTo>
                  <a:lnTo>
                    <a:pt x="17" y="9"/>
                  </a:lnTo>
                  <a:lnTo>
                    <a:pt x="20" y="10"/>
                  </a:lnTo>
                  <a:lnTo>
                    <a:pt x="17" y="10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1" y="14"/>
                  </a:lnTo>
                  <a:lnTo>
                    <a:pt x="11" y="17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8" y="14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3" y="9"/>
                  </a:lnTo>
                  <a:lnTo>
                    <a:pt x="6" y="9"/>
                  </a:lnTo>
                  <a:lnTo>
                    <a:pt x="8" y="7"/>
                  </a:lnTo>
                  <a:lnTo>
                    <a:pt x="8" y="6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24"/>
            <p:cNvSpPr>
              <a:spLocks/>
            </p:cNvSpPr>
            <p:nvPr/>
          </p:nvSpPr>
          <p:spPr bwMode="auto">
            <a:xfrm>
              <a:off x="3555" y="796"/>
              <a:ext cx="209" cy="292"/>
            </a:xfrm>
            <a:custGeom>
              <a:avLst/>
              <a:gdLst>
                <a:gd name="T0" fmla="*/ 45 w 209"/>
                <a:gd name="T1" fmla="*/ 0 h 292"/>
                <a:gd name="T2" fmla="*/ 53 w 209"/>
                <a:gd name="T3" fmla="*/ 1 h 292"/>
                <a:gd name="T4" fmla="*/ 57 w 209"/>
                <a:gd name="T5" fmla="*/ 4 h 292"/>
                <a:gd name="T6" fmla="*/ 209 w 209"/>
                <a:gd name="T7" fmla="*/ 253 h 292"/>
                <a:gd name="T8" fmla="*/ 209 w 209"/>
                <a:gd name="T9" fmla="*/ 258 h 292"/>
                <a:gd name="T10" fmla="*/ 206 w 209"/>
                <a:gd name="T11" fmla="*/ 264 h 292"/>
                <a:gd name="T12" fmla="*/ 201 w 209"/>
                <a:gd name="T13" fmla="*/ 272 h 292"/>
                <a:gd name="T14" fmla="*/ 192 w 209"/>
                <a:gd name="T15" fmla="*/ 277 h 292"/>
                <a:gd name="T16" fmla="*/ 182 w 209"/>
                <a:gd name="T17" fmla="*/ 284 h 292"/>
                <a:gd name="T18" fmla="*/ 172 w 209"/>
                <a:gd name="T19" fmla="*/ 289 h 292"/>
                <a:gd name="T20" fmla="*/ 163 w 209"/>
                <a:gd name="T21" fmla="*/ 292 h 292"/>
                <a:gd name="T22" fmla="*/ 155 w 209"/>
                <a:gd name="T23" fmla="*/ 291 h 292"/>
                <a:gd name="T24" fmla="*/ 151 w 209"/>
                <a:gd name="T25" fmla="*/ 288 h 292"/>
                <a:gd name="T26" fmla="*/ 0 w 209"/>
                <a:gd name="T27" fmla="*/ 39 h 292"/>
                <a:gd name="T28" fmla="*/ 0 w 209"/>
                <a:gd name="T29" fmla="*/ 34 h 292"/>
                <a:gd name="T30" fmla="*/ 2 w 209"/>
                <a:gd name="T31" fmla="*/ 27 h 292"/>
                <a:gd name="T32" fmla="*/ 7 w 209"/>
                <a:gd name="T33" fmla="*/ 20 h 292"/>
                <a:gd name="T34" fmla="*/ 17 w 209"/>
                <a:gd name="T35" fmla="*/ 14 h 292"/>
                <a:gd name="T36" fmla="*/ 27 w 209"/>
                <a:gd name="T37" fmla="*/ 8 h 292"/>
                <a:gd name="T38" fmla="*/ 38 w 209"/>
                <a:gd name="T39" fmla="*/ 3 h 292"/>
                <a:gd name="T40" fmla="*/ 45 w 209"/>
                <a:gd name="T41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9" h="292">
                  <a:moveTo>
                    <a:pt x="45" y="0"/>
                  </a:moveTo>
                  <a:lnTo>
                    <a:pt x="53" y="1"/>
                  </a:lnTo>
                  <a:lnTo>
                    <a:pt x="57" y="4"/>
                  </a:lnTo>
                  <a:lnTo>
                    <a:pt x="209" y="253"/>
                  </a:lnTo>
                  <a:lnTo>
                    <a:pt x="209" y="258"/>
                  </a:lnTo>
                  <a:lnTo>
                    <a:pt x="206" y="264"/>
                  </a:lnTo>
                  <a:lnTo>
                    <a:pt x="201" y="272"/>
                  </a:lnTo>
                  <a:lnTo>
                    <a:pt x="192" y="277"/>
                  </a:lnTo>
                  <a:lnTo>
                    <a:pt x="182" y="284"/>
                  </a:lnTo>
                  <a:lnTo>
                    <a:pt x="172" y="289"/>
                  </a:lnTo>
                  <a:lnTo>
                    <a:pt x="163" y="292"/>
                  </a:lnTo>
                  <a:lnTo>
                    <a:pt x="155" y="291"/>
                  </a:lnTo>
                  <a:lnTo>
                    <a:pt x="151" y="288"/>
                  </a:lnTo>
                  <a:lnTo>
                    <a:pt x="0" y="39"/>
                  </a:lnTo>
                  <a:lnTo>
                    <a:pt x="0" y="34"/>
                  </a:lnTo>
                  <a:lnTo>
                    <a:pt x="2" y="27"/>
                  </a:lnTo>
                  <a:lnTo>
                    <a:pt x="7" y="20"/>
                  </a:lnTo>
                  <a:lnTo>
                    <a:pt x="17" y="14"/>
                  </a:lnTo>
                  <a:lnTo>
                    <a:pt x="27" y="8"/>
                  </a:lnTo>
                  <a:lnTo>
                    <a:pt x="38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0000"/>
            </a:solidFill>
            <a:ln w="0">
              <a:solidFill>
                <a:srgbClr val="93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5"/>
            <p:cNvSpPr>
              <a:spLocks/>
            </p:cNvSpPr>
            <p:nvPr/>
          </p:nvSpPr>
          <p:spPr bwMode="auto">
            <a:xfrm>
              <a:off x="3555" y="796"/>
              <a:ext cx="154" cy="191"/>
            </a:xfrm>
            <a:custGeom>
              <a:avLst/>
              <a:gdLst>
                <a:gd name="T0" fmla="*/ 45 w 154"/>
                <a:gd name="T1" fmla="*/ 0 h 191"/>
                <a:gd name="T2" fmla="*/ 53 w 154"/>
                <a:gd name="T3" fmla="*/ 1 h 191"/>
                <a:gd name="T4" fmla="*/ 57 w 154"/>
                <a:gd name="T5" fmla="*/ 4 h 191"/>
                <a:gd name="T6" fmla="*/ 154 w 154"/>
                <a:gd name="T7" fmla="*/ 162 h 191"/>
                <a:gd name="T8" fmla="*/ 93 w 154"/>
                <a:gd name="T9" fmla="*/ 191 h 191"/>
                <a:gd name="T10" fmla="*/ 0 w 154"/>
                <a:gd name="T11" fmla="*/ 39 h 191"/>
                <a:gd name="T12" fmla="*/ 0 w 154"/>
                <a:gd name="T13" fmla="*/ 34 h 191"/>
                <a:gd name="T14" fmla="*/ 2 w 154"/>
                <a:gd name="T15" fmla="*/ 27 h 191"/>
                <a:gd name="T16" fmla="*/ 7 w 154"/>
                <a:gd name="T17" fmla="*/ 20 h 191"/>
                <a:gd name="T18" fmla="*/ 17 w 154"/>
                <a:gd name="T19" fmla="*/ 14 h 191"/>
                <a:gd name="T20" fmla="*/ 27 w 154"/>
                <a:gd name="T21" fmla="*/ 8 h 191"/>
                <a:gd name="T22" fmla="*/ 38 w 154"/>
                <a:gd name="T23" fmla="*/ 3 h 191"/>
                <a:gd name="T24" fmla="*/ 45 w 154"/>
                <a:gd name="T2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191">
                  <a:moveTo>
                    <a:pt x="45" y="0"/>
                  </a:moveTo>
                  <a:lnTo>
                    <a:pt x="53" y="1"/>
                  </a:lnTo>
                  <a:lnTo>
                    <a:pt x="57" y="4"/>
                  </a:lnTo>
                  <a:lnTo>
                    <a:pt x="154" y="162"/>
                  </a:lnTo>
                  <a:lnTo>
                    <a:pt x="93" y="191"/>
                  </a:lnTo>
                  <a:lnTo>
                    <a:pt x="0" y="39"/>
                  </a:lnTo>
                  <a:lnTo>
                    <a:pt x="0" y="34"/>
                  </a:lnTo>
                  <a:lnTo>
                    <a:pt x="2" y="27"/>
                  </a:lnTo>
                  <a:lnTo>
                    <a:pt x="7" y="20"/>
                  </a:lnTo>
                  <a:lnTo>
                    <a:pt x="17" y="14"/>
                  </a:lnTo>
                  <a:lnTo>
                    <a:pt x="27" y="8"/>
                  </a:lnTo>
                  <a:lnTo>
                    <a:pt x="38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6D0000"/>
            </a:solidFill>
            <a:ln w="0">
              <a:solidFill>
                <a:srgbClr val="6D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6"/>
            <p:cNvSpPr>
              <a:spLocks/>
            </p:cNvSpPr>
            <p:nvPr/>
          </p:nvSpPr>
          <p:spPr bwMode="auto">
            <a:xfrm>
              <a:off x="3903" y="682"/>
              <a:ext cx="82" cy="83"/>
            </a:xfrm>
            <a:custGeom>
              <a:avLst/>
              <a:gdLst>
                <a:gd name="T0" fmla="*/ 39 w 82"/>
                <a:gd name="T1" fmla="*/ 0 h 83"/>
                <a:gd name="T2" fmla="*/ 55 w 82"/>
                <a:gd name="T3" fmla="*/ 3 h 83"/>
                <a:gd name="T4" fmla="*/ 69 w 82"/>
                <a:gd name="T5" fmla="*/ 11 h 83"/>
                <a:gd name="T6" fmla="*/ 78 w 82"/>
                <a:gd name="T7" fmla="*/ 24 h 83"/>
                <a:gd name="T8" fmla="*/ 82 w 82"/>
                <a:gd name="T9" fmla="*/ 39 h 83"/>
                <a:gd name="T10" fmla="*/ 80 w 82"/>
                <a:gd name="T11" fmla="*/ 55 h 83"/>
                <a:gd name="T12" fmla="*/ 72 w 82"/>
                <a:gd name="T13" fmla="*/ 69 h 83"/>
                <a:gd name="T14" fmla="*/ 59 w 82"/>
                <a:gd name="T15" fmla="*/ 79 h 83"/>
                <a:gd name="T16" fmla="*/ 43 w 82"/>
                <a:gd name="T17" fmla="*/ 83 h 83"/>
                <a:gd name="T18" fmla="*/ 27 w 82"/>
                <a:gd name="T19" fmla="*/ 80 h 83"/>
                <a:gd name="T20" fmla="*/ 13 w 82"/>
                <a:gd name="T21" fmla="*/ 72 h 83"/>
                <a:gd name="T22" fmla="*/ 4 w 82"/>
                <a:gd name="T23" fmla="*/ 59 h 83"/>
                <a:gd name="T24" fmla="*/ 0 w 82"/>
                <a:gd name="T25" fmla="*/ 43 h 83"/>
                <a:gd name="T26" fmla="*/ 2 w 82"/>
                <a:gd name="T27" fmla="*/ 28 h 83"/>
                <a:gd name="T28" fmla="*/ 10 w 82"/>
                <a:gd name="T29" fmla="*/ 13 h 83"/>
                <a:gd name="T30" fmla="*/ 23 w 82"/>
                <a:gd name="T31" fmla="*/ 4 h 83"/>
                <a:gd name="T32" fmla="*/ 39 w 82"/>
                <a:gd name="T3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83">
                  <a:moveTo>
                    <a:pt x="39" y="0"/>
                  </a:moveTo>
                  <a:lnTo>
                    <a:pt x="55" y="3"/>
                  </a:lnTo>
                  <a:lnTo>
                    <a:pt x="69" y="11"/>
                  </a:lnTo>
                  <a:lnTo>
                    <a:pt x="78" y="24"/>
                  </a:lnTo>
                  <a:lnTo>
                    <a:pt x="82" y="39"/>
                  </a:lnTo>
                  <a:lnTo>
                    <a:pt x="80" y="55"/>
                  </a:lnTo>
                  <a:lnTo>
                    <a:pt x="72" y="69"/>
                  </a:lnTo>
                  <a:lnTo>
                    <a:pt x="59" y="79"/>
                  </a:lnTo>
                  <a:lnTo>
                    <a:pt x="43" y="83"/>
                  </a:lnTo>
                  <a:lnTo>
                    <a:pt x="27" y="80"/>
                  </a:lnTo>
                  <a:lnTo>
                    <a:pt x="13" y="72"/>
                  </a:lnTo>
                  <a:lnTo>
                    <a:pt x="4" y="59"/>
                  </a:lnTo>
                  <a:lnTo>
                    <a:pt x="0" y="43"/>
                  </a:lnTo>
                  <a:lnTo>
                    <a:pt x="2" y="28"/>
                  </a:lnTo>
                  <a:lnTo>
                    <a:pt x="10" y="13"/>
                  </a:lnTo>
                  <a:lnTo>
                    <a:pt x="23" y="4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3E0DF"/>
            </a:solidFill>
            <a:ln w="0">
              <a:solidFill>
                <a:srgbClr val="D3E0D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27"/>
            <p:cNvSpPr>
              <a:spLocks/>
            </p:cNvSpPr>
            <p:nvPr/>
          </p:nvSpPr>
          <p:spPr bwMode="auto">
            <a:xfrm>
              <a:off x="3549" y="847"/>
              <a:ext cx="83" cy="84"/>
            </a:xfrm>
            <a:custGeom>
              <a:avLst/>
              <a:gdLst>
                <a:gd name="T0" fmla="*/ 40 w 83"/>
                <a:gd name="T1" fmla="*/ 0 h 84"/>
                <a:gd name="T2" fmla="*/ 55 w 83"/>
                <a:gd name="T3" fmla="*/ 3 h 84"/>
                <a:gd name="T4" fmla="*/ 70 w 83"/>
                <a:gd name="T5" fmla="*/ 10 h 84"/>
                <a:gd name="T6" fmla="*/ 79 w 83"/>
                <a:gd name="T7" fmla="*/ 24 h 84"/>
                <a:gd name="T8" fmla="*/ 83 w 83"/>
                <a:gd name="T9" fmla="*/ 41 h 84"/>
                <a:gd name="T10" fmla="*/ 80 w 83"/>
                <a:gd name="T11" fmla="*/ 56 h 84"/>
                <a:gd name="T12" fmla="*/ 72 w 83"/>
                <a:gd name="T13" fmla="*/ 69 h 84"/>
                <a:gd name="T14" fmla="*/ 59 w 83"/>
                <a:gd name="T15" fmla="*/ 80 h 84"/>
                <a:gd name="T16" fmla="*/ 44 w 83"/>
                <a:gd name="T17" fmla="*/ 84 h 84"/>
                <a:gd name="T18" fmla="*/ 28 w 83"/>
                <a:gd name="T19" fmla="*/ 81 h 84"/>
                <a:gd name="T20" fmla="*/ 13 w 83"/>
                <a:gd name="T21" fmla="*/ 72 h 84"/>
                <a:gd name="T22" fmla="*/ 4 w 83"/>
                <a:gd name="T23" fmla="*/ 59 h 84"/>
                <a:gd name="T24" fmla="*/ 0 w 83"/>
                <a:gd name="T25" fmla="*/ 43 h 84"/>
                <a:gd name="T26" fmla="*/ 3 w 83"/>
                <a:gd name="T27" fmla="*/ 27 h 84"/>
                <a:gd name="T28" fmla="*/ 11 w 83"/>
                <a:gd name="T29" fmla="*/ 14 h 84"/>
                <a:gd name="T30" fmla="*/ 24 w 83"/>
                <a:gd name="T31" fmla="*/ 4 h 84"/>
                <a:gd name="T32" fmla="*/ 40 w 83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84">
                  <a:moveTo>
                    <a:pt x="40" y="0"/>
                  </a:moveTo>
                  <a:lnTo>
                    <a:pt x="55" y="3"/>
                  </a:lnTo>
                  <a:lnTo>
                    <a:pt x="70" y="10"/>
                  </a:lnTo>
                  <a:lnTo>
                    <a:pt x="79" y="24"/>
                  </a:lnTo>
                  <a:lnTo>
                    <a:pt x="83" y="41"/>
                  </a:lnTo>
                  <a:lnTo>
                    <a:pt x="80" y="56"/>
                  </a:lnTo>
                  <a:lnTo>
                    <a:pt x="72" y="69"/>
                  </a:lnTo>
                  <a:lnTo>
                    <a:pt x="59" y="80"/>
                  </a:lnTo>
                  <a:lnTo>
                    <a:pt x="44" y="84"/>
                  </a:lnTo>
                  <a:lnTo>
                    <a:pt x="28" y="81"/>
                  </a:lnTo>
                  <a:lnTo>
                    <a:pt x="13" y="72"/>
                  </a:lnTo>
                  <a:lnTo>
                    <a:pt x="4" y="59"/>
                  </a:lnTo>
                  <a:lnTo>
                    <a:pt x="0" y="43"/>
                  </a:lnTo>
                  <a:lnTo>
                    <a:pt x="3" y="27"/>
                  </a:lnTo>
                  <a:lnTo>
                    <a:pt x="11" y="14"/>
                  </a:lnTo>
                  <a:lnTo>
                    <a:pt x="24" y="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D3E0DF"/>
            </a:solidFill>
            <a:ln w="0">
              <a:solidFill>
                <a:srgbClr val="D3E0D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8"/>
            <p:cNvSpPr>
              <a:spLocks/>
            </p:cNvSpPr>
            <p:nvPr/>
          </p:nvSpPr>
          <p:spPr bwMode="auto">
            <a:xfrm>
              <a:off x="3538" y="778"/>
              <a:ext cx="165" cy="205"/>
            </a:xfrm>
            <a:custGeom>
              <a:avLst/>
              <a:gdLst>
                <a:gd name="T0" fmla="*/ 89 w 165"/>
                <a:gd name="T1" fmla="*/ 0 h 205"/>
                <a:gd name="T2" fmla="*/ 165 w 165"/>
                <a:gd name="T3" fmla="*/ 163 h 205"/>
                <a:gd name="T4" fmla="*/ 76 w 165"/>
                <a:gd name="T5" fmla="*/ 205 h 205"/>
                <a:gd name="T6" fmla="*/ 0 w 165"/>
                <a:gd name="T7" fmla="*/ 41 h 205"/>
                <a:gd name="T8" fmla="*/ 89 w 165"/>
                <a:gd name="T9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205">
                  <a:moveTo>
                    <a:pt x="89" y="0"/>
                  </a:moveTo>
                  <a:lnTo>
                    <a:pt x="165" y="163"/>
                  </a:lnTo>
                  <a:lnTo>
                    <a:pt x="76" y="205"/>
                  </a:lnTo>
                  <a:lnTo>
                    <a:pt x="0" y="41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BF0002"/>
            </a:solidFill>
            <a:ln w="0">
              <a:solidFill>
                <a:srgbClr val="BF00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29"/>
            <p:cNvSpPr>
              <a:spLocks/>
            </p:cNvSpPr>
            <p:nvPr/>
          </p:nvSpPr>
          <p:spPr bwMode="auto">
            <a:xfrm>
              <a:off x="3576" y="860"/>
              <a:ext cx="127" cy="123"/>
            </a:xfrm>
            <a:custGeom>
              <a:avLst/>
              <a:gdLst>
                <a:gd name="T0" fmla="*/ 89 w 127"/>
                <a:gd name="T1" fmla="*/ 0 h 123"/>
                <a:gd name="T2" fmla="*/ 127 w 127"/>
                <a:gd name="T3" fmla="*/ 81 h 123"/>
                <a:gd name="T4" fmla="*/ 38 w 127"/>
                <a:gd name="T5" fmla="*/ 123 h 123"/>
                <a:gd name="T6" fmla="*/ 0 w 127"/>
                <a:gd name="T7" fmla="*/ 42 h 123"/>
                <a:gd name="T8" fmla="*/ 89 w 12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3">
                  <a:moveTo>
                    <a:pt x="89" y="0"/>
                  </a:moveTo>
                  <a:lnTo>
                    <a:pt x="127" y="81"/>
                  </a:lnTo>
                  <a:lnTo>
                    <a:pt x="38" y="123"/>
                  </a:lnTo>
                  <a:lnTo>
                    <a:pt x="0" y="4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930000"/>
            </a:solidFill>
            <a:ln w="0">
              <a:solidFill>
                <a:srgbClr val="93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30"/>
            <p:cNvSpPr>
              <a:spLocks/>
            </p:cNvSpPr>
            <p:nvPr/>
          </p:nvSpPr>
          <p:spPr bwMode="auto">
            <a:xfrm>
              <a:off x="3627" y="602"/>
              <a:ext cx="364" cy="339"/>
            </a:xfrm>
            <a:custGeom>
              <a:avLst/>
              <a:gdLst>
                <a:gd name="T0" fmla="*/ 238 w 364"/>
                <a:gd name="T1" fmla="*/ 0 h 339"/>
                <a:gd name="T2" fmla="*/ 364 w 364"/>
                <a:gd name="T3" fmla="*/ 269 h 339"/>
                <a:gd name="T4" fmla="*/ 360 w 364"/>
                <a:gd name="T5" fmla="*/ 269 h 339"/>
                <a:gd name="T6" fmla="*/ 348 w 364"/>
                <a:gd name="T7" fmla="*/ 270 h 339"/>
                <a:gd name="T8" fmla="*/ 331 w 364"/>
                <a:gd name="T9" fmla="*/ 271 h 339"/>
                <a:gd name="T10" fmla="*/ 310 w 364"/>
                <a:gd name="T11" fmla="*/ 274 h 339"/>
                <a:gd name="T12" fmla="*/ 285 w 364"/>
                <a:gd name="T13" fmla="*/ 276 h 339"/>
                <a:gd name="T14" fmla="*/ 259 w 364"/>
                <a:gd name="T15" fmla="*/ 279 h 339"/>
                <a:gd name="T16" fmla="*/ 234 w 364"/>
                <a:gd name="T17" fmla="*/ 283 h 339"/>
                <a:gd name="T18" fmla="*/ 210 w 364"/>
                <a:gd name="T19" fmla="*/ 287 h 339"/>
                <a:gd name="T20" fmla="*/ 197 w 364"/>
                <a:gd name="T21" fmla="*/ 289 h 339"/>
                <a:gd name="T22" fmla="*/ 183 w 364"/>
                <a:gd name="T23" fmla="*/ 295 h 339"/>
                <a:gd name="T24" fmla="*/ 166 w 364"/>
                <a:gd name="T25" fmla="*/ 300 h 339"/>
                <a:gd name="T26" fmla="*/ 148 w 364"/>
                <a:gd name="T27" fmla="*/ 308 h 339"/>
                <a:gd name="T28" fmla="*/ 129 w 364"/>
                <a:gd name="T29" fmla="*/ 314 h 339"/>
                <a:gd name="T30" fmla="*/ 112 w 364"/>
                <a:gd name="T31" fmla="*/ 322 h 339"/>
                <a:gd name="T32" fmla="*/ 98 w 364"/>
                <a:gd name="T33" fmla="*/ 329 h 339"/>
                <a:gd name="T34" fmla="*/ 86 w 364"/>
                <a:gd name="T35" fmla="*/ 334 h 339"/>
                <a:gd name="T36" fmla="*/ 78 w 364"/>
                <a:gd name="T37" fmla="*/ 338 h 339"/>
                <a:gd name="T38" fmla="*/ 76 w 364"/>
                <a:gd name="T39" fmla="*/ 339 h 339"/>
                <a:gd name="T40" fmla="*/ 0 w 364"/>
                <a:gd name="T41" fmla="*/ 176 h 339"/>
                <a:gd name="T42" fmla="*/ 4 w 364"/>
                <a:gd name="T43" fmla="*/ 174 h 339"/>
                <a:gd name="T44" fmla="*/ 13 w 364"/>
                <a:gd name="T45" fmla="*/ 170 h 339"/>
                <a:gd name="T46" fmla="*/ 26 w 364"/>
                <a:gd name="T47" fmla="*/ 164 h 339"/>
                <a:gd name="T48" fmla="*/ 42 w 364"/>
                <a:gd name="T49" fmla="*/ 156 h 339"/>
                <a:gd name="T50" fmla="*/ 60 w 364"/>
                <a:gd name="T51" fmla="*/ 147 h 339"/>
                <a:gd name="T52" fmla="*/ 78 w 364"/>
                <a:gd name="T53" fmla="*/ 136 h 339"/>
                <a:gd name="T54" fmla="*/ 96 w 364"/>
                <a:gd name="T55" fmla="*/ 127 h 339"/>
                <a:gd name="T56" fmla="*/ 111 w 364"/>
                <a:gd name="T57" fmla="*/ 118 h 339"/>
                <a:gd name="T58" fmla="*/ 121 w 364"/>
                <a:gd name="T59" fmla="*/ 109 h 339"/>
                <a:gd name="T60" fmla="*/ 141 w 364"/>
                <a:gd name="T61" fmla="*/ 92 h 339"/>
                <a:gd name="T62" fmla="*/ 159 w 364"/>
                <a:gd name="T63" fmla="*/ 76 h 339"/>
                <a:gd name="T64" fmla="*/ 176 w 364"/>
                <a:gd name="T65" fmla="*/ 59 h 339"/>
                <a:gd name="T66" fmla="*/ 193 w 364"/>
                <a:gd name="T67" fmla="*/ 43 h 339"/>
                <a:gd name="T68" fmla="*/ 208 w 364"/>
                <a:gd name="T69" fmla="*/ 29 h 339"/>
                <a:gd name="T70" fmla="*/ 221 w 364"/>
                <a:gd name="T71" fmla="*/ 17 h 339"/>
                <a:gd name="T72" fmla="*/ 230 w 364"/>
                <a:gd name="T73" fmla="*/ 8 h 339"/>
                <a:gd name="T74" fmla="*/ 237 w 364"/>
                <a:gd name="T75" fmla="*/ 3 h 339"/>
                <a:gd name="T76" fmla="*/ 238 w 364"/>
                <a:gd name="T77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4" h="339">
                  <a:moveTo>
                    <a:pt x="238" y="0"/>
                  </a:moveTo>
                  <a:lnTo>
                    <a:pt x="364" y="269"/>
                  </a:lnTo>
                  <a:lnTo>
                    <a:pt x="360" y="269"/>
                  </a:lnTo>
                  <a:lnTo>
                    <a:pt x="348" y="270"/>
                  </a:lnTo>
                  <a:lnTo>
                    <a:pt x="331" y="271"/>
                  </a:lnTo>
                  <a:lnTo>
                    <a:pt x="310" y="274"/>
                  </a:lnTo>
                  <a:lnTo>
                    <a:pt x="285" y="276"/>
                  </a:lnTo>
                  <a:lnTo>
                    <a:pt x="259" y="279"/>
                  </a:lnTo>
                  <a:lnTo>
                    <a:pt x="234" y="283"/>
                  </a:lnTo>
                  <a:lnTo>
                    <a:pt x="210" y="287"/>
                  </a:lnTo>
                  <a:lnTo>
                    <a:pt x="197" y="289"/>
                  </a:lnTo>
                  <a:lnTo>
                    <a:pt x="183" y="295"/>
                  </a:lnTo>
                  <a:lnTo>
                    <a:pt x="166" y="300"/>
                  </a:lnTo>
                  <a:lnTo>
                    <a:pt x="148" y="308"/>
                  </a:lnTo>
                  <a:lnTo>
                    <a:pt x="129" y="314"/>
                  </a:lnTo>
                  <a:lnTo>
                    <a:pt x="112" y="322"/>
                  </a:lnTo>
                  <a:lnTo>
                    <a:pt x="98" y="329"/>
                  </a:lnTo>
                  <a:lnTo>
                    <a:pt x="86" y="334"/>
                  </a:lnTo>
                  <a:lnTo>
                    <a:pt x="78" y="338"/>
                  </a:lnTo>
                  <a:lnTo>
                    <a:pt x="76" y="339"/>
                  </a:lnTo>
                  <a:lnTo>
                    <a:pt x="0" y="176"/>
                  </a:lnTo>
                  <a:lnTo>
                    <a:pt x="4" y="174"/>
                  </a:lnTo>
                  <a:lnTo>
                    <a:pt x="13" y="170"/>
                  </a:lnTo>
                  <a:lnTo>
                    <a:pt x="26" y="164"/>
                  </a:lnTo>
                  <a:lnTo>
                    <a:pt x="42" y="156"/>
                  </a:lnTo>
                  <a:lnTo>
                    <a:pt x="60" y="147"/>
                  </a:lnTo>
                  <a:lnTo>
                    <a:pt x="78" y="136"/>
                  </a:lnTo>
                  <a:lnTo>
                    <a:pt x="96" y="127"/>
                  </a:lnTo>
                  <a:lnTo>
                    <a:pt x="111" y="118"/>
                  </a:lnTo>
                  <a:lnTo>
                    <a:pt x="121" y="109"/>
                  </a:lnTo>
                  <a:lnTo>
                    <a:pt x="141" y="92"/>
                  </a:lnTo>
                  <a:lnTo>
                    <a:pt x="159" y="76"/>
                  </a:lnTo>
                  <a:lnTo>
                    <a:pt x="176" y="59"/>
                  </a:lnTo>
                  <a:lnTo>
                    <a:pt x="193" y="43"/>
                  </a:lnTo>
                  <a:lnTo>
                    <a:pt x="208" y="29"/>
                  </a:lnTo>
                  <a:lnTo>
                    <a:pt x="221" y="17"/>
                  </a:lnTo>
                  <a:lnTo>
                    <a:pt x="230" y="8"/>
                  </a:lnTo>
                  <a:lnTo>
                    <a:pt x="237" y="3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F4F9F8"/>
            </a:solidFill>
            <a:ln w="0">
              <a:solidFill>
                <a:srgbClr val="F4F9F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3860" y="571"/>
              <a:ext cx="166" cy="318"/>
            </a:xfrm>
            <a:custGeom>
              <a:avLst/>
              <a:gdLst>
                <a:gd name="T0" fmla="*/ 17 w 166"/>
                <a:gd name="T1" fmla="*/ 0 h 318"/>
                <a:gd name="T2" fmla="*/ 21 w 166"/>
                <a:gd name="T3" fmla="*/ 1 h 318"/>
                <a:gd name="T4" fmla="*/ 23 w 166"/>
                <a:gd name="T5" fmla="*/ 2 h 318"/>
                <a:gd name="T6" fmla="*/ 27 w 166"/>
                <a:gd name="T7" fmla="*/ 5 h 318"/>
                <a:gd name="T8" fmla="*/ 30 w 166"/>
                <a:gd name="T9" fmla="*/ 9 h 318"/>
                <a:gd name="T10" fmla="*/ 165 w 166"/>
                <a:gd name="T11" fmla="*/ 296 h 318"/>
                <a:gd name="T12" fmla="*/ 166 w 166"/>
                <a:gd name="T13" fmla="*/ 300 h 318"/>
                <a:gd name="T14" fmla="*/ 166 w 166"/>
                <a:gd name="T15" fmla="*/ 305 h 318"/>
                <a:gd name="T16" fmla="*/ 165 w 166"/>
                <a:gd name="T17" fmla="*/ 309 h 318"/>
                <a:gd name="T18" fmla="*/ 162 w 166"/>
                <a:gd name="T19" fmla="*/ 311 h 318"/>
                <a:gd name="T20" fmla="*/ 158 w 166"/>
                <a:gd name="T21" fmla="*/ 314 h 318"/>
                <a:gd name="T22" fmla="*/ 153 w 166"/>
                <a:gd name="T23" fmla="*/ 317 h 318"/>
                <a:gd name="T24" fmla="*/ 149 w 166"/>
                <a:gd name="T25" fmla="*/ 318 h 318"/>
                <a:gd name="T26" fmla="*/ 145 w 166"/>
                <a:gd name="T27" fmla="*/ 317 h 318"/>
                <a:gd name="T28" fmla="*/ 141 w 166"/>
                <a:gd name="T29" fmla="*/ 315 h 318"/>
                <a:gd name="T30" fmla="*/ 138 w 166"/>
                <a:gd name="T31" fmla="*/ 313 h 318"/>
                <a:gd name="T32" fmla="*/ 136 w 166"/>
                <a:gd name="T33" fmla="*/ 309 h 318"/>
                <a:gd name="T34" fmla="*/ 1 w 166"/>
                <a:gd name="T35" fmla="*/ 22 h 318"/>
                <a:gd name="T36" fmla="*/ 0 w 166"/>
                <a:gd name="T37" fmla="*/ 18 h 318"/>
                <a:gd name="T38" fmla="*/ 0 w 166"/>
                <a:gd name="T39" fmla="*/ 13 h 318"/>
                <a:gd name="T40" fmla="*/ 1 w 166"/>
                <a:gd name="T41" fmla="*/ 9 h 318"/>
                <a:gd name="T42" fmla="*/ 4 w 166"/>
                <a:gd name="T43" fmla="*/ 6 h 318"/>
                <a:gd name="T44" fmla="*/ 6 w 166"/>
                <a:gd name="T45" fmla="*/ 4 h 318"/>
                <a:gd name="T46" fmla="*/ 13 w 166"/>
                <a:gd name="T47" fmla="*/ 1 h 318"/>
                <a:gd name="T48" fmla="*/ 17 w 166"/>
                <a:gd name="T49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6" h="318">
                  <a:moveTo>
                    <a:pt x="17" y="0"/>
                  </a:moveTo>
                  <a:lnTo>
                    <a:pt x="21" y="1"/>
                  </a:lnTo>
                  <a:lnTo>
                    <a:pt x="23" y="2"/>
                  </a:lnTo>
                  <a:lnTo>
                    <a:pt x="27" y="5"/>
                  </a:lnTo>
                  <a:lnTo>
                    <a:pt x="30" y="9"/>
                  </a:lnTo>
                  <a:lnTo>
                    <a:pt x="165" y="296"/>
                  </a:lnTo>
                  <a:lnTo>
                    <a:pt x="166" y="300"/>
                  </a:lnTo>
                  <a:lnTo>
                    <a:pt x="166" y="305"/>
                  </a:lnTo>
                  <a:lnTo>
                    <a:pt x="165" y="309"/>
                  </a:lnTo>
                  <a:lnTo>
                    <a:pt x="162" y="311"/>
                  </a:lnTo>
                  <a:lnTo>
                    <a:pt x="158" y="314"/>
                  </a:lnTo>
                  <a:lnTo>
                    <a:pt x="153" y="317"/>
                  </a:lnTo>
                  <a:lnTo>
                    <a:pt x="149" y="318"/>
                  </a:lnTo>
                  <a:lnTo>
                    <a:pt x="145" y="317"/>
                  </a:lnTo>
                  <a:lnTo>
                    <a:pt x="141" y="315"/>
                  </a:lnTo>
                  <a:lnTo>
                    <a:pt x="138" y="313"/>
                  </a:lnTo>
                  <a:lnTo>
                    <a:pt x="136" y="309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1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F0002"/>
            </a:solidFill>
            <a:ln w="0">
              <a:solidFill>
                <a:srgbClr val="BF000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32"/>
            <p:cNvSpPr>
              <a:spLocks/>
            </p:cNvSpPr>
            <p:nvPr/>
          </p:nvSpPr>
          <p:spPr bwMode="auto">
            <a:xfrm>
              <a:off x="3662" y="732"/>
              <a:ext cx="329" cy="209"/>
            </a:xfrm>
            <a:custGeom>
              <a:avLst/>
              <a:gdLst>
                <a:gd name="T0" fmla="*/ 264 w 329"/>
                <a:gd name="T1" fmla="*/ 0 h 209"/>
                <a:gd name="T2" fmla="*/ 329 w 329"/>
                <a:gd name="T3" fmla="*/ 139 h 209"/>
                <a:gd name="T4" fmla="*/ 325 w 329"/>
                <a:gd name="T5" fmla="*/ 139 h 209"/>
                <a:gd name="T6" fmla="*/ 313 w 329"/>
                <a:gd name="T7" fmla="*/ 140 h 209"/>
                <a:gd name="T8" fmla="*/ 296 w 329"/>
                <a:gd name="T9" fmla="*/ 141 h 209"/>
                <a:gd name="T10" fmla="*/ 275 w 329"/>
                <a:gd name="T11" fmla="*/ 144 h 209"/>
                <a:gd name="T12" fmla="*/ 250 w 329"/>
                <a:gd name="T13" fmla="*/ 146 h 209"/>
                <a:gd name="T14" fmla="*/ 224 w 329"/>
                <a:gd name="T15" fmla="*/ 149 h 209"/>
                <a:gd name="T16" fmla="*/ 199 w 329"/>
                <a:gd name="T17" fmla="*/ 153 h 209"/>
                <a:gd name="T18" fmla="*/ 175 w 329"/>
                <a:gd name="T19" fmla="*/ 157 h 209"/>
                <a:gd name="T20" fmla="*/ 162 w 329"/>
                <a:gd name="T21" fmla="*/ 159 h 209"/>
                <a:gd name="T22" fmla="*/ 148 w 329"/>
                <a:gd name="T23" fmla="*/ 165 h 209"/>
                <a:gd name="T24" fmla="*/ 131 w 329"/>
                <a:gd name="T25" fmla="*/ 170 h 209"/>
                <a:gd name="T26" fmla="*/ 113 w 329"/>
                <a:gd name="T27" fmla="*/ 178 h 209"/>
                <a:gd name="T28" fmla="*/ 94 w 329"/>
                <a:gd name="T29" fmla="*/ 184 h 209"/>
                <a:gd name="T30" fmla="*/ 77 w 329"/>
                <a:gd name="T31" fmla="*/ 192 h 209"/>
                <a:gd name="T32" fmla="*/ 63 w 329"/>
                <a:gd name="T33" fmla="*/ 199 h 209"/>
                <a:gd name="T34" fmla="*/ 51 w 329"/>
                <a:gd name="T35" fmla="*/ 204 h 209"/>
                <a:gd name="T36" fmla="*/ 43 w 329"/>
                <a:gd name="T37" fmla="*/ 208 h 209"/>
                <a:gd name="T38" fmla="*/ 41 w 329"/>
                <a:gd name="T39" fmla="*/ 209 h 209"/>
                <a:gd name="T40" fmla="*/ 0 w 329"/>
                <a:gd name="T41" fmla="*/ 123 h 209"/>
                <a:gd name="T42" fmla="*/ 264 w 329"/>
                <a:gd name="T43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9" h="209">
                  <a:moveTo>
                    <a:pt x="264" y="0"/>
                  </a:moveTo>
                  <a:lnTo>
                    <a:pt x="329" y="139"/>
                  </a:lnTo>
                  <a:lnTo>
                    <a:pt x="325" y="139"/>
                  </a:lnTo>
                  <a:lnTo>
                    <a:pt x="313" y="140"/>
                  </a:lnTo>
                  <a:lnTo>
                    <a:pt x="296" y="141"/>
                  </a:lnTo>
                  <a:lnTo>
                    <a:pt x="275" y="144"/>
                  </a:lnTo>
                  <a:lnTo>
                    <a:pt x="250" y="146"/>
                  </a:lnTo>
                  <a:lnTo>
                    <a:pt x="224" y="149"/>
                  </a:lnTo>
                  <a:lnTo>
                    <a:pt x="199" y="153"/>
                  </a:lnTo>
                  <a:lnTo>
                    <a:pt x="175" y="157"/>
                  </a:lnTo>
                  <a:lnTo>
                    <a:pt x="162" y="159"/>
                  </a:lnTo>
                  <a:lnTo>
                    <a:pt x="148" y="165"/>
                  </a:lnTo>
                  <a:lnTo>
                    <a:pt x="131" y="170"/>
                  </a:lnTo>
                  <a:lnTo>
                    <a:pt x="113" y="178"/>
                  </a:lnTo>
                  <a:lnTo>
                    <a:pt x="94" y="184"/>
                  </a:lnTo>
                  <a:lnTo>
                    <a:pt x="77" y="192"/>
                  </a:lnTo>
                  <a:lnTo>
                    <a:pt x="63" y="199"/>
                  </a:lnTo>
                  <a:lnTo>
                    <a:pt x="51" y="204"/>
                  </a:lnTo>
                  <a:lnTo>
                    <a:pt x="43" y="208"/>
                  </a:lnTo>
                  <a:lnTo>
                    <a:pt x="41" y="209"/>
                  </a:lnTo>
                  <a:lnTo>
                    <a:pt x="0" y="123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3E0DF"/>
            </a:solidFill>
            <a:ln w="0">
              <a:solidFill>
                <a:srgbClr val="D3E0D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33"/>
            <p:cNvSpPr>
              <a:spLocks/>
            </p:cNvSpPr>
            <p:nvPr/>
          </p:nvSpPr>
          <p:spPr bwMode="auto">
            <a:xfrm>
              <a:off x="3926" y="719"/>
              <a:ext cx="99" cy="170"/>
            </a:xfrm>
            <a:custGeom>
              <a:avLst/>
              <a:gdLst>
                <a:gd name="T0" fmla="*/ 28 w 99"/>
                <a:gd name="T1" fmla="*/ 0 h 170"/>
                <a:gd name="T2" fmla="*/ 97 w 99"/>
                <a:gd name="T3" fmla="*/ 146 h 170"/>
                <a:gd name="T4" fmla="*/ 99 w 99"/>
                <a:gd name="T5" fmla="*/ 152 h 170"/>
                <a:gd name="T6" fmla="*/ 99 w 99"/>
                <a:gd name="T7" fmla="*/ 155 h 170"/>
                <a:gd name="T8" fmla="*/ 99 w 99"/>
                <a:gd name="T9" fmla="*/ 159 h 170"/>
                <a:gd name="T10" fmla="*/ 96 w 99"/>
                <a:gd name="T11" fmla="*/ 163 h 170"/>
                <a:gd name="T12" fmla="*/ 92 w 99"/>
                <a:gd name="T13" fmla="*/ 166 h 170"/>
                <a:gd name="T14" fmla="*/ 87 w 99"/>
                <a:gd name="T15" fmla="*/ 169 h 170"/>
                <a:gd name="T16" fmla="*/ 83 w 99"/>
                <a:gd name="T17" fmla="*/ 170 h 170"/>
                <a:gd name="T18" fmla="*/ 79 w 99"/>
                <a:gd name="T19" fmla="*/ 169 h 170"/>
                <a:gd name="T20" fmla="*/ 75 w 99"/>
                <a:gd name="T21" fmla="*/ 167 h 170"/>
                <a:gd name="T22" fmla="*/ 72 w 99"/>
                <a:gd name="T23" fmla="*/ 165 h 170"/>
                <a:gd name="T24" fmla="*/ 70 w 99"/>
                <a:gd name="T25" fmla="*/ 161 h 170"/>
                <a:gd name="T26" fmla="*/ 0 w 99"/>
                <a:gd name="T27" fmla="*/ 13 h 170"/>
                <a:gd name="T28" fmla="*/ 28 w 99"/>
                <a:gd name="T2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9" h="170">
                  <a:moveTo>
                    <a:pt x="28" y="0"/>
                  </a:moveTo>
                  <a:lnTo>
                    <a:pt x="97" y="146"/>
                  </a:lnTo>
                  <a:lnTo>
                    <a:pt x="99" y="152"/>
                  </a:lnTo>
                  <a:lnTo>
                    <a:pt x="99" y="155"/>
                  </a:lnTo>
                  <a:lnTo>
                    <a:pt x="99" y="159"/>
                  </a:lnTo>
                  <a:lnTo>
                    <a:pt x="96" y="163"/>
                  </a:lnTo>
                  <a:lnTo>
                    <a:pt x="92" y="166"/>
                  </a:lnTo>
                  <a:lnTo>
                    <a:pt x="87" y="169"/>
                  </a:lnTo>
                  <a:lnTo>
                    <a:pt x="83" y="170"/>
                  </a:lnTo>
                  <a:lnTo>
                    <a:pt x="79" y="169"/>
                  </a:lnTo>
                  <a:lnTo>
                    <a:pt x="75" y="167"/>
                  </a:lnTo>
                  <a:lnTo>
                    <a:pt x="72" y="165"/>
                  </a:lnTo>
                  <a:lnTo>
                    <a:pt x="70" y="161"/>
                  </a:lnTo>
                  <a:lnTo>
                    <a:pt x="0" y="1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930000"/>
            </a:solidFill>
            <a:ln w="0">
              <a:solidFill>
                <a:srgbClr val="93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3977" y="607"/>
              <a:ext cx="99" cy="169"/>
            </a:xfrm>
            <a:custGeom>
              <a:avLst/>
              <a:gdLst>
                <a:gd name="T0" fmla="*/ 11 w 99"/>
                <a:gd name="T1" fmla="*/ 0 h 169"/>
                <a:gd name="T2" fmla="*/ 15 w 99"/>
                <a:gd name="T3" fmla="*/ 0 h 169"/>
                <a:gd name="T4" fmla="*/ 38 w 99"/>
                <a:gd name="T5" fmla="*/ 12 h 169"/>
                <a:gd name="T6" fmla="*/ 59 w 99"/>
                <a:gd name="T7" fmla="*/ 29 h 169"/>
                <a:gd name="T8" fmla="*/ 75 w 99"/>
                <a:gd name="T9" fmla="*/ 48 h 169"/>
                <a:gd name="T10" fmla="*/ 88 w 99"/>
                <a:gd name="T11" fmla="*/ 70 h 169"/>
                <a:gd name="T12" fmla="*/ 96 w 99"/>
                <a:gd name="T13" fmla="*/ 95 h 169"/>
                <a:gd name="T14" fmla="*/ 99 w 99"/>
                <a:gd name="T15" fmla="*/ 120 h 169"/>
                <a:gd name="T16" fmla="*/ 96 w 99"/>
                <a:gd name="T17" fmla="*/ 142 h 169"/>
                <a:gd name="T18" fmla="*/ 91 w 99"/>
                <a:gd name="T19" fmla="*/ 163 h 169"/>
                <a:gd name="T20" fmla="*/ 88 w 99"/>
                <a:gd name="T21" fmla="*/ 167 h 169"/>
                <a:gd name="T22" fmla="*/ 86 w 99"/>
                <a:gd name="T23" fmla="*/ 169 h 169"/>
                <a:gd name="T24" fmla="*/ 82 w 99"/>
                <a:gd name="T25" fmla="*/ 169 h 169"/>
                <a:gd name="T26" fmla="*/ 76 w 99"/>
                <a:gd name="T27" fmla="*/ 169 h 169"/>
                <a:gd name="T28" fmla="*/ 74 w 99"/>
                <a:gd name="T29" fmla="*/ 167 h 169"/>
                <a:gd name="T30" fmla="*/ 71 w 99"/>
                <a:gd name="T31" fmla="*/ 164 h 169"/>
                <a:gd name="T32" fmla="*/ 70 w 99"/>
                <a:gd name="T33" fmla="*/ 160 h 169"/>
                <a:gd name="T34" fmla="*/ 70 w 99"/>
                <a:gd name="T35" fmla="*/ 155 h 169"/>
                <a:gd name="T36" fmla="*/ 75 w 99"/>
                <a:gd name="T37" fmla="*/ 138 h 169"/>
                <a:gd name="T38" fmla="*/ 76 w 99"/>
                <a:gd name="T39" fmla="*/ 120 h 169"/>
                <a:gd name="T40" fmla="*/ 74 w 99"/>
                <a:gd name="T41" fmla="*/ 95 h 169"/>
                <a:gd name="T42" fmla="*/ 65 w 99"/>
                <a:gd name="T43" fmla="*/ 71 h 169"/>
                <a:gd name="T44" fmla="*/ 50 w 99"/>
                <a:gd name="T45" fmla="*/ 50 h 169"/>
                <a:gd name="T46" fmla="*/ 31 w 99"/>
                <a:gd name="T47" fmla="*/ 33 h 169"/>
                <a:gd name="T48" fmla="*/ 7 w 99"/>
                <a:gd name="T49" fmla="*/ 21 h 169"/>
                <a:gd name="T50" fmla="*/ 7 w 99"/>
                <a:gd name="T51" fmla="*/ 21 h 169"/>
                <a:gd name="T52" fmla="*/ 4 w 99"/>
                <a:gd name="T53" fmla="*/ 19 h 169"/>
                <a:gd name="T54" fmla="*/ 2 w 99"/>
                <a:gd name="T55" fmla="*/ 16 h 169"/>
                <a:gd name="T56" fmla="*/ 0 w 99"/>
                <a:gd name="T57" fmla="*/ 12 h 169"/>
                <a:gd name="T58" fmla="*/ 2 w 99"/>
                <a:gd name="T59" fmla="*/ 7 h 169"/>
                <a:gd name="T60" fmla="*/ 3 w 99"/>
                <a:gd name="T61" fmla="*/ 4 h 169"/>
                <a:gd name="T62" fmla="*/ 7 w 99"/>
                <a:gd name="T63" fmla="*/ 2 h 169"/>
                <a:gd name="T64" fmla="*/ 11 w 99"/>
                <a:gd name="T6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9" h="169">
                  <a:moveTo>
                    <a:pt x="11" y="0"/>
                  </a:moveTo>
                  <a:lnTo>
                    <a:pt x="15" y="0"/>
                  </a:lnTo>
                  <a:lnTo>
                    <a:pt x="38" y="12"/>
                  </a:lnTo>
                  <a:lnTo>
                    <a:pt x="59" y="29"/>
                  </a:lnTo>
                  <a:lnTo>
                    <a:pt x="75" y="48"/>
                  </a:lnTo>
                  <a:lnTo>
                    <a:pt x="88" y="70"/>
                  </a:lnTo>
                  <a:lnTo>
                    <a:pt x="96" y="95"/>
                  </a:lnTo>
                  <a:lnTo>
                    <a:pt x="99" y="120"/>
                  </a:lnTo>
                  <a:lnTo>
                    <a:pt x="96" y="142"/>
                  </a:lnTo>
                  <a:lnTo>
                    <a:pt x="91" y="163"/>
                  </a:lnTo>
                  <a:lnTo>
                    <a:pt x="88" y="167"/>
                  </a:lnTo>
                  <a:lnTo>
                    <a:pt x="86" y="169"/>
                  </a:lnTo>
                  <a:lnTo>
                    <a:pt x="82" y="169"/>
                  </a:lnTo>
                  <a:lnTo>
                    <a:pt x="76" y="169"/>
                  </a:lnTo>
                  <a:lnTo>
                    <a:pt x="74" y="167"/>
                  </a:lnTo>
                  <a:lnTo>
                    <a:pt x="71" y="164"/>
                  </a:lnTo>
                  <a:lnTo>
                    <a:pt x="70" y="160"/>
                  </a:lnTo>
                  <a:lnTo>
                    <a:pt x="70" y="155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4" y="95"/>
                  </a:lnTo>
                  <a:lnTo>
                    <a:pt x="65" y="71"/>
                  </a:lnTo>
                  <a:lnTo>
                    <a:pt x="50" y="50"/>
                  </a:lnTo>
                  <a:lnTo>
                    <a:pt x="31" y="33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4" y="19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2" y="7"/>
                  </a:lnTo>
                  <a:lnTo>
                    <a:pt x="3" y="4"/>
                  </a:lnTo>
                  <a:lnTo>
                    <a:pt x="7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2CB200"/>
            </a:solidFill>
            <a:ln w="0">
              <a:solidFill>
                <a:srgbClr val="2CB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5"/>
            <p:cNvSpPr>
              <a:spLocks/>
            </p:cNvSpPr>
            <p:nvPr/>
          </p:nvSpPr>
          <p:spPr bwMode="auto">
            <a:xfrm>
              <a:off x="4014" y="505"/>
              <a:ext cx="170" cy="309"/>
            </a:xfrm>
            <a:custGeom>
              <a:avLst/>
              <a:gdLst>
                <a:gd name="T0" fmla="*/ 11 w 170"/>
                <a:gd name="T1" fmla="*/ 0 h 309"/>
                <a:gd name="T2" fmla="*/ 15 w 170"/>
                <a:gd name="T3" fmla="*/ 0 h 309"/>
                <a:gd name="T4" fmla="*/ 49 w 170"/>
                <a:gd name="T5" fmla="*/ 16 h 309"/>
                <a:gd name="T6" fmla="*/ 79 w 170"/>
                <a:gd name="T7" fmla="*/ 36 h 309"/>
                <a:gd name="T8" fmla="*/ 106 w 170"/>
                <a:gd name="T9" fmla="*/ 61 h 309"/>
                <a:gd name="T10" fmla="*/ 128 w 170"/>
                <a:gd name="T11" fmla="*/ 88 h 309"/>
                <a:gd name="T12" fmla="*/ 145 w 170"/>
                <a:gd name="T13" fmla="*/ 118 h 309"/>
                <a:gd name="T14" fmla="*/ 159 w 170"/>
                <a:gd name="T15" fmla="*/ 152 h 309"/>
                <a:gd name="T16" fmla="*/ 168 w 170"/>
                <a:gd name="T17" fmla="*/ 186 h 309"/>
                <a:gd name="T18" fmla="*/ 170 w 170"/>
                <a:gd name="T19" fmla="*/ 222 h 309"/>
                <a:gd name="T20" fmla="*/ 166 w 170"/>
                <a:gd name="T21" fmla="*/ 262 h 309"/>
                <a:gd name="T22" fmla="*/ 156 w 170"/>
                <a:gd name="T23" fmla="*/ 303 h 309"/>
                <a:gd name="T24" fmla="*/ 153 w 170"/>
                <a:gd name="T25" fmla="*/ 307 h 309"/>
                <a:gd name="T26" fmla="*/ 151 w 170"/>
                <a:gd name="T27" fmla="*/ 308 h 309"/>
                <a:gd name="T28" fmla="*/ 147 w 170"/>
                <a:gd name="T29" fmla="*/ 309 h 309"/>
                <a:gd name="T30" fmla="*/ 141 w 170"/>
                <a:gd name="T31" fmla="*/ 309 h 309"/>
                <a:gd name="T32" fmla="*/ 139 w 170"/>
                <a:gd name="T33" fmla="*/ 307 h 309"/>
                <a:gd name="T34" fmla="*/ 136 w 170"/>
                <a:gd name="T35" fmla="*/ 304 h 309"/>
                <a:gd name="T36" fmla="*/ 135 w 170"/>
                <a:gd name="T37" fmla="*/ 300 h 309"/>
                <a:gd name="T38" fmla="*/ 136 w 170"/>
                <a:gd name="T39" fmla="*/ 295 h 309"/>
                <a:gd name="T40" fmla="*/ 145 w 170"/>
                <a:gd name="T41" fmla="*/ 258 h 309"/>
                <a:gd name="T42" fmla="*/ 148 w 170"/>
                <a:gd name="T43" fmla="*/ 222 h 309"/>
                <a:gd name="T44" fmla="*/ 145 w 170"/>
                <a:gd name="T45" fmla="*/ 185 h 309"/>
                <a:gd name="T46" fmla="*/ 136 w 170"/>
                <a:gd name="T47" fmla="*/ 150 h 309"/>
                <a:gd name="T48" fmla="*/ 121 w 170"/>
                <a:gd name="T49" fmla="*/ 116 h 309"/>
                <a:gd name="T50" fmla="*/ 100 w 170"/>
                <a:gd name="T51" fmla="*/ 85 h 309"/>
                <a:gd name="T52" fmla="*/ 73 w 170"/>
                <a:gd name="T53" fmla="*/ 59 h 309"/>
                <a:gd name="T54" fmla="*/ 42 w 170"/>
                <a:gd name="T55" fmla="*/ 37 h 309"/>
                <a:gd name="T56" fmla="*/ 7 w 170"/>
                <a:gd name="T57" fmla="*/ 20 h 309"/>
                <a:gd name="T58" fmla="*/ 7 w 170"/>
                <a:gd name="T59" fmla="*/ 20 h 309"/>
                <a:gd name="T60" fmla="*/ 4 w 170"/>
                <a:gd name="T61" fmla="*/ 19 h 309"/>
                <a:gd name="T62" fmla="*/ 1 w 170"/>
                <a:gd name="T63" fmla="*/ 15 h 309"/>
                <a:gd name="T64" fmla="*/ 0 w 170"/>
                <a:gd name="T65" fmla="*/ 11 h 309"/>
                <a:gd name="T66" fmla="*/ 0 w 170"/>
                <a:gd name="T67" fmla="*/ 7 h 309"/>
                <a:gd name="T68" fmla="*/ 3 w 170"/>
                <a:gd name="T69" fmla="*/ 3 h 309"/>
                <a:gd name="T70" fmla="*/ 7 w 170"/>
                <a:gd name="T71" fmla="*/ 0 h 309"/>
                <a:gd name="T72" fmla="*/ 11 w 170"/>
                <a:gd name="T7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0" h="309">
                  <a:moveTo>
                    <a:pt x="11" y="0"/>
                  </a:moveTo>
                  <a:lnTo>
                    <a:pt x="15" y="0"/>
                  </a:lnTo>
                  <a:lnTo>
                    <a:pt x="49" y="16"/>
                  </a:lnTo>
                  <a:lnTo>
                    <a:pt x="79" y="36"/>
                  </a:lnTo>
                  <a:lnTo>
                    <a:pt x="106" y="61"/>
                  </a:lnTo>
                  <a:lnTo>
                    <a:pt x="128" y="88"/>
                  </a:lnTo>
                  <a:lnTo>
                    <a:pt x="145" y="118"/>
                  </a:lnTo>
                  <a:lnTo>
                    <a:pt x="159" y="152"/>
                  </a:lnTo>
                  <a:lnTo>
                    <a:pt x="168" y="186"/>
                  </a:lnTo>
                  <a:lnTo>
                    <a:pt x="170" y="222"/>
                  </a:lnTo>
                  <a:lnTo>
                    <a:pt x="166" y="262"/>
                  </a:lnTo>
                  <a:lnTo>
                    <a:pt x="156" y="303"/>
                  </a:lnTo>
                  <a:lnTo>
                    <a:pt x="153" y="307"/>
                  </a:lnTo>
                  <a:lnTo>
                    <a:pt x="151" y="308"/>
                  </a:lnTo>
                  <a:lnTo>
                    <a:pt x="147" y="309"/>
                  </a:lnTo>
                  <a:lnTo>
                    <a:pt x="141" y="309"/>
                  </a:lnTo>
                  <a:lnTo>
                    <a:pt x="139" y="307"/>
                  </a:lnTo>
                  <a:lnTo>
                    <a:pt x="136" y="304"/>
                  </a:lnTo>
                  <a:lnTo>
                    <a:pt x="135" y="300"/>
                  </a:lnTo>
                  <a:lnTo>
                    <a:pt x="136" y="295"/>
                  </a:lnTo>
                  <a:lnTo>
                    <a:pt x="145" y="258"/>
                  </a:lnTo>
                  <a:lnTo>
                    <a:pt x="148" y="222"/>
                  </a:lnTo>
                  <a:lnTo>
                    <a:pt x="145" y="185"/>
                  </a:lnTo>
                  <a:lnTo>
                    <a:pt x="136" y="150"/>
                  </a:lnTo>
                  <a:lnTo>
                    <a:pt x="121" y="116"/>
                  </a:lnTo>
                  <a:lnTo>
                    <a:pt x="100" y="85"/>
                  </a:lnTo>
                  <a:lnTo>
                    <a:pt x="73" y="59"/>
                  </a:lnTo>
                  <a:lnTo>
                    <a:pt x="42" y="3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19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2CB200"/>
            </a:solidFill>
            <a:ln w="0">
              <a:solidFill>
                <a:srgbClr val="2CB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36"/>
            <p:cNvSpPr>
              <a:spLocks/>
            </p:cNvSpPr>
            <p:nvPr/>
          </p:nvSpPr>
          <p:spPr bwMode="auto">
            <a:xfrm>
              <a:off x="3994" y="556"/>
              <a:ext cx="134" cy="240"/>
            </a:xfrm>
            <a:custGeom>
              <a:avLst/>
              <a:gdLst>
                <a:gd name="T0" fmla="*/ 11 w 134"/>
                <a:gd name="T1" fmla="*/ 0 h 240"/>
                <a:gd name="T2" fmla="*/ 15 w 134"/>
                <a:gd name="T3" fmla="*/ 2 h 240"/>
                <a:gd name="T4" fmla="*/ 45 w 134"/>
                <a:gd name="T5" fmla="*/ 15 h 240"/>
                <a:gd name="T6" fmla="*/ 71 w 134"/>
                <a:gd name="T7" fmla="*/ 34 h 240"/>
                <a:gd name="T8" fmla="*/ 93 w 134"/>
                <a:gd name="T9" fmla="*/ 57 h 240"/>
                <a:gd name="T10" fmla="*/ 110 w 134"/>
                <a:gd name="T11" fmla="*/ 82 h 240"/>
                <a:gd name="T12" fmla="*/ 124 w 134"/>
                <a:gd name="T13" fmla="*/ 110 h 240"/>
                <a:gd name="T14" fmla="*/ 131 w 134"/>
                <a:gd name="T15" fmla="*/ 140 h 240"/>
                <a:gd name="T16" fmla="*/ 134 w 134"/>
                <a:gd name="T17" fmla="*/ 171 h 240"/>
                <a:gd name="T18" fmla="*/ 131 w 134"/>
                <a:gd name="T19" fmla="*/ 202 h 240"/>
                <a:gd name="T20" fmla="*/ 124 w 134"/>
                <a:gd name="T21" fmla="*/ 232 h 240"/>
                <a:gd name="T22" fmla="*/ 121 w 134"/>
                <a:gd name="T23" fmla="*/ 236 h 240"/>
                <a:gd name="T24" fmla="*/ 118 w 134"/>
                <a:gd name="T25" fmla="*/ 239 h 240"/>
                <a:gd name="T26" fmla="*/ 114 w 134"/>
                <a:gd name="T27" fmla="*/ 240 h 240"/>
                <a:gd name="T28" fmla="*/ 110 w 134"/>
                <a:gd name="T29" fmla="*/ 239 h 240"/>
                <a:gd name="T30" fmla="*/ 107 w 134"/>
                <a:gd name="T31" fmla="*/ 237 h 240"/>
                <a:gd name="T32" fmla="*/ 104 w 134"/>
                <a:gd name="T33" fmla="*/ 233 h 240"/>
                <a:gd name="T34" fmla="*/ 103 w 134"/>
                <a:gd name="T35" fmla="*/ 229 h 240"/>
                <a:gd name="T36" fmla="*/ 104 w 134"/>
                <a:gd name="T37" fmla="*/ 226 h 240"/>
                <a:gd name="T38" fmla="*/ 110 w 134"/>
                <a:gd name="T39" fmla="*/ 198 h 240"/>
                <a:gd name="T40" fmla="*/ 113 w 134"/>
                <a:gd name="T41" fmla="*/ 171 h 240"/>
                <a:gd name="T42" fmla="*/ 110 w 134"/>
                <a:gd name="T43" fmla="*/ 139 h 240"/>
                <a:gd name="T44" fmla="*/ 100 w 134"/>
                <a:gd name="T45" fmla="*/ 109 h 240"/>
                <a:gd name="T46" fmla="*/ 84 w 134"/>
                <a:gd name="T47" fmla="*/ 80 h 240"/>
                <a:gd name="T48" fmla="*/ 65 w 134"/>
                <a:gd name="T49" fmla="*/ 57 h 240"/>
                <a:gd name="T50" fmla="*/ 38 w 134"/>
                <a:gd name="T51" fmla="*/ 36 h 240"/>
                <a:gd name="T52" fmla="*/ 8 w 134"/>
                <a:gd name="T53" fmla="*/ 21 h 240"/>
                <a:gd name="T54" fmla="*/ 8 w 134"/>
                <a:gd name="T55" fmla="*/ 21 h 240"/>
                <a:gd name="T56" fmla="*/ 4 w 134"/>
                <a:gd name="T57" fmla="*/ 20 h 240"/>
                <a:gd name="T58" fmla="*/ 2 w 134"/>
                <a:gd name="T59" fmla="*/ 16 h 240"/>
                <a:gd name="T60" fmla="*/ 0 w 134"/>
                <a:gd name="T61" fmla="*/ 12 h 240"/>
                <a:gd name="T62" fmla="*/ 2 w 134"/>
                <a:gd name="T63" fmla="*/ 8 h 240"/>
                <a:gd name="T64" fmla="*/ 4 w 134"/>
                <a:gd name="T65" fmla="*/ 4 h 240"/>
                <a:gd name="T66" fmla="*/ 7 w 134"/>
                <a:gd name="T67" fmla="*/ 2 h 240"/>
                <a:gd name="T68" fmla="*/ 11 w 134"/>
                <a:gd name="T6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4" h="240">
                  <a:moveTo>
                    <a:pt x="11" y="0"/>
                  </a:moveTo>
                  <a:lnTo>
                    <a:pt x="15" y="2"/>
                  </a:lnTo>
                  <a:lnTo>
                    <a:pt x="45" y="15"/>
                  </a:lnTo>
                  <a:lnTo>
                    <a:pt x="71" y="34"/>
                  </a:lnTo>
                  <a:lnTo>
                    <a:pt x="93" y="57"/>
                  </a:lnTo>
                  <a:lnTo>
                    <a:pt x="110" y="82"/>
                  </a:lnTo>
                  <a:lnTo>
                    <a:pt x="124" y="110"/>
                  </a:lnTo>
                  <a:lnTo>
                    <a:pt x="131" y="140"/>
                  </a:lnTo>
                  <a:lnTo>
                    <a:pt x="134" y="171"/>
                  </a:lnTo>
                  <a:lnTo>
                    <a:pt x="131" y="202"/>
                  </a:lnTo>
                  <a:lnTo>
                    <a:pt x="124" y="232"/>
                  </a:lnTo>
                  <a:lnTo>
                    <a:pt x="121" y="236"/>
                  </a:lnTo>
                  <a:lnTo>
                    <a:pt x="118" y="239"/>
                  </a:lnTo>
                  <a:lnTo>
                    <a:pt x="114" y="240"/>
                  </a:lnTo>
                  <a:lnTo>
                    <a:pt x="110" y="239"/>
                  </a:lnTo>
                  <a:lnTo>
                    <a:pt x="107" y="237"/>
                  </a:lnTo>
                  <a:lnTo>
                    <a:pt x="104" y="233"/>
                  </a:lnTo>
                  <a:lnTo>
                    <a:pt x="103" y="229"/>
                  </a:lnTo>
                  <a:lnTo>
                    <a:pt x="104" y="226"/>
                  </a:lnTo>
                  <a:lnTo>
                    <a:pt x="110" y="198"/>
                  </a:lnTo>
                  <a:lnTo>
                    <a:pt x="113" y="171"/>
                  </a:lnTo>
                  <a:lnTo>
                    <a:pt x="110" y="139"/>
                  </a:lnTo>
                  <a:lnTo>
                    <a:pt x="100" y="109"/>
                  </a:lnTo>
                  <a:lnTo>
                    <a:pt x="84" y="80"/>
                  </a:lnTo>
                  <a:lnTo>
                    <a:pt x="65" y="57"/>
                  </a:lnTo>
                  <a:lnTo>
                    <a:pt x="38" y="36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7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2CB200"/>
            </a:solidFill>
            <a:ln w="0">
              <a:solidFill>
                <a:srgbClr val="2CB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37"/>
            <p:cNvSpPr>
              <a:spLocks/>
            </p:cNvSpPr>
            <p:nvPr/>
          </p:nvSpPr>
          <p:spPr bwMode="auto">
            <a:xfrm>
              <a:off x="3566" y="2421"/>
              <a:ext cx="525" cy="502"/>
            </a:xfrm>
            <a:custGeom>
              <a:avLst/>
              <a:gdLst>
                <a:gd name="T0" fmla="*/ 181 w 525"/>
                <a:gd name="T1" fmla="*/ 0 h 502"/>
                <a:gd name="T2" fmla="*/ 355 w 525"/>
                <a:gd name="T3" fmla="*/ 6 h 502"/>
                <a:gd name="T4" fmla="*/ 525 w 525"/>
                <a:gd name="T5" fmla="*/ 69 h 502"/>
                <a:gd name="T6" fmla="*/ 525 w 525"/>
                <a:gd name="T7" fmla="*/ 502 h 502"/>
                <a:gd name="T8" fmla="*/ 0 w 525"/>
                <a:gd name="T9" fmla="*/ 501 h 502"/>
                <a:gd name="T10" fmla="*/ 0 w 525"/>
                <a:gd name="T11" fmla="*/ 69 h 502"/>
                <a:gd name="T12" fmla="*/ 181 w 525"/>
                <a:gd name="T13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5" h="502">
                  <a:moveTo>
                    <a:pt x="181" y="0"/>
                  </a:moveTo>
                  <a:lnTo>
                    <a:pt x="355" y="6"/>
                  </a:lnTo>
                  <a:lnTo>
                    <a:pt x="525" y="69"/>
                  </a:lnTo>
                  <a:lnTo>
                    <a:pt x="525" y="502"/>
                  </a:lnTo>
                  <a:lnTo>
                    <a:pt x="0" y="501"/>
                  </a:lnTo>
                  <a:lnTo>
                    <a:pt x="0" y="69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4F9F8"/>
            </a:solidFill>
            <a:ln w="0">
              <a:solidFill>
                <a:srgbClr val="F4F9F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38"/>
            <p:cNvSpPr>
              <a:spLocks/>
            </p:cNvSpPr>
            <p:nvPr/>
          </p:nvSpPr>
          <p:spPr bwMode="auto">
            <a:xfrm>
              <a:off x="3784" y="2532"/>
              <a:ext cx="101" cy="391"/>
            </a:xfrm>
            <a:custGeom>
              <a:avLst/>
              <a:gdLst>
                <a:gd name="T0" fmla="*/ 27 w 101"/>
                <a:gd name="T1" fmla="*/ 0 h 391"/>
                <a:gd name="T2" fmla="*/ 68 w 101"/>
                <a:gd name="T3" fmla="*/ 0 h 391"/>
                <a:gd name="T4" fmla="*/ 101 w 101"/>
                <a:gd name="T5" fmla="*/ 391 h 391"/>
                <a:gd name="T6" fmla="*/ 0 w 101"/>
                <a:gd name="T7" fmla="*/ 390 h 391"/>
                <a:gd name="T8" fmla="*/ 27 w 101"/>
                <a:gd name="T9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391">
                  <a:moveTo>
                    <a:pt x="27" y="0"/>
                  </a:moveTo>
                  <a:lnTo>
                    <a:pt x="68" y="0"/>
                  </a:lnTo>
                  <a:lnTo>
                    <a:pt x="101" y="391"/>
                  </a:lnTo>
                  <a:lnTo>
                    <a:pt x="0" y="39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A60FF"/>
            </a:solidFill>
            <a:ln w="0">
              <a:solidFill>
                <a:srgbClr val="1A6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39"/>
            <p:cNvSpPr>
              <a:spLocks/>
            </p:cNvSpPr>
            <p:nvPr/>
          </p:nvSpPr>
          <p:spPr bwMode="auto">
            <a:xfrm>
              <a:off x="4144" y="3156"/>
              <a:ext cx="119" cy="153"/>
            </a:xfrm>
            <a:custGeom>
              <a:avLst/>
              <a:gdLst>
                <a:gd name="T0" fmla="*/ 49 w 119"/>
                <a:gd name="T1" fmla="*/ 0 h 153"/>
                <a:gd name="T2" fmla="*/ 52 w 119"/>
                <a:gd name="T3" fmla="*/ 2 h 153"/>
                <a:gd name="T4" fmla="*/ 61 w 119"/>
                <a:gd name="T5" fmla="*/ 4 h 153"/>
                <a:gd name="T6" fmla="*/ 74 w 119"/>
                <a:gd name="T7" fmla="*/ 8 h 153"/>
                <a:gd name="T8" fmla="*/ 87 w 119"/>
                <a:gd name="T9" fmla="*/ 13 h 153"/>
                <a:gd name="T10" fmla="*/ 101 w 119"/>
                <a:gd name="T11" fmla="*/ 19 h 153"/>
                <a:gd name="T12" fmla="*/ 111 w 119"/>
                <a:gd name="T13" fmla="*/ 24 h 153"/>
                <a:gd name="T14" fmla="*/ 118 w 119"/>
                <a:gd name="T15" fmla="*/ 28 h 153"/>
                <a:gd name="T16" fmla="*/ 119 w 119"/>
                <a:gd name="T17" fmla="*/ 33 h 153"/>
                <a:gd name="T18" fmla="*/ 119 w 119"/>
                <a:gd name="T19" fmla="*/ 43 h 153"/>
                <a:gd name="T20" fmla="*/ 116 w 119"/>
                <a:gd name="T21" fmla="*/ 57 h 153"/>
                <a:gd name="T22" fmla="*/ 112 w 119"/>
                <a:gd name="T23" fmla="*/ 71 h 153"/>
                <a:gd name="T24" fmla="*/ 108 w 119"/>
                <a:gd name="T25" fmla="*/ 87 h 153"/>
                <a:gd name="T26" fmla="*/ 103 w 119"/>
                <a:gd name="T27" fmla="*/ 102 h 153"/>
                <a:gd name="T28" fmla="*/ 98 w 119"/>
                <a:gd name="T29" fmla="*/ 115 h 153"/>
                <a:gd name="T30" fmla="*/ 94 w 119"/>
                <a:gd name="T31" fmla="*/ 125 h 153"/>
                <a:gd name="T32" fmla="*/ 83 w 119"/>
                <a:gd name="T33" fmla="*/ 139 h 153"/>
                <a:gd name="T34" fmla="*/ 70 w 119"/>
                <a:gd name="T35" fmla="*/ 148 h 153"/>
                <a:gd name="T36" fmla="*/ 56 w 119"/>
                <a:gd name="T37" fmla="*/ 153 h 153"/>
                <a:gd name="T38" fmla="*/ 46 w 119"/>
                <a:gd name="T39" fmla="*/ 153 h 153"/>
                <a:gd name="T40" fmla="*/ 35 w 119"/>
                <a:gd name="T41" fmla="*/ 148 h 153"/>
                <a:gd name="T42" fmla="*/ 26 w 119"/>
                <a:gd name="T43" fmla="*/ 142 h 153"/>
                <a:gd name="T44" fmla="*/ 17 w 119"/>
                <a:gd name="T45" fmla="*/ 134 h 153"/>
                <a:gd name="T46" fmla="*/ 13 w 119"/>
                <a:gd name="T47" fmla="*/ 122 h 153"/>
                <a:gd name="T48" fmla="*/ 13 w 119"/>
                <a:gd name="T49" fmla="*/ 113 h 153"/>
                <a:gd name="T50" fmla="*/ 15 w 119"/>
                <a:gd name="T51" fmla="*/ 101 h 153"/>
                <a:gd name="T52" fmla="*/ 19 w 119"/>
                <a:gd name="T53" fmla="*/ 89 h 153"/>
                <a:gd name="T54" fmla="*/ 23 w 119"/>
                <a:gd name="T55" fmla="*/ 79 h 153"/>
                <a:gd name="T56" fmla="*/ 26 w 119"/>
                <a:gd name="T57" fmla="*/ 70 h 153"/>
                <a:gd name="T58" fmla="*/ 27 w 119"/>
                <a:gd name="T59" fmla="*/ 67 h 153"/>
                <a:gd name="T60" fmla="*/ 26 w 119"/>
                <a:gd name="T61" fmla="*/ 68 h 153"/>
                <a:gd name="T62" fmla="*/ 22 w 119"/>
                <a:gd name="T63" fmla="*/ 72 h 153"/>
                <a:gd name="T64" fmla="*/ 17 w 119"/>
                <a:gd name="T65" fmla="*/ 76 h 153"/>
                <a:gd name="T66" fmla="*/ 10 w 119"/>
                <a:gd name="T67" fmla="*/ 79 h 153"/>
                <a:gd name="T68" fmla="*/ 5 w 119"/>
                <a:gd name="T69" fmla="*/ 76 h 153"/>
                <a:gd name="T70" fmla="*/ 1 w 119"/>
                <a:gd name="T71" fmla="*/ 72 h 153"/>
                <a:gd name="T72" fmla="*/ 0 w 119"/>
                <a:gd name="T73" fmla="*/ 64 h 153"/>
                <a:gd name="T74" fmla="*/ 2 w 119"/>
                <a:gd name="T75" fmla="*/ 58 h 153"/>
                <a:gd name="T76" fmla="*/ 4 w 119"/>
                <a:gd name="T77" fmla="*/ 53 h 153"/>
                <a:gd name="T78" fmla="*/ 5 w 119"/>
                <a:gd name="T79" fmla="*/ 50 h 153"/>
                <a:gd name="T80" fmla="*/ 49 w 119"/>
                <a:gd name="T8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" h="153">
                  <a:moveTo>
                    <a:pt x="49" y="0"/>
                  </a:moveTo>
                  <a:lnTo>
                    <a:pt x="52" y="2"/>
                  </a:lnTo>
                  <a:lnTo>
                    <a:pt x="61" y="4"/>
                  </a:lnTo>
                  <a:lnTo>
                    <a:pt x="74" y="8"/>
                  </a:lnTo>
                  <a:lnTo>
                    <a:pt x="87" y="13"/>
                  </a:lnTo>
                  <a:lnTo>
                    <a:pt x="101" y="19"/>
                  </a:lnTo>
                  <a:lnTo>
                    <a:pt x="111" y="24"/>
                  </a:lnTo>
                  <a:lnTo>
                    <a:pt x="118" y="28"/>
                  </a:lnTo>
                  <a:lnTo>
                    <a:pt x="119" y="33"/>
                  </a:lnTo>
                  <a:lnTo>
                    <a:pt x="119" y="43"/>
                  </a:lnTo>
                  <a:lnTo>
                    <a:pt x="116" y="57"/>
                  </a:lnTo>
                  <a:lnTo>
                    <a:pt x="112" y="71"/>
                  </a:lnTo>
                  <a:lnTo>
                    <a:pt x="108" y="87"/>
                  </a:lnTo>
                  <a:lnTo>
                    <a:pt x="103" y="102"/>
                  </a:lnTo>
                  <a:lnTo>
                    <a:pt x="98" y="115"/>
                  </a:lnTo>
                  <a:lnTo>
                    <a:pt x="94" y="125"/>
                  </a:lnTo>
                  <a:lnTo>
                    <a:pt x="83" y="139"/>
                  </a:lnTo>
                  <a:lnTo>
                    <a:pt x="70" y="148"/>
                  </a:lnTo>
                  <a:lnTo>
                    <a:pt x="56" y="153"/>
                  </a:lnTo>
                  <a:lnTo>
                    <a:pt x="46" y="153"/>
                  </a:lnTo>
                  <a:lnTo>
                    <a:pt x="35" y="148"/>
                  </a:lnTo>
                  <a:lnTo>
                    <a:pt x="26" y="142"/>
                  </a:lnTo>
                  <a:lnTo>
                    <a:pt x="17" y="134"/>
                  </a:lnTo>
                  <a:lnTo>
                    <a:pt x="13" y="122"/>
                  </a:lnTo>
                  <a:lnTo>
                    <a:pt x="13" y="113"/>
                  </a:lnTo>
                  <a:lnTo>
                    <a:pt x="15" y="101"/>
                  </a:lnTo>
                  <a:lnTo>
                    <a:pt x="19" y="89"/>
                  </a:lnTo>
                  <a:lnTo>
                    <a:pt x="23" y="79"/>
                  </a:lnTo>
                  <a:lnTo>
                    <a:pt x="26" y="70"/>
                  </a:lnTo>
                  <a:lnTo>
                    <a:pt x="27" y="67"/>
                  </a:lnTo>
                  <a:lnTo>
                    <a:pt x="26" y="68"/>
                  </a:lnTo>
                  <a:lnTo>
                    <a:pt x="22" y="72"/>
                  </a:lnTo>
                  <a:lnTo>
                    <a:pt x="17" y="76"/>
                  </a:lnTo>
                  <a:lnTo>
                    <a:pt x="10" y="79"/>
                  </a:lnTo>
                  <a:lnTo>
                    <a:pt x="5" y="76"/>
                  </a:lnTo>
                  <a:lnTo>
                    <a:pt x="1" y="72"/>
                  </a:lnTo>
                  <a:lnTo>
                    <a:pt x="0" y="64"/>
                  </a:lnTo>
                  <a:lnTo>
                    <a:pt x="2" y="58"/>
                  </a:lnTo>
                  <a:lnTo>
                    <a:pt x="4" y="53"/>
                  </a:lnTo>
                  <a:lnTo>
                    <a:pt x="5" y="5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C198"/>
            </a:solidFill>
            <a:ln w="0">
              <a:solidFill>
                <a:srgbClr val="FFC19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40"/>
            <p:cNvSpPr>
              <a:spLocks/>
            </p:cNvSpPr>
            <p:nvPr/>
          </p:nvSpPr>
          <p:spPr bwMode="auto">
            <a:xfrm>
              <a:off x="4175" y="3138"/>
              <a:ext cx="110" cy="61"/>
            </a:xfrm>
            <a:custGeom>
              <a:avLst/>
              <a:gdLst>
                <a:gd name="T0" fmla="*/ 8 w 110"/>
                <a:gd name="T1" fmla="*/ 0 h 61"/>
                <a:gd name="T2" fmla="*/ 110 w 110"/>
                <a:gd name="T3" fmla="*/ 34 h 61"/>
                <a:gd name="T4" fmla="*/ 101 w 110"/>
                <a:gd name="T5" fmla="*/ 61 h 61"/>
                <a:gd name="T6" fmla="*/ 0 w 110"/>
                <a:gd name="T7" fmla="*/ 27 h 61"/>
                <a:gd name="T8" fmla="*/ 8 w 110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61">
                  <a:moveTo>
                    <a:pt x="8" y="0"/>
                  </a:moveTo>
                  <a:lnTo>
                    <a:pt x="110" y="34"/>
                  </a:lnTo>
                  <a:lnTo>
                    <a:pt x="101" y="61"/>
                  </a:lnTo>
                  <a:lnTo>
                    <a:pt x="0" y="2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4F9F8"/>
            </a:solidFill>
            <a:ln w="0">
              <a:solidFill>
                <a:srgbClr val="F4F9F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41"/>
            <p:cNvSpPr>
              <a:spLocks/>
            </p:cNvSpPr>
            <p:nvPr/>
          </p:nvSpPr>
          <p:spPr bwMode="auto">
            <a:xfrm>
              <a:off x="3775" y="2441"/>
              <a:ext cx="110" cy="96"/>
            </a:xfrm>
            <a:custGeom>
              <a:avLst/>
              <a:gdLst>
                <a:gd name="T0" fmla="*/ 56 w 110"/>
                <a:gd name="T1" fmla="*/ 0 h 96"/>
                <a:gd name="T2" fmla="*/ 58 w 110"/>
                <a:gd name="T3" fmla="*/ 2 h 96"/>
                <a:gd name="T4" fmla="*/ 68 w 110"/>
                <a:gd name="T5" fmla="*/ 4 h 96"/>
                <a:gd name="T6" fmla="*/ 78 w 110"/>
                <a:gd name="T7" fmla="*/ 8 h 96"/>
                <a:gd name="T8" fmla="*/ 90 w 110"/>
                <a:gd name="T9" fmla="*/ 14 h 96"/>
                <a:gd name="T10" fmla="*/ 100 w 110"/>
                <a:gd name="T11" fmla="*/ 23 h 96"/>
                <a:gd name="T12" fmla="*/ 108 w 110"/>
                <a:gd name="T13" fmla="*/ 33 h 96"/>
                <a:gd name="T14" fmla="*/ 110 w 110"/>
                <a:gd name="T15" fmla="*/ 46 h 96"/>
                <a:gd name="T16" fmla="*/ 107 w 110"/>
                <a:gd name="T17" fmla="*/ 59 h 96"/>
                <a:gd name="T18" fmla="*/ 100 w 110"/>
                <a:gd name="T19" fmla="*/ 71 h 96"/>
                <a:gd name="T20" fmla="*/ 92 w 110"/>
                <a:gd name="T21" fmla="*/ 82 h 96"/>
                <a:gd name="T22" fmla="*/ 85 w 110"/>
                <a:gd name="T23" fmla="*/ 89 h 96"/>
                <a:gd name="T24" fmla="*/ 79 w 110"/>
                <a:gd name="T25" fmla="*/ 95 h 96"/>
                <a:gd name="T26" fmla="*/ 77 w 110"/>
                <a:gd name="T27" fmla="*/ 96 h 96"/>
                <a:gd name="T28" fmla="*/ 36 w 110"/>
                <a:gd name="T29" fmla="*/ 96 h 96"/>
                <a:gd name="T30" fmla="*/ 34 w 110"/>
                <a:gd name="T31" fmla="*/ 95 h 96"/>
                <a:gd name="T32" fmla="*/ 28 w 110"/>
                <a:gd name="T33" fmla="*/ 91 h 96"/>
                <a:gd name="T34" fmla="*/ 20 w 110"/>
                <a:gd name="T35" fmla="*/ 83 h 96"/>
                <a:gd name="T36" fmla="*/ 13 w 110"/>
                <a:gd name="T37" fmla="*/ 74 h 96"/>
                <a:gd name="T38" fmla="*/ 5 w 110"/>
                <a:gd name="T39" fmla="*/ 62 h 96"/>
                <a:gd name="T40" fmla="*/ 1 w 110"/>
                <a:gd name="T41" fmla="*/ 49 h 96"/>
                <a:gd name="T42" fmla="*/ 0 w 110"/>
                <a:gd name="T43" fmla="*/ 36 h 96"/>
                <a:gd name="T44" fmla="*/ 5 w 110"/>
                <a:gd name="T45" fmla="*/ 20 h 96"/>
                <a:gd name="T46" fmla="*/ 13 w 110"/>
                <a:gd name="T47" fmla="*/ 12 h 96"/>
                <a:gd name="T48" fmla="*/ 23 w 110"/>
                <a:gd name="T49" fmla="*/ 7 h 96"/>
                <a:gd name="T50" fmla="*/ 34 w 110"/>
                <a:gd name="T51" fmla="*/ 3 h 96"/>
                <a:gd name="T52" fmla="*/ 45 w 110"/>
                <a:gd name="T53" fmla="*/ 2 h 96"/>
                <a:gd name="T54" fmla="*/ 53 w 110"/>
                <a:gd name="T55" fmla="*/ 0 h 96"/>
                <a:gd name="T56" fmla="*/ 56 w 110"/>
                <a:gd name="T5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0" h="96">
                  <a:moveTo>
                    <a:pt x="56" y="0"/>
                  </a:moveTo>
                  <a:lnTo>
                    <a:pt x="58" y="2"/>
                  </a:lnTo>
                  <a:lnTo>
                    <a:pt x="68" y="4"/>
                  </a:lnTo>
                  <a:lnTo>
                    <a:pt x="78" y="8"/>
                  </a:lnTo>
                  <a:lnTo>
                    <a:pt x="90" y="14"/>
                  </a:lnTo>
                  <a:lnTo>
                    <a:pt x="100" y="23"/>
                  </a:lnTo>
                  <a:lnTo>
                    <a:pt x="108" y="33"/>
                  </a:lnTo>
                  <a:lnTo>
                    <a:pt x="110" y="46"/>
                  </a:lnTo>
                  <a:lnTo>
                    <a:pt x="107" y="59"/>
                  </a:lnTo>
                  <a:lnTo>
                    <a:pt x="100" y="71"/>
                  </a:lnTo>
                  <a:lnTo>
                    <a:pt x="92" y="82"/>
                  </a:lnTo>
                  <a:lnTo>
                    <a:pt x="85" y="89"/>
                  </a:lnTo>
                  <a:lnTo>
                    <a:pt x="79" y="95"/>
                  </a:lnTo>
                  <a:lnTo>
                    <a:pt x="77" y="96"/>
                  </a:lnTo>
                  <a:lnTo>
                    <a:pt x="36" y="96"/>
                  </a:lnTo>
                  <a:lnTo>
                    <a:pt x="34" y="95"/>
                  </a:lnTo>
                  <a:lnTo>
                    <a:pt x="28" y="91"/>
                  </a:lnTo>
                  <a:lnTo>
                    <a:pt x="20" y="83"/>
                  </a:lnTo>
                  <a:lnTo>
                    <a:pt x="13" y="74"/>
                  </a:lnTo>
                  <a:lnTo>
                    <a:pt x="5" y="62"/>
                  </a:lnTo>
                  <a:lnTo>
                    <a:pt x="1" y="49"/>
                  </a:lnTo>
                  <a:lnTo>
                    <a:pt x="0" y="36"/>
                  </a:lnTo>
                  <a:lnTo>
                    <a:pt x="5" y="20"/>
                  </a:lnTo>
                  <a:lnTo>
                    <a:pt x="13" y="12"/>
                  </a:lnTo>
                  <a:lnTo>
                    <a:pt x="23" y="7"/>
                  </a:lnTo>
                  <a:lnTo>
                    <a:pt x="34" y="3"/>
                  </a:lnTo>
                  <a:lnTo>
                    <a:pt x="45" y="2"/>
                  </a:lnTo>
                  <a:lnTo>
                    <a:pt x="53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44D5"/>
            </a:solidFill>
            <a:ln w="0">
              <a:solidFill>
                <a:srgbClr val="0044D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42"/>
            <p:cNvSpPr>
              <a:spLocks/>
            </p:cNvSpPr>
            <p:nvPr/>
          </p:nvSpPr>
          <p:spPr bwMode="auto">
            <a:xfrm>
              <a:off x="3693" y="2354"/>
              <a:ext cx="140" cy="161"/>
            </a:xfrm>
            <a:custGeom>
              <a:avLst/>
              <a:gdLst>
                <a:gd name="T0" fmla="*/ 12 w 140"/>
                <a:gd name="T1" fmla="*/ 0 h 161"/>
                <a:gd name="T2" fmla="*/ 140 w 140"/>
                <a:gd name="T3" fmla="*/ 85 h 161"/>
                <a:gd name="T4" fmla="*/ 63 w 140"/>
                <a:gd name="T5" fmla="*/ 161 h 161"/>
                <a:gd name="T6" fmla="*/ 0 w 140"/>
                <a:gd name="T7" fmla="*/ 73 h 161"/>
                <a:gd name="T8" fmla="*/ 12 w 140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61">
                  <a:moveTo>
                    <a:pt x="12" y="0"/>
                  </a:moveTo>
                  <a:lnTo>
                    <a:pt x="140" y="85"/>
                  </a:lnTo>
                  <a:lnTo>
                    <a:pt x="63" y="161"/>
                  </a:lnTo>
                  <a:lnTo>
                    <a:pt x="0" y="7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AF0F0"/>
            </a:solidFill>
            <a:ln w="0">
              <a:solidFill>
                <a:srgbClr val="EAF0F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43"/>
            <p:cNvSpPr>
              <a:spLocks/>
            </p:cNvSpPr>
            <p:nvPr/>
          </p:nvSpPr>
          <p:spPr bwMode="auto">
            <a:xfrm>
              <a:off x="3828" y="2354"/>
              <a:ext cx="134" cy="161"/>
            </a:xfrm>
            <a:custGeom>
              <a:avLst/>
              <a:gdLst>
                <a:gd name="T0" fmla="*/ 129 w 134"/>
                <a:gd name="T1" fmla="*/ 0 h 161"/>
                <a:gd name="T2" fmla="*/ 134 w 134"/>
                <a:gd name="T3" fmla="*/ 78 h 161"/>
                <a:gd name="T4" fmla="*/ 77 w 134"/>
                <a:gd name="T5" fmla="*/ 161 h 161"/>
                <a:gd name="T6" fmla="*/ 0 w 134"/>
                <a:gd name="T7" fmla="*/ 85 h 161"/>
                <a:gd name="T8" fmla="*/ 129 w 134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61">
                  <a:moveTo>
                    <a:pt x="129" y="0"/>
                  </a:moveTo>
                  <a:lnTo>
                    <a:pt x="134" y="78"/>
                  </a:lnTo>
                  <a:lnTo>
                    <a:pt x="77" y="161"/>
                  </a:lnTo>
                  <a:lnTo>
                    <a:pt x="0" y="85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EAF0F0"/>
            </a:solidFill>
            <a:ln w="0">
              <a:solidFill>
                <a:srgbClr val="EAF0F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4"/>
            <p:cNvSpPr>
              <a:spLocks/>
            </p:cNvSpPr>
            <p:nvPr/>
          </p:nvSpPr>
          <p:spPr bwMode="auto">
            <a:xfrm>
              <a:off x="3511" y="2050"/>
              <a:ext cx="83" cy="152"/>
            </a:xfrm>
            <a:custGeom>
              <a:avLst/>
              <a:gdLst>
                <a:gd name="T0" fmla="*/ 36 w 83"/>
                <a:gd name="T1" fmla="*/ 0 h 152"/>
                <a:gd name="T2" fmla="*/ 48 w 83"/>
                <a:gd name="T3" fmla="*/ 4 h 152"/>
                <a:gd name="T4" fmla="*/ 59 w 83"/>
                <a:gd name="T5" fmla="*/ 11 h 152"/>
                <a:gd name="T6" fmla="*/ 68 w 83"/>
                <a:gd name="T7" fmla="*/ 18 h 152"/>
                <a:gd name="T8" fmla="*/ 76 w 83"/>
                <a:gd name="T9" fmla="*/ 26 h 152"/>
                <a:gd name="T10" fmla="*/ 80 w 83"/>
                <a:gd name="T11" fmla="*/ 33 h 152"/>
                <a:gd name="T12" fmla="*/ 83 w 83"/>
                <a:gd name="T13" fmla="*/ 34 h 152"/>
                <a:gd name="T14" fmla="*/ 83 w 83"/>
                <a:gd name="T15" fmla="*/ 105 h 152"/>
                <a:gd name="T16" fmla="*/ 83 w 83"/>
                <a:gd name="T17" fmla="*/ 107 h 152"/>
                <a:gd name="T18" fmla="*/ 82 w 83"/>
                <a:gd name="T19" fmla="*/ 113 h 152"/>
                <a:gd name="T20" fmla="*/ 80 w 83"/>
                <a:gd name="T21" fmla="*/ 120 h 152"/>
                <a:gd name="T22" fmla="*/ 79 w 83"/>
                <a:gd name="T23" fmla="*/ 128 h 152"/>
                <a:gd name="T24" fmla="*/ 75 w 83"/>
                <a:gd name="T25" fmla="*/ 137 h 152"/>
                <a:gd name="T26" fmla="*/ 70 w 83"/>
                <a:gd name="T27" fmla="*/ 145 h 152"/>
                <a:gd name="T28" fmla="*/ 63 w 83"/>
                <a:gd name="T29" fmla="*/ 151 h 152"/>
                <a:gd name="T30" fmla="*/ 54 w 83"/>
                <a:gd name="T31" fmla="*/ 152 h 152"/>
                <a:gd name="T32" fmla="*/ 42 w 83"/>
                <a:gd name="T33" fmla="*/ 149 h 152"/>
                <a:gd name="T34" fmla="*/ 34 w 83"/>
                <a:gd name="T35" fmla="*/ 144 h 152"/>
                <a:gd name="T36" fmla="*/ 27 w 83"/>
                <a:gd name="T37" fmla="*/ 134 h 152"/>
                <a:gd name="T38" fmla="*/ 19 w 83"/>
                <a:gd name="T39" fmla="*/ 120 h 152"/>
                <a:gd name="T40" fmla="*/ 12 w 83"/>
                <a:gd name="T41" fmla="*/ 105 h 152"/>
                <a:gd name="T42" fmla="*/ 7 w 83"/>
                <a:gd name="T43" fmla="*/ 90 h 152"/>
                <a:gd name="T44" fmla="*/ 3 w 83"/>
                <a:gd name="T45" fmla="*/ 79 h 152"/>
                <a:gd name="T46" fmla="*/ 2 w 83"/>
                <a:gd name="T47" fmla="*/ 69 h 152"/>
                <a:gd name="T48" fmla="*/ 2 w 83"/>
                <a:gd name="T49" fmla="*/ 60 h 152"/>
                <a:gd name="T50" fmla="*/ 0 w 83"/>
                <a:gd name="T51" fmla="*/ 50 h 152"/>
                <a:gd name="T52" fmla="*/ 2 w 83"/>
                <a:gd name="T53" fmla="*/ 38 h 152"/>
                <a:gd name="T54" fmla="*/ 3 w 83"/>
                <a:gd name="T55" fmla="*/ 26 h 152"/>
                <a:gd name="T56" fmla="*/ 7 w 83"/>
                <a:gd name="T57" fmla="*/ 14 h 152"/>
                <a:gd name="T58" fmla="*/ 14 w 83"/>
                <a:gd name="T59" fmla="*/ 7 h 152"/>
                <a:gd name="T60" fmla="*/ 24 w 83"/>
                <a:gd name="T61" fmla="*/ 0 h 152"/>
                <a:gd name="T62" fmla="*/ 36 w 83"/>
                <a:gd name="T6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" h="152">
                  <a:moveTo>
                    <a:pt x="36" y="0"/>
                  </a:moveTo>
                  <a:lnTo>
                    <a:pt x="48" y="4"/>
                  </a:lnTo>
                  <a:lnTo>
                    <a:pt x="59" y="11"/>
                  </a:lnTo>
                  <a:lnTo>
                    <a:pt x="68" y="18"/>
                  </a:lnTo>
                  <a:lnTo>
                    <a:pt x="76" y="26"/>
                  </a:lnTo>
                  <a:lnTo>
                    <a:pt x="80" y="33"/>
                  </a:lnTo>
                  <a:lnTo>
                    <a:pt x="83" y="34"/>
                  </a:lnTo>
                  <a:lnTo>
                    <a:pt x="83" y="105"/>
                  </a:lnTo>
                  <a:lnTo>
                    <a:pt x="83" y="107"/>
                  </a:lnTo>
                  <a:lnTo>
                    <a:pt x="82" y="113"/>
                  </a:lnTo>
                  <a:lnTo>
                    <a:pt x="80" y="120"/>
                  </a:lnTo>
                  <a:lnTo>
                    <a:pt x="79" y="128"/>
                  </a:lnTo>
                  <a:lnTo>
                    <a:pt x="75" y="137"/>
                  </a:lnTo>
                  <a:lnTo>
                    <a:pt x="70" y="145"/>
                  </a:lnTo>
                  <a:lnTo>
                    <a:pt x="63" y="151"/>
                  </a:lnTo>
                  <a:lnTo>
                    <a:pt x="54" y="152"/>
                  </a:lnTo>
                  <a:lnTo>
                    <a:pt x="42" y="149"/>
                  </a:lnTo>
                  <a:lnTo>
                    <a:pt x="34" y="144"/>
                  </a:lnTo>
                  <a:lnTo>
                    <a:pt x="27" y="134"/>
                  </a:lnTo>
                  <a:lnTo>
                    <a:pt x="19" y="120"/>
                  </a:lnTo>
                  <a:lnTo>
                    <a:pt x="12" y="105"/>
                  </a:lnTo>
                  <a:lnTo>
                    <a:pt x="7" y="90"/>
                  </a:lnTo>
                  <a:lnTo>
                    <a:pt x="3" y="79"/>
                  </a:lnTo>
                  <a:lnTo>
                    <a:pt x="2" y="69"/>
                  </a:lnTo>
                  <a:lnTo>
                    <a:pt x="2" y="60"/>
                  </a:lnTo>
                  <a:lnTo>
                    <a:pt x="0" y="50"/>
                  </a:lnTo>
                  <a:lnTo>
                    <a:pt x="2" y="38"/>
                  </a:lnTo>
                  <a:lnTo>
                    <a:pt x="3" y="26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4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C198"/>
            </a:solidFill>
            <a:ln w="0">
              <a:solidFill>
                <a:srgbClr val="FFC19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5"/>
            <p:cNvSpPr>
              <a:spLocks/>
            </p:cNvSpPr>
            <p:nvPr/>
          </p:nvSpPr>
          <p:spPr bwMode="auto">
            <a:xfrm>
              <a:off x="4060" y="2047"/>
              <a:ext cx="81" cy="154"/>
            </a:xfrm>
            <a:custGeom>
              <a:avLst/>
              <a:gdLst>
                <a:gd name="T0" fmla="*/ 46 w 81"/>
                <a:gd name="T1" fmla="*/ 0 h 154"/>
                <a:gd name="T2" fmla="*/ 58 w 81"/>
                <a:gd name="T3" fmla="*/ 2 h 154"/>
                <a:gd name="T4" fmla="*/ 68 w 81"/>
                <a:gd name="T5" fmla="*/ 7 h 154"/>
                <a:gd name="T6" fmla="*/ 75 w 81"/>
                <a:gd name="T7" fmla="*/ 16 h 154"/>
                <a:gd name="T8" fmla="*/ 78 w 81"/>
                <a:gd name="T9" fmla="*/ 27 h 154"/>
                <a:gd name="T10" fmla="*/ 80 w 81"/>
                <a:gd name="T11" fmla="*/ 38 h 154"/>
                <a:gd name="T12" fmla="*/ 81 w 81"/>
                <a:gd name="T13" fmla="*/ 50 h 154"/>
                <a:gd name="T14" fmla="*/ 80 w 81"/>
                <a:gd name="T15" fmla="*/ 62 h 154"/>
                <a:gd name="T16" fmla="*/ 80 w 81"/>
                <a:gd name="T17" fmla="*/ 70 h 154"/>
                <a:gd name="T18" fmla="*/ 78 w 81"/>
                <a:gd name="T19" fmla="*/ 79 h 154"/>
                <a:gd name="T20" fmla="*/ 75 w 81"/>
                <a:gd name="T21" fmla="*/ 92 h 154"/>
                <a:gd name="T22" fmla="*/ 69 w 81"/>
                <a:gd name="T23" fmla="*/ 106 h 154"/>
                <a:gd name="T24" fmla="*/ 63 w 81"/>
                <a:gd name="T25" fmla="*/ 121 h 154"/>
                <a:gd name="T26" fmla="*/ 55 w 81"/>
                <a:gd name="T27" fmla="*/ 134 h 154"/>
                <a:gd name="T28" fmla="*/ 47 w 81"/>
                <a:gd name="T29" fmla="*/ 144 h 154"/>
                <a:gd name="T30" fmla="*/ 41 w 81"/>
                <a:gd name="T31" fmla="*/ 150 h 154"/>
                <a:gd name="T32" fmla="*/ 27 w 81"/>
                <a:gd name="T33" fmla="*/ 154 h 154"/>
                <a:gd name="T34" fmla="*/ 18 w 81"/>
                <a:gd name="T35" fmla="*/ 152 h 154"/>
                <a:gd name="T36" fmla="*/ 12 w 81"/>
                <a:gd name="T37" fmla="*/ 147 h 154"/>
                <a:gd name="T38" fmla="*/ 6 w 81"/>
                <a:gd name="T39" fmla="*/ 139 h 154"/>
                <a:gd name="T40" fmla="*/ 3 w 81"/>
                <a:gd name="T41" fmla="*/ 130 h 154"/>
                <a:gd name="T42" fmla="*/ 1 w 81"/>
                <a:gd name="T43" fmla="*/ 121 h 154"/>
                <a:gd name="T44" fmla="*/ 0 w 81"/>
                <a:gd name="T45" fmla="*/ 113 h 154"/>
                <a:gd name="T46" fmla="*/ 0 w 81"/>
                <a:gd name="T47" fmla="*/ 108 h 154"/>
                <a:gd name="T48" fmla="*/ 0 w 81"/>
                <a:gd name="T49" fmla="*/ 106 h 154"/>
                <a:gd name="T50" fmla="*/ 0 w 81"/>
                <a:gd name="T51" fmla="*/ 36 h 154"/>
                <a:gd name="T52" fmla="*/ 1 w 81"/>
                <a:gd name="T53" fmla="*/ 33 h 154"/>
                <a:gd name="T54" fmla="*/ 6 w 81"/>
                <a:gd name="T55" fmla="*/ 28 h 154"/>
                <a:gd name="T56" fmla="*/ 13 w 81"/>
                <a:gd name="T57" fmla="*/ 20 h 154"/>
                <a:gd name="T58" fmla="*/ 23 w 81"/>
                <a:gd name="T59" fmla="*/ 11 h 154"/>
                <a:gd name="T60" fmla="*/ 34 w 81"/>
                <a:gd name="T61" fmla="*/ 4 h 154"/>
                <a:gd name="T62" fmla="*/ 46 w 81"/>
                <a:gd name="T6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" h="154">
                  <a:moveTo>
                    <a:pt x="46" y="0"/>
                  </a:moveTo>
                  <a:lnTo>
                    <a:pt x="58" y="2"/>
                  </a:lnTo>
                  <a:lnTo>
                    <a:pt x="68" y="7"/>
                  </a:lnTo>
                  <a:lnTo>
                    <a:pt x="75" y="16"/>
                  </a:lnTo>
                  <a:lnTo>
                    <a:pt x="78" y="27"/>
                  </a:lnTo>
                  <a:lnTo>
                    <a:pt x="80" y="38"/>
                  </a:lnTo>
                  <a:lnTo>
                    <a:pt x="81" y="50"/>
                  </a:lnTo>
                  <a:lnTo>
                    <a:pt x="80" y="62"/>
                  </a:lnTo>
                  <a:lnTo>
                    <a:pt x="80" y="70"/>
                  </a:lnTo>
                  <a:lnTo>
                    <a:pt x="78" y="79"/>
                  </a:lnTo>
                  <a:lnTo>
                    <a:pt x="75" y="92"/>
                  </a:lnTo>
                  <a:lnTo>
                    <a:pt x="69" y="106"/>
                  </a:lnTo>
                  <a:lnTo>
                    <a:pt x="63" y="121"/>
                  </a:lnTo>
                  <a:lnTo>
                    <a:pt x="55" y="134"/>
                  </a:lnTo>
                  <a:lnTo>
                    <a:pt x="47" y="144"/>
                  </a:lnTo>
                  <a:lnTo>
                    <a:pt x="41" y="150"/>
                  </a:lnTo>
                  <a:lnTo>
                    <a:pt x="27" y="154"/>
                  </a:lnTo>
                  <a:lnTo>
                    <a:pt x="18" y="152"/>
                  </a:lnTo>
                  <a:lnTo>
                    <a:pt x="12" y="147"/>
                  </a:lnTo>
                  <a:lnTo>
                    <a:pt x="6" y="139"/>
                  </a:lnTo>
                  <a:lnTo>
                    <a:pt x="3" y="130"/>
                  </a:lnTo>
                  <a:lnTo>
                    <a:pt x="1" y="121"/>
                  </a:lnTo>
                  <a:lnTo>
                    <a:pt x="0" y="113"/>
                  </a:lnTo>
                  <a:lnTo>
                    <a:pt x="0" y="108"/>
                  </a:lnTo>
                  <a:lnTo>
                    <a:pt x="0" y="106"/>
                  </a:lnTo>
                  <a:lnTo>
                    <a:pt x="0" y="36"/>
                  </a:lnTo>
                  <a:lnTo>
                    <a:pt x="1" y="33"/>
                  </a:lnTo>
                  <a:lnTo>
                    <a:pt x="6" y="28"/>
                  </a:lnTo>
                  <a:lnTo>
                    <a:pt x="13" y="20"/>
                  </a:lnTo>
                  <a:lnTo>
                    <a:pt x="23" y="11"/>
                  </a:lnTo>
                  <a:lnTo>
                    <a:pt x="34" y="4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C198"/>
            </a:solidFill>
            <a:ln w="0">
              <a:solidFill>
                <a:srgbClr val="FFC19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6"/>
            <p:cNvSpPr>
              <a:spLocks/>
            </p:cNvSpPr>
            <p:nvPr/>
          </p:nvSpPr>
          <p:spPr bwMode="auto">
            <a:xfrm>
              <a:off x="3569" y="1742"/>
              <a:ext cx="517" cy="697"/>
            </a:xfrm>
            <a:custGeom>
              <a:avLst/>
              <a:gdLst>
                <a:gd name="T0" fmla="*/ 187 w 517"/>
                <a:gd name="T1" fmla="*/ 0 h 697"/>
                <a:gd name="T2" fmla="*/ 330 w 517"/>
                <a:gd name="T3" fmla="*/ 0 h 697"/>
                <a:gd name="T4" fmla="*/ 364 w 517"/>
                <a:gd name="T5" fmla="*/ 6 h 697"/>
                <a:gd name="T6" fmla="*/ 395 w 517"/>
                <a:gd name="T7" fmla="*/ 16 h 697"/>
                <a:gd name="T8" fmla="*/ 424 w 517"/>
                <a:gd name="T9" fmla="*/ 34 h 697"/>
                <a:gd name="T10" fmla="*/ 450 w 517"/>
                <a:gd name="T11" fmla="*/ 59 h 697"/>
                <a:gd name="T12" fmla="*/ 473 w 517"/>
                <a:gd name="T13" fmla="*/ 89 h 697"/>
                <a:gd name="T14" fmla="*/ 491 w 517"/>
                <a:gd name="T15" fmla="*/ 123 h 697"/>
                <a:gd name="T16" fmla="*/ 505 w 517"/>
                <a:gd name="T17" fmla="*/ 163 h 697"/>
                <a:gd name="T18" fmla="*/ 513 w 517"/>
                <a:gd name="T19" fmla="*/ 205 h 697"/>
                <a:gd name="T20" fmla="*/ 517 w 517"/>
                <a:gd name="T21" fmla="*/ 249 h 697"/>
                <a:gd name="T22" fmla="*/ 517 w 517"/>
                <a:gd name="T23" fmla="*/ 438 h 697"/>
                <a:gd name="T24" fmla="*/ 513 w 517"/>
                <a:gd name="T25" fmla="*/ 474 h 697"/>
                <a:gd name="T26" fmla="*/ 504 w 517"/>
                <a:gd name="T27" fmla="*/ 508 h 697"/>
                <a:gd name="T28" fmla="*/ 491 w 517"/>
                <a:gd name="T29" fmla="*/ 540 h 697"/>
                <a:gd name="T30" fmla="*/ 473 w 517"/>
                <a:gd name="T31" fmla="*/ 569 h 697"/>
                <a:gd name="T32" fmla="*/ 453 w 517"/>
                <a:gd name="T33" fmla="*/ 595 h 697"/>
                <a:gd name="T34" fmla="*/ 431 w 517"/>
                <a:gd name="T35" fmla="*/ 618 h 697"/>
                <a:gd name="T36" fmla="*/ 407 w 517"/>
                <a:gd name="T37" fmla="*/ 639 h 697"/>
                <a:gd name="T38" fmla="*/ 385 w 517"/>
                <a:gd name="T39" fmla="*/ 656 h 697"/>
                <a:gd name="T40" fmla="*/ 364 w 517"/>
                <a:gd name="T41" fmla="*/ 669 h 697"/>
                <a:gd name="T42" fmla="*/ 346 w 517"/>
                <a:gd name="T43" fmla="*/ 680 h 697"/>
                <a:gd name="T44" fmla="*/ 330 w 517"/>
                <a:gd name="T45" fmla="*/ 685 h 697"/>
                <a:gd name="T46" fmla="*/ 296 w 517"/>
                <a:gd name="T47" fmla="*/ 693 h 697"/>
                <a:gd name="T48" fmla="*/ 261 w 517"/>
                <a:gd name="T49" fmla="*/ 697 h 697"/>
                <a:gd name="T50" fmla="*/ 224 w 517"/>
                <a:gd name="T51" fmla="*/ 694 h 697"/>
                <a:gd name="T52" fmla="*/ 187 w 517"/>
                <a:gd name="T53" fmla="*/ 685 h 697"/>
                <a:gd name="T54" fmla="*/ 173 w 517"/>
                <a:gd name="T55" fmla="*/ 680 h 697"/>
                <a:gd name="T56" fmla="*/ 154 w 517"/>
                <a:gd name="T57" fmla="*/ 669 h 697"/>
                <a:gd name="T58" fmla="*/ 134 w 517"/>
                <a:gd name="T59" fmla="*/ 656 h 697"/>
                <a:gd name="T60" fmla="*/ 110 w 517"/>
                <a:gd name="T61" fmla="*/ 639 h 697"/>
                <a:gd name="T62" fmla="*/ 88 w 517"/>
                <a:gd name="T63" fmla="*/ 618 h 697"/>
                <a:gd name="T64" fmla="*/ 65 w 517"/>
                <a:gd name="T65" fmla="*/ 595 h 697"/>
                <a:gd name="T66" fmla="*/ 45 w 517"/>
                <a:gd name="T67" fmla="*/ 569 h 697"/>
                <a:gd name="T68" fmla="*/ 28 w 517"/>
                <a:gd name="T69" fmla="*/ 540 h 697"/>
                <a:gd name="T70" fmla="*/ 13 w 517"/>
                <a:gd name="T71" fmla="*/ 508 h 697"/>
                <a:gd name="T72" fmla="*/ 4 w 517"/>
                <a:gd name="T73" fmla="*/ 474 h 697"/>
                <a:gd name="T74" fmla="*/ 0 w 517"/>
                <a:gd name="T75" fmla="*/ 438 h 697"/>
                <a:gd name="T76" fmla="*/ 0 w 517"/>
                <a:gd name="T77" fmla="*/ 249 h 697"/>
                <a:gd name="T78" fmla="*/ 3 w 517"/>
                <a:gd name="T79" fmla="*/ 205 h 697"/>
                <a:gd name="T80" fmla="*/ 12 w 517"/>
                <a:gd name="T81" fmla="*/ 163 h 697"/>
                <a:gd name="T82" fmla="*/ 26 w 517"/>
                <a:gd name="T83" fmla="*/ 123 h 697"/>
                <a:gd name="T84" fmla="*/ 45 w 517"/>
                <a:gd name="T85" fmla="*/ 89 h 697"/>
                <a:gd name="T86" fmla="*/ 67 w 517"/>
                <a:gd name="T87" fmla="*/ 59 h 697"/>
                <a:gd name="T88" fmla="*/ 93 w 517"/>
                <a:gd name="T89" fmla="*/ 34 h 697"/>
                <a:gd name="T90" fmla="*/ 122 w 517"/>
                <a:gd name="T91" fmla="*/ 16 h 697"/>
                <a:gd name="T92" fmla="*/ 153 w 517"/>
                <a:gd name="T93" fmla="*/ 6 h 697"/>
                <a:gd name="T94" fmla="*/ 187 w 517"/>
                <a:gd name="T95" fmla="*/ 0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7" h="697">
                  <a:moveTo>
                    <a:pt x="187" y="0"/>
                  </a:moveTo>
                  <a:lnTo>
                    <a:pt x="330" y="0"/>
                  </a:lnTo>
                  <a:lnTo>
                    <a:pt x="364" y="6"/>
                  </a:lnTo>
                  <a:lnTo>
                    <a:pt x="395" y="16"/>
                  </a:lnTo>
                  <a:lnTo>
                    <a:pt x="424" y="34"/>
                  </a:lnTo>
                  <a:lnTo>
                    <a:pt x="450" y="59"/>
                  </a:lnTo>
                  <a:lnTo>
                    <a:pt x="473" y="89"/>
                  </a:lnTo>
                  <a:lnTo>
                    <a:pt x="491" y="123"/>
                  </a:lnTo>
                  <a:lnTo>
                    <a:pt x="505" y="163"/>
                  </a:lnTo>
                  <a:lnTo>
                    <a:pt x="513" y="205"/>
                  </a:lnTo>
                  <a:lnTo>
                    <a:pt x="517" y="249"/>
                  </a:lnTo>
                  <a:lnTo>
                    <a:pt x="517" y="438"/>
                  </a:lnTo>
                  <a:lnTo>
                    <a:pt x="513" y="474"/>
                  </a:lnTo>
                  <a:lnTo>
                    <a:pt x="504" y="508"/>
                  </a:lnTo>
                  <a:lnTo>
                    <a:pt x="491" y="540"/>
                  </a:lnTo>
                  <a:lnTo>
                    <a:pt x="473" y="569"/>
                  </a:lnTo>
                  <a:lnTo>
                    <a:pt x="453" y="595"/>
                  </a:lnTo>
                  <a:lnTo>
                    <a:pt x="431" y="618"/>
                  </a:lnTo>
                  <a:lnTo>
                    <a:pt x="407" y="639"/>
                  </a:lnTo>
                  <a:lnTo>
                    <a:pt x="385" y="656"/>
                  </a:lnTo>
                  <a:lnTo>
                    <a:pt x="364" y="669"/>
                  </a:lnTo>
                  <a:lnTo>
                    <a:pt x="346" y="680"/>
                  </a:lnTo>
                  <a:lnTo>
                    <a:pt x="330" y="685"/>
                  </a:lnTo>
                  <a:lnTo>
                    <a:pt x="296" y="693"/>
                  </a:lnTo>
                  <a:lnTo>
                    <a:pt x="261" y="697"/>
                  </a:lnTo>
                  <a:lnTo>
                    <a:pt x="224" y="694"/>
                  </a:lnTo>
                  <a:lnTo>
                    <a:pt x="187" y="685"/>
                  </a:lnTo>
                  <a:lnTo>
                    <a:pt x="173" y="680"/>
                  </a:lnTo>
                  <a:lnTo>
                    <a:pt x="154" y="669"/>
                  </a:lnTo>
                  <a:lnTo>
                    <a:pt x="134" y="656"/>
                  </a:lnTo>
                  <a:lnTo>
                    <a:pt x="110" y="639"/>
                  </a:lnTo>
                  <a:lnTo>
                    <a:pt x="88" y="618"/>
                  </a:lnTo>
                  <a:lnTo>
                    <a:pt x="65" y="595"/>
                  </a:lnTo>
                  <a:lnTo>
                    <a:pt x="45" y="569"/>
                  </a:lnTo>
                  <a:lnTo>
                    <a:pt x="28" y="540"/>
                  </a:lnTo>
                  <a:lnTo>
                    <a:pt x="13" y="508"/>
                  </a:lnTo>
                  <a:lnTo>
                    <a:pt x="4" y="474"/>
                  </a:lnTo>
                  <a:lnTo>
                    <a:pt x="0" y="438"/>
                  </a:lnTo>
                  <a:lnTo>
                    <a:pt x="0" y="249"/>
                  </a:lnTo>
                  <a:lnTo>
                    <a:pt x="3" y="205"/>
                  </a:lnTo>
                  <a:lnTo>
                    <a:pt x="12" y="163"/>
                  </a:lnTo>
                  <a:lnTo>
                    <a:pt x="26" y="123"/>
                  </a:lnTo>
                  <a:lnTo>
                    <a:pt x="45" y="89"/>
                  </a:lnTo>
                  <a:lnTo>
                    <a:pt x="67" y="59"/>
                  </a:lnTo>
                  <a:lnTo>
                    <a:pt x="93" y="34"/>
                  </a:lnTo>
                  <a:lnTo>
                    <a:pt x="122" y="16"/>
                  </a:lnTo>
                  <a:lnTo>
                    <a:pt x="153" y="6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FFC198"/>
            </a:solidFill>
            <a:ln w="0">
              <a:solidFill>
                <a:srgbClr val="FFC19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7"/>
            <p:cNvSpPr>
              <a:spLocks/>
            </p:cNvSpPr>
            <p:nvPr/>
          </p:nvSpPr>
          <p:spPr bwMode="auto">
            <a:xfrm>
              <a:off x="3556" y="1805"/>
              <a:ext cx="82" cy="293"/>
            </a:xfrm>
            <a:custGeom>
              <a:avLst/>
              <a:gdLst>
                <a:gd name="T0" fmla="*/ 82 w 82"/>
                <a:gd name="T1" fmla="*/ 0 h 293"/>
                <a:gd name="T2" fmla="*/ 81 w 82"/>
                <a:gd name="T3" fmla="*/ 7 h 293"/>
                <a:gd name="T4" fmla="*/ 78 w 82"/>
                <a:gd name="T5" fmla="*/ 20 h 293"/>
                <a:gd name="T6" fmla="*/ 76 w 82"/>
                <a:gd name="T7" fmla="*/ 38 h 293"/>
                <a:gd name="T8" fmla="*/ 71 w 82"/>
                <a:gd name="T9" fmla="*/ 62 h 293"/>
                <a:gd name="T10" fmla="*/ 65 w 82"/>
                <a:gd name="T11" fmla="*/ 88 h 293"/>
                <a:gd name="T12" fmla="*/ 60 w 82"/>
                <a:gd name="T13" fmla="*/ 117 h 293"/>
                <a:gd name="T14" fmla="*/ 54 w 82"/>
                <a:gd name="T15" fmla="*/ 146 h 293"/>
                <a:gd name="T16" fmla="*/ 48 w 82"/>
                <a:gd name="T17" fmla="*/ 176 h 293"/>
                <a:gd name="T18" fmla="*/ 42 w 82"/>
                <a:gd name="T19" fmla="*/ 204 h 293"/>
                <a:gd name="T20" fmla="*/ 35 w 82"/>
                <a:gd name="T21" fmla="*/ 231 h 293"/>
                <a:gd name="T22" fmla="*/ 29 w 82"/>
                <a:gd name="T23" fmla="*/ 254 h 293"/>
                <a:gd name="T24" fmla="*/ 23 w 82"/>
                <a:gd name="T25" fmla="*/ 273 h 293"/>
                <a:gd name="T26" fmla="*/ 18 w 82"/>
                <a:gd name="T27" fmla="*/ 286 h 293"/>
                <a:gd name="T28" fmla="*/ 13 w 82"/>
                <a:gd name="T29" fmla="*/ 293 h 293"/>
                <a:gd name="T30" fmla="*/ 10 w 82"/>
                <a:gd name="T31" fmla="*/ 292 h 293"/>
                <a:gd name="T32" fmla="*/ 8 w 82"/>
                <a:gd name="T33" fmla="*/ 283 h 293"/>
                <a:gd name="T34" fmla="*/ 5 w 82"/>
                <a:gd name="T35" fmla="*/ 267 h 293"/>
                <a:gd name="T36" fmla="*/ 4 w 82"/>
                <a:gd name="T37" fmla="*/ 246 h 293"/>
                <a:gd name="T38" fmla="*/ 3 w 82"/>
                <a:gd name="T39" fmla="*/ 221 h 293"/>
                <a:gd name="T40" fmla="*/ 1 w 82"/>
                <a:gd name="T41" fmla="*/ 194 h 293"/>
                <a:gd name="T42" fmla="*/ 1 w 82"/>
                <a:gd name="T43" fmla="*/ 165 h 293"/>
                <a:gd name="T44" fmla="*/ 0 w 82"/>
                <a:gd name="T45" fmla="*/ 135 h 293"/>
                <a:gd name="T46" fmla="*/ 0 w 82"/>
                <a:gd name="T47" fmla="*/ 108 h 293"/>
                <a:gd name="T48" fmla="*/ 0 w 82"/>
                <a:gd name="T49" fmla="*/ 81 h 293"/>
                <a:gd name="T50" fmla="*/ 0 w 82"/>
                <a:gd name="T51" fmla="*/ 59 h 293"/>
                <a:gd name="T52" fmla="*/ 1 w 82"/>
                <a:gd name="T53" fmla="*/ 42 h 293"/>
                <a:gd name="T54" fmla="*/ 1 w 82"/>
                <a:gd name="T55" fmla="*/ 30 h 293"/>
                <a:gd name="T56" fmla="*/ 1 w 82"/>
                <a:gd name="T57" fmla="*/ 26 h 293"/>
                <a:gd name="T58" fmla="*/ 82 w 82"/>
                <a:gd name="T59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2" h="293">
                  <a:moveTo>
                    <a:pt x="82" y="0"/>
                  </a:moveTo>
                  <a:lnTo>
                    <a:pt x="81" y="7"/>
                  </a:lnTo>
                  <a:lnTo>
                    <a:pt x="78" y="20"/>
                  </a:lnTo>
                  <a:lnTo>
                    <a:pt x="76" y="38"/>
                  </a:lnTo>
                  <a:lnTo>
                    <a:pt x="71" y="62"/>
                  </a:lnTo>
                  <a:lnTo>
                    <a:pt x="65" y="88"/>
                  </a:lnTo>
                  <a:lnTo>
                    <a:pt x="60" y="117"/>
                  </a:lnTo>
                  <a:lnTo>
                    <a:pt x="54" y="146"/>
                  </a:lnTo>
                  <a:lnTo>
                    <a:pt x="48" y="176"/>
                  </a:lnTo>
                  <a:lnTo>
                    <a:pt x="42" y="204"/>
                  </a:lnTo>
                  <a:lnTo>
                    <a:pt x="35" y="231"/>
                  </a:lnTo>
                  <a:lnTo>
                    <a:pt x="29" y="254"/>
                  </a:lnTo>
                  <a:lnTo>
                    <a:pt x="23" y="273"/>
                  </a:lnTo>
                  <a:lnTo>
                    <a:pt x="18" y="286"/>
                  </a:lnTo>
                  <a:lnTo>
                    <a:pt x="13" y="293"/>
                  </a:lnTo>
                  <a:lnTo>
                    <a:pt x="10" y="292"/>
                  </a:lnTo>
                  <a:lnTo>
                    <a:pt x="8" y="283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3" y="221"/>
                  </a:lnTo>
                  <a:lnTo>
                    <a:pt x="1" y="194"/>
                  </a:lnTo>
                  <a:lnTo>
                    <a:pt x="1" y="165"/>
                  </a:lnTo>
                  <a:lnTo>
                    <a:pt x="0" y="135"/>
                  </a:lnTo>
                  <a:lnTo>
                    <a:pt x="0" y="108"/>
                  </a:lnTo>
                  <a:lnTo>
                    <a:pt x="0" y="81"/>
                  </a:lnTo>
                  <a:lnTo>
                    <a:pt x="0" y="59"/>
                  </a:lnTo>
                  <a:lnTo>
                    <a:pt x="1" y="42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8"/>
            <p:cNvSpPr>
              <a:spLocks/>
            </p:cNvSpPr>
            <p:nvPr/>
          </p:nvSpPr>
          <p:spPr bwMode="auto">
            <a:xfrm>
              <a:off x="4025" y="1821"/>
              <a:ext cx="76" cy="283"/>
            </a:xfrm>
            <a:custGeom>
              <a:avLst/>
              <a:gdLst>
                <a:gd name="T0" fmla="*/ 0 w 76"/>
                <a:gd name="T1" fmla="*/ 0 h 283"/>
                <a:gd name="T2" fmla="*/ 74 w 76"/>
                <a:gd name="T3" fmla="*/ 42 h 283"/>
                <a:gd name="T4" fmla="*/ 74 w 76"/>
                <a:gd name="T5" fmla="*/ 46 h 283"/>
                <a:gd name="T6" fmla="*/ 74 w 76"/>
                <a:gd name="T7" fmla="*/ 58 h 283"/>
                <a:gd name="T8" fmla="*/ 74 w 76"/>
                <a:gd name="T9" fmla="*/ 76 h 283"/>
                <a:gd name="T10" fmla="*/ 76 w 76"/>
                <a:gd name="T11" fmla="*/ 98 h 283"/>
                <a:gd name="T12" fmla="*/ 76 w 76"/>
                <a:gd name="T13" fmla="*/ 124 h 283"/>
                <a:gd name="T14" fmla="*/ 74 w 76"/>
                <a:gd name="T15" fmla="*/ 153 h 283"/>
                <a:gd name="T16" fmla="*/ 74 w 76"/>
                <a:gd name="T17" fmla="*/ 181 h 283"/>
                <a:gd name="T18" fmla="*/ 73 w 76"/>
                <a:gd name="T19" fmla="*/ 209 h 283"/>
                <a:gd name="T20" fmla="*/ 73 w 76"/>
                <a:gd name="T21" fmla="*/ 234 h 283"/>
                <a:gd name="T22" fmla="*/ 72 w 76"/>
                <a:gd name="T23" fmla="*/ 255 h 283"/>
                <a:gd name="T24" fmla="*/ 69 w 76"/>
                <a:gd name="T25" fmla="*/ 272 h 283"/>
                <a:gd name="T26" fmla="*/ 66 w 76"/>
                <a:gd name="T27" fmla="*/ 281 h 283"/>
                <a:gd name="T28" fmla="*/ 64 w 76"/>
                <a:gd name="T29" fmla="*/ 283 h 283"/>
                <a:gd name="T30" fmla="*/ 60 w 76"/>
                <a:gd name="T31" fmla="*/ 276 h 283"/>
                <a:gd name="T32" fmla="*/ 55 w 76"/>
                <a:gd name="T33" fmla="*/ 263 h 283"/>
                <a:gd name="T34" fmla="*/ 49 w 76"/>
                <a:gd name="T35" fmla="*/ 245 h 283"/>
                <a:gd name="T36" fmla="*/ 44 w 76"/>
                <a:gd name="T37" fmla="*/ 221 h 283"/>
                <a:gd name="T38" fmla="*/ 38 w 76"/>
                <a:gd name="T39" fmla="*/ 195 h 283"/>
                <a:gd name="T40" fmla="*/ 32 w 76"/>
                <a:gd name="T41" fmla="*/ 166 h 283"/>
                <a:gd name="T42" fmla="*/ 26 w 76"/>
                <a:gd name="T43" fmla="*/ 136 h 283"/>
                <a:gd name="T44" fmla="*/ 21 w 76"/>
                <a:gd name="T45" fmla="*/ 107 h 283"/>
                <a:gd name="T46" fmla="*/ 15 w 76"/>
                <a:gd name="T47" fmla="*/ 80 h 283"/>
                <a:gd name="T48" fmla="*/ 10 w 76"/>
                <a:gd name="T49" fmla="*/ 54 h 283"/>
                <a:gd name="T50" fmla="*/ 6 w 76"/>
                <a:gd name="T51" fmla="*/ 33 h 283"/>
                <a:gd name="T52" fmla="*/ 2 w 76"/>
                <a:gd name="T53" fmla="*/ 16 h 283"/>
                <a:gd name="T54" fmla="*/ 1 w 76"/>
                <a:gd name="T55" fmla="*/ 4 h 283"/>
                <a:gd name="T56" fmla="*/ 0 w 76"/>
                <a:gd name="T57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6" h="283">
                  <a:moveTo>
                    <a:pt x="0" y="0"/>
                  </a:moveTo>
                  <a:lnTo>
                    <a:pt x="74" y="42"/>
                  </a:lnTo>
                  <a:lnTo>
                    <a:pt x="74" y="46"/>
                  </a:lnTo>
                  <a:lnTo>
                    <a:pt x="74" y="58"/>
                  </a:lnTo>
                  <a:lnTo>
                    <a:pt x="74" y="76"/>
                  </a:lnTo>
                  <a:lnTo>
                    <a:pt x="76" y="98"/>
                  </a:lnTo>
                  <a:lnTo>
                    <a:pt x="76" y="124"/>
                  </a:lnTo>
                  <a:lnTo>
                    <a:pt x="74" y="153"/>
                  </a:lnTo>
                  <a:lnTo>
                    <a:pt x="74" y="181"/>
                  </a:lnTo>
                  <a:lnTo>
                    <a:pt x="73" y="209"/>
                  </a:lnTo>
                  <a:lnTo>
                    <a:pt x="73" y="234"/>
                  </a:lnTo>
                  <a:lnTo>
                    <a:pt x="72" y="255"/>
                  </a:lnTo>
                  <a:lnTo>
                    <a:pt x="69" y="272"/>
                  </a:lnTo>
                  <a:lnTo>
                    <a:pt x="66" y="281"/>
                  </a:lnTo>
                  <a:lnTo>
                    <a:pt x="64" y="283"/>
                  </a:lnTo>
                  <a:lnTo>
                    <a:pt x="60" y="276"/>
                  </a:lnTo>
                  <a:lnTo>
                    <a:pt x="55" y="263"/>
                  </a:lnTo>
                  <a:lnTo>
                    <a:pt x="49" y="245"/>
                  </a:lnTo>
                  <a:lnTo>
                    <a:pt x="44" y="221"/>
                  </a:lnTo>
                  <a:lnTo>
                    <a:pt x="38" y="195"/>
                  </a:lnTo>
                  <a:lnTo>
                    <a:pt x="32" y="166"/>
                  </a:lnTo>
                  <a:lnTo>
                    <a:pt x="26" y="136"/>
                  </a:lnTo>
                  <a:lnTo>
                    <a:pt x="21" y="107"/>
                  </a:lnTo>
                  <a:lnTo>
                    <a:pt x="15" y="80"/>
                  </a:lnTo>
                  <a:lnTo>
                    <a:pt x="10" y="54"/>
                  </a:lnTo>
                  <a:lnTo>
                    <a:pt x="6" y="33"/>
                  </a:lnTo>
                  <a:lnTo>
                    <a:pt x="2" y="16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49"/>
            <p:cNvSpPr>
              <a:spLocks/>
            </p:cNvSpPr>
            <p:nvPr/>
          </p:nvSpPr>
          <p:spPr bwMode="auto">
            <a:xfrm>
              <a:off x="3544" y="1669"/>
              <a:ext cx="622" cy="258"/>
            </a:xfrm>
            <a:custGeom>
              <a:avLst/>
              <a:gdLst>
                <a:gd name="T0" fmla="*/ 248 w 622"/>
                <a:gd name="T1" fmla="*/ 0 h 258"/>
                <a:gd name="T2" fmla="*/ 282 w 622"/>
                <a:gd name="T3" fmla="*/ 3 h 258"/>
                <a:gd name="T4" fmla="*/ 313 w 622"/>
                <a:gd name="T5" fmla="*/ 8 h 258"/>
                <a:gd name="T6" fmla="*/ 341 w 622"/>
                <a:gd name="T7" fmla="*/ 13 h 258"/>
                <a:gd name="T8" fmla="*/ 364 w 622"/>
                <a:gd name="T9" fmla="*/ 20 h 258"/>
                <a:gd name="T10" fmla="*/ 382 w 622"/>
                <a:gd name="T11" fmla="*/ 26 h 258"/>
                <a:gd name="T12" fmla="*/ 395 w 622"/>
                <a:gd name="T13" fmla="*/ 30 h 258"/>
                <a:gd name="T14" fmla="*/ 426 w 622"/>
                <a:gd name="T15" fmla="*/ 38 h 258"/>
                <a:gd name="T16" fmla="*/ 450 w 622"/>
                <a:gd name="T17" fmla="*/ 42 h 258"/>
                <a:gd name="T18" fmla="*/ 473 w 622"/>
                <a:gd name="T19" fmla="*/ 42 h 258"/>
                <a:gd name="T20" fmla="*/ 491 w 622"/>
                <a:gd name="T21" fmla="*/ 41 h 258"/>
                <a:gd name="T22" fmla="*/ 508 w 622"/>
                <a:gd name="T23" fmla="*/ 37 h 258"/>
                <a:gd name="T24" fmla="*/ 521 w 622"/>
                <a:gd name="T25" fmla="*/ 33 h 258"/>
                <a:gd name="T26" fmla="*/ 534 w 622"/>
                <a:gd name="T27" fmla="*/ 28 h 258"/>
                <a:gd name="T28" fmla="*/ 546 w 622"/>
                <a:gd name="T29" fmla="*/ 22 h 258"/>
                <a:gd name="T30" fmla="*/ 546 w 622"/>
                <a:gd name="T31" fmla="*/ 43 h 258"/>
                <a:gd name="T32" fmla="*/ 541 w 622"/>
                <a:gd name="T33" fmla="*/ 62 h 258"/>
                <a:gd name="T34" fmla="*/ 533 w 622"/>
                <a:gd name="T35" fmla="*/ 77 h 258"/>
                <a:gd name="T36" fmla="*/ 522 w 622"/>
                <a:gd name="T37" fmla="*/ 92 h 258"/>
                <a:gd name="T38" fmla="*/ 541 w 622"/>
                <a:gd name="T39" fmla="*/ 97 h 258"/>
                <a:gd name="T40" fmla="*/ 564 w 622"/>
                <a:gd name="T41" fmla="*/ 101 h 258"/>
                <a:gd name="T42" fmla="*/ 591 w 622"/>
                <a:gd name="T43" fmla="*/ 101 h 258"/>
                <a:gd name="T44" fmla="*/ 621 w 622"/>
                <a:gd name="T45" fmla="*/ 98 h 258"/>
                <a:gd name="T46" fmla="*/ 622 w 622"/>
                <a:gd name="T47" fmla="*/ 100 h 258"/>
                <a:gd name="T48" fmla="*/ 622 w 622"/>
                <a:gd name="T49" fmla="*/ 107 h 258"/>
                <a:gd name="T50" fmla="*/ 618 w 622"/>
                <a:gd name="T51" fmla="*/ 119 h 258"/>
                <a:gd name="T52" fmla="*/ 611 w 622"/>
                <a:gd name="T53" fmla="*/ 134 h 258"/>
                <a:gd name="T54" fmla="*/ 602 w 622"/>
                <a:gd name="T55" fmla="*/ 151 h 258"/>
                <a:gd name="T56" fmla="*/ 591 w 622"/>
                <a:gd name="T57" fmla="*/ 168 h 258"/>
                <a:gd name="T58" fmla="*/ 576 w 622"/>
                <a:gd name="T59" fmla="*/ 185 h 258"/>
                <a:gd name="T60" fmla="*/ 559 w 622"/>
                <a:gd name="T61" fmla="*/ 199 h 258"/>
                <a:gd name="T62" fmla="*/ 539 w 622"/>
                <a:gd name="T63" fmla="*/ 212 h 258"/>
                <a:gd name="T64" fmla="*/ 509 w 622"/>
                <a:gd name="T65" fmla="*/ 227 h 258"/>
                <a:gd name="T66" fmla="*/ 481 w 622"/>
                <a:gd name="T67" fmla="*/ 238 h 258"/>
                <a:gd name="T68" fmla="*/ 450 w 622"/>
                <a:gd name="T69" fmla="*/ 248 h 258"/>
                <a:gd name="T70" fmla="*/ 420 w 622"/>
                <a:gd name="T71" fmla="*/ 254 h 258"/>
                <a:gd name="T72" fmla="*/ 388 w 622"/>
                <a:gd name="T73" fmla="*/ 258 h 258"/>
                <a:gd name="T74" fmla="*/ 350 w 622"/>
                <a:gd name="T75" fmla="*/ 258 h 258"/>
                <a:gd name="T76" fmla="*/ 308 w 622"/>
                <a:gd name="T77" fmla="*/ 257 h 258"/>
                <a:gd name="T78" fmla="*/ 272 w 622"/>
                <a:gd name="T79" fmla="*/ 253 h 258"/>
                <a:gd name="T80" fmla="*/ 241 w 622"/>
                <a:gd name="T81" fmla="*/ 248 h 258"/>
                <a:gd name="T82" fmla="*/ 214 w 622"/>
                <a:gd name="T83" fmla="*/ 241 h 258"/>
                <a:gd name="T84" fmla="*/ 186 w 622"/>
                <a:gd name="T85" fmla="*/ 233 h 258"/>
                <a:gd name="T86" fmla="*/ 157 w 622"/>
                <a:gd name="T87" fmla="*/ 224 h 258"/>
                <a:gd name="T88" fmla="*/ 126 w 622"/>
                <a:gd name="T89" fmla="*/ 213 h 258"/>
                <a:gd name="T90" fmla="*/ 90 w 622"/>
                <a:gd name="T91" fmla="*/ 202 h 258"/>
                <a:gd name="T92" fmla="*/ 50 w 622"/>
                <a:gd name="T93" fmla="*/ 190 h 258"/>
                <a:gd name="T94" fmla="*/ 0 w 622"/>
                <a:gd name="T95" fmla="*/ 177 h 258"/>
                <a:gd name="T96" fmla="*/ 7 w 622"/>
                <a:gd name="T97" fmla="*/ 156 h 258"/>
                <a:gd name="T98" fmla="*/ 15 w 622"/>
                <a:gd name="T99" fmla="*/ 135 h 258"/>
                <a:gd name="T100" fmla="*/ 24 w 622"/>
                <a:gd name="T101" fmla="*/ 114 h 258"/>
                <a:gd name="T102" fmla="*/ 35 w 622"/>
                <a:gd name="T103" fmla="*/ 92 h 258"/>
                <a:gd name="T104" fmla="*/ 53 w 622"/>
                <a:gd name="T105" fmla="*/ 71 h 258"/>
                <a:gd name="T106" fmla="*/ 75 w 622"/>
                <a:gd name="T107" fmla="*/ 50 h 258"/>
                <a:gd name="T108" fmla="*/ 106 w 622"/>
                <a:gd name="T109" fmla="*/ 30 h 258"/>
                <a:gd name="T110" fmla="*/ 142 w 622"/>
                <a:gd name="T111" fmla="*/ 14 h 258"/>
                <a:gd name="T112" fmla="*/ 177 w 622"/>
                <a:gd name="T113" fmla="*/ 4 h 258"/>
                <a:gd name="T114" fmla="*/ 214 w 622"/>
                <a:gd name="T115" fmla="*/ 0 h 258"/>
                <a:gd name="T116" fmla="*/ 248 w 622"/>
                <a:gd name="T117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2" h="258">
                  <a:moveTo>
                    <a:pt x="248" y="0"/>
                  </a:moveTo>
                  <a:lnTo>
                    <a:pt x="282" y="3"/>
                  </a:lnTo>
                  <a:lnTo>
                    <a:pt x="313" y="8"/>
                  </a:lnTo>
                  <a:lnTo>
                    <a:pt x="341" y="13"/>
                  </a:lnTo>
                  <a:lnTo>
                    <a:pt x="364" y="20"/>
                  </a:lnTo>
                  <a:lnTo>
                    <a:pt x="382" y="26"/>
                  </a:lnTo>
                  <a:lnTo>
                    <a:pt x="395" y="30"/>
                  </a:lnTo>
                  <a:lnTo>
                    <a:pt x="426" y="38"/>
                  </a:lnTo>
                  <a:lnTo>
                    <a:pt x="450" y="42"/>
                  </a:lnTo>
                  <a:lnTo>
                    <a:pt x="473" y="42"/>
                  </a:lnTo>
                  <a:lnTo>
                    <a:pt x="491" y="41"/>
                  </a:lnTo>
                  <a:lnTo>
                    <a:pt x="508" y="37"/>
                  </a:lnTo>
                  <a:lnTo>
                    <a:pt x="521" y="33"/>
                  </a:lnTo>
                  <a:lnTo>
                    <a:pt x="534" y="28"/>
                  </a:lnTo>
                  <a:lnTo>
                    <a:pt x="546" y="22"/>
                  </a:lnTo>
                  <a:lnTo>
                    <a:pt x="546" y="43"/>
                  </a:lnTo>
                  <a:lnTo>
                    <a:pt x="541" y="62"/>
                  </a:lnTo>
                  <a:lnTo>
                    <a:pt x="533" y="77"/>
                  </a:lnTo>
                  <a:lnTo>
                    <a:pt x="522" y="92"/>
                  </a:lnTo>
                  <a:lnTo>
                    <a:pt x="541" y="97"/>
                  </a:lnTo>
                  <a:lnTo>
                    <a:pt x="564" y="101"/>
                  </a:lnTo>
                  <a:lnTo>
                    <a:pt x="591" y="101"/>
                  </a:lnTo>
                  <a:lnTo>
                    <a:pt x="621" y="98"/>
                  </a:lnTo>
                  <a:lnTo>
                    <a:pt x="622" y="100"/>
                  </a:lnTo>
                  <a:lnTo>
                    <a:pt x="622" y="107"/>
                  </a:lnTo>
                  <a:lnTo>
                    <a:pt x="618" y="119"/>
                  </a:lnTo>
                  <a:lnTo>
                    <a:pt x="611" y="134"/>
                  </a:lnTo>
                  <a:lnTo>
                    <a:pt x="602" y="151"/>
                  </a:lnTo>
                  <a:lnTo>
                    <a:pt x="591" y="168"/>
                  </a:lnTo>
                  <a:lnTo>
                    <a:pt x="576" y="185"/>
                  </a:lnTo>
                  <a:lnTo>
                    <a:pt x="559" y="199"/>
                  </a:lnTo>
                  <a:lnTo>
                    <a:pt x="539" y="212"/>
                  </a:lnTo>
                  <a:lnTo>
                    <a:pt x="509" y="227"/>
                  </a:lnTo>
                  <a:lnTo>
                    <a:pt x="481" y="238"/>
                  </a:lnTo>
                  <a:lnTo>
                    <a:pt x="450" y="248"/>
                  </a:lnTo>
                  <a:lnTo>
                    <a:pt x="420" y="254"/>
                  </a:lnTo>
                  <a:lnTo>
                    <a:pt x="388" y="258"/>
                  </a:lnTo>
                  <a:lnTo>
                    <a:pt x="350" y="258"/>
                  </a:lnTo>
                  <a:lnTo>
                    <a:pt x="308" y="257"/>
                  </a:lnTo>
                  <a:lnTo>
                    <a:pt x="272" y="253"/>
                  </a:lnTo>
                  <a:lnTo>
                    <a:pt x="241" y="248"/>
                  </a:lnTo>
                  <a:lnTo>
                    <a:pt x="214" y="241"/>
                  </a:lnTo>
                  <a:lnTo>
                    <a:pt x="186" y="233"/>
                  </a:lnTo>
                  <a:lnTo>
                    <a:pt x="157" y="224"/>
                  </a:lnTo>
                  <a:lnTo>
                    <a:pt x="126" y="213"/>
                  </a:lnTo>
                  <a:lnTo>
                    <a:pt x="90" y="202"/>
                  </a:lnTo>
                  <a:lnTo>
                    <a:pt x="50" y="190"/>
                  </a:lnTo>
                  <a:lnTo>
                    <a:pt x="0" y="177"/>
                  </a:lnTo>
                  <a:lnTo>
                    <a:pt x="7" y="156"/>
                  </a:lnTo>
                  <a:lnTo>
                    <a:pt x="15" y="135"/>
                  </a:lnTo>
                  <a:lnTo>
                    <a:pt x="24" y="114"/>
                  </a:lnTo>
                  <a:lnTo>
                    <a:pt x="35" y="92"/>
                  </a:lnTo>
                  <a:lnTo>
                    <a:pt x="53" y="71"/>
                  </a:lnTo>
                  <a:lnTo>
                    <a:pt x="75" y="50"/>
                  </a:lnTo>
                  <a:lnTo>
                    <a:pt x="106" y="30"/>
                  </a:lnTo>
                  <a:lnTo>
                    <a:pt x="142" y="14"/>
                  </a:lnTo>
                  <a:lnTo>
                    <a:pt x="177" y="4"/>
                  </a:lnTo>
                  <a:lnTo>
                    <a:pt x="214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170000"/>
            </a:solidFill>
            <a:ln w="0">
              <a:solidFill>
                <a:srgbClr val="17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50"/>
            <p:cNvSpPr>
              <a:spLocks/>
            </p:cNvSpPr>
            <p:nvPr/>
          </p:nvSpPr>
          <p:spPr bwMode="auto">
            <a:xfrm>
              <a:off x="3315" y="2421"/>
              <a:ext cx="390" cy="500"/>
            </a:xfrm>
            <a:custGeom>
              <a:avLst/>
              <a:gdLst>
                <a:gd name="T0" fmla="*/ 390 w 390"/>
                <a:gd name="T1" fmla="*/ 0 h 500"/>
                <a:gd name="T2" fmla="*/ 237 w 390"/>
                <a:gd name="T3" fmla="*/ 223 h 500"/>
                <a:gd name="T4" fmla="*/ 234 w 390"/>
                <a:gd name="T5" fmla="*/ 226 h 500"/>
                <a:gd name="T6" fmla="*/ 228 w 390"/>
                <a:gd name="T7" fmla="*/ 231 h 500"/>
                <a:gd name="T8" fmla="*/ 217 w 390"/>
                <a:gd name="T9" fmla="*/ 240 h 500"/>
                <a:gd name="T10" fmla="*/ 203 w 390"/>
                <a:gd name="T11" fmla="*/ 252 h 500"/>
                <a:gd name="T12" fmla="*/ 189 w 390"/>
                <a:gd name="T13" fmla="*/ 268 h 500"/>
                <a:gd name="T14" fmla="*/ 173 w 390"/>
                <a:gd name="T15" fmla="*/ 286 h 500"/>
                <a:gd name="T16" fmla="*/ 157 w 390"/>
                <a:gd name="T17" fmla="*/ 307 h 500"/>
                <a:gd name="T18" fmla="*/ 143 w 390"/>
                <a:gd name="T19" fmla="*/ 332 h 500"/>
                <a:gd name="T20" fmla="*/ 130 w 390"/>
                <a:gd name="T21" fmla="*/ 360 h 500"/>
                <a:gd name="T22" fmla="*/ 120 w 390"/>
                <a:gd name="T23" fmla="*/ 390 h 500"/>
                <a:gd name="T24" fmla="*/ 115 w 390"/>
                <a:gd name="T25" fmla="*/ 422 h 500"/>
                <a:gd name="T26" fmla="*/ 114 w 390"/>
                <a:gd name="T27" fmla="*/ 460 h 500"/>
                <a:gd name="T28" fmla="*/ 117 w 390"/>
                <a:gd name="T29" fmla="*/ 500 h 500"/>
                <a:gd name="T30" fmla="*/ 102 w 390"/>
                <a:gd name="T31" fmla="*/ 500 h 500"/>
                <a:gd name="T32" fmla="*/ 88 w 390"/>
                <a:gd name="T33" fmla="*/ 497 h 500"/>
                <a:gd name="T34" fmla="*/ 75 w 390"/>
                <a:gd name="T35" fmla="*/ 490 h 500"/>
                <a:gd name="T36" fmla="*/ 66 w 390"/>
                <a:gd name="T37" fmla="*/ 479 h 500"/>
                <a:gd name="T38" fmla="*/ 0 w 390"/>
                <a:gd name="T39" fmla="*/ 365 h 500"/>
                <a:gd name="T40" fmla="*/ 11 w 390"/>
                <a:gd name="T41" fmla="*/ 324 h 500"/>
                <a:gd name="T42" fmla="*/ 25 w 390"/>
                <a:gd name="T43" fmla="*/ 285 h 500"/>
                <a:gd name="T44" fmla="*/ 41 w 390"/>
                <a:gd name="T45" fmla="*/ 248 h 500"/>
                <a:gd name="T46" fmla="*/ 60 w 390"/>
                <a:gd name="T47" fmla="*/ 212 h 500"/>
                <a:gd name="T48" fmla="*/ 80 w 390"/>
                <a:gd name="T49" fmla="*/ 179 h 500"/>
                <a:gd name="T50" fmla="*/ 101 w 390"/>
                <a:gd name="T51" fmla="*/ 147 h 500"/>
                <a:gd name="T52" fmla="*/ 122 w 390"/>
                <a:gd name="T53" fmla="*/ 120 h 500"/>
                <a:gd name="T54" fmla="*/ 141 w 390"/>
                <a:gd name="T55" fmla="*/ 96 h 500"/>
                <a:gd name="T56" fmla="*/ 161 w 390"/>
                <a:gd name="T57" fmla="*/ 75 h 500"/>
                <a:gd name="T58" fmla="*/ 178 w 390"/>
                <a:gd name="T59" fmla="*/ 58 h 500"/>
                <a:gd name="T60" fmla="*/ 191 w 390"/>
                <a:gd name="T61" fmla="*/ 47 h 500"/>
                <a:gd name="T62" fmla="*/ 203 w 390"/>
                <a:gd name="T63" fmla="*/ 40 h 500"/>
                <a:gd name="T64" fmla="*/ 219 w 390"/>
                <a:gd name="T65" fmla="*/ 35 h 500"/>
                <a:gd name="T66" fmla="*/ 238 w 390"/>
                <a:gd name="T67" fmla="*/ 28 h 500"/>
                <a:gd name="T68" fmla="*/ 262 w 390"/>
                <a:gd name="T69" fmla="*/ 23 h 500"/>
                <a:gd name="T70" fmla="*/ 287 w 390"/>
                <a:gd name="T71" fmla="*/ 18 h 500"/>
                <a:gd name="T72" fmla="*/ 312 w 390"/>
                <a:gd name="T73" fmla="*/ 13 h 500"/>
                <a:gd name="T74" fmla="*/ 336 w 390"/>
                <a:gd name="T75" fmla="*/ 9 h 500"/>
                <a:gd name="T76" fmla="*/ 357 w 390"/>
                <a:gd name="T77" fmla="*/ 5 h 500"/>
                <a:gd name="T78" fmla="*/ 374 w 390"/>
                <a:gd name="T79" fmla="*/ 2 h 500"/>
                <a:gd name="T80" fmla="*/ 386 w 390"/>
                <a:gd name="T81" fmla="*/ 1 h 500"/>
                <a:gd name="T82" fmla="*/ 390 w 390"/>
                <a:gd name="T8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0" h="500">
                  <a:moveTo>
                    <a:pt x="390" y="0"/>
                  </a:moveTo>
                  <a:lnTo>
                    <a:pt x="237" y="223"/>
                  </a:lnTo>
                  <a:lnTo>
                    <a:pt x="234" y="226"/>
                  </a:lnTo>
                  <a:lnTo>
                    <a:pt x="228" y="231"/>
                  </a:lnTo>
                  <a:lnTo>
                    <a:pt x="217" y="240"/>
                  </a:lnTo>
                  <a:lnTo>
                    <a:pt x="203" y="252"/>
                  </a:lnTo>
                  <a:lnTo>
                    <a:pt x="189" y="268"/>
                  </a:lnTo>
                  <a:lnTo>
                    <a:pt x="173" y="286"/>
                  </a:lnTo>
                  <a:lnTo>
                    <a:pt x="157" y="307"/>
                  </a:lnTo>
                  <a:lnTo>
                    <a:pt x="143" y="332"/>
                  </a:lnTo>
                  <a:lnTo>
                    <a:pt x="130" y="360"/>
                  </a:lnTo>
                  <a:lnTo>
                    <a:pt x="120" y="390"/>
                  </a:lnTo>
                  <a:lnTo>
                    <a:pt x="115" y="422"/>
                  </a:lnTo>
                  <a:lnTo>
                    <a:pt x="114" y="460"/>
                  </a:lnTo>
                  <a:lnTo>
                    <a:pt x="117" y="500"/>
                  </a:lnTo>
                  <a:lnTo>
                    <a:pt x="102" y="500"/>
                  </a:lnTo>
                  <a:lnTo>
                    <a:pt x="88" y="497"/>
                  </a:lnTo>
                  <a:lnTo>
                    <a:pt x="75" y="490"/>
                  </a:lnTo>
                  <a:lnTo>
                    <a:pt x="66" y="479"/>
                  </a:lnTo>
                  <a:lnTo>
                    <a:pt x="0" y="365"/>
                  </a:lnTo>
                  <a:lnTo>
                    <a:pt x="11" y="324"/>
                  </a:lnTo>
                  <a:lnTo>
                    <a:pt x="25" y="285"/>
                  </a:lnTo>
                  <a:lnTo>
                    <a:pt x="41" y="248"/>
                  </a:lnTo>
                  <a:lnTo>
                    <a:pt x="60" y="212"/>
                  </a:lnTo>
                  <a:lnTo>
                    <a:pt x="80" y="179"/>
                  </a:lnTo>
                  <a:lnTo>
                    <a:pt x="101" y="147"/>
                  </a:lnTo>
                  <a:lnTo>
                    <a:pt x="122" y="120"/>
                  </a:lnTo>
                  <a:lnTo>
                    <a:pt x="141" y="96"/>
                  </a:lnTo>
                  <a:lnTo>
                    <a:pt x="161" y="75"/>
                  </a:lnTo>
                  <a:lnTo>
                    <a:pt x="178" y="58"/>
                  </a:lnTo>
                  <a:lnTo>
                    <a:pt x="191" y="47"/>
                  </a:lnTo>
                  <a:lnTo>
                    <a:pt x="203" y="40"/>
                  </a:lnTo>
                  <a:lnTo>
                    <a:pt x="219" y="35"/>
                  </a:lnTo>
                  <a:lnTo>
                    <a:pt x="238" y="28"/>
                  </a:lnTo>
                  <a:lnTo>
                    <a:pt x="262" y="23"/>
                  </a:lnTo>
                  <a:lnTo>
                    <a:pt x="287" y="18"/>
                  </a:lnTo>
                  <a:lnTo>
                    <a:pt x="312" y="13"/>
                  </a:lnTo>
                  <a:lnTo>
                    <a:pt x="336" y="9"/>
                  </a:lnTo>
                  <a:lnTo>
                    <a:pt x="357" y="5"/>
                  </a:lnTo>
                  <a:lnTo>
                    <a:pt x="374" y="2"/>
                  </a:lnTo>
                  <a:lnTo>
                    <a:pt x="386" y="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51"/>
            <p:cNvSpPr>
              <a:spLocks/>
            </p:cNvSpPr>
            <p:nvPr/>
          </p:nvSpPr>
          <p:spPr bwMode="auto">
            <a:xfrm>
              <a:off x="3549" y="2421"/>
              <a:ext cx="290" cy="501"/>
            </a:xfrm>
            <a:custGeom>
              <a:avLst/>
              <a:gdLst>
                <a:gd name="T0" fmla="*/ 156 w 290"/>
                <a:gd name="T1" fmla="*/ 0 h 501"/>
                <a:gd name="T2" fmla="*/ 290 w 290"/>
                <a:gd name="T3" fmla="*/ 501 h 501"/>
                <a:gd name="T4" fmla="*/ 7 w 290"/>
                <a:gd name="T5" fmla="*/ 501 h 501"/>
                <a:gd name="T6" fmla="*/ 6 w 290"/>
                <a:gd name="T7" fmla="*/ 452 h 501"/>
                <a:gd name="T8" fmla="*/ 4 w 290"/>
                <a:gd name="T9" fmla="*/ 407 h 501"/>
                <a:gd name="T10" fmla="*/ 4 w 290"/>
                <a:gd name="T11" fmla="*/ 363 h 501"/>
                <a:gd name="T12" fmla="*/ 3 w 290"/>
                <a:gd name="T13" fmla="*/ 324 h 501"/>
                <a:gd name="T14" fmla="*/ 2 w 290"/>
                <a:gd name="T15" fmla="*/ 289 h 501"/>
                <a:gd name="T16" fmla="*/ 2 w 290"/>
                <a:gd name="T17" fmla="*/ 260 h 501"/>
                <a:gd name="T18" fmla="*/ 0 w 290"/>
                <a:gd name="T19" fmla="*/ 238 h 501"/>
                <a:gd name="T20" fmla="*/ 0 w 290"/>
                <a:gd name="T21" fmla="*/ 225 h 501"/>
                <a:gd name="T22" fmla="*/ 0 w 290"/>
                <a:gd name="T23" fmla="*/ 219 h 501"/>
                <a:gd name="T24" fmla="*/ 27 w 290"/>
                <a:gd name="T25" fmla="*/ 23 h 501"/>
                <a:gd name="T26" fmla="*/ 156 w 290"/>
                <a:gd name="T27" fmla="*/ 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0" h="501">
                  <a:moveTo>
                    <a:pt x="156" y="0"/>
                  </a:moveTo>
                  <a:lnTo>
                    <a:pt x="290" y="501"/>
                  </a:lnTo>
                  <a:lnTo>
                    <a:pt x="7" y="501"/>
                  </a:lnTo>
                  <a:lnTo>
                    <a:pt x="6" y="452"/>
                  </a:lnTo>
                  <a:lnTo>
                    <a:pt x="4" y="407"/>
                  </a:lnTo>
                  <a:lnTo>
                    <a:pt x="4" y="363"/>
                  </a:lnTo>
                  <a:lnTo>
                    <a:pt x="3" y="324"/>
                  </a:lnTo>
                  <a:lnTo>
                    <a:pt x="2" y="289"/>
                  </a:lnTo>
                  <a:lnTo>
                    <a:pt x="2" y="260"/>
                  </a:lnTo>
                  <a:lnTo>
                    <a:pt x="0" y="238"/>
                  </a:lnTo>
                  <a:lnTo>
                    <a:pt x="0" y="225"/>
                  </a:lnTo>
                  <a:lnTo>
                    <a:pt x="0" y="219"/>
                  </a:lnTo>
                  <a:lnTo>
                    <a:pt x="27" y="23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52"/>
            <p:cNvSpPr>
              <a:spLocks/>
            </p:cNvSpPr>
            <p:nvPr/>
          </p:nvSpPr>
          <p:spPr bwMode="auto">
            <a:xfrm>
              <a:off x="3633" y="2390"/>
              <a:ext cx="206" cy="532"/>
            </a:xfrm>
            <a:custGeom>
              <a:avLst/>
              <a:gdLst>
                <a:gd name="T0" fmla="*/ 64 w 206"/>
                <a:gd name="T1" fmla="*/ 0 h 532"/>
                <a:gd name="T2" fmla="*/ 206 w 206"/>
                <a:gd name="T3" fmla="*/ 532 h 532"/>
                <a:gd name="T4" fmla="*/ 198 w 206"/>
                <a:gd name="T5" fmla="*/ 532 h 532"/>
                <a:gd name="T6" fmla="*/ 50 w 206"/>
                <a:gd name="T7" fmla="*/ 270 h 532"/>
                <a:gd name="T8" fmla="*/ 54 w 206"/>
                <a:gd name="T9" fmla="*/ 227 h 532"/>
                <a:gd name="T10" fmla="*/ 0 w 206"/>
                <a:gd name="T11" fmla="*/ 173 h 532"/>
                <a:gd name="T12" fmla="*/ 33 w 206"/>
                <a:gd name="T13" fmla="*/ 31 h 532"/>
                <a:gd name="T14" fmla="*/ 64 w 206"/>
                <a:gd name="T15" fmla="*/ 0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532">
                  <a:moveTo>
                    <a:pt x="64" y="0"/>
                  </a:moveTo>
                  <a:lnTo>
                    <a:pt x="206" y="532"/>
                  </a:lnTo>
                  <a:lnTo>
                    <a:pt x="198" y="532"/>
                  </a:lnTo>
                  <a:lnTo>
                    <a:pt x="50" y="270"/>
                  </a:lnTo>
                  <a:lnTo>
                    <a:pt x="54" y="227"/>
                  </a:lnTo>
                  <a:lnTo>
                    <a:pt x="0" y="173"/>
                  </a:lnTo>
                  <a:lnTo>
                    <a:pt x="33" y="31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53"/>
            <p:cNvSpPr>
              <a:spLocks/>
            </p:cNvSpPr>
            <p:nvPr/>
          </p:nvSpPr>
          <p:spPr bwMode="auto">
            <a:xfrm>
              <a:off x="4173" y="2783"/>
              <a:ext cx="180" cy="397"/>
            </a:xfrm>
            <a:custGeom>
              <a:avLst/>
              <a:gdLst>
                <a:gd name="T0" fmla="*/ 171 w 180"/>
                <a:gd name="T1" fmla="*/ 0 h 397"/>
                <a:gd name="T2" fmla="*/ 178 w 180"/>
                <a:gd name="T3" fmla="*/ 38 h 397"/>
                <a:gd name="T4" fmla="*/ 180 w 180"/>
                <a:gd name="T5" fmla="*/ 76 h 397"/>
                <a:gd name="T6" fmla="*/ 179 w 180"/>
                <a:gd name="T7" fmla="*/ 127 h 397"/>
                <a:gd name="T8" fmla="*/ 174 w 180"/>
                <a:gd name="T9" fmla="*/ 174 h 397"/>
                <a:gd name="T10" fmla="*/ 168 w 180"/>
                <a:gd name="T11" fmla="*/ 217 h 397"/>
                <a:gd name="T12" fmla="*/ 161 w 180"/>
                <a:gd name="T13" fmla="*/ 257 h 397"/>
                <a:gd name="T14" fmla="*/ 151 w 180"/>
                <a:gd name="T15" fmla="*/ 292 h 397"/>
                <a:gd name="T16" fmla="*/ 142 w 180"/>
                <a:gd name="T17" fmla="*/ 322 h 397"/>
                <a:gd name="T18" fmla="*/ 134 w 180"/>
                <a:gd name="T19" fmla="*/ 348 h 397"/>
                <a:gd name="T20" fmla="*/ 126 w 180"/>
                <a:gd name="T21" fmla="*/ 369 h 397"/>
                <a:gd name="T22" fmla="*/ 120 w 180"/>
                <a:gd name="T23" fmla="*/ 384 h 397"/>
                <a:gd name="T24" fmla="*/ 116 w 180"/>
                <a:gd name="T25" fmla="*/ 393 h 397"/>
                <a:gd name="T26" fmla="*/ 115 w 180"/>
                <a:gd name="T27" fmla="*/ 397 h 397"/>
                <a:gd name="T28" fmla="*/ 0 w 180"/>
                <a:gd name="T29" fmla="*/ 359 h 397"/>
                <a:gd name="T30" fmla="*/ 1 w 180"/>
                <a:gd name="T31" fmla="*/ 356 h 397"/>
                <a:gd name="T32" fmla="*/ 3 w 180"/>
                <a:gd name="T33" fmla="*/ 347 h 397"/>
                <a:gd name="T34" fmla="*/ 9 w 180"/>
                <a:gd name="T35" fmla="*/ 333 h 397"/>
                <a:gd name="T36" fmla="*/ 15 w 180"/>
                <a:gd name="T37" fmla="*/ 313 h 397"/>
                <a:gd name="T38" fmla="*/ 23 w 180"/>
                <a:gd name="T39" fmla="*/ 291 h 397"/>
                <a:gd name="T40" fmla="*/ 31 w 180"/>
                <a:gd name="T41" fmla="*/ 265 h 397"/>
                <a:gd name="T42" fmla="*/ 37 w 180"/>
                <a:gd name="T43" fmla="*/ 236 h 397"/>
                <a:gd name="T44" fmla="*/ 45 w 180"/>
                <a:gd name="T45" fmla="*/ 206 h 397"/>
                <a:gd name="T46" fmla="*/ 51 w 180"/>
                <a:gd name="T47" fmla="*/ 173 h 397"/>
                <a:gd name="T48" fmla="*/ 56 w 180"/>
                <a:gd name="T49" fmla="*/ 142 h 397"/>
                <a:gd name="T50" fmla="*/ 65 w 180"/>
                <a:gd name="T51" fmla="*/ 142 h 397"/>
                <a:gd name="T52" fmla="*/ 65 w 180"/>
                <a:gd name="T53" fmla="*/ 142 h 397"/>
                <a:gd name="T54" fmla="*/ 79 w 180"/>
                <a:gd name="T55" fmla="*/ 139 h 397"/>
                <a:gd name="T56" fmla="*/ 92 w 180"/>
                <a:gd name="T57" fmla="*/ 131 h 397"/>
                <a:gd name="T58" fmla="*/ 102 w 180"/>
                <a:gd name="T59" fmla="*/ 119 h 397"/>
                <a:gd name="T60" fmla="*/ 171 w 180"/>
                <a:gd name="T61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0" h="397">
                  <a:moveTo>
                    <a:pt x="171" y="0"/>
                  </a:moveTo>
                  <a:lnTo>
                    <a:pt x="178" y="38"/>
                  </a:lnTo>
                  <a:lnTo>
                    <a:pt x="180" y="76"/>
                  </a:lnTo>
                  <a:lnTo>
                    <a:pt x="179" y="127"/>
                  </a:lnTo>
                  <a:lnTo>
                    <a:pt x="174" y="174"/>
                  </a:lnTo>
                  <a:lnTo>
                    <a:pt x="168" y="217"/>
                  </a:lnTo>
                  <a:lnTo>
                    <a:pt x="161" y="257"/>
                  </a:lnTo>
                  <a:lnTo>
                    <a:pt x="151" y="292"/>
                  </a:lnTo>
                  <a:lnTo>
                    <a:pt x="142" y="322"/>
                  </a:lnTo>
                  <a:lnTo>
                    <a:pt x="134" y="348"/>
                  </a:lnTo>
                  <a:lnTo>
                    <a:pt x="126" y="369"/>
                  </a:lnTo>
                  <a:lnTo>
                    <a:pt x="120" y="384"/>
                  </a:lnTo>
                  <a:lnTo>
                    <a:pt x="116" y="393"/>
                  </a:lnTo>
                  <a:lnTo>
                    <a:pt x="115" y="397"/>
                  </a:lnTo>
                  <a:lnTo>
                    <a:pt x="0" y="359"/>
                  </a:lnTo>
                  <a:lnTo>
                    <a:pt x="1" y="356"/>
                  </a:lnTo>
                  <a:lnTo>
                    <a:pt x="3" y="347"/>
                  </a:lnTo>
                  <a:lnTo>
                    <a:pt x="9" y="333"/>
                  </a:lnTo>
                  <a:lnTo>
                    <a:pt x="15" y="313"/>
                  </a:lnTo>
                  <a:lnTo>
                    <a:pt x="23" y="291"/>
                  </a:lnTo>
                  <a:lnTo>
                    <a:pt x="31" y="265"/>
                  </a:lnTo>
                  <a:lnTo>
                    <a:pt x="37" y="236"/>
                  </a:lnTo>
                  <a:lnTo>
                    <a:pt x="45" y="206"/>
                  </a:lnTo>
                  <a:lnTo>
                    <a:pt x="51" y="173"/>
                  </a:lnTo>
                  <a:lnTo>
                    <a:pt x="56" y="142"/>
                  </a:lnTo>
                  <a:lnTo>
                    <a:pt x="65" y="142"/>
                  </a:lnTo>
                  <a:lnTo>
                    <a:pt x="65" y="142"/>
                  </a:lnTo>
                  <a:lnTo>
                    <a:pt x="79" y="139"/>
                  </a:lnTo>
                  <a:lnTo>
                    <a:pt x="92" y="131"/>
                  </a:lnTo>
                  <a:lnTo>
                    <a:pt x="102" y="119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54"/>
            <p:cNvSpPr>
              <a:spLocks/>
            </p:cNvSpPr>
            <p:nvPr/>
          </p:nvSpPr>
          <p:spPr bwMode="auto">
            <a:xfrm>
              <a:off x="3955" y="2421"/>
              <a:ext cx="389" cy="504"/>
            </a:xfrm>
            <a:custGeom>
              <a:avLst/>
              <a:gdLst>
                <a:gd name="T0" fmla="*/ 0 w 389"/>
                <a:gd name="T1" fmla="*/ 0 h 504"/>
                <a:gd name="T2" fmla="*/ 4 w 389"/>
                <a:gd name="T3" fmla="*/ 1 h 504"/>
                <a:gd name="T4" fmla="*/ 16 w 389"/>
                <a:gd name="T5" fmla="*/ 2 h 504"/>
                <a:gd name="T6" fmla="*/ 33 w 389"/>
                <a:gd name="T7" fmla="*/ 5 h 504"/>
                <a:gd name="T8" fmla="*/ 54 w 389"/>
                <a:gd name="T9" fmla="*/ 9 h 504"/>
                <a:gd name="T10" fmla="*/ 79 w 389"/>
                <a:gd name="T11" fmla="*/ 13 h 504"/>
                <a:gd name="T12" fmla="*/ 104 w 389"/>
                <a:gd name="T13" fmla="*/ 18 h 504"/>
                <a:gd name="T14" fmla="*/ 128 w 389"/>
                <a:gd name="T15" fmla="*/ 23 h 504"/>
                <a:gd name="T16" fmla="*/ 152 w 389"/>
                <a:gd name="T17" fmla="*/ 28 h 504"/>
                <a:gd name="T18" fmla="*/ 172 w 389"/>
                <a:gd name="T19" fmla="*/ 35 h 504"/>
                <a:gd name="T20" fmla="*/ 187 w 389"/>
                <a:gd name="T21" fmla="*/ 40 h 504"/>
                <a:gd name="T22" fmla="*/ 198 w 389"/>
                <a:gd name="T23" fmla="*/ 47 h 504"/>
                <a:gd name="T24" fmla="*/ 212 w 389"/>
                <a:gd name="T25" fmla="*/ 58 h 504"/>
                <a:gd name="T26" fmla="*/ 229 w 389"/>
                <a:gd name="T27" fmla="*/ 75 h 504"/>
                <a:gd name="T28" fmla="*/ 248 w 389"/>
                <a:gd name="T29" fmla="*/ 95 h 504"/>
                <a:gd name="T30" fmla="*/ 269 w 389"/>
                <a:gd name="T31" fmla="*/ 120 h 504"/>
                <a:gd name="T32" fmla="*/ 290 w 389"/>
                <a:gd name="T33" fmla="*/ 147 h 504"/>
                <a:gd name="T34" fmla="*/ 309 w 389"/>
                <a:gd name="T35" fmla="*/ 178 h 504"/>
                <a:gd name="T36" fmla="*/ 330 w 389"/>
                <a:gd name="T37" fmla="*/ 210 h 504"/>
                <a:gd name="T38" fmla="*/ 348 w 389"/>
                <a:gd name="T39" fmla="*/ 246 h 504"/>
                <a:gd name="T40" fmla="*/ 365 w 389"/>
                <a:gd name="T41" fmla="*/ 284 h 504"/>
                <a:gd name="T42" fmla="*/ 379 w 389"/>
                <a:gd name="T43" fmla="*/ 322 h 504"/>
                <a:gd name="T44" fmla="*/ 389 w 389"/>
                <a:gd name="T45" fmla="*/ 362 h 504"/>
                <a:gd name="T46" fmla="*/ 320 w 389"/>
                <a:gd name="T47" fmla="*/ 481 h 504"/>
                <a:gd name="T48" fmla="*/ 310 w 389"/>
                <a:gd name="T49" fmla="*/ 493 h 504"/>
                <a:gd name="T50" fmla="*/ 297 w 389"/>
                <a:gd name="T51" fmla="*/ 501 h 504"/>
                <a:gd name="T52" fmla="*/ 283 w 389"/>
                <a:gd name="T53" fmla="*/ 504 h 504"/>
                <a:gd name="T54" fmla="*/ 283 w 389"/>
                <a:gd name="T55" fmla="*/ 504 h 504"/>
                <a:gd name="T56" fmla="*/ 274 w 389"/>
                <a:gd name="T57" fmla="*/ 504 h 504"/>
                <a:gd name="T58" fmla="*/ 276 w 389"/>
                <a:gd name="T59" fmla="*/ 462 h 504"/>
                <a:gd name="T60" fmla="*/ 275 w 389"/>
                <a:gd name="T61" fmla="*/ 422 h 504"/>
                <a:gd name="T62" fmla="*/ 270 w 389"/>
                <a:gd name="T63" fmla="*/ 390 h 504"/>
                <a:gd name="T64" fmla="*/ 261 w 389"/>
                <a:gd name="T65" fmla="*/ 360 h 504"/>
                <a:gd name="T66" fmla="*/ 248 w 389"/>
                <a:gd name="T67" fmla="*/ 332 h 504"/>
                <a:gd name="T68" fmla="*/ 233 w 389"/>
                <a:gd name="T69" fmla="*/ 307 h 504"/>
                <a:gd name="T70" fmla="*/ 218 w 389"/>
                <a:gd name="T71" fmla="*/ 286 h 504"/>
                <a:gd name="T72" fmla="*/ 202 w 389"/>
                <a:gd name="T73" fmla="*/ 268 h 504"/>
                <a:gd name="T74" fmla="*/ 186 w 389"/>
                <a:gd name="T75" fmla="*/ 252 h 504"/>
                <a:gd name="T76" fmla="*/ 173 w 389"/>
                <a:gd name="T77" fmla="*/ 240 h 504"/>
                <a:gd name="T78" fmla="*/ 163 w 389"/>
                <a:gd name="T79" fmla="*/ 231 h 504"/>
                <a:gd name="T80" fmla="*/ 156 w 389"/>
                <a:gd name="T81" fmla="*/ 226 h 504"/>
                <a:gd name="T82" fmla="*/ 153 w 389"/>
                <a:gd name="T83" fmla="*/ 223 h 504"/>
                <a:gd name="T84" fmla="*/ 0 w 389"/>
                <a:gd name="T85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9" h="504">
                  <a:moveTo>
                    <a:pt x="0" y="0"/>
                  </a:moveTo>
                  <a:lnTo>
                    <a:pt x="4" y="1"/>
                  </a:lnTo>
                  <a:lnTo>
                    <a:pt x="16" y="2"/>
                  </a:lnTo>
                  <a:lnTo>
                    <a:pt x="33" y="5"/>
                  </a:lnTo>
                  <a:lnTo>
                    <a:pt x="54" y="9"/>
                  </a:lnTo>
                  <a:lnTo>
                    <a:pt x="79" y="13"/>
                  </a:lnTo>
                  <a:lnTo>
                    <a:pt x="104" y="18"/>
                  </a:lnTo>
                  <a:lnTo>
                    <a:pt x="128" y="23"/>
                  </a:lnTo>
                  <a:lnTo>
                    <a:pt x="152" y="28"/>
                  </a:lnTo>
                  <a:lnTo>
                    <a:pt x="172" y="35"/>
                  </a:lnTo>
                  <a:lnTo>
                    <a:pt x="187" y="40"/>
                  </a:lnTo>
                  <a:lnTo>
                    <a:pt x="198" y="47"/>
                  </a:lnTo>
                  <a:lnTo>
                    <a:pt x="212" y="58"/>
                  </a:lnTo>
                  <a:lnTo>
                    <a:pt x="229" y="75"/>
                  </a:lnTo>
                  <a:lnTo>
                    <a:pt x="248" y="95"/>
                  </a:lnTo>
                  <a:lnTo>
                    <a:pt x="269" y="120"/>
                  </a:lnTo>
                  <a:lnTo>
                    <a:pt x="290" y="147"/>
                  </a:lnTo>
                  <a:lnTo>
                    <a:pt x="309" y="178"/>
                  </a:lnTo>
                  <a:lnTo>
                    <a:pt x="330" y="210"/>
                  </a:lnTo>
                  <a:lnTo>
                    <a:pt x="348" y="246"/>
                  </a:lnTo>
                  <a:lnTo>
                    <a:pt x="365" y="284"/>
                  </a:lnTo>
                  <a:lnTo>
                    <a:pt x="379" y="322"/>
                  </a:lnTo>
                  <a:lnTo>
                    <a:pt x="389" y="362"/>
                  </a:lnTo>
                  <a:lnTo>
                    <a:pt x="320" y="481"/>
                  </a:lnTo>
                  <a:lnTo>
                    <a:pt x="310" y="493"/>
                  </a:lnTo>
                  <a:lnTo>
                    <a:pt x="297" y="501"/>
                  </a:lnTo>
                  <a:lnTo>
                    <a:pt x="283" y="504"/>
                  </a:lnTo>
                  <a:lnTo>
                    <a:pt x="283" y="504"/>
                  </a:lnTo>
                  <a:lnTo>
                    <a:pt x="274" y="504"/>
                  </a:lnTo>
                  <a:lnTo>
                    <a:pt x="276" y="462"/>
                  </a:lnTo>
                  <a:lnTo>
                    <a:pt x="275" y="422"/>
                  </a:lnTo>
                  <a:lnTo>
                    <a:pt x="270" y="390"/>
                  </a:lnTo>
                  <a:lnTo>
                    <a:pt x="261" y="360"/>
                  </a:lnTo>
                  <a:lnTo>
                    <a:pt x="248" y="332"/>
                  </a:lnTo>
                  <a:lnTo>
                    <a:pt x="233" y="307"/>
                  </a:lnTo>
                  <a:lnTo>
                    <a:pt x="218" y="286"/>
                  </a:lnTo>
                  <a:lnTo>
                    <a:pt x="202" y="268"/>
                  </a:lnTo>
                  <a:lnTo>
                    <a:pt x="186" y="252"/>
                  </a:lnTo>
                  <a:lnTo>
                    <a:pt x="173" y="240"/>
                  </a:lnTo>
                  <a:lnTo>
                    <a:pt x="163" y="231"/>
                  </a:lnTo>
                  <a:lnTo>
                    <a:pt x="156" y="226"/>
                  </a:lnTo>
                  <a:lnTo>
                    <a:pt x="153" y="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55"/>
            <p:cNvSpPr>
              <a:spLocks/>
            </p:cNvSpPr>
            <p:nvPr/>
          </p:nvSpPr>
          <p:spPr bwMode="auto">
            <a:xfrm>
              <a:off x="3822" y="2421"/>
              <a:ext cx="289" cy="502"/>
            </a:xfrm>
            <a:custGeom>
              <a:avLst/>
              <a:gdLst>
                <a:gd name="T0" fmla="*/ 133 w 289"/>
                <a:gd name="T1" fmla="*/ 0 h 502"/>
                <a:gd name="T2" fmla="*/ 263 w 289"/>
                <a:gd name="T3" fmla="*/ 23 h 502"/>
                <a:gd name="T4" fmla="*/ 289 w 289"/>
                <a:gd name="T5" fmla="*/ 219 h 502"/>
                <a:gd name="T6" fmla="*/ 289 w 289"/>
                <a:gd name="T7" fmla="*/ 225 h 502"/>
                <a:gd name="T8" fmla="*/ 288 w 289"/>
                <a:gd name="T9" fmla="*/ 238 h 502"/>
                <a:gd name="T10" fmla="*/ 288 w 289"/>
                <a:gd name="T11" fmla="*/ 260 h 502"/>
                <a:gd name="T12" fmla="*/ 288 w 289"/>
                <a:gd name="T13" fmla="*/ 289 h 502"/>
                <a:gd name="T14" fmla="*/ 286 w 289"/>
                <a:gd name="T15" fmla="*/ 324 h 502"/>
                <a:gd name="T16" fmla="*/ 285 w 289"/>
                <a:gd name="T17" fmla="*/ 365 h 502"/>
                <a:gd name="T18" fmla="*/ 285 w 289"/>
                <a:gd name="T19" fmla="*/ 408 h 502"/>
                <a:gd name="T20" fmla="*/ 284 w 289"/>
                <a:gd name="T21" fmla="*/ 455 h 502"/>
                <a:gd name="T22" fmla="*/ 282 w 289"/>
                <a:gd name="T23" fmla="*/ 502 h 502"/>
                <a:gd name="T24" fmla="*/ 0 w 289"/>
                <a:gd name="T25" fmla="*/ 501 h 502"/>
                <a:gd name="T26" fmla="*/ 133 w 289"/>
                <a:gd name="T27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9" h="502">
                  <a:moveTo>
                    <a:pt x="133" y="0"/>
                  </a:moveTo>
                  <a:lnTo>
                    <a:pt x="263" y="23"/>
                  </a:lnTo>
                  <a:lnTo>
                    <a:pt x="289" y="219"/>
                  </a:lnTo>
                  <a:lnTo>
                    <a:pt x="289" y="225"/>
                  </a:lnTo>
                  <a:lnTo>
                    <a:pt x="288" y="238"/>
                  </a:lnTo>
                  <a:lnTo>
                    <a:pt x="288" y="260"/>
                  </a:lnTo>
                  <a:lnTo>
                    <a:pt x="288" y="289"/>
                  </a:lnTo>
                  <a:lnTo>
                    <a:pt x="286" y="324"/>
                  </a:lnTo>
                  <a:lnTo>
                    <a:pt x="285" y="365"/>
                  </a:lnTo>
                  <a:lnTo>
                    <a:pt x="285" y="408"/>
                  </a:lnTo>
                  <a:lnTo>
                    <a:pt x="284" y="455"/>
                  </a:lnTo>
                  <a:lnTo>
                    <a:pt x="282" y="502"/>
                  </a:lnTo>
                  <a:lnTo>
                    <a:pt x="0" y="501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6"/>
            <p:cNvSpPr>
              <a:spLocks/>
            </p:cNvSpPr>
            <p:nvPr/>
          </p:nvSpPr>
          <p:spPr bwMode="auto">
            <a:xfrm>
              <a:off x="3822" y="2390"/>
              <a:ext cx="205" cy="532"/>
            </a:xfrm>
            <a:custGeom>
              <a:avLst/>
              <a:gdLst>
                <a:gd name="T0" fmla="*/ 141 w 205"/>
                <a:gd name="T1" fmla="*/ 0 h 532"/>
                <a:gd name="T2" fmla="*/ 171 w 205"/>
                <a:gd name="T3" fmla="*/ 31 h 532"/>
                <a:gd name="T4" fmla="*/ 205 w 205"/>
                <a:gd name="T5" fmla="*/ 173 h 532"/>
                <a:gd name="T6" fmla="*/ 150 w 205"/>
                <a:gd name="T7" fmla="*/ 227 h 532"/>
                <a:gd name="T8" fmla="*/ 172 w 205"/>
                <a:gd name="T9" fmla="*/ 270 h 532"/>
                <a:gd name="T10" fmla="*/ 10 w 205"/>
                <a:gd name="T11" fmla="*/ 532 h 532"/>
                <a:gd name="T12" fmla="*/ 0 w 205"/>
                <a:gd name="T13" fmla="*/ 532 h 532"/>
                <a:gd name="T14" fmla="*/ 141 w 205"/>
                <a:gd name="T15" fmla="*/ 0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532">
                  <a:moveTo>
                    <a:pt x="141" y="0"/>
                  </a:moveTo>
                  <a:lnTo>
                    <a:pt x="171" y="31"/>
                  </a:lnTo>
                  <a:lnTo>
                    <a:pt x="205" y="173"/>
                  </a:lnTo>
                  <a:lnTo>
                    <a:pt x="150" y="227"/>
                  </a:lnTo>
                  <a:lnTo>
                    <a:pt x="172" y="270"/>
                  </a:lnTo>
                  <a:lnTo>
                    <a:pt x="10" y="532"/>
                  </a:lnTo>
                  <a:lnTo>
                    <a:pt x="0" y="532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57"/>
            <p:cNvSpPr>
              <a:spLocks/>
            </p:cNvSpPr>
            <p:nvPr/>
          </p:nvSpPr>
          <p:spPr bwMode="auto">
            <a:xfrm>
              <a:off x="2416" y="1276"/>
              <a:ext cx="413" cy="554"/>
            </a:xfrm>
            <a:custGeom>
              <a:avLst/>
              <a:gdLst>
                <a:gd name="T0" fmla="*/ 0 w 413"/>
                <a:gd name="T1" fmla="*/ 0 h 554"/>
                <a:gd name="T2" fmla="*/ 322 w 413"/>
                <a:gd name="T3" fmla="*/ 0 h 554"/>
                <a:gd name="T4" fmla="*/ 413 w 413"/>
                <a:gd name="T5" fmla="*/ 91 h 554"/>
                <a:gd name="T6" fmla="*/ 413 w 413"/>
                <a:gd name="T7" fmla="*/ 554 h 554"/>
                <a:gd name="T8" fmla="*/ 0 w 413"/>
                <a:gd name="T9" fmla="*/ 554 h 554"/>
                <a:gd name="T10" fmla="*/ 0 w 413"/>
                <a:gd name="T11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3" h="554">
                  <a:moveTo>
                    <a:pt x="0" y="0"/>
                  </a:moveTo>
                  <a:lnTo>
                    <a:pt x="322" y="0"/>
                  </a:lnTo>
                  <a:lnTo>
                    <a:pt x="413" y="91"/>
                  </a:lnTo>
                  <a:lnTo>
                    <a:pt x="413" y="554"/>
                  </a:lnTo>
                  <a:lnTo>
                    <a:pt x="0" y="5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9F8"/>
            </a:solidFill>
            <a:ln w="0">
              <a:solidFill>
                <a:srgbClr val="F4F9F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158"/>
            <p:cNvSpPr>
              <a:spLocks/>
            </p:cNvSpPr>
            <p:nvPr/>
          </p:nvSpPr>
          <p:spPr bwMode="auto">
            <a:xfrm>
              <a:off x="2738" y="1276"/>
              <a:ext cx="91" cy="91"/>
            </a:xfrm>
            <a:custGeom>
              <a:avLst/>
              <a:gdLst>
                <a:gd name="T0" fmla="*/ 0 w 91"/>
                <a:gd name="T1" fmla="*/ 0 h 91"/>
                <a:gd name="T2" fmla="*/ 91 w 91"/>
                <a:gd name="T3" fmla="*/ 91 h 91"/>
                <a:gd name="T4" fmla="*/ 0 w 91"/>
                <a:gd name="T5" fmla="*/ 91 h 91"/>
                <a:gd name="T6" fmla="*/ 0 w 91"/>
                <a:gd name="T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91">
                  <a:moveTo>
                    <a:pt x="0" y="0"/>
                  </a:moveTo>
                  <a:lnTo>
                    <a:pt x="91" y="91"/>
                  </a:lnTo>
                  <a:lnTo>
                    <a:pt x="0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0DF"/>
            </a:solidFill>
            <a:ln w="0">
              <a:solidFill>
                <a:srgbClr val="D3E0D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Rectangle 159"/>
            <p:cNvSpPr>
              <a:spLocks noChangeArrowheads="1"/>
            </p:cNvSpPr>
            <p:nvPr/>
          </p:nvSpPr>
          <p:spPr bwMode="auto">
            <a:xfrm>
              <a:off x="2481" y="1432"/>
              <a:ext cx="288" cy="25"/>
            </a:xfrm>
            <a:prstGeom prst="rect">
              <a:avLst/>
            </a:prstGeom>
            <a:solidFill>
              <a:srgbClr val="89A1A2"/>
            </a:solidFill>
            <a:ln w="0">
              <a:solidFill>
                <a:srgbClr val="89A1A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Rectangle 160"/>
            <p:cNvSpPr>
              <a:spLocks noChangeArrowheads="1"/>
            </p:cNvSpPr>
            <p:nvPr/>
          </p:nvSpPr>
          <p:spPr bwMode="auto">
            <a:xfrm>
              <a:off x="2481" y="1479"/>
              <a:ext cx="288" cy="25"/>
            </a:xfrm>
            <a:prstGeom prst="rect">
              <a:avLst/>
            </a:prstGeom>
            <a:solidFill>
              <a:srgbClr val="BBCCCD"/>
            </a:solidFill>
            <a:ln w="0">
              <a:solidFill>
                <a:srgbClr val="BBCCC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Rectangle 161"/>
            <p:cNvSpPr>
              <a:spLocks noChangeArrowheads="1"/>
            </p:cNvSpPr>
            <p:nvPr/>
          </p:nvSpPr>
          <p:spPr bwMode="auto">
            <a:xfrm>
              <a:off x="2481" y="1525"/>
              <a:ext cx="288" cy="25"/>
            </a:xfrm>
            <a:prstGeom prst="rect">
              <a:avLst/>
            </a:prstGeom>
            <a:solidFill>
              <a:srgbClr val="BBCCCD"/>
            </a:solidFill>
            <a:ln w="0">
              <a:solidFill>
                <a:srgbClr val="BBCCC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Rectangle 162"/>
            <p:cNvSpPr>
              <a:spLocks noChangeArrowheads="1"/>
            </p:cNvSpPr>
            <p:nvPr/>
          </p:nvSpPr>
          <p:spPr bwMode="auto">
            <a:xfrm>
              <a:off x="2484" y="1355"/>
              <a:ext cx="171" cy="25"/>
            </a:xfrm>
            <a:prstGeom prst="rect">
              <a:avLst/>
            </a:prstGeom>
            <a:solidFill>
              <a:srgbClr val="89A1A2"/>
            </a:solidFill>
            <a:ln w="0">
              <a:solidFill>
                <a:srgbClr val="89A1A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Rectangle 163"/>
            <p:cNvSpPr>
              <a:spLocks noChangeArrowheads="1"/>
            </p:cNvSpPr>
            <p:nvPr/>
          </p:nvSpPr>
          <p:spPr bwMode="auto">
            <a:xfrm>
              <a:off x="2481" y="1571"/>
              <a:ext cx="288" cy="26"/>
            </a:xfrm>
            <a:prstGeom prst="rect">
              <a:avLst/>
            </a:prstGeom>
            <a:solidFill>
              <a:srgbClr val="BBCCCD"/>
            </a:solidFill>
            <a:ln w="0">
              <a:solidFill>
                <a:srgbClr val="BBCCC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164"/>
            <p:cNvSpPr>
              <a:spLocks noChangeArrowheads="1"/>
            </p:cNvSpPr>
            <p:nvPr/>
          </p:nvSpPr>
          <p:spPr bwMode="auto">
            <a:xfrm>
              <a:off x="2481" y="1642"/>
              <a:ext cx="288" cy="24"/>
            </a:xfrm>
            <a:prstGeom prst="rect">
              <a:avLst/>
            </a:prstGeom>
            <a:solidFill>
              <a:srgbClr val="89A1A2"/>
            </a:solidFill>
            <a:ln w="0">
              <a:solidFill>
                <a:srgbClr val="89A1A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Rectangle 165"/>
            <p:cNvSpPr>
              <a:spLocks noChangeArrowheads="1"/>
            </p:cNvSpPr>
            <p:nvPr/>
          </p:nvSpPr>
          <p:spPr bwMode="auto">
            <a:xfrm>
              <a:off x="2481" y="1687"/>
              <a:ext cx="288" cy="25"/>
            </a:xfrm>
            <a:prstGeom prst="rect">
              <a:avLst/>
            </a:prstGeom>
            <a:solidFill>
              <a:srgbClr val="BBCCCD"/>
            </a:solidFill>
            <a:ln w="0">
              <a:solidFill>
                <a:srgbClr val="BBCCC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Rectangle 166"/>
            <p:cNvSpPr>
              <a:spLocks noChangeArrowheads="1"/>
            </p:cNvSpPr>
            <p:nvPr/>
          </p:nvSpPr>
          <p:spPr bwMode="auto">
            <a:xfrm>
              <a:off x="2481" y="1733"/>
              <a:ext cx="288" cy="26"/>
            </a:xfrm>
            <a:prstGeom prst="rect">
              <a:avLst/>
            </a:prstGeom>
            <a:solidFill>
              <a:srgbClr val="BBCCCD"/>
            </a:solidFill>
            <a:ln w="0">
              <a:solidFill>
                <a:srgbClr val="BBCCC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167"/>
            <p:cNvSpPr>
              <a:spLocks/>
            </p:cNvSpPr>
            <p:nvPr/>
          </p:nvSpPr>
          <p:spPr bwMode="auto">
            <a:xfrm>
              <a:off x="2812" y="1711"/>
              <a:ext cx="112" cy="113"/>
            </a:xfrm>
            <a:custGeom>
              <a:avLst/>
              <a:gdLst>
                <a:gd name="T0" fmla="*/ 63 w 112"/>
                <a:gd name="T1" fmla="*/ 0 h 113"/>
                <a:gd name="T2" fmla="*/ 67 w 112"/>
                <a:gd name="T3" fmla="*/ 1 h 113"/>
                <a:gd name="T4" fmla="*/ 70 w 112"/>
                <a:gd name="T5" fmla="*/ 4 h 113"/>
                <a:gd name="T6" fmla="*/ 109 w 112"/>
                <a:gd name="T7" fmla="*/ 43 h 113"/>
                <a:gd name="T8" fmla="*/ 112 w 112"/>
                <a:gd name="T9" fmla="*/ 46 h 113"/>
                <a:gd name="T10" fmla="*/ 112 w 112"/>
                <a:gd name="T11" fmla="*/ 48 h 113"/>
                <a:gd name="T12" fmla="*/ 112 w 112"/>
                <a:gd name="T13" fmla="*/ 52 h 113"/>
                <a:gd name="T14" fmla="*/ 112 w 112"/>
                <a:gd name="T15" fmla="*/ 56 h 113"/>
                <a:gd name="T16" fmla="*/ 109 w 112"/>
                <a:gd name="T17" fmla="*/ 59 h 113"/>
                <a:gd name="T18" fmla="*/ 58 w 112"/>
                <a:gd name="T19" fmla="*/ 109 h 113"/>
                <a:gd name="T20" fmla="*/ 55 w 112"/>
                <a:gd name="T21" fmla="*/ 111 h 113"/>
                <a:gd name="T22" fmla="*/ 53 w 112"/>
                <a:gd name="T23" fmla="*/ 113 h 113"/>
                <a:gd name="T24" fmla="*/ 49 w 112"/>
                <a:gd name="T25" fmla="*/ 113 h 113"/>
                <a:gd name="T26" fmla="*/ 46 w 112"/>
                <a:gd name="T27" fmla="*/ 111 h 113"/>
                <a:gd name="T28" fmla="*/ 42 w 112"/>
                <a:gd name="T29" fmla="*/ 109 h 113"/>
                <a:gd name="T30" fmla="*/ 3 w 112"/>
                <a:gd name="T31" fmla="*/ 69 h 113"/>
                <a:gd name="T32" fmla="*/ 2 w 112"/>
                <a:gd name="T33" fmla="*/ 67 h 113"/>
                <a:gd name="T34" fmla="*/ 0 w 112"/>
                <a:gd name="T35" fmla="*/ 64 h 113"/>
                <a:gd name="T36" fmla="*/ 0 w 112"/>
                <a:gd name="T37" fmla="*/ 60 h 113"/>
                <a:gd name="T38" fmla="*/ 2 w 112"/>
                <a:gd name="T39" fmla="*/ 56 h 113"/>
                <a:gd name="T40" fmla="*/ 3 w 112"/>
                <a:gd name="T41" fmla="*/ 54 h 113"/>
                <a:gd name="T42" fmla="*/ 54 w 112"/>
                <a:gd name="T43" fmla="*/ 4 h 113"/>
                <a:gd name="T44" fmla="*/ 57 w 112"/>
                <a:gd name="T45" fmla="*/ 1 h 113"/>
                <a:gd name="T46" fmla="*/ 61 w 112"/>
                <a:gd name="T47" fmla="*/ 0 h 113"/>
                <a:gd name="T48" fmla="*/ 63 w 112"/>
                <a:gd name="T4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2" h="113">
                  <a:moveTo>
                    <a:pt x="63" y="0"/>
                  </a:moveTo>
                  <a:lnTo>
                    <a:pt x="67" y="1"/>
                  </a:lnTo>
                  <a:lnTo>
                    <a:pt x="70" y="4"/>
                  </a:lnTo>
                  <a:lnTo>
                    <a:pt x="109" y="43"/>
                  </a:lnTo>
                  <a:lnTo>
                    <a:pt x="112" y="46"/>
                  </a:lnTo>
                  <a:lnTo>
                    <a:pt x="112" y="48"/>
                  </a:lnTo>
                  <a:lnTo>
                    <a:pt x="112" y="52"/>
                  </a:lnTo>
                  <a:lnTo>
                    <a:pt x="112" y="56"/>
                  </a:lnTo>
                  <a:lnTo>
                    <a:pt x="109" y="59"/>
                  </a:lnTo>
                  <a:lnTo>
                    <a:pt x="58" y="109"/>
                  </a:lnTo>
                  <a:lnTo>
                    <a:pt x="55" y="111"/>
                  </a:lnTo>
                  <a:lnTo>
                    <a:pt x="53" y="113"/>
                  </a:lnTo>
                  <a:lnTo>
                    <a:pt x="49" y="113"/>
                  </a:lnTo>
                  <a:lnTo>
                    <a:pt x="46" y="111"/>
                  </a:lnTo>
                  <a:lnTo>
                    <a:pt x="42" y="109"/>
                  </a:lnTo>
                  <a:lnTo>
                    <a:pt x="3" y="69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2" y="56"/>
                  </a:lnTo>
                  <a:lnTo>
                    <a:pt x="3" y="54"/>
                  </a:lnTo>
                  <a:lnTo>
                    <a:pt x="54" y="4"/>
                  </a:lnTo>
                  <a:lnTo>
                    <a:pt x="57" y="1"/>
                  </a:lnTo>
                  <a:lnTo>
                    <a:pt x="61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FF36BB"/>
            </a:solidFill>
            <a:ln w="0">
              <a:solidFill>
                <a:srgbClr val="FF36B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68"/>
            <p:cNvSpPr>
              <a:spLocks/>
            </p:cNvSpPr>
            <p:nvPr/>
          </p:nvSpPr>
          <p:spPr bwMode="auto">
            <a:xfrm>
              <a:off x="2561" y="1464"/>
              <a:ext cx="114" cy="111"/>
            </a:xfrm>
            <a:custGeom>
              <a:avLst/>
              <a:gdLst>
                <a:gd name="T0" fmla="*/ 0 w 114"/>
                <a:gd name="T1" fmla="*/ 0 h 111"/>
                <a:gd name="T2" fmla="*/ 114 w 114"/>
                <a:gd name="T3" fmla="*/ 44 h 111"/>
                <a:gd name="T4" fmla="*/ 47 w 114"/>
                <a:gd name="T5" fmla="*/ 111 h 111"/>
                <a:gd name="T6" fmla="*/ 0 w 114"/>
                <a:gd name="T7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111">
                  <a:moveTo>
                    <a:pt x="0" y="0"/>
                  </a:moveTo>
                  <a:lnTo>
                    <a:pt x="114" y="44"/>
                  </a:lnTo>
                  <a:lnTo>
                    <a:pt x="47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CF94"/>
            </a:solidFill>
            <a:ln w="0">
              <a:solidFill>
                <a:srgbClr val="FACF9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69"/>
            <p:cNvSpPr>
              <a:spLocks/>
            </p:cNvSpPr>
            <p:nvPr/>
          </p:nvSpPr>
          <p:spPr bwMode="auto">
            <a:xfrm>
              <a:off x="2561" y="1464"/>
              <a:ext cx="39" cy="39"/>
            </a:xfrm>
            <a:custGeom>
              <a:avLst/>
              <a:gdLst>
                <a:gd name="T0" fmla="*/ 0 w 39"/>
                <a:gd name="T1" fmla="*/ 0 h 39"/>
                <a:gd name="T2" fmla="*/ 39 w 39"/>
                <a:gd name="T3" fmla="*/ 15 h 39"/>
                <a:gd name="T4" fmla="*/ 17 w 39"/>
                <a:gd name="T5" fmla="*/ 39 h 39"/>
                <a:gd name="T6" fmla="*/ 0 w 39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9">
                  <a:moveTo>
                    <a:pt x="0" y="0"/>
                  </a:moveTo>
                  <a:lnTo>
                    <a:pt x="39" y="15"/>
                  </a:lnTo>
                  <a:lnTo>
                    <a:pt x="17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70"/>
            <p:cNvSpPr>
              <a:spLocks/>
            </p:cNvSpPr>
            <p:nvPr/>
          </p:nvSpPr>
          <p:spPr bwMode="auto">
            <a:xfrm>
              <a:off x="2608" y="1508"/>
              <a:ext cx="275" cy="275"/>
            </a:xfrm>
            <a:custGeom>
              <a:avLst/>
              <a:gdLst>
                <a:gd name="T0" fmla="*/ 67 w 275"/>
                <a:gd name="T1" fmla="*/ 0 h 275"/>
                <a:gd name="T2" fmla="*/ 275 w 275"/>
                <a:gd name="T3" fmla="*/ 207 h 275"/>
                <a:gd name="T4" fmla="*/ 208 w 275"/>
                <a:gd name="T5" fmla="*/ 275 h 275"/>
                <a:gd name="T6" fmla="*/ 0 w 275"/>
                <a:gd name="T7" fmla="*/ 67 h 275"/>
                <a:gd name="T8" fmla="*/ 67 w 275"/>
                <a:gd name="T9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275">
                  <a:moveTo>
                    <a:pt x="67" y="0"/>
                  </a:moveTo>
                  <a:lnTo>
                    <a:pt x="275" y="207"/>
                  </a:lnTo>
                  <a:lnTo>
                    <a:pt x="208" y="275"/>
                  </a:lnTo>
                  <a:lnTo>
                    <a:pt x="0" y="67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BE708"/>
            </a:solidFill>
            <a:ln w="0">
              <a:solidFill>
                <a:srgbClr val="FBE70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71"/>
            <p:cNvSpPr>
              <a:spLocks/>
            </p:cNvSpPr>
            <p:nvPr/>
          </p:nvSpPr>
          <p:spPr bwMode="auto">
            <a:xfrm>
              <a:off x="2816" y="1715"/>
              <a:ext cx="84" cy="85"/>
            </a:xfrm>
            <a:custGeom>
              <a:avLst/>
              <a:gdLst>
                <a:gd name="T0" fmla="*/ 67 w 84"/>
                <a:gd name="T1" fmla="*/ 0 h 85"/>
                <a:gd name="T2" fmla="*/ 84 w 84"/>
                <a:gd name="T3" fmla="*/ 18 h 85"/>
                <a:gd name="T4" fmla="*/ 17 w 84"/>
                <a:gd name="T5" fmla="*/ 85 h 85"/>
                <a:gd name="T6" fmla="*/ 0 w 84"/>
                <a:gd name="T7" fmla="*/ 68 h 85"/>
                <a:gd name="T8" fmla="*/ 67 w 84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5">
                  <a:moveTo>
                    <a:pt x="67" y="0"/>
                  </a:moveTo>
                  <a:lnTo>
                    <a:pt x="84" y="18"/>
                  </a:lnTo>
                  <a:lnTo>
                    <a:pt x="17" y="85"/>
                  </a:lnTo>
                  <a:lnTo>
                    <a:pt x="0" y="6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4F9F8"/>
            </a:solidFill>
            <a:ln w="0">
              <a:solidFill>
                <a:srgbClr val="F4F9F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72"/>
            <p:cNvSpPr>
              <a:spLocks/>
            </p:cNvSpPr>
            <p:nvPr/>
          </p:nvSpPr>
          <p:spPr bwMode="auto">
            <a:xfrm>
              <a:off x="2608" y="1541"/>
              <a:ext cx="241" cy="242"/>
            </a:xfrm>
            <a:custGeom>
              <a:avLst/>
              <a:gdLst>
                <a:gd name="T0" fmla="*/ 34 w 241"/>
                <a:gd name="T1" fmla="*/ 0 h 242"/>
                <a:gd name="T2" fmla="*/ 241 w 241"/>
                <a:gd name="T3" fmla="*/ 208 h 242"/>
                <a:gd name="T4" fmla="*/ 208 w 241"/>
                <a:gd name="T5" fmla="*/ 242 h 242"/>
                <a:gd name="T6" fmla="*/ 0 w 241"/>
                <a:gd name="T7" fmla="*/ 34 h 242"/>
                <a:gd name="T8" fmla="*/ 34 w 241"/>
                <a:gd name="T9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242">
                  <a:moveTo>
                    <a:pt x="34" y="0"/>
                  </a:moveTo>
                  <a:lnTo>
                    <a:pt x="241" y="208"/>
                  </a:lnTo>
                  <a:lnTo>
                    <a:pt x="208" y="242"/>
                  </a:lnTo>
                  <a:lnTo>
                    <a:pt x="0" y="3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E5C700"/>
            </a:solidFill>
            <a:ln w="0">
              <a:solidFill>
                <a:srgbClr val="E5C7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0341533"/>
      </p:ext>
    </p:extLst>
  </p:cSld>
  <p:clrMapOvr>
    <a:masterClrMapping/>
  </p:clrMapOvr>
  <p:transition spd="slow">
    <p:push dir="u"/>
  </p:transition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2605408" y="418256"/>
            <a:ext cx="6981184" cy="6021487"/>
            <a:chOff x="3838575" y="1814513"/>
            <a:chExt cx="4503738" cy="3884613"/>
          </a:xfrm>
        </p:grpSpPr>
        <p:sp>
          <p:nvSpPr>
            <p:cNvPr id="4" name="Freeform 72"/>
            <p:cNvSpPr>
              <a:spLocks/>
            </p:cNvSpPr>
            <p:nvPr/>
          </p:nvSpPr>
          <p:spPr bwMode="auto">
            <a:xfrm>
              <a:off x="3838575" y="2651125"/>
              <a:ext cx="1087438" cy="1503363"/>
            </a:xfrm>
            <a:custGeom>
              <a:avLst/>
              <a:gdLst>
                <a:gd name="T0" fmla="*/ 249 w 685"/>
                <a:gd name="T1" fmla="*/ 0 h 947"/>
                <a:gd name="T2" fmla="*/ 685 w 685"/>
                <a:gd name="T3" fmla="*/ 0 h 947"/>
                <a:gd name="T4" fmla="*/ 685 w 685"/>
                <a:gd name="T5" fmla="*/ 947 h 947"/>
                <a:gd name="T6" fmla="*/ 561 w 685"/>
                <a:gd name="T7" fmla="*/ 919 h 947"/>
                <a:gd name="T8" fmla="*/ 440 w 685"/>
                <a:gd name="T9" fmla="*/ 888 h 947"/>
                <a:gd name="T10" fmla="*/ 324 w 685"/>
                <a:gd name="T11" fmla="*/ 853 h 947"/>
                <a:gd name="T12" fmla="*/ 211 w 685"/>
                <a:gd name="T13" fmla="*/ 812 h 947"/>
                <a:gd name="T14" fmla="*/ 104 w 685"/>
                <a:gd name="T15" fmla="*/ 769 h 947"/>
                <a:gd name="T16" fmla="*/ 0 w 685"/>
                <a:gd name="T17" fmla="*/ 720 h 947"/>
                <a:gd name="T18" fmla="*/ 0 w 685"/>
                <a:gd name="T19" fmla="*/ 248 h 947"/>
                <a:gd name="T20" fmla="*/ 4 w 685"/>
                <a:gd name="T21" fmla="*/ 203 h 947"/>
                <a:gd name="T22" fmla="*/ 16 w 685"/>
                <a:gd name="T23" fmla="*/ 161 h 947"/>
                <a:gd name="T24" fmla="*/ 34 w 685"/>
                <a:gd name="T25" fmla="*/ 123 h 947"/>
                <a:gd name="T26" fmla="*/ 58 w 685"/>
                <a:gd name="T27" fmla="*/ 88 h 947"/>
                <a:gd name="T28" fmla="*/ 88 w 685"/>
                <a:gd name="T29" fmla="*/ 58 h 947"/>
                <a:gd name="T30" fmla="*/ 123 w 685"/>
                <a:gd name="T31" fmla="*/ 33 h 947"/>
                <a:gd name="T32" fmla="*/ 161 w 685"/>
                <a:gd name="T33" fmla="*/ 15 h 947"/>
                <a:gd name="T34" fmla="*/ 203 w 685"/>
                <a:gd name="T35" fmla="*/ 4 h 947"/>
                <a:gd name="T36" fmla="*/ 249 w 685"/>
                <a:gd name="T37" fmla="*/ 0 h 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5" h="947">
                  <a:moveTo>
                    <a:pt x="249" y="0"/>
                  </a:moveTo>
                  <a:lnTo>
                    <a:pt x="685" y="0"/>
                  </a:lnTo>
                  <a:lnTo>
                    <a:pt x="685" y="947"/>
                  </a:lnTo>
                  <a:lnTo>
                    <a:pt x="561" y="919"/>
                  </a:lnTo>
                  <a:lnTo>
                    <a:pt x="440" y="888"/>
                  </a:lnTo>
                  <a:lnTo>
                    <a:pt x="324" y="853"/>
                  </a:lnTo>
                  <a:lnTo>
                    <a:pt x="211" y="812"/>
                  </a:lnTo>
                  <a:lnTo>
                    <a:pt x="104" y="769"/>
                  </a:lnTo>
                  <a:lnTo>
                    <a:pt x="0" y="720"/>
                  </a:lnTo>
                  <a:lnTo>
                    <a:pt x="0" y="248"/>
                  </a:lnTo>
                  <a:lnTo>
                    <a:pt x="4" y="203"/>
                  </a:lnTo>
                  <a:lnTo>
                    <a:pt x="16" y="161"/>
                  </a:lnTo>
                  <a:lnTo>
                    <a:pt x="34" y="123"/>
                  </a:lnTo>
                  <a:lnTo>
                    <a:pt x="58" y="88"/>
                  </a:lnTo>
                  <a:lnTo>
                    <a:pt x="88" y="58"/>
                  </a:lnTo>
                  <a:lnTo>
                    <a:pt x="123" y="33"/>
                  </a:lnTo>
                  <a:lnTo>
                    <a:pt x="161" y="15"/>
                  </a:lnTo>
                  <a:lnTo>
                    <a:pt x="203" y="4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3"/>
            <p:cNvSpPr>
              <a:spLocks/>
            </p:cNvSpPr>
            <p:nvPr/>
          </p:nvSpPr>
          <p:spPr bwMode="auto">
            <a:xfrm>
              <a:off x="3838575" y="3887788"/>
              <a:ext cx="1087438" cy="1811338"/>
            </a:xfrm>
            <a:custGeom>
              <a:avLst/>
              <a:gdLst>
                <a:gd name="T0" fmla="*/ 0 w 685"/>
                <a:gd name="T1" fmla="*/ 0 h 1141"/>
                <a:gd name="T2" fmla="*/ 104 w 685"/>
                <a:gd name="T3" fmla="*/ 46 h 1141"/>
                <a:gd name="T4" fmla="*/ 212 w 685"/>
                <a:gd name="T5" fmla="*/ 88 h 1141"/>
                <a:gd name="T6" fmla="*/ 325 w 685"/>
                <a:gd name="T7" fmla="*/ 126 h 1141"/>
                <a:gd name="T8" fmla="*/ 441 w 685"/>
                <a:gd name="T9" fmla="*/ 161 h 1141"/>
                <a:gd name="T10" fmla="*/ 562 w 685"/>
                <a:gd name="T11" fmla="*/ 191 h 1141"/>
                <a:gd name="T12" fmla="*/ 685 w 685"/>
                <a:gd name="T13" fmla="*/ 218 h 1141"/>
                <a:gd name="T14" fmla="*/ 685 w 685"/>
                <a:gd name="T15" fmla="*/ 1141 h 1141"/>
                <a:gd name="T16" fmla="*/ 249 w 685"/>
                <a:gd name="T17" fmla="*/ 1141 h 1141"/>
                <a:gd name="T18" fmla="*/ 203 w 685"/>
                <a:gd name="T19" fmla="*/ 1135 h 1141"/>
                <a:gd name="T20" fmla="*/ 161 w 685"/>
                <a:gd name="T21" fmla="*/ 1125 h 1141"/>
                <a:gd name="T22" fmla="*/ 123 w 685"/>
                <a:gd name="T23" fmla="*/ 1106 h 1141"/>
                <a:gd name="T24" fmla="*/ 88 w 685"/>
                <a:gd name="T25" fmla="*/ 1082 h 1141"/>
                <a:gd name="T26" fmla="*/ 58 w 685"/>
                <a:gd name="T27" fmla="*/ 1052 h 1141"/>
                <a:gd name="T28" fmla="*/ 34 w 685"/>
                <a:gd name="T29" fmla="*/ 1017 h 1141"/>
                <a:gd name="T30" fmla="*/ 16 w 685"/>
                <a:gd name="T31" fmla="*/ 978 h 1141"/>
                <a:gd name="T32" fmla="*/ 4 w 685"/>
                <a:gd name="T33" fmla="*/ 936 h 1141"/>
                <a:gd name="T34" fmla="*/ 0 w 685"/>
                <a:gd name="T35" fmla="*/ 892 h 1141"/>
                <a:gd name="T36" fmla="*/ 0 w 685"/>
                <a:gd name="T37" fmla="*/ 0 h 1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5" h="1141">
                  <a:moveTo>
                    <a:pt x="0" y="0"/>
                  </a:moveTo>
                  <a:lnTo>
                    <a:pt x="104" y="46"/>
                  </a:lnTo>
                  <a:lnTo>
                    <a:pt x="212" y="88"/>
                  </a:lnTo>
                  <a:lnTo>
                    <a:pt x="325" y="126"/>
                  </a:lnTo>
                  <a:lnTo>
                    <a:pt x="441" y="161"/>
                  </a:lnTo>
                  <a:lnTo>
                    <a:pt x="562" y="191"/>
                  </a:lnTo>
                  <a:lnTo>
                    <a:pt x="685" y="218"/>
                  </a:lnTo>
                  <a:lnTo>
                    <a:pt x="685" y="1141"/>
                  </a:lnTo>
                  <a:lnTo>
                    <a:pt x="249" y="1141"/>
                  </a:lnTo>
                  <a:lnTo>
                    <a:pt x="203" y="1135"/>
                  </a:lnTo>
                  <a:lnTo>
                    <a:pt x="161" y="1125"/>
                  </a:lnTo>
                  <a:lnTo>
                    <a:pt x="123" y="1106"/>
                  </a:lnTo>
                  <a:lnTo>
                    <a:pt x="88" y="1082"/>
                  </a:lnTo>
                  <a:lnTo>
                    <a:pt x="58" y="1052"/>
                  </a:lnTo>
                  <a:lnTo>
                    <a:pt x="34" y="1017"/>
                  </a:lnTo>
                  <a:lnTo>
                    <a:pt x="16" y="978"/>
                  </a:lnTo>
                  <a:lnTo>
                    <a:pt x="4" y="936"/>
                  </a:lnTo>
                  <a:lnTo>
                    <a:pt x="0" y="8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0">
              <a:solidFill>
                <a:schemeClr val="accent2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74"/>
            <p:cNvSpPr>
              <a:spLocks/>
            </p:cNvSpPr>
            <p:nvPr/>
          </p:nvSpPr>
          <p:spPr bwMode="auto">
            <a:xfrm>
              <a:off x="7253288" y="3887788"/>
              <a:ext cx="1089025" cy="1811338"/>
            </a:xfrm>
            <a:custGeom>
              <a:avLst/>
              <a:gdLst>
                <a:gd name="T0" fmla="*/ 686 w 686"/>
                <a:gd name="T1" fmla="*/ 0 h 1141"/>
                <a:gd name="T2" fmla="*/ 686 w 686"/>
                <a:gd name="T3" fmla="*/ 892 h 1141"/>
                <a:gd name="T4" fmla="*/ 682 w 686"/>
                <a:gd name="T5" fmla="*/ 936 h 1141"/>
                <a:gd name="T6" fmla="*/ 670 w 686"/>
                <a:gd name="T7" fmla="*/ 978 h 1141"/>
                <a:gd name="T8" fmla="*/ 652 w 686"/>
                <a:gd name="T9" fmla="*/ 1017 h 1141"/>
                <a:gd name="T10" fmla="*/ 627 w 686"/>
                <a:gd name="T11" fmla="*/ 1052 h 1141"/>
                <a:gd name="T12" fmla="*/ 597 w 686"/>
                <a:gd name="T13" fmla="*/ 1082 h 1141"/>
                <a:gd name="T14" fmla="*/ 563 w 686"/>
                <a:gd name="T15" fmla="*/ 1106 h 1141"/>
                <a:gd name="T16" fmla="*/ 524 w 686"/>
                <a:gd name="T17" fmla="*/ 1125 h 1141"/>
                <a:gd name="T18" fmla="*/ 482 w 686"/>
                <a:gd name="T19" fmla="*/ 1135 h 1141"/>
                <a:gd name="T20" fmla="*/ 437 w 686"/>
                <a:gd name="T21" fmla="*/ 1141 h 1141"/>
                <a:gd name="T22" fmla="*/ 0 w 686"/>
                <a:gd name="T23" fmla="*/ 1141 h 1141"/>
                <a:gd name="T24" fmla="*/ 0 w 686"/>
                <a:gd name="T25" fmla="*/ 218 h 1141"/>
                <a:gd name="T26" fmla="*/ 123 w 686"/>
                <a:gd name="T27" fmla="*/ 191 h 1141"/>
                <a:gd name="T28" fmla="*/ 244 w 686"/>
                <a:gd name="T29" fmla="*/ 161 h 1141"/>
                <a:gd name="T30" fmla="*/ 360 w 686"/>
                <a:gd name="T31" fmla="*/ 126 h 1141"/>
                <a:gd name="T32" fmla="*/ 473 w 686"/>
                <a:gd name="T33" fmla="*/ 88 h 1141"/>
                <a:gd name="T34" fmla="*/ 581 w 686"/>
                <a:gd name="T35" fmla="*/ 46 h 1141"/>
                <a:gd name="T36" fmla="*/ 686 w 686"/>
                <a:gd name="T37" fmla="*/ 0 h 1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6" h="1141">
                  <a:moveTo>
                    <a:pt x="686" y="0"/>
                  </a:moveTo>
                  <a:lnTo>
                    <a:pt x="686" y="892"/>
                  </a:lnTo>
                  <a:lnTo>
                    <a:pt x="682" y="936"/>
                  </a:lnTo>
                  <a:lnTo>
                    <a:pt x="670" y="978"/>
                  </a:lnTo>
                  <a:lnTo>
                    <a:pt x="652" y="1017"/>
                  </a:lnTo>
                  <a:lnTo>
                    <a:pt x="627" y="1052"/>
                  </a:lnTo>
                  <a:lnTo>
                    <a:pt x="597" y="1082"/>
                  </a:lnTo>
                  <a:lnTo>
                    <a:pt x="563" y="1106"/>
                  </a:lnTo>
                  <a:lnTo>
                    <a:pt x="524" y="1125"/>
                  </a:lnTo>
                  <a:lnTo>
                    <a:pt x="482" y="1135"/>
                  </a:lnTo>
                  <a:lnTo>
                    <a:pt x="437" y="1141"/>
                  </a:lnTo>
                  <a:lnTo>
                    <a:pt x="0" y="1141"/>
                  </a:lnTo>
                  <a:lnTo>
                    <a:pt x="0" y="218"/>
                  </a:lnTo>
                  <a:lnTo>
                    <a:pt x="123" y="191"/>
                  </a:lnTo>
                  <a:lnTo>
                    <a:pt x="244" y="161"/>
                  </a:lnTo>
                  <a:lnTo>
                    <a:pt x="360" y="126"/>
                  </a:lnTo>
                  <a:lnTo>
                    <a:pt x="473" y="88"/>
                  </a:lnTo>
                  <a:lnTo>
                    <a:pt x="581" y="46"/>
                  </a:lnTo>
                  <a:lnTo>
                    <a:pt x="686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5"/>
            <p:cNvSpPr>
              <a:spLocks/>
            </p:cNvSpPr>
            <p:nvPr/>
          </p:nvSpPr>
          <p:spPr bwMode="auto">
            <a:xfrm>
              <a:off x="7253288" y="2651125"/>
              <a:ext cx="1089025" cy="1503363"/>
            </a:xfrm>
            <a:custGeom>
              <a:avLst/>
              <a:gdLst>
                <a:gd name="T0" fmla="*/ 0 w 686"/>
                <a:gd name="T1" fmla="*/ 0 h 947"/>
                <a:gd name="T2" fmla="*/ 437 w 686"/>
                <a:gd name="T3" fmla="*/ 0 h 947"/>
                <a:gd name="T4" fmla="*/ 482 w 686"/>
                <a:gd name="T5" fmla="*/ 4 h 947"/>
                <a:gd name="T6" fmla="*/ 524 w 686"/>
                <a:gd name="T7" fmla="*/ 15 h 947"/>
                <a:gd name="T8" fmla="*/ 563 w 686"/>
                <a:gd name="T9" fmla="*/ 33 h 947"/>
                <a:gd name="T10" fmla="*/ 597 w 686"/>
                <a:gd name="T11" fmla="*/ 58 h 947"/>
                <a:gd name="T12" fmla="*/ 627 w 686"/>
                <a:gd name="T13" fmla="*/ 88 h 947"/>
                <a:gd name="T14" fmla="*/ 652 w 686"/>
                <a:gd name="T15" fmla="*/ 123 h 947"/>
                <a:gd name="T16" fmla="*/ 670 w 686"/>
                <a:gd name="T17" fmla="*/ 161 h 947"/>
                <a:gd name="T18" fmla="*/ 682 w 686"/>
                <a:gd name="T19" fmla="*/ 203 h 947"/>
                <a:gd name="T20" fmla="*/ 686 w 686"/>
                <a:gd name="T21" fmla="*/ 248 h 947"/>
                <a:gd name="T22" fmla="*/ 686 w 686"/>
                <a:gd name="T23" fmla="*/ 720 h 947"/>
                <a:gd name="T24" fmla="*/ 583 w 686"/>
                <a:gd name="T25" fmla="*/ 769 h 947"/>
                <a:gd name="T26" fmla="*/ 474 w 686"/>
                <a:gd name="T27" fmla="*/ 812 h 947"/>
                <a:gd name="T28" fmla="*/ 361 w 686"/>
                <a:gd name="T29" fmla="*/ 853 h 947"/>
                <a:gd name="T30" fmla="*/ 245 w 686"/>
                <a:gd name="T31" fmla="*/ 888 h 947"/>
                <a:gd name="T32" fmla="*/ 125 w 686"/>
                <a:gd name="T33" fmla="*/ 919 h 947"/>
                <a:gd name="T34" fmla="*/ 0 w 686"/>
                <a:gd name="T35" fmla="*/ 947 h 947"/>
                <a:gd name="T36" fmla="*/ 0 w 686"/>
                <a:gd name="T37" fmla="*/ 0 h 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6" h="947">
                  <a:moveTo>
                    <a:pt x="0" y="0"/>
                  </a:moveTo>
                  <a:lnTo>
                    <a:pt x="437" y="0"/>
                  </a:lnTo>
                  <a:lnTo>
                    <a:pt x="482" y="4"/>
                  </a:lnTo>
                  <a:lnTo>
                    <a:pt x="524" y="15"/>
                  </a:lnTo>
                  <a:lnTo>
                    <a:pt x="563" y="33"/>
                  </a:lnTo>
                  <a:lnTo>
                    <a:pt x="597" y="58"/>
                  </a:lnTo>
                  <a:lnTo>
                    <a:pt x="627" y="88"/>
                  </a:lnTo>
                  <a:lnTo>
                    <a:pt x="652" y="123"/>
                  </a:lnTo>
                  <a:lnTo>
                    <a:pt x="670" y="161"/>
                  </a:lnTo>
                  <a:lnTo>
                    <a:pt x="682" y="203"/>
                  </a:lnTo>
                  <a:lnTo>
                    <a:pt x="686" y="248"/>
                  </a:lnTo>
                  <a:lnTo>
                    <a:pt x="686" y="720"/>
                  </a:lnTo>
                  <a:lnTo>
                    <a:pt x="583" y="769"/>
                  </a:lnTo>
                  <a:lnTo>
                    <a:pt x="474" y="812"/>
                  </a:lnTo>
                  <a:lnTo>
                    <a:pt x="361" y="853"/>
                  </a:lnTo>
                  <a:lnTo>
                    <a:pt x="245" y="888"/>
                  </a:lnTo>
                  <a:lnTo>
                    <a:pt x="125" y="919"/>
                  </a:lnTo>
                  <a:lnTo>
                    <a:pt x="0" y="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solidFill>
                <a:schemeClr val="accent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6"/>
            <p:cNvSpPr>
              <a:spLocks/>
            </p:cNvSpPr>
            <p:nvPr/>
          </p:nvSpPr>
          <p:spPr bwMode="auto">
            <a:xfrm>
              <a:off x="6115050" y="2651125"/>
              <a:ext cx="1089025" cy="1612900"/>
            </a:xfrm>
            <a:custGeom>
              <a:avLst/>
              <a:gdLst>
                <a:gd name="T0" fmla="*/ 0 w 686"/>
                <a:gd name="T1" fmla="*/ 0 h 1016"/>
                <a:gd name="T2" fmla="*/ 686 w 686"/>
                <a:gd name="T3" fmla="*/ 0 h 1016"/>
                <a:gd name="T4" fmla="*/ 686 w 686"/>
                <a:gd name="T5" fmla="*/ 952 h 1016"/>
                <a:gd name="T6" fmla="*/ 554 w 686"/>
                <a:gd name="T7" fmla="*/ 974 h 1016"/>
                <a:gd name="T8" fmla="*/ 419 w 686"/>
                <a:gd name="T9" fmla="*/ 993 h 1016"/>
                <a:gd name="T10" fmla="*/ 281 w 686"/>
                <a:gd name="T11" fmla="*/ 1004 h 1016"/>
                <a:gd name="T12" fmla="*/ 141 w 686"/>
                <a:gd name="T13" fmla="*/ 1012 h 1016"/>
                <a:gd name="T14" fmla="*/ 0 w 686"/>
                <a:gd name="T15" fmla="*/ 1016 h 1016"/>
                <a:gd name="T16" fmla="*/ 0 w 686"/>
                <a:gd name="T17" fmla="*/ 0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6" h="1016">
                  <a:moveTo>
                    <a:pt x="0" y="0"/>
                  </a:moveTo>
                  <a:lnTo>
                    <a:pt x="686" y="0"/>
                  </a:lnTo>
                  <a:lnTo>
                    <a:pt x="686" y="952"/>
                  </a:lnTo>
                  <a:lnTo>
                    <a:pt x="554" y="974"/>
                  </a:lnTo>
                  <a:lnTo>
                    <a:pt x="419" y="993"/>
                  </a:lnTo>
                  <a:lnTo>
                    <a:pt x="281" y="1004"/>
                  </a:lnTo>
                  <a:lnTo>
                    <a:pt x="141" y="1012"/>
                  </a:lnTo>
                  <a:lnTo>
                    <a:pt x="0" y="10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77"/>
            <p:cNvSpPr>
              <a:spLocks/>
            </p:cNvSpPr>
            <p:nvPr/>
          </p:nvSpPr>
          <p:spPr bwMode="auto">
            <a:xfrm>
              <a:off x="6115050" y="4241800"/>
              <a:ext cx="1089025" cy="1457325"/>
            </a:xfrm>
            <a:custGeom>
              <a:avLst/>
              <a:gdLst>
                <a:gd name="T0" fmla="*/ 686 w 686"/>
                <a:gd name="T1" fmla="*/ 0 h 918"/>
                <a:gd name="T2" fmla="*/ 686 w 686"/>
                <a:gd name="T3" fmla="*/ 918 h 918"/>
                <a:gd name="T4" fmla="*/ 0 w 686"/>
                <a:gd name="T5" fmla="*/ 918 h 918"/>
                <a:gd name="T6" fmla="*/ 0 w 686"/>
                <a:gd name="T7" fmla="*/ 63 h 918"/>
                <a:gd name="T8" fmla="*/ 141 w 686"/>
                <a:gd name="T9" fmla="*/ 60 h 918"/>
                <a:gd name="T10" fmla="*/ 281 w 686"/>
                <a:gd name="T11" fmla="*/ 52 h 918"/>
                <a:gd name="T12" fmla="*/ 419 w 686"/>
                <a:gd name="T13" fmla="*/ 39 h 918"/>
                <a:gd name="T14" fmla="*/ 554 w 686"/>
                <a:gd name="T15" fmla="*/ 22 h 918"/>
                <a:gd name="T16" fmla="*/ 686 w 686"/>
                <a:gd name="T17" fmla="*/ 0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6" h="918">
                  <a:moveTo>
                    <a:pt x="686" y="0"/>
                  </a:moveTo>
                  <a:lnTo>
                    <a:pt x="686" y="918"/>
                  </a:lnTo>
                  <a:lnTo>
                    <a:pt x="0" y="918"/>
                  </a:lnTo>
                  <a:lnTo>
                    <a:pt x="0" y="63"/>
                  </a:lnTo>
                  <a:lnTo>
                    <a:pt x="141" y="60"/>
                  </a:lnTo>
                  <a:lnTo>
                    <a:pt x="281" y="52"/>
                  </a:lnTo>
                  <a:lnTo>
                    <a:pt x="419" y="39"/>
                  </a:lnTo>
                  <a:lnTo>
                    <a:pt x="554" y="22"/>
                  </a:lnTo>
                  <a:lnTo>
                    <a:pt x="686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0">
              <a:solidFill>
                <a:schemeClr val="accent5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78"/>
            <p:cNvSpPr>
              <a:spLocks/>
            </p:cNvSpPr>
            <p:nvPr/>
          </p:nvSpPr>
          <p:spPr bwMode="auto">
            <a:xfrm>
              <a:off x="4978400" y="2651125"/>
              <a:ext cx="1085850" cy="1612900"/>
            </a:xfrm>
            <a:custGeom>
              <a:avLst/>
              <a:gdLst>
                <a:gd name="T0" fmla="*/ 0 w 684"/>
                <a:gd name="T1" fmla="*/ 0 h 1016"/>
                <a:gd name="T2" fmla="*/ 684 w 684"/>
                <a:gd name="T3" fmla="*/ 0 h 1016"/>
                <a:gd name="T4" fmla="*/ 684 w 684"/>
                <a:gd name="T5" fmla="*/ 1016 h 1016"/>
                <a:gd name="T6" fmla="*/ 543 w 684"/>
                <a:gd name="T7" fmla="*/ 1012 h 1016"/>
                <a:gd name="T8" fmla="*/ 403 w 684"/>
                <a:gd name="T9" fmla="*/ 1004 h 1016"/>
                <a:gd name="T10" fmla="*/ 265 w 684"/>
                <a:gd name="T11" fmla="*/ 993 h 1016"/>
                <a:gd name="T12" fmla="*/ 131 w 684"/>
                <a:gd name="T13" fmla="*/ 974 h 1016"/>
                <a:gd name="T14" fmla="*/ 0 w 684"/>
                <a:gd name="T15" fmla="*/ 952 h 1016"/>
                <a:gd name="T16" fmla="*/ 0 w 684"/>
                <a:gd name="T17" fmla="*/ 0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4" h="1016">
                  <a:moveTo>
                    <a:pt x="0" y="0"/>
                  </a:moveTo>
                  <a:lnTo>
                    <a:pt x="684" y="0"/>
                  </a:lnTo>
                  <a:lnTo>
                    <a:pt x="684" y="1016"/>
                  </a:lnTo>
                  <a:lnTo>
                    <a:pt x="543" y="1012"/>
                  </a:lnTo>
                  <a:lnTo>
                    <a:pt x="403" y="1004"/>
                  </a:lnTo>
                  <a:lnTo>
                    <a:pt x="265" y="993"/>
                  </a:lnTo>
                  <a:lnTo>
                    <a:pt x="131" y="974"/>
                  </a:lnTo>
                  <a:lnTo>
                    <a:pt x="0" y="9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9"/>
            <p:cNvSpPr>
              <a:spLocks/>
            </p:cNvSpPr>
            <p:nvPr/>
          </p:nvSpPr>
          <p:spPr bwMode="auto">
            <a:xfrm>
              <a:off x="4978400" y="4241800"/>
              <a:ext cx="1085850" cy="1457325"/>
            </a:xfrm>
            <a:custGeom>
              <a:avLst/>
              <a:gdLst>
                <a:gd name="T0" fmla="*/ 0 w 684"/>
                <a:gd name="T1" fmla="*/ 0 h 918"/>
                <a:gd name="T2" fmla="*/ 132 w 684"/>
                <a:gd name="T3" fmla="*/ 22 h 918"/>
                <a:gd name="T4" fmla="*/ 267 w 684"/>
                <a:gd name="T5" fmla="*/ 39 h 918"/>
                <a:gd name="T6" fmla="*/ 404 w 684"/>
                <a:gd name="T7" fmla="*/ 52 h 918"/>
                <a:gd name="T8" fmla="*/ 543 w 684"/>
                <a:gd name="T9" fmla="*/ 60 h 918"/>
                <a:gd name="T10" fmla="*/ 684 w 684"/>
                <a:gd name="T11" fmla="*/ 63 h 918"/>
                <a:gd name="T12" fmla="*/ 684 w 684"/>
                <a:gd name="T13" fmla="*/ 918 h 918"/>
                <a:gd name="T14" fmla="*/ 0 w 684"/>
                <a:gd name="T15" fmla="*/ 918 h 918"/>
                <a:gd name="T16" fmla="*/ 0 w 684"/>
                <a:gd name="T17" fmla="*/ 0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4" h="918">
                  <a:moveTo>
                    <a:pt x="0" y="0"/>
                  </a:moveTo>
                  <a:lnTo>
                    <a:pt x="132" y="22"/>
                  </a:lnTo>
                  <a:lnTo>
                    <a:pt x="267" y="39"/>
                  </a:lnTo>
                  <a:lnTo>
                    <a:pt x="404" y="52"/>
                  </a:lnTo>
                  <a:lnTo>
                    <a:pt x="543" y="60"/>
                  </a:lnTo>
                  <a:lnTo>
                    <a:pt x="684" y="63"/>
                  </a:lnTo>
                  <a:lnTo>
                    <a:pt x="684" y="918"/>
                  </a:lnTo>
                  <a:lnTo>
                    <a:pt x="0" y="9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0">
              <a:solidFill>
                <a:schemeClr val="accent4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0"/>
            <p:cNvSpPr>
              <a:spLocks/>
            </p:cNvSpPr>
            <p:nvPr/>
          </p:nvSpPr>
          <p:spPr bwMode="auto">
            <a:xfrm>
              <a:off x="5024438" y="2508250"/>
              <a:ext cx="628650" cy="93663"/>
            </a:xfrm>
            <a:custGeom>
              <a:avLst/>
              <a:gdLst>
                <a:gd name="T0" fmla="*/ 19 w 396"/>
                <a:gd name="T1" fmla="*/ 0 h 59"/>
                <a:gd name="T2" fmla="*/ 377 w 396"/>
                <a:gd name="T3" fmla="*/ 0 h 59"/>
                <a:gd name="T4" fmla="*/ 382 w 396"/>
                <a:gd name="T5" fmla="*/ 0 h 59"/>
                <a:gd name="T6" fmla="*/ 387 w 396"/>
                <a:gd name="T7" fmla="*/ 3 h 59"/>
                <a:gd name="T8" fmla="*/ 391 w 396"/>
                <a:gd name="T9" fmla="*/ 5 h 59"/>
                <a:gd name="T10" fmla="*/ 394 w 396"/>
                <a:gd name="T11" fmla="*/ 9 h 59"/>
                <a:gd name="T12" fmla="*/ 396 w 396"/>
                <a:gd name="T13" fmla="*/ 14 h 59"/>
                <a:gd name="T14" fmla="*/ 396 w 396"/>
                <a:gd name="T15" fmla="*/ 20 h 59"/>
                <a:gd name="T16" fmla="*/ 396 w 396"/>
                <a:gd name="T17" fmla="*/ 39 h 59"/>
                <a:gd name="T18" fmla="*/ 396 w 396"/>
                <a:gd name="T19" fmla="*/ 45 h 59"/>
                <a:gd name="T20" fmla="*/ 394 w 396"/>
                <a:gd name="T21" fmla="*/ 50 h 59"/>
                <a:gd name="T22" fmla="*/ 391 w 396"/>
                <a:gd name="T23" fmla="*/ 54 h 59"/>
                <a:gd name="T24" fmla="*/ 387 w 396"/>
                <a:gd name="T25" fmla="*/ 56 h 59"/>
                <a:gd name="T26" fmla="*/ 382 w 396"/>
                <a:gd name="T27" fmla="*/ 59 h 59"/>
                <a:gd name="T28" fmla="*/ 377 w 396"/>
                <a:gd name="T29" fmla="*/ 59 h 59"/>
                <a:gd name="T30" fmla="*/ 19 w 396"/>
                <a:gd name="T31" fmla="*/ 59 h 59"/>
                <a:gd name="T32" fmla="*/ 14 w 396"/>
                <a:gd name="T33" fmla="*/ 59 h 59"/>
                <a:gd name="T34" fmla="*/ 10 w 396"/>
                <a:gd name="T35" fmla="*/ 56 h 59"/>
                <a:gd name="T36" fmla="*/ 6 w 396"/>
                <a:gd name="T37" fmla="*/ 54 h 59"/>
                <a:gd name="T38" fmla="*/ 2 w 396"/>
                <a:gd name="T39" fmla="*/ 50 h 59"/>
                <a:gd name="T40" fmla="*/ 1 w 396"/>
                <a:gd name="T41" fmla="*/ 45 h 59"/>
                <a:gd name="T42" fmla="*/ 0 w 396"/>
                <a:gd name="T43" fmla="*/ 39 h 59"/>
                <a:gd name="T44" fmla="*/ 0 w 396"/>
                <a:gd name="T45" fmla="*/ 20 h 59"/>
                <a:gd name="T46" fmla="*/ 1 w 396"/>
                <a:gd name="T47" fmla="*/ 14 h 59"/>
                <a:gd name="T48" fmla="*/ 2 w 396"/>
                <a:gd name="T49" fmla="*/ 9 h 59"/>
                <a:gd name="T50" fmla="*/ 6 w 396"/>
                <a:gd name="T51" fmla="*/ 5 h 59"/>
                <a:gd name="T52" fmla="*/ 10 w 396"/>
                <a:gd name="T53" fmla="*/ 3 h 59"/>
                <a:gd name="T54" fmla="*/ 14 w 396"/>
                <a:gd name="T55" fmla="*/ 0 h 59"/>
                <a:gd name="T56" fmla="*/ 19 w 396"/>
                <a:gd name="T5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59">
                  <a:moveTo>
                    <a:pt x="19" y="0"/>
                  </a:moveTo>
                  <a:lnTo>
                    <a:pt x="377" y="0"/>
                  </a:lnTo>
                  <a:lnTo>
                    <a:pt x="382" y="0"/>
                  </a:lnTo>
                  <a:lnTo>
                    <a:pt x="387" y="3"/>
                  </a:lnTo>
                  <a:lnTo>
                    <a:pt x="391" y="5"/>
                  </a:lnTo>
                  <a:lnTo>
                    <a:pt x="394" y="9"/>
                  </a:lnTo>
                  <a:lnTo>
                    <a:pt x="396" y="14"/>
                  </a:lnTo>
                  <a:lnTo>
                    <a:pt x="396" y="20"/>
                  </a:lnTo>
                  <a:lnTo>
                    <a:pt x="396" y="39"/>
                  </a:lnTo>
                  <a:lnTo>
                    <a:pt x="396" y="45"/>
                  </a:lnTo>
                  <a:lnTo>
                    <a:pt x="394" y="50"/>
                  </a:lnTo>
                  <a:lnTo>
                    <a:pt x="391" y="54"/>
                  </a:lnTo>
                  <a:lnTo>
                    <a:pt x="387" y="56"/>
                  </a:lnTo>
                  <a:lnTo>
                    <a:pt x="382" y="59"/>
                  </a:lnTo>
                  <a:lnTo>
                    <a:pt x="377" y="59"/>
                  </a:lnTo>
                  <a:lnTo>
                    <a:pt x="19" y="59"/>
                  </a:lnTo>
                  <a:lnTo>
                    <a:pt x="14" y="59"/>
                  </a:lnTo>
                  <a:lnTo>
                    <a:pt x="10" y="56"/>
                  </a:lnTo>
                  <a:lnTo>
                    <a:pt x="6" y="54"/>
                  </a:lnTo>
                  <a:lnTo>
                    <a:pt x="2" y="50"/>
                  </a:lnTo>
                  <a:lnTo>
                    <a:pt x="1" y="45"/>
                  </a:lnTo>
                  <a:lnTo>
                    <a:pt x="0" y="39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9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E11"/>
            </a:solidFill>
            <a:ln w="0">
              <a:solidFill>
                <a:srgbClr val="000E1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1"/>
            <p:cNvSpPr>
              <a:spLocks/>
            </p:cNvSpPr>
            <p:nvPr/>
          </p:nvSpPr>
          <p:spPr bwMode="auto">
            <a:xfrm>
              <a:off x="5214938" y="1814513"/>
              <a:ext cx="1749425" cy="641350"/>
            </a:xfrm>
            <a:custGeom>
              <a:avLst/>
              <a:gdLst>
                <a:gd name="T0" fmla="*/ 441 w 1102"/>
                <a:gd name="T1" fmla="*/ 0 h 404"/>
                <a:gd name="T2" fmla="*/ 661 w 1102"/>
                <a:gd name="T3" fmla="*/ 0 h 404"/>
                <a:gd name="T4" fmla="*/ 721 w 1102"/>
                <a:gd name="T5" fmla="*/ 4 h 404"/>
                <a:gd name="T6" fmla="*/ 779 w 1102"/>
                <a:gd name="T7" fmla="*/ 14 h 404"/>
                <a:gd name="T8" fmla="*/ 833 w 1102"/>
                <a:gd name="T9" fmla="*/ 31 h 404"/>
                <a:gd name="T10" fmla="*/ 884 w 1102"/>
                <a:gd name="T11" fmla="*/ 54 h 404"/>
                <a:gd name="T12" fmla="*/ 931 w 1102"/>
                <a:gd name="T13" fmla="*/ 82 h 404"/>
                <a:gd name="T14" fmla="*/ 973 w 1102"/>
                <a:gd name="T15" fmla="*/ 116 h 404"/>
                <a:gd name="T16" fmla="*/ 1011 w 1102"/>
                <a:gd name="T17" fmla="*/ 154 h 404"/>
                <a:gd name="T18" fmla="*/ 1042 w 1102"/>
                <a:gd name="T19" fmla="*/ 196 h 404"/>
                <a:gd name="T20" fmla="*/ 1068 w 1102"/>
                <a:gd name="T21" fmla="*/ 242 h 404"/>
                <a:gd name="T22" fmla="*/ 1086 w 1102"/>
                <a:gd name="T23" fmla="*/ 292 h 404"/>
                <a:gd name="T24" fmla="*/ 1098 w 1102"/>
                <a:gd name="T25" fmla="*/ 343 h 404"/>
                <a:gd name="T26" fmla="*/ 1102 w 1102"/>
                <a:gd name="T27" fmla="*/ 398 h 404"/>
                <a:gd name="T28" fmla="*/ 1102 w 1102"/>
                <a:gd name="T29" fmla="*/ 404 h 404"/>
                <a:gd name="T30" fmla="*/ 948 w 1102"/>
                <a:gd name="T31" fmla="*/ 404 h 404"/>
                <a:gd name="T32" fmla="*/ 948 w 1102"/>
                <a:gd name="T33" fmla="*/ 398 h 404"/>
                <a:gd name="T34" fmla="*/ 944 w 1102"/>
                <a:gd name="T35" fmla="*/ 359 h 404"/>
                <a:gd name="T36" fmla="*/ 932 w 1102"/>
                <a:gd name="T37" fmla="*/ 321 h 404"/>
                <a:gd name="T38" fmla="*/ 915 w 1102"/>
                <a:gd name="T39" fmla="*/ 287 h 404"/>
                <a:gd name="T40" fmla="*/ 891 w 1102"/>
                <a:gd name="T41" fmla="*/ 254 h 404"/>
                <a:gd name="T42" fmla="*/ 864 w 1102"/>
                <a:gd name="T43" fmla="*/ 226 h 404"/>
                <a:gd name="T44" fmla="*/ 830 w 1102"/>
                <a:gd name="T45" fmla="*/ 201 h 404"/>
                <a:gd name="T46" fmla="*/ 793 w 1102"/>
                <a:gd name="T47" fmla="*/ 182 h 404"/>
                <a:gd name="T48" fmla="*/ 751 w 1102"/>
                <a:gd name="T49" fmla="*/ 167 h 404"/>
                <a:gd name="T50" fmla="*/ 708 w 1102"/>
                <a:gd name="T51" fmla="*/ 158 h 404"/>
                <a:gd name="T52" fmla="*/ 661 w 1102"/>
                <a:gd name="T53" fmla="*/ 154 h 404"/>
                <a:gd name="T54" fmla="*/ 441 w 1102"/>
                <a:gd name="T55" fmla="*/ 154 h 404"/>
                <a:gd name="T56" fmla="*/ 395 w 1102"/>
                <a:gd name="T57" fmla="*/ 158 h 404"/>
                <a:gd name="T58" fmla="*/ 351 w 1102"/>
                <a:gd name="T59" fmla="*/ 167 h 404"/>
                <a:gd name="T60" fmla="*/ 310 w 1102"/>
                <a:gd name="T61" fmla="*/ 182 h 404"/>
                <a:gd name="T62" fmla="*/ 272 w 1102"/>
                <a:gd name="T63" fmla="*/ 201 h 404"/>
                <a:gd name="T64" fmla="*/ 240 w 1102"/>
                <a:gd name="T65" fmla="*/ 226 h 404"/>
                <a:gd name="T66" fmla="*/ 211 w 1102"/>
                <a:gd name="T67" fmla="*/ 254 h 404"/>
                <a:gd name="T68" fmla="*/ 187 w 1102"/>
                <a:gd name="T69" fmla="*/ 287 h 404"/>
                <a:gd name="T70" fmla="*/ 170 w 1102"/>
                <a:gd name="T71" fmla="*/ 321 h 404"/>
                <a:gd name="T72" fmla="*/ 160 w 1102"/>
                <a:gd name="T73" fmla="*/ 359 h 404"/>
                <a:gd name="T74" fmla="*/ 156 w 1102"/>
                <a:gd name="T75" fmla="*/ 398 h 404"/>
                <a:gd name="T76" fmla="*/ 156 w 1102"/>
                <a:gd name="T77" fmla="*/ 404 h 404"/>
                <a:gd name="T78" fmla="*/ 0 w 1102"/>
                <a:gd name="T79" fmla="*/ 404 h 404"/>
                <a:gd name="T80" fmla="*/ 0 w 1102"/>
                <a:gd name="T81" fmla="*/ 398 h 404"/>
                <a:gd name="T82" fmla="*/ 4 w 1102"/>
                <a:gd name="T83" fmla="*/ 343 h 404"/>
                <a:gd name="T84" fmla="*/ 16 w 1102"/>
                <a:gd name="T85" fmla="*/ 292 h 404"/>
                <a:gd name="T86" fmla="*/ 35 w 1102"/>
                <a:gd name="T87" fmla="*/ 242 h 404"/>
                <a:gd name="T88" fmla="*/ 60 w 1102"/>
                <a:gd name="T89" fmla="*/ 196 h 404"/>
                <a:gd name="T90" fmla="*/ 93 w 1102"/>
                <a:gd name="T91" fmla="*/ 154 h 404"/>
                <a:gd name="T92" fmla="*/ 130 w 1102"/>
                <a:gd name="T93" fmla="*/ 116 h 404"/>
                <a:gd name="T94" fmla="*/ 171 w 1102"/>
                <a:gd name="T95" fmla="*/ 82 h 404"/>
                <a:gd name="T96" fmla="*/ 219 w 1102"/>
                <a:gd name="T97" fmla="*/ 54 h 404"/>
                <a:gd name="T98" fmla="*/ 270 w 1102"/>
                <a:gd name="T99" fmla="*/ 31 h 404"/>
                <a:gd name="T100" fmla="*/ 325 w 1102"/>
                <a:gd name="T101" fmla="*/ 14 h 404"/>
                <a:gd name="T102" fmla="*/ 381 w 1102"/>
                <a:gd name="T103" fmla="*/ 4 h 404"/>
                <a:gd name="T104" fmla="*/ 441 w 1102"/>
                <a:gd name="T105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02" h="404">
                  <a:moveTo>
                    <a:pt x="441" y="0"/>
                  </a:moveTo>
                  <a:lnTo>
                    <a:pt x="661" y="0"/>
                  </a:lnTo>
                  <a:lnTo>
                    <a:pt x="721" y="4"/>
                  </a:lnTo>
                  <a:lnTo>
                    <a:pt x="779" y="14"/>
                  </a:lnTo>
                  <a:lnTo>
                    <a:pt x="833" y="31"/>
                  </a:lnTo>
                  <a:lnTo>
                    <a:pt x="884" y="54"/>
                  </a:lnTo>
                  <a:lnTo>
                    <a:pt x="931" y="82"/>
                  </a:lnTo>
                  <a:lnTo>
                    <a:pt x="973" y="116"/>
                  </a:lnTo>
                  <a:lnTo>
                    <a:pt x="1011" y="154"/>
                  </a:lnTo>
                  <a:lnTo>
                    <a:pt x="1042" y="196"/>
                  </a:lnTo>
                  <a:lnTo>
                    <a:pt x="1068" y="242"/>
                  </a:lnTo>
                  <a:lnTo>
                    <a:pt x="1086" y="292"/>
                  </a:lnTo>
                  <a:lnTo>
                    <a:pt x="1098" y="343"/>
                  </a:lnTo>
                  <a:lnTo>
                    <a:pt x="1102" y="398"/>
                  </a:lnTo>
                  <a:lnTo>
                    <a:pt x="1102" y="404"/>
                  </a:lnTo>
                  <a:lnTo>
                    <a:pt x="948" y="404"/>
                  </a:lnTo>
                  <a:lnTo>
                    <a:pt x="948" y="398"/>
                  </a:lnTo>
                  <a:lnTo>
                    <a:pt x="944" y="359"/>
                  </a:lnTo>
                  <a:lnTo>
                    <a:pt x="932" y="321"/>
                  </a:lnTo>
                  <a:lnTo>
                    <a:pt x="915" y="287"/>
                  </a:lnTo>
                  <a:lnTo>
                    <a:pt x="891" y="254"/>
                  </a:lnTo>
                  <a:lnTo>
                    <a:pt x="864" y="226"/>
                  </a:lnTo>
                  <a:lnTo>
                    <a:pt x="830" y="201"/>
                  </a:lnTo>
                  <a:lnTo>
                    <a:pt x="793" y="182"/>
                  </a:lnTo>
                  <a:lnTo>
                    <a:pt x="751" y="167"/>
                  </a:lnTo>
                  <a:lnTo>
                    <a:pt x="708" y="158"/>
                  </a:lnTo>
                  <a:lnTo>
                    <a:pt x="661" y="154"/>
                  </a:lnTo>
                  <a:lnTo>
                    <a:pt x="441" y="154"/>
                  </a:lnTo>
                  <a:lnTo>
                    <a:pt x="395" y="158"/>
                  </a:lnTo>
                  <a:lnTo>
                    <a:pt x="351" y="167"/>
                  </a:lnTo>
                  <a:lnTo>
                    <a:pt x="310" y="182"/>
                  </a:lnTo>
                  <a:lnTo>
                    <a:pt x="272" y="201"/>
                  </a:lnTo>
                  <a:lnTo>
                    <a:pt x="240" y="226"/>
                  </a:lnTo>
                  <a:lnTo>
                    <a:pt x="211" y="254"/>
                  </a:lnTo>
                  <a:lnTo>
                    <a:pt x="187" y="287"/>
                  </a:lnTo>
                  <a:lnTo>
                    <a:pt x="170" y="321"/>
                  </a:lnTo>
                  <a:lnTo>
                    <a:pt x="160" y="359"/>
                  </a:lnTo>
                  <a:lnTo>
                    <a:pt x="156" y="398"/>
                  </a:lnTo>
                  <a:lnTo>
                    <a:pt x="156" y="404"/>
                  </a:lnTo>
                  <a:lnTo>
                    <a:pt x="0" y="404"/>
                  </a:lnTo>
                  <a:lnTo>
                    <a:pt x="0" y="398"/>
                  </a:lnTo>
                  <a:lnTo>
                    <a:pt x="4" y="343"/>
                  </a:lnTo>
                  <a:lnTo>
                    <a:pt x="16" y="292"/>
                  </a:lnTo>
                  <a:lnTo>
                    <a:pt x="35" y="242"/>
                  </a:lnTo>
                  <a:lnTo>
                    <a:pt x="60" y="196"/>
                  </a:lnTo>
                  <a:lnTo>
                    <a:pt x="93" y="154"/>
                  </a:lnTo>
                  <a:lnTo>
                    <a:pt x="130" y="116"/>
                  </a:lnTo>
                  <a:lnTo>
                    <a:pt x="171" y="82"/>
                  </a:lnTo>
                  <a:lnTo>
                    <a:pt x="219" y="54"/>
                  </a:lnTo>
                  <a:lnTo>
                    <a:pt x="270" y="31"/>
                  </a:lnTo>
                  <a:lnTo>
                    <a:pt x="325" y="14"/>
                  </a:lnTo>
                  <a:lnTo>
                    <a:pt x="381" y="4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000E11"/>
            </a:solidFill>
            <a:ln w="0">
              <a:solidFill>
                <a:srgbClr val="000E1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82"/>
            <p:cNvSpPr>
              <a:spLocks/>
            </p:cNvSpPr>
            <p:nvPr/>
          </p:nvSpPr>
          <p:spPr bwMode="auto">
            <a:xfrm>
              <a:off x="6526213" y="2508250"/>
              <a:ext cx="630238" cy="93663"/>
            </a:xfrm>
            <a:custGeom>
              <a:avLst/>
              <a:gdLst>
                <a:gd name="T0" fmla="*/ 20 w 397"/>
                <a:gd name="T1" fmla="*/ 0 h 59"/>
                <a:gd name="T2" fmla="*/ 377 w 397"/>
                <a:gd name="T3" fmla="*/ 0 h 59"/>
                <a:gd name="T4" fmla="*/ 382 w 397"/>
                <a:gd name="T5" fmla="*/ 0 h 59"/>
                <a:gd name="T6" fmla="*/ 387 w 397"/>
                <a:gd name="T7" fmla="*/ 3 h 59"/>
                <a:gd name="T8" fmla="*/ 391 w 397"/>
                <a:gd name="T9" fmla="*/ 5 h 59"/>
                <a:gd name="T10" fmla="*/ 394 w 397"/>
                <a:gd name="T11" fmla="*/ 9 h 59"/>
                <a:gd name="T12" fmla="*/ 397 w 397"/>
                <a:gd name="T13" fmla="*/ 14 h 59"/>
                <a:gd name="T14" fmla="*/ 397 w 397"/>
                <a:gd name="T15" fmla="*/ 20 h 59"/>
                <a:gd name="T16" fmla="*/ 397 w 397"/>
                <a:gd name="T17" fmla="*/ 39 h 59"/>
                <a:gd name="T18" fmla="*/ 397 w 397"/>
                <a:gd name="T19" fmla="*/ 45 h 59"/>
                <a:gd name="T20" fmla="*/ 394 w 397"/>
                <a:gd name="T21" fmla="*/ 50 h 59"/>
                <a:gd name="T22" fmla="*/ 391 w 397"/>
                <a:gd name="T23" fmla="*/ 54 h 59"/>
                <a:gd name="T24" fmla="*/ 387 w 397"/>
                <a:gd name="T25" fmla="*/ 56 h 59"/>
                <a:gd name="T26" fmla="*/ 382 w 397"/>
                <a:gd name="T27" fmla="*/ 59 h 59"/>
                <a:gd name="T28" fmla="*/ 377 w 397"/>
                <a:gd name="T29" fmla="*/ 59 h 59"/>
                <a:gd name="T30" fmla="*/ 20 w 397"/>
                <a:gd name="T31" fmla="*/ 59 h 59"/>
                <a:gd name="T32" fmla="*/ 14 w 397"/>
                <a:gd name="T33" fmla="*/ 59 h 59"/>
                <a:gd name="T34" fmla="*/ 10 w 397"/>
                <a:gd name="T35" fmla="*/ 56 h 59"/>
                <a:gd name="T36" fmla="*/ 7 w 397"/>
                <a:gd name="T37" fmla="*/ 54 h 59"/>
                <a:gd name="T38" fmla="*/ 3 w 397"/>
                <a:gd name="T39" fmla="*/ 50 h 59"/>
                <a:gd name="T40" fmla="*/ 1 w 397"/>
                <a:gd name="T41" fmla="*/ 45 h 59"/>
                <a:gd name="T42" fmla="*/ 0 w 397"/>
                <a:gd name="T43" fmla="*/ 39 h 59"/>
                <a:gd name="T44" fmla="*/ 0 w 397"/>
                <a:gd name="T45" fmla="*/ 20 h 59"/>
                <a:gd name="T46" fmla="*/ 1 w 397"/>
                <a:gd name="T47" fmla="*/ 14 h 59"/>
                <a:gd name="T48" fmla="*/ 3 w 397"/>
                <a:gd name="T49" fmla="*/ 9 h 59"/>
                <a:gd name="T50" fmla="*/ 7 w 397"/>
                <a:gd name="T51" fmla="*/ 5 h 59"/>
                <a:gd name="T52" fmla="*/ 10 w 397"/>
                <a:gd name="T53" fmla="*/ 3 h 59"/>
                <a:gd name="T54" fmla="*/ 14 w 397"/>
                <a:gd name="T55" fmla="*/ 0 h 59"/>
                <a:gd name="T56" fmla="*/ 20 w 397"/>
                <a:gd name="T5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7" h="59">
                  <a:moveTo>
                    <a:pt x="20" y="0"/>
                  </a:moveTo>
                  <a:lnTo>
                    <a:pt x="377" y="0"/>
                  </a:lnTo>
                  <a:lnTo>
                    <a:pt x="382" y="0"/>
                  </a:lnTo>
                  <a:lnTo>
                    <a:pt x="387" y="3"/>
                  </a:lnTo>
                  <a:lnTo>
                    <a:pt x="391" y="5"/>
                  </a:lnTo>
                  <a:lnTo>
                    <a:pt x="394" y="9"/>
                  </a:lnTo>
                  <a:lnTo>
                    <a:pt x="397" y="14"/>
                  </a:lnTo>
                  <a:lnTo>
                    <a:pt x="397" y="20"/>
                  </a:lnTo>
                  <a:lnTo>
                    <a:pt x="397" y="39"/>
                  </a:lnTo>
                  <a:lnTo>
                    <a:pt x="397" y="45"/>
                  </a:lnTo>
                  <a:lnTo>
                    <a:pt x="394" y="50"/>
                  </a:lnTo>
                  <a:lnTo>
                    <a:pt x="391" y="54"/>
                  </a:lnTo>
                  <a:lnTo>
                    <a:pt x="387" y="56"/>
                  </a:lnTo>
                  <a:lnTo>
                    <a:pt x="382" y="59"/>
                  </a:lnTo>
                  <a:lnTo>
                    <a:pt x="377" y="59"/>
                  </a:lnTo>
                  <a:lnTo>
                    <a:pt x="20" y="59"/>
                  </a:lnTo>
                  <a:lnTo>
                    <a:pt x="14" y="59"/>
                  </a:lnTo>
                  <a:lnTo>
                    <a:pt x="10" y="56"/>
                  </a:lnTo>
                  <a:lnTo>
                    <a:pt x="7" y="54"/>
                  </a:lnTo>
                  <a:lnTo>
                    <a:pt x="3" y="50"/>
                  </a:lnTo>
                  <a:lnTo>
                    <a:pt x="1" y="45"/>
                  </a:lnTo>
                  <a:lnTo>
                    <a:pt x="0" y="39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3" y="9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E11"/>
            </a:solidFill>
            <a:ln w="0">
              <a:solidFill>
                <a:srgbClr val="000E1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23" name="Picture 2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43419" y="2460943"/>
            <a:ext cx="609600" cy="609600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9016" y="2460943"/>
            <a:ext cx="609600" cy="609600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3648" y="2460943"/>
            <a:ext cx="609600" cy="609600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37750" y="2460943"/>
            <a:ext cx="609600" cy="609600"/>
          </a:xfrm>
          <a:prstGeom prst="rect">
            <a:avLst/>
          </a:prstGeom>
        </p:spPr>
      </p:pic>
      <p:sp>
        <p:nvSpPr>
          <p:cNvPr id="27" name="Rectangle 26"/>
          <p:cNvSpPr/>
          <p:nvPr/>
        </p:nvSpPr>
        <p:spPr>
          <a:xfrm>
            <a:off x="2820600" y="4525421"/>
            <a:ext cx="1260158" cy="16158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Nunc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porta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gravida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1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en-US" sz="1100" b="0" i="0" dirty="0">
              <a:solidFill>
                <a:schemeClr val="bg1"/>
              </a:solidFill>
              <a:effectLst/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602716" y="4542646"/>
            <a:ext cx="1260158" cy="16158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Nunc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porta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gravida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1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en-US" sz="1100" b="0" i="0" dirty="0">
              <a:solidFill>
                <a:schemeClr val="bg1"/>
              </a:solidFill>
              <a:effectLst/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6392753" y="4542646"/>
            <a:ext cx="1260158" cy="16158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Nunc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porta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gravida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1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en-US" sz="1100" b="0" i="0" dirty="0">
              <a:solidFill>
                <a:schemeClr val="bg1"/>
              </a:solidFill>
              <a:effectLst/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8124332" y="4525421"/>
            <a:ext cx="1260158" cy="16158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Nunc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porta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gravida</a:t>
            </a:r>
            <a:r>
              <a:rPr lang="en-US" sz="1100" b="0" i="0" dirty="0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100" b="0" i="0" dirty="0" err="1">
                <a:solidFill>
                  <a:schemeClr val="bg1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1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en-US" sz="1100" b="0" i="0" dirty="0">
              <a:solidFill>
                <a:schemeClr val="bg1"/>
              </a:solidFill>
              <a:effectLst/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57698" y="242790"/>
            <a:ext cx="43757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257698" y="705524"/>
            <a:ext cx="4375734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042819379"/>
      </p:ext>
    </p:extLst>
  </p:cSld>
  <p:clrMapOvr>
    <a:masterClrMapping/>
  </p:clrMapOvr>
  <p:transition spd="slow">
    <p:push dir="u"/>
  </p:transition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/>
          <p:cNvGrpSpPr/>
          <p:nvPr/>
        </p:nvGrpSpPr>
        <p:grpSpPr>
          <a:xfrm>
            <a:off x="2808057" y="1895014"/>
            <a:ext cx="6575886" cy="4499819"/>
            <a:chOff x="6181726" y="995363"/>
            <a:chExt cx="3122612" cy="2136775"/>
          </a:xfrm>
        </p:grpSpPr>
        <p:sp>
          <p:nvSpPr>
            <p:cNvPr id="4" name="Freeform 432"/>
            <p:cNvSpPr>
              <a:spLocks/>
            </p:cNvSpPr>
            <p:nvPr/>
          </p:nvSpPr>
          <p:spPr bwMode="auto">
            <a:xfrm>
              <a:off x="7566026" y="995363"/>
              <a:ext cx="354013" cy="355600"/>
            </a:xfrm>
            <a:custGeom>
              <a:avLst/>
              <a:gdLst>
                <a:gd name="T0" fmla="*/ 111 w 223"/>
                <a:gd name="T1" fmla="*/ 0 h 224"/>
                <a:gd name="T2" fmla="*/ 141 w 223"/>
                <a:gd name="T3" fmla="*/ 4 h 224"/>
                <a:gd name="T4" fmla="*/ 168 w 223"/>
                <a:gd name="T5" fmla="*/ 14 h 224"/>
                <a:gd name="T6" fmla="*/ 191 w 223"/>
                <a:gd name="T7" fmla="*/ 33 h 224"/>
                <a:gd name="T8" fmla="*/ 208 w 223"/>
                <a:gd name="T9" fmla="*/ 55 h 224"/>
                <a:gd name="T10" fmla="*/ 219 w 223"/>
                <a:gd name="T11" fmla="*/ 81 h 224"/>
                <a:gd name="T12" fmla="*/ 223 w 223"/>
                <a:gd name="T13" fmla="*/ 111 h 224"/>
                <a:gd name="T14" fmla="*/ 219 w 223"/>
                <a:gd name="T15" fmla="*/ 141 h 224"/>
                <a:gd name="T16" fmla="*/ 208 w 223"/>
                <a:gd name="T17" fmla="*/ 168 h 224"/>
                <a:gd name="T18" fmla="*/ 191 w 223"/>
                <a:gd name="T19" fmla="*/ 191 h 224"/>
                <a:gd name="T20" fmla="*/ 168 w 223"/>
                <a:gd name="T21" fmla="*/ 208 h 224"/>
                <a:gd name="T22" fmla="*/ 141 w 223"/>
                <a:gd name="T23" fmla="*/ 220 h 224"/>
                <a:gd name="T24" fmla="*/ 111 w 223"/>
                <a:gd name="T25" fmla="*/ 224 h 224"/>
                <a:gd name="T26" fmla="*/ 82 w 223"/>
                <a:gd name="T27" fmla="*/ 220 h 224"/>
                <a:gd name="T28" fmla="*/ 55 w 223"/>
                <a:gd name="T29" fmla="*/ 208 h 224"/>
                <a:gd name="T30" fmla="*/ 32 w 223"/>
                <a:gd name="T31" fmla="*/ 191 h 224"/>
                <a:gd name="T32" fmla="*/ 15 w 223"/>
                <a:gd name="T33" fmla="*/ 168 h 224"/>
                <a:gd name="T34" fmla="*/ 3 w 223"/>
                <a:gd name="T35" fmla="*/ 141 h 224"/>
                <a:gd name="T36" fmla="*/ 0 w 223"/>
                <a:gd name="T37" fmla="*/ 111 h 224"/>
                <a:gd name="T38" fmla="*/ 3 w 223"/>
                <a:gd name="T39" fmla="*/ 81 h 224"/>
                <a:gd name="T40" fmla="*/ 15 w 223"/>
                <a:gd name="T41" fmla="*/ 55 h 224"/>
                <a:gd name="T42" fmla="*/ 32 w 223"/>
                <a:gd name="T43" fmla="*/ 33 h 224"/>
                <a:gd name="T44" fmla="*/ 55 w 223"/>
                <a:gd name="T45" fmla="*/ 14 h 224"/>
                <a:gd name="T46" fmla="*/ 82 w 223"/>
                <a:gd name="T47" fmla="*/ 4 h 224"/>
                <a:gd name="T48" fmla="*/ 111 w 223"/>
                <a:gd name="T4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3" h="224">
                  <a:moveTo>
                    <a:pt x="111" y="0"/>
                  </a:moveTo>
                  <a:lnTo>
                    <a:pt x="141" y="4"/>
                  </a:lnTo>
                  <a:lnTo>
                    <a:pt x="168" y="14"/>
                  </a:lnTo>
                  <a:lnTo>
                    <a:pt x="191" y="33"/>
                  </a:lnTo>
                  <a:lnTo>
                    <a:pt x="208" y="55"/>
                  </a:lnTo>
                  <a:lnTo>
                    <a:pt x="219" y="81"/>
                  </a:lnTo>
                  <a:lnTo>
                    <a:pt x="223" y="111"/>
                  </a:lnTo>
                  <a:lnTo>
                    <a:pt x="219" y="141"/>
                  </a:lnTo>
                  <a:lnTo>
                    <a:pt x="208" y="168"/>
                  </a:lnTo>
                  <a:lnTo>
                    <a:pt x="191" y="191"/>
                  </a:lnTo>
                  <a:lnTo>
                    <a:pt x="168" y="208"/>
                  </a:lnTo>
                  <a:lnTo>
                    <a:pt x="141" y="220"/>
                  </a:lnTo>
                  <a:lnTo>
                    <a:pt x="111" y="224"/>
                  </a:lnTo>
                  <a:lnTo>
                    <a:pt x="82" y="220"/>
                  </a:lnTo>
                  <a:lnTo>
                    <a:pt x="55" y="208"/>
                  </a:lnTo>
                  <a:lnTo>
                    <a:pt x="32" y="191"/>
                  </a:lnTo>
                  <a:lnTo>
                    <a:pt x="15" y="168"/>
                  </a:lnTo>
                  <a:lnTo>
                    <a:pt x="3" y="141"/>
                  </a:lnTo>
                  <a:lnTo>
                    <a:pt x="0" y="111"/>
                  </a:lnTo>
                  <a:lnTo>
                    <a:pt x="3" y="81"/>
                  </a:lnTo>
                  <a:lnTo>
                    <a:pt x="15" y="55"/>
                  </a:lnTo>
                  <a:lnTo>
                    <a:pt x="32" y="33"/>
                  </a:lnTo>
                  <a:lnTo>
                    <a:pt x="55" y="14"/>
                  </a:lnTo>
                  <a:lnTo>
                    <a:pt x="82" y="4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433"/>
            <p:cNvSpPr>
              <a:spLocks/>
            </p:cNvSpPr>
            <p:nvPr/>
          </p:nvSpPr>
          <p:spPr bwMode="auto">
            <a:xfrm>
              <a:off x="8256588" y="1181101"/>
              <a:ext cx="355600" cy="354013"/>
            </a:xfrm>
            <a:custGeom>
              <a:avLst/>
              <a:gdLst>
                <a:gd name="T0" fmla="*/ 120 w 224"/>
                <a:gd name="T1" fmla="*/ 0 h 223"/>
                <a:gd name="T2" fmla="*/ 144 w 224"/>
                <a:gd name="T3" fmla="*/ 5 h 223"/>
                <a:gd name="T4" fmla="*/ 168 w 224"/>
                <a:gd name="T5" fmla="*/ 14 h 223"/>
                <a:gd name="T6" fmla="*/ 189 w 224"/>
                <a:gd name="T7" fmla="*/ 30 h 223"/>
                <a:gd name="T8" fmla="*/ 205 w 224"/>
                <a:gd name="T9" fmla="*/ 49 h 223"/>
                <a:gd name="T10" fmla="*/ 216 w 224"/>
                <a:gd name="T11" fmla="*/ 70 h 223"/>
                <a:gd name="T12" fmla="*/ 223 w 224"/>
                <a:gd name="T13" fmla="*/ 94 h 223"/>
                <a:gd name="T14" fmla="*/ 224 w 224"/>
                <a:gd name="T15" fmla="*/ 119 h 223"/>
                <a:gd name="T16" fmla="*/ 219 w 224"/>
                <a:gd name="T17" fmla="*/ 144 h 223"/>
                <a:gd name="T18" fmla="*/ 209 w 224"/>
                <a:gd name="T19" fmla="*/ 167 h 223"/>
                <a:gd name="T20" fmla="*/ 194 w 224"/>
                <a:gd name="T21" fmla="*/ 188 h 223"/>
                <a:gd name="T22" fmla="*/ 175 w 224"/>
                <a:gd name="T23" fmla="*/ 204 h 223"/>
                <a:gd name="T24" fmla="*/ 152 w 224"/>
                <a:gd name="T25" fmla="*/ 216 h 223"/>
                <a:gd name="T26" fmla="*/ 129 w 224"/>
                <a:gd name="T27" fmla="*/ 222 h 223"/>
                <a:gd name="T28" fmla="*/ 105 w 224"/>
                <a:gd name="T29" fmla="*/ 223 h 223"/>
                <a:gd name="T30" fmla="*/ 80 w 224"/>
                <a:gd name="T31" fmla="*/ 218 h 223"/>
                <a:gd name="T32" fmla="*/ 57 w 224"/>
                <a:gd name="T33" fmla="*/ 208 h 223"/>
                <a:gd name="T34" fmla="*/ 36 w 224"/>
                <a:gd name="T35" fmla="*/ 193 h 223"/>
                <a:gd name="T36" fmla="*/ 19 w 224"/>
                <a:gd name="T37" fmla="*/ 174 h 223"/>
                <a:gd name="T38" fmla="*/ 8 w 224"/>
                <a:gd name="T39" fmla="*/ 151 h 223"/>
                <a:gd name="T40" fmla="*/ 2 w 224"/>
                <a:gd name="T41" fmla="*/ 128 h 223"/>
                <a:gd name="T42" fmla="*/ 0 w 224"/>
                <a:gd name="T43" fmla="*/ 104 h 223"/>
                <a:gd name="T44" fmla="*/ 6 w 224"/>
                <a:gd name="T45" fmla="*/ 79 h 223"/>
                <a:gd name="T46" fmla="*/ 15 w 224"/>
                <a:gd name="T47" fmla="*/ 56 h 223"/>
                <a:gd name="T48" fmla="*/ 31 w 224"/>
                <a:gd name="T49" fmla="*/ 35 h 223"/>
                <a:gd name="T50" fmla="*/ 50 w 224"/>
                <a:gd name="T51" fmla="*/ 18 h 223"/>
                <a:gd name="T52" fmla="*/ 71 w 224"/>
                <a:gd name="T53" fmla="*/ 7 h 223"/>
                <a:gd name="T54" fmla="*/ 95 w 224"/>
                <a:gd name="T55" fmla="*/ 1 h 223"/>
                <a:gd name="T56" fmla="*/ 120 w 224"/>
                <a:gd name="T57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4" h="223">
                  <a:moveTo>
                    <a:pt x="120" y="0"/>
                  </a:moveTo>
                  <a:lnTo>
                    <a:pt x="144" y="5"/>
                  </a:lnTo>
                  <a:lnTo>
                    <a:pt x="168" y="14"/>
                  </a:lnTo>
                  <a:lnTo>
                    <a:pt x="189" y="30"/>
                  </a:lnTo>
                  <a:lnTo>
                    <a:pt x="205" y="49"/>
                  </a:lnTo>
                  <a:lnTo>
                    <a:pt x="216" y="70"/>
                  </a:lnTo>
                  <a:lnTo>
                    <a:pt x="223" y="94"/>
                  </a:lnTo>
                  <a:lnTo>
                    <a:pt x="224" y="119"/>
                  </a:lnTo>
                  <a:lnTo>
                    <a:pt x="219" y="144"/>
                  </a:lnTo>
                  <a:lnTo>
                    <a:pt x="209" y="167"/>
                  </a:lnTo>
                  <a:lnTo>
                    <a:pt x="194" y="188"/>
                  </a:lnTo>
                  <a:lnTo>
                    <a:pt x="175" y="204"/>
                  </a:lnTo>
                  <a:lnTo>
                    <a:pt x="152" y="216"/>
                  </a:lnTo>
                  <a:lnTo>
                    <a:pt x="129" y="222"/>
                  </a:lnTo>
                  <a:lnTo>
                    <a:pt x="105" y="223"/>
                  </a:lnTo>
                  <a:lnTo>
                    <a:pt x="80" y="218"/>
                  </a:lnTo>
                  <a:lnTo>
                    <a:pt x="57" y="208"/>
                  </a:lnTo>
                  <a:lnTo>
                    <a:pt x="36" y="193"/>
                  </a:lnTo>
                  <a:lnTo>
                    <a:pt x="19" y="174"/>
                  </a:lnTo>
                  <a:lnTo>
                    <a:pt x="8" y="151"/>
                  </a:lnTo>
                  <a:lnTo>
                    <a:pt x="2" y="128"/>
                  </a:lnTo>
                  <a:lnTo>
                    <a:pt x="0" y="104"/>
                  </a:lnTo>
                  <a:lnTo>
                    <a:pt x="6" y="79"/>
                  </a:lnTo>
                  <a:lnTo>
                    <a:pt x="15" y="56"/>
                  </a:lnTo>
                  <a:lnTo>
                    <a:pt x="31" y="35"/>
                  </a:lnTo>
                  <a:lnTo>
                    <a:pt x="50" y="18"/>
                  </a:lnTo>
                  <a:lnTo>
                    <a:pt x="71" y="7"/>
                  </a:lnTo>
                  <a:lnTo>
                    <a:pt x="95" y="1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434"/>
            <p:cNvSpPr>
              <a:spLocks/>
            </p:cNvSpPr>
            <p:nvPr/>
          </p:nvSpPr>
          <p:spPr bwMode="auto">
            <a:xfrm>
              <a:off x="6873876" y="1181101"/>
              <a:ext cx="354013" cy="354013"/>
            </a:xfrm>
            <a:custGeom>
              <a:avLst/>
              <a:gdLst>
                <a:gd name="T0" fmla="*/ 104 w 223"/>
                <a:gd name="T1" fmla="*/ 0 h 223"/>
                <a:gd name="T2" fmla="*/ 128 w 223"/>
                <a:gd name="T3" fmla="*/ 1 h 223"/>
                <a:gd name="T4" fmla="*/ 153 w 223"/>
                <a:gd name="T5" fmla="*/ 7 h 223"/>
                <a:gd name="T6" fmla="*/ 174 w 223"/>
                <a:gd name="T7" fmla="*/ 18 h 223"/>
                <a:gd name="T8" fmla="*/ 193 w 223"/>
                <a:gd name="T9" fmla="*/ 35 h 223"/>
                <a:gd name="T10" fmla="*/ 209 w 223"/>
                <a:gd name="T11" fmla="*/ 56 h 223"/>
                <a:gd name="T12" fmla="*/ 218 w 223"/>
                <a:gd name="T13" fmla="*/ 79 h 223"/>
                <a:gd name="T14" fmla="*/ 223 w 223"/>
                <a:gd name="T15" fmla="*/ 104 h 223"/>
                <a:gd name="T16" fmla="*/ 222 w 223"/>
                <a:gd name="T17" fmla="*/ 128 h 223"/>
                <a:gd name="T18" fmla="*/ 216 w 223"/>
                <a:gd name="T19" fmla="*/ 151 h 223"/>
                <a:gd name="T20" fmla="*/ 204 w 223"/>
                <a:gd name="T21" fmla="*/ 174 h 223"/>
                <a:gd name="T22" fmla="*/ 188 w 223"/>
                <a:gd name="T23" fmla="*/ 193 h 223"/>
                <a:gd name="T24" fmla="*/ 167 w 223"/>
                <a:gd name="T25" fmla="*/ 208 h 223"/>
                <a:gd name="T26" fmla="*/ 144 w 223"/>
                <a:gd name="T27" fmla="*/ 218 h 223"/>
                <a:gd name="T28" fmla="*/ 119 w 223"/>
                <a:gd name="T29" fmla="*/ 223 h 223"/>
                <a:gd name="T30" fmla="*/ 95 w 223"/>
                <a:gd name="T31" fmla="*/ 222 h 223"/>
                <a:gd name="T32" fmla="*/ 70 w 223"/>
                <a:gd name="T33" fmla="*/ 216 h 223"/>
                <a:gd name="T34" fmla="*/ 49 w 223"/>
                <a:gd name="T35" fmla="*/ 204 h 223"/>
                <a:gd name="T36" fmla="*/ 30 w 223"/>
                <a:gd name="T37" fmla="*/ 188 h 223"/>
                <a:gd name="T38" fmla="*/ 15 w 223"/>
                <a:gd name="T39" fmla="*/ 167 h 223"/>
                <a:gd name="T40" fmla="*/ 5 w 223"/>
                <a:gd name="T41" fmla="*/ 144 h 223"/>
                <a:gd name="T42" fmla="*/ 0 w 223"/>
                <a:gd name="T43" fmla="*/ 119 h 223"/>
                <a:gd name="T44" fmla="*/ 1 w 223"/>
                <a:gd name="T45" fmla="*/ 94 h 223"/>
                <a:gd name="T46" fmla="*/ 7 w 223"/>
                <a:gd name="T47" fmla="*/ 70 h 223"/>
                <a:gd name="T48" fmla="*/ 19 w 223"/>
                <a:gd name="T49" fmla="*/ 49 h 223"/>
                <a:gd name="T50" fmla="*/ 35 w 223"/>
                <a:gd name="T51" fmla="*/ 30 h 223"/>
                <a:gd name="T52" fmla="*/ 56 w 223"/>
                <a:gd name="T53" fmla="*/ 14 h 223"/>
                <a:gd name="T54" fmla="*/ 79 w 223"/>
                <a:gd name="T55" fmla="*/ 5 h 223"/>
                <a:gd name="T56" fmla="*/ 104 w 223"/>
                <a:gd name="T57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3" h="223">
                  <a:moveTo>
                    <a:pt x="104" y="0"/>
                  </a:moveTo>
                  <a:lnTo>
                    <a:pt x="128" y="1"/>
                  </a:lnTo>
                  <a:lnTo>
                    <a:pt x="153" y="7"/>
                  </a:lnTo>
                  <a:lnTo>
                    <a:pt x="174" y="18"/>
                  </a:lnTo>
                  <a:lnTo>
                    <a:pt x="193" y="35"/>
                  </a:lnTo>
                  <a:lnTo>
                    <a:pt x="209" y="56"/>
                  </a:lnTo>
                  <a:lnTo>
                    <a:pt x="218" y="79"/>
                  </a:lnTo>
                  <a:lnTo>
                    <a:pt x="223" y="104"/>
                  </a:lnTo>
                  <a:lnTo>
                    <a:pt x="222" y="128"/>
                  </a:lnTo>
                  <a:lnTo>
                    <a:pt x="216" y="151"/>
                  </a:lnTo>
                  <a:lnTo>
                    <a:pt x="204" y="174"/>
                  </a:lnTo>
                  <a:lnTo>
                    <a:pt x="188" y="193"/>
                  </a:lnTo>
                  <a:lnTo>
                    <a:pt x="167" y="208"/>
                  </a:lnTo>
                  <a:lnTo>
                    <a:pt x="144" y="218"/>
                  </a:lnTo>
                  <a:lnTo>
                    <a:pt x="119" y="223"/>
                  </a:lnTo>
                  <a:lnTo>
                    <a:pt x="95" y="222"/>
                  </a:lnTo>
                  <a:lnTo>
                    <a:pt x="70" y="216"/>
                  </a:lnTo>
                  <a:lnTo>
                    <a:pt x="49" y="204"/>
                  </a:lnTo>
                  <a:lnTo>
                    <a:pt x="30" y="188"/>
                  </a:lnTo>
                  <a:lnTo>
                    <a:pt x="15" y="167"/>
                  </a:lnTo>
                  <a:lnTo>
                    <a:pt x="5" y="144"/>
                  </a:lnTo>
                  <a:lnTo>
                    <a:pt x="0" y="119"/>
                  </a:lnTo>
                  <a:lnTo>
                    <a:pt x="1" y="94"/>
                  </a:lnTo>
                  <a:lnTo>
                    <a:pt x="7" y="70"/>
                  </a:lnTo>
                  <a:lnTo>
                    <a:pt x="19" y="49"/>
                  </a:lnTo>
                  <a:lnTo>
                    <a:pt x="35" y="30"/>
                  </a:lnTo>
                  <a:lnTo>
                    <a:pt x="56" y="14"/>
                  </a:lnTo>
                  <a:lnTo>
                    <a:pt x="79" y="5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chemeClr val="accent3"/>
            </a:solidFill>
            <a:ln w="0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435"/>
            <p:cNvSpPr>
              <a:spLocks/>
            </p:cNvSpPr>
            <p:nvPr/>
          </p:nvSpPr>
          <p:spPr bwMode="auto">
            <a:xfrm>
              <a:off x="8948738" y="2381251"/>
              <a:ext cx="355600" cy="355600"/>
            </a:xfrm>
            <a:custGeom>
              <a:avLst/>
              <a:gdLst>
                <a:gd name="T0" fmla="*/ 112 w 224"/>
                <a:gd name="T1" fmla="*/ 0 h 224"/>
                <a:gd name="T2" fmla="*/ 142 w 224"/>
                <a:gd name="T3" fmla="*/ 4 h 224"/>
                <a:gd name="T4" fmla="*/ 168 w 224"/>
                <a:gd name="T5" fmla="*/ 16 h 224"/>
                <a:gd name="T6" fmla="*/ 192 w 224"/>
                <a:gd name="T7" fmla="*/ 33 h 224"/>
                <a:gd name="T8" fmla="*/ 209 w 224"/>
                <a:gd name="T9" fmla="*/ 57 h 224"/>
                <a:gd name="T10" fmla="*/ 220 w 224"/>
                <a:gd name="T11" fmla="*/ 83 h 224"/>
                <a:gd name="T12" fmla="*/ 224 w 224"/>
                <a:gd name="T13" fmla="*/ 113 h 224"/>
                <a:gd name="T14" fmla="*/ 220 w 224"/>
                <a:gd name="T15" fmla="*/ 142 h 224"/>
                <a:gd name="T16" fmla="*/ 209 w 224"/>
                <a:gd name="T17" fmla="*/ 169 h 224"/>
                <a:gd name="T18" fmla="*/ 192 w 224"/>
                <a:gd name="T19" fmla="*/ 191 h 224"/>
                <a:gd name="T20" fmla="*/ 168 w 224"/>
                <a:gd name="T21" fmla="*/ 208 h 224"/>
                <a:gd name="T22" fmla="*/ 142 w 224"/>
                <a:gd name="T23" fmla="*/ 220 h 224"/>
                <a:gd name="T24" fmla="*/ 112 w 224"/>
                <a:gd name="T25" fmla="*/ 224 h 224"/>
                <a:gd name="T26" fmla="*/ 83 w 224"/>
                <a:gd name="T27" fmla="*/ 220 h 224"/>
                <a:gd name="T28" fmla="*/ 55 w 224"/>
                <a:gd name="T29" fmla="*/ 208 h 224"/>
                <a:gd name="T30" fmla="*/ 33 w 224"/>
                <a:gd name="T31" fmla="*/ 191 h 224"/>
                <a:gd name="T32" fmla="*/ 16 w 224"/>
                <a:gd name="T33" fmla="*/ 169 h 224"/>
                <a:gd name="T34" fmla="*/ 4 w 224"/>
                <a:gd name="T35" fmla="*/ 142 h 224"/>
                <a:gd name="T36" fmla="*/ 0 w 224"/>
                <a:gd name="T37" fmla="*/ 113 h 224"/>
                <a:gd name="T38" fmla="*/ 4 w 224"/>
                <a:gd name="T39" fmla="*/ 83 h 224"/>
                <a:gd name="T40" fmla="*/ 16 w 224"/>
                <a:gd name="T41" fmla="*/ 57 h 224"/>
                <a:gd name="T42" fmla="*/ 33 w 224"/>
                <a:gd name="T43" fmla="*/ 33 h 224"/>
                <a:gd name="T44" fmla="*/ 55 w 224"/>
                <a:gd name="T45" fmla="*/ 16 h 224"/>
                <a:gd name="T46" fmla="*/ 83 w 224"/>
                <a:gd name="T47" fmla="*/ 4 h 224"/>
                <a:gd name="T48" fmla="*/ 112 w 224"/>
                <a:gd name="T4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4" h="224">
                  <a:moveTo>
                    <a:pt x="112" y="0"/>
                  </a:moveTo>
                  <a:lnTo>
                    <a:pt x="142" y="4"/>
                  </a:lnTo>
                  <a:lnTo>
                    <a:pt x="168" y="16"/>
                  </a:lnTo>
                  <a:lnTo>
                    <a:pt x="192" y="33"/>
                  </a:lnTo>
                  <a:lnTo>
                    <a:pt x="209" y="57"/>
                  </a:lnTo>
                  <a:lnTo>
                    <a:pt x="220" y="83"/>
                  </a:lnTo>
                  <a:lnTo>
                    <a:pt x="224" y="113"/>
                  </a:lnTo>
                  <a:lnTo>
                    <a:pt x="220" y="142"/>
                  </a:lnTo>
                  <a:lnTo>
                    <a:pt x="209" y="169"/>
                  </a:lnTo>
                  <a:lnTo>
                    <a:pt x="192" y="191"/>
                  </a:lnTo>
                  <a:lnTo>
                    <a:pt x="168" y="208"/>
                  </a:lnTo>
                  <a:lnTo>
                    <a:pt x="142" y="220"/>
                  </a:lnTo>
                  <a:lnTo>
                    <a:pt x="112" y="224"/>
                  </a:lnTo>
                  <a:lnTo>
                    <a:pt x="83" y="220"/>
                  </a:lnTo>
                  <a:lnTo>
                    <a:pt x="55" y="208"/>
                  </a:lnTo>
                  <a:lnTo>
                    <a:pt x="33" y="191"/>
                  </a:lnTo>
                  <a:lnTo>
                    <a:pt x="16" y="169"/>
                  </a:lnTo>
                  <a:lnTo>
                    <a:pt x="4" y="142"/>
                  </a:lnTo>
                  <a:lnTo>
                    <a:pt x="0" y="113"/>
                  </a:lnTo>
                  <a:lnTo>
                    <a:pt x="4" y="83"/>
                  </a:lnTo>
                  <a:lnTo>
                    <a:pt x="16" y="57"/>
                  </a:lnTo>
                  <a:lnTo>
                    <a:pt x="33" y="33"/>
                  </a:lnTo>
                  <a:lnTo>
                    <a:pt x="55" y="16"/>
                  </a:lnTo>
                  <a:lnTo>
                    <a:pt x="83" y="4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436"/>
            <p:cNvSpPr>
              <a:spLocks/>
            </p:cNvSpPr>
            <p:nvPr/>
          </p:nvSpPr>
          <p:spPr bwMode="auto">
            <a:xfrm>
              <a:off x="6181726" y="2379663"/>
              <a:ext cx="355600" cy="352425"/>
            </a:xfrm>
            <a:custGeom>
              <a:avLst/>
              <a:gdLst>
                <a:gd name="T0" fmla="*/ 112 w 224"/>
                <a:gd name="T1" fmla="*/ 0 h 222"/>
                <a:gd name="T2" fmla="*/ 141 w 224"/>
                <a:gd name="T3" fmla="*/ 4 h 222"/>
                <a:gd name="T4" fmla="*/ 169 w 224"/>
                <a:gd name="T5" fmla="*/ 14 h 222"/>
                <a:gd name="T6" fmla="*/ 191 w 224"/>
                <a:gd name="T7" fmla="*/ 33 h 222"/>
                <a:gd name="T8" fmla="*/ 208 w 224"/>
                <a:gd name="T9" fmla="*/ 55 h 222"/>
                <a:gd name="T10" fmla="*/ 220 w 224"/>
                <a:gd name="T11" fmla="*/ 81 h 222"/>
                <a:gd name="T12" fmla="*/ 224 w 224"/>
                <a:gd name="T13" fmla="*/ 111 h 222"/>
                <a:gd name="T14" fmla="*/ 220 w 224"/>
                <a:gd name="T15" fmla="*/ 141 h 222"/>
                <a:gd name="T16" fmla="*/ 208 w 224"/>
                <a:gd name="T17" fmla="*/ 167 h 222"/>
                <a:gd name="T18" fmla="*/ 191 w 224"/>
                <a:gd name="T19" fmla="*/ 190 h 222"/>
                <a:gd name="T20" fmla="*/ 169 w 224"/>
                <a:gd name="T21" fmla="*/ 208 h 222"/>
                <a:gd name="T22" fmla="*/ 141 w 224"/>
                <a:gd name="T23" fmla="*/ 219 h 222"/>
                <a:gd name="T24" fmla="*/ 112 w 224"/>
                <a:gd name="T25" fmla="*/ 222 h 222"/>
                <a:gd name="T26" fmla="*/ 82 w 224"/>
                <a:gd name="T27" fmla="*/ 219 h 222"/>
                <a:gd name="T28" fmla="*/ 55 w 224"/>
                <a:gd name="T29" fmla="*/ 208 h 222"/>
                <a:gd name="T30" fmla="*/ 32 w 224"/>
                <a:gd name="T31" fmla="*/ 190 h 222"/>
                <a:gd name="T32" fmla="*/ 15 w 224"/>
                <a:gd name="T33" fmla="*/ 167 h 222"/>
                <a:gd name="T34" fmla="*/ 4 w 224"/>
                <a:gd name="T35" fmla="*/ 141 h 222"/>
                <a:gd name="T36" fmla="*/ 0 w 224"/>
                <a:gd name="T37" fmla="*/ 111 h 222"/>
                <a:gd name="T38" fmla="*/ 4 w 224"/>
                <a:gd name="T39" fmla="*/ 81 h 222"/>
                <a:gd name="T40" fmla="*/ 15 w 224"/>
                <a:gd name="T41" fmla="*/ 55 h 222"/>
                <a:gd name="T42" fmla="*/ 32 w 224"/>
                <a:gd name="T43" fmla="*/ 33 h 222"/>
                <a:gd name="T44" fmla="*/ 55 w 224"/>
                <a:gd name="T45" fmla="*/ 14 h 222"/>
                <a:gd name="T46" fmla="*/ 82 w 224"/>
                <a:gd name="T47" fmla="*/ 4 h 222"/>
                <a:gd name="T48" fmla="*/ 112 w 224"/>
                <a:gd name="T4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4" h="222">
                  <a:moveTo>
                    <a:pt x="112" y="0"/>
                  </a:moveTo>
                  <a:lnTo>
                    <a:pt x="141" y="4"/>
                  </a:lnTo>
                  <a:lnTo>
                    <a:pt x="169" y="14"/>
                  </a:lnTo>
                  <a:lnTo>
                    <a:pt x="191" y="33"/>
                  </a:lnTo>
                  <a:lnTo>
                    <a:pt x="208" y="55"/>
                  </a:lnTo>
                  <a:lnTo>
                    <a:pt x="220" y="81"/>
                  </a:lnTo>
                  <a:lnTo>
                    <a:pt x="224" y="111"/>
                  </a:lnTo>
                  <a:lnTo>
                    <a:pt x="220" y="141"/>
                  </a:lnTo>
                  <a:lnTo>
                    <a:pt x="208" y="167"/>
                  </a:lnTo>
                  <a:lnTo>
                    <a:pt x="191" y="190"/>
                  </a:lnTo>
                  <a:lnTo>
                    <a:pt x="169" y="208"/>
                  </a:lnTo>
                  <a:lnTo>
                    <a:pt x="141" y="219"/>
                  </a:lnTo>
                  <a:lnTo>
                    <a:pt x="112" y="222"/>
                  </a:lnTo>
                  <a:lnTo>
                    <a:pt x="82" y="219"/>
                  </a:lnTo>
                  <a:lnTo>
                    <a:pt x="55" y="208"/>
                  </a:lnTo>
                  <a:lnTo>
                    <a:pt x="32" y="190"/>
                  </a:lnTo>
                  <a:lnTo>
                    <a:pt x="15" y="167"/>
                  </a:lnTo>
                  <a:lnTo>
                    <a:pt x="4" y="141"/>
                  </a:lnTo>
                  <a:lnTo>
                    <a:pt x="0" y="111"/>
                  </a:lnTo>
                  <a:lnTo>
                    <a:pt x="4" y="81"/>
                  </a:lnTo>
                  <a:lnTo>
                    <a:pt x="15" y="55"/>
                  </a:lnTo>
                  <a:lnTo>
                    <a:pt x="32" y="33"/>
                  </a:lnTo>
                  <a:lnTo>
                    <a:pt x="55" y="14"/>
                  </a:lnTo>
                  <a:lnTo>
                    <a:pt x="82" y="4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437"/>
            <p:cNvSpPr>
              <a:spLocks noEditPoints="1"/>
            </p:cNvSpPr>
            <p:nvPr/>
          </p:nvSpPr>
          <p:spPr bwMode="auto">
            <a:xfrm>
              <a:off x="7050088" y="2001838"/>
              <a:ext cx="1398588" cy="1130300"/>
            </a:xfrm>
            <a:custGeom>
              <a:avLst/>
              <a:gdLst>
                <a:gd name="T0" fmla="*/ 31 w 881"/>
                <a:gd name="T1" fmla="*/ 28 h 712"/>
                <a:gd name="T2" fmla="*/ 31 w 881"/>
                <a:gd name="T3" fmla="*/ 496 h 712"/>
                <a:gd name="T4" fmla="*/ 849 w 881"/>
                <a:gd name="T5" fmla="*/ 496 h 712"/>
                <a:gd name="T6" fmla="*/ 849 w 881"/>
                <a:gd name="T7" fmla="*/ 28 h 712"/>
                <a:gd name="T8" fmla="*/ 31 w 881"/>
                <a:gd name="T9" fmla="*/ 28 h 712"/>
                <a:gd name="T10" fmla="*/ 22 w 881"/>
                <a:gd name="T11" fmla="*/ 0 h 712"/>
                <a:gd name="T12" fmla="*/ 859 w 881"/>
                <a:gd name="T13" fmla="*/ 0 h 712"/>
                <a:gd name="T14" fmla="*/ 870 w 881"/>
                <a:gd name="T15" fmla="*/ 2 h 712"/>
                <a:gd name="T16" fmla="*/ 878 w 881"/>
                <a:gd name="T17" fmla="*/ 10 h 712"/>
                <a:gd name="T18" fmla="*/ 881 w 881"/>
                <a:gd name="T19" fmla="*/ 21 h 712"/>
                <a:gd name="T20" fmla="*/ 881 w 881"/>
                <a:gd name="T21" fmla="*/ 585 h 712"/>
                <a:gd name="T22" fmla="*/ 878 w 881"/>
                <a:gd name="T23" fmla="*/ 595 h 712"/>
                <a:gd name="T24" fmla="*/ 870 w 881"/>
                <a:gd name="T25" fmla="*/ 603 h 712"/>
                <a:gd name="T26" fmla="*/ 859 w 881"/>
                <a:gd name="T27" fmla="*/ 606 h 712"/>
                <a:gd name="T28" fmla="*/ 542 w 881"/>
                <a:gd name="T29" fmla="*/ 606 h 712"/>
                <a:gd name="T30" fmla="*/ 552 w 881"/>
                <a:gd name="T31" fmla="*/ 701 h 712"/>
                <a:gd name="T32" fmla="*/ 592 w 881"/>
                <a:gd name="T33" fmla="*/ 710 h 712"/>
                <a:gd name="T34" fmla="*/ 289 w 881"/>
                <a:gd name="T35" fmla="*/ 712 h 712"/>
                <a:gd name="T36" fmla="*/ 328 w 881"/>
                <a:gd name="T37" fmla="*/ 701 h 712"/>
                <a:gd name="T38" fmla="*/ 342 w 881"/>
                <a:gd name="T39" fmla="*/ 606 h 712"/>
                <a:gd name="T40" fmla="*/ 22 w 881"/>
                <a:gd name="T41" fmla="*/ 606 h 712"/>
                <a:gd name="T42" fmla="*/ 10 w 881"/>
                <a:gd name="T43" fmla="*/ 603 h 712"/>
                <a:gd name="T44" fmla="*/ 2 w 881"/>
                <a:gd name="T45" fmla="*/ 595 h 712"/>
                <a:gd name="T46" fmla="*/ 0 w 881"/>
                <a:gd name="T47" fmla="*/ 585 h 712"/>
                <a:gd name="T48" fmla="*/ 0 w 881"/>
                <a:gd name="T49" fmla="*/ 21 h 712"/>
                <a:gd name="T50" fmla="*/ 2 w 881"/>
                <a:gd name="T51" fmla="*/ 10 h 712"/>
                <a:gd name="T52" fmla="*/ 10 w 881"/>
                <a:gd name="T53" fmla="*/ 2 h 712"/>
                <a:gd name="T54" fmla="*/ 22 w 881"/>
                <a:gd name="T55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81" h="712">
                  <a:moveTo>
                    <a:pt x="31" y="28"/>
                  </a:moveTo>
                  <a:lnTo>
                    <a:pt x="31" y="496"/>
                  </a:lnTo>
                  <a:lnTo>
                    <a:pt x="849" y="496"/>
                  </a:lnTo>
                  <a:lnTo>
                    <a:pt x="849" y="28"/>
                  </a:lnTo>
                  <a:lnTo>
                    <a:pt x="31" y="28"/>
                  </a:lnTo>
                  <a:close/>
                  <a:moveTo>
                    <a:pt x="22" y="0"/>
                  </a:moveTo>
                  <a:lnTo>
                    <a:pt x="859" y="0"/>
                  </a:lnTo>
                  <a:lnTo>
                    <a:pt x="870" y="2"/>
                  </a:lnTo>
                  <a:lnTo>
                    <a:pt x="878" y="10"/>
                  </a:lnTo>
                  <a:lnTo>
                    <a:pt x="881" y="21"/>
                  </a:lnTo>
                  <a:lnTo>
                    <a:pt x="881" y="585"/>
                  </a:lnTo>
                  <a:lnTo>
                    <a:pt x="878" y="595"/>
                  </a:lnTo>
                  <a:lnTo>
                    <a:pt x="870" y="603"/>
                  </a:lnTo>
                  <a:lnTo>
                    <a:pt x="859" y="606"/>
                  </a:lnTo>
                  <a:lnTo>
                    <a:pt x="542" y="606"/>
                  </a:lnTo>
                  <a:lnTo>
                    <a:pt x="552" y="701"/>
                  </a:lnTo>
                  <a:lnTo>
                    <a:pt x="592" y="710"/>
                  </a:lnTo>
                  <a:lnTo>
                    <a:pt x="289" y="712"/>
                  </a:lnTo>
                  <a:lnTo>
                    <a:pt x="328" y="701"/>
                  </a:lnTo>
                  <a:lnTo>
                    <a:pt x="342" y="606"/>
                  </a:lnTo>
                  <a:lnTo>
                    <a:pt x="22" y="606"/>
                  </a:lnTo>
                  <a:lnTo>
                    <a:pt x="10" y="603"/>
                  </a:lnTo>
                  <a:lnTo>
                    <a:pt x="2" y="595"/>
                  </a:lnTo>
                  <a:lnTo>
                    <a:pt x="0" y="585"/>
                  </a:lnTo>
                  <a:lnTo>
                    <a:pt x="0" y="21"/>
                  </a:lnTo>
                  <a:lnTo>
                    <a:pt x="2" y="10"/>
                  </a:lnTo>
                  <a:lnTo>
                    <a:pt x="10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21D"/>
            </a:solidFill>
            <a:ln w="0">
              <a:solidFill>
                <a:srgbClr val="00021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446"/>
            <p:cNvSpPr>
              <a:spLocks noChangeArrowheads="1"/>
            </p:cNvSpPr>
            <p:nvPr/>
          </p:nvSpPr>
          <p:spPr bwMode="auto">
            <a:xfrm>
              <a:off x="7207251" y="2109788"/>
              <a:ext cx="790575" cy="219075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accent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447"/>
            <p:cNvSpPr>
              <a:spLocks noChangeArrowheads="1"/>
            </p:cNvSpPr>
            <p:nvPr/>
          </p:nvSpPr>
          <p:spPr bwMode="auto">
            <a:xfrm>
              <a:off x="7207251" y="2373313"/>
              <a:ext cx="790575" cy="133350"/>
            </a:xfrm>
            <a:prstGeom prst="rect">
              <a:avLst/>
            </a:pr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448"/>
            <p:cNvSpPr>
              <a:spLocks noChangeArrowheads="1"/>
            </p:cNvSpPr>
            <p:nvPr/>
          </p:nvSpPr>
          <p:spPr bwMode="auto">
            <a:xfrm>
              <a:off x="7207251" y="2560638"/>
              <a:ext cx="790575" cy="133350"/>
            </a:xfrm>
            <a:prstGeom prst="rect">
              <a:avLst/>
            </a:pr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Rectangle 449"/>
            <p:cNvSpPr>
              <a:spLocks noChangeArrowheads="1"/>
            </p:cNvSpPr>
            <p:nvPr/>
          </p:nvSpPr>
          <p:spPr bwMode="auto">
            <a:xfrm>
              <a:off x="8043863" y="2109788"/>
              <a:ext cx="258763" cy="584200"/>
            </a:xfrm>
            <a:prstGeom prst="rect">
              <a:avLst/>
            </a:prstGeom>
            <a:solidFill>
              <a:schemeClr val="accent6"/>
            </a:solidFill>
            <a:ln w="0">
              <a:solidFill>
                <a:schemeClr val="accent6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451"/>
            <p:cNvSpPr>
              <a:spLocks/>
            </p:cNvSpPr>
            <p:nvPr/>
          </p:nvSpPr>
          <p:spPr bwMode="auto">
            <a:xfrm>
              <a:off x="6365876" y="1687513"/>
              <a:ext cx="355600" cy="354013"/>
            </a:xfrm>
            <a:custGeom>
              <a:avLst/>
              <a:gdLst>
                <a:gd name="T0" fmla="*/ 119 w 224"/>
                <a:gd name="T1" fmla="*/ 0 h 223"/>
                <a:gd name="T2" fmla="*/ 144 w 224"/>
                <a:gd name="T3" fmla="*/ 4 h 223"/>
                <a:gd name="T4" fmla="*/ 168 w 224"/>
                <a:gd name="T5" fmla="*/ 14 h 223"/>
                <a:gd name="T6" fmla="*/ 189 w 224"/>
                <a:gd name="T7" fmla="*/ 30 h 223"/>
                <a:gd name="T8" fmla="*/ 204 w 224"/>
                <a:gd name="T9" fmla="*/ 48 h 223"/>
                <a:gd name="T10" fmla="*/ 216 w 224"/>
                <a:gd name="T11" fmla="*/ 71 h 223"/>
                <a:gd name="T12" fmla="*/ 223 w 224"/>
                <a:gd name="T13" fmla="*/ 94 h 223"/>
                <a:gd name="T14" fmla="*/ 224 w 224"/>
                <a:gd name="T15" fmla="*/ 119 h 223"/>
                <a:gd name="T16" fmla="*/ 219 w 224"/>
                <a:gd name="T17" fmla="*/ 144 h 223"/>
                <a:gd name="T18" fmla="*/ 210 w 224"/>
                <a:gd name="T19" fmla="*/ 168 h 223"/>
                <a:gd name="T20" fmla="*/ 194 w 224"/>
                <a:gd name="T21" fmla="*/ 188 h 223"/>
                <a:gd name="T22" fmla="*/ 174 w 224"/>
                <a:gd name="T23" fmla="*/ 204 h 223"/>
                <a:gd name="T24" fmla="*/ 153 w 224"/>
                <a:gd name="T25" fmla="*/ 216 h 223"/>
                <a:gd name="T26" fmla="*/ 130 w 224"/>
                <a:gd name="T27" fmla="*/ 223 h 223"/>
                <a:gd name="T28" fmla="*/ 105 w 224"/>
                <a:gd name="T29" fmla="*/ 223 h 223"/>
                <a:gd name="T30" fmla="*/ 80 w 224"/>
                <a:gd name="T31" fmla="*/ 219 h 223"/>
                <a:gd name="T32" fmla="*/ 56 w 224"/>
                <a:gd name="T33" fmla="*/ 208 h 223"/>
                <a:gd name="T34" fmla="*/ 36 w 224"/>
                <a:gd name="T35" fmla="*/ 192 h 223"/>
                <a:gd name="T36" fmla="*/ 20 w 224"/>
                <a:gd name="T37" fmla="*/ 174 h 223"/>
                <a:gd name="T38" fmla="*/ 8 w 224"/>
                <a:gd name="T39" fmla="*/ 152 h 223"/>
                <a:gd name="T40" fmla="*/ 1 w 224"/>
                <a:gd name="T41" fmla="*/ 128 h 223"/>
                <a:gd name="T42" fmla="*/ 0 w 224"/>
                <a:gd name="T43" fmla="*/ 103 h 223"/>
                <a:gd name="T44" fmla="*/ 5 w 224"/>
                <a:gd name="T45" fmla="*/ 79 h 223"/>
                <a:gd name="T46" fmla="*/ 16 w 224"/>
                <a:gd name="T47" fmla="*/ 55 h 223"/>
                <a:gd name="T48" fmla="*/ 30 w 224"/>
                <a:gd name="T49" fmla="*/ 35 h 223"/>
                <a:gd name="T50" fmla="*/ 50 w 224"/>
                <a:gd name="T51" fmla="*/ 18 h 223"/>
                <a:gd name="T52" fmla="*/ 72 w 224"/>
                <a:gd name="T53" fmla="*/ 7 h 223"/>
                <a:gd name="T54" fmla="*/ 96 w 224"/>
                <a:gd name="T55" fmla="*/ 1 h 223"/>
                <a:gd name="T56" fmla="*/ 119 w 224"/>
                <a:gd name="T57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4" h="223">
                  <a:moveTo>
                    <a:pt x="119" y="0"/>
                  </a:moveTo>
                  <a:lnTo>
                    <a:pt x="144" y="4"/>
                  </a:lnTo>
                  <a:lnTo>
                    <a:pt x="168" y="14"/>
                  </a:lnTo>
                  <a:lnTo>
                    <a:pt x="189" y="30"/>
                  </a:lnTo>
                  <a:lnTo>
                    <a:pt x="204" y="48"/>
                  </a:lnTo>
                  <a:lnTo>
                    <a:pt x="216" y="71"/>
                  </a:lnTo>
                  <a:lnTo>
                    <a:pt x="223" y="94"/>
                  </a:lnTo>
                  <a:lnTo>
                    <a:pt x="224" y="119"/>
                  </a:lnTo>
                  <a:lnTo>
                    <a:pt x="219" y="144"/>
                  </a:lnTo>
                  <a:lnTo>
                    <a:pt x="210" y="168"/>
                  </a:lnTo>
                  <a:lnTo>
                    <a:pt x="194" y="188"/>
                  </a:lnTo>
                  <a:lnTo>
                    <a:pt x="174" y="204"/>
                  </a:lnTo>
                  <a:lnTo>
                    <a:pt x="153" y="216"/>
                  </a:lnTo>
                  <a:lnTo>
                    <a:pt x="130" y="223"/>
                  </a:lnTo>
                  <a:lnTo>
                    <a:pt x="105" y="223"/>
                  </a:lnTo>
                  <a:lnTo>
                    <a:pt x="80" y="219"/>
                  </a:lnTo>
                  <a:lnTo>
                    <a:pt x="56" y="208"/>
                  </a:lnTo>
                  <a:lnTo>
                    <a:pt x="36" y="192"/>
                  </a:lnTo>
                  <a:lnTo>
                    <a:pt x="20" y="174"/>
                  </a:lnTo>
                  <a:lnTo>
                    <a:pt x="8" y="152"/>
                  </a:lnTo>
                  <a:lnTo>
                    <a:pt x="1" y="128"/>
                  </a:lnTo>
                  <a:lnTo>
                    <a:pt x="0" y="103"/>
                  </a:lnTo>
                  <a:lnTo>
                    <a:pt x="5" y="79"/>
                  </a:lnTo>
                  <a:lnTo>
                    <a:pt x="16" y="55"/>
                  </a:lnTo>
                  <a:lnTo>
                    <a:pt x="30" y="35"/>
                  </a:lnTo>
                  <a:lnTo>
                    <a:pt x="50" y="18"/>
                  </a:lnTo>
                  <a:lnTo>
                    <a:pt x="72" y="7"/>
                  </a:lnTo>
                  <a:lnTo>
                    <a:pt x="96" y="1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456"/>
            <p:cNvSpPr>
              <a:spLocks/>
            </p:cNvSpPr>
            <p:nvPr/>
          </p:nvSpPr>
          <p:spPr bwMode="auto">
            <a:xfrm>
              <a:off x="8764588" y="1687513"/>
              <a:ext cx="352425" cy="354013"/>
            </a:xfrm>
            <a:custGeom>
              <a:avLst/>
              <a:gdLst>
                <a:gd name="T0" fmla="*/ 103 w 222"/>
                <a:gd name="T1" fmla="*/ 0 h 223"/>
                <a:gd name="T2" fmla="*/ 128 w 222"/>
                <a:gd name="T3" fmla="*/ 1 h 223"/>
                <a:gd name="T4" fmla="*/ 152 w 222"/>
                <a:gd name="T5" fmla="*/ 7 h 223"/>
                <a:gd name="T6" fmla="*/ 174 w 222"/>
                <a:gd name="T7" fmla="*/ 18 h 223"/>
                <a:gd name="T8" fmla="*/ 192 w 222"/>
                <a:gd name="T9" fmla="*/ 35 h 223"/>
                <a:gd name="T10" fmla="*/ 208 w 222"/>
                <a:gd name="T11" fmla="*/ 55 h 223"/>
                <a:gd name="T12" fmla="*/ 218 w 222"/>
                <a:gd name="T13" fmla="*/ 79 h 223"/>
                <a:gd name="T14" fmla="*/ 222 w 222"/>
                <a:gd name="T15" fmla="*/ 103 h 223"/>
                <a:gd name="T16" fmla="*/ 222 w 222"/>
                <a:gd name="T17" fmla="*/ 128 h 223"/>
                <a:gd name="T18" fmla="*/ 216 w 222"/>
                <a:gd name="T19" fmla="*/ 152 h 223"/>
                <a:gd name="T20" fmla="*/ 204 w 222"/>
                <a:gd name="T21" fmla="*/ 174 h 223"/>
                <a:gd name="T22" fmla="*/ 188 w 222"/>
                <a:gd name="T23" fmla="*/ 192 h 223"/>
                <a:gd name="T24" fmla="*/ 167 w 222"/>
                <a:gd name="T25" fmla="*/ 208 h 223"/>
                <a:gd name="T26" fmla="*/ 144 w 222"/>
                <a:gd name="T27" fmla="*/ 219 h 223"/>
                <a:gd name="T28" fmla="*/ 119 w 222"/>
                <a:gd name="T29" fmla="*/ 223 h 223"/>
                <a:gd name="T30" fmla="*/ 94 w 222"/>
                <a:gd name="T31" fmla="*/ 223 h 223"/>
                <a:gd name="T32" fmla="*/ 71 w 222"/>
                <a:gd name="T33" fmla="*/ 216 h 223"/>
                <a:gd name="T34" fmla="*/ 48 w 222"/>
                <a:gd name="T35" fmla="*/ 204 h 223"/>
                <a:gd name="T36" fmla="*/ 30 w 222"/>
                <a:gd name="T37" fmla="*/ 188 h 223"/>
                <a:gd name="T38" fmla="*/ 14 w 222"/>
                <a:gd name="T39" fmla="*/ 168 h 223"/>
                <a:gd name="T40" fmla="*/ 4 w 222"/>
                <a:gd name="T41" fmla="*/ 144 h 223"/>
                <a:gd name="T42" fmla="*/ 0 w 222"/>
                <a:gd name="T43" fmla="*/ 119 h 223"/>
                <a:gd name="T44" fmla="*/ 1 w 222"/>
                <a:gd name="T45" fmla="*/ 94 h 223"/>
                <a:gd name="T46" fmla="*/ 6 w 222"/>
                <a:gd name="T47" fmla="*/ 71 h 223"/>
                <a:gd name="T48" fmla="*/ 18 w 222"/>
                <a:gd name="T49" fmla="*/ 48 h 223"/>
                <a:gd name="T50" fmla="*/ 35 w 222"/>
                <a:gd name="T51" fmla="*/ 30 h 223"/>
                <a:gd name="T52" fmla="*/ 55 w 222"/>
                <a:gd name="T53" fmla="*/ 14 h 223"/>
                <a:gd name="T54" fmla="*/ 78 w 222"/>
                <a:gd name="T55" fmla="*/ 4 h 223"/>
                <a:gd name="T56" fmla="*/ 103 w 222"/>
                <a:gd name="T57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2" h="223">
                  <a:moveTo>
                    <a:pt x="103" y="0"/>
                  </a:moveTo>
                  <a:lnTo>
                    <a:pt x="128" y="1"/>
                  </a:lnTo>
                  <a:lnTo>
                    <a:pt x="152" y="7"/>
                  </a:lnTo>
                  <a:lnTo>
                    <a:pt x="174" y="18"/>
                  </a:lnTo>
                  <a:lnTo>
                    <a:pt x="192" y="35"/>
                  </a:lnTo>
                  <a:lnTo>
                    <a:pt x="208" y="55"/>
                  </a:lnTo>
                  <a:lnTo>
                    <a:pt x="218" y="79"/>
                  </a:lnTo>
                  <a:lnTo>
                    <a:pt x="222" y="103"/>
                  </a:lnTo>
                  <a:lnTo>
                    <a:pt x="222" y="128"/>
                  </a:lnTo>
                  <a:lnTo>
                    <a:pt x="216" y="152"/>
                  </a:lnTo>
                  <a:lnTo>
                    <a:pt x="204" y="174"/>
                  </a:lnTo>
                  <a:lnTo>
                    <a:pt x="188" y="192"/>
                  </a:lnTo>
                  <a:lnTo>
                    <a:pt x="167" y="208"/>
                  </a:lnTo>
                  <a:lnTo>
                    <a:pt x="144" y="219"/>
                  </a:lnTo>
                  <a:lnTo>
                    <a:pt x="119" y="223"/>
                  </a:lnTo>
                  <a:lnTo>
                    <a:pt x="94" y="223"/>
                  </a:lnTo>
                  <a:lnTo>
                    <a:pt x="71" y="216"/>
                  </a:lnTo>
                  <a:lnTo>
                    <a:pt x="48" y="204"/>
                  </a:lnTo>
                  <a:lnTo>
                    <a:pt x="30" y="188"/>
                  </a:lnTo>
                  <a:lnTo>
                    <a:pt x="14" y="168"/>
                  </a:lnTo>
                  <a:lnTo>
                    <a:pt x="4" y="144"/>
                  </a:lnTo>
                  <a:lnTo>
                    <a:pt x="0" y="119"/>
                  </a:lnTo>
                  <a:lnTo>
                    <a:pt x="1" y="94"/>
                  </a:lnTo>
                  <a:lnTo>
                    <a:pt x="6" y="71"/>
                  </a:lnTo>
                  <a:lnTo>
                    <a:pt x="18" y="48"/>
                  </a:lnTo>
                  <a:lnTo>
                    <a:pt x="35" y="30"/>
                  </a:lnTo>
                  <a:lnTo>
                    <a:pt x="55" y="14"/>
                  </a:lnTo>
                  <a:lnTo>
                    <a:pt x="78" y="4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solidFill>
                <a:schemeClr val="accent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20" name="Picture 1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1929" y="2117041"/>
            <a:ext cx="304800" cy="304800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0084" y="5024760"/>
            <a:ext cx="304800" cy="30480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9610" y="2506514"/>
            <a:ext cx="304800" cy="304800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4334" y="2542507"/>
            <a:ext cx="304800" cy="304800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04512" y="3572964"/>
            <a:ext cx="304800" cy="304800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2688" y="3572964"/>
            <a:ext cx="304800" cy="304800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57115" y="5035573"/>
            <a:ext cx="304800" cy="304800"/>
          </a:xfrm>
          <a:prstGeom prst="rect">
            <a:avLst/>
          </a:prstGeom>
        </p:spPr>
      </p:pic>
      <p:sp>
        <p:nvSpPr>
          <p:cNvPr id="27" name="TextBox 26"/>
          <p:cNvSpPr txBox="1"/>
          <p:nvPr/>
        </p:nvSpPr>
        <p:spPr>
          <a:xfrm>
            <a:off x="4967703" y="4784201"/>
            <a:ext cx="16648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Ano</a:t>
            </a:r>
            <a:r>
              <a:rPr lang="en-US" sz="14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2016-17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4967703" y="5187340"/>
            <a:ext cx="16648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Ano</a:t>
            </a:r>
            <a:r>
              <a:rPr lang="en-US" sz="14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2016-17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4952000" y="4313036"/>
            <a:ext cx="16648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Ano</a:t>
            </a:r>
            <a:r>
              <a:rPr lang="en-US" sz="14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2016-17</a:t>
            </a:r>
          </a:p>
        </p:txBody>
      </p:sp>
      <p:sp>
        <p:nvSpPr>
          <p:cNvPr id="30" name="TextBox 29"/>
          <p:cNvSpPr txBox="1"/>
          <p:nvPr/>
        </p:nvSpPr>
        <p:spPr>
          <a:xfrm rot="16200000">
            <a:off x="6191126" y="4727978"/>
            <a:ext cx="16648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Ano</a:t>
            </a:r>
            <a:r>
              <a:rPr lang="en-US" sz="14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2016-17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52425" y="59276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352425" y="1055496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019264785"/>
      </p:ext>
    </p:extLst>
  </p:cSld>
  <p:clrMapOvr>
    <a:masterClrMapping/>
  </p:clrMapOvr>
  <p:transition spd="slow">
    <p:push dir="u"/>
  </p:transition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" name="Group 410"/>
          <p:cNvGrpSpPr>
            <a:grpSpLocks noChangeAspect="1"/>
          </p:cNvGrpSpPr>
          <p:nvPr/>
        </p:nvGrpSpPr>
        <p:grpSpPr bwMode="auto">
          <a:xfrm>
            <a:off x="3012848" y="253670"/>
            <a:ext cx="9794875" cy="6858000"/>
            <a:chOff x="755" y="0"/>
            <a:chExt cx="6170" cy="4320"/>
          </a:xfrm>
        </p:grpSpPr>
        <p:sp>
          <p:nvSpPr>
            <p:cNvPr id="426" name="AutoShape 409"/>
            <p:cNvSpPr>
              <a:spLocks noChangeAspect="1" noChangeArrowheads="1" noTextEdit="1"/>
            </p:cNvSpPr>
            <p:nvPr/>
          </p:nvSpPr>
          <p:spPr bwMode="auto">
            <a:xfrm>
              <a:off x="755" y="0"/>
              <a:ext cx="6170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Rectangle 411"/>
            <p:cNvSpPr>
              <a:spLocks noChangeArrowheads="1"/>
            </p:cNvSpPr>
            <p:nvPr/>
          </p:nvSpPr>
          <p:spPr bwMode="auto">
            <a:xfrm>
              <a:off x="755" y="0"/>
              <a:ext cx="6170" cy="4320"/>
            </a:xfrm>
            <a:prstGeom prst="rect">
              <a:avLst/>
            </a:prstGeom>
            <a:noFill/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Rectangle 412"/>
            <p:cNvSpPr>
              <a:spLocks noChangeArrowheads="1"/>
            </p:cNvSpPr>
            <p:nvPr/>
          </p:nvSpPr>
          <p:spPr bwMode="auto">
            <a:xfrm>
              <a:off x="755" y="0"/>
              <a:ext cx="6170" cy="432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413"/>
            <p:cNvSpPr>
              <a:spLocks/>
            </p:cNvSpPr>
            <p:nvPr/>
          </p:nvSpPr>
          <p:spPr bwMode="auto">
            <a:xfrm>
              <a:off x="2905" y="804"/>
              <a:ext cx="2713" cy="2712"/>
            </a:xfrm>
            <a:custGeom>
              <a:avLst/>
              <a:gdLst>
                <a:gd name="T0" fmla="*/ 1481 w 2713"/>
                <a:gd name="T1" fmla="*/ 6 h 2712"/>
                <a:gd name="T2" fmla="*/ 1717 w 2713"/>
                <a:gd name="T3" fmla="*/ 49 h 2712"/>
                <a:gd name="T4" fmla="*/ 1937 w 2713"/>
                <a:gd name="T5" fmla="*/ 129 h 2712"/>
                <a:gd name="T6" fmla="*/ 2139 w 2713"/>
                <a:gd name="T7" fmla="*/ 247 h 2712"/>
                <a:gd name="T8" fmla="*/ 2315 w 2713"/>
                <a:gd name="T9" fmla="*/ 397 h 2712"/>
                <a:gd name="T10" fmla="*/ 2464 w 2713"/>
                <a:gd name="T11" fmla="*/ 574 h 2712"/>
                <a:gd name="T12" fmla="*/ 2582 w 2713"/>
                <a:gd name="T13" fmla="*/ 774 h 2712"/>
                <a:gd name="T14" fmla="*/ 2664 w 2713"/>
                <a:gd name="T15" fmla="*/ 995 h 2712"/>
                <a:gd name="T16" fmla="*/ 2707 w 2713"/>
                <a:gd name="T17" fmla="*/ 1233 h 2712"/>
                <a:gd name="T18" fmla="*/ 2707 w 2713"/>
                <a:gd name="T19" fmla="*/ 1479 h 2712"/>
                <a:gd name="T20" fmla="*/ 2664 w 2713"/>
                <a:gd name="T21" fmla="*/ 1717 h 2712"/>
                <a:gd name="T22" fmla="*/ 2582 w 2713"/>
                <a:gd name="T23" fmla="*/ 1938 h 2712"/>
                <a:gd name="T24" fmla="*/ 2464 w 2713"/>
                <a:gd name="T25" fmla="*/ 2138 h 2712"/>
                <a:gd name="T26" fmla="*/ 2315 w 2713"/>
                <a:gd name="T27" fmla="*/ 2315 h 2712"/>
                <a:gd name="T28" fmla="*/ 2139 w 2713"/>
                <a:gd name="T29" fmla="*/ 2465 h 2712"/>
                <a:gd name="T30" fmla="*/ 1937 w 2713"/>
                <a:gd name="T31" fmla="*/ 2583 h 2712"/>
                <a:gd name="T32" fmla="*/ 1717 w 2713"/>
                <a:gd name="T33" fmla="*/ 2663 h 2712"/>
                <a:gd name="T34" fmla="*/ 1481 w 2713"/>
                <a:gd name="T35" fmla="*/ 2706 h 2712"/>
                <a:gd name="T36" fmla="*/ 1232 w 2713"/>
                <a:gd name="T37" fmla="*/ 2706 h 2712"/>
                <a:gd name="T38" fmla="*/ 997 w 2713"/>
                <a:gd name="T39" fmla="*/ 2663 h 2712"/>
                <a:gd name="T40" fmla="*/ 776 w 2713"/>
                <a:gd name="T41" fmla="*/ 2583 h 2712"/>
                <a:gd name="T42" fmla="*/ 574 w 2713"/>
                <a:gd name="T43" fmla="*/ 2465 h 2712"/>
                <a:gd name="T44" fmla="*/ 398 w 2713"/>
                <a:gd name="T45" fmla="*/ 2315 h 2712"/>
                <a:gd name="T46" fmla="*/ 249 w 2713"/>
                <a:gd name="T47" fmla="*/ 2138 h 2712"/>
                <a:gd name="T48" fmla="*/ 131 w 2713"/>
                <a:gd name="T49" fmla="*/ 1938 h 2712"/>
                <a:gd name="T50" fmla="*/ 49 w 2713"/>
                <a:gd name="T51" fmla="*/ 1717 h 2712"/>
                <a:gd name="T52" fmla="*/ 6 w 2713"/>
                <a:gd name="T53" fmla="*/ 1479 h 2712"/>
                <a:gd name="T54" fmla="*/ 6 w 2713"/>
                <a:gd name="T55" fmla="*/ 1233 h 2712"/>
                <a:gd name="T56" fmla="*/ 49 w 2713"/>
                <a:gd name="T57" fmla="*/ 995 h 2712"/>
                <a:gd name="T58" fmla="*/ 131 w 2713"/>
                <a:gd name="T59" fmla="*/ 774 h 2712"/>
                <a:gd name="T60" fmla="*/ 249 w 2713"/>
                <a:gd name="T61" fmla="*/ 574 h 2712"/>
                <a:gd name="T62" fmla="*/ 398 w 2713"/>
                <a:gd name="T63" fmla="*/ 397 h 2712"/>
                <a:gd name="T64" fmla="*/ 574 w 2713"/>
                <a:gd name="T65" fmla="*/ 247 h 2712"/>
                <a:gd name="T66" fmla="*/ 776 w 2713"/>
                <a:gd name="T67" fmla="*/ 129 h 2712"/>
                <a:gd name="T68" fmla="*/ 997 w 2713"/>
                <a:gd name="T69" fmla="*/ 49 h 2712"/>
                <a:gd name="T70" fmla="*/ 1232 w 2713"/>
                <a:gd name="T71" fmla="*/ 6 h 2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13" h="2712">
                  <a:moveTo>
                    <a:pt x="1356" y="0"/>
                  </a:moveTo>
                  <a:lnTo>
                    <a:pt x="1481" y="6"/>
                  </a:lnTo>
                  <a:lnTo>
                    <a:pt x="1601" y="21"/>
                  </a:lnTo>
                  <a:lnTo>
                    <a:pt x="1717" y="49"/>
                  </a:lnTo>
                  <a:lnTo>
                    <a:pt x="1831" y="84"/>
                  </a:lnTo>
                  <a:lnTo>
                    <a:pt x="1937" y="129"/>
                  </a:lnTo>
                  <a:lnTo>
                    <a:pt x="2042" y="185"/>
                  </a:lnTo>
                  <a:lnTo>
                    <a:pt x="2139" y="247"/>
                  </a:lnTo>
                  <a:lnTo>
                    <a:pt x="2231" y="318"/>
                  </a:lnTo>
                  <a:lnTo>
                    <a:pt x="2315" y="397"/>
                  </a:lnTo>
                  <a:lnTo>
                    <a:pt x="2393" y="483"/>
                  </a:lnTo>
                  <a:lnTo>
                    <a:pt x="2464" y="574"/>
                  </a:lnTo>
                  <a:lnTo>
                    <a:pt x="2528" y="672"/>
                  </a:lnTo>
                  <a:lnTo>
                    <a:pt x="2582" y="774"/>
                  </a:lnTo>
                  <a:lnTo>
                    <a:pt x="2629" y="883"/>
                  </a:lnTo>
                  <a:lnTo>
                    <a:pt x="2664" y="995"/>
                  </a:lnTo>
                  <a:lnTo>
                    <a:pt x="2691" y="1113"/>
                  </a:lnTo>
                  <a:lnTo>
                    <a:pt x="2707" y="1233"/>
                  </a:lnTo>
                  <a:lnTo>
                    <a:pt x="2713" y="1356"/>
                  </a:lnTo>
                  <a:lnTo>
                    <a:pt x="2707" y="1479"/>
                  </a:lnTo>
                  <a:lnTo>
                    <a:pt x="2691" y="1599"/>
                  </a:lnTo>
                  <a:lnTo>
                    <a:pt x="2664" y="1717"/>
                  </a:lnTo>
                  <a:lnTo>
                    <a:pt x="2629" y="1829"/>
                  </a:lnTo>
                  <a:lnTo>
                    <a:pt x="2582" y="1938"/>
                  </a:lnTo>
                  <a:lnTo>
                    <a:pt x="2528" y="2040"/>
                  </a:lnTo>
                  <a:lnTo>
                    <a:pt x="2464" y="2138"/>
                  </a:lnTo>
                  <a:lnTo>
                    <a:pt x="2393" y="2229"/>
                  </a:lnTo>
                  <a:lnTo>
                    <a:pt x="2315" y="2315"/>
                  </a:lnTo>
                  <a:lnTo>
                    <a:pt x="2231" y="2394"/>
                  </a:lnTo>
                  <a:lnTo>
                    <a:pt x="2139" y="2465"/>
                  </a:lnTo>
                  <a:lnTo>
                    <a:pt x="2042" y="2527"/>
                  </a:lnTo>
                  <a:lnTo>
                    <a:pt x="1937" y="2583"/>
                  </a:lnTo>
                  <a:lnTo>
                    <a:pt x="1831" y="2628"/>
                  </a:lnTo>
                  <a:lnTo>
                    <a:pt x="1717" y="2663"/>
                  </a:lnTo>
                  <a:lnTo>
                    <a:pt x="1601" y="2691"/>
                  </a:lnTo>
                  <a:lnTo>
                    <a:pt x="1481" y="2706"/>
                  </a:lnTo>
                  <a:lnTo>
                    <a:pt x="1356" y="2712"/>
                  </a:lnTo>
                  <a:lnTo>
                    <a:pt x="1232" y="2706"/>
                  </a:lnTo>
                  <a:lnTo>
                    <a:pt x="1113" y="2691"/>
                  </a:lnTo>
                  <a:lnTo>
                    <a:pt x="997" y="2663"/>
                  </a:lnTo>
                  <a:lnTo>
                    <a:pt x="883" y="2628"/>
                  </a:lnTo>
                  <a:lnTo>
                    <a:pt x="776" y="2583"/>
                  </a:lnTo>
                  <a:lnTo>
                    <a:pt x="671" y="2527"/>
                  </a:lnTo>
                  <a:lnTo>
                    <a:pt x="574" y="2465"/>
                  </a:lnTo>
                  <a:lnTo>
                    <a:pt x="483" y="2394"/>
                  </a:lnTo>
                  <a:lnTo>
                    <a:pt x="398" y="2315"/>
                  </a:lnTo>
                  <a:lnTo>
                    <a:pt x="320" y="2229"/>
                  </a:lnTo>
                  <a:lnTo>
                    <a:pt x="249" y="2138"/>
                  </a:lnTo>
                  <a:lnTo>
                    <a:pt x="185" y="2040"/>
                  </a:lnTo>
                  <a:lnTo>
                    <a:pt x="131" y="1938"/>
                  </a:lnTo>
                  <a:lnTo>
                    <a:pt x="84" y="1829"/>
                  </a:lnTo>
                  <a:lnTo>
                    <a:pt x="49" y="1717"/>
                  </a:lnTo>
                  <a:lnTo>
                    <a:pt x="23" y="1599"/>
                  </a:lnTo>
                  <a:lnTo>
                    <a:pt x="6" y="1479"/>
                  </a:lnTo>
                  <a:lnTo>
                    <a:pt x="0" y="1356"/>
                  </a:lnTo>
                  <a:lnTo>
                    <a:pt x="6" y="1233"/>
                  </a:lnTo>
                  <a:lnTo>
                    <a:pt x="23" y="1113"/>
                  </a:lnTo>
                  <a:lnTo>
                    <a:pt x="49" y="995"/>
                  </a:lnTo>
                  <a:lnTo>
                    <a:pt x="84" y="883"/>
                  </a:lnTo>
                  <a:lnTo>
                    <a:pt x="131" y="774"/>
                  </a:lnTo>
                  <a:lnTo>
                    <a:pt x="185" y="672"/>
                  </a:lnTo>
                  <a:lnTo>
                    <a:pt x="249" y="574"/>
                  </a:lnTo>
                  <a:lnTo>
                    <a:pt x="320" y="483"/>
                  </a:lnTo>
                  <a:lnTo>
                    <a:pt x="398" y="397"/>
                  </a:lnTo>
                  <a:lnTo>
                    <a:pt x="483" y="318"/>
                  </a:lnTo>
                  <a:lnTo>
                    <a:pt x="574" y="247"/>
                  </a:lnTo>
                  <a:lnTo>
                    <a:pt x="671" y="185"/>
                  </a:lnTo>
                  <a:lnTo>
                    <a:pt x="776" y="129"/>
                  </a:lnTo>
                  <a:lnTo>
                    <a:pt x="883" y="84"/>
                  </a:lnTo>
                  <a:lnTo>
                    <a:pt x="997" y="49"/>
                  </a:lnTo>
                  <a:lnTo>
                    <a:pt x="1113" y="21"/>
                  </a:lnTo>
                  <a:lnTo>
                    <a:pt x="1232" y="6"/>
                  </a:lnTo>
                  <a:lnTo>
                    <a:pt x="1356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415"/>
            <p:cNvSpPr>
              <a:spLocks/>
            </p:cNvSpPr>
            <p:nvPr/>
          </p:nvSpPr>
          <p:spPr bwMode="auto">
            <a:xfrm>
              <a:off x="3288" y="1296"/>
              <a:ext cx="288" cy="217"/>
            </a:xfrm>
            <a:custGeom>
              <a:avLst/>
              <a:gdLst>
                <a:gd name="T0" fmla="*/ 60 w 288"/>
                <a:gd name="T1" fmla="*/ 2 h 217"/>
                <a:gd name="T2" fmla="*/ 68 w 288"/>
                <a:gd name="T3" fmla="*/ 11 h 217"/>
                <a:gd name="T4" fmla="*/ 90 w 288"/>
                <a:gd name="T5" fmla="*/ 36 h 217"/>
                <a:gd name="T6" fmla="*/ 107 w 288"/>
                <a:gd name="T7" fmla="*/ 49 h 217"/>
                <a:gd name="T8" fmla="*/ 133 w 288"/>
                <a:gd name="T9" fmla="*/ 71 h 217"/>
                <a:gd name="T10" fmla="*/ 169 w 288"/>
                <a:gd name="T11" fmla="*/ 67 h 217"/>
                <a:gd name="T12" fmla="*/ 159 w 288"/>
                <a:gd name="T13" fmla="*/ 43 h 217"/>
                <a:gd name="T14" fmla="*/ 159 w 288"/>
                <a:gd name="T15" fmla="*/ 32 h 217"/>
                <a:gd name="T16" fmla="*/ 161 w 288"/>
                <a:gd name="T17" fmla="*/ 19 h 217"/>
                <a:gd name="T18" fmla="*/ 169 w 288"/>
                <a:gd name="T19" fmla="*/ 6 h 217"/>
                <a:gd name="T20" fmla="*/ 172 w 288"/>
                <a:gd name="T21" fmla="*/ 2 h 217"/>
                <a:gd name="T22" fmla="*/ 174 w 288"/>
                <a:gd name="T23" fmla="*/ 4 h 217"/>
                <a:gd name="T24" fmla="*/ 176 w 288"/>
                <a:gd name="T25" fmla="*/ 13 h 217"/>
                <a:gd name="T26" fmla="*/ 182 w 288"/>
                <a:gd name="T27" fmla="*/ 26 h 217"/>
                <a:gd name="T28" fmla="*/ 187 w 288"/>
                <a:gd name="T29" fmla="*/ 39 h 217"/>
                <a:gd name="T30" fmla="*/ 197 w 288"/>
                <a:gd name="T31" fmla="*/ 60 h 217"/>
                <a:gd name="T32" fmla="*/ 208 w 288"/>
                <a:gd name="T33" fmla="*/ 73 h 217"/>
                <a:gd name="T34" fmla="*/ 236 w 288"/>
                <a:gd name="T35" fmla="*/ 108 h 217"/>
                <a:gd name="T36" fmla="*/ 236 w 288"/>
                <a:gd name="T37" fmla="*/ 217 h 217"/>
                <a:gd name="T38" fmla="*/ 186 w 288"/>
                <a:gd name="T39" fmla="*/ 183 h 217"/>
                <a:gd name="T40" fmla="*/ 141 w 288"/>
                <a:gd name="T41" fmla="*/ 185 h 217"/>
                <a:gd name="T42" fmla="*/ 83 w 288"/>
                <a:gd name="T43" fmla="*/ 155 h 217"/>
                <a:gd name="T44" fmla="*/ 53 w 288"/>
                <a:gd name="T45" fmla="*/ 142 h 217"/>
                <a:gd name="T46" fmla="*/ 36 w 288"/>
                <a:gd name="T47" fmla="*/ 125 h 217"/>
                <a:gd name="T48" fmla="*/ 30 w 288"/>
                <a:gd name="T49" fmla="*/ 112 h 217"/>
                <a:gd name="T50" fmla="*/ 34 w 288"/>
                <a:gd name="T51" fmla="*/ 114 h 217"/>
                <a:gd name="T52" fmla="*/ 49 w 288"/>
                <a:gd name="T53" fmla="*/ 123 h 217"/>
                <a:gd name="T54" fmla="*/ 75 w 288"/>
                <a:gd name="T55" fmla="*/ 138 h 217"/>
                <a:gd name="T56" fmla="*/ 66 w 288"/>
                <a:gd name="T57" fmla="*/ 120 h 217"/>
                <a:gd name="T58" fmla="*/ 42 w 288"/>
                <a:gd name="T59" fmla="*/ 103 h 217"/>
                <a:gd name="T60" fmla="*/ 21 w 288"/>
                <a:gd name="T61" fmla="*/ 82 h 217"/>
                <a:gd name="T62" fmla="*/ 6 w 288"/>
                <a:gd name="T63" fmla="*/ 60 h 217"/>
                <a:gd name="T64" fmla="*/ 2 w 288"/>
                <a:gd name="T65" fmla="*/ 45 h 217"/>
                <a:gd name="T66" fmla="*/ 0 w 288"/>
                <a:gd name="T67" fmla="*/ 36 h 217"/>
                <a:gd name="T68" fmla="*/ 2 w 288"/>
                <a:gd name="T69" fmla="*/ 37 h 217"/>
                <a:gd name="T70" fmla="*/ 10 w 288"/>
                <a:gd name="T71" fmla="*/ 47 h 217"/>
                <a:gd name="T72" fmla="*/ 32 w 288"/>
                <a:gd name="T73" fmla="*/ 69 h 217"/>
                <a:gd name="T74" fmla="*/ 49 w 288"/>
                <a:gd name="T75" fmla="*/ 84 h 217"/>
                <a:gd name="T76" fmla="*/ 75 w 288"/>
                <a:gd name="T77" fmla="*/ 105 h 217"/>
                <a:gd name="T78" fmla="*/ 92 w 288"/>
                <a:gd name="T79" fmla="*/ 99 h 217"/>
                <a:gd name="T80" fmla="*/ 68 w 288"/>
                <a:gd name="T81" fmla="*/ 82 h 217"/>
                <a:gd name="T82" fmla="*/ 47 w 288"/>
                <a:gd name="T83" fmla="*/ 62 h 217"/>
                <a:gd name="T84" fmla="*/ 32 w 288"/>
                <a:gd name="T85" fmla="*/ 39 h 217"/>
                <a:gd name="T86" fmla="*/ 28 w 288"/>
                <a:gd name="T87" fmla="*/ 24 h 217"/>
                <a:gd name="T88" fmla="*/ 27 w 288"/>
                <a:gd name="T89" fmla="*/ 15 h 217"/>
                <a:gd name="T90" fmla="*/ 28 w 288"/>
                <a:gd name="T91" fmla="*/ 17 h 217"/>
                <a:gd name="T92" fmla="*/ 36 w 288"/>
                <a:gd name="T93" fmla="*/ 26 h 217"/>
                <a:gd name="T94" fmla="*/ 60 w 288"/>
                <a:gd name="T95" fmla="*/ 50 h 217"/>
                <a:gd name="T96" fmla="*/ 75 w 288"/>
                <a:gd name="T97" fmla="*/ 64 h 217"/>
                <a:gd name="T98" fmla="*/ 103 w 288"/>
                <a:gd name="T99" fmla="*/ 84 h 217"/>
                <a:gd name="T100" fmla="*/ 116 w 288"/>
                <a:gd name="T101" fmla="*/ 80 h 217"/>
                <a:gd name="T102" fmla="*/ 100 w 288"/>
                <a:gd name="T103" fmla="*/ 69 h 217"/>
                <a:gd name="T104" fmla="*/ 79 w 288"/>
                <a:gd name="T105" fmla="*/ 47 h 217"/>
                <a:gd name="T106" fmla="*/ 64 w 288"/>
                <a:gd name="T107" fmla="*/ 24 h 217"/>
                <a:gd name="T108" fmla="*/ 58 w 288"/>
                <a:gd name="T109" fmla="*/ 11 h 217"/>
                <a:gd name="T110" fmla="*/ 58 w 288"/>
                <a:gd name="T11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8" h="217">
                  <a:moveTo>
                    <a:pt x="58" y="0"/>
                  </a:moveTo>
                  <a:lnTo>
                    <a:pt x="58" y="0"/>
                  </a:lnTo>
                  <a:lnTo>
                    <a:pt x="60" y="2"/>
                  </a:lnTo>
                  <a:lnTo>
                    <a:pt x="62" y="6"/>
                  </a:lnTo>
                  <a:lnTo>
                    <a:pt x="64" y="7"/>
                  </a:lnTo>
                  <a:lnTo>
                    <a:pt x="68" y="11"/>
                  </a:lnTo>
                  <a:lnTo>
                    <a:pt x="73" y="19"/>
                  </a:lnTo>
                  <a:lnTo>
                    <a:pt x="81" y="26"/>
                  </a:lnTo>
                  <a:lnTo>
                    <a:pt x="90" y="36"/>
                  </a:lnTo>
                  <a:lnTo>
                    <a:pt x="96" y="39"/>
                  </a:lnTo>
                  <a:lnTo>
                    <a:pt x="101" y="45"/>
                  </a:lnTo>
                  <a:lnTo>
                    <a:pt x="107" y="49"/>
                  </a:lnTo>
                  <a:lnTo>
                    <a:pt x="113" y="52"/>
                  </a:lnTo>
                  <a:lnTo>
                    <a:pt x="122" y="62"/>
                  </a:lnTo>
                  <a:lnTo>
                    <a:pt x="133" y="71"/>
                  </a:lnTo>
                  <a:lnTo>
                    <a:pt x="133" y="71"/>
                  </a:lnTo>
                  <a:lnTo>
                    <a:pt x="135" y="71"/>
                  </a:lnTo>
                  <a:lnTo>
                    <a:pt x="169" y="67"/>
                  </a:lnTo>
                  <a:lnTo>
                    <a:pt x="165" y="60"/>
                  </a:lnTo>
                  <a:lnTo>
                    <a:pt x="161" y="49"/>
                  </a:lnTo>
                  <a:lnTo>
                    <a:pt x="159" y="43"/>
                  </a:lnTo>
                  <a:lnTo>
                    <a:pt x="159" y="41"/>
                  </a:lnTo>
                  <a:lnTo>
                    <a:pt x="159" y="37"/>
                  </a:lnTo>
                  <a:lnTo>
                    <a:pt x="159" y="32"/>
                  </a:lnTo>
                  <a:lnTo>
                    <a:pt x="159" y="28"/>
                  </a:lnTo>
                  <a:lnTo>
                    <a:pt x="161" y="22"/>
                  </a:lnTo>
                  <a:lnTo>
                    <a:pt x="161" y="19"/>
                  </a:lnTo>
                  <a:lnTo>
                    <a:pt x="165" y="11"/>
                  </a:lnTo>
                  <a:lnTo>
                    <a:pt x="167" y="7"/>
                  </a:lnTo>
                  <a:lnTo>
                    <a:pt x="169" y="6"/>
                  </a:lnTo>
                  <a:lnTo>
                    <a:pt x="171" y="4"/>
                  </a:lnTo>
                  <a:lnTo>
                    <a:pt x="172" y="4"/>
                  </a:lnTo>
                  <a:lnTo>
                    <a:pt x="172" y="2"/>
                  </a:lnTo>
                  <a:lnTo>
                    <a:pt x="172" y="2"/>
                  </a:lnTo>
                  <a:lnTo>
                    <a:pt x="174" y="2"/>
                  </a:lnTo>
                  <a:lnTo>
                    <a:pt x="174" y="4"/>
                  </a:lnTo>
                  <a:lnTo>
                    <a:pt x="174" y="6"/>
                  </a:lnTo>
                  <a:lnTo>
                    <a:pt x="174" y="7"/>
                  </a:lnTo>
                  <a:lnTo>
                    <a:pt x="176" y="13"/>
                  </a:lnTo>
                  <a:lnTo>
                    <a:pt x="178" y="19"/>
                  </a:lnTo>
                  <a:lnTo>
                    <a:pt x="180" y="22"/>
                  </a:lnTo>
                  <a:lnTo>
                    <a:pt x="182" y="26"/>
                  </a:lnTo>
                  <a:lnTo>
                    <a:pt x="184" y="28"/>
                  </a:lnTo>
                  <a:lnTo>
                    <a:pt x="186" y="32"/>
                  </a:lnTo>
                  <a:lnTo>
                    <a:pt x="187" y="39"/>
                  </a:lnTo>
                  <a:lnTo>
                    <a:pt x="191" y="47"/>
                  </a:lnTo>
                  <a:lnTo>
                    <a:pt x="195" y="56"/>
                  </a:lnTo>
                  <a:lnTo>
                    <a:pt x="197" y="60"/>
                  </a:lnTo>
                  <a:lnTo>
                    <a:pt x="199" y="64"/>
                  </a:lnTo>
                  <a:lnTo>
                    <a:pt x="200" y="69"/>
                  </a:lnTo>
                  <a:lnTo>
                    <a:pt x="208" y="73"/>
                  </a:lnTo>
                  <a:lnTo>
                    <a:pt x="212" y="77"/>
                  </a:lnTo>
                  <a:lnTo>
                    <a:pt x="232" y="103"/>
                  </a:lnTo>
                  <a:lnTo>
                    <a:pt x="236" y="108"/>
                  </a:lnTo>
                  <a:lnTo>
                    <a:pt x="238" y="114"/>
                  </a:lnTo>
                  <a:lnTo>
                    <a:pt x="288" y="159"/>
                  </a:lnTo>
                  <a:lnTo>
                    <a:pt x="236" y="217"/>
                  </a:lnTo>
                  <a:lnTo>
                    <a:pt x="195" y="181"/>
                  </a:lnTo>
                  <a:lnTo>
                    <a:pt x="189" y="183"/>
                  </a:lnTo>
                  <a:lnTo>
                    <a:pt x="186" y="183"/>
                  </a:lnTo>
                  <a:lnTo>
                    <a:pt x="157" y="187"/>
                  </a:lnTo>
                  <a:lnTo>
                    <a:pt x="148" y="187"/>
                  </a:lnTo>
                  <a:lnTo>
                    <a:pt x="141" y="185"/>
                  </a:lnTo>
                  <a:lnTo>
                    <a:pt x="96" y="165"/>
                  </a:lnTo>
                  <a:lnTo>
                    <a:pt x="88" y="161"/>
                  </a:lnTo>
                  <a:lnTo>
                    <a:pt x="83" y="155"/>
                  </a:lnTo>
                  <a:lnTo>
                    <a:pt x="71" y="151"/>
                  </a:lnTo>
                  <a:lnTo>
                    <a:pt x="60" y="146"/>
                  </a:lnTo>
                  <a:lnTo>
                    <a:pt x="53" y="142"/>
                  </a:lnTo>
                  <a:lnTo>
                    <a:pt x="47" y="137"/>
                  </a:lnTo>
                  <a:lnTo>
                    <a:pt x="42" y="131"/>
                  </a:lnTo>
                  <a:lnTo>
                    <a:pt x="36" y="125"/>
                  </a:lnTo>
                  <a:lnTo>
                    <a:pt x="34" y="120"/>
                  </a:lnTo>
                  <a:lnTo>
                    <a:pt x="32" y="116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2" y="112"/>
                  </a:lnTo>
                  <a:lnTo>
                    <a:pt x="34" y="114"/>
                  </a:lnTo>
                  <a:lnTo>
                    <a:pt x="38" y="116"/>
                  </a:lnTo>
                  <a:lnTo>
                    <a:pt x="43" y="120"/>
                  </a:lnTo>
                  <a:lnTo>
                    <a:pt x="49" y="123"/>
                  </a:lnTo>
                  <a:lnTo>
                    <a:pt x="58" y="129"/>
                  </a:lnTo>
                  <a:lnTo>
                    <a:pt x="68" y="133"/>
                  </a:lnTo>
                  <a:lnTo>
                    <a:pt x="75" y="138"/>
                  </a:lnTo>
                  <a:lnTo>
                    <a:pt x="75" y="131"/>
                  </a:lnTo>
                  <a:lnTo>
                    <a:pt x="77" y="125"/>
                  </a:lnTo>
                  <a:lnTo>
                    <a:pt x="66" y="120"/>
                  </a:lnTo>
                  <a:lnTo>
                    <a:pt x="55" y="112"/>
                  </a:lnTo>
                  <a:lnTo>
                    <a:pt x="47" y="108"/>
                  </a:lnTo>
                  <a:lnTo>
                    <a:pt x="42" y="103"/>
                  </a:lnTo>
                  <a:lnTo>
                    <a:pt x="30" y="94"/>
                  </a:lnTo>
                  <a:lnTo>
                    <a:pt x="25" y="88"/>
                  </a:lnTo>
                  <a:lnTo>
                    <a:pt x="21" y="82"/>
                  </a:lnTo>
                  <a:lnTo>
                    <a:pt x="15" y="77"/>
                  </a:lnTo>
                  <a:lnTo>
                    <a:pt x="12" y="71"/>
                  </a:lnTo>
                  <a:lnTo>
                    <a:pt x="6" y="60"/>
                  </a:lnTo>
                  <a:lnTo>
                    <a:pt x="4" y="54"/>
                  </a:lnTo>
                  <a:lnTo>
                    <a:pt x="2" y="49"/>
                  </a:lnTo>
                  <a:lnTo>
                    <a:pt x="2" y="45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7"/>
                  </a:lnTo>
                  <a:lnTo>
                    <a:pt x="4" y="39"/>
                  </a:lnTo>
                  <a:lnTo>
                    <a:pt x="6" y="43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25" y="62"/>
                  </a:lnTo>
                  <a:lnTo>
                    <a:pt x="32" y="69"/>
                  </a:lnTo>
                  <a:lnTo>
                    <a:pt x="38" y="75"/>
                  </a:lnTo>
                  <a:lnTo>
                    <a:pt x="43" y="79"/>
                  </a:lnTo>
                  <a:lnTo>
                    <a:pt x="49" y="84"/>
                  </a:lnTo>
                  <a:lnTo>
                    <a:pt x="55" y="88"/>
                  </a:lnTo>
                  <a:lnTo>
                    <a:pt x="66" y="97"/>
                  </a:lnTo>
                  <a:lnTo>
                    <a:pt x="75" y="105"/>
                  </a:lnTo>
                  <a:lnTo>
                    <a:pt x="85" y="112"/>
                  </a:lnTo>
                  <a:lnTo>
                    <a:pt x="96" y="101"/>
                  </a:lnTo>
                  <a:lnTo>
                    <a:pt x="92" y="99"/>
                  </a:lnTo>
                  <a:lnTo>
                    <a:pt x="81" y="92"/>
                  </a:lnTo>
                  <a:lnTo>
                    <a:pt x="73" y="88"/>
                  </a:lnTo>
                  <a:lnTo>
                    <a:pt x="68" y="82"/>
                  </a:lnTo>
                  <a:lnTo>
                    <a:pt x="57" y="73"/>
                  </a:lnTo>
                  <a:lnTo>
                    <a:pt x="51" y="67"/>
                  </a:lnTo>
                  <a:lnTo>
                    <a:pt x="47" y="62"/>
                  </a:lnTo>
                  <a:lnTo>
                    <a:pt x="43" y="56"/>
                  </a:lnTo>
                  <a:lnTo>
                    <a:pt x="38" y="50"/>
                  </a:lnTo>
                  <a:lnTo>
                    <a:pt x="32" y="39"/>
                  </a:lnTo>
                  <a:lnTo>
                    <a:pt x="30" y="34"/>
                  </a:lnTo>
                  <a:lnTo>
                    <a:pt x="28" y="30"/>
                  </a:lnTo>
                  <a:lnTo>
                    <a:pt x="28" y="24"/>
                  </a:lnTo>
                  <a:lnTo>
                    <a:pt x="27" y="21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8" y="17"/>
                  </a:lnTo>
                  <a:lnTo>
                    <a:pt x="30" y="21"/>
                  </a:lnTo>
                  <a:lnTo>
                    <a:pt x="32" y="22"/>
                  </a:lnTo>
                  <a:lnTo>
                    <a:pt x="36" y="26"/>
                  </a:lnTo>
                  <a:lnTo>
                    <a:pt x="42" y="34"/>
                  </a:lnTo>
                  <a:lnTo>
                    <a:pt x="51" y="41"/>
                  </a:lnTo>
                  <a:lnTo>
                    <a:pt x="60" y="50"/>
                  </a:lnTo>
                  <a:lnTo>
                    <a:pt x="64" y="54"/>
                  </a:lnTo>
                  <a:lnTo>
                    <a:pt x="70" y="58"/>
                  </a:lnTo>
                  <a:lnTo>
                    <a:pt x="75" y="64"/>
                  </a:lnTo>
                  <a:lnTo>
                    <a:pt x="81" y="67"/>
                  </a:lnTo>
                  <a:lnTo>
                    <a:pt x="92" y="77"/>
                  </a:lnTo>
                  <a:lnTo>
                    <a:pt x="103" y="84"/>
                  </a:lnTo>
                  <a:lnTo>
                    <a:pt x="107" y="88"/>
                  </a:lnTo>
                  <a:lnTo>
                    <a:pt x="114" y="80"/>
                  </a:lnTo>
                  <a:lnTo>
                    <a:pt x="116" y="80"/>
                  </a:lnTo>
                  <a:lnTo>
                    <a:pt x="111" y="77"/>
                  </a:lnTo>
                  <a:lnTo>
                    <a:pt x="105" y="73"/>
                  </a:lnTo>
                  <a:lnTo>
                    <a:pt x="100" y="69"/>
                  </a:lnTo>
                  <a:lnTo>
                    <a:pt x="88" y="58"/>
                  </a:lnTo>
                  <a:lnTo>
                    <a:pt x="83" y="52"/>
                  </a:lnTo>
                  <a:lnTo>
                    <a:pt x="79" y="47"/>
                  </a:lnTo>
                  <a:lnTo>
                    <a:pt x="73" y="41"/>
                  </a:lnTo>
                  <a:lnTo>
                    <a:pt x="70" y="36"/>
                  </a:lnTo>
                  <a:lnTo>
                    <a:pt x="64" y="24"/>
                  </a:lnTo>
                  <a:lnTo>
                    <a:pt x="62" y="19"/>
                  </a:lnTo>
                  <a:lnTo>
                    <a:pt x="60" y="15"/>
                  </a:lnTo>
                  <a:lnTo>
                    <a:pt x="58" y="11"/>
                  </a:lnTo>
                  <a:lnTo>
                    <a:pt x="58" y="7"/>
                  </a:lnTo>
                  <a:lnTo>
                    <a:pt x="58" y="4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BBCA9"/>
            </a:solidFill>
            <a:ln w="0">
              <a:solidFill>
                <a:srgbClr val="FBBCA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Rectangle 416"/>
            <p:cNvSpPr>
              <a:spLocks noChangeArrowheads="1"/>
            </p:cNvSpPr>
            <p:nvPr/>
          </p:nvSpPr>
          <p:spPr bwMode="auto">
            <a:xfrm>
              <a:off x="4395" y="1326"/>
              <a:ext cx="215" cy="50"/>
            </a:xfrm>
            <a:prstGeom prst="rect">
              <a:avLst/>
            </a:prstGeom>
            <a:solidFill>
              <a:srgbClr val="D4E0DF"/>
            </a:solidFill>
            <a:ln w="0">
              <a:solidFill>
                <a:srgbClr val="D4E0D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eeform 417"/>
            <p:cNvSpPr>
              <a:spLocks/>
            </p:cNvSpPr>
            <p:nvPr/>
          </p:nvSpPr>
          <p:spPr bwMode="auto">
            <a:xfrm>
              <a:off x="4539" y="2942"/>
              <a:ext cx="174" cy="806"/>
            </a:xfrm>
            <a:custGeom>
              <a:avLst/>
              <a:gdLst>
                <a:gd name="T0" fmla="*/ 88 w 174"/>
                <a:gd name="T1" fmla="*/ 0 h 806"/>
                <a:gd name="T2" fmla="*/ 109 w 174"/>
                <a:gd name="T3" fmla="*/ 3 h 806"/>
                <a:gd name="T4" fmla="*/ 127 w 174"/>
                <a:gd name="T5" fmla="*/ 15 h 806"/>
                <a:gd name="T6" fmla="*/ 144 w 174"/>
                <a:gd name="T7" fmla="*/ 33 h 806"/>
                <a:gd name="T8" fmla="*/ 154 w 174"/>
                <a:gd name="T9" fmla="*/ 61 h 806"/>
                <a:gd name="T10" fmla="*/ 165 w 174"/>
                <a:gd name="T11" fmla="*/ 121 h 806"/>
                <a:gd name="T12" fmla="*/ 172 w 174"/>
                <a:gd name="T13" fmla="*/ 179 h 806"/>
                <a:gd name="T14" fmla="*/ 174 w 174"/>
                <a:gd name="T15" fmla="*/ 235 h 806"/>
                <a:gd name="T16" fmla="*/ 174 w 174"/>
                <a:gd name="T17" fmla="*/ 284 h 806"/>
                <a:gd name="T18" fmla="*/ 174 w 174"/>
                <a:gd name="T19" fmla="*/ 323 h 806"/>
                <a:gd name="T20" fmla="*/ 172 w 174"/>
                <a:gd name="T21" fmla="*/ 353 h 806"/>
                <a:gd name="T22" fmla="*/ 169 w 174"/>
                <a:gd name="T23" fmla="*/ 391 h 806"/>
                <a:gd name="T24" fmla="*/ 165 w 174"/>
                <a:gd name="T25" fmla="*/ 432 h 806"/>
                <a:gd name="T26" fmla="*/ 157 w 174"/>
                <a:gd name="T27" fmla="*/ 475 h 806"/>
                <a:gd name="T28" fmla="*/ 150 w 174"/>
                <a:gd name="T29" fmla="*/ 520 h 806"/>
                <a:gd name="T30" fmla="*/ 140 w 174"/>
                <a:gd name="T31" fmla="*/ 566 h 806"/>
                <a:gd name="T32" fmla="*/ 131 w 174"/>
                <a:gd name="T33" fmla="*/ 611 h 806"/>
                <a:gd name="T34" fmla="*/ 122 w 174"/>
                <a:gd name="T35" fmla="*/ 656 h 806"/>
                <a:gd name="T36" fmla="*/ 112 w 174"/>
                <a:gd name="T37" fmla="*/ 695 h 806"/>
                <a:gd name="T38" fmla="*/ 105 w 174"/>
                <a:gd name="T39" fmla="*/ 733 h 806"/>
                <a:gd name="T40" fmla="*/ 97 w 174"/>
                <a:gd name="T41" fmla="*/ 763 h 806"/>
                <a:gd name="T42" fmla="*/ 92 w 174"/>
                <a:gd name="T43" fmla="*/ 785 h 806"/>
                <a:gd name="T44" fmla="*/ 88 w 174"/>
                <a:gd name="T45" fmla="*/ 800 h 806"/>
                <a:gd name="T46" fmla="*/ 88 w 174"/>
                <a:gd name="T47" fmla="*/ 806 h 806"/>
                <a:gd name="T48" fmla="*/ 86 w 174"/>
                <a:gd name="T49" fmla="*/ 800 h 806"/>
                <a:gd name="T50" fmla="*/ 83 w 174"/>
                <a:gd name="T51" fmla="*/ 785 h 806"/>
                <a:gd name="T52" fmla="*/ 77 w 174"/>
                <a:gd name="T53" fmla="*/ 763 h 806"/>
                <a:gd name="T54" fmla="*/ 69 w 174"/>
                <a:gd name="T55" fmla="*/ 733 h 806"/>
                <a:gd name="T56" fmla="*/ 62 w 174"/>
                <a:gd name="T57" fmla="*/ 695 h 806"/>
                <a:gd name="T58" fmla="*/ 53 w 174"/>
                <a:gd name="T59" fmla="*/ 656 h 806"/>
                <a:gd name="T60" fmla="*/ 43 w 174"/>
                <a:gd name="T61" fmla="*/ 611 h 806"/>
                <a:gd name="T62" fmla="*/ 34 w 174"/>
                <a:gd name="T63" fmla="*/ 566 h 806"/>
                <a:gd name="T64" fmla="*/ 26 w 174"/>
                <a:gd name="T65" fmla="*/ 520 h 806"/>
                <a:gd name="T66" fmla="*/ 17 w 174"/>
                <a:gd name="T67" fmla="*/ 475 h 806"/>
                <a:gd name="T68" fmla="*/ 11 w 174"/>
                <a:gd name="T69" fmla="*/ 432 h 806"/>
                <a:gd name="T70" fmla="*/ 6 w 174"/>
                <a:gd name="T71" fmla="*/ 391 h 806"/>
                <a:gd name="T72" fmla="*/ 2 w 174"/>
                <a:gd name="T73" fmla="*/ 353 h 806"/>
                <a:gd name="T74" fmla="*/ 0 w 174"/>
                <a:gd name="T75" fmla="*/ 323 h 806"/>
                <a:gd name="T76" fmla="*/ 0 w 174"/>
                <a:gd name="T77" fmla="*/ 284 h 806"/>
                <a:gd name="T78" fmla="*/ 0 w 174"/>
                <a:gd name="T79" fmla="*/ 235 h 806"/>
                <a:gd name="T80" fmla="*/ 4 w 174"/>
                <a:gd name="T81" fmla="*/ 179 h 806"/>
                <a:gd name="T82" fmla="*/ 10 w 174"/>
                <a:gd name="T83" fmla="*/ 121 h 806"/>
                <a:gd name="T84" fmla="*/ 21 w 174"/>
                <a:gd name="T85" fmla="*/ 61 h 806"/>
                <a:gd name="T86" fmla="*/ 30 w 174"/>
                <a:gd name="T87" fmla="*/ 33 h 806"/>
                <a:gd name="T88" fmla="*/ 47 w 174"/>
                <a:gd name="T89" fmla="*/ 15 h 806"/>
                <a:gd name="T90" fmla="*/ 66 w 174"/>
                <a:gd name="T91" fmla="*/ 3 h 806"/>
                <a:gd name="T92" fmla="*/ 88 w 174"/>
                <a:gd name="T93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4" h="806">
                  <a:moveTo>
                    <a:pt x="88" y="0"/>
                  </a:moveTo>
                  <a:lnTo>
                    <a:pt x="109" y="3"/>
                  </a:lnTo>
                  <a:lnTo>
                    <a:pt x="127" y="15"/>
                  </a:lnTo>
                  <a:lnTo>
                    <a:pt x="144" y="33"/>
                  </a:lnTo>
                  <a:lnTo>
                    <a:pt x="154" y="61"/>
                  </a:lnTo>
                  <a:lnTo>
                    <a:pt x="165" y="121"/>
                  </a:lnTo>
                  <a:lnTo>
                    <a:pt x="172" y="179"/>
                  </a:lnTo>
                  <a:lnTo>
                    <a:pt x="174" y="235"/>
                  </a:lnTo>
                  <a:lnTo>
                    <a:pt x="174" y="284"/>
                  </a:lnTo>
                  <a:lnTo>
                    <a:pt x="174" y="323"/>
                  </a:lnTo>
                  <a:lnTo>
                    <a:pt x="172" y="353"/>
                  </a:lnTo>
                  <a:lnTo>
                    <a:pt x="169" y="391"/>
                  </a:lnTo>
                  <a:lnTo>
                    <a:pt x="165" y="432"/>
                  </a:lnTo>
                  <a:lnTo>
                    <a:pt x="157" y="475"/>
                  </a:lnTo>
                  <a:lnTo>
                    <a:pt x="150" y="520"/>
                  </a:lnTo>
                  <a:lnTo>
                    <a:pt x="140" y="566"/>
                  </a:lnTo>
                  <a:lnTo>
                    <a:pt x="131" y="611"/>
                  </a:lnTo>
                  <a:lnTo>
                    <a:pt x="122" y="656"/>
                  </a:lnTo>
                  <a:lnTo>
                    <a:pt x="112" y="695"/>
                  </a:lnTo>
                  <a:lnTo>
                    <a:pt x="105" y="733"/>
                  </a:lnTo>
                  <a:lnTo>
                    <a:pt x="97" y="763"/>
                  </a:lnTo>
                  <a:lnTo>
                    <a:pt x="92" y="785"/>
                  </a:lnTo>
                  <a:lnTo>
                    <a:pt x="88" y="800"/>
                  </a:lnTo>
                  <a:lnTo>
                    <a:pt x="88" y="806"/>
                  </a:lnTo>
                  <a:lnTo>
                    <a:pt x="86" y="800"/>
                  </a:lnTo>
                  <a:lnTo>
                    <a:pt x="83" y="785"/>
                  </a:lnTo>
                  <a:lnTo>
                    <a:pt x="77" y="763"/>
                  </a:lnTo>
                  <a:lnTo>
                    <a:pt x="69" y="733"/>
                  </a:lnTo>
                  <a:lnTo>
                    <a:pt x="62" y="695"/>
                  </a:lnTo>
                  <a:lnTo>
                    <a:pt x="53" y="656"/>
                  </a:lnTo>
                  <a:lnTo>
                    <a:pt x="43" y="611"/>
                  </a:lnTo>
                  <a:lnTo>
                    <a:pt x="34" y="566"/>
                  </a:lnTo>
                  <a:lnTo>
                    <a:pt x="26" y="520"/>
                  </a:lnTo>
                  <a:lnTo>
                    <a:pt x="17" y="475"/>
                  </a:lnTo>
                  <a:lnTo>
                    <a:pt x="11" y="432"/>
                  </a:lnTo>
                  <a:lnTo>
                    <a:pt x="6" y="391"/>
                  </a:lnTo>
                  <a:lnTo>
                    <a:pt x="2" y="353"/>
                  </a:lnTo>
                  <a:lnTo>
                    <a:pt x="0" y="323"/>
                  </a:lnTo>
                  <a:lnTo>
                    <a:pt x="0" y="284"/>
                  </a:lnTo>
                  <a:lnTo>
                    <a:pt x="0" y="235"/>
                  </a:lnTo>
                  <a:lnTo>
                    <a:pt x="4" y="179"/>
                  </a:lnTo>
                  <a:lnTo>
                    <a:pt x="10" y="121"/>
                  </a:lnTo>
                  <a:lnTo>
                    <a:pt x="21" y="61"/>
                  </a:lnTo>
                  <a:lnTo>
                    <a:pt x="30" y="33"/>
                  </a:lnTo>
                  <a:lnTo>
                    <a:pt x="47" y="15"/>
                  </a:lnTo>
                  <a:lnTo>
                    <a:pt x="66" y="3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BBCA9"/>
            </a:solidFill>
            <a:ln w="0">
              <a:solidFill>
                <a:srgbClr val="FBBCA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418"/>
            <p:cNvSpPr>
              <a:spLocks/>
            </p:cNvSpPr>
            <p:nvPr/>
          </p:nvSpPr>
          <p:spPr bwMode="auto">
            <a:xfrm>
              <a:off x="4571" y="3574"/>
              <a:ext cx="112" cy="278"/>
            </a:xfrm>
            <a:custGeom>
              <a:avLst/>
              <a:gdLst>
                <a:gd name="T0" fmla="*/ 56 w 112"/>
                <a:gd name="T1" fmla="*/ 0 h 278"/>
                <a:gd name="T2" fmla="*/ 58 w 112"/>
                <a:gd name="T3" fmla="*/ 4 h 278"/>
                <a:gd name="T4" fmla="*/ 62 w 112"/>
                <a:gd name="T5" fmla="*/ 17 h 278"/>
                <a:gd name="T6" fmla="*/ 69 w 112"/>
                <a:gd name="T7" fmla="*/ 33 h 278"/>
                <a:gd name="T8" fmla="*/ 79 w 112"/>
                <a:gd name="T9" fmla="*/ 56 h 278"/>
                <a:gd name="T10" fmla="*/ 88 w 112"/>
                <a:gd name="T11" fmla="*/ 80 h 278"/>
                <a:gd name="T12" fmla="*/ 97 w 112"/>
                <a:gd name="T13" fmla="*/ 105 h 278"/>
                <a:gd name="T14" fmla="*/ 105 w 112"/>
                <a:gd name="T15" fmla="*/ 129 h 278"/>
                <a:gd name="T16" fmla="*/ 108 w 112"/>
                <a:gd name="T17" fmla="*/ 149 h 278"/>
                <a:gd name="T18" fmla="*/ 112 w 112"/>
                <a:gd name="T19" fmla="*/ 166 h 278"/>
                <a:gd name="T20" fmla="*/ 108 w 112"/>
                <a:gd name="T21" fmla="*/ 185 h 278"/>
                <a:gd name="T22" fmla="*/ 105 w 112"/>
                <a:gd name="T23" fmla="*/ 207 h 278"/>
                <a:gd name="T24" fmla="*/ 95 w 112"/>
                <a:gd name="T25" fmla="*/ 232 h 278"/>
                <a:gd name="T26" fmla="*/ 86 w 112"/>
                <a:gd name="T27" fmla="*/ 258 h 278"/>
                <a:gd name="T28" fmla="*/ 77 w 112"/>
                <a:gd name="T29" fmla="*/ 271 h 278"/>
                <a:gd name="T30" fmla="*/ 64 w 112"/>
                <a:gd name="T31" fmla="*/ 278 h 278"/>
                <a:gd name="T32" fmla="*/ 47 w 112"/>
                <a:gd name="T33" fmla="*/ 278 h 278"/>
                <a:gd name="T34" fmla="*/ 34 w 112"/>
                <a:gd name="T35" fmla="*/ 271 h 278"/>
                <a:gd name="T36" fmla="*/ 24 w 112"/>
                <a:gd name="T37" fmla="*/ 258 h 278"/>
                <a:gd name="T38" fmla="*/ 15 w 112"/>
                <a:gd name="T39" fmla="*/ 232 h 278"/>
                <a:gd name="T40" fmla="*/ 8 w 112"/>
                <a:gd name="T41" fmla="*/ 207 h 278"/>
                <a:gd name="T42" fmla="*/ 2 w 112"/>
                <a:gd name="T43" fmla="*/ 185 h 278"/>
                <a:gd name="T44" fmla="*/ 0 w 112"/>
                <a:gd name="T45" fmla="*/ 166 h 278"/>
                <a:gd name="T46" fmla="*/ 2 w 112"/>
                <a:gd name="T47" fmla="*/ 149 h 278"/>
                <a:gd name="T48" fmla="*/ 6 w 112"/>
                <a:gd name="T49" fmla="*/ 129 h 278"/>
                <a:gd name="T50" fmla="*/ 13 w 112"/>
                <a:gd name="T51" fmla="*/ 105 h 278"/>
                <a:gd name="T52" fmla="*/ 22 w 112"/>
                <a:gd name="T53" fmla="*/ 80 h 278"/>
                <a:gd name="T54" fmla="*/ 32 w 112"/>
                <a:gd name="T55" fmla="*/ 56 h 278"/>
                <a:gd name="T56" fmla="*/ 41 w 112"/>
                <a:gd name="T57" fmla="*/ 33 h 278"/>
                <a:gd name="T58" fmla="*/ 49 w 112"/>
                <a:gd name="T59" fmla="*/ 17 h 278"/>
                <a:gd name="T60" fmla="*/ 54 w 112"/>
                <a:gd name="T61" fmla="*/ 4 h 278"/>
                <a:gd name="T62" fmla="*/ 56 w 112"/>
                <a:gd name="T6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2" h="278">
                  <a:moveTo>
                    <a:pt x="56" y="0"/>
                  </a:moveTo>
                  <a:lnTo>
                    <a:pt x="58" y="4"/>
                  </a:lnTo>
                  <a:lnTo>
                    <a:pt x="62" y="17"/>
                  </a:lnTo>
                  <a:lnTo>
                    <a:pt x="69" y="33"/>
                  </a:lnTo>
                  <a:lnTo>
                    <a:pt x="79" y="56"/>
                  </a:lnTo>
                  <a:lnTo>
                    <a:pt x="88" y="80"/>
                  </a:lnTo>
                  <a:lnTo>
                    <a:pt x="97" y="105"/>
                  </a:lnTo>
                  <a:lnTo>
                    <a:pt x="105" y="129"/>
                  </a:lnTo>
                  <a:lnTo>
                    <a:pt x="108" y="149"/>
                  </a:lnTo>
                  <a:lnTo>
                    <a:pt x="112" y="166"/>
                  </a:lnTo>
                  <a:lnTo>
                    <a:pt x="108" y="185"/>
                  </a:lnTo>
                  <a:lnTo>
                    <a:pt x="105" y="207"/>
                  </a:lnTo>
                  <a:lnTo>
                    <a:pt x="95" y="232"/>
                  </a:lnTo>
                  <a:lnTo>
                    <a:pt x="86" y="258"/>
                  </a:lnTo>
                  <a:lnTo>
                    <a:pt x="77" y="271"/>
                  </a:lnTo>
                  <a:lnTo>
                    <a:pt x="64" y="278"/>
                  </a:lnTo>
                  <a:lnTo>
                    <a:pt x="47" y="278"/>
                  </a:lnTo>
                  <a:lnTo>
                    <a:pt x="34" y="271"/>
                  </a:lnTo>
                  <a:lnTo>
                    <a:pt x="24" y="258"/>
                  </a:lnTo>
                  <a:lnTo>
                    <a:pt x="15" y="232"/>
                  </a:lnTo>
                  <a:lnTo>
                    <a:pt x="8" y="207"/>
                  </a:lnTo>
                  <a:lnTo>
                    <a:pt x="2" y="185"/>
                  </a:lnTo>
                  <a:lnTo>
                    <a:pt x="0" y="166"/>
                  </a:lnTo>
                  <a:lnTo>
                    <a:pt x="2" y="149"/>
                  </a:lnTo>
                  <a:lnTo>
                    <a:pt x="6" y="129"/>
                  </a:lnTo>
                  <a:lnTo>
                    <a:pt x="13" y="105"/>
                  </a:lnTo>
                  <a:lnTo>
                    <a:pt x="22" y="80"/>
                  </a:lnTo>
                  <a:lnTo>
                    <a:pt x="32" y="56"/>
                  </a:lnTo>
                  <a:lnTo>
                    <a:pt x="41" y="33"/>
                  </a:lnTo>
                  <a:lnTo>
                    <a:pt x="49" y="17"/>
                  </a:lnTo>
                  <a:lnTo>
                    <a:pt x="54" y="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BBCA9"/>
            </a:solidFill>
            <a:ln w="0">
              <a:solidFill>
                <a:srgbClr val="FBBCA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419"/>
            <p:cNvSpPr>
              <a:spLocks/>
            </p:cNvSpPr>
            <p:nvPr/>
          </p:nvSpPr>
          <p:spPr bwMode="auto">
            <a:xfrm>
              <a:off x="4579" y="3785"/>
              <a:ext cx="95" cy="67"/>
            </a:xfrm>
            <a:custGeom>
              <a:avLst/>
              <a:gdLst>
                <a:gd name="T0" fmla="*/ 0 w 95"/>
                <a:gd name="T1" fmla="*/ 0 h 67"/>
                <a:gd name="T2" fmla="*/ 22 w 95"/>
                <a:gd name="T3" fmla="*/ 13 h 67"/>
                <a:gd name="T4" fmla="*/ 48 w 95"/>
                <a:gd name="T5" fmla="*/ 19 h 67"/>
                <a:gd name="T6" fmla="*/ 72 w 95"/>
                <a:gd name="T7" fmla="*/ 13 h 67"/>
                <a:gd name="T8" fmla="*/ 95 w 95"/>
                <a:gd name="T9" fmla="*/ 0 h 67"/>
                <a:gd name="T10" fmla="*/ 78 w 95"/>
                <a:gd name="T11" fmla="*/ 47 h 67"/>
                <a:gd name="T12" fmla="*/ 69 w 95"/>
                <a:gd name="T13" fmla="*/ 60 h 67"/>
                <a:gd name="T14" fmla="*/ 56 w 95"/>
                <a:gd name="T15" fmla="*/ 67 h 67"/>
                <a:gd name="T16" fmla="*/ 39 w 95"/>
                <a:gd name="T17" fmla="*/ 67 h 67"/>
                <a:gd name="T18" fmla="*/ 26 w 95"/>
                <a:gd name="T19" fmla="*/ 60 h 67"/>
                <a:gd name="T20" fmla="*/ 16 w 95"/>
                <a:gd name="T21" fmla="*/ 47 h 67"/>
                <a:gd name="T22" fmla="*/ 0 w 95"/>
                <a:gd name="T2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5" h="67">
                  <a:moveTo>
                    <a:pt x="0" y="0"/>
                  </a:moveTo>
                  <a:lnTo>
                    <a:pt x="22" y="13"/>
                  </a:lnTo>
                  <a:lnTo>
                    <a:pt x="48" y="19"/>
                  </a:lnTo>
                  <a:lnTo>
                    <a:pt x="72" y="13"/>
                  </a:lnTo>
                  <a:lnTo>
                    <a:pt x="95" y="0"/>
                  </a:lnTo>
                  <a:lnTo>
                    <a:pt x="78" y="47"/>
                  </a:lnTo>
                  <a:lnTo>
                    <a:pt x="69" y="60"/>
                  </a:lnTo>
                  <a:lnTo>
                    <a:pt x="56" y="67"/>
                  </a:lnTo>
                  <a:lnTo>
                    <a:pt x="39" y="67"/>
                  </a:lnTo>
                  <a:lnTo>
                    <a:pt x="26" y="60"/>
                  </a:lnTo>
                  <a:lnTo>
                    <a:pt x="16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2B33"/>
            </a:solidFill>
            <a:ln w="0">
              <a:solidFill>
                <a:srgbClr val="162B3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420"/>
            <p:cNvSpPr>
              <a:spLocks/>
            </p:cNvSpPr>
            <p:nvPr/>
          </p:nvSpPr>
          <p:spPr bwMode="auto">
            <a:xfrm>
              <a:off x="4291" y="2942"/>
              <a:ext cx="173" cy="806"/>
            </a:xfrm>
            <a:custGeom>
              <a:avLst/>
              <a:gdLst>
                <a:gd name="T0" fmla="*/ 87 w 173"/>
                <a:gd name="T1" fmla="*/ 0 h 806"/>
                <a:gd name="T2" fmla="*/ 108 w 173"/>
                <a:gd name="T3" fmla="*/ 3 h 806"/>
                <a:gd name="T4" fmla="*/ 129 w 173"/>
                <a:gd name="T5" fmla="*/ 15 h 806"/>
                <a:gd name="T6" fmla="*/ 144 w 173"/>
                <a:gd name="T7" fmla="*/ 33 h 806"/>
                <a:gd name="T8" fmla="*/ 155 w 173"/>
                <a:gd name="T9" fmla="*/ 61 h 806"/>
                <a:gd name="T10" fmla="*/ 166 w 173"/>
                <a:gd name="T11" fmla="*/ 121 h 806"/>
                <a:gd name="T12" fmla="*/ 172 w 173"/>
                <a:gd name="T13" fmla="*/ 179 h 806"/>
                <a:gd name="T14" fmla="*/ 173 w 173"/>
                <a:gd name="T15" fmla="*/ 235 h 806"/>
                <a:gd name="T16" fmla="*/ 173 w 173"/>
                <a:gd name="T17" fmla="*/ 284 h 806"/>
                <a:gd name="T18" fmla="*/ 173 w 173"/>
                <a:gd name="T19" fmla="*/ 323 h 806"/>
                <a:gd name="T20" fmla="*/ 173 w 173"/>
                <a:gd name="T21" fmla="*/ 353 h 806"/>
                <a:gd name="T22" fmla="*/ 170 w 173"/>
                <a:gd name="T23" fmla="*/ 391 h 806"/>
                <a:gd name="T24" fmla="*/ 164 w 173"/>
                <a:gd name="T25" fmla="*/ 432 h 806"/>
                <a:gd name="T26" fmla="*/ 157 w 173"/>
                <a:gd name="T27" fmla="*/ 475 h 806"/>
                <a:gd name="T28" fmla="*/ 149 w 173"/>
                <a:gd name="T29" fmla="*/ 520 h 806"/>
                <a:gd name="T30" fmla="*/ 140 w 173"/>
                <a:gd name="T31" fmla="*/ 566 h 806"/>
                <a:gd name="T32" fmla="*/ 130 w 173"/>
                <a:gd name="T33" fmla="*/ 611 h 806"/>
                <a:gd name="T34" fmla="*/ 121 w 173"/>
                <a:gd name="T35" fmla="*/ 656 h 806"/>
                <a:gd name="T36" fmla="*/ 112 w 173"/>
                <a:gd name="T37" fmla="*/ 695 h 806"/>
                <a:gd name="T38" fmla="*/ 104 w 173"/>
                <a:gd name="T39" fmla="*/ 733 h 806"/>
                <a:gd name="T40" fmla="*/ 97 w 173"/>
                <a:gd name="T41" fmla="*/ 763 h 806"/>
                <a:gd name="T42" fmla="*/ 91 w 173"/>
                <a:gd name="T43" fmla="*/ 785 h 806"/>
                <a:gd name="T44" fmla="*/ 89 w 173"/>
                <a:gd name="T45" fmla="*/ 800 h 806"/>
                <a:gd name="T46" fmla="*/ 87 w 173"/>
                <a:gd name="T47" fmla="*/ 806 h 806"/>
                <a:gd name="T48" fmla="*/ 86 w 173"/>
                <a:gd name="T49" fmla="*/ 800 h 806"/>
                <a:gd name="T50" fmla="*/ 82 w 173"/>
                <a:gd name="T51" fmla="*/ 785 h 806"/>
                <a:gd name="T52" fmla="*/ 76 w 173"/>
                <a:gd name="T53" fmla="*/ 763 h 806"/>
                <a:gd name="T54" fmla="*/ 71 w 173"/>
                <a:gd name="T55" fmla="*/ 733 h 806"/>
                <a:gd name="T56" fmla="*/ 61 w 173"/>
                <a:gd name="T57" fmla="*/ 695 h 806"/>
                <a:gd name="T58" fmla="*/ 54 w 173"/>
                <a:gd name="T59" fmla="*/ 656 h 806"/>
                <a:gd name="T60" fmla="*/ 44 w 173"/>
                <a:gd name="T61" fmla="*/ 611 h 806"/>
                <a:gd name="T62" fmla="*/ 35 w 173"/>
                <a:gd name="T63" fmla="*/ 566 h 806"/>
                <a:gd name="T64" fmla="*/ 26 w 173"/>
                <a:gd name="T65" fmla="*/ 520 h 806"/>
                <a:gd name="T66" fmla="*/ 18 w 173"/>
                <a:gd name="T67" fmla="*/ 475 h 806"/>
                <a:gd name="T68" fmla="*/ 11 w 173"/>
                <a:gd name="T69" fmla="*/ 432 h 806"/>
                <a:gd name="T70" fmla="*/ 5 w 173"/>
                <a:gd name="T71" fmla="*/ 391 h 806"/>
                <a:gd name="T72" fmla="*/ 1 w 173"/>
                <a:gd name="T73" fmla="*/ 353 h 806"/>
                <a:gd name="T74" fmla="*/ 0 w 173"/>
                <a:gd name="T75" fmla="*/ 323 h 806"/>
                <a:gd name="T76" fmla="*/ 0 w 173"/>
                <a:gd name="T77" fmla="*/ 284 h 806"/>
                <a:gd name="T78" fmla="*/ 1 w 173"/>
                <a:gd name="T79" fmla="*/ 235 h 806"/>
                <a:gd name="T80" fmla="*/ 3 w 173"/>
                <a:gd name="T81" fmla="*/ 179 h 806"/>
                <a:gd name="T82" fmla="*/ 9 w 173"/>
                <a:gd name="T83" fmla="*/ 121 h 806"/>
                <a:gd name="T84" fmla="*/ 20 w 173"/>
                <a:gd name="T85" fmla="*/ 61 h 806"/>
                <a:gd name="T86" fmla="*/ 31 w 173"/>
                <a:gd name="T87" fmla="*/ 33 h 806"/>
                <a:gd name="T88" fmla="*/ 46 w 173"/>
                <a:gd name="T89" fmla="*/ 15 h 806"/>
                <a:gd name="T90" fmla="*/ 67 w 173"/>
                <a:gd name="T91" fmla="*/ 3 h 806"/>
                <a:gd name="T92" fmla="*/ 87 w 173"/>
                <a:gd name="T93" fmla="*/ 0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3" h="806">
                  <a:moveTo>
                    <a:pt x="87" y="0"/>
                  </a:moveTo>
                  <a:lnTo>
                    <a:pt x="108" y="3"/>
                  </a:lnTo>
                  <a:lnTo>
                    <a:pt x="129" y="15"/>
                  </a:lnTo>
                  <a:lnTo>
                    <a:pt x="144" y="33"/>
                  </a:lnTo>
                  <a:lnTo>
                    <a:pt x="155" y="61"/>
                  </a:lnTo>
                  <a:lnTo>
                    <a:pt x="166" y="121"/>
                  </a:lnTo>
                  <a:lnTo>
                    <a:pt x="172" y="179"/>
                  </a:lnTo>
                  <a:lnTo>
                    <a:pt x="173" y="235"/>
                  </a:lnTo>
                  <a:lnTo>
                    <a:pt x="173" y="284"/>
                  </a:lnTo>
                  <a:lnTo>
                    <a:pt x="173" y="323"/>
                  </a:lnTo>
                  <a:lnTo>
                    <a:pt x="173" y="353"/>
                  </a:lnTo>
                  <a:lnTo>
                    <a:pt x="170" y="391"/>
                  </a:lnTo>
                  <a:lnTo>
                    <a:pt x="164" y="432"/>
                  </a:lnTo>
                  <a:lnTo>
                    <a:pt x="157" y="475"/>
                  </a:lnTo>
                  <a:lnTo>
                    <a:pt x="149" y="520"/>
                  </a:lnTo>
                  <a:lnTo>
                    <a:pt x="140" y="566"/>
                  </a:lnTo>
                  <a:lnTo>
                    <a:pt x="130" y="611"/>
                  </a:lnTo>
                  <a:lnTo>
                    <a:pt x="121" y="656"/>
                  </a:lnTo>
                  <a:lnTo>
                    <a:pt x="112" y="695"/>
                  </a:lnTo>
                  <a:lnTo>
                    <a:pt x="104" y="733"/>
                  </a:lnTo>
                  <a:lnTo>
                    <a:pt x="97" y="763"/>
                  </a:lnTo>
                  <a:lnTo>
                    <a:pt x="91" y="785"/>
                  </a:lnTo>
                  <a:lnTo>
                    <a:pt x="89" y="800"/>
                  </a:lnTo>
                  <a:lnTo>
                    <a:pt x="87" y="806"/>
                  </a:lnTo>
                  <a:lnTo>
                    <a:pt x="86" y="800"/>
                  </a:lnTo>
                  <a:lnTo>
                    <a:pt x="82" y="785"/>
                  </a:lnTo>
                  <a:lnTo>
                    <a:pt x="76" y="763"/>
                  </a:lnTo>
                  <a:lnTo>
                    <a:pt x="71" y="733"/>
                  </a:lnTo>
                  <a:lnTo>
                    <a:pt x="61" y="695"/>
                  </a:lnTo>
                  <a:lnTo>
                    <a:pt x="54" y="656"/>
                  </a:lnTo>
                  <a:lnTo>
                    <a:pt x="44" y="611"/>
                  </a:lnTo>
                  <a:lnTo>
                    <a:pt x="35" y="566"/>
                  </a:lnTo>
                  <a:lnTo>
                    <a:pt x="26" y="520"/>
                  </a:lnTo>
                  <a:lnTo>
                    <a:pt x="18" y="475"/>
                  </a:lnTo>
                  <a:lnTo>
                    <a:pt x="11" y="432"/>
                  </a:lnTo>
                  <a:lnTo>
                    <a:pt x="5" y="391"/>
                  </a:lnTo>
                  <a:lnTo>
                    <a:pt x="1" y="353"/>
                  </a:lnTo>
                  <a:lnTo>
                    <a:pt x="0" y="323"/>
                  </a:lnTo>
                  <a:lnTo>
                    <a:pt x="0" y="284"/>
                  </a:lnTo>
                  <a:lnTo>
                    <a:pt x="1" y="235"/>
                  </a:lnTo>
                  <a:lnTo>
                    <a:pt x="3" y="179"/>
                  </a:lnTo>
                  <a:lnTo>
                    <a:pt x="9" y="121"/>
                  </a:lnTo>
                  <a:lnTo>
                    <a:pt x="20" y="61"/>
                  </a:lnTo>
                  <a:lnTo>
                    <a:pt x="31" y="33"/>
                  </a:lnTo>
                  <a:lnTo>
                    <a:pt x="46" y="15"/>
                  </a:lnTo>
                  <a:lnTo>
                    <a:pt x="67" y="3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BBCA9"/>
            </a:solidFill>
            <a:ln w="0">
              <a:solidFill>
                <a:srgbClr val="FBBCA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421"/>
            <p:cNvSpPr>
              <a:spLocks/>
            </p:cNvSpPr>
            <p:nvPr/>
          </p:nvSpPr>
          <p:spPr bwMode="auto">
            <a:xfrm>
              <a:off x="4322" y="3574"/>
              <a:ext cx="113" cy="278"/>
            </a:xfrm>
            <a:custGeom>
              <a:avLst/>
              <a:gdLst>
                <a:gd name="T0" fmla="*/ 56 w 113"/>
                <a:gd name="T1" fmla="*/ 0 h 278"/>
                <a:gd name="T2" fmla="*/ 58 w 113"/>
                <a:gd name="T3" fmla="*/ 4 h 278"/>
                <a:gd name="T4" fmla="*/ 64 w 113"/>
                <a:gd name="T5" fmla="*/ 17 h 278"/>
                <a:gd name="T6" fmla="*/ 71 w 113"/>
                <a:gd name="T7" fmla="*/ 33 h 278"/>
                <a:gd name="T8" fmla="*/ 79 w 113"/>
                <a:gd name="T9" fmla="*/ 56 h 278"/>
                <a:gd name="T10" fmla="*/ 88 w 113"/>
                <a:gd name="T11" fmla="*/ 80 h 278"/>
                <a:gd name="T12" fmla="*/ 98 w 113"/>
                <a:gd name="T13" fmla="*/ 105 h 278"/>
                <a:gd name="T14" fmla="*/ 105 w 113"/>
                <a:gd name="T15" fmla="*/ 129 h 278"/>
                <a:gd name="T16" fmla="*/ 111 w 113"/>
                <a:gd name="T17" fmla="*/ 149 h 278"/>
                <a:gd name="T18" fmla="*/ 113 w 113"/>
                <a:gd name="T19" fmla="*/ 166 h 278"/>
                <a:gd name="T20" fmla="*/ 111 w 113"/>
                <a:gd name="T21" fmla="*/ 185 h 278"/>
                <a:gd name="T22" fmla="*/ 105 w 113"/>
                <a:gd name="T23" fmla="*/ 207 h 278"/>
                <a:gd name="T24" fmla="*/ 98 w 113"/>
                <a:gd name="T25" fmla="*/ 232 h 278"/>
                <a:gd name="T26" fmla="*/ 88 w 113"/>
                <a:gd name="T27" fmla="*/ 258 h 278"/>
                <a:gd name="T28" fmla="*/ 79 w 113"/>
                <a:gd name="T29" fmla="*/ 271 h 278"/>
                <a:gd name="T30" fmla="*/ 64 w 113"/>
                <a:gd name="T31" fmla="*/ 278 h 278"/>
                <a:gd name="T32" fmla="*/ 49 w 113"/>
                <a:gd name="T33" fmla="*/ 278 h 278"/>
                <a:gd name="T34" fmla="*/ 34 w 113"/>
                <a:gd name="T35" fmla="*/ 271 h 278"/>
                <a:gd name="T36" fmla="*/ 25 w 113"/>
                <a:gd name="T37" fmla="*/ 258 h 278"/>
                <a:gd name="T38" fmla="*/ 15 w 113"/>
                <a:gd name="T39" fmla="*/ 232 h 278"/>
                <a:gd name="T40" fmla="*/ 8 w 113"/>
                <a:gd name="T41" fmla="*/ 207 h 278"/>
                <a:gd name="T42" fmla="*/ 2 w 113"/>
                <a:gd name="T43" fmla="*/ 185 h 278"/>
                <a:gd name="T44" fmla="*/ 0 w 113"/>
                <a:gd name="T45" fmla="*/ 166 h 278"/>
                <a:gd name="T46" fmla="*/ 2 w 113"/>
                <a:gd name="T47" fmla="*/ 149 h 278"/>
                <a:gd name="T48" fmla="*/ 8 w 113"/>
                <a:gd name="T49" fmla="*/ 129 h 278"/>
                <a:gd name="T50" fmla="*/ 15 w 113"/>
                <a:gd name="T51" fmla="*/ 105 h 278"/>
                <a:gd name="T52" fmla="*/ 23 w 113"/>
                <a:gd name="T53" fmla="*/ 80 h 278"/>
                <a:gd name="T54" fmla="*/ 32 w 113"/>
                <a:gd name="T55" fmla="*/ 56 h 278"/>
                <a:gd name="T56" fmla="*/ 42 w 113"/>
                <a:gd name="T57" fmla="*/ 33 h 278"/>
                <a:gd name="T58" fmla="*/ 49 w 113"/>
                <a:gd name="T59" fmla="*/ 17 h 278"/>
                <a:gd name="T60" fmla="*/ 55 w 113"/>
                <a:gd name="T61" fmla="*/ 4 h 278"/>
                <a:gd name="T62" fmla="*/ 56 w 113"/>
                <a:gd name="T6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3" h="278">
                  <a:moveTo>
                    <a:pt x="56" y="0"/>
                  </a:moveTo>
                  <a:lnTo>
                    <a:pt x="58" y="4"/>
                  </a:lnTo>
                  <a:lnTo>
                    <a:pt x="64" y="17"/>
                  </a:lnTo>
                  <a:lnTo>
                    <a:pt x="71" y="33"/>
                  </a:lnTo>
                  <a:lnTo>
                    <a:pt x="79" y="56"/>
                  </a:lnTo>
                  <a:lnTo>
                    <a:pt x="88" y="80"/>
                  </a:lnTo>
                  <a:lnTo>
                    <a:pt x="98" y="105"/>
                  </a:lnTo>
                  <a:lnTo>
                    <a:pt x="105" y="129"/>
                  </a:lnTo>
                  <a:lnTo>
                    <a:pt x="111" y="149"/>
                  </a:lnTo>
                  <a:lnTo>
                    <a:pt x="113" y="166"/>
                  </a:lnTo>
                  <a:lnTo>
                    <a:pt x="111" y="185"/>
                  </a:lnTo>
                  <a:lnTo>
                    <a:pt x="105" y="207"/>
                  </a:lnTo>
                  <a:lnTo>
                    <a:pt x="98" y="232"/>
                  </a:lnTo>
                  <a:lnTo>
                    <a:pt x="88" y="258"/>
                  </a:lnTo>
                  <a:lnTo>
                    <a:pt x="79" y="271"/>
                  </a:lnTo>
                  <a:lnTo>
                    <a:pt x="64" y="278"/>
                  </a:lnTo>
                  <a:lnTo>
                    <a:pt x="49" y="278"/>
                  </a:lnTo>
                  <a:lnTo>
                    <a:pt x="34" y="271"/>
                  </a:lnTo>
                  <a:lnTo>
                    <a:pt x="25" y="258"/>
                  </a:lnTo>
                  <a:lnTo>
                    <a:pt x="15" y="232"/>
                  </a:lnTo>
                  <a:lnTo>
                    <a:pt x="8" y="207"/>
                  </a:lnTo>
                  <a:lnTo>
                    <a:pt x="2" y="185"/>
                  </a:lnTo>
                  <a:lnTo>
                    <a:pt x="0" y="166"/>
                  </a:lnTo>
                  <a:lnTo>
                    <a:pt x="2" y="149"/>
                  </a:lnTo>
                  <a:lnTo>
                    <a:pt x="8" y="129"/>
                  </a:lnTo>
                  <a:lnTo>
                    <a:pt x="15" y="105"/>
                  </a:lnTo>
                  <a:lnTo>
                    <a:pt x="23" y="80"/>
                  </a:lnTo>
                  <a:lnTo>
                    <a:pt x="32" y="56"/>
                  </a:lnTo>
                  <a:lnTo>
                    <a:pt x="42" y="33"/>
                  </a:lnTo>
                  <a:lnTo>
                    <a:pt x="49" y="17"/>
                  </a:lnTo>
                  <a:lnTo>
                    <a:pt x="55" y="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BBCA9"/>
            </a:solidFill>
            <a:ln w="0">
              <a:solidFill>
                <a:srgbClr val="FBBCA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422"/>
            <p:cNvSpPr>
              <a:spLocks/>
            </p:cNvSpPr>
            <p:nvPr/>
          </p:nvSpPr>
          <p:spPr bwMode="auto">
            <a:xfrm>
              <a:off x="4431" y="1232"/>
              <a:ext cx="144" cy="186"/>
            </a:xfrm>
            <a:custGeom>
              <a:avLst/>
              <a:gdLst>
                <a:gd name="T0" fmla="*/ 24 w 144"/>
                <a:gd name="T1" fmla="*/ 0 h 186"/>
                <a:gd name="T2" fmla="*/ 28 w 144"/>
                <a:gd name="T3" fmla="*/ 2 h 186"/>
                <a:gd name="T4" fmla="*/ 37 w 144"/>
                <a:gd name="T5" fmla="*/ 6 h 186"/>
                <a:gd name="T6" fmla="*/ 48 w 144"/>
                <a:gd name="T7" fmla="*/ 12 h 186"/>
                <a:gd name="T8" fmla="*/ 60 w 144"/>
                <a:gd name="T9" fmla="*/ 15 h 186"/>
                <a:gd name="T10" fmla="*/ 67 w 144"/>
                <a:gd name="T11" fmla="*/ 21 h 186"/>
                <a:gd name="T12" fmla="*/ 71 w 144"/>
                <a:gd name="T13" fmla="*/ 21 h 186"/>
                <a:gd name="T14" fmla="*/ 75 w 144"/>
                <a:gd name="T15" fmla="*/ 21 h 186"/>
                <a:gd name="T16" fmla="*/ 84 w 144"/>
                <a:gd name="T17" fmla="*/ 15 h 186"/>
                <a:gd name="T18" fmla="*/ 95 w 144"/>
                <a:gd name="T19" fmla="*/ 12 h 186"/>
                <a:gd name="T20" fmla="*/ 106 w 144"/>
                <a:gd name="T21" fmla="*/ 6 h 186"/>
                <a:gd name="T22" fmla="*/ 114 w 144"/>
                <a:gd name="T23" fmla="*/ 2 h 186"/>
                <a:gd name="T24" fmla="*/ 119 w 144"/>
                <a:gd name="T25" fmla="*/ 0 h 186"/>
                <a:gd name="T26" fmla="*/ 116 w 144"/>
                <a:gd name="T27" fmla="*/ 2 h 186"/>
                <a:gd name="T28" fmla="*/ 112 w 144"/>
                <a:gd name="T29" fmla="*/ 8 h 186"/>
                <a:gd name="T30" fmla="*/ 112 w 144"/>
                <a:gd name="T31" fmla="*/ 21 h 186"/>
                <a:gd name="T32" fmla="*/ 116 w 144"/>
                <a:gd name="T33" fmla="*/ 36 h 186"/>
                <a:gd name="T34" fmla="*/ 119 w 144"/>
                <a:gd name="T35" fmla="*/ 55 h 186"/>
                <a:gd name="T36" fmla="*/ 127 w 144"/>
                <a:gd name="T37" fmla="*/ 73 h 186"/>
                <a:gd name="T38" fmla="*/ 133 w 144"/>
                <a:gd name="T39" fmla="*/ 90 h 186"/>
                <a:gd name="T40" fmla="*/ 138 w 144"/>
                <a:gd name="T41" fmla="*/ 105 h 186"/>
                <a:gd name="T42" fmla="*/ 142 w 144"/>
                <a:gd name="T43" fmla="*/ 116 h 186"/>
                <a:gd name="T44" fmla="*/ 144 w 144"/>
                <a:gd name="T45" fmla="*/ 120 h 186"/>
                <a:gd name="T46" fmla="*/ 71 w 144"/>
                <a:gd name="T47" fmla="*/ 186 h 186"/>
                <a:gd name="T48" fmla="*/ 0 w 144"/>
                <a:gd name="T49" fmla="*/ 120 h 186"/>
                <a:gd name="T50" fmla="*/ 0 w 144"/>
                <a:gd name="T51" fmla="*/ 116 h 186"/>
                <a:gd name="T52" fmla="*/ 4 w 144"/>
                <a:gd name="T53" fmla="*/ 105 h 186"/>
                <a:gd name="T54" fmla="*/ 9 w 144"/>
                <a:gd name="T55" fmla="*/ 90 h 186"/>
                <a:gd name="T56" fmla="*/ 17 w 144"/>
                <a:gd name="T57" fmla="*/ 73 h 186"/>
                <a:gd name="T58" fmla="*/ 22 w 144"/>
                <a:gd name="T59" fmla="*/ 55 h 186"/>
                <a:gd name="T60" fmla="*/ 28 w 144"/>
                <a:gd name="T61" fmla="*/ 36 h 186"/>
                <a:gd name="T62" fmla="*/ 30 w 144"/>
                <a:gd name="T63" fmla="*/ 21 h 186"/>
                <a:gd name="T64" fmla="*/ 30 w 144"/>
                <a:gd name="T65" fmla="*/ 8 h 186"/>
                <a:gd name="T66" fmla="*/ 26 w 144"/>
                <a:gd name="T67" fmla="*/ 2 h 186"/>
                <a:gd name="T68" fmla="*/ 24 w 144"/>
                <a:gd name="T6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" h="186">
                  <a:moveTo>
                    <a:pt x="24" y="0"/>
                  </a:moveTo>
                  <a:lnTo>
                    <a:pt x="28" y="2"/>
                  </a:lnTo>
                  <a:lnTo>
                    <a:pt x="37" y="6"/>
                  </a:lnTo>
                  <a:lnTo>
                    <a:pt x="48" y="12"/>
                  </a:lnTo>
                  <a:lnTo>
                    <a:pt x="60" y="15"/>
                  </a:lnTo>
                  <a:lnTo>
                    <a:pt x="67" y="21"/>
                  </a:lnTo>
                  <a:lnTo>
                    <a:pt x="71" y="21"/>
                  </a:lnTo>
                  <a:lnTo>
                    <a:pt x="75" y="21"/>
                  </a:lnTo>
                  <a:lnTo>
                    <a:pt x="84" y="15"/>
                  </a:lnTo>
                  <a:lnTo>
                    <a:pt x="95" y="12"/>
                  </a:lnTo>
                  <a:lnTo>
                    <a:pt x="106" y="6"/>
                  </a:lnTo>
                  <a:lnTo>
                    <a:pt x="114" y="2"/>
                  </a:lnTo>
                  <a:lnTo>
                    <a:pt x="119" y="0"/>
                  </a:lnTo>
                  <a:lnTo>
                    <a:pt x="116" y="2"/>
                  </a:lnTo>
                  <a:lnTo>
                    <a:pt x="112" y="8"/>
                  </a:lnTo>
                  <a:lnTo>
                    <a:pt x="112" y="21"/>
                  </a:lnTo>
                  <a:lnTo>
                    <a:pt x="116" y="36"/>
                  </a:lnTo>
                  <a:lnTo>
                    <a:pt x="119" y="55"/>
                  </a:lnTo>
                  <a:lnTo>
                    <a:pt x="127" y="73"/>
                  </a:lnTo>
                  <a:lnTo>
                    <a:pt x="133" y="90"/>
                  </a:lnTo>
                  <a:lnTo>
                    <a:pt x="138" y="105"/>
                  </a:lnTo>
                  <a:lnTo>
                    <a:pt x="142" y="116"/>
                  </a:lnTo>
                  <a:lnTo>
                    <a:pt x="144" y="120"/>
                  </a:lnTo>
                  <a:lnTo>
                    <a:pt x="71" y="186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4" y="105"/>
                  </a:lnTo>
                  <a:lnTo>
                    <a:pt x="9" y="90"/>
                  </a:lnTo>
                  <a:lnTo>
                    <a:pt x="17" y="73"/>
                  </a:lnTo>
                  <a:lnTo>
                    <a:pt x="22" y="55"/>
                  </a:lnTo>
                  <a:lnTo>
                    <a:pt x="28" y="36"/>
                  </a:lnTo>
                  <a:lnTo>
                    <a:pt x="30" y="21"/>
                  </a:lnTo>
                  <a:lnTo>
                    <a:pt x="30" y="8"/>
                  </a:lnTo>
                  <a:lnTo>
                    <a:pt x="26" y="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BBCA9"/>
            </a:solidFill>
            <a:ln w="0">
              <a:solidFill>
                <a:srgbClr val="FBBCA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423"/>
            <p:cNvSpPr>
              <a:spLocks/>
            </p:cNvSpPr>
            <p:nvPr/>
          </p:nvSpPr>
          <p:spPr bwMode="auto">
            <a:xfrm>
              <a:off x="4457" y="1232"/>
              <a:ext cx="45" cy="43"/>
            </a:xfrm>
            <a:custGeom>
              <a:avLst/>
              <a:gdLst>
                <a:gd name="T0" fmla="*/ 0 w 45"/>
                <a:gd name="T1" fmla="*/ 0 h 43"/>
                <a:gd name="T2" fmla="*/ 9 w 45"/>
                <a:gd name="T3" fmla="*/ 4 h 43"/>
                <a:gd name="T4" fmla="*/ 19 w 45"/>
                <a:gd name="T5" fmla="*/ 10 h 43"/>
                <a:gd name="T6" fmla="*/ 32 w 45"/>
                <a:gd name="T7" fmla="*/ 15 h 43"/>
                <a:gd name="T8" fmla="*/ 39 w 45"/>
                <a:gd name="T9" fmla="*/ 19 h 43"/>
                <a:gd name="T10" fmla="*/ 45 w 45"/>
                <a:gd name="T11" fmla="*/ 21 h 43"/>
                <a:gd name="T12" fmla="*/ 45 w 45"/>
                <a:gd name="T13" fmla="*/ 43 h 43"/>
                <a:gd name="T14" fmla="*/ 41 w 45"/>
                <a:gd name="T15" fmla="*/ 42 h 43"/>
                <a:gd name="T16" fmla="*/ 34 w 45"/>
                <a:gd name="T17" fmla="*/ 38 h 43"/>
                <a:gd name="T18" fmla="*/ 24 w 45"/>
                <a:gd name="T19" fmla="*/ 32 h 43"/>
                <a:gd name="T20" fmla="*/ 13 w 45"/>
                <a:gd name="T21" fmla="*/ 25 h 43"/>
                <a:gd name="T22" fmla="*/ 4 w 45"/>
                <a:gd name="T23" fmla="*/ 19 h 43"/>
                <a:gd name="T24" fmla="*/ 6 w 45"/>
                <a:gd name="T25" fmla="*/ 14 h 43"/>
                <a:gd name="T26" fmla="*/ 4 w 45"/>
                <a:gd name="T27" fmla="*/ 8 h 43"/>
                <a:gd name="T28" fmla="*/ 4 w 45"/>
                <a:gd name="T29" fmla="*/ 4 h 43"/>
                <a:gd name="T30" fmla="*/ 0 w 45"/>
                <a:gd name="T31" fmla="*/ 2 h 43"/>
                <a:gd name="T32" fmla="*/ 0 w 45"/>
                <a:gd name="T3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3">
                  <a:moveTo>
                    <a:pt x="0" y="0"/>
                  </a:moveTo>
                  <a:lnTo>
                    <a:pt x="9" y="4"/>
                  </a:lnTo>
                  <a:lnTo>
                    <a:pt x="19" y="10"/>
                  </a:lnTo>
                  <a:lnTo>
                    <a:pt x="32" y="15"/>
                  </a:lnTo>
                  <a:lnTo>
                    <a:pt x="39" y="19"/>
                  </a:lnTo>
                  <a:lnTo>
                    <a:pt x="45" y="21"/>
                  </a:lnTo>
                  <a:lnTo>
                    <a:pt x="45" y="43"/>
                  </a:lnTo>
                  <a:lnTo>
                    <a:pt x="41" y="42"/>
                  </a:lnTo>
                  <a:lnTo>
                    <a:pt x="34" y="38"/>
                  </a:lnTo>
                  <a:lnTo>
                    <a:pt x="24" y="32"/>
                  </a:lnTo>
                  <a:lnTo>
                    <a:pt x="13" y="25"/>
                  </a:lnTo>
                  <a:lnTo>
                    <a:pt x="4" y="19"/>
                  </a:lnTo>
                  <a:lnTo>
                    <a:pt x="6" y="14"/>
                  </a:lnTo>
                  <a:lnTo>
                    <a:pt x="4" y="8"/>
                  </a:lnTo>
                  <a:lnTo>
                    <a:pt x="4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9A78"/>
            </a:solidFill>
            <a:ln w="0">
              <a:solidFill>
                <a:srgbClr val="EB9A7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424"/>
            <p:cNvSpPr>
              <a:spLocks/>
            </p:cNvSpPr>
            <p:nvPr/>
          </p:nvSpPr>
          <p:spPr bwMode="auto">
            <a:xfrm>
              <a:off x="4502" y="1232"/>
              <a:ext cx="45" cy="43"/>
            </a:xfrm>
            <a:custGeom>
              <a:avLst/>
              <a:gdLst>
                <a:gd name="T0" fmla="*/ 45 w 45"/>
                <a:gd name="T1" fmla="*/ 0 h 43"/>
                <a:gd name="T2" fmla="*/ 45 w 45"/>
                <a:gd name="T3" fmla="*/ 2 h 43"/>
                <a:gd name="T4" fmla="*/ 43 w 45"/>
                <a:gd name="T5" fmla="*/ 4 h 43"/>
                <a:gd name="T6" fmla="*/ 41 w 45"/>
                <a:gd name="T7" fmla="*/ 8 h 43"/>
                <a:gd name="T8" fmla="*/ 41 w 45"/>
                <a:gd name="T9" fmla="*/ 14 h 43"/>
                <a:gd name="T10" fmla="*/ 41 w 45"/>
                <a:gd name="T11" fmla="*/ 19 h 43"/>
                <a:gd name="T12" fmla="*/ 32 w 45"/>
                <a:gd name="T13" fmla="*/ 25 h 43"/>
                <a:gd name="T14" fmla="*/ 22 w 45"/>
                <a:gd name="T15" fmla="*/ 32 h 43"/>
                <a:gd name="T16" fmla="*/ 11 w 45"/>
                <a:gd name="T17" fmla="*/ 38 h 43"/>
                <a:gd name="T18" fmla="*/ 4 w 45"/>
                <a:gd name="T19" fmla="*/ 42 h 43"/>
                <a:gd name="T20" fmla="*/ 0 w 45"/>
                <a:gd name="T21" fmla="*/ 43 h 43"/>
                <a:gd name="T22" fmla="*/ 0 w 45"/>
                <a:gd name="T23" fmla="*/ 21 h 43"/>
                <a:gd name="T24" fmla="*/ 5 w 45"/>
                <a:gd name="T25" fmla="*/ 19 h 43"/>
                <a:gd name="T26" fmla="*/ 15 w 45"/>
                <a:gd name="T27" fmla="*/ 15 h 43"/>
                <a:gd name="T28" fmla="*/ 26 w 45"/>
                <a:gd name="T29" fmla="*/ 10 h 43"/>
                <a:gd name="T30" fmla="*/ 37 w 45"/>
                <a:gd name="T31" fmla="*/ 4 h 43"/>
                <a:gd name="T32" fmla="*/ 45 w 45"/>
                <a:gd name="T3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3">
                  <a:moveTo>
                    <a:pt x="45" y="0"/>
                  </a:moveTo>
                  <a:lnTo>
                    <a:pt x="45" y="2"/>
                  </a:lnTo>
                  <a:lnTo>
                    <a:pt x="43" y="4"/>
                  </a:lnTo>
                  <a:lnTo>
                    <a:pt x="41" y="8"/>
                  </a:lnTo>
                  <a:lnTo>
                    <a:pt x="41" y="14"/>
                  </a:lnTo>
                  <a:lnTo>
                    <a:pt x="41" y="19"/>
                  </a:lnTo>
                  <a:lnTo>
                    <a:pt x="32" y="25"/>
                  </a:lnTo>
                  <a:lnTo>
                    <a:pt x="22" y="32"/>
                  </a:lnTo>
                  <a:lnTo>
                    <a:pt x="11" y="38"/>
                  </a:lnTo>
                  <a:lnTo>
                    <a:pt x="4" y="42"/>
                  </a:lnTo>
                  <a:lnTo>
                    <a:pt x="0" y="43"/>
                  </a:lnTo>
                  <a:lnTo>
                    <a:pt x="0" y="21"/>
                  </a:lnTo>
                  <a:lnTo>
                    <a:pt x="5" y="19"/>
                  </a:lnTo>
                  <a:lnTo>
                    <a:pt x="15" y="15"/>
                  </a:lnTo>
                  <a:lnTo>
                    <a:pt x="26" y="10"/>
                  </a:lnTo>
                  <a:lnTo>
                    <a:pt x="37" y="4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EB9A78"/>
            </a:solidFill>
            <a:ln w="0">
              <a:solidFill>
                <a:srgbClr val="EB9A7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425"/>
            <p:cNvSpPr>
              <a:spLocks/>
            </p:cNvSpPr>
            <p:nvPr/>
          </p:nvSpPr>
          <p:spPr bwMode="auto">
            <a:xfrm>
              <a:off x="4216" y="589"/>
              <a:ext cx="574" cy="664"/>
            </a:xfrm>
            <a:custGeom>
              <a:avLst/>
              <a:gdLst>
                <a:gd name="T0" fmla="*/ 286 w 574"/>
                <a:gd name="T1" fmla="*/ 0 h 664"/>
                <a:gd name="T2" fmla="*/ 290 w 574"/>
                <a:gd name="T3" fmla="*/ 0 h 664"/>
                <a:gd name="T4" fmla="*/ 299 w 574"/>
                <a:gd name="T5" fmla="*/ 2 h 664"/>
                <a:gd name="T6" fmla="*/ 316 w 574"/>
                <a:gd name="T7" fmla="*/ 6 h 664"/>
                <a:gd name="T8" fmla="*/ 334 w 574"/>
                <a:gd name="T9" fmla="*/ 9 h 664"/>
                <a:gd name="T10" fmla="*/ 359 w 574"/>
                <a:gd name="T11" fmla="*/ 15 h 664"/>
                <a:gd name="T12" fmla="*/ 385 w 574"/>
                <a:gd name="T13" fmla="*/ 24 h 664"/>
                <a:gd name="T14" fmla="*/ 411 w 574"/>
                <a:gd name="T15" fmla="*/ 36 h 664"/>
                <a:gd name="T16" fmla="*/ 441 w 574"/>
                <a:gd name="T17" fmla="*/ 49 h 664"/>
                <a:gd name="T18" fmla="*/ 467 w 574"/>
                <a:gd name="T19" fmla="*/ 67 h 664"/>
                <a:gd name="T20" fmla="*/ 495 w 574"/>
                <a:gd name="T21" fmla="*/ 88 h 664"/>
                <a:gd name="T22" fmla="*/ 520 w 574"/>
                <a:gd name="T23" fmla="*/ 112 h 664"/>
                <a:gd name="T24" fmla="*/ 540 w 574"/>
                <a:gd name="T25" fmla="*/ 140 h 664"/>
                <a:gd name="T26" fmla="*/ 557 w 574"/>
                <a:gd name="T27" fmla="*/ 174 h 664"/>
                <a:gd name="T28" fmla="*/ 568 w 574"/>
                <a:gd name="T29" fmla="*/ 213 h 664"/>
                <a:gd name="T30" fmla="*/ 574 w 574"/>
                <a:gd name="T31" fmla="*/ 256 h 664"/>
                <a:gd name="T32" fmla="*/ 572 w 574"/>
                <a:gd name="T33" fmla="*/ 305 h 664"/>
                <a:gd name="T34" fmla="*/ 561 w 574"/>
                <a:gd name="T35" fmla="*/ 365 h 664"/>
                <a:gd name="T36" fmla="*/ 544 w 574"/>
                <a:gd name="T37" fmla="*/ 417 h 664"/>
                <a:gd name="T38" fmla="*/ 521 w 574"/>
                <a:gd name="T39" fmla="*/ 466 h 664"/>
                <a:gd name="T40" fmla="*/ 493 w 574"/>
                <a:gd name="T41" fmla="*/ 507 h 664"/>
                <a:gd name="T42" fmla="*/ 463 w 574"/>
                <a:gd name="T43" fmla="*/ 542 h 664"/>
                <a:gd name="T44" fmla="*/ 434 w 574"/>
                <a:gd name="T45" fmla="*/ 574 h 664"/>
                <a:gd name="T46" fmla="*/ 402 w 574"/>
                <a:gd name="T47" fmla="*/ 600 h 664"/>
                <a:gd name="T48" fmla="*/ 372 w 574"/>
                <a:gd name="T49" fmla="*/ 621 h 664"/>
                <a:gd name="T50" fmla="*/ 346 w 574"/>
                <a:gd name="T51" fmla="*/ 638 h 664"/>
                <a:gd name="T52" fmla="*/ 321 w 574"/>
                <a:gd name="T53" fmla="*/ 649 h 664"/>
                <a:gd name="T54" fmla="*/ 303 w 574"/>
                <a:gd name="T55" fmla="*/ 658 h 664"/>
                <a:gd name="T56" fmla="*/ 291 w 574"/>
                <a:gd name="T57" fmla="*/ 664 h 664"/>
                <a:gd name="T58" fmla="*/ 286 w 574"/>
                <a:gd name="T59" fmla="*/ 664 h 664"/>
                <a:gd name="T60" fmla="*/ 282 w 574"/>
                <a:gd name="T61" fmla="*/ 664 h 664"/>
                <a:gd name="T62" fmla="*/ 269 w 574"/>
                <a:gd name="T63" fmla="*/ 658 h 664"/>
                <a:gd name="T64" fmla="*/ 252 w 574"/>
                <a:gd name="T65" fmla="*/ 649 h 664"/>
                <a:gd name="T66" fmla="*/ 228 w 574"/>
                <a:gd name="T67" fmla="*/ 638 h 664"/>
                <a:gd name="T68" fmla="*/ 200 w 574"/>
                <a:gd name="T69" fmla="*/ 621 h 664"/>
                <a:gd name="T70" fmla="*/ 170 w 574"/>
                <a:gd name="T71" fmla="*/ 600 h 664"/>
                <a:gd name="T72" fmla="*/ 140 w 574"/>
                <a:gd name="T73" fmla="*/ 574 h 664"/>
                <a:gd name="T74" fmla="*/ 108 w 574"/>
                <a:gd name="T75" fmla="*/ 542 h 664"/>
                <a:gd name="T76" fmla="*/ 78 w 574"/>
                <a:gd name="T77" fmla="*/ 507 h 664"/>
                <a:gd name="T78" fmla="*/ 52 w 574"/>
                <a:gd name="T79" fmla="*/ 466 h 664"/>
                <a:gd name="T80" fmla="*/ 30 w 574"/>
                <a:gd name="T81" fmla="*/ 417 h 664"/>
                <a:gd name="T82" fmla="*/ 11 w 574"/>
                <a:gd name="T83" fmla="*/ 365 h 664"/>
                <a:gd name="T84" fmla="*/ 2 w 574"/>
                <a:gd name="T85" fmla="*/ 305 h 664"/>
                <a:gd name="T86" fmla="*/ 0 w 574"/>
                <a:gd name="T87" fmla="*/ 256 h 664"/>
                <a:gd name="T88" fmla="*/ 5 w 574"/>
                <a:gd name="T89" fmla="*/ 213 h 664"/>
                <a:gd name="T90" fmla="*/ 17 w 574"/>
                <a:gd name="T91" fmla="*/ 174 h 664"/>
                <a:gd name="T92" fmla="*/ 33 w 574"/>
                <a:gd name="T93" fmla="*/ 140 h 664"/>
                <a:gd name="T94" fmla="*/ 54 w 574"/>
                <a:gd name="T95" fmla="*/ 112 h 664"/>
                <a:gd name="T96" fmla="*/ 78 w 574"/>
                <a:gd name="T97" fmla="*/ 88 h 664"/>
                <a:gd name="T98" fmla="*/ 105 w 574"/>
                <a:gd name="T99" fmla="*/ 67 h 664"/>
                <a:gd name="T100" fmla="*/ 133 w 574"/>
                <a:gd name="T101" fmla="*/ 49 h 664"/>
                <a:gd name="T102" fmla="*/ 161 w 574"/>
                <a:gd name="T103" fmla="*/ 36 h 664"/>
                <a:gd name="T104" fmla="*/ 189 w 574"/>
                <a:gd name="T105" fmla="*/ 24 h 664"/>
                <a:gd name="T106" fmla="*/ 215 w 574"/>
                <a:gd name="T107" fmla="*/ 15 h 664"/>
                <a:gd name="T108" fmla="*/ 237 w 574"/>
                <a:gd name="T109" fmla="*/ 9 h 664"/>
                <a:gd name="T110" fmla="*/ 258 w 574"/>
                <a:gd name="T111" fmla="*/ 6 h 664"/>
                <a:gd name="T112" fmla="*/ 273 w 574"/>
                <a:gd name="T113" fmla="*/ 2 h 664"/>
                <a:gd name="T114" fmla="*/ 282 w 574"/>
                <a:gd name="T115" fmla="*/ 0 h 664"/>
                <a:gd name="T116" fmla="*/ 286 w 574"/>
                <a:gd name="T117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4" h="664">
                  <a:moveTo>
                    <a:pt x="286" y="0"/>
                  </a:moveTo>
                  <a:lnTo>
                    <a:pt x="290" y="0"/>
                  </a:lnTo>
                  <a:lnTo>
                    <a:pt x="299" y="2"/>
                  </a:lnTo>
                  <a:lnTo>
                    <a:pt x="316" y="6"/>
                  </a:lnTo>
                  <a:lnTo>
                    <a:pt x="334" y="9"/>
                  </a:lnTo>
                  <a:lnTo>
                    <a:pt x="359" y="15"/>
                  </a:lnTo>
                  <a:lnTo>
                    <a:pt x="385" y="24"/>
                  </a:lnTo>
                  <a:lnTo>
                    <a:pt x="411" y="36"/>
                  </a:lnTo>
                  <a:lnTo>
                    <a:pt x="441" y="49"/>
                  </a:lnTo>
                  <a:lnTo>
                    <a:pt x="467" y="67"/>
                  </a:lnTo>
                  <a:lnTo>
                    <a:pt x="495" y="88"/>
                  </a:lnTo>
                  <a:lnTo>
                    <a:pt x="520" y="112"/>
                  </a:lnTo>
                  <a:lnTo>
                    <a:pt x="540" y="140"/>
                  </a:lnTo>
                  <a:lnTo>
                    <a:pt x="557" y="174"/>
                  </a:lnTo>
                  <a:lnTo>
                    <a:pt x="568" y="213"/>
                  </a:lnTo>
                  <a:lnTo>
                    <a:pt x="574" y="256"/>
                  </a:lnTo>
                  <a:lnTo>
                    <a:pt x="572" y="305"/>
                  </a:lnTo>
                  <a:lnTo>
                    <a:pt x="561" y="365"/>
                  </a:lnTo>
                  <a:lnTo>
                    <a:pt x="544" y="417"/>
                  </a:lnTo>
                  <a:lnTo>
                    <a:pt x="521" y="466"/>
                  </a:lnTo>
                  <a:lnTo>
                    <a:pt x="493" y="507"/>
                  </a:lnTo>
                  <a:lnTo>
                    <a:pt x="463" y="542"/>
                  </a:lnTo>
                  <a:lnTo>
                    <a:pt x="434" y="574"/>
                  </a:lnTo>
                  <a:lnTo>
                    <a:pt x="402" y="600"/>
                  </a:lnTo>
                  <a:lnTo>
                    <a:pt x="372" y="621"/>
                  </a:lnTo>
                  <a:lnTo>
                    <a:pt x="346" y="638"/>
                  </a:lnTo>
                  <a:lnTo>
                    <a:pt x="321" y="649"/>
                  </a:lnTo>
                  <a:lnTo>
                    <a:pt x="303" y="658"/>
                  </a:lnTo>
                  <a:lnTo>
                    <a:pt x="291" y="664"/>
                  </a:lnTo>
                  <a:lnTo>
                    <a:pt x="286" y="664"/>
                  </a:lnTo>
                  <a:lnTo>
                    <a:pt x="282" y="664"/>
                  </a:lnTo>
                  <a:lnTo>
                    <a:pt x="269" y="658"/>
                  </a:lnTo>
                  <a:lnTo>
                    <a:pt x="252" y="649"/>
                  </a:lnTo>
                  <a:lnTo>
                    <a:pt x="228" y="638"/>
                  </a:lnTo>
                  <a:lnTo>
                    <a:pt x="200" y="621"/>
                  </a:lnTo>
                  <a:lnTo>
                    <a:pt x="170" y="600"/>
                  </a:lnTo>
                  <a:lnTo>
                    <a:pt x="140" y="574"/>
                  </a:lnTo>
                  <a:lnTo>
                    <a:pt x="108" y="542"/>
                  </a:lnTo>
                  <a:lnTo>
                    <a:pt x="78" y="507"/>
                  </a:lnTo>
                  <a:lnTo>
                    <a:pt x="52" y="466"/>
                  </a:lnTo>
                  <a:lnTo>
                    <a:pt x="30" y="417"/>
                  </a:lnTo>
                  <a:lnTo>
                    <a:pt x="11" y="365"/>
                  </a:lnTo>
                  <a:lnTo>
                    <a:pt x="2" y="305"/>
                  </a:lnTo>
                  <a:lnTo>
                    <a:pt x="0" y="256"/>
                  </a:lnTo>
                  <a:lnTo>
                    <a:pt x="5" y="213"/>
                  </a:lnTo>
                  <a:lnTo>
                    <a:pt x="17" y="174"/>
                  </a:lnTo>
                  <a:lnTo>
                    <a:pt x="33" y="140"/>
                  </a:lnTo>
                  <a:lnTo>
                    <a:pt x="54" y="112"/>
                  </a:lnTo>
                  <a:lnTo>
                    <a:pt x="78" y="88"/>
                  </a:lnTo>
                  <a:lnTo>
                    <a:pt x="105" y="67"/>
                  </a:lnTo>
                  <a:lnTo>
                    <a:pt x="133" y="49"/>
                  </a:lnTo>
                  <a:lnTo>
                    <a:pt x="161" y="36"/>
                  </a:lnTo>
                  <a:lnTo>
                    <a:pt x="189" y="24"/>
                  </a:lnTo>
                  <a:lnTo>
                    <a:pt x="215" y="15"/>
                  </a:lnTo>
                  <a:lnTo>
                    <a:pt x="237" y="9"/>
                  </a:lnTo>
                  <a:lnTo>
                    <a:pt x="258" y="6"/>
                  </a:lnTo>
                  <a:lnTo>
                    <a:pt x="273" y="2"/>
                  </a:lnTo>
                  <a:lnTo>
                    <a:pt x="282" y="0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FBBCA9"/>
            </a:solidFill>
            <a:ln w="0">
              <a:solidFill>
                <a:srgbClr val="FBBCA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426"/>
            <p:cNvSpPr>
              <a:spLocks/>
            </p:cNvSpPr>
            <p:nvPr/>
          </p:nvSpPr>
          <p:spPr bwMode="auto">
            <a:xfrm>
              <a:off x="4025" y="466"/>
              <a:ext cx="954" cy="860"/>
            </a:xfrm>
            <a:custGeom>
              <a:avLst/>
              <a:gdLst>
                <a:gd name="T0" fmla="*/ 499 w 954"/>
                <a:gd name="T1" fmla="*/ 2 h 860"/>
                <a:gd name="T2" fmla="*/ 554 w 954"/>
                <a:gd name="T3" fmla="*/ 5 h 860"/>
                <a:gd name="T4" fmla="*/ 621 w 954"/>
                <a:gd name="T5" fmla="*/ 16 h 860"/>
                <a:gd name="T6" fmla="*/ 694 w 954"/>
                <a:gd name="T7" fmla="*/ 37 h 860"/>
                <a:gd name="T8" fmla="*/ 769 w 954"/>
                <a:gd name="T9" fmla="*/ 73 h 860"/>
                <a:gd name="T10" fmla="*/ 836 w 954"/>
                <a:gd name="T11" fmla="*/ 125 h 860"/>
                <a:gd name="T12" fmla="*/ 894 w 954"/>
                <a:gd name="T13" fmla="*/ 196 h 860"/>
                <a:gd name="T14" fmla="*/ 935 w 954"/>
                <a:gd name="T15" fmla="*/ 290 h 860"/>
                <a:gd name="T16" fmla="*/ 954 w 954"/>
                <a:gd name="T17" fmla="*/ 409 h 860"/>
                <a:gd name="T18" fmla="*/ 942 w 954"/>
                <a:gd name="T19" fmla="*/ 525 h 860"/>
                <a:gd name="T20" fmla="*/ 903 w 954"/>
                <a:gd name="T21" fmla="*/ 626 h 860"/>
                <a:gd name="T22" fmla="*/ 845 w 954"/>
                <a:gd name="T23" fmla="*/ 710 h 860"/>
                <a:gd name="T24" fmla="*/ 776 w 954"/>
                <a:gd name="T25" fmla="*/ 774 h 860"/>
                <a:gd name="T26" fmla="*/ 707 w 954"/>
                <a:gd name="T27" fmla="*/ 821 h 860"/>
                <a:gd name="T28" fmla="*/ 647 w 954"/>
                <a:gd name="T29" fmla="*/ 851 h 860"/>
                <a:gd name="T30" fmla="*/ 602 w 954"/>
                <a:gd name="T31" fmla="*/ 860 h 860"/>
                <a:gd name="T32" fmla="*/ 658 w 954"/>
                <a:gd name="T33" fmla="*/ 787 h 860"/>
                <a:gd name="T34" fmla="*/ 679 w 954"/>
                <a:gd name="T35" fmla="*/ 720 h 860"/>
                <a:gd name="T36" fmla="*/ 679 w 954"/>
                <a:gd name="T37" fmla="*/ 665 h 860"/>
                <a:gd name="T38" fmla="*/ 699 w 954"/>
                <a:gd name="T39" fmla="*/ 609 h 860"/>
                <a:gd name="T40" fmla="*/ 741 w 954"/>
                <a:gd name="T41" fmla="*/ 523 h 860"/>
                <a:gd name="T42" fmla="*/ 712 w 954"/>
                <a:gd name="T43" fmla="*/ 432 h 860"/>
                <a:gd name="T44" fmla="*/ 636 w 954"/>
                <a:gd name="T45" fmla="*/ 327 h 860"/>
                <a:gd name="T46" fmla="*/ 576 w 954"/>
                <a:gd name="T47" fmla="*/ 218 h 860"/>
                <a:gd name="T48" fmla="*/ 580 w 954"/>
                <a:gd name="T49" fmla="*/ 241 h 860"/>
                <a:gd name="T50" fmla="*/ 595 w 954"/>
                <a:gd name="T51" fmla="*/ 293 h 860"/>
                <a:gd name="T52" fmla="*/ 617 w 954"/>
                <a:gd name="T53" fmla="*/ 357 h 860"/>
                <a:gd name="T54" fmla="*/ 651 w 954"/>
                <a:gd name="T55" fmla="*/ 411 h 860"/>
                <a:gd name="T56" fmla="*/ 654 w 954"/>
                <a:gd name="T57" fmla="*/ 420 h 860"/>
                <a:gd name="T58" fmla="*/ 617 w 954"/>
                <a:gd name="T59" fmla="*/ 377 h 860"/>
                <a:gd name="T60" fmla="*/ 583 w 954"/>
                <a:gd name="T61" fmla="*/ 316 h 860"/>
                <a:gd name="T62" fmla="*/ 561 w 954"/>
                <a:gd name="T63" fmla="*/ 258 h 860"/>
                <a:gd name="T64" fmla="*/ 514 w 954"/>
                <a:gd name="T65" fmla="*/ 269 h 860"/>
                <a:gd name="T66" fmla="*/ 404 w 954"/>
                <a:gd name="T67" fmla="*/ 344 h 860"/>
                <a:gd name="T68" fmla="*/ 269 w 954"/>
                <a:gd name="T69" fmla="*/ 415 h 860"/>
                <a:gd name="T70" fmla="*/ 204 w 954"/>
                <a:gd name="T71" fmla="*/ 492 h 860"/>
                <a:gd name="T72" fmla="*/ 236 w 954"/>
                <a:gd name="T73" fmla="*/ 576 h 860"/>
                <a:gd name="T74" fmla="*/ 281 w 954"/>
                <a:gd name="T75" fmla="*/ 645 h 860"/>
                <a:gd name="T76" fmla="*/ 273 w 954"/>
                <a:gd name="T77" fmla="*/ 690 h 860"/>
                <a:gd name="T78" fmla="*/ 282 w 954"/>
                <a:gd name="T79" fmla="*/ 751 h 860"/>
                <a:gd name="T80" fmla="*/ 320 w 954"/>
                <a:gd name="T81" fmla="*/ 823 h 860"/>
                <a:gd name="T82" fmla="*/ 333 w 954"/>
                <a:gd name="T83" fmla="*/ 856 h 860"/>
                <a:gd name="T84" fmla="*/ 279 w 954"/>
                <a:gd name="T85" fmla="*/ 837 h 860"/>
                <a:gd name="T86" fmla="*/ 213 w 954"/>
                <a:gd name="T87" fmla="*/ 800 h 860"/>
                <a:gd name="T88" fmla="*/ 142 w 954"/>
                <a:gd name="T89" fmla="*/ 744 h 860"/>
                <a:gd name="T90" fmla="*/ 79 w 954"/>
                <a:gd name="T91" fmla="*/ 671 h 860"/>
                <a:gd name="T92" fmla="*/ 28 w 954"/>
                <a:gd name="T93" fmla="*/ 578 h 860"/>
                <a:gd name="T94" fmla="*/ 2 w 954"/>
                <a:gd name="T95" fmla="*/ 469 h 860"/>
                <a:gd name="T96" fmla="*/ 8 w 954"/>
                <a:gd name="T97" fmla="*/ 346 h 860"/>
                <a:gd name="T98" fmla="*/ 37 w 954"/>
                <a:gd name="T99" fmla="*/ 239 h 860"/>
                <a:gd name="T100" fmla="*/ 88 w 954"/>
                <a:gd name="T101" fmla="*/ 157 h 860"/>
                <a:gd name="T102" fmla="*/ 152 w 954"/>
                <a:gd name="T103" fmla="*/ 97 h 860"/>
                <a:gd name="T104" fmla="*/ 223 w 954"/>
                <a:gd name="T105" fmla="*/ 54 h 860"/>
                <a:gd name="T106" fmla="*/ 297 w 954"/>
                <a:gd name="T107" fmla="*/ 26 h 860"/>
                <a:gd name="T108" fmla="*/ 368 w 954"/>
                <a:gd name="T109" fmla="*/ 9 h 860"/>
                <a:gd name="T110" fmla="*/ 430 w 954"/>
                <a:gd name="T111" fmla="*/ 2 h 860"/>
                <a:gd name="T112" fmla="*/ 477 w 954"/>
                <a:gd name="T113" fmla="*/ 0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4" h="860">
                  <a:moveTo>
                    <a:pt x="477" y="0"/>
                  </a:moveTo>
                  <a:lnTo>
                    <a:pt x="499" y="2"/>
                  </a:lnTo>
                  <a:lnTo>
                    <a:pt x="524" y="2"/>
                  </a:lnTo>
                  <a:lnTo>
                    <a:pt x="554" y="5"/>
                  </a:lnTo>
                  <a:lnTo>
                    <a:pt x="585" y="9"/>
                  </a:lnTo>
                  <a:lnTo>
                    <a:pt x="621" y="16"/>
                  </a:lnTo>
                  <a:lnTo>
                    <a:pt x="656" y="26"/>
                  </a:lnTo>
                  <a:lnTo>
                    <a:pt x="694" y="37"/>
                  </a:lnTo>
                  <a:lnTo>
                    <a:pt x="731" y="54"/>
                  </a:lnTo>
                  <a:lnTo>
                    <a:pt x="769" y="73"/>
                  </a:lnTo>
                  <a:lnTo>
                    <a:pt x="804" y="97"/>
                  </a:lnTo>
                  <a:lnTo>
                    <a:pt x="836" y="125"/>
                  </a:lnTo>
                  <a:lnTo>
                    <a:pt x="868" y="157"/>
                  </a:lnTo>
                  <a:lnTo>
                    <a:pt x="894" y="196"/>
                  </a:lnTo>
                  <a:lnTo>
                    <a:pt x="918" y="239"/>
                  </a:lnTo>
                  <a:lnTo>
                    <a:pt x="935" y="290"/>
                  </a:lnTo>
                  <a:lnTo>
                    <a:pt x="948" y="346"/>
                  </a:lnTo>
                  <a:lnTo>
                    <a:pt x="954" y="409"/>
                  </a:lnTo>
                  <a:lnTo>
                    <a:pt x="952" y="469"/>
                  </a:lnTo>
                  <a:lnTo>
                    <a:pt x="942" y="525"/>
                  </a:lnTo>
                  <a:lnTo>
                    <a:pt x="926" y="578"/>
                  </a:lnTo>
                  <a:lnTo>
                    <a:pt x="903" y="626"/>
                  </a:lnTo>
                  <a:lnTo>
                    <a:pt x="875" y="671"/>
                  </a:lnTo>
                  <a:lnTo>
                    <a:pt x="845" y="710"/>
                  </a:lnTo>
                  <a:lnTo>
                    <a:pt x="812" y="744"/>
                  </a:lnTo>
                  <a:lnTo>
                    <a:pt x="776" y="774"/>
                  </a:lnTo>
                  <a:lnTo>
                    <a:pt x="742" y="800"/>
                  </a:lnTo>
                  <a:lnTo>
                    <a:pt x="707" y="821"/>
                  </a:lnTo>
                  <a:lnTo>
                    <a:pt x="675" y="837"/>
                  </a:lnTo>
                  <a:lnTo>
                    <a:pt x="647" y="851"/>
                  </a:lnTo>
                  <a:lnTo>
                    <a:pt x="621" y="856"/>
                  </a:lnTo>
                  <a:lnTo>
                    <a:pt x="602" y="860"/>
                  </a:lnTo>
                  <a:lnTo>
                    <a:pt x="636" y="823"/>
                  </a:lnTo>
                  <a:lnTo>
                    <a:pt x="658" y="787"/>
                  </a:lnTo>
                  <a:lnTo>
                    <a:pt x="673" y="751"/>
                  </a:lnTo>
                  <a:lnTo>
                    <a:pt x="679" y="720"/>
                  </a:lnTo>
                  <a:lnTo>
                    <a:pt x="681" y="690"/>
                  </a:lnTo>
                  <a:lnTo>
                    <a:pt x="679" y="665"/>
                  </a:lnTo>
                  <a:lnTo>
                    <a:pt x="673" y="645"/>
                  </a:lnTo>
                  <a:lnTo>
                    <a:pt x="699" y="609"/>
                  </a:lnTo>
                  <a:lnTo>
                    <a:pt x="722" y="568"/>
                  </a:lnTo>
                  <a:lnTo>
                    <a:pt x="741" y="523"/>
                  </a:lnTo>
                  <a:lnTo>
                    <a:pt x="755" y="475"/>
                  </a:lnTo>
                  <a:lnTo>
                    <a:pt x="712" y="432"/>
                  </a:lnTo>
                  <a:lnTo>
                    <a:pt x="671" y="381"/>
                  </a:lnTo>
                  <a:lnTo>
                    <a:pt x="636" y="327"/>
                  </a:lnTo>
                  <a:lnTo>
                    <a:pt x="604" y="273"/>
                  </a:lnTo>
                  <a:lnTo>
                    <a:pt x="576" y="218"/>
                  </a:lnTo>
                  <a:lnTo>
                    <a:pt x="576" y="224"/>
                  </a:lnTo>
                  <a:lnTo>
                    <a:pt x="580" y="241"/>
                  </a:lnTo>
                  <a:lnTo>
                    <a:pt x="585" y="265"/>
                  </a:lnTo>
                  <a:lnTo>
                    <a:pt x="595" y="293"/>
                  </a:lnTo>
                  <a:lnTo>
                    <a:pt x="604" y="325"/>
                  </a:lnTo>
                  <a:lnTo>
                    <a:pt x="617" y="357"/>
                  </a:lnTo>
                  <a:lnTo>
                    <a:pt x="634" y="387"/>
                  </a:lnTo>
                  <a:lnTo>
                    <a:pt x="651" y="411"/>
                  </a:lnTo>
                  <a:lnTo>
                    <a:pt x="673" y="430"/>
                  </a:lnTo>
                  <a:lnTo>
                    <a:pt x="654" y="420"/>
                  </a:lnTo>
                  <a:lnTo>
                    <a:pt x="636" y="404"/>
                  </a:lnTo>
                  <a:lnTo>
                    <a:pt x="617" y="377"/>
                  </a:lnTo>
                  <a:lnTo>
                    <a:pt x="598" y="348"/>
                  </a:lnTo>
                  <a:lnTo>
                    <a:pt x="583" y="316"/>
                  </a:lnTo>
                  <a:lnTo>
                    <a:pt x="570" y="286"/>
                  </a:lnTo>
                  <a:lnTo>
                    <a:pt x="561" y="258"/>
                  </a:lnTo>
                  <a:lnTo>
                    <a:pt x="555" y="235"/>
                  </a:lnTo>
                  <a:lnTo>
                    <a:pt x="514" y="269"/>
                  </a:lnTo>
                  <a:lnTo>
                    <a:pt x="464" y="306"/>
                  </a:lnTo>
                  <a:lnTo>
                    <a:pt x="404" y="344"/>
                  </a:lnTo>
                  <a:lnTo>
                    <a:pt x="340" y="381"/>
                  </a:lnTo>
                  <a:lnTo>
                    <a:pt x="269" y="415"/>
                  </a:lnTo>
                  <a:lnTo>
                    <a:pt x="195" y="445"/>
                  </a:lnTo>
                  <a:lnTo>
                    <a:pt x="204" y="492"/>
                  </a:lnTo>
                  <a:lnTo>
                    <a:pt x="219" y="536"/>
                  </a:lnTo>
                  <a:lnTo>
                    <a:pt x="236" y="576"/>
                  </a:lnTo>
                  <a:lnTo>
                    <a:pt x="258" y="613"/>
                  </a:lnTo>
                  <a:lnTo>
                    <a:pt x="281" y="645"/>
                  </a:lnTo>
                  <a:lnTo>
                    <a:pt x="277" y="665"/>
                  </a:lnTo>
                  <a:lnTo>
                    <a:pt x="273" y="690"/>
                  </a:lnTo>
                  <a:lnTo>
                    <a:pt x="275" y="720"/>
                  </a:lnTo>
                  <a:lnTo>
                    <a:pt x="282" y="751"/>
                  </a:lnTo>
                  <a:lnTo>
                    <a:pt x="296" y="787"/>
                  </a:lnTo>
                  <a:lnTo>
                    <a:pt x="320" y="823"/>
                  </a:lnTo>
                  <a:lnTo>
                    <a:pt x="353" y="860"/>
                  </a:lnTo>
                  <a:lnTo>
                    <a:pt x="333" y="856"/>
                  </a:lnTo>
                  <a:lnTo>
                    <a:pt x="309" y="851"/>
                  </a:lnTo>
                  <a:lnTo>
                    <a:pt x="279" y="837"/>
                  </a:lnTo>
                  <a:lnTo>
                    <a:pt x="247" y="821"/>
                  </a:lnTo>
                  <a:lnTo>
                    <a:pt x="213" y="800"/>
                  </a:lnTo>
                  <a:lnTo>
                    <a:pt x="178" y="774"/>
                  </a:lnTo>
                  <a:lnTo>
                    <a:pt x="142" y="744"/>
                  </a:lnTo>
                  <a:lnTo>
                    <a:pt x="110" y="710"/>
                  </a:lnTo>
                  <a:lnTo>
                    <a:pt x="79" y="671"/>
                  </a:lnTo>
                  <a:lnTo>
                    <a:pt x="52" y="626"/>
                  </a:lnTo>
                  <a:lnTo>
                    <a:pt x="28" y="578"/>
                  </a:lnTo>
                  <a:lnTo>
                    <a:pt x="11" y="525"/>
                  </a:lnTo>
                  <a:lnTo>
                    <a:pt x="2" y="469"/>
                  </a:lnTo>
                  <a:lnTo>
                    <a:pt x="0" y="409"/>
                  </a:lnTo>
                  <a:lnTo>
                    <a:pt x="8" y="346"/>
                  </a:lnTo>
                  <a:lnTo>
                    <a:pt x="19" y="290"/>
                  </a:lnTo>
                  <a:lnTo>
                    <a:pt x="37" y="239"/>
                  </a:lnTo>
                  <a:lnTo>
                    <a:pt x="60" y="196"/>
                  </a:lnTo>
                  <a:lnTo>
                    <a:pt x="88" y="157"/>
                  </a:lnTo>
                  <a:lnTo>
                    <a:pt x="118" y="125"/>
                  </a:lnTo>
                  <a:lnTo>
                    <a:pt x="152" y="97"/>
                  </a:lnTo>
                  <a:lnTo>
                    <a:pt x="187" y="73"/>
                  </a:lnTo>
                  <a:lnTo>
                    <a:pt x="223" y="54"/>
                  </a:lnTo>
                  <a:lnTo>
                    <a:pt x="260" y="37"/>
                  </a:lnTo>
                  <a:lnTo>
                    <a:pt x="297" y="26"/>
                  </a:lnTo>
                  <a:lnTo>
                    <a:pt x="335" y="16"/>
                  </a:lnTo>
                  <a:lnTo>
                    <a:pt x="368" y="9"/>
                  </a:lnTo>
                  <a:lnTo>
                    <a:pt x="400" y="5"/>
                  </a:lnTo>
                  <a:lnTo>
                    <a:pt x="430" y="2"/>
                  </a:lnTo>
                  <a:lnTo>
                    <a:pt x="456" y="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B0000"/>
            </a:solidFill>
            <a:ln w="0">
              <a:solidFill>
                <a:srgbClr val="6B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427"/>
            <p:cNvSpPr>
              <a:spLocks/>
            </p:cNvSpPr>
            <p:nvPr/>
          </p:nvSpPr>
          <p:spPr bwMode="auto">
            <a:xfrm>
              <a:off x="4431" y="1360"/>
              <a:ext cx="421" cy="1015"/>
            </a:xfrm>
            <a:custGeom>
              <a:avLst/>
              <a:gdLst>
                <a:gd name="T0" fmla="*/ 207 w 421"/>
                <a:gd name="T1" fmla="*/ 0 h 1015"/>
                <a:gd name="T2" fmla="*/ 312 w 421"/>
                <a:gd name="T3" fmla="*/ 13 h 1015"/>
                <a:gd name="T4" fmla="*/ 336 w 421"/>
                <a:gd name="T5" fmla="*/ 22 h 1015"/>
                <a:gd name="T6" fmla="*/ 353 w 421"/>
                <a:gd name="T7" fmla="*/ 39 h 1015"/>
                <a:gd name="T8" fmla="*/ 363 w 421"/>
                <a:gd name="T9" fmla="*/ 61 h 1015"/>
                <a:gd name="T10" fmla="*/ 370 w 421"/>
                <a:gd name="T11" fmla="*/ 97 h 1015"/>
                <a:gd name="T12" fmla="*/ 376 w 421"/>
                <a:gd name="T13" fmla="*/ 136 h 1015"/>
                <a:gd name="T14" fmla="*/ 385 w 421"/>
                <a:gd name="T15" fmla="*/ 179 h 1015"/>
                <a:gd name="T16" fmla="*/ 392 w 421"/>
                <a:gd name="T17" fmla="*/ 222 h 1015"/>
                <a:gd name="T18" fmla="*/ 400 w 421"/>
                <a:gd name="T19" fmla="*/ 263 h 1015"/>
                <a:gd name="T20" fmla="*/ 407 w 421"/>
                <a:gd name="T21" fmla="*/ 301 h 1015"/>
                <a:gd name="T22" fmla="*/ 415 w 421"/>
                <a:gd name="T23" fmla="*/ 332 h 1015"/>
                <a:gd name="T24" fmla="*/ 421 w 421"/>
                <a:gd name="T25" fmla="*/ 355 h 1015"/>
                <a:gd name="T26" fmla="*/ 421 w 421"/>
                <a:gd name="T27" fmla="*/ 368 h 1015"/>
                <a:gd name="T28" fmla="*/ 415 w 421"/>
                <a:gd name="T29" fmla="*/ 387 h 1015"/>
                <a:gd name="T30" fmla="*/ 406 w 421"/>
                <a:gd name="T31" fmla="*/ 409 h 1015"/>
                <a:gd name="T32" fmla="*/ 394 w 421"/>
                <a:gd name="T33" fmla="*/ 433 h 1015"/>
                <a:gd name="T34" fmla="*/ 381 w 421"/>
                <a:gd name="T35" fmla="*/ 460 h 1015"/>
                <a:gd name="T36" fmla="*/ 368 w 421"/>
                <a:gd name="T37" fmla="*/ 484 h 1015"/>
                <a:gd name="T38" fmla="*/ 357 w 421"/>
                <a:gd name="T39" fmla="*/ 505 h 1015"/>
                <a:gd name="T40" fmla="*/ 346 w 421"/>
                <a:gd name="T41" fmla="*/ 521 h 1015"/>
                <a:gd name="T42" fmla="*/ 338 w 421"/>
                <a:gd name="T43" fmla="*/ 533 h 1015"/>
                <a:gd name="T44" fmla="*/ 336 w 421"/>
                <a:gd name="T45" fmla="*/ 536 h 1015"/>
                <a:gd name="T46" fmla="*/ 338 w 421"/>
                <a:gd name="T47" fmla="*/ 542 h 1015"/>
                <a:gd name="T48" fmla="*/ 340 w 421"/>
                <a:gd name="T49" fmla="*/ 559 h 1015"/>
                <a:gd name="T50" fmla="*/ 346 w 421"/>
                <a:gd name="T51" fmla="*/ 583 h 1015"/>
                <a:gd name="T52" fmla="*/ 353 w 421"/>
                <a:gd name="T53" fmla="*/ 615 h 1015"/>
                <a:gd name="T54" fmla="*/ 361 w 421"/>
                <a:gd name="T55" fmla="*/ 654 h 1015"/>
                <a:gd name="T56" fmla="*/ 368 w 421"/>
                <a:gd name="T57" fmla="*/ 695 h 1015"/>
                <a:gd name="T58" fmla="*/ 378 w 421"/>
                <a:gd name="T59" fmla="*/ 738 h 1015"/>
                <a:gd name="T60" fmla="*/ 387 w 421"/>
                <a:gd name="T61" fmla="*/ 783 h 1015"/>
                <a:gd name="T62" fmla="*/ 396 w 421"/>
                <a:gd name="T63" fmla="*/ 826 h 1015"/>
                <a:gd name="T64" fmla="*/ 406 w 421"/>
                <a:gd name="T65" fmla="*/ 867 h 1015"/>
                <a:gd name="T66" fmla="*/ 413 w 421"/>
                <a:gd name="T67" fmla="*/ 905 h 1015"/>
                <a:gd name="T68" fmla="*/ 421 w 421"/>
                <a:gd name="T69" fmla="*/ 937 h 1015"/>
                <a:gd name="T70" fmla="*/ 404 w 421"/>
                <a:gd name="T71" fmla="*/ 955 h 1015"/>
                <a:gd name="T72" fmla="*/ 381 w 421"/>
                <a:gd name="T73" fmla="*/ 970 h 1015"/>
                <a:gd name="T74" fmla="*/ 349 w 421"/>
                <a:gd name="T75" fmla="*/ 983 h 1015"/>
                <a:gd name="T76" fmla="*/ 316 w 421"/>
                <a:gd name="T77" fmla="*/ 993 h 1015"/>
                <a:gd name="T78" fmla="*/ 277 w 421"/>
                <a:gd name="T79" fmla="*/ 1000 h 1015"/>
                <a:gd name="T80" fmla="*/ 237 w 421"/>
                <a:gd name="T81" fmla="*/ 1006 h 1015"/>
                <a:gd name="T82" fmla="*/ 198 w 421"/>
                <a:gd name="T83" fmla="*/ 1009 h 1015"/>
                <a:gd name="T84" fmla="*/ 161 w 421"/>
                <a:gd name="T85" fmla="*/ 1013 h 1015"/>
                <a:gd name="T86" fmla="*/ 127 w 421"/>
                <a:gd name="T87" fmla="*/ 1015 h 1015"/>
                <a:gd name="T88" fmla="*/ 101 w 421"/>
                <a:gd name="T89" fmla="*/ 1015 h 1015"/>
                <a:gd name="T90" fmla="*/ 80 w 421"/>
                <a:gd name="T91" fmla="*/ 1015 h 1015"/>
                <a:gd name="T92" fmla="*/ 71 w 421"/>
                <a:gd name="T93" fmla="*/ 1015 h 1015"/>
                <a:gd name="T94" fmla="*/ 0 w 421"/>
                <a:gd name="T95" fmla="*/ 553 h 1015"/>
                <a:gd name="T96" fmla="*/ 71 w 421"/>
                <a:gd name="T97" fmla="*/ 362 h 1015"/>
                <a:gd name="T98" fmla="*/ 71 w 421"/>
                <a:gd name="T99" fmla="*/ 362 h 1015"/>
                <a:gd name="T100" fmla="*/ 207 w 421"/>
                <a:gd name="T101" fmla="*/ 0 h 10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1" h="1015">
                  <a:moveTo>
                    <a:pt x="207" y="0"/>
                  </a:moveTo>
                  <a:lnTo>
                    <a:pt x="312" y="13"/>
                  </a:lnTo>
                  <a:lnTo>
                    <a:pt x="336" y="22"/>
                  </a:lnTo>
                  <a:lnTo>
                    <a:pt x="353" y="39"/>
                  </a:lnTo>
                  <a:lnTo>
                    <a:pt x="363" y="61"/>
                  </a:lnTo>
                  <a:lnTo>
                    <a:pt x="370" y="97"/>
                  </a:lnTo>
                  <a:lnTo>
                    <a:pt x="376" y="136"/>
                  </a:lnTo>
                  <a:lnTo>
                    <a:pt x="385" y="179"/>
                  </a:lnTo>
                  <a:lnTo>
                    <a:pt x="392" y="222"/>
                  </a:lnTo>
                  <a:lnTo>
                    <a:pt x="400" y="263"/>
                  </a:lnTo>
                  <a:lnTo>
                    <a:pt x="407" y="301"/>
                  </a:lnTo>
                  <a:lnTo>
                    <a:pt x="415" y="332"/>
                  </a:lnTo>
                  <a:lnTo>
                    <a:pt x="421" y="355"/>
                  </a:lnTo>
                  <a:lnTo>
                    <a:pt x="421" y="368"/>
                  </a:lnTo>
                  <a:lnTo>
                    <a:pt x="415" y="387"/>
                  </a:lnTo>
                  <a:lnTo>
                    <a:pt x="406" y="409"/>
                  </a:lnTo>
                  <a:lnTo>
                    <a:pt x="394" y="433"/>
                  </a:lnTo>
                  <a:lnTo>
                    <a:pt x="381" y="460"/>
                  </a:lnTo>
                  <a:lnTo>
                    <a:pt x="368" y="484"/>
                  </a:lnTo>
                  <a:lnTo>
                    <a:pt x="357" y="505"/>
                  </a:lnTo>
                  <a:lnTo>
                    <a:pt x="346" y="521"/>
                  </a:lnTo>
                  <a:lnTo>
                    <a:pt x="338" y="533"/>
                  </a:lnTo>
                  <a:lnTo>
                    <a:pt x="336" y="536"/>
                  </a:lnTo>
                  <a:lnTo>
                    <a:pt x="338" y="542"/>
                  </a:lnTo>
                  <a:lnTo>
                    <a:pt x="340" y="559"/>
                  </a:lnTo>
                  <a:lnTo>
                    <a:pt x="346" y="583"/>
                  </a:lnTo>
                  <a:lnTo>
                    <a:pt x="353" y="615"/>
                  </a:lnTo>
                  <a:lnTo>
                    <a:pt x="361" y="654"/>
                  </a:lnTo>
                  <a:lnTo>
                    <a:pt x="368" y="695"/>
                  </a:lnTo>
                  <a:lnTo>
                    <a:pt x="378" y="738"/>
                  </a:lnTo>
                  <a:lnTo>
                    <a:pt x="387" y="783"/>
                  </a:lnTo>
                  <a:lnTo>
                    <a:pt x="396" y="826"/>
                  </a:lnTo>
                  <a:lnTo>
                    <a:pt x="406" y="867"/>
                  </a:lnTo>
                  <a:lnTo>
                    <a:pt x="413" y="905"/>
                  </a:lnTo>
                  <a:lnTo>
                    <a:pt x="421" y="937"/>
                  </a:lnTo>
                  <a:lnTo>
                    <a:pt x="404" y="955"/>
                  </a:lnTo>
                  <a:lnTo>
                    <a:pt x="381" y="970"/>
                  </a:lnTo>
                  <a:lnTo>
                    <a:pt x="349" y="983"/>
                  </a:lnTo>
                  <a:lnTo>
                    <a:pt x="316" y="993"/>
                  </a:lnTo>
                  <a:lnTo>
                    <a:pt x="277" y="1000"/>
                  </a:lnTo>
                  <a:lnTo>
                    <a:pt x="237" y="1006"/>
                  </a:lnTo>
                  <a:lnTo>
                    <a:pt x="198" y="1009"/>
                  </a:lnTo>
                  <a:lnTo>
                    <a:pt x="161" y="1013"/>
                  </a:lnTo>
                  <a:lnTo>
                    <a:pt x="127" y="1015"/>
                  </a:lnTo>
                  <a:lnTo>
                    <a:pt x="101" y="1015"/>
                  </a:lnTo>
                  <a:lnTo>
                    <a:pt x="80" y="1015"/>
                  </a:lnTo>
                  <a:lnTo>
                    <a:pt x="71" y="1015"/>
                  </a:lnTo>
                  <a:lnTo>
                    <a:pt x="0" y="553"/>
                  </a:lnTo>
                  <a:lnTo>
                    <a:pt x="71" y="362"/>
                  </a:lnTo>
                  <a:lnTo>
                    <a:pt x="71" y="362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455B63"/>
            </a:solidFill>
            <a:ln w="0">
              <a:solidFill>
                <a:srgbClr val="455B6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428"/>
            <p:cNvSpPr>
              <a:spLocks/>
            </p:cNvSpPr>
            <p:nvPr/>
          </p:nvSpPr>
          <p:spPr bwMode="auto">
            <a:xfrm>
              <a:off x="4365" y="1352"/>
              <a:ext cx="273" cy="370"/>
            </a:xfrm>
            <a:custGeom>
              <a:avLst/>
              <a:gdLst>
                <a:gd name="T0" fmla="*/ 66 w 273"/>
                <a:gd name="T1" fmla="*/ 0 h 370"/>
                <a:gd name="T2" fmla="*/ 137 w 273"/>
                <a:gd name="T3" fmla="*/ 66 h 370"/>
                <a:gd name="T4" fmla="*/ 208 w 273"/>
                <a:gd name="T5" fmla="*/ 0 h 370"/>
                <a:gd name="T6" fmla="*/ 273 w 273"/>
                <a:gd name="T7" fmla="*/ 8 h 370"/>
                <a:gd name="T8" fmla="*/ 137 w 273"/>
                <a:gd name="T9" fmla="*/ 370 h 370"/>
                <a:gd name="T10" fmla="*/ 0 w 273"/>
                <a:gd name="T11" fmla="*/ 8 h 370"/>
                <a:gd name="T12" fmla="*/ 66 w 273"/>
                <a:gd name="T1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" h="370">
                  <a:moveTo>
                    <a:pt x="66" y="0"/>
                  </a:moveTo>
                  <a:lnTo>
                    <a:pt x="137" y="66"/>
                  </a:lnTo>
                  <a:lnTo>
                    <a:pt x="208" y="0"/>
                  </a:lnTo>
                  <a:lnTo>
                    <a:pt x="273" y="8"/>
                  </a:lnTo>
                  <a:lnTo>
                    <a:pt x="137" y="370"/>
                  </a:lnTo>
                  <a:lnTo>
                    <a:pt x="0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429"/>
            <p:cNvSpPr>
              <a:spLocks/>
            </p:cNvSpPr>
            <p:nvPr/>
          </p:nvSpPr>
          <p:spPr bwMode="auto">
            <a:xfrm>
              <a:off x="4150" y="1360"/>
              <a:ext cx="352" cy="1015"/>
            </a:xfrm>
            <a:custGeom>
              <a:avLst/>
              <a:gdLst>
                <a:gd name="T0" fmla="*/ 215 w 352"/>
                <a:gd name="T1" fmla="*/ 0 h 1015"/>
                <a:gd name="T2" fmla="*/ 352 w 352"/>
                <a:gd name="T3" fmla="*/ 362 h 1015"/>
                <a:gd name="T4" fmla="*/ 352 w 352"/>
                <a:gd name="T5" fmla="*/ 362 h 1015"/>
                <a:gd name="T6" fmla="*/ 281 w 352"/>
                <a:gd name="T7" fmla="*/ 553 h 1015"/>
                <a:gd name="T8" fmla="*/ 352 w 352"/>
                <a:gd name="T9" fmla="*/ 1015 h 1015"/>
                <a:gd name="T10" fmla="*/ 341 w 352"/>
                <a:gd name="T11" fmla="*/ 1015 h 1015"/>
                <a:gd name="T12" fmla="*/ 320 w 352"/>
                <a:gd name="T13" fmla="*/ 1015 h 1015"/>
                <a:gd name="T14" fmla="*/ 294 w 352"/>
                <a:gd name="T15" fmla="*/ 1015 h 1015"/>
                <a:gd name="T16" fmla="*/ 260 w 352"/>
                <a:gd name="T17" fmla="*/ 1013 h 1015"/>
                <a:gd name="T18" fmla="*/ 223 w 352"/>
                <a:gd name="T19" fmla="*/ 1009 h 1015"/>
                <a:gd name="T20" fmla="*/ 184 w 352"/>
                <a:gd name="T21" fmla="*/ 1006 h 1015"/>
                <a:gd name="T22" fmla="*/ 144 w 352"/>
                <a:gd name="T23" fmla="*/ 1000 h 1015"/>
                <a:gd name="T24" fmla="*/ 107 w 352"/>
                <a:gd name="T25" fmla="*/ 993 h 1015"/>
                <a:gd name="T26" fmla="*/ 71 w 352"/>
                <a:gd name="T27" fmla="*/ 983 h 1015"/>
                <a:gd name="T28" fmla="*/ 40 w 352"/>
                <a:gd name="T29" fmla="*/ 970 h 1015"/>
                <a:gd name="T30" fmla="*/ 17 w 352"/>
                <a:gd name="T31" fmla="*/ 955 h 1015"/>
                <a:gd name="T32" fmla="*/ 0 w 352"/>
                <a:gd name="T33" fmla="*/ 937 h 1015"/>
                <a:gd name="T34" fmla="*/ 8 w 352"/>
                <a:gd name="T35" fmla="*/ 905 h 1015"/>
                <a:gd name="T36" fmla="*/ 15 w 352"/>
                <a:gd name="T37" fmla="*/ 867 h 1015"/>
                <a:gd name="T38" fmla="*/ 25 w 352"/>
                <a:gd name="T39" fmla="*/ 826 h 1015"/>
                <a:gd name="T40" fmla="*/ 34 w 352"/>
                <a:gd name="T41" fmla="*/ 783 h 1015"/>
                <a:gd name="T42" fmla="*/ 43 w 352"/>
                <a:gd name="T43" fmla="*/ 738 h 1015"/>
                <a:gd name="T44" fmla="*/ 53 w 352"/>
                <a:gd name="T45" fmla="*/ 695 h 1015"/>
                <a:gd name="T46" fmla="*/ 60 w 352"/>
                <a:gd name="T47" fmla="*/ 654 h 1015"/>
                <a:gd name="T48" fmla="*/ 68 w 352"/>
                <a:gd name="T49" fmla="*/ 615 h 1015"/>
                <a:gd name="T50" fmla="*/ 75 w 352"/>
                <a:gd name="T51" fmla="*/ 583 h 1015"/>
                <a:gd name="T52" fmla="*/ 81 w 352"/>
                <a:gd name="T53" fmla="*/ 559 h 1015"/>
                <a:gd name="T54" fmla="*/ 83 w 352"/>
                <a:gd name="T55" fmla="*/ 542 h 1015"/>
                <a:gd name="T56" fmla="*/ 85 w 352"/>
                <a:gd name="T57" fmla="*/ 536 h 1015"/>
                <a:gd name="T58" fmla="*/ 83 w 352"/>
                <a:gd name="T59" fmla="*/ 533 h 1015"/>
                <a:gd name="T60" fmla="*/ 75 w 352"/>
                <a:gd name="T61" fmla="*/ 521 h 1015"/>
                <a:gd name="T62" fmla="*/ 64 w 352"/>
                <a:gd name="T63" fmla="*/ 505 h 1015"/>
                <a:gd name="T64" fmla="*/ 53 w 352"/>
                <a:gd name="T65" fmla="*/ 484 h 1015"/>
                <a:gd name="T66" fmla="*/ 40 w 352"/>
                <a:gd name="T67" fmla="*/ 460 h 1015"/>
                <a:gd name="T68" fmla="*/ 27 w 352"/>
                <a:gd name="T69" fmla="*/ 433 h 1015"/>
                <a:gd name="T70" fmla="*/ 15 w 352"/>
                <a:gd name="T71" fmla="*/ 409 h 1015"/>
                <a:gd name="T72" fmla="*/ 6 w 352"/>
                <a:gd name="T73" fmla="*/ 387 h 1015"/>
                <a:gd name="T74" fmla="*/ 2 w 352"/>
                <a:gd name="T75" fmla="*/ 368 h 1015"/>
                <a:gd name="T76" fmla="*/ 0 w 352"/>
                <a:gd name="T77" fmla="*/ 355 h 1015"/>
                <a:gd name="T78" fmla="*/ 6 w 352"/>
                <a:gd name="T79" fmla="*/ 332 h 1015"/>
                <a:gd name="T80" fmla="*/ 13 w 352"/>
                <a:gd name="T81" fmla="*/ 301 h 1015"/>
                <a:gd name="T82" fmla="*/ 21 w 352"/>
                <a:gd name="T83" fmla="*/ 263 h 1015"/>
                <a:gd name="T84" fmla="*/ 28 w 352"/>
                <a:gd name="T85" fmla="*/ 222 h 1015"/>
                <a:gd name="T86" fmla="*/ 38 w 352"/>
                <a:gd name="T87" fmla="*/ 179 h 1015"/>
                <a:gd name="T88" fmla="*/ 45 w 352"/>
                <a:gd name="T89" fmla="*/ 136 h 1015"/>
                <a:gd name="T90" fmla="*/ 53 w 352"/>
                <a:gd name="T91" fmla="*/ 97 h 1015"/>
                <a:gd name="T92" fmla="*/ 58 w 352"/>
                <a:gd name="T93" fmla="*/ 61 h 1015"/>
                <a:gd name="T94" fmla="*/ 68 w 352"/>
                <a:gd name="T95" fmla="*/ 39 h 1015"/>
                <a:gd name="T96" fmla="*/ 85 w 352"/>
                <a:gd name="T97" fmla="*/ 22 h 1015"/>
                <a:gd name="T98" fmla="*/ 109 w 352"/>
                <a:gd name="T99" fmla="*/ 13 h 1015"/>
                <a:gd name="T100" fmla="*/ 215 w 352"/>
                <a:gd name="T101" fmla="*/ 0 h 10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2" h="1015">
                  <a:moveTo>
                    <a:pt x="215" y="0"/>
                  </a:moveTo>
                  <a:lnTo>
                    <a:pt x="352" y="362"/>
                  </a:lnTo>
                  <a:lnTo>
                    <a:pt x="352" y="362"/>
                  </a:lnTo>
                  <a:lnTo>
                    <a:pt x="281" y="553"/>
                  </a:lnTo>
                  <a:lnTo>
                    <a:pt x="352" y="1015"/>
                  </a:lnTo>
                  <a:lnTo>
                    <a:pt x="341" y="1015"/>
                  </a:lnTo>
                  <a:lnTo>
                    <a:pt x="320" y="1015"/>
                  </a:lnTo>
                  <a:lnTo>
                    <a:pt x="294" y="1015"/>
                  </a:lnTo>
                  <a:lnTo>
                    <a:pt x="260" y="1013"/>
                  </a:lnTo>
                  <a:lnTo>
                    <a:pt x="223" y="1009"/>
                  </a:lnTo>
                  <a:lnTo>
                    <a:pt x="184" y="1006"/>
                  </a:lnTo>
                  <a:lnTo>
                    <a:pt x="144" y="1000"/>
                  </a:lnTo>
                  <a:lnTo>
                    <a:pt x="107" y="993"/>
                  </a:lnTo>
                  <a:lnTo>
                    <a:pt x="71" y="983"/>
                  </a:lnTo>
                  <a:lnTo>
                    <a:pt x="40" y="970"/>
                  </a:lnTo>
                  <a:lnTo>
                    <a:pt x="17" y="955"/>
                  </a:lnTo>
                  <a:lnTo>
                    <a:pt x="0" y="937"/>
                  </a:lnTo>
                  <a:lnTo>
                    <a:pt x="8" y="905"/>
                  </a:lnTo>
                  <a:lnTo>
                    <a:pt x="15" y="867"/>
                  </a:lnTo>
                  <a:lnTo>
                    <a:pt x="25" y="826"/>
                  </a:lnTo>
                  <a:lnTo>
                    <a:pt x="34" y="783"/>
                  </a:lnTo>
                  <a:lnTo>
                    <a:pt x="43" y="738"/>
                  </a:lnTo>
                  <a:lnTo>
                    <a:pt x="53" y="695"/>
                  </a:lnTo>
                  <a:lnTo>
                    <a:pt x="60" y="654"/>
                  </a:lnTo>
                  <a:lnTo>
                    <a:pt x="68" y="615"/>
                  </a:lnTo>
                  <a:lnTo>
                    <a:pt x="75" y="583"/>
                  </a:lnTo>
                  <a:lnTo>
                    <a:pt x="81" y="559"/>
                  </a:lnTo>
                  <a:lnTo>
                    <a:pt x="83" y="542"/>
                  </a:lnTo>
                  <a:lnTo>
                    <a:pt x="85" y="536"/>
                  </a:lnTo>
                  <a:lnTo>
                    <a:pt x="83" y="533"/>
                  </a:lnTo>
                  <a:lnTo>
                    <a:pt x="75" y="521"/>
                  </a:lnTo>
                  <a:lnTo>
                    <a:pt x="64" y="505"/>
                  </a:lnTo>
                  <a:lnTo>
                    <a:pt x="53" y="484"/>
                  </a:lnTo>
                  <a:lnTo>
                    <a:pt x="40" y="460"/>
                  </a:lnTo>
                  <a:lnTo>
                    <a:pt x="27" y="433"/>
                  </a:lnTo>
                  <a:lnTo>
                    <a:pt x="15" y="409"/>
                  </a:lnTo>
                  <a:lnTo>
                    <a:pt x="6" y="387"/>
                  </a:lnTo>
                  <a:lnTo>
                    <a:pt x="2" y="368"/>
                  </a:lnTo>
                  <a:lnTo>
                    <a:pt x="0" y="355"/>
                  </a:lnTo>
                  <a:lnTo>
                    <a:pt x="6" y="332"/>
                  </a:lnTo>
                  <a:lnTo>
                    <a:pt x="13" y="301"/>
                  </a:lnTo>
                  <a:lnTo>
                    <a:pt x="21" y="263"/>
                  </a:lnTo>
                  <a:lnTo>
                    <a:pt x="28" y="222"/>
                  </a:lnTo>
                  <a:lnTo>
                    <a:pt x="38" y="179"/>
                  </a:lnTo>
                  <a:lnTo>
                    <a:pt x="45" y="136"/>
                  </a:lnTo>
                  <a:lnTo>
                    <a:pt x="53" y="97"/>
                  </a:lnTo>
                  <a:lnTo>
                    <a:pt x="58" y="61"/>
                  </a:lnTo>
                  <a:lnTo>
                    <a:pt x="68" y="39"/>
                  </a:lnTo>
                  <a:lnTo>
                    <a:pt x="85" y="22"/>
                  </a:lnTo>
                  <a:lnTo>
                    <a:pt x="109" y="1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455B63"/>
            </a:solidFill>
            <a:ln w="0">
              <a:solidFill>
                <a:srgbClr val="455B6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430"/>
            <p:cNvSpPr>
              <a:spLocks/>
            </p:cNvSpPr>
            <p:nvPr/>
          </p:nvSpPr>
          <p:spPr bwMode="auto">
            <a:xfrm>
              <a:off x="4552" y="2947"/>
              <a:ext cx="146" cy="90"/>
            </a:xfrm>
            <a:custGeom>
              <a:avLst/>
              <a:gdLst>
                <a:gd name="T0" fmla="*/ 101 w 146"/>
                <a:gd name="T1" fmla="*/ 0 h 90"/>
                <a:gd name="T2" fmla="*/ 118 w 146"/>
                <a:gd name="T3" fmla="*/ 13 h 90"/>
                <a:gd name="T4" fmla="*/ 131 w 146"/>
                <a:gd name="T5" fmla="*/ 32 h 90"/>
                <a:gd name="T6" fmla="*/ 141 w 146"/>
                <a:gd name="T7" fmla="*/ 56 h 90"/>
                <a:gd name="T8" fmla="*/ 146 w 146"/>
                <a:gd name="T9" fmla="*/ 75 h 90"/>
                <a:gd name="T10" fmla="*/ 122 w 146"/>
                <a:gd name="T11" fmla="*/ 77 h 90"/>
                <a:gd name="T12" fmla="*/ 94 w 146"/>
                <a:gd name="T13" fmla="*/ 81 h 90"/>
                <a:gd name="T14" fmla="*/ 64 w 146"/>
                <a:gd name="T15" fmla="*/ 83 h 90"/>
                <a:gd name="T16" fmla="*/ 38 w 146"/>
                <a:gd name="T17" fmla="*/ 86 h 90"/>
                <a:gd name="T18" fmla="*/ 15 w 146"/>
                <a:gd name="T19" fmla="*/ 88 h 90"/>
                <a:gd name="T20" fmla="*/ 0 w 146"/>
                <a:gd name="T21" fmla="*/ 90 h 90"/>
                <a:gd name="T22" fmla="*/ 8 w 146"/>
                <a:gd name="T23" fmla="*/ 56 h 90"/>
                <a:gd name="T24" fmla="*/ 15 w 146"/>
                <a:gd name="T25" fmla="*/ 34 h 90"/>
                <a:gd name="T26" fmla="*/ 27 w 146"/>
                <a:gd name="T27" fmla="*/ 17 h 90"/>
                <a:gd name="T28" fmla="*/ 101 w 146"/>
                <a:gd name="T2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90">
                  <a:moveTo>
                    <a:pt x="101" y="0"/>
                  </a:moveTo>
                  <a:lnTo>
                    <a:pt x="118" y="13"/>
                  </a:lnTo>
                  <a:lnTo>
                    <a:pt x="131" y="32"/>
                  </a:lnTo>
                  <a:lnTo>
                    <a:pt x="141" y="56"/>
                  </a:lnTo>
                  <a:lnTo>
                    <a:pt x="146" y="75"/>
                  </a:lnTo>
                  <a:lnTo>
                    <a:pt x="122" y="77"/>
                  </a:lnTo>
                  <a:lnTo>
                    <a:pt x="94" y="81"/>
                  </a:lnTo>
                  <a:lnTo>
                    <a:pt x="64" y="83"/>
                  </a:lnTo>
                  <a:lnTo>
                    <a:pt x="38" y="86"/>
                  </a:lnTo>
                  <a:lnTo>
                    <a:pt x="15" y="88"/>
                  </a:lnTo>
                  <a:lnTo>
                    <a:pt x="0" y="90"/>
                  </a:lnTo>
                  <a:lnTo>
                    <a:pt x="8" y="56"/>
                  </a:lnTo>
                  <a:lnTo>
                    <a:pt x="15" y="34"/>
                  </a:lnTo>
                  <a:lnTo>
                    <a:pt x="27" y="1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EB9A78"/>
            </a:solidFill>
            <a:ln w="0">
              <a:solidFill>
                <a:srgbClr val="EB9A7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431"/>
            <p:cNvSpPr>
              <a:spLocks/>
            </p:cNvSpPr>
            <p:nvPr/>
          </p:nvSpPr>
          <p:spPr bwMode="auto">
            <a:xfrm>
              <a:off x="4190" y="2304"/>
              <a:ext cx="624" cy="679"/>
            </a:xfrm>
            <a:custGeom>
              <a:avLst/>
              <a:gdLst>
                <a:gd name="T0" fmla="*/ 0 w 624"/>
                <a:gd name="T1" fmla="*/ 0 h 679"/>
                <a:gd name="T2" fmla="*/ 312 w 624"/>
                <a:gd name="T3" fmla="*/ 22 h 679"/>
                <a:gd name="T4" fmla="*/ 624 w 624"/>
                <a:gd name="T5" fmla="*/ 0 h 679"/>
                <a:gd name="T6" fmla="*/ 624 w 624"/>
                <a:gd name="T7" fmla="*/ 2 h 679"/>
                <a:gd name="T8" fmla="*/ 624 w 624"/>
                <a:gd name="T9" fmla="*/ 13 h 679"/>
                <a:gd name="T10" fmla="*/ 624 w 624"/>
                <a:gd name="T11" fmla="*/ 30 h 679"/>
                <a:gd name="T12" fmla="*/ 624 w 624"/>
                <a:gd name="T13" fmla="*/ 58 h 679"/>
                <a:gd name="T14" fmla="*/ 624 w 624"/>
                <a:gd name="T15" fmla="*/ 97 h 679"/>
                <a:gd name="T16" fmla="*/ 622 w 624"/>
                <a:gd name="T17" fmla="*/ 123 h 679"/>
                <a:gd name="T18" fmla="*/ 617 w 624"/>
                <a:gd name="T19" fmla="*/ 155 h 679"/>
                <a:gd name="T20" fmla="*/ 609 w 624"/>
                <a:gd name="T21" fmla="*/ 194 h 679"/>
                <a:gd name="T22" fmla="*/ 598 w 624"/>
                <a:gd name="T23" fmla="*/ 236 h 679"/>
                <a:gd name="T24" fmla="*/ 587 w 624"/>
                <a:gd name="T25" fmla="*/ 279 h 679"/>
                <a:gd name="T26" fmla="*/ 576 w 624"/>
                <a:gd name="T27" fmla="*/ 324 h 679"/>
                <a:gd name="T28" fmla="*/ 562 w 624"/>
                <a:gd name="T29" fmla="*/ 365 h 679"/>
                <a:gd name="T30" fmla="*/ 551 w 624"/>
                <a:gd name="T31" fmla="*/ 404 h 679"/>
                <a:gd name="T32" fmla="*/ 542 w 624"/>
                <a:gd name="T33" fmla="*/ 438 h 679"/>
                <a:gd name="T34" fmla="*/ 534 w 624"/>
                <a:gd name="T35" fmla="*/ 466 h 679"/>
                <a:gd name="T36" fmla="*/ 529 w 624"/>
                <a:gd name="T37" fmla="*/ 482 h 679"/>
                <a:gd name="T38" fmla="*/ 527 w 624"/>
                <a:gd name="T39" fmla="*/ 503 h 679"/>
                <a:gd name="T40" fmla="*/ 529 w 624"/>
                <a:gd name="T41" fmla="*/ 527 h 679"/>
                <a:gd name="T42" fmla="*/ 531 w 624"/>
                <a:gd name="T43" fmla="*/ 555 h 679"/>
                <a:gd name="T44" fmla="*/ 536 w 624"/>
                <a:gd name="T45" fmla="*/ 585 h 679"/>
                <a:gd name="T46" fmla="*/ 540 w 624"/>
                <a:gd name="T47" fmla="*/ 613 h 679"/>
                <a:gd name="T48" fmla="*/ 546 w 624"/>
                <a:gd name="T49" fmla="*/ 640 h 679"/>
                <a:gd name="T50" fmla="*/ 551 w 624"/>
                <a:gd name="T51" fmla="*/ 660 h 679"/>
                <a:gd name="T52" fmla="*/ 555 w 624"/>
                <a:gd name="T53" fmla="*/ 673 h 679"/>
                <a:gd name="T54" fmla="*/ 555 w 624"/>
                <a:gd name="T55" fmla="*/ 679 h 679"/>
                <a:gd name="T56" fmla="*/ 69 w 624"/>
                <a:gd name="T57" fmla="*/ 679 h 679"/>
                <a:gd name="T58" fmla="*/ 71 w 624"/>
                <a:gd name="T59" fmla="*/ 673 h 679"/>
                <a:gd name="T60" fmla="*/ 74 w 624"/>
                <a:gd name="T61" fmla="*/ 660 h 679"/>
                <a:gd name="T62" fmla="*/ 78 w 624"/>
                <a:gd name="T63" fmla="*/ 640 h 679"/>
                <a:gd name="T64" fmla="*/ 84 w 624"/>
                <a:gd name="T65" fmla="*/ 613 h 679"/>
                <a:gd name="T66" fmla="*/ 89 w 624"/>
                <a:gd name="T67" fmla="*/ 585 h 679"/>
                <a:gd name="T68" fmla="*/ 93 w 624"/>
                <a:gd name="T69" fmla="*/ 555 h 679"/>
                <a:gd name="T70" fmla="*/ 97 w 624"/>
                <a:gd name="T71" fmla="*/ 527 h 679"/>
                <a:gd name="T72" fmla="*/ 97 w 624"/>
                <a:gd name="T73" fmla="*/ 503 h 679"/>
                <a:gd name="T74" fmla="*/ 95 w 624"/>
                <a:gd name="T75" fmla="*/ 482 h 679"/>
                <a:gd name="T76" fmla="*/ 91 w 624"/>
                <a:gd name="T77" fmla="*/ 466 h 679"/>
                <a:gd name="T78" fmla="*/ 82 w 624"/>
                <a:gd name="T79" fmla="*/ 438 h 679"/>
                <a:gd name="T80" fmla="*/ 73 w 624"/>
                <a:gd name="T81" fmla="*/ 404 h 679"/>
                <a:gd name="T82" fmla="*/ 61 w 624"/>
                <a:gd name="T83" fmla="*/ 365 h 679"/>
                <a:gd name="T84" fmla="*/ 50 w 624"/>
                <a:gd name="T85" fmla="*/ 324 h 679"/>
                <a:gd name="T86" fmla="*/ 37 w 624"/>
                <a:gd name="T87" fmla="*/ 279 h 679"/>
                <a:gd name="T88" fmla="*/ 26 w 624"/>
                <a:gd name="T89" fmla="*/ 236 h 679"/>
                <a:gd name="T90" fmla="*/ 16 w 624"/>
                <a:gd name="T91" fmla="*/ 194 h 679"/>
                <a:gd name="T92" fmla="*/ 7 w 624"/>
                <a:gd name="T93" fmla="*/ 155 h 679"/>
                <a:gd name="T94" fmla="*/ 2 w 624"/>
                <a:gd name="T95" fmla="*/ 123 h 679"/>
                <a:gd name="T96" fmla="*/ 0 w 624"/>
                <a:gd name="T97" fmla="*/ 97 h 679"/>
                <a:gd name="T98" fmla="*/ 2 w 624"/>
                <a:gd name="T99" fmla="*/ 58 h 679"/>
                <a:gd name="T100" fmla="*/ 2 w 624"/>
                <a:gd name="T101" fmla="*/ 30 h 679"/>
                <a:gd name="T102" fmla="*/ 2 w 624"/>
                <a:gd name="T103" fmla="*/ 13 h 679"/>
                <a:gd name="T104" fmla="*/ 0 w 624"/>
                <a:gd name="T105" fmla="*/ 2 h 679"/>
                <a:gd name="T106" fmla="*/ 0 w 624"/>
                <a:gd name="T107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24" h="679">
                  <a:moveTo>
                    <a:pt x="0" y="0"/>
                  </a:moveTo>
                  <a:lnTo>
                    <a:pt x="312" y="22"/>
                  </a:lnTo>
                  <a:lnTo>
                    <a:pt x="624" y="0"/>
                  </a:lnTo>
                  <a:lnTo>
                    <a:pt x="624" y="2"/>
                  </a:lnTo>
                  <a:lnTo>
                    <a:pt x="624" y="13"/>
                  </a:lnTo>
                  <a:lnTo>
                    <a:pt x="624" y="30"/>
                  </a:lnTo>
                  <a:lnTo>
                    <a:pt x="624" y="58"/>
                  </a:lnTo>
                  <a:lnTo>
                    <a:pt x="624" y="97"/>
                  </a:lnTo>
                  <a:lnTo>
                    <a:pt x="622" y="123"/>
                  </a:lnTo>
                  <a:lnTo>
                    <a:pt x="617" y="155"/>
                  </a:lnTo>
                  <a:lnTo>
                    <a:pt x="609" y="194"/>
                  </a:lnTo>
                  <a:lnTo>
                    <a:pt x="598" y="236"/>
                  </a:lnTo>
                  <a:lnTo>
                    <a:pt x="587" y="279"/>
                  </a:lnTo>
                  <a:lnTo>
                    <a:pt x="576" y="324"/>
                  </a:lnTo>
                  <a:lnTo>
                    <a:pt x="562" y="365"/>
                  </a:lnTo>
                  <a:lnTo>
                    <a:pt x="551" y="404"/>
                  </a:lnTo>
                  <a:lnTo>
                    <a:pt x="542" y="438"/>
                  </a:lnTo>
                  <a:lnTo>
                    <a:pt x="534" y="466"/>
                  </a:lnTo>
                  <a:lnTo>
                    <a:pt x="529" y="482"/>
                  </a:lnTo>
                  <a:lnTo>
                    <a:pt x="527" y="503"/>
                  </a:lnTo>
                  <a:lnTo>
                    <a:pt x="529" y="527"/>
                  </a:lnTo>
                  <a:lnTo>
                    <a:pt x="531" y="555"/>
                  </a:lnTo>
                  <a:lnTo>
                    <a:pt x="536" y="585"/>
                  </a:lnTo>
                  <a:lnTo>
                    <a:pt x="540" y="613"/>
                  </a:lnTo>
                  <a:lnTo>
                    <a:pt x="546" y="640"/>
                  </a:lnTo>
                  <a:lnTo>
                    <a:pt x="551" y="660"/>
                  </a:lnTo>
                  <a:lnTo>
                    <a:pt x="555" y="673"/>
                  </a:lnTo>
                  <a:lnTo>
                    <a:pt x="555" y="679"/>
                  </a:lnTo>
                  <a:lnTo>
                    <a:pt x="69" y="679"/>
                  </a:lnTo>
                  <a:lnTo>
                    <a:pt x="71" y="673"/>
                  </a:lnTo>
                  <a:lnTo>
                    <a:pt x="74" y="660"/>
                  </a:lnTo>
                  <a:lnTo>
                    <a:pt x="78" y="640"/>
                  </a:lnTo>
                  <a:lnTo>
                    <a:pt x="84" y="613"/>
                  </a:lnTo>
                  <a:lnTo>
                    <a:pt x="89" y="585"/>
                  </a:lnTo>
                  <a:lnTo>
                    <a:pt x="93" y="555"/>
                  </a:lnTo>
                  <a:lnTo>
                    <a:pt x="97" y="527"/>
                  </a:lnTo>
                  <a:lnTo>
                    <a:pt x="97" y="503"/>
                  </a:lnTo>
                  <a:lnTo>
                    <a:pt x="95" y="482"/>
                  </a:lnTo>
                  <a:lnTo>
                    <a:pt x="91" y="466"/>
                  </a:lnTo>
                  <a:lnTo>
                    <a:pt x="82" y="438"/>
                  </a:lnTo>
                  <a:lnTo>
                    <a:pt x="73" y="404"/>
                  </a:lnTo>
                  <a:lnTo>
                    <a:pt x="61" y="365"/>
                  </a:lnTo>
                  <a:lnTo>
                    <a:pt x="50" y="324"/>
                  </a:lnTo>
                  <a:lnTo>
                    <a:pt x="37" y="279"/>
                  </a:lnTo>
                  <a:lnTo>
                    <a:pt x="26" y="236"/>
                  </a:lnTo>
                  <a:lnTo>
                    <a:pt x="16" y="194"/>
                  </a:lnTo>
                  <a:lnTo>
                    <a:pt x="7" y="155"/>
                  </a:lnTo>
                  <a:lnTo>
                    <a:pt x="2" y="123"/>
                  </a:lnTo>
                  <a:lnTo>
                    <a:pt x="0" y="97"/>
                  </a:lnTo>
                  <a:lnTo>
                    <a:pt x="2" y="58"/>
                  </a:lnTo>
                  <a:lnTo>
                    <a:pt x="2" y="30"/>
                  </a:lnTo>
                  <a:lnTo>
                    <a:pt x="2" y="1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5B63"/>
            </a:solidFill>
            <a:ln w="0">
              <a:solidFill>
                <a:srgbClr val="455B6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432"/>
            <p:cNvSpPr>
              <a:spLocks/>
            </p:cNvSpPr>
            <p:nvPr/>
          </p:nvSpPr>
          <p:spPr bwMode="auto">
            <a:xfrm>
              <a:off x="4285" y="1360"/>
              <a:ext cx="217" cy="362"/>
            </a:xfrm>
            <a:custGeom>
              <a:avLst/>
              <a:gdLst>
                <a:gd name="T0" fmla="*/ 80 w 217"/>
                <a:gd name="T1" fmla="*/ 0 h 362"/>
                <a:gd name="T2" fmla="*/ 217 w 217"/>
                <a:gd name="T3" fmla="*/ 362 h 362"/>
                <a:gd name="T4" fmla="*/ 0 w 217"/>
                <a:gd name="T5" fmla="*/ 67 h 362"/>
                <a:gd name="T6" fmla="*/ 80 w 217"/>
                <a:gd name="T7" fmla="*/ 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7" h="362">
                  <a:moveTo>
                    <a:pt x="80" y="0"/>
                  </a:moveTo>
                  <a:lnTo>
                    <a:pt x="217" y="362"/>
                  </a:lnTo>
                  <a:lnTo>
                    <a:pt x="0" y="67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162B33"/>
            </a:solidFill>
            <a:ln w="0">
              <a:solidFill>
                <a:srgbClr val="162B3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433"/>
            <p:cNvSpPr>
              <a:spLocks/>
            </p:cNvSpPr>
            <p:nvPr/>
          </p:nvSpPr>
          <p:spPr bwMode="auto">
            <a:xfrm>
              <a:off x="4502" y="1360"/>
              <a:ext cx="217" cy="362"/>
            </a:xfrm>
            <a:custGeom>
              <a:avLst/>
              <a:gdLst>
                <a:gd name="T0" fmla="*/ 138 w 217"/>
                <a:gd name="T1" fmla="*/ 0 h 362"/>
                <a:gd name="T2" fmla="*/ 217 w 217"/>
                <a:gd name="T3" fmla="*/ 67 h 362"/>
                <a:gd name="T4" fmla="*/ 0 w 217"/>
                <a:gd name="T5" fmla="*/ 362 h 362"/>
                <a:gd name="T6" fmla="*/ 138 w 217"/>
                <a:gd name="T7" fmla="*/ 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7" h="362">
                  <a:moveTo>
                    <a:pt x="138" y="0"/>
                  </a:moveTo>
                  <a:lnTo>
                    <a:pt x="217" y="67"/>
                  </a:lnTo>
                  <a:lnTo>
                    <a:pt x="0" y="36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162B33"/>
            </a:solidFill>
            <a:ln w="0">
              <a:solidFill>
                <a:srgbClr val="162B3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434"/>
            <p:cNvSpPr>
              <a:spLocks/>
            </p:cNvSpPr>
            <p:nvPr/>
          </p:nvSpPr>
          <p:spPr bwMode="auto">
            <a:xfrm>
              <a:off x="4302" y="1326"/>
              <a:ext cx="192" cy="101"/>
            </a:xfrm>
            <a:custGeom>
              <a:avLst/>
              <a:gdLst>
                <a:gd name="T0" fmla="*/ 93 w 192"/>
                <a:gd name="T1" fmla="*/ 0 h 101"/>
                <a:gd name="T2" fmla="*/ 129 w 192"/>
                <a:gd name="T3" fmla="*/ 26 h 101"/>
                <a:gd name="T4" fmla="*/ 192 w 192"/>
                <a:gd name="T5" fmla="*/ 101 h 101"/>
                <a:gd name="T6" fmla="*/ 151 w 192"/>
                <a:gd name="T7" fmla="*/ 78 h 101"/>
                <a:gd name="T8" fmla="*/ 93 w 192"/>
                <a:gd name="T9" fmla="*/ 73 h 101"/>
                <a:gd name="T10" fmla="*/ 0 w 192"/>
                <a:gd name="T11" fmla="*/ 101 h 101"/>
                <a:gd name="T12" fmla="*/ 93 w 192"/>
                <a:gd name="T1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01">
                  <a:moveTo>
                    <a:pt x="93" y="0"/>
                  </a:moveTo>
                  <a:lnTo>
                    <a:pt x="129" y="26"/>
                  </a:lnTo>
                  <a:lnTo>
                    <a:pt x="192" y="101"/>
                  </a:lnTo>
                  <a:lnTo>
                    <a:pt x="151" y="78"/>
                  </a:lnTo>
                  <a:lnTo>
                    <a:pt x="93" y="73"/>
                  </a:lnTo>
                  <a:lnTo>
                    <a:pt x="0" y="10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435"/>
            <p:cNvSpPr>
              <a:spLocks/>
            </p:cNvSpPr>
            <p:nvPr/>
          </p:nvSpPr>
          <p:spPr bwMode="auto">
            <a:xfrm>
              <a:off x="4511" y="1326"/>
              <a:ext cx="193" cy="101"/>
            </a:xfrm>
            <a:custGeom>
              <a:avLst/>
              <a:gdLst>
                <a:gd name="T0" fmla="*/ 99 w 193"/>
                <a:gd name="T1" fmla="*/ 0 h 101"/>
                <a:gd name="T2" fmla="*/ 193 w 193"/>
                <a:gd name="T3" fmla="*/ 101 h 101"/>
                <a:gd name="T4" fmla="*/ 99 w 193"/>
                <a:gd name="T5" fmla="*/ 73 h 101"/>
                <a:gd name="T6" fmla="*/ 41 w 193"/>
                <a:gd name="T7" fmla="*/ 78 h 101"/>
                <a:gd name="T8" fmla="*/ 0 w 193"/>
                <a:gd name="T9" fmla="*/ 101 h 101"/>
                <a:gd name="T10" fmla="*/ 64 w 193"/>
                <a:gd name="T11" fmla="*/ 26 h 101"/>
                <a:gd name="T12" fmla="*/ 99 w 193"/>
                <a:gd name="T1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3" h="101">
                  <a:moveTo>
                    <a:pt x="99" y="0"/>
                  </a:moveTo>
                  <a:lnTo>
                    <a:pt x="193" y="101"/>
                  </a:lnTo>
                  <a:lnTo>
                    <a:pt x="99" y="73"/>
                  </a:lnTo>
                  <a:lnTo>
                    <a:pt x="41" y="78"/>
                  </a:lnTo>
                  <a:lnTo>
                    <a:pt x="0" y="101"/>
                  </a:lnTo>
                  <a:lnTo>
                    <a:pt x="64" y="26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436"/>
            <p:cNvSpPr>
              <a:spLocks/>
            </p:cNvSpPr>
            <p:nvPr/>
          </p:nvSpPr>
          <p:spPr bwMode="auto">
            <a:xfrm>
              <a:off x="4528" y="2138"/>
              <a:ext cx="37" cy="35"/>
            </a:xfrm>
            <a:custGeom>
              <a:avLst/>
              <a:gdLst>
                <a:gd name="T0" fmla="*/ 19 w 37"/>
                <a:gd name="T1" fmla="*/ 0 h 35"/>
                <a:gd name="T2" fmla="*/ 24 w 37"/>
                <a:gd name="T3" fmla="*/ 0 h 35"/>
                <a:gd name="T4" fmla="*/ 30 w 37"/>
                <a:gd name="T5" fmla="*/ 3 h 35"/>
                <a:gd name="T6" fmla="*/ 34 w 37"/>
                <a:gd name="T7" fmla="*/ 7 h 35"/>
                <a:gd name="T8" fmla="*/ 37 w 37"/>
                <a:gd name="T9" fmla="*/ 11 h 35"/>
                <a:gd name="T10" fmla="*/ 37 w 37"/>
                <a:gd name="T11" fmla="*/ 18 h 35"/>
                <a:gd name="T12" fmla="*/ 37 w 37"/>
                <a:gd name="T13" fmla="*/ 24 h 35"/>
                <a:gd name="T14" fmla="*/ 34 w 37"/>
                <a:gd name="T15" fmla="*/ 28 h 35"/>
                <a:gd name="T16" fmla="*/ 30 w 37"/>
                <a:gd name="T17" fmla="*/ 31 h 35"/>
                <a:gd name="T18" fmla="*/ 24 w 37"/>
                <a:gd name="T19" fmla="*/ 35 h 35"/>
                <a:gd name="T20" fmla="*/ 19 w 37"/>
                <a:gd name="T21" fmla="*/ 35 h 35"/>
                <a:gd name="T22" fmla="*/ 13 w 37"/>
                <a:gd name="T23" fmla="*/ 35 h 35"/>
                <a:gd name="T24" fmla="*/ 8 w 37"/>
                <a:gd name="T25" fmla="*/ 31 h 35"/>
                <a:gd name="T26" fmla="*/ 4 w 37"/>
                <a:gd name="T27" fmla="*/ 28 h 35"/>
                <a:gd name="T28" fmla="*/ 2 w 37"/>
                <a:gd name="T29" fmla="*/ 24 h 35"/>
                <a:gd name="T30" fmla="*/ 0 w 37"/>
                <a:gd name="T31" fmla="*/ 18 h 35"/>
                <a:gd name="T32" fmla="*/ 2 w 37"/>
                <a:gd name="T33" fmla="*/ 11 h 35"/>
                <a:gd name="T34" fmla="*/ 4 w 37"/>
                <a:gd name="T35" fmla="*/ 7 h 35"/>
                <a:gd name="T36" fmla="*/ 8 w 37"/>
                <a:gd name="T37" fmla="*/ 3 h 35"/>
                <a:gd name="T38" fmla="*/ 13 w 37"/>
                <a:gd name="T39" fmla="*/ 0 h 35"/>
                <a:gd name="T40" fmla="*/ 19 w 37"/>
                <a:gd name="T4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" h="35">
                  <a:moveTo>
                    <a:pt x="19" y="0"/>
                  </a:moveTo>
                  <a:lnTo>
                    <a:pt x="24" y="0"/>
                  </a:lnTo>
                  <a:lnTo>
                    <a:pt x="30" y="3"/>
                  </a:lnTo>
                  <a:lnTo>
                    <a:pt x="34" y="7"/>
                  </a:lnTo>
                  <a:lnTo>
                    <a:pt x="37" y="11"/>
                  </a:lnTo>
                  <a:lnTo>
                    <a:pt x="37" y="18"/>
                  </a:lnTo>
                  <a:lnTo>
                    <a:pt x="37" y="24"/>
                  </a:lnTo>
                  <a:lnTo>
                    <a:pt x="34" y="28"/>
                  </a:lnTo>
                  <a:lnTo>
                    <a:pt x="30" y="31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3" y="35"/>
                  </a:lnTo>
                  <a:lnTo>
                    <a:pt x="8" y="31"/>
                  </a:lnTo>
                  <a:lnTo>
                    <a:pt x="4" y="28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2" y="11"/>
                  </a:lnTo>
                  <a:lnTo>
                    <a:pt x="4" y="7"/>
                  </a:lnTo>
                  <a:lnTo>
                    <a:pt x="8" y="3"/>
                  </a:lnTo>
                  <a:lnTo>
                    <a:pt x="13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62B33"/>
            </a:solidFill>
            <a:ln w="0">
              <a:solidFill>
                <a:srgbClr val="162B3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437"/>
            <p:cNvSpPr>
              <a:spLocks/>
            </p:cNvSpPr>
            <p:nvPr/>
          </p:nvSpPr>
          <p:spPr bwMode="auto">
            <a:xfrm>
              <a:off x="4528" y="2205"/>
              <a:ext cx="37" cy="35"/>
            </a:xfrm>
            <a:custGeom>
              <a:avLst/>
              <a:gdLst>
                <a:gd name="T0" fmla="*/ 19 w 37"/>
                <a:gd name="T1" fmla="*/ 0 h 35"/>
                <a:gd name="T2" fmla="*/ 24 w 37"/>
                <a:gd name="T3" fmla="*/ 0 h 35"/>
                <a:gd name="T4" fmla="*/ 30 w 37"/>
                <a:gd name="T5" fmla="*/ 4 h 35"/>
                <a:gd name="T6" fmla="*/ 34 w 37"/>
                <a:gd name="T7" fmla="*/ 7 h 35"/>
                <a:gd name="T8" fmla="*/ 37 w 37"/>
                <a:gd name="T9" fmla="*/ 11 h 35"/>
                <a:gd name="T10" fmla="*/ 37 w 37"/>
                <a:gd name="T11" fmla="*/ 19 h 35"/>
                <a:gd name="T12" fmla="*/ 37 w 37"/>
                <a:gd name="T13" fmla="*/ 24 h 35"/>
                <a:gd name="T14" fmla="*/ 34 w 37"/>
                <a:gd name="T15" fmla="*/ 28 h 35"/>
                <a:gd name="T16" fmla="*/ 30 w 37"/>
                <a:gd name="T17" fmla="*/ 32 h 35"/>
                <a:gd name="T18" fmla="*/ 24 w 37"/>
                <a:gd name="T19" fmla="*/ 35 h 35"/>
                <a:gd name="T20" fmla="*/ 19 w 37"/>
                <a:gd name="T21" fmla="*/ 35 h 35"/>
                <a:gd name="T22" fmla="*/ 13 w 37"/>
                <a:gd name="T23" fmla="*/ 35 h 35"/>
                <a:gd name="T24" fmla="*/ 8 w 37"/>
                <a:gd name="T25" fmla="*/ 32 h 35"/>
                <a:gd name="T26" fmla="*/ 4 w 37"/>
                <a:gd name="T27" fmla="*/ 28 h 35"/>
                <a:gd name="T28" fmla="*/ 2 w 37"/>
                <a:gd name="T29" fmla="*/ 24 h 35"/>
                <a:gd name="T30" fmla="*/ 0 w 37"/>
                <a:gd name="T31" fmla="*/ 19 h 35"/>
                <a:gd name="T32" fmla="*/ 2 w 37"/>
                <a:gd name="T33" fmla="*/ 11 h 35"/>
                <a:gd name="T34" fmla="*/ 4 w 37"/>
                <a:gd name="T35" fmla="*/ 7 h 35"/>
                <a:gd name="T36" fmla="*/ 8 w 37"/>
                <a:gd name="T37" fmla="*/ 4 h 35"/>
                <a:gd name="T38" fmla="*/ 13 w 37"/>
                <a:gd name="T39" fmla="*/ 0 h 35"/>
                <a:gd name="T40" fmla="*/ 19 w 37"/>
                <a:gd name="T4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" h="35">
                  <a:moveTo>
                    <a:pt x="19" y="0"/>
                  </a:moveTo>
                  <a:lnTo>
                    <a:pt x="24" y="0"/>
                  </a:lnTo>
                  <a:lnTo>
                    <a:pt x="30" y="4"/>
                  </a:lnTo>
                  <a:lnTo>
                    <a:pt x="34" y="7"/>
                  </a:lnTo>
                  <a:lnTo>
                    <a:pt x="37" y="11"/>
                  </a:lnTo>
                  <a:lnTo>
                    <a:pt x="37" y="19"/>
                  </a:lnTo>
                  <a:lnTo>
                    <a:pt x="37" y="24"/>
                  </a:lnTo>
                  <a:lnTo>
                    <a:pt x="34" y="28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3" y="35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4" y="7"/>
                  </a:lnTo>
                  <a:lnTo>
                    <a:pt x="8" y="4"/>
                  </a:lnTo>
                  <a:lnTo>
                    <a:pt x="13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62B33"/>
            </a:solidFill>
            <a:ln w="0">
              <a:solidFill>
                <a:srgbClr val="162B3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438"/>
            <p:cNvSpPr>
              <a:spLocks/>
            </p:cNvSpPr>
            <p:nvPr/>
          </p:nvSpPr>
          <p:spPr bwMode="auto">
            <a:xfrm>
              <a:off x="4528" y="2272"/>
              <a:ext cx="37" cy="36"/>
            </a:xfrm>
            <a:custGeom>
              <a:avLst/>
              <a:gdLst>
                <a:gd name="T0" fmla="*/ 19 w 37"/>
                <a:gd name="T1" fmla="*/ 0 h 36"/>
                <a:gd name="T2" fmla="*/ 24 w 37"/>
                <a:gd name="T3" fmla="*/ 0 h 36"/>
                <a:gd name="T4" fmla="*/ 30 w 37"/>
                <a:gd name="T5" fmla="*/ 4 h 36"/>
                <a:gd name="T6" fmla="*/ 34 w 37"/>
                <a:gd name="T7" fmla="*/ 8 h 36"/>
                <a:gd name="T8" fmla="*/ 37 w 37"/>
                <a:gd name="T9" fmla="*/ 11 h 36"/>
                <a:gd name="T10" fmla="*/ 37 w 37"/>
                <a:gd name="T11" fmla="*/ 19 h 36"/>
                <a:gd name="T12" fmla="*/ 37 w 37"/>
                <a:gd name="T13" fmla="*/ 25 h 36"/>
                <a:gd name="T14" fmla="*/ 34 w 37"/>
                <a:gd name="T15" fmla="*/ 28 h 36"/>
                <a:gd name="T16" fmla="*/ 30 w 37"/>
                <a:gd name="T17" fmla="*/ 32 h 36"/>
                <a:gd name="T18" fmla="*/ 24 w 37"/>
                <a:gd name="T19" fmla="*/ 36 h 36"/>
                <a:gd name="T20" fmla="*/ 19 w 37"/>
                <a:gd name="T21" fmla="*/ 36 h 36"/>
                <a:gd name="T22" fmla="*/ 13 w 37"/>
                <a:gd name="T23" fmla="*/ 36 h 36"/>
                <a:gd name="T24" fmla="*/ 8 w 37"/>
                <a:gd name="T25" fmla="*/ 32 h 36"/>
                <a:gd name="T26" fmla="*/ 4 w 37"/>
                <a:gd name="T27" fmla="*/ 28 h 36"/>
                <a:gd name="T28" fmla="*/ 2 w 37"/>
                <a:gd name="T29" fmla="*/ 25 h 36"/>
                <a:gd name="T30" fmla="*/ 0 w 37"/>
                <a:gd name="T31" fmla="*/ 19 h 36"/>
                <a:gd name="T32" fmla="*/ 2 w 37"/>
                <a:gd name="T33" fmla="*/ 11 h 36"/>
                <a:gd name="T34" fmla="*/ 4 w 37"/>
                <a:gd name="T35" fmla="*/ 8 h 36"/>
                <a:gd name="T36" fmla="*/ 8 w 37"/>
                <a:gd name="T37" fmla="*/ 4 h 36"/>
                <a:gd name="T38" fmla="*/ 13 w 37"/>
                <a:gd name="T39" fmla="*/ 0 h 36"/>
                <a:gd name="T40" fmla="*/ 19 w 37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" h="36">
                  <a:moveTo>
                    <a:pt x="19" y="0"/>
                  </a:moveTo>
                  <a:lnTo>
                    <a:pt x="24" y="0"/>
                  </a:lnTo>
                  <a:lnTo>
                    <a:pt x="30" y="4"/>
                  </a:lnTo>
                  <a:lnTo>
                    <a:pt x="34" y="8"/>
                  </a:lnTo>
                  <a:lnTo>
                    <a:pt x="37" y="11"/>
                  </a:lnTo>
                  <a:lnTo>
                    <a:pt x="37" y="19"/>
                  </a:lnTo>
                  <a:lnTo>
                    <a:pt x="37" y="25"/>
                  </a:lnTo>
                  <a:lnTo>
                    <a:pt x="34" y="28"/>
                  </a:lnTo>
                  <a:lnTo>
                    <a:pt x="30" y="32"/>
                  </a:lnTo>
                  <a:lnTo>
                    <a:pt x="24" y="36"/>
                  </a:lnTo>
                  <a:lnTo>
                    <a:pt x="19" y="36"/>
                  </a:lnTo>
                  <a:lnTo>
                    <a:pt x="13" y="36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2" y="25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4" y="8"/>
                  </a:lnTo>
                  <a:lnTo>
                    <a:pt x="8" y="4"/>
                  </a:lnTo>
                  <a:lnTo>
                    <a:pt x="13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62B33"/>
            </a:solidFill>
            <a:ln w="0">
              <a:solidFill>
                <a:srgbClr val="162B3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439"/>
            <p:cNvSpPr>
              <a:spLocks/>
            </p:cNvSpPr>
            <p:nvPr/>
          </p:nvSpPr>
          <p:spPr bwMode="auto">
            <a:xfrm>
              <a:off x="4393" y="1722"/>
              <a:ext cx="109" cy="653"/>
            </a:xfrm>
            <a:custGeom>
              <a:avLst/>
              <a:gdLst>
                <a:gd name="T0" fmla="*/ 109 w 109"/>
                <a:gd name="T1" fmla="*/ 0 h 653"/>
                <a:gd name="T2" fmla="*/ 38 w 109"/>
                <a:gd name="T3" fmla="*/ 191 h 653"/>
                <a:gd name="T4" fmla="*/ 109 w 109"/>
                <a:gd name="T5" fmla="*/ 653 h 653"/>
                <a:gd name="T6" fmla="*/ 47 w 109"/>
                <a:gd name="T7" fmla="*/ 653 h 653"/>
                <a:gd name="T8" fmla="*/ 0 w 109"/>
                <a:gd name="T9" fmla="*/ 189 h 653"/>
                <a:gd name="T10" fmla="*/ 109 w 109"/>
                <a:gd name="T11" fmla="*/ 0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653">
                  <a:moveTo>
                    <a:pt x="109" y="0"/>
                  </a:moveTo>
                  <a:lnTo>
                    <a:pt x="38" y="191"/>
                  </a:lnTo>
                  <a:lnTo>
                    <a:pt x="109" y="653"/>
                  </a:lnTo>
                  <a:lnTo>
                    <a:pt x="47" y="653"/>
                  </a:lnTo>
                  <a:lnTo>
                    <a:pt x="0" y="189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162B33"/>
            </a:solidFill>
            <a:ln w="0">
              <a:solidFill>
                <a:srgbClr val="162B3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440"/>
            <p:cNvSpPr>
              <a:spLocks/>
            </p:cNvSpPr>
            <p:nvPr/>
          </p:nvSpPr>
          <p:spPr bwMode="auto">
            <a:xfrm>
              <a:off x="4382" y="1399"/>
              <a:ext cx="112" cy="19"/>
            </a:xfrm>
            <a:custGeom>
              <a:avLst/>
              <a:gdLst>
                <a:gd name="T0" fmla="*/ 13 w 112"/>
                <a:gd name="T1" fmla="*/ 0 h 19"/>
                <a:gd name="T2" fmla="*/ 112 w 112"/>
                <a:gd name="T3" fmla="*/ 19 h 19"/>
                <a:gd name="T4" fmla="*/ 6 w 112"/>
                <a:gd name="T5" fmla="*/ 19 h 19"/>
                <a:gd name="T6" fmla="*/ 0 w 112"/>
                <a:gd name="T7" fmla="*/ 4 h 19"/>
                <a:gd name="T8" fmla="*/ 13 w 11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9">
                  <a:moveTo>
                    <a:pt x="13" y="0"/>
                  </a:moveTo>
                  <a:lnTo>
                    <a:pt x="112" y="19"/>
                  </a:lnTo>
                  <a:lnTo>
                    <a:pt x="6" y="19"/>
                  </a:lnTo>
                  <a:lnTo>
                    <a:pt x="0" y="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4E0DF"/>
            </a:solidFill>
            <a:ln w="0">
              <a:solidFill>
                <a:srgbClr val="D4E0D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441"/>
            <p:cNvSpPr>
              <a:spLocks/>
            </p:cNvSpPr>
            <p:nvPr/>
          </p:nvSpPr>
          <p:spPr bwMode="auto">
            <a:xfrm>
              <a:off x="4511" y="1399"/>
              <a:ext cx="114" cy="19"/>
            </a:xfrm>
            <a:custGeom>
              <a:avLst/>
              <a:gdLst>
                <a:gd name="T0" fmla="*/ 99 w 114"/>
                <a:gd name="T1" fmla="*/ 0 h 19"/>
                <a:gd name="T2" fmla="*/ 114 w 114"/>
                <a:gd name="T3" fmla="*/ 4 h 19"/>
                <a:gd name="T4" fmla="*/ 109 w 114"/>
                <a:gd name="T5" fmla="*/ 19 h 19"/>
                <a:gd name="T6" fmla="*/ 0 w 114"/>
                <a:gd name="T7" fmla="*/ 19 h 19"/>
                <a:gd name="T8" fmla="*/ 99 w 114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9">
                  <a:moveTo>
                    <a:pt x="99" y="0"/>
                  </a:moveTo>
                  <a:lnTo>
                    <a:pt x="114" y="4"/>
                  </a:lnTo>
                  <a:lnTo>
                    <a:pt x="109" y="19"/>
                  </a:lnTo>
                  <a:lnTo>
                    <a:pt x="0" y="19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D4E0DF"/>
            </a:solidFill>
            <a:ln w="0">
              <a:solidFill>
                <a:srgbClr val="D4E0D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442"/>
            <p:cNvSpPr>
              <a:spLocks/>
            </p:cNvSpPr>
            <p:nvPr/>
          </p:nvSpPr>
          <p:spPr bwMode="auto">
            <a:xfrm>
              <a:off x="4188" y="2328"/>
              <a:ext cx="626" cy="109"/>
            </a:xfrm>
            <a:custGeom>
              <a:avLst/>
              <a:gdLst>
                <a:gd name="T0" fmla="*/ 0 w 626"/>
                <a:gd name="T1" fmla="*/ 0 h 109"/>
                <a:gd name="T2" fmla="*/ 626 w 626"/>
                <a:gd name="T3" fmla="*/ 0 h 109"/>
                <a:gd name="T4" fmla="*/ 626 w 626"/>
                <a:gd name="T5" fmla="*/ 55 h 109"/>
                <a:gd name="T6" fmla="*/ 626 w 626"/>
                <a:gd name="T7" fmla="*/ 56 h 109"/>
                <a:gd name="T8" fmla="*/ 624 w 626"/>
                <a:gd name="T9" fmla="*/ 60 h 109"/>
                <a:gd name="T10" fmla="*/ 619 w 626"/>
                <a:gd name="T11" fmla="*/ 66 h 109"/>
                <a:gd name="T12" fmla="*/ 607 w 626"/>
                <a:gd name="T13" fmla="*/ 73 h 109"/>
                <a:gd name="T14" fmla="*/ 589 w 626"/>
                <a:gd name="T15" fmla="*/ 81 h 109"/>
                <a:gd name="T16" fmla="*/ 563 w 626"/>
                <a:gd name="T17" fmla="*/ 90 h 109"/>
                <a:gd name="T18" fmla="*/ 527 w 626"/>
                <a:gd name="T19" fmla="*/ 98 h 109"/>
                <a:gd name="T20" fmla="*/ 478 w 626"/>
                <a:gd name="T21" fmla="*/ 107 h 109"/>
                <a:gd name="T22" fmla="*/ 443 w 626"/>
                <a:gd name="T23" fmla="*/ 109 h 109"/>
                <a:gd name="T24" fmla="*/ 404 w 626"/>
                <a:gd name="T25" fmla="*/ 107 h 109"/>
                <a:gd name="T26" fmla="*/ 362 w 626"/>
                <a:gd name="T27" fmla="*/ 103 h 109"/>
                <a:gd name="T28" fmla="*/ 318 w 626"/>
                <a:gd name="T29" fmla="*/ 96 h 109"/>
                <a:gd name="T30" fmla="*/ 273 w 626"/>
                <a:gd name="T31" fmla="*/ 84 h 109"/>
                <a:gd name="T32" fmla="*/ 228 w 626"/>
                <a:gd name="T33" fmla="*/ 73 h 109"/>
                <a:gd name="T34" fmla="*/ 183 w 626"/>
                <a:gd name="T35" fmla="*/ 62 h 109"/>
                <a:gd name="T36" fmla="*/ 142 w 626"/>
                <a:gd name="T37" fmla="*/ 49 h 109"/>
                <a:gd name="T38" fmla="*/ 103 w 626"/>
                <a:gd name="T39" fmla="*/ 38 h 109"/>
                <a:gd name="T40" fmla="*/ 69 w 626"/>
                <a:gd name="T41" fmla="*/ 26 h 109"/>
                <a:gd name="T42" fmla="*/ 41 w 626"/>
                <a:gd name="T43" fmla="*/ 15 h 109"/>
                <a:gd name="T44" fmla="*/ 18 w 626"/>
                <a:gd name="T45" fmla="*/ 8 h 109"/>
                <a:gd name="T46" fmla="*/ 5 w 626"/>
                <a:gd name="T47" fmla="*/ 2 h 109"/>
                <a:gd name="T48" fmla="*/ 0 w 626"/>
                <a:gd name="T4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6" h="109">
                  <a:moveTo>
                    <a:pt x="0" y="0"/>
                  </a:moveTo>
                  <a:lnTo>
                    <a:pt x="626" y="0"/>
                  </a:lnTo>
                  <a:lnTo>
                    <a:pt x="626" y="55"/>
                  </a:lnTo>
                  <a:lnTo>
                    <a:pt x="626" y="56"/>
                  </a:lnTo>
                  <a:lnTo>
                    <a:pt x="624" y="60"/>
                  </a:lnTo>
                  <a:lnTo>
                    <a:pt x="619" y="66"/>
                  </a:lnTo>
                  <a:lnTo>
                    <a:pt x="607" y="73"/>
                  </a:lnTo>
                  <a:lnTo>
                    <a:pt x="589" y="81"/>
                  </a:lnTo>
                  <a:lnTo>
                    <a:pt x="563" y="90"/>
                  </a:lnTo>
                  <a:lnTo>
                    <a:pt x="527" y="98"/>
                  </a:lnTo>
                  <a:lnTo>
                    <a:pt x="478" y="107"/>
                  </a:lnTo>
                  <a:lnTo>
                    <a:pt x="443" y="109"/>
                  </a:lnTo>
                  <a:lnTo>
                    <a:pt x="404" y="107"/>
                  </a:lnTo>
                  <a:lnTo>
                    <a:pt x="362" y="103"/>
                  </a:lnTo>
                  <a:lnTo>
                    <a:pt x="318" y="96"/>
                  </a:lnTo>
                  <a:lnTo>
                    <a:pt x="273" y="84"/>
                  </a:lnTo>
                  <a:lnTo>
                    <a:pt x="228" y="73"/>
                  </a:lnTo>
                  <a:lnTo>
                    <a:pt x="183" y="62"/>
                  </a:lnTo>
                  <a:lnTo>
                    <a:pt x="142" y="49"/>
                  </a:lnTo>
                  <a:lnTo>
                    <a:pt x="103" y="38"/>
                  </a:lnTo>
                  <a:lnTo>
                    <a:pt x="69" y="26"/>
                  </a:lnTo>
                  <a:lnTo>
                    <a:pt x="41" y="15"/>
                  </a:lnTo>
                  <a:lnTo>
                    <a:pt x="18" y="8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2B33"/>
            </a:solidFill>
            <a:ln w="0">
              <a:solidFill>
                <a:srgbClr val="162B3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443"/>
            <p:cNvSpPr>
              <a:spLocks/>
            </p:cNvSpPr>
            <p:nvPr/>
          </p:nvSpPr>
          <p:spPr bwMode="auto">
            <a:xfrm>
              <a:off x="4345" y="2534"/>
              <a:ext cx="293" cy="329"/>
            </a:xfrm>
            <a:custGeom>
              <a:avLst/>
              <a:gdLst>
                <a:gd name="T0" fmla="*/ 0 w 293"/>
                <a:gd name="T1" fmla="*/ 0 h 329"/>
                <a:gd name="T2" fmla="*/ 4 w 293"/>
                <a:gd name="T3" fmla="*/ 4 h 329"/>
                <a:gd name="T4" fmla="*/ 13 w 293"/>
                <a:gd name="T5" fmla="*/ 11 h 329"/>
                <a:gd name="T6" fmla="*/ 28 w 293"/>
                <a:gd name="T7" fmla="*/ 24 h 329"/>
                <a:gd name="T8" fmla="*/ 47 w 293"/>
                <a:gd name="T9" fmla="*/ 43 h 329"/>
                <a:gd name="T10" fmla="*/ 71 w 293"/>
                <a:gd name="T11" fmla="*/ 64 h 329"/>
                <a:gd name="T12" fmla="*/ 95 w 293"/>
                <a:gd name="T13" fmla="*/ 88 h 329"/>
                <a:gd name="T14" fmla="*/ 121 w 293"/>
                <a:gd name="T15" fmla="*/ 112 h 329"/>
                <a:gd name="T16" fmla="*/ 149 w 293"/>
                <a:gd name="T17" fmla="*/ 140 h 329"/>
                <a:gd name="T18" fmla="*/ 177 w 293"/>
                <a:gd name="T19" fmla="*/ 168 h 329"/>
                <a:gd name="T20" fmla="*/ 204 w 293"/>
                <a:gd name="T21" fmla="*/ 195 h 329"/>
                <a:gd name="T22" fmla="*/ 228 w 293"/>
                <a:gd name="T23" fmla="*/ 223 h 329"/>
                <a:gd name="T24" fmla="*/ 250 w 293"/>
                <a:gd name="T25" fmla="*/ 249 h 329"/>
                <a:gd name="T26" fmla="*/ 269 w 293"/>
                <a:gd name="T27" fmla="*/ 271 h 329"/>
                <a:gd name="T28" fmla="*/ 284 w 293"/>
                <a:gd name="T29" fmla="*/ 294 h 329"/>
                <a:gd name="T30" fmla="*/ 291 w 293"/>
                <a:gd name="T31" fmla="*/ 310 h 329"/>
                <a:gd name="T32" fmla="*/ 293 w 293"/>
                <a:gd name="T33" fmla="*/ 324 h 329"/>
                <a:gd name="T34" fmla="*/ 291 w 293"/>
                <a:gd name="T35" fmla="*/ 329 h 329"/>
                <a:gd name="T36" fmla="*/ 282 w 293"/>
                <a:gd name="T37" fmla="*/ 327 h 329"/>
                <a:gd name="T38" fmla="*/ 271 w 293"/>
                <a:gd name="T39" fmla="*/ 320 h 329"/>
                <a:gd name="T40" fmla="*/ 254 w 293"/>
                <a:gd name="T41" fmla="*/ 307 h 329"/>
                <a:gd name="T42" fmla="*/ 235 w 293"/>
                <a:gd name="T43" fmla="*/ 288 h 329"/>
                <a:gd name="T44" fmla="*/ 215 w 293"/>
                <a:gd name="T45" fmla="*/ 266 h 329"/>
                <a:gd name="T46" fmla="*/ 192 w 293"/>
                <a:gd name="T47" fmla="*/ 241 h 329"/>
                <a:gd name="T48" fmla="*/ 170 w 293"/>
                <a:gd name="T49" fmla="*/ 213 h 329"/>
                <a:gd name="T50" fmla="*/ 146 w 293"/>
                <a:gd name="T51" fmla="*/ 183 h 329"/>
                <a:gd name="T52" fmla="*/ 121 w 293"/>
                <a:gd name="T53" fmla="*/ 155 h 329"/>
                <a:gd name="T54" fmla="*/ 97 w 293"/>
                <a:gd name="T55" fmla="*/ 125 h 329"/>
                <a:gd name="T56" fmla="*/ 75 w 293"/>
                <a:gd name="T57" fmla="*/ 97 h 329"/>
                <a:gd name="T58" fmla="*/ 56 w 293"/>
                <a:gd name="T59" fmla="*/ 71 h 329"/>
                <a:gd name="T60" fmla="*/ 37 w 293"/>
                <a:gd name="T61" fmla="*/ 49 h 329"/>
                <a:gd name="T62" fmla="*/ 22 w 293"/>
                <a:gd name="T63" fmla="*/ 28 h 329"/>
                <a:gd name="T64" fmla="*/ 11 w 293"/>
                <a:gd name="T65" fmla="*/ 13 h 329"/>
                <a:gd name="T66" fmla="*/ 4 w 293"/>
                <a:gd name="T67" fmla="*/ 4 h 329"/>
                <a:gd name="T68" fmla="*/ 0 w 293"/>
                <a:gd name="T6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3" h="329">
                  <a:moveTo>
                    <a:pt x="0" y="0"/>
                  </a:moveTo>
                  <a:lnTo>
                    <a:pt x="4" y="4"/>
                  </a:lnTo>
                  <a:lnTo>
                    <a:pt x="13" y="11"/>
                  </a:lnTo>
                  <a:lnTo>
                    <a:pt x="28" y="24"/>
                  </a:lnTo>
                  <a:lnTo>
                    <a:pt x="47" y="43"/>
                  </a:lnTo>
                  <a:lnTo>
                    <a:pt x="71" y="64"/>
                  </a:lnTo>
                  <a:lnTo>
                    <a:pt x="95" y="88"/>
                  </a:lnTo>
                  <a:lnTo>
                    <a:pt x="121" y="112"/>
                  </a:lnTo>
                  <a:lnTo>
                    <a:pt x="149" y="140"/>
                  </a:lnTo>
                  <a:lnTo>
                    <a:pt x="177" y="168"/>
                  </a:lnTo>
                  <a:lnTo>
                    <a:pt x="204" y="195"/>
                  </a:lnTo>
                  <a:lnTo>
                    <a:pt x="228" y="223"/>
                  </a:lnTo>
                  <a:lnTo>
                    <a:pt x="250" y="249"/>
                  </a:lnTo>
                  <a:lnTo>
                    <a:pt x="269" y="271"/>
                  </a:lnTo>
                  <a:lnTo>
                    <a:pt x="284" y="294"/>
                  </a:lnTo>
                  <a:lnTo>
                    <a:pt x="291" y="310"/>
                  </a:lnTo>
                  <a:lnTo>
                    <a:pt x="293" y="324"/>
                  </a:lnTo>
                  <a:lnTo>
                    <a:pt x="291" y="329"/>
                  </a:lnTo>
                  <a:lnTo>
                    <a:pt x="282" y="327"/>
                  </a:lnTo>
                  <a:lnTo>
                    <a:pt x="271" y="320"/>
                  </a:lnTo>
                  <a:lnTo>
                    <a:pt x="254" y="307"/>
                  </a:lnTo>
                  <a:lnTo>
                    <a:pt x="235" y="288"/>
                  </a:lnTo>
                  <a:lnTo>
                    <a:pt x="215" y="266"/>
                  </a:lnTo>
                  <a:lnTo>
                    <a:pt x="192" y="241"/>
                  </a:lnTo>
                  <a:lnTo>
                    <a:pt x="170" y="213"/>
                  </a:lnTo>
                  <a:lnTo>
                    <a:pt x="146" y="183"/>
                  </a:lnTo>
                  <a:lnTo>
                    <a:pt x="121" y="155"/>
                  </a:lnTo>
                  <a:lnTo>
                    <a:pt x="97" y="125"/>
                  </a:lnTo>
                  <a:lnTo>
                    <a:pt x="75" y="97"/>
                  </a:lnTo>
                  <a:lnTo>
                    <a:pt x="56" y="71"/>
                  </a:lnTo>
                  <a:lnTo>
                    <a:pt x="37" y="49"/>
                  </a:lnTo>
                  <a:lnTo>
                    <a:pt x="22" y="28"/>
                  </a:lnTo>
                  <a:lnTo>
                    <a:pt x="11" y="1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2B33"/>
            </a:solidFill>
            <a:ln w="0">
              <a:solidFill>
                <a:srgbClr val="162B3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444"/>
            <p:cNvSpPr>
              <a:spLocks/>
            </p:cNvSpPr>
            <p:nvPr/>
          </p:nvSpPr>
          <p:spPr bwMode="auto">
            <a:xfrm>
              <a:off x="4332" y="3785"/>
              <a:ext cx="93" cy="67"/>
            </a:xfrm>
            <a:custGeom>
              <a:avLst/>
              <a:gdLst>
                <a:gd name="T0" fmla="*/ 0 w 93"/>
                <a:gd name="T1" fmla="*/ 0 h 67"/>
                <a:gd name="T2" fmla="*/ 20 w 93"/>
                <a:gd name="T3" fmla="*/ 13 h 67"/>
                <a:gd name="T4" fmla="*/ 46 w 93"/>
                <a:gd name="T5" fmla="*/ 19 h 67"/>
                <a:gd name="T6" fmla="*/ 73 w 93"/>
                <a:gd name="T7" fmla="*/ 13 h 67"/>
                <a:gd name="T8" fmla="*/ 93 w 93"/>
                <a:gd name="T9" fmla="*/ 0 h 67"/>
                <a:gd name="T10" fmla="*/ 78 w 93"/>
                <a:gd name="T11" fmla="*/ 47 h 67"/>
                <a:gd name="T12" fmla="*/ 69 w 93"/>
                <a:gd name="T13" fmla="*/ 60 h 67"/>
                <a:gd name="T14" fmla="*/ 54 w 93"/>
                <a:gd name="T15" fmla="*/ 67 h 67"/>
                <a:gd name="T16" fmla="*/ 39 w 93"/>
                <a:gd name="T17" fmla="*/ 67 h 67"/>
                <a:gd name="T18" fmla="*/ 24 w 93"/>
                <a:gd name="T19" fmla="*/ 60 h 67"/>
                <a:gd name="T20" fmla="*/ 15 w 93"/>
                <a:gd name="T21" fmla="*/ 47 h 67"/>
                <a:gd name="T22" fmla="*/ 0 w 93"/>
                <a:gd name="T2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" h="67">
                  <a:moveTo>
                    <a:pt x="0" y="0"/>
                  </a:moveTo>
                  <a:lnTo>
                    <a:pt x="20" y="13"/>
                  </a:lnTo>
                  <a:lnTo>
                    <a:pt x="46" y="19"/>
                  </a:lnTo>
                  <a:lnTo>
                    <a:pt x="73" y="13"/>
                  </a:lnTo>
                  <a:lnTo>
                    <a:pt x="93" y="0"/>
                  </a:lnTo>
                  <a:lnTo>
                    <a:pt x="78" y="47"/>
                  </a:lnTo>
                  <a:lnTo>
                    <a:pt x="69" y="60"/>
                  </a:lnTo>
                  <a:lnTo>
                    <a:pt x="54" y="67"/>
                  </a:lnTo>
                  <a:lnTo>
                    <a:pt x="39" y="67"/>
                  </a:lnTo>
                  <a:lnTo>
                    <a:pt x="24" y="60"/>
                  </a:lnTo>
                  <a:lnTo>
                    <a:pt x="15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62B33"/>
            </a:solidFill>
            <a:ln w="0">
              <a:solidFill>
                <a:srgbClr val="162B3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445"/>
            <p:cNvSpPr>
              <a:spLocks/>
            </p:cNvSpPr>
            <p:nvPr/>
          </p:nvSpPr>
          <p:spPr bwMode="auto">
            <a:xfrm>
              <a:off x="4319" y="2983"/>
              <a:ext cx="132" cy="54"/>
            </a:xfrm>
            <a:custGeom>
              <a:avLst/>
              <a:gdLst>
                <a:gd name="T0" fmla="*/ 0 w 132"/>
                <a:gd name="T1" fmla="*/ 0 h 54"/>
                <a:gd name="T2" fmla="*/ 119 w 132"/>
                <a:gd name="T3" fmla="*/ 0 h 54"/>
                <a:gd name="T4" fmla="*/ 123 w 132"/>
                <a:gd name="T5" fmla="*/ 9 h 54"/>
                <a:gd name="T6" fmla="*/ 127 w 132"/>
                <a:gd name="T7" fmla="*/ 20 h 54"/>
                <a:gd name="T8" fmla="*/ 132 w 132"/>
                <a:gd name="T9" fmla="*/ 54 h 54"/>
                <a:gd name="T10" fmla="*/ 114 w 132"/>
                <a:gd name="T11" fmla="*/ 48 h 54"/>
                <a:gd name="T12" fmla="*/ 93 w 132"/>
                <a:gd name="T13" fmla="*/ 43 h 54"/>
                <a:gd name="T14" fmla="*/ 71 w 132"/>
                <a:gd name="T15" fmla="*/ 34 h 54"/>
                <a:gd name="T16" fmla="*/ 50 w 132"/>
                <a:gd name="T17" fmla="*/ 24 h 54"/>
                <a:gd name="T18" fmla="*/ 30 w 132"/>
                <a:gd name="T19" fmla="*/ 15 h 54"/>
                <a:gd name="T20" fmla="*/ 15 w 132"/>
                <a:gd name="T21" fmla="*/ 7 h 54"/>
                <a:gd name="T22" fmla="*/ 3 w 132"/>
                <a:gd name="T23" fmla="*/ 2 h 54"/>
                <a:gd name="T24" fmla="*/ 0 w 132"/>
                <a:gd name="T25" fmla="*/ 0 h 54"/>
                <a:gd name="T26" fmla="*/ 0 w 132"/>
                <a:gd name="T2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2" h="54">
                  <a:moveTo>
                    <a:pt x="0" y="0"/>
                  </a:moveTo>
                  <a:lnTo>
                    <a:pt x="119" y="0"/>
                  </a:lnTo>
                  <a:lnTo>
                    <a:pt x="123" y="9"/>
                  </a:lnTo>
                  <a:lnTo>
                    <a:pt x="127" y="20"/>
                  </a:lnTo>
                  <a:lnTo>
                    <a:pt x="132" y="54"/>
                  </a:lnTo>
                  <a:lnTo>
                    <a:pt x="114" y="48"/>
                  </a:lnTo>
                  <a:lnTo>
                    <a:pt x="93" y="43"/>
                  </a:lnTo>
                  <a:lnTo>
                    <a:pt x="71" y="34"/>
                  </a:lnTo>
                  <a:lnTo>
                    <a:pt x="50" y="24"/>
                  </a:lnTo>
                  <a:lnTo>
                    <a:pt x="30" y="15"/>
                  </a:lnTo>
                  <a:lnTo>
                    <a:pt x="15" y="7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9A78"/>
            </a:solidFill>
            <a:ln w="0">
              <a:solidFill>
                <a:srgbClr val="EB9A7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446"/>
            <p:cNvSpPr>
              <a:spLocks/>
            </p:cNvSpPr>
            <p:nvPr/>
          </p:nvSpPr>
          <p:spPr bwMode="auto">
            <a:xfrm>
              <a:off x="4698" y="941"/>
              <a:ext cx="82" cy="250"/>
            </a:xfrm>
            <a:custGeom>
              <a:avLst/>
              <a:gdLst>
                <a:gd name="T0" fmla="*/ 82 w 82"/>
                <a:gd name="T1" fmla="*/ 0 h 250"/>
                <a:gd name="T2" fmla="*/ 77 w 82"/>
                <a:gd name="T3" fmla="*/ 28 h 250"/>
                <a:gd name="T4" fmla="*/ 71 w 82"/>
                <a:gd name="T5" fmla="*/ 60 h 250"/>
                <a:gd name="T6" fmla="*/ 62 w 82"/>
                <a:gd name="T7" fmla="*/ 93 h 250"/>
                <a:gd name="T8" fmla="*/ 51 w 82"/>
                <a:gd name="T9" fmla="*/ 127 h 250"/>
                <a:gd name="T10" fmla="*/ 39 w 82"/>
                <a:gd name="T11" fmla="*/ 161 h 250"/>
                <a:gd name="T12" fmla="*/ 28 w 82"/>
                <a:gd name="T13" fmla="*/ 190 h 250"/>
                <a:gd name="T14" fmla="*/ 19 w 82"/>
                <a:gd name="T15" fmla="*/ 217 h 250"/>
                <a:gd name="T16" fmla="*/ 11 w 82"/>
                <a:gd name="T17" fmla="*/ 237 h 250"/>
                <a:gd name="T18" fmla="*/ 6 w 82"/>
                <a:gd name="T19" fmla="*/ 250 h 250"/>
                <a:gd name="T20" fmla="*/ 8 w 82"/>
                <a:gd name="T21" fmla="*/ 218 h 250"/>
                <a:gd name="T22" fmla="*/ 6 w 82"/>
                <a:gd name="T23" fmla="*/ 192 h 250"/>
                <a:gd name="T24" fmla="*/ 0 w 82"/>
                <a:gd name="T25" fmla="*/ 170 h 250"/>
                <a:gd name="T26" fmla="*/ 26 w 82"/>
                <a:gd name="T27" fmla="*/ 134 h 250"/>
                <a:gd name="T28" fmla="*/ 49 w 82"/>
                <a:gd name="T29" fmla="*/ 93 h 250"/>
                <a:gd name="T30" fmla="*/ 68 w 82"/>
                <a:gd name="T31" fmla="*/ 48 h 250"/>
                <a:gd name="T32" fmla="*/ 82 w 82"/>
                <a:gd name="T3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50">
                  <a:moveTo>
                    <a:pt x="82" y="0"/>
                  </a:moveTo>
                  <a:lnTo>
                    <a:pt x="77" y="28"/>
                  </a:lnTo>
                  <a:lnTo>
                    <a:pt x="71" y="60"/>
                  </a:lnTo>
                  <a:lnTo>
                    <a:pt x="62" y="93"/>
                  </a:lnTo>
                  <a:lnTo>
                    <a:pt x="51" y="127"/>
                  </a:lnTo>
                  <a:lnTo>
                    <a:pt x="39" y="161"/>
                  </a:lnTo>
                  <a:lnTo>
                    <a:pt x="28" y="190"/>
                  </a:lnTo>
                  <a:lnTo>
                    <a:pt x="19" y="217"/>
                  </a:lnTo>
                  <a:lnTo>
                    <a:pt x="11" y="237"/>
                  </a:lnTo>
                  <a:lnTo>
                    <a:pt x="6" y="250"/>
                  </a:lnTo>
                  <a:lnTo>
                    <a:pt x="8" y="218"/>
                  </a:lnTo>
                  <a:lnTo>
                    <a:pt x="6" y="192"/>
                  </a:lnTo>
                  <a:lnTo>
                    <a:pt x="0" y="170"/>
                  </a:lnTo>
                  <a:lnTo>
                    <a:pt x="26" y="134"/>
                  </a:lnTo>
                  <a:lnTo>
                    <a:pt x="49" y="93"/>
                  </a:lnTo>
                  <a:lnTo>
                    <a:pt x="68" y="48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3D0000"/>
            </a:solidFill>
            <a:ln w="0">
              <a:solidFill>
                <a:srgbClr val="3D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447"/>
            <p:cNvSpPr>
              <a:spLocks/>
            </p:cNvSpPr>
            <p:nvPr/>
          </p:nvSpPr>
          <p:spPr bwMode="auto">
            <a:xfrm>
              <a:off x="4225" y="941"/>
              <a:ext cx="81" cy="250"/>
            </a:xfrm>
            <a:custGeom>
              <a:avLst/>
              <a:gdLst>
                <a:gd name="T0" fmla="*/ 0 w 81"/>
                <a:gd name="T1" fmla="*/ 0 h 250"/>
                <a:gd name="T2" fmla="*/ 13 w 81"/>
                <a:gd name="T3" fmla="*/ 48 h 250"/>
                <a:gd name="T4" fmla="*/ 32 w 81"/>
                <a:gd name="T5" fmla="*/ 93 h 250"/>
                <a:gd name="T6" fmla="*/ 54 w 81"/>
                <a:gd name="T7" fmla="*/ 134 h 250"/>
                <a:gd name="T8" fmla="*/ 81 w 81"/>
                <a:gd name="T9" fmla="*/ 170 h 250"/>
                <a:gd name="T10" fmla="*/ 75 w 81"/>
                <a:gd name="T11" fmla="*/ 192 h 250"/>
                <a:gd name="T12" fmla="*/ 73 w 81"/>
                <a:gd name="T13" fmla="*/ 218 h 250"/>
                <a:gd name="T14" fmla="*/ 75 w 81"/>
                <a:gd name="T15" fmla="*/ 250 h 250"/>
                <a:gd name="T16" fmla="*/ 71 w 81"/>
                <a:gd name="T17" fmla="*/ 237 h 250"/>
                <a:gd name="T18" fmla="*/ 62 w 81"/>
                <a:gd name="T19" fmla="*/ 217 h 250"/>
                <a:gd name="T20" fmla="*/ 53 w 81"/>
                <a:gd name="T21" fmla="*/ 190 h 250"/>
                <a:gd name="T22" fmla="*/ 41 w 81"/>
                <a:gd name="T23" fmla="*/ 161 h 250"/>
                <a:gd name="T24" fmla="*/ 30 w 81"/>
                <a:gd name="T25" fmla="*/ 127 h 250"/>
                <a:gd name="T26" fmla="*/ 21 w 81"/>
                <a:gd name="T27" fmla="*/ 93 h 250"/>
                <a:gd name="T28" fmla="*/ 11 w 81"/>
                <a:gd name="T29" fmla="*/ 60 h 250"/>
                <a:gd name="T30" fmla="*/ 4 w 81"/>
                <a:gd name="T31" fmla="*/ 28 h 250"/>
                <a:gd name="T32" fmla="*/ 0 w 81"/>
                <a:gd name="T3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250">
                  <a:moveTo>
                    <a:pt x="0" y="0"/>
                  </a:moveTo>
                  <a:lnTo>
                    <a:pt x="13" y="48"/>
                  </a:lnTo>
                  <a:lnTo>
                    <a:pt x="32" y="93"/>
                  </a:lnTo>
                  <a:lnTo>
                    <a:pt x="54" y="134"/>
                  </a:lnTo>
                  <a:lnTo>
                    <a:pt x="81" y="170"/>
                  </a:lnTo>
                  <a:lnTo>
                    <a:pt x="75" y="192"/>
                  </a:lnTo>
                  <a:lnTo>
                    <a:pt x="73" y="218"/>
                  </a:lnTo>
                  <a:lnTo>
                    <a:pt x="75" y="250"/>
                  </a:lnTo>
                  <a:lnTo>
                    <a:pt x="71" y="237"/>
                  </a:lnTo>
                  <a:lnTo>
                    <a:pt x="62" y="217"/>
                  </a:lnTo>
                  <a:lnTo>
                    <a:pt x="53" y="190"/>
                  </a:lnTo>
                  <a:lnTo>
                    <a:pt x="41" y="161"/>
                  </a:lnTo>
                  <a:lnTo>
                    <a:pt x="30" y="127"/>
                  </a:lnTo>
                  <a:lnTo>
                    <a:pt x="21" y="93"/>
                  </a:lnTo>
                  <a:lnTo>
                    <a:pt x="11" y="60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D0000"/>
            </a:solidFill>
            <a:ln w="0">
              <a:solidFill>
                <a:srgbClr val="3D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448"/>
            <p:cNvSpPr>
              <a:spLocks noEditPoints="1"/>
            </p:cNvSpPr>
            <p:nvPr/>
          </p:nvSpPr>
          <p:spPr bwMode="auto">
            <a:xfrm>
              <a:off x="4195" y="555"/>
              <a:ext cx="352" cy="245"/>
            </a:xfrm>
            <a:custGeom>
              <a:avLst/>
              <a:gdLst>
                <a:gd name="T0" fmla="*/ 36 w 352"/>
                <a:gd name="T1" fmla="*/ 230 h 245"/>
                <a:gd name="T2" fmla="*/ 28 w 352"/>
                <a:gd name="T3" fmla="*/ 234 h 245"/>
                <a:gd name="T4" fmla="*/ 0 w 352"/>
                <a:gd name="T5" fmla="*/ 245 h 245"/>
                <a:gd name="T6" fmla="*/ 36 w 352"/>
                <a:gd name="T7" fmla="*/ 230 h 245"/>
                <a:gd name="T8" fmla="*/ 352 w 352"/>
                <a:gd name="T9" fmla="*/ 0 h 245"/>
                <a:gd name="T10" fmla="*/ 346 w 352"/>
                <a:gd name="T11" fmla="*/ 15 h 245"/>
                <a:gd name="T12" fmla="*/ 331 w 352"/>
                <a:gd name="T13" fmla="*/ 34 h 245"/>
                <a:gd name="T14" fmla="*/ 309 w 352"/>
                <a:gd name="T15" fmla="*/ 57 h 245"/>
                <a:gd name="T16" fmla="*/ 281 w 352"/>
                <a:gd name="T17" fmla="*/ 83 h 245"/>
                <a:gd name="T18" fmla="*/ 245 w 352"/>
                <a:gd name="T19" fmla="*/ 111 h 245"/>
                <a:gd name="T20" fmla="*/ 206 w 352"/>
                <a:gd name="T21" fmla="*/ 141 h 245"/>
                <a:gd name="T22" fmla="*/ 159 w 352"/>
                <a:gd name="T23" fmla="*/ 169 h 245"/>
                <a:gd name="T24" fmla="*/ 111 w 352"/>
                <a:gd name="T25" fmla="*/ 197 h 245"/>
                <a:gd name="T26" fmla="*/ 56 w 352"/>
                <a:gd name="T27" fmla="*/ 223 h 245"/>
                <a:gd name="T28" fmla="*/ 36 w 352"/>
                <a:gd name="T29" fmla="*/ 230 h 245"/>
                <a:gd name="T30" fmla="*/ 58 w 352"/>
                <a:gd name="T31" fmla="*/ 219 h 245"/>
                <a:gd name="T32" fmla="*/ 90 w 352"/>
                <a:gd name="T33" fmla="*/ 202 h 245"/>
                <a:gd name="T34" fmla="*/ 124 w 352"/>
                <a:gd name="T35" fmla="*/ 180 h 245"/>
                <a:gd name="T36" fmla="*/ 155 w 352"/>
                <a:gd name="T37" fmla="*/ 158 h 245"/>
                <a:gd name="T38" fmla="*/ 189 w 352"/>
                <a:gd name="T39" fmla="*/ 133 h 245"/>
                <a:gd name="T40" fmla="*/ 221 w 352"/>
                <a:gd name="T41" fmla="*/ 109 h 245"/>
                <a:gd name="T42" fmla="*/ 251 w 352"/>
                <a:gd name="T43" fmla="*/ 85 h 245"/>
                <a:gd name="T44" fmla="*/ 279 w 352"/>
                <a:gd name="T45" fmla="*/ 62 h 245"/>
                <a:gd name="T46" fmla="*/ 303 w 352"/>
                <a:gd name="T47" fmla="*/ 42 h 245"/>
                <a:gd name="T48" fmla="*/ 324 w 352"/>
                <a:gd name="T49" fmla="*/ 25 h 245"/>
                <a:gd name="T50" fmla="*/ 339 w 352"/>
                <a:gd name="T51" fmla="*/ 12 h 245"/>
                <a:gd name="T52" fmla="*/ 348 w 352"/>
                <a:gd name="T53" fmla="*/ 2 h 245"/>
                <a:gd name="T54" fmla="*/ 352 w 352"/>
                <a:gd name="T55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2" h="245">
                  <a:moveTo>
                    <a:pt x="36" y="230"/>
                  </a:moveTo>
                  <a:lnTo>
                    <a:pt x="28" y="234"/>
                  </a:lnTo>
                  <a:lnTo>
                    <a:pt x="0" y="245"/>
                  </a:lnTo>
                  <a:lnTo>
                    <a:pt x="36" y="230"/>
                  </a:lnTo>
                  <a:close/>
                  <a:moveTo>
                    <a:pt x="352" y="0"/>
                  </a:moveTo>
                  <a:lnTo>
                    <a:pt x="346" y="15"/>
                  </a:lnTo>
                  <a:lnTo>
                    <a:pt x="331" y="34"/>
                  </a:lnTo>
                  <a:lnTo>
                    <a:pt x="309" y="57"/>
                  </a:lnTo>
                  <a:lnTo>
                    <a:pt x="281" y="83"/>
                  </a:lnTo>
                  <a:lnTo>
                    <a:pt x="245" y="111"/>
                  </a:lnTo>
                  <a:lnTo>
                    <a:pt x="206" y="141"/>
                  </a:lnTo>
                  <a:lnTo>
                    <a:pt x="159" y="169"/>
                  </a:lnTo>
                  <a:lnTo>
                    <a:pt x="111" y="197"/>
                  </a:lnTo>
                  <a:lnTo>
                    <a:pt x="56" y="223"/>
                  </a:lnTo>
                  <a:lnTo>
                    <a:pt x="36" y="230"/>
                  </a:lnTo>
                  <a:lnTo>
                    <a:pt x="58" y="219"/>
                  </a:lnTo>
                  <a:lnTo>
                    <a:pt x="90" y="202"/>
                  </a:lnTo>
                  <a:lnTo>
                    <a:pt x="124" y="180"/>
                  </a:lnTo>
                  <a:lnTo>
                    <a:pt x="155" y="158"/>
                  </a:lnTo>
                  <a:lnTo>
                    <a:pt x="189" y="133"/>
                  </a:lnTo>
                  <a:lnTo>
                    <a:pt x="221" y="109"/>
                  </a:lnTo>
                  <a:lnTo>
                    <a:pt x="251" y="85"/>
                  </a:lnTo>
                  <a:lnTo>
                    <a:pt x="279" y="62"/>
                  </a:lnTo>
                  <a:lnTo>
                    <a:pt x="303" y="42"/>
                  </a:lnTo>
                  <a:lnTo>
                    <a:pt x="324" y="25"/>
                  </a:lnTo>
                  <a:lnTo>
                    <a:pt x="339" y="12"/>
                  </a:lnTo>
                  <a:lnTo>
                    <a:pt x="348" y="2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3D0000"/>
            </a:solidFill>
            <a:ln w="0">
              <a:solidFill>
                <a:srgbClr val="3D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449"/>
            <p:cNvSpPr>
              <a:spLocks noEditPoints="1"/>
            </p:cNvSpPr>
            <p:nvPr/>
          </p:nvSpPr>
          <p:spPr bwMode="auto">
            <a:xfrm>
              <a:off x="4220" y="604"/>
              <a:ext cx="211" cy="109"/>
            </a:xfrm>
            <a:custGeom>
              <a:avLst/>
              <a:gdLst>
                <a:gd name="T0" fmla="*/ 185 w 211"/>
                <a:gd name="T1" fmla="*/ 21 h 109"/>
                <a:gd name="T2" fmla="*/ 183 w 211"/>
                <a:gd name="T3" fmla="*/ 22 h 109"/>
                <a:gd name="T4" fmla="*/ 164 w 211"/>
                <a:gd name="T5" fmla="*/ 37 h 109"/>
                <a:gd name="T6" fmla="*/ 142 w 211"/>
                <a:gd name="T7" fmla="*/ 52 h 109"/>
                <a:gd name="T8" fmla="*/ 117 w 211"/>
                <a:gd name="T9" fmla="*/ 69 h 109"/>
                <a:gd name="T10" fmla="*/ 91 w 211"/>
                <a:gd name="T11" fmla="*/ 82 h 109"/>
                <a:gd name="T12" fmla="*/ 65 w 211"/>
                <a:gd name="T13" fmla="*/ 95 h 109"/>
                <a:gd name="T14" fmla="*/ 41 w 211"/>
                <a:gd name="T15" fmla="*/ 105 h 109"/>
                <a:gd name="T16" fmla="*/ 16 w 211"/>
                <a:gd name="T17" fmla="*/ 109 h 109"/>
                <a:gd name="T18" fmla="*/ 3 w 211"/>
                <a:gd name="T19" fmla="*/ 109 h 109"/>
                <a:gd name="T20" fmla="*/ 0 w 211"/>
                <a:gd name="T21" fmla="*/ 107 h 109"/>
                <a:gd name="T22" fmla="*/ 5 w 211"/>
                <a:gd name="T23" fmla="*/ 105 h 109"/>
                <a:gd name="T24" fmla="*/ 16 w 211"/>
                <a:gd name="T25" fmla="*/ 99 h 109"/>
                <a:gd name="T26" fmla="*/ 35 w 211"/>
                <a:gd name="T27" fmla="*/ 94 h 109"/>
                <a:gd name="T28" fmla="*/ 56 w 211"/>
                <a:gd name="T29" fmla="*/ 84 h 109"/>
                <a:gd name="T30" fmla="*/ 82 w 211"/>
                <a:gd name="T31" fmla="*/ 75 h 109"/>
                <a:gd name="T32" fmla="*/ 108 w 211"/>
                <a:gd name="T33" fmla="*/ 64 h 109"/>
                <a:gd name="T34" fmla="*/ 136 w 211"/>
                <a:gd name="T35" fmla="*/ 51 h 109"/>
                <a:gd name="T36" fmla="*/ 162 w 211"/>
                <a:gd name="T37" fmla="*/ 36 h 109"/>
                <a:gd name="T38" fmla="*/ 185 w 211"/>
                <a:gd name="T39" fmla="*/ 21 h 109"/>
                <a:gd name="T40" fmla="*/ 203 w 211"/>
                <a:gd name="T41" fmla="*/ 6 h 109"/>
                <a:gd name="T42" fmla="*/ 188 w 211"/>
                <a:gd name="T43" fmla="*/ 19 h 109"/>
                <a:gd name="T44" fmla="*/ 185 w 211"/>
                <a:gd name="T45" fmla="*/ 21 h 109"/>
                <a:gd name="T46" fmla="*/ 198 w 211"/>
                <a:gd name="T47" fmla="*/ 11 h 109"/>
                <a:gd name="T48" fmla="*/ 203 w 211"/>
                <a:gd name="T49" fmla="*/ 6 h 109"/>
                <a:gd name="T50" fmla="*/ 211 w 211"/>
                <a:gd name="T51" fmla="*/ 0 h 109"/>
                <a:gd name="T52" fmla="*/ 207 w 211"/>
                <a:gd name="T53" fmla="*/ 4 h 109"/>
                <a:gd name="T54" fmla="*/ 203 w 211"/>
                <a:gd name="T55" fmla="*/ 6 h 109"/>
                <a:gd name="T56" fmla="*/ 211 w 211"/>
                <a:gd name="T5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1" h="109">
                  <a:moveTo>
                    <a:pt x="185" y="21"/>
                  </a:moveTo>
                  <a:lnTo>
                    <a:pt x="183" y="22"/>
                  </a:lnTo>
                  <a:lnTo>
                    <a:pt x="164" y="37"/>
                  </a:lnTo>
                  <a:lnTo>
                    <a:pt x="142" y="52"/>
                  </a:lnTo>
                  <a:lnTo>
                    <a:pt x="117" y="69"/>
                  </a:lnTo>
                  <a:lnTo>
                    <a:pt x="91" y="82"/>
                  </a:lnTo>
                  <a:lnTo>
                    <a:pt x="65" y="95"/>
                  </a:lnTo>
                  <a:lnTo>
                    <a:pt x="41" y="105"/>
                  </a:lnTo>
                  <a:lnTo>
                    <a:pt x="16" y="109"/>
                  </a:lnTo>
                  <a:lnTo>
                    <a:pt x="3" y="109"/>
                  </a:lnTo>
                  <a:lnTo>
                    <a:pt x="0" y="107"/>
                  </a:lnTo>
                  <a:lnTo>
                    <a:pt x="5" y="105"/>
                  </a:lnTo>
                  <a:lnTo>
                    <a:pt x="16" y="99"/>
                  </a:lnTo>
                  <a:lnTo>
                    <a:pt x="35" y="94"/>
                  </a:lnTo>
                  <a:lnTo>
                    <a:pt x="56" y="84"/>
                  </a:lnTo>
                  <a:lnTo>
                    <a:pt x="82" y="75"/>
                  </a:lnTo>
                  <a:lnTo>
                    <a:pt x="108" y="64"/>
                  </a:lnTo>
                  <a:lnTo>
                    <a:pt x="136" y="51"/>
                  </a:lnTo>
                  <a:lnTo>
                    <a:pt x="162" y="36"/>
                  </a:lnTo>
                  <a:lnTo>
                    <a:pt x="185" y="21"/>
                  </a:lnTo>
                  <a:close/>
                  <a:moveTo>
                    <a:pt x="203" y="6"/>
                  </a:moveTo>
                  <a:lnTo>
                    <a:pt x="188" y="19"/>
                  </a:lnTo>
                  <a:lnTo>
                    <a:pt x="185" y="21"/>
                  </a:lnTo>
                  <a:lnTo>
                    <a:pt x="198" y="11"/>
                  </a:lnTo>
                  <a:lnTo>
                    <a:pt x="203" y="6"/>
                  </a:lnTo>
                  <a:close/>
                  <a:moveTo>
                    <a:pt x="211" y="0"/>
                  </a:moveTo>
                  <a:lnTo>
                    <a:pt x="207" y="4"/>
                  </a:lnTo>
                  <a:lnTo>
                    <a:pt x="203" y="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3D0000"/>
            </a:solidFill>
            <a:ln w="0">
              <a:solidFill>
                <a:srgbClr val="3D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450"/>
            <p:cNvSpPr>
              <a:spLocks/>
            </p:cNvSpPr>
            <p:nvPr/>
          </p:nvSpPr>
          <p:spPr bwMode="auto">
            <a:xfrm>
              <a:off x="3490" y="1388"/>
              <a:ext cx="838" cy="478"/>
            </a:xfrm>
            <a:custGeom>
              <a:avLst/>
              <a:gdLst>
                <a:gd name="T0" fmla="*/ 737 w 838"/>
                <a:gd name="T1" fmla="*/ 0 h 478"/>
                <a:gd name="T2" fmla="*/ 838 w 838"/>
                <a:gd name="T3" fmla="*/ 112 h 478"/>
                <a:gd name="T4" fmla="*/ 836 w 838"/>
                <a:gd name="T5" fmla="*/ 116 h 478"/>
                <a:gd name="T6" fmla="*/ 829 w 838"/>
                <a:gd name="T7" fmla="*/ 127 h 478"/>
                <a:gd name="T8" fmla="*/ 816 w 838"/>
                <a:gd name="T9" fmla="*/ 142 h 478"/>
                <a:gd name="T10" fmla="*/ 799 w 838"/>
                <a:gd name="T11" fmla="*/ 164 h 478"/>
                <a:gd name="T12" fmla="*/ 778 w 838"/>
                <a:gd name="T13" fmla="*/ 190 h 478"/>
                <a:gd name="T14" fmla="*/ 756 w 838"/>
                <a:gd name="T15" fmla="*/ 218 h 478"/>
                <a:gd name="T16" fmla="*/ 730 w 838"/>
                <a:gd name="T17" fmla="*/ 248 h 478"/>
                <a:gd name="T18" fmla="*/ 702 w 838"/>
                <a:gd name="T19" fmla="*/ 282 h 478"/>
                <a:gd name="T20" fmla="*/ 672 w 838"/>
                <a:gd name="T21" fmla="*/ 314 h 478"/>
                <a:gd name="T22" fmla="*/ 640 w 838"/>
                <a:gd name="T23" fmla="*/ 346 h 478"/>
                <a:gd name="T24" fmla="*/ 608 w 838"/>
                <a:gd name="T25" fmla="*/ 377 h 478"/>
                <a:gd name="T26" fmla="*/ 576 w 838"/>
                <a:gd name="T27" fmla="*/ 405 h 478"/>
                <a:gd name="T28" fmla="*/ 544 w 838"/>
                <a:gd name="T29" fmla="*/ 430 h 478"/>
                <a:gd name="T30" fmla="*/ 515 w 838"/>
                <a:gd name="T31" fmla="*/ 450 h 478"/>
                <a:gd name="T32" fmla="*/ 485 w 838"/>
                <a:gd name="T33" fmla="*/ 465 h 478"/>
                <a:gd name="T34" fmla="*/ 457 w 838"/>
                <a:gd name="T35" fmla="*/ 477 h 478"/>
                <a:gd name="T36" fmla="*/ 432 w 838"/>
                <a:gd name="T37" fmla="*/ 478 h 478"/>
                <a:gd name="T38" fmla="*/ 432 w 838"/>
                <a:gd name="T39" fmla="*/ 478 h 478"/>
                <a:gd name="T40" fmla="*/ 432 w 838"/>
                <a:gd name="T41" fmla="*/ 478 h 478"/>
                <a:gd name="T42" fmla="*/ 406 w 838"/>
                <a:gd name="T43" fmla="*/ 478 h 478"/>
                <a:gd name="T44" fmla="*/ 378 w 838"/>
                <a:gd name="T45" fmla="*/ 471 h 478"/>
                <a:gd name="T46" fmla="*/ 348 w 838"/>
                <a:gd name="T47" fmla="*/ 456 h 478"/>
                <a:gd name="T48" fmla="*/ 314 w 838"/>
                <a:gd name="T49" fmla="*/ 439 h 478"/>
                <a:gd name="T50" fmla="*/ 283 w 838"/>
                <a:gd name="T51" fmla="*/ 415 h 478"/>
                <a:gd name="T52" fmla="*/ 247 w 838"/>
                <a:gd name="T53" fmla="*/ 390 h 478"/>
                <a:gd name="T54" fmla="*/ 214 w 838"/>
                <a:gd name="T55" fmla="*/ 361 h 478"/>
                <a:gd name="T56" fmla="*/ 182 w 838"/>
                <a:gd name="T57" fmla="*/ 333 h 478"/>
                <a:gd name="T58" fmla="*/ 148 w 838"/>
                <a:gd name="T59" fmla="*/ 301 h 478"/>
                <a:gd name="T60" fmla="*/ 118 w 838"/>
                <a:gd name="T61" fmla="*/ 271 h 478"/>
                <a:gd name="T62" fmla="*/ 90 w 838"/>
                <a:gd name="T63" fmla="*/ 243 h 478"/>
                <a:gd name="T64" fmla="*/ 66 w 838"/>
                <a:gd name="T65" fmla="*/ 215 h 478"/>
                <a:gd name="T66" fmla="*/ 43 w 838"/>
                <a:gd name="T67" fmla="*/ 190 h 478"/>
                <a:gd name="T68" fmla="*/ 25 w 838"/>
                <a:gd name="T69" fmla="*/ 172 h 478"/>
                <a:gd name="T70" fmla="*/ 12 w 838"/>
                <a:gd name="T71" fmla="*/ 155 h 478"/>
                <a:gd name="T72" fmla="*/ 2 w 838"/>
                <a:gd name="T73" fmla="*/ 146 h 478"/>
                <a:gd name="T74" fmla="*/ 0 w 838"/>
                <a:gd name="T75" fmla="*/ 142 h 478"/>
                <a:gd name="T76" fmla="*/ 92 w 838"/>
                <a:gd name="T77" fmla="*/ 22 h 478"/>
                <a:gd name="T78" fmla="*/ 425 w 838"/>
                <a:gd name="T79" fmla="*/ 280 h 478"/>
                <a:gd name="T80" fmla="*/ 737 w 838"/>
                <a:gd name="T81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38" h="478">
                  <a:moveTo>
                    <a:pt x="737" y="0"/>
                  </a:moveTo>
                  <a:lnTo>
                    <a:pt x="838" y="112"/>
                  </a:lnTo>
                  <a:lnTo>
                    <a:pt x="836" y="116"/>
                  </a:lnTo>
                  <a:lnTo>
                    <a:pt x="829" y="127"/>
                  </a:lnTo>
                  <a:lnTo>
                    <a:pt x="816" y="142"/>
                  </a:lnTo>
                  <a:lnTo>
                    <a:pt x="799" y="164"/>
                  </a:lnTo>
                  <a:lnTo>
                    <a:pt x="778" y="190"/>
                  </a:lnTo>
                  <a:lnTo>
                    <a:pt x="756" y="218"/>
                  </a:lnTo>
                  <a:lnTo>
                    <a:pt x="730" y="248"/>
                  </a:lnTo>
                  <a:lnTo>
                    <a:pt x="702" y="282"/>
                  </a:lnTo>
                  <a:lnTo>
                    <a:pt x="672" y="314"/>
                  </a:lnTo>
                  <a:lnTo>
                    <a:pt x="640" y="346"/>
                  </a:lnTo>
                  <a:lnTo>
                    <a:pt x="608" y="377"/>
                  </a:lnTo>
                  <a:lnTo>
                    <a:pt x="576" y="405"/>
                  </a:lnTo>
                  <a:lnTo>
                    <a:pt x="544" y="430"/>
                  </a:lnTo>
                  <a:lnTo>
                    <a:pt x="515" y="450"/>
                  </a:lnTo>
                  <a:lnTo>
                    <a:pt x="485" y="465"/>
                  </a:lnTo>
                  <a:lnTo>
                    <a:pt x="457" y="477"/>
                  </a:lnTo>
                  <a:lnTo>
                    <a:pt x="432" y="478"/>
                  </a:lnTo>
                  <a:lnTo>
                    <a:pt x="432" y="478"/>
                  </a:lnTo>
                  <a:lnTo>
                    <a:pt x="432" y="478"/>
                  </a:lnTo>
                  <a:lnTo>
                    <a:pt x="406" y="478"/>
                  </a:lnTo>
                  <a:lnTo>
                    <a:pt x="378" y="471"/>
                  </a:lnTo>
                  <a:lnTo>
                    <a:pt x="348" y="456"/>
                  </a:lnTo>
                  <a:lnTo>
                    <a:pt x="314" y="439"/>
                  </a:lnTo>
                  <a:lnTo>
                    <a:pt x="283" y="415"/>
                  </a:lnTo>
                  <a:lnTo>
                    <a:pt x="247" y="390"/>
                  </a:lnTo>
                  <a:lnTo>
                    <a:pt x="214" y="361"/>
                  </a:lnTo>
                  <a:lnTo>
                    <a:pt x="182" y="333"/>
                  </a:lnTo>
                  <a:lnTo>
                    <a:pt x="148" y="301"/>
                  </a:lnTo>
                  <a:lnTo>
                    <a:pt x="118" y="271"/>
                  </a:lnTo>
                  <a:lnTo>
                    <a:pt x="90" y="243"/>
                  </a:lnTo>
                  <a:lnTo>
                    <a:pt x="66" y="215"/>
                  </a:lnTo>
                  <a:lnTo>
                    <a:pt x="43" y="190"/>
                  </a:lnTo>
                  <a:lnTo>
                    <a:pt x="25" y="172"/>
                  </a:lnTo>
                  <a:lnTo>
                    <a:pt x="12" y="155"/>
                  </a:lnTo>
                  <a:lnTo>
                    <a:pt x="2" y="146"/>
                  </a:lnTo>
                  <a:lnTo>
                    <a:pt x="0" y="142"/>
                  </a:lnTo>
                  <a:lnTo>
                    <a:pt x="92" y="22"/>
                  </a:lnTo>
                  <a:lnTo>
                    <a:pt x="425" y="280"/>
                  </a:lnTo>
                  <a:lnTo>
                    <a:pt x="737" y="0"/>
                  </a:lnTo>
                  <a:close/>
                </a:path>
              </a:pathLst>
            </a:custGeom>
            <a:solidFill>
              <a:srgbClr val="455B63"/>
            </a:solidFill>
            <a:ln w="0">
              <a:solidFill>
                <a:srgbClr val="455B6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451"/>
            <p:cNvSpPr>
              <a:spLocks/>
            </p:cNvSpPr>
            <p:nvPr/>
          </p:nvSpPr>
          <p:spPr bwMode="auto">
            <a:xfrm>
              <a:off x="4552" y="2338"/>
              <a:ext cx="172" cy="198"/>
            </a:xfrm>
            <a:custGeom>
              <a:avLst/>
              <a:gdLst>
                <a:gd name="T0" fmla="*/ 99 w 172"/>
                <a:gd name="T1" fmla="*/ 0 h 198"/>
                <a:gd name="T2" fmla="*/ 172 w 172"/>
                <a:gd name="T3" fmla="*/ 43 h 198"/>
                <a:gd name="T4" fmla="*/ 142 w 172"/>
                <a:gd name="T5" fmla="*/ 93 h 198"/>
                <a:gd name="T6" fmla="*/ 146 w 172"/>
                <a:gd name="T7" fmla="*/ 101 h 198"/>
                <a:gd name="T8" fmla="*/ 148 w 172"/>
                <a:gd name="T9" fmla="*/ 108 h 198"/>
                <a:gd name="T10" fmla="*/ 148 w 172"/>
                <a:gd name="T11" fmla="*/ 116 h 198"/>
                <a:gd name="T12" fmla="*/ 144 w 172"/>
                <a:gd name="T13" fmla="*/ 159 h 198"/>
                <a:gd name="T14" fmla="*/ 139 w 172"/>
                <a:gd name="T15" fmla="*/ 175 h 198"/>
                <a:gd name="T16" fmla="*/ 127 w 172"/>
                <a:gd name="T17" fmla="*/ 187 h 198"/>
                <a:gd name="T18" fmla="*/ 111 w 172"/>
                <a:gd name="T19" fmla="*/ 192 h 198"/>
                <a:gd name="T20" fmla="*/ 70 w 172"/>
                <a:gd name="T21" fmla="*/ 198 h 198"/>
                <a:gd name="T22" fmla="*/ 56 w 172"/>
                <a:gd name="T23" fmla="*/ 198 h 198"/>
                <a:gd name="T24" fmla="*/ 45 w 172"/>
                <a:gd name="T25" fmla="*/ 192 h 198"/>
                <a:gd name="T26" fmla="*/ 36 w 172"/>
                <a:gd name="T27" fmla="*/ 183 h 198"/>
                <a:gd name="T28" fmla="*/ 8 w 172"/>
                <a:gd name="T29" fmla="*/ 147 h 198"/>
                <a:gd name="T30" fmla="*/ 0 w 172"/>
                <a:gd name="T31" fmla="*/ 132 h 198"/>
                <a:gd name="T32" fmla="*/ 0 w 172"/>
                <a:gd name="T33" fmla="*/ 116 h 198"/>
                <a:gd name="T34" fmla="*/ 8 w 172"/>
                <a:gd name="T35" fmla="*/ 101 h 198"/>
                <a:gd name="T36" fmla="*/ 38 w 172"/>
                <a:gd name="T37" fmla="*/ 63 h 198"/>
                <a:gd name="T38" fmla="*/ 43 w 172"/>
                <a:gd name="T39" fmla="*/ 58 h 198"/>
                <a:gd name="T40" fmla="*/ 49 w 172"/>
                <a:gd name="T41" fmla="*/ 54 h 198"/>
                <a:gd name="T42" fmla="*/ 56 w 172"/>
                <a:gd name="T43" fmla="*/ 50 h 198"/>
                <a:gd name="T44" fmla="*/ 64 w 172"/>
                <a:gd name="T45" fmla="*/ 50 h 198"/>
                <a:gd name="T46" fmla="*/ 70 w 172"/>
                <a:gd name="T47" fmla="*/ 50 h 198"/>
                <a:gd name="T48" fmla="*/ 99 w 172"/>
                <a:gd name="T4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2" h="198">
                  <a:moveTo>
                    <a:pt x="99" y="0"/>
                  </a:moveTo>
                  <a:lnTo>
                    <a:pt x="172" y="43"/>
                  </a:lnTo>
                  <a:lnTo>
                    <a:pt x="142" y="93"/>
                  </a:lnTo>
                  <a:lnTo>
                    <a:pt x="146" y="101"/>
                  </a:lnTo>
                  <a:lnTo>
                    <a:pt x="148" y="108"/>
                  </a:lnTo>
                  <a:lnTo>
                    <a:pt x="148" y="116"/>
                  </a:lnTo>
                  <a:lnTo>
                    <a:pt x="144" y="159"/>
                  </a:lnTo>
                  <a:lnTo>
                    <a:pt x="139" y="175"/>
                  </a:lnTo>
                  <a:lnTo>
                    <a:pt x="127" y="187"/>
                  </a:lnTo>
                  <a:lnTo>
                    <a:pt x="111" y="192"/>
                  </a:lnTo>
                  <a:lnTo>
                    <a:pt x="70" y="198"/>
                  </a:lnTo>
                  <a:lnTo>
                    <a:pt x="56" y="198"/>
                  </a:lnTo>
                  <a:lnTo>
                    <a:pt x="45" y="192"/>
                  </a:lnTo>
                  <a:lnTo>
                    <a:pt x="36" y="183"/>
                  </a:lnTo>
                  <a:lnTo>
                    <a:pt x="8" y="147"/>
                  </a:lnTo>
                  <a:lnTo>
                    <a:pt x="0" y="132"/>
                  </a:lnTo>
                  <a:lnTo>
                    <a:pt x="0" y="116"/>
                  </a:lnTo>
                  <a:lnTo>
                    <a:pt x="8" y="101"/>
                  </a:lnTo>
                  <a:lnTo>
                    <a:pt x="38" y="63"/>
                  </a:lnTo>
                  <a:lnTo>
                    <a:pt x="43" y="58"/>
                  </a:lnTo>
                  <a:lnTo>
                    <a:pt x="49" y="54"/>
                  </a:lnTo>
                  <a:lnTo>
                    <a:pt x="56" y="50"/>
                  </a:lnTo>
                  <a:lnTo>
                    <a:pt x="64" y="50"/>
                  </a:lnTo>
                  <a:lnTo>
                    <a:pt x="70" y="5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BBCA9"/>
            </a:solidFill>
            <a:ln w="0">
              <a:solidFill>
                <a:srgbClr val="FBBCA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452"/>
            <p:cNvSpPr>
              <a:spLocks/>
            </p:cNvSpPr>
            <p:nvPr/>
          </p:nvSpPr>
          <p:spPr bwMode="auto">
            <a:xfrm>
              <a:off x="4593" y="1956"/>
              <a:ext cx="466" cy="361"/>
            </a:xfrm>
            <a:custGeom>
              <a:avLst/>
              <a:gdLst>
                <a:gd name="T0" fmla="*/ 53 w 466"/>
                <a:gd name="T1" fmla="*/ 0 h 361"/>
                <a:gd name="T2" fmla="*/ 414 w 466"/>
                <a:gd name="T3" fmla="*/ 0 h 361"/>
                <a:gd name="T4" fmla="*/ 434 w 466"/>
                <a:gd name="T5" fmla="*/ 4 h 361"/>
                <a:gd name="T6" fmla="*/ 449 w 466"/>
                <a:gd name="T7" fmla="*/ 15 h 361"/>
                <a:gd name="T8" fmla="*/ 460 w 466"/>
                <a:gd name="T9" fmla="*/ 32 h 361"/>
                <a:gd name="T10" fmla="*/ 466 w 466"/>
                <a:gd name="T11" fmla="*/ 53 h 361"/>
                <a:gd name="T12" fmla="*/ 466 w 466"/>
                <a:gd name="T13" fmla="*/ 309 h 361"/>
                <a:gd name="T14" fmla="*/ 460 w 466"/>
                <a:gd name="T15" fmla="*/ 329 h 361"/>
                <a:gd name="T16" fmla="*/ 449 w 466"/>
                <a:gd name="T17" fmla="*/ 346 h 361"/>
                <a:gd name="T18" fmla="*/ 434 w 466"/>
                <a:gd name="T19" fmla="*/ 357 h 361"/>
                <a:gd name="T20" fmla="*/ 414 w 466"/>
                <a:gd name="T21" fmla="*/ 361 h 361"/>
                <a:gd name="T22" fmla="*/ 53 w 466"/>
                <a:gd name="T23" fmla="*/ 361 h 361"/>
                <a:gd name="T24" fmla="*/ 32 w 466"/>
                <a:gd name="T25" fmla="*/ 357 h 361"/>
                <a:gd name="T26" fmla="*/ 15 w 466"/>
                <a:gd name="T27" fmla="*/ 346 h 361"/>
                <a:gd name="T28" fmla="*/ 4 w 466"/>
                <a:gd name="T29" fmla="*/ 329 h 361"/>
                <a:gd name="T30" fmla="*/ 0 w 466"/>
                <a:gd name="T31" fmla="*/ 309 h 361"/>
                <a:gd name="T32" fmla="*/ 0 w 466"/>
                <a:gd name="T33" fmla="*/ 53 h 361"/>
                <a:gd name="T34" fmla="*/ 4 w 466"/>
                <a:gd name="T35" fmla="*/ 32 h 361"/>
                <a:gd name="T36" fmla="*/ 15 w 466"/>
                <a:gd name="T37" fmla="*/ 15 h 361"/>
                <a:gd name="T38" fmla="*/ 32 w 466"/>
                <a:gd name="T39" fmla="*/ 4 h 361"/>
                <a:gd name="T40" fmla="*/ 53 w 466"/>
                <a:gd name="T41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6" h="361">
                  <a:moveTo>
                    <a:pt x="53" y="0"/>
                  </a:moveTo>
                  <a:lnTo>
                    <a:pt x="414" y="0"/>
                  </a:lnTo>
                  <a:lnTo>
                    <a:pt x="434" y="4"/>
                  </a:lnTo>
                  <a:lnTo>
                    <a:pt x="449" y="15"/>
                  </a:lnTo>
                  <a:lnTo>
                    <a:pt x="460" y="32"/>
                  </a:lnTo>
                  <a:lnTo>
                    <a:pt x="466" y="53"/>
                  </a:lnTo>
                  <a:lnTo>
                    <a:pt x="466" y="309"/>
                  </a:lnTo>
                  <a:lnTo>
                    <a:pt x="460" y="329"/>
                  </a:lnTo>
                  <a:lnTo>
                    <a:pt x="449" y="346"/>
                  </a:lnTo>
                  <a:lnTo>
                    <a:pt x="434" y="357"/>
                  </a:lnTo>
                  <a:lnTo>
                    <a:pt x="414" y="361"/>
                  </a:lnTo>
                  <a:lnTo>
                    <a:pt x="53" y="361"/>
                  </a:lnTo>
                  <a:lnTo>
                    <a:pt x="32" y="357"/>
                  </a:lnTo>
                  <a:lnTo>
                    <a:pt x="15" y="346"/>
                  </a:lnTo>
                  <a:lnTo>
                    <a:pt x="4" y="329"/>
                  </a:lnTo>
                  <a:lnTo>
                    <a:pt x="0" y="309"/>
                  </a:lnTo>
                  <a:lnTo>
                    <a:pt x="0" y="53"/>
                  </a:lnTo>
                  <a:lnTo>
                    <a:pt x="4" y="32"/>
                  </a:lnTo>
                  <a:lnTo>
                    <a:pt x="15" y="15"/>
                  </a:lnTo>
                  <a:lnTo>
                    <a:pt x="32" y="4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6A8287"/>
            </a:solidFill>
            <a:ln w="0">
              <a:solidFill>
                <a:srgbClr val="6A828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453"/>
            <p:cNvSpPr>
              <a:spLocks/>
            </p:cNvSpPr>
            <p:nvPr/>
          </p:nvSpPr>
          <p:spPr bwMode="auto">
            <a:xfrm>
              <a:off x="4795" y="2108"/>
              <a:ext cx="60" cy="58"/>
            </a:xfrm>
            <a:custGeom>
              <a:avLst/>
              <a:gdLst>
                <a:gd name="T0" fmla="*/ 30 w 60"/>
                <a:gd name="T1" fmla="*/ 0 h 58"/>
                <a:gd name="T2" fmla="*/ 38 w 60"/>
                <a:gd name="T3" fmla="*/ 2 h 58"/>
                <a:gd name="T4" fmla="*/ 45 w 60"/>
                <a:gd name="T5" fmla="*/ 3 h 58"/>
                <a:gd name="T6" fmla="*/ 51 w 60"/>
                <a:gd name="T7" fmla="*/ 9 h 58"/>
                <a:gd name="T8" fmla="*/ 57 w 60"/>
                <a:gd name="T9" fmla="*/ 15 h 58"/>
                <a:gd name="T10" fmla="*/ 58 w 60"/>
                <a:gd name="T11" fmla="*/ 22 h 58"/>
                <a:gd name="T12" fmla="*/ 60 w 60"/>
                <a:gd name="T13" fmla="*/ 30 h 58"/>
                <a:gd name="T14" fmla="*/ 58 w 60"/>
                <a:gd name="T15" fmla="*/ 37 h 58"/>
                <a:gd name="T16" fmla="*/ 57 w 60"/>
                <a:gd name="T17" fmla="*/ 45 h 58"/>
                <a:gd name="T18" fmla="*/ 51 w 60"/>
                <a:gd name="T19" fmla="*/ 50 h 58"/>
                <a:gd name="T20" fmla="*/ 45 w 60"/>
                <a:gd name="T21" fmla="*/ 54 h 58"/>
                <a:gd name="T22" fmla="*/ 38 w 60"/>
                <a:gd name="T23" fmla="*/ 58 h 58"/>
                <a:gd name="T24" fmla="*/ 30 w 60"/>
                <a:gd name="T25" fmla="*/ 58 h 58"/>
                <a:gd name="T26" fmla="*/ 23 w 60"/>
                <a:gd name="T27" fmla="*/ 58 h 58"/>
                <a:gd name="T28" fmla="*/ 15 w 60"/>
                <a:gd name="T29" fmla="*/ 54 h 58"/>
                <a:gd name="T30" fmla="*/ 10 w 60"/>
                <a:gd name="T31" fmla="*/ 50 h 58"/>
                <a:gd name="T32" fmla="*/ 6 w 60"/>
                <a:gd name="T33" fmla="*/ 45 h 58"/>
                <a:gd name="T34" fmla="*/ 2 w 60"/>
                <a:gd name="T35" fmla="*/ 37 h 58"/>
                <a:gd name="T36" fmla="*/ 0 w 60"/>
                <a:gd name="T37" fmla="*/ 30 h 58"/>
                <a:gd name="T38" fmla="*/ 2 w 60"/>
                <a:gd name="T39" fmla="*/ 22 h 58"/>
                <a:gd name="T40" fmla="*/ 6 w 60"/>
                <a:gd name="T41" fmla="*/ 15 h 58"/>
                <a:gd name="T42" fmla="*/ 10 w 60"/>
                <a:gd name="T43" fmla="*/ 9 h 58"/>
                <a:gd name="T44" fmla="*/ 15 w 60"/>
                <a:gd name="T45" fmla="*/ 3 h 58"/>
                <a:gd name="T46" fmla="*/ 23 w 60"/>
                <a:gd name="T47" fmla="*/ 2 h 58"/>
                <a:gd name="T48" fmla="*/ 30 w 60"/>
                <a:gd name="T4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58">
                  <a:moveTo>
                    <a:pt x="30" y="0"/>
                  </a:moveTo>
                  <a:lnTo>
                    <a:pt x="38" y="2"/>
                  </a:lnTo>
                  <a:lnTo>
                    <a:pt x="45" y="3"/>
                  </a:lnTo>
                  <a:lnTo>
                    <a:pt x="51" y="9"/>
                  </a:lnTo>
                  <a:lnTo>
                    <a:pt x="57" y="15"/>
                  </a:lnTo>
                  <a:lnTo>
                    <a:pt x="58" y="22"/>
                  </a:lnTo>
                  <a:lnTo>
                    <a:pt x="60" y="30"/>
                  </a:lnTo>
                  <a:lnTo>
                    <a:pt x="58" y="37"/>
                  </a:lnTo>
                  <a:lnTo>
                    <a:pt x="57" y="45"/>
                  </a:lnTo>
                  <a:lnTo>
                    <a:pt x="51" y="50"/>
                  </a:lnTo>
                  <a:lnTo>
                    <a:pt x="45" y="54"/>
                  </a:lnTo>
                  <a:lnTo>
                    <a:pt x="38" y="58"/>
                  </a:lnTo>
                  <a:lnTo>
                    <a:pt x="30" y="58"/>
                  </a:lnTo>
                  <a:lnTo>
                    <a:pt x="23" y="58"/>
                  </a:lnTo>
                  <a:lnTo>
                    <a:pt x="15" y="54"/>
                  </a:lnTo>
                  <a:lnTo>
                    <a:pt x="10" y="50"/>
                  </a:lnTo>
                  <a:lnTo>
                    <a:pt x="6" y="45"/>
                  </a:lnTo>
                  <a:lnTo>
                    <a:pt x="2" y="37"/>
                  </a:lnTo>
                  <a:lnTo>
                    <a:pt x="0" y="30"/>
                  </a:lnTo>
                  <a:lnTo>
                    <a:pt x="2" y="22"/>
                  </a:lnTo>
                  <a:lnTo>
                    <a:pt x="6" y="15"/>
                  </a:lnTo>
                  <a:lnTo>
                    <a:pt x="10" y="9"/>
                  </a:lnTo>
                  <a:lnTo>
                    <a:pt x="15" y="3"/>
                  </a:lnTo>
                  <a:lnTo>
                    <a:pt x="23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D4E0DF"/>
            </a:solidFill>
            <a:ln w="0">
              <a:solidFill>
                <a:srgbClr val="D4E0D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454"/>
            <p:cNvSpPr>
              <a:spLocks/>
            </p:cNvSpPr>
            <p:nvPr/>
          </p:nvSpPr>
          <p:spPr bwMode="auto">
            <a:xfrm>
              <a:off x="4601" y="2009"/>
              <a:ext cx="189" cy="319"/>
            </a:xfrm>
            <a:custGeom>
              <a:avLst/>
              <a:gdLst>
                <a:gd name="T0" fmla="*/ 189 w 189"/>
                <a:gd name="T1" fmla="*/ 0 h 319"/>
                <a:gd name="T2" fmla="*/ 187 w 189"/>
                <a:gd name="T3" fmla="*/ 5 h 319"/>
                <a:gd name="T4" fmla="*/ 183 w 189"/>
                <a:gd name="T5" fmla="*/ 20 h 319"/>
                <a:gd name="T6" fmla="*/ 174 w 189"/>
                <a:gd name="T7" fmla="*/ 41 h 319"/>
                <a:gd name="T8" fmla="*/ 163 w 189"/>
                <a:gd name="T9" fmla="*/ 69 h 319"/>
                <a:gd name="T10" fmla="*/ 150 w 189"/>
                <a:gd name="T11" fmla="*/ 102 h 319"/>
                <a:gd name="T12" fmla="*/ 135 w 189"/>
                <a:gd name="T13" fmla="*/ 138 h 319"/>
                <a:gd name="T14" fmla="*/ 118 w 189"/>
                <a:gd name="T15" fmla="*/ 173 h 319"/>
                <a:gd name="T16" fmla="*/ 99 w 189"/>
                <a:gd name="T17" fmla="*/ 211 h 319"/>
                <a:gd name="T18" fmla="*/ 80 w 189"/>
                <a:gd name="T19" fmla="*/ 245 h 319"/>
                <a:gd name="T20" fmla="*/ 62 w 189"/>
                <a:gd name="T21" fmla="*/ 274 h 319"/>
                <a:gd name="T22" fmla="*/ 41 w 189"/>
                <a:gd name="T23" fmla="*/ 301 h 319"/>
                <a:gd name="T24" fmla="*/ 21 w 189"/>
                <a:gd name="T25" fmla="*/ 317 h 319"/>
                <a:gd name="T26" fmla="*/ 13 w 189"/>
                <a:gd name="T27" fmla="*/ 319 h 319"/>
                <a:gd name="T28" fmla="*/ 7 w 189"/>
                <a:gd name="T29" fmla="*/ 319 h 319"/>
                <a:gd name="T30" fmla="*/ 4 w 189"/>
                <a:gd name="T31" fmla="*/ 319 h 319"/>
                <a:gd name="T32" fmla="*/ 0 w 189"/>
                <a:gd name="T33" fmla="*/ 319 h 319"/>
                <a:gd name="T34" fmla="*/ 0 w 189"/>
                <a:gd name="T35" fmla="*/ 319 h 319"/>
                <a:gd name="T36" fmla="*/ 0 w 189"/>
                <a:gd name="T37" fmla="*/ 319 h 319"/>
                <a:gd name="T38" fmla="*/ 0 w 189"/>
                <a:gd name="T39" fmla="*/ 319 h 319"/>
                <a:gd name="T40" fmla="*/ 2 w 189"/>
                <a:gd name="T41" fmla="*/ 316 h 319"/>
                <a:gd name="T42" fmla="*/ 9 w 189"/>
                <a:gd name="T43" fmla="*/ 304 h 319"/>
                <a:gd name="T44" fmla="*/ 21 w 189"/>
                <a:gd name="T45" fmla="*/ 288 h 319"/>
                <a:gd name="T46" fmla="*/ 34 w 189"/>
                <a:gd name="T47" fmla="*/ 265 h 319"/>
                <a:gd name="T48" fmla="*/ 50 w 189"/>
                <a:gd name="T49" fmla="*/ 239 h 319"/>
                <a:gd name="T50" fmla="*/ 69 w 189"/>
                <a:gd name="T51" fmla="*/ 209 h 319"/>
                <a:gd name="T52" fmla="*/ 88 w 189"/>
                <a:gd name="T53" fmla="*/ 177 h 319"/>
                <a:gd name="T54" fmla="*/ 108 w 189"/>
                <a:gd name="T55" fmla="*/ 145 h 319"/>
                <a:gd name="T56" fmla="*/ 127 w 189"/>
                <a:gd name="T57" fmla="*/ 114 h 319"/>
                <a:gd name="T58" fmla="*/ 144 w 189"/>
                <a:gd name="T59" fmla="*/ 84 h 319"/>
                <a:gd name="T60" fmla="*/ 161 w 189"/>
                <a:gd name="T61" fmla="*/ 56 h 319"/>
                <a:gd name="T62" fmla="*/ 174 w 189"/>
                <a:gd name="T63" fmla="*/ 31 h 319"/>
                <a:gd name="T64" fmla="*/ 183 w 189"/>
                <a:gd name="T65" fmla="*/ 13 h 319"/>
                <a:gd name="T66" fmla="*/ 189 w 189"/>
                <a:gd name="T67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9" h="319">
                  <a:moveTo>
                    <a:pt x="189" y="0"/>
                  </a:moveTo>
                  <a:lnTo>
                    <a:pt x="187" y="5"/>
                  </a:lnTo>
                  <a:lnTo>
                    <a:pt x="183" y="20"/>
                  </a:lnTo>
                  <a:lnTo>
                    <a:pt x="174" y="41"/>
                  </a:lnTo>
                  <a:lnTo>
                    <a:pt x="163" y="69"/>
                  </a:lnTo>
                  <a:lnTo>
                    <a:pt x="150" y="102"/>
                  </a:lnTo>
                  <a:lnTo>
                    <a:pt x="135" y="138"/>
                  </a:lnTo>
                  <a:lnTo>
                    <a:pt x="118" y="173"/>
                  </a:lnTo>
                  <a:lnTo>
                    <a:pt x="99" y="211"/>
                  </a:lnTo>
                  <a:lnTo>
                    <a:pt x="80" y="245"/>
                  </a:lnTo>
                  <a:lnTo>
                    <a:pt x="62" y="274"/>
                  </a:lnTo>
                  <a:lnTo>
                    <a:pt x="41" y="301"/>
                  </a:lnTo>
                  <a:lnTo>
                    <a:pt x="21" y="317"/>
                  </a:lnTo>
                  <a:lnTo>
                    <a:pt x="13" y="319"/>
                  </a:lnTo>
                  <a:lnTo>
                    <a:pt x="7" y="319"/>
                  </a:lnTo>
                  <a:lnTo>
                    <a:pt x="4" y="319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2" y="316"/>
                  </a:lnTo>
                  <a:lnTo>
                    <a:pt x="9" y="304"/>
                  </a:lnTo>
                  <a:lnTo>
                    <a:pt x="21" y="288"/>
                  </a:lnTo>
                  <a:lnTo>
                    <a:pt x="34" y="265"/>
                  </a:lnTo>
                  <a:lnTo>
                    <a:pt x="50" y="239"/>
                  </a:lnTo>
                  <a:lnTo>
                    <a:pt x="69" y="209"/>
                  </a:lnTo>
                  <a:lnTo>
                    <a:pt x="88" y="177"/>
                  </a:lnTo>
                  <a:lnTo>
                    <a:pt x="108" y="145"/>
                  </a:lnTo>
                  <a:lnTo>
                    <a:pt x="127" y="114"/>
                  </a:lnTo>
                  <a:lnTo>
                    <a:pt x="144" y="84"/>
                  </a:lnTo>
                  <a:lnTo>
                    <a:pt x="161" y="56"/>
                  </a:lnTo>
                  <a:lnTo>
                    <a:pt x="174" y="31"/>
                  </a:lnTo>
                  <a:lnTo>
                    <a:pt x="183" y="13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425961"/>
            </a:solidFill>
            <a:ln w="0">
              <a:solidFill>
                <a:srgbClr val="42596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455"/>
            <p:cNvSpPr>
              <a:spLocks/>
            </p:cNvSpPr>
            <p:nvPr/>
          </p:nvSpPr>
          <p:spPr bwMode="auto">
            <a:xfrm>
              <a:off x="4610" y="1404"/>
              <a:ext cx="372" cy="1001"/>
            </a:xfrm>
            <a:custGeom>
              <a:avLst/>
              <a:gdLst>
                <a:gd name="T0" fmla="*/ 182 w 372"/>
                <a:gd name="T1" fmla="*/ 6 h 1001"/>
                <a:gd name="T2" fmla="*/ 197 w 372"/>
                <a:gd name="T3" fmla="*/ 36 h 1001"/>
                <a:gd name="T4" fmla="*/ 225 w 372"/>
                <a:gd name="T5" fmla="*/ 92 h 1001"/>
                <a:gd name="T6" fmla="*/ 258 w 372"/>
                <a:gd name="T7" fmla="*/ 165 h 1001"/>
                <a:gd name="T8" fmla="*/ 296 w 372"/>
                <a:gd name="T9" fmla="*/ 247 h 1001"/>
                <a:gd name="T10" fmla="*/ 329 w 372"/>
                <a:gd name="T11" fmla="*/ 333 h 1001"/>
                <a:gd name="T12" fmla="*/ 356 w 372"/>
                <a:gd name="T13" fmla="*/ 416 h 1001"/>
                <a:gd name="T14" fmla="*/ 371 w 372"/>
                <a:gd name="T15" fmla="*/ 485 h 1001"/>
                <a:gd name="T16" fmla="*/ 369 w 372"/>
                <a:gd name="T17" fmla="*/ 541 h 1001"/>
                <a:gd name="T18" fmla="*/ 348 w 372"/>
                <a:gd name="T19" fmla="*/ 608 h 1001"/>
                <a:gd name="T20" fmla="*/ 314 w 372"/>
                <a:gd name="T21" fmla="*/ 687 h 1001"/>
                <a:gd name="T22" fmla="*/ 273 w 372"/>
                <a:gd name="T23" fmla="*/ 769 h 1001"/>
                <a:gd name="T24" fmla="*/ 230 w 372"/>
                <a:gd name="T25" fmla="*/ 848 h 1001"/>
                <a:gd name="T26" fmla="*/ 191 w 372"/>
                <a:gd name="T27" fmla="*/ 915 h 1001"/>
                <a:gd name="T28" fmla="*/ 159 w 372"/>
                <a:gd name="T29" fmla="*/ 967 h 1001"/>
                <a:gd name="T30" fmla="*/ 141 w 372"/>
                <a:gd name="T31" fmla="*/ 997 h 1001"/>
                <a:gd name="T32" fmla="*/ 0 w 372"/>
                <a:gd name="T33" fmla="*/ 936 h 1001"/>
                <a:gd name="T34" fmla="*/ 12 w 372"/>
                <a:gd name="T35" fmla="*/ 921 h 1001"/>
                <a:gd name="T36" fmla="*/ 36 w 372"/>
                <a:gd name="T37" fmla="*/ 879 h 1001"/>
                <a:gd name="T38" fmla="*/ 71 w 372"/>
                <a:gd name="T39" fmla="*/ 820 h 1001"/>
                <a:gd name="T40" fmla="*/ 112 w 372"/>
                <a:gd name="T41" fmla="*/ 747 h 1001"/>
                <a:gd name="T42" fmla="*/ 152 w 372"/>
                <a:gd name="T43" fmla="*/ 672 h 1001"/>
                <a:gd name="T44" fmla="*/ 184 w 372"/>
                <a:gd name="T45" fmla="*/ 597 h 1001"/>
                <a:gd name="T46" fmla="*/ 204 w 372"/>
                <a:gd name="T47" fmla="*/ 533 h 1001"/>
                <a:gd name="T48" fmla="*/ 206 w 372"/>
                <a:gd name="T49" fmla="*/ 479 h 1001"/>
                <a:gd name="T50" fmla="*/ 193 w 372"/>
                <a:gd name="T51" fmla="*/ 410 h 1001"/>
                <a:gd name="T52" fmla="*/ 169 w 372"/>
                <a:gd name="T53" fmla="*/ 331 h 1001"/>
                <a:gd name="T54" fmla="*/ 139 w 372"/>
                <a:gd name="T55" fmla="*/ 253 h 1001"/>
                <a:gd name="T56" fmla="*/ 109 w 372"/>
                <a:gd name="T57" fmla="*/ 182 h 1001"/>
                <a:gd name="T58" fmla="*/ 83 w 372"/>
                <a:gd name="T59" fmla="*/ 126 h 1001"/>
                <a:gd name="T60" fmla="*/ 68 w 372"/>
                <a:gd name="T61" fmla="*/ 94 h 1001"/>
                <a:gd name="T62" fmla="*/ 178 w 372"/>
                <a:gd name="T63" fmla="*/ 0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2" h="1001">
                  <a:moveTo>
                    <a:pt x="178" y="0"/>
                  </a:moveTo>
                  <a:lnTo>
                    <a:pt x="182" y="6"/>
                  </a:lnTo>
                  <a:lnTo>
                    <a:pt x="187" y="17"/>
                  </a:lnTo>
                  <a:lnTo>
                    <a:pt x="197" y="36"/>
                  </a:lnTo>
                  <a:lnTo>
                    <a:pt x="210" y="62"/>
                  </a:lnTo>
                  <a:lnTo>
                    <a:pt x="225" y="92"/>
                  </a:lnTo>
                  <a:lnTo>
                    <a:pt x="242" y="128"/>
                  </a:lnTo>
                  <a:lnTo>
                    <a:pt x="258" y="165"/>
                  </a:lnTo>
                  <a:lnTo>
                    <a:pt x="277" y="206"/>
                  </a:lnTo>
                  <a:lnTo>
                    <a:pt x="296" y="247"/>
                  </a:lnTo>
                  <a:lnTo>
                    <a:pt x="313" y="290"/>
                  </a:lnTo>
                  <a:lnTo>
                    <a:pt x="329" y="333"/>
                  </a:lnTo>
                  <a:lnTo>
                    <a:pt x="344" y="376"/>
                  </a:lnTo>
                  <a:lnTo>
                    <a:pt x="356" y="416"/>
                  </a:lnTo>
                  <a:lnTo>
                    <a:pt x="365" y="453"/>
                  </a:lnTo>
                  <a:lnTo>
                    <a:pt x="371" y="485"/>
                  </a:lnTo>
                  <a:lnTo>
                    <a:pt x="372" y="513"/>
                  </a:lnTo>
                  <a:lnTo>
                    <a:pt x="369" y="541"/>
                  </a:lnTo>
                  <a:lnTo>
                    <a:pt x="359" y="573"/>
                  </a:lnTo>
                  <a:lnTo>
                    <a:pt x="348" y="608"/>
                  </a:lnTo>
                  <a:lnTo>
                    <a:pt x="333" y="648"/>
                  </a:lnTo>
                  <a:lnTo>
                    <a:pt x="314" y="687"/>
                  </a:lnTo>
                  <a:lnTo>
                    <a:pt x="296" y="728"/>
                  </a:lnTo>
                  <a:lnTo>
                    <a:pt x="273" y="769"/>
                  </a:lnTo>
                  <a:lnTo>
                    <a:pt x="253" y="808"/>
                  </a:lnTo>
                  <a:lnTo>
                    <a:pt x="230" y="848"/>
                  </a:lnTo>
                  <a:lnTo>
                    <a:pt x="210" y="883"/>
                  </a:lnTo>
                  <a:lnTo>
                    <a:pt x="191" y="915"/>
                  </a:lnTo>
                  <a:lnTo>
                    <a:pt x="174" y="945"/>
                  </a:lnTo>
                  <a:lnTo>
                    <a:pt x="159" y="967"/>
                  </a:lnTo>
                  <a:lnTo>
                    <a:pt x="148" y="986"/>
                  </a:lnTo>
                  <a:lnTo>
                    <a:pt x="141" y="997"/>
                  </a:lnTo>
                  <a:lnTo>
                    <a:pt x="139" y="1001"/>
                  </a:lnTo>
                  <a:lnTo>
                    <a:pt x="0" y="936"/>
                  </a:lnTo>
                  <a:lnTo>
                    <a:pt x="4" y="932"/>
                  </a:lnTo>
                  <a:lnTo>
                    <a:pt x="12" y="921"/>
                  </a:lnTo>
                  <a:lnTo>
                    <a:pt x="23" y="902"/>
                  </a:lnTo>
                  <a:lnTo>
                    <a:pt x="36" y="879"/>
                  </a:lnTo>
                  <a:lnTo>
                    <a:pt x="53" y="851"/>
                  </a:lnTo>
                  <a:lnTo>
                    <a:pt x="71" y="820"/>
                  </a:lnTo>
                  <a:lnTo>
                    <a:pt x="92" y="784"/>
                  </a:lnTo>
                  <a:lnTo>
                    <a:pt x="112" y="747"/>
                  </a:lnTo>
                  <a:lnTo>
                    <a:pt x="131" y="709"/>
                  </a:lnTo>
                  <a:lnTo>
                    <a:pt x="152" y="672"/>
                  </a:lnTo>
                  <a:lnTo>
                    <a:pt x="169" y="633"/>
                  </a:lnTo>
                  <a:lnTo>
                    <a:pt x="184" y="597"/>
                  </a:lnTo>
                  <a:lnTo>
                    <a:pt x="195" y="563"/>
                  </a:lnTo>
                  <a:lnTo>
                    <a:pt x="204" y="533"/>
                  </a:lnTo>
                  <a:lnTo>
                    <a:pt x="206" y="507"/>
                  </a:lnTo>
                  <a:lnTo>
                    <a:pt x="206" y="479"/>
                  </a:lnTo>
                  <a:lnTo>
                    <a:pt x="200" y="446"/>
                  </a:lnTo>
                  <a:lnTo>
                    <a:pt x="193" y="410"/>
                  </a:lnTo>
                  <a:lnTo>
                    <a:pt x="182" y="371"/>
                  </a:lnTo>
                  <a:lnTo>
                    <a:pt x="169" y="331"/>
                  </a:lnTo>
                  <a:lnTo>
                    <a:pt x="154" y="292"/>
                  </a:lnTo>
                  <a:lnTo>
                    <a:pt x="139" y="253"/>
                  </a:lnTo>
                  <a:lnTo>
                    <a:pt x="124" y="216"/>
                  </a:lnTo>
                  <a:lnTo>
                    <a:pt x="109" y="182"/>
                  </a:lnTo>
                  <a:lnTo>
                    <a:pt x="94" y="152"/>
                  </a:lnTo>
                  <a:lnTo>
                    <a:pt x="83" y="126"/>
                  </a:lnTo>
                  <a:lnTo>
                    <a:pt x="73" y="107"/>
                  </a:lnTo>
                  <a:lnTo>
                    <a:pt x="68" y="94"/>
                  </a:lnTo>
                  <a:lnTo>
                    <a:pt x="66" y="9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455B63"/>
            </a:solidFill>
            <a:ln w="0">
              <a:solidFill>
                <a:srgbClr val="455B6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456"/>
            <p:cNvSpPr>
              <a:spLocks/>
            </p:cNvSpPr>
            <p:nvPr/>
          </p:nvSpPr>
          <p:spPr bwMode="auto">
            <a:xfrm>
              <a:off x="5111" y="759"/>
              <a:ext cx="774" cy="614"/>
            </a:xfrm>
            <a:custGeom>
              <a:avLst/>
              <a:gdLst>
                <a:gd name="T0" fmla="*/ 470 w 774"/>
                <a:gd name="T1" fmla="*/ 0 h 614"/>
                <a:gd name="T2" fmla="*/ 524 w 774"/>
                <a:gd name="T3" fmla="*/ 6 h 614"/>
                <a:gd name="T4" fmla="*/ 576 w 774"/>
                <a:gd name="T5" fmla="*/ 19 h 614"/>
                <a:gd name="T6" fmla="*/ 623 w 774"/>
                <a:gd name="T7" fmla="*/ 41 h 614"/>
                <a:gd name="T8" fmla="*/ 666 w 774"/>
                <a:gd name="T9" fmla="*/ 73 h 614"/>
                <a:gd name="T10" fmla="*/ 703 w 774"/>
                <a:gd name="T11" fmla="*/ 109 h 614"/>
                <a:gd name="T12" fmla="*/ 733 w 774"/>
                <a:gd name="T13" fmla="*/ 152 h 614"/>
                <a:gd name="T14" fmla="*/ 756 w 774"/>
                <a:gd name="T15" fmla="*/ 200 h 614"/>
                <a:gd name="T16" fmla="*/ 771 w 774"/>
                <a:gd name="T17" fmla="*/ 251 h 614"/>
                <a:gd name="T18" fmla="*/ 774 w 774"/>
                <a:gd name="T19" fmla="*/ 307 h 614"/>
                <a:gd name="T20" fmla="*/ 771 w 774"/>
                <a:gd name="T21" fmla="*/ 361 h 614"/>
                <a:gd name="T22" fmla="*/ 756 w 774"/>
                <a:gd name="T23" fmla="*/ 414 h 614"/>
                <a:gd name="T24" fmla="*/ 733 w 774"/>
                <a:gd name="T25" fmla="*/ 460 h 614"/>
                <a:gd name="T26" fmla="*/ 703 w 774"/>
                <a:gd name="T27" fmla="*/ 503 h 614"/>
                <a:gd name="T28" fmla="*/ 666 w 774"/>
                <a:gd name="T29" fmla="*/ 541 h 614"/>
                <a:gd name="T30" fmla="*/ 623 w 774"/>
                <a:gd name="T31" fmla="*/ 571 h 614"/>
                <a:gd name="T32" fmla="*/ 576 w 774"/>
                <a:gd name="T33" fmla="*/ 593 h 614"/>
                <a:gd name="T34" fmla="*/ 524 w 774"/>
                <a:gd name="T35" fmla="*/ 608 h 614"/>
                <a:gd name="T36" fmla="*/ 470 w 774"/>
                <a:gd name="T37" fmla="*/ 614 h 614"/>
                <a:gd name="T38" fmla="*/ 410 w 774"/>
                <a:gd name="T39" fmla="*/ 608 h 614"/>
                <a:gd name="T40" fmla="*/ 356 w 774"/>
                <a:gd name="T41" fmla="*/ 591 h 614"/>
                <a:gd name="T42" fmla="*/ 307 w 774"/>
                <a:gd name="T43" fmla="*/ 567 h 614"/>
                <a:gd name="T44" fmla="*/ 262 w 774"/>
                <a:gd name="T45" fmla="*/ 533 h 614"/>
                <a:gd name="T46" fmla="*/ 225 w 774"/>
                <a:gd name="T47" fmla="*/ 492 h 614"/>
                <a:gd name="T48" fmla="*/ 0 w 774"/>
                <a:gd name="T49" fmla="*/ 614 h 614"/>
                <a:gd name="T50" fmla="*/ 182 w 774"/>
                <a:gd name="T51" fmla="*/ 414 h 614"/>
                <a:gd name="T52" fmla="*/ 182 w 774"/>
                <a:gd name="T53" fmla="*/ 414 h 614"/>
                <a:gd name="T54" fmla="*/ 169 w 774"/>
                <a:gd name="T55" fmla="*/ 361 h 614"/>
                <a:gd name="T56" fmla="*/ 163 w 774"/>
                <a:gd name="T57" fmla="*/ 307 h 614"/>
                <a:gd name="T58" fmla="*/ 169 w 774"/>
                <a:gd name="T59" fmla="*/ 251 h 614"/>
                <a:gd name="T60" fmla="*/ 182 w 774"/>
                <a:gd name="T61" fmla="*/ 200 h 614"/>
                <a:gd name="T62" fmla="*/ 204 w 774"/>
                <a:gd name="T63" fmla="*/ 152 h 614"/>
                <a:gd name="T64" fmla="*/ 234 w 774"/>
                <a:gd name="T65" fmla="*/ 109 h 614"/>
                <a:gd name="T66" fmla="*/ 272 w 774"/>
                <a:gd name="T67" fmla="*/ 73 h 614"/>
                <a:gd name="T68" fmla="*/ 315 w 774"/>
                <a:gd name="T69" fmla="*/ 41 h 614"/>
                <a:gd name="T70" fmla="*/ 361 w 774"/>
                <a:gd name="T71" fmla="*/ 19 h 614"/>
                <a:gd name="T72" fmla="*/ 414 w 774"/>
                <a:gd name="T73" fmla="*/ 6 h 614"/>
                <a:gd name="T74" fmla="*/ 470 w 774"/>
                <a:gd name="T75" fmla="*/ 0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4" h="614">
                  <a:moveTo>
                    <a:pt x="470" y="0"/>
                  </a:moveTo>
                  <a:lnTo>
                    <a:pt x="524" y="6"/>
                  </a:lnTo>
                  <a:lnTo>
                    <a:pt x="576" y="19"/>
                  </a:lnTo>
                  <a:lnTo>
                    <a:pt x="623" y="41"/>
                  </a:lnTo>
                  <a:lnTo>
                    <a:pt x="666" y="73"/>
                  </a:lnTo>
                  <a:lnTo>
                    <a:pt x="703" y="109"/>
                  </a:lnTo>
                  <a:lnTo>
                    <a:pt x="733" y="152"/>
                  </a:lnTo>
                  <a:lnTo>
                    <a:pt x="756" y="200"/>
                  </a:lnTo>
                  <a:lnTo>
                    <a:pt x="771" y="251"/>
                  </a:lnTo>
                  <a:lnTo>
                    <a:pt x="774" y="307"/>
                  </a:lnTo>
                  <a:lnTo>
                    <a:pt x="771" y="361"/>
                  </a:lnTo>
                  <a:lnTo>
                    <a:pt x="756" y="414"/>
                  </a:lnTo>
                  <a:lnTo>
                    <a:pt x="733" y="460"/>
                  </a:lnTo>
                  <a:lnTo>
                    <a:pt x="703" y="503"/>
                  </a:lnTo>
                  <a:lnTo>
                    <a:pt x="666" y="541"/>
                  </a:lnTo>
                  <a:lnTo>
                    <a:pt x="623" y="571"/>
                  </a:lnTo>
                  <a:lnTo>
                    <a:pt x="576" y="593"/>
                  </a:lnTo>
                  <a:lnTo>
                    <a:pt x="524" y="608"/>
                  </a:lnTo>
                  <a:lnTo>
                    <a:pt x="470" y="614"/>
                  </a:lnTo>
                  <a:lnTo>
                    <a:pt x="410" y="608"/>
                  </a:lnTo>
                  <a:lnTo>
                    <a:pt x="356" y="591"/>
                  </a:lnTo>
                  <a:lnTo>
                    <a:pt x="307" y="567"/>
                  </a:lnTo>
                  <a:lnTo>
                    <a:pt x="262" y="533"/>
                  </a:lnTo>
                  <a:lnTo>
                    <a:pt x="225" y="492"/>
                  </a:lnTo>
                  <a:lnTo>
                    <a:pt x="0" y="614"/>
                  </a:lnTo>
                  <a:lnTo>
                    <a:pt x="182" y="414"/>
                  </a:lnTo>
                  <a:lnTo>
                    <a:pt x="182" y="414"/>
                  </a:lnTo>
                  <a:lnTo>
                    <a:pt x="169" y="361"/>
                  </a:lnTo>
                  <a:lnTo>
                    <a:pt x="163" y="307"/>
                  </a:lnTo>
                  <a:lnTo>
                    <a:pt x="169" y="251"/>
                  </a:lnTo>
                  <a:lnTo>
                    <a:pt x="182" y="200"/>
                  </a:lnTo>
                  <a:lnTo>
                    <a:pt x="204" y="152"/>
                  </a:lnTo>
                  <a:lnTo>
                    <a:pt x="234" y="109"/>
                  </a:lnTo>
                  <a:lnTo>
                    <a:pt x="272" y="73"/>
                  </a:lnTo>
                  <a:lnTo>
                    <a:pt x="315" y="41"/>
                  </a:lnTo>
                  <a:lnTo>
                    <a:pt x="361" y="19"/>
                  </a:lnTo>
                  <a:lnTo>
                    <a:pt x="414" y="6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457"/>
            <p:cNvSpPr>
              <a:spLocks noEditPoints="1"/>
            </p:cNvSpPr>
            <p:nvPr/>
          </p:nvSpPr>
          <p:spPr bwMode="auto">
            <a:xfrm>
              <a:off x="5452" y="896"/>
              <a:ext cx="226" cy="340"/>
            </a:xfrm>
            <a:custGeom>
              <a:avLst/>
              <a:gdLst>
                <a:gd name="T0" fmla="*/ 119 w 226"/>
                <a:gd name="T1" fmla="*/ 275 h 340"/>
                <a:gd name="T2" fmla="*/ 134 w 226"/>
                <a:gd name="T3" fmla="*/ 282 h 340"/>
                <a:gd name="T4" fmla="*/ 142 w 226"/>
                <a:gd name="T5" fmla="*/ 297 h 340"/>
                <a:gd name="T6" fmla="*/ 144 w 226"/>
                <a:gd name="T7" fmla="*/ 314 h 340"/>
                <a:gd name="T8" fmla="*/ 138 w 226"/>
                <a:gd name="T9" fmla="*/ 327 h 340"/>
                <a:gd name="T10" fmla="*/ 127 w 226"/>
                <a:gd name="T11" fmla="*/ 336 h 340"/>
                <a:gd name="T12" fmla="*/ 110 w 226"/>
                <a:gd name="T13" fmla="*/ 340 h 340"/>
                <a:gd name="T14" fmla="*/ 93 w 226"/>
                <a:gd name="T15" fmla="*/ 336 h 340"/>
                <a:gd name="T16" fmla="*/ 82 w 226"/>
                <a:gd name="T17" fmla="*/ 327 h 340"/>
                <a:gd name="T18" fmla="*/ 76 w 226"/>
                <a:gd name="T19" fmla="*/ 314 h 340"/>
                <a:gd name="T20" fmla="*/ 76 w 226"/>
                <a:gd name="T21" fmla="*/ 297 h 340"/>
                <a:gd name="T22" fmla="*/ 86 w 226"/>
                <a:gd name="T23" fmla="*/ 282 h 340"/>
                <a:gd name="T24" fmla="*/ 101 w 226"/>
                <a:gd name="T25" fmla="*/ 275 h 340"/>
                <a:gd name="T26" fmla="*/ 116 w 226"/>
                <a:gd name="T27" fmla="*/ 0 h 340"/>
                <a:gd name="T28" fmla="*/ 174 w 226"/>
                <a:gd name="T29" fmla="*/ 11 h 340"/>
                <a:gd name="T30" fmla="*/ 211 w 226"/>
                <a:gd name="T31" fmla="*/ 45 h 340"/>
                <a:gd name="T32" fmla="*/ 226 w 226"/>
                <a:gd name="T33" fmla="*/ 90 h 340"/>
                <a:gd name="T34" fmla="*/ 218 w 226"/>
                <a:gd name="T35" fmla="*/ 123 h 340"/>
                <a:gd name="T36" fmla="*/ 200 w 226"/>
                <a:gd name="T37" fmla="*/ 148 h 340"/>
                <a:gd name="T38" fmla="*/ 177 w 226"/>
                <a:gd name="T39" fmla="*/ 168 h 340"/>
                <a:gd name="T40" fmla="*/ 153 w 226"/>
                <a:gd name="T41" fmla="*/ 189 h 340"/>
                <a:gd name="T42" fmla="*/ 144 w 226"/>
                <a:gd name="T43" fmla="*/ 200 h 340"/>
                <a:gd name="T44" fmla="*/ 138 w 226"/>
                <a:gd name="T45" fmla="*/ 213 h 340"/>
                <a:gd name="T46" fmla="*/ 136 w 226"/>
                <a:gd name="T47" fmla="*/ 222 h 340"/>
                <a:gd name="T48" fmla="*/ 132 w 226"/>
                <a:gd name="T49" fmla="*/ 237 h 340"/>
                <a:gd name="T50" fmla="*/ 123 w 226"/>
                <a:gd name="T51" fmla="*/ 249 h 340"/>
                <a:gd name="T52" fmla="*/ 108 w 226"/>
                <a:gd name="T53" fmla="*/ 252 h 340"/>
                <a:gd name="T54" fmla="*/ 93 w 226"/>
                <a:gd name="T55" fmla="*/ 249 h 340"/>
                <a:gd name="T56" fmla="*/ 84 w 226"/>
                <a:gd name="T57" fmla="*/ 239 h 340"/>
                <a:gd name="T58" fmla="*/ 80 w 226"/>
                <a:gd name="T59" fmla="*/ 222 h 340"/>
                <a:gd name="T60" fmla="*/ 86 w 226"/>
                <a:gd name="T61" fmla="*/ 189 h 340"/>
                <a:gd name="T62" fmla="*/ 101 w 226"/>
                <a:gd name="T63" fmla="*/ 164 h 340"/>
                <a:gd name="T64" fmla="*/ 117 w 226"/>
                <a:gd name="T65" fmla="*/ 149 h 340"/>
                <a:gd name="T66" fmla="*/ 136 w 226"/>
                <a:gd name="T67" fmla="*/ 133 h 340"/>
                <a:gd name="T68" fmla="*/ 147 w 226"/>
                <a:gd name="T69" fmla="*/ 121 h 340"/>
                <a:gd name="T70" fmla="*/ 159 w 226"/>
                <a:gd name="T71" fmla="*/ 106 h 340"/>
                <a:gd name="T72" fmla="*/ 164 w 226"/>
                <a:gd name="T73" fmla="*/ 90 h 340"/>
                <a:gd name="T74" fmla="*/ 149 w 226"/>
                <a:gd name="T75" fmla="*/ 60 h 340"/>
                <a:gd name="T76" fmla="*/ 116 w 226"/>
                <a:gd name="T77" fmla="*/ 47 h 340"/>
                <a:gd name="T78" fmla="*/ 80 w 226"/>
                <a:gd name="T79" fmla="*/ 60 h 340"/>
                <a:gd name="T80" fmla="*/ 60 w 226"/>
                <a:gd name="T81" fmla="*/ 97 h 340"/>
                <a:gd name="T82" fmla="*/ 50 w 226"/>
                <a:gd name="T83" fmla="*/ 112 h 340"/>
                <a:gd name="T84" fmla="*/ 39 w 226"/>
                <a:gd name="T85" fmla="*/ 121 h 340"/>
                <a:gd name="T86" fmla="*/ 22 w 226"/>
                <a:gd name="T87" fmla="*/ 121 h 340"/>
                <a:gd name="T88" fmla="*/ 9 w 226"/>
                <a:gd name="T89" fmla="*/ 112 h 340"/>
                <a:gd name="T90" fmla="*/ 2 w 226"/>
                <a:gd name="T91" fmla="*/ 101 h 340"/>
                <a:gd name="T92" fmla="*/ 3 w 226"/>
                <a:gd name="T93" fmla="*/ 73 h 340"/>
                <a:gd name="T94" fmla="*/ 31 w 226"/>
                <a:gd name="T95" fmla="*/ 30 h 340"/>
                <a:gd name="T96" fmla="*/ 82 w 226"/>
                <a:gd name="T97" fmla="*/ 4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6" h="340">
                  <a:moveTo>
                    <a:pt x="110" y="273"/>
                  </a:moveTo>
                  <a:lnTo>
                    <a:pt x="119" y="275"/>
                  </a:lnTo>
                  <a:lnTo>
                    <a:pt x="127" y="277"/>
                  </a:lnTo>
                  <a:lnTo>
                    <a:pt x="134" y="282"/>
                  </a:lnTo>
                  <a:lnTo>
                    <a:pt x="140" y="290"/>
                  </a:lnTo>
                  <a:lnTo>
                    <a:pt x="142" y="297"/>
                  </a:lnTo>
                  <a:lnTo>
                    <a:pt x="144" y="306"/>
                  </a:lnTo>
                  <a:lnTo>
                    <a:pt x="144" y="314"/>
                  </a:lnTo>
                  <a:lnTo>
                    <a:pt x="142" y="320"/>
                  </a:lnTo>
                  <a:lnTo>
                    <a:pt x="138" y="327"/>
                  </a:lnTo>
                  <a:lnTo>
                    <a:pt x="134" y="331"/>
                  </a:lnTo>
                  <a:lnTo>
                    <a:pt x="127" y="336"/>
                  </a:lnTo>
                  <a:lnTo>
                    <a:pt x="119" y="338"/>
                  </a:lnTo>
                  <a:lnTo>
                    <a:pt x="110" y="340"/>
                  </a:lnTo>
                  <a:lnTo>
                    <a:pt x="101" y="338"/>
                  </a:lnTo>
                  <a:lnTo>
                    <a:pt x="93" y="336"/>
                  </a:lnTo>
                  <a:lnTo>
                    <a:pt x="86" y="331"/>
                  </a:lnTo>
                  <a:lnTo>
                    <a:pt x="82" y="327"/>
                  </a:lnTo>
                  <a:lnTo>
                    <a:pt x="78" y="321"/>
                  </a:lnTo>
                  <a:lnTo>
                    <a:pt x="76" y="314"/>
                  </a:lnTo>
                  <a:lnTo>
                    <a:pt x="76" y="306"/>
                  </a:lnTo>
                  <a:lnTo>
                    <a:pt x="76" y="297"/>
                  </a:lnTo>
                  <a:lnTo>
                    <a:pt x="80" y="290"/>
                  </a:lnTo>
                  <a:lnTo>
                    <a:pt x="86" y="282"/>
                  </a:lnTo>
                  <a:lnTo>
                    <a:pt x="93" y="277"/>
                  </a:lnTo>
                  <a:lnTo>
                    <a:pt x="101" y="275"/>
                  </a:lnTo>
                  <a:lnTo>
                    <a:pt x="110" y="273"/>
                  </a:lnTo>
                  <a:close/>
                  <a:moveTo>
                    <a:pt x="116" y="0"/>
                  </a:moveTo>
                  <a:lnTo>
                    <a:pt x="146" y="4"/>
                  </a:lnTo>
                  <a:lnTo>
                    <a:pt x="174" y="11"/>
                  </a:lnTo>
                  <a:lnTo>
                    <a:pt x="196" y="26"/>
                  </a:lnTo>
                  <a:lnTo>
                    <a:pt x="211" y="45"/>
                  </a:lnTo>
                  <a:lnTo>
                    <a:pt x="222" y="65"/>
                  </a:lnTo>
                  <a:lnTo>
                    <a:pt x="226" y="90"/>
                  </a:lnTo>
                  <a:lnTo>
                    <a:pt x="224" y="108"/>
                  </a:lnTo>
                  <a:lnTo>
                    <a:pt x="218" y="123"/>
                  </a:lnTo>
                  <a:lnTo>
                    <a:pt x="209" y="136"/>
                  </a:lnTo>
                  <a:lnTo>
                    <a:pt x="200" y="148"/>
                  </a:lnTo>
                  <a:lnTo>
                    <a:pt x="190" y="157"/>
                  </a:lnTo>
                  <a:lnTo>
                    <a:pt x="177" y="168"/>
                  </a:lnTo>
                  <a:lnTo>
                    <a:pt x="160" y="183"/>
                  </a:lnTo>
                  <a:lnTo>
                    <a:pt x="153" y="189"/>
                  </a:lnTo>
                  <a:lnTo>
                    <a:pt x="149" y="194"/>
                  </a:lnTo>
                  <a:lnTo>
                    <a:pt x="144" y="200"/>
                  </a:lnTo>
                  <a:lnTo>
                    <a:pt x="142" y="206"/>
                  </a:lnTo>
                  <a:lnTo>
                    <a:pt x="138" y="213"/>
                  </a:lnTo>
                  <a:lnTo>
                    <a:pt x="138" y="217"/>
                  </a:lnTo>
                  <a:lnTo>
                    <a:pt x="136" y="222"/>
                  </a:lnTo>
                  <a:lnTo>
                    <a:pt x="134" y="230"/>
                  </a:lnTo>
                  <a:lnTo>
                    <a:pt x="132" y="237"/>
                  </a:lnTo>
                  <a:lnTo>
                    <a:pt x="129" y="245"/>
                  </a:lnTo>
                  <a:lnTo>
                    <a:pt x="123" y="249"/>
                  </a:lnTo>
                  <a:lnTo>
                    <a:pt x="116" y="252"/>
                  </a:lnTo>
                  <a:lnTo>
                    <a:pt x="108" y="252"/>
                  </a:lnTo>
                  <a:lnTo>
                    <a:pt x="101" y="252"/>
                  </a:lnTo>
                  <a:lnTo>
                    <a:pt x="93" y="249"/>
                  </a:lnTo>
                  <a:lnTo>
                    <a:pt x="88" y="245"/>
                  </a:lnTo>
                  <a:lnTo>
                    <a:pt x="84" y="239"/>
                  </a:lnTo>
                  <a:lnTo>
                    <a:pt x="80" y="232"/>
                  </a:lnTo>
                  <a:lnTo>
                    <a:pt x="80" y="222"/>
                  </a:lnTo>
                  <a:lnTo>
                    <a:pt x="82" y="204"/>
                  </a:lnTo>
                  <a:lnTo>
                    <a:pt x="86" y="189"/>
                  </a:lnTo>
                  <a:lnTo>
                    <a:pt x="93" y="176"/>
                  </a:lnTo>
                  <a:lnTo>
                    <a:pt x="101" y="164"/>
                  </a:lnTo>
                  <a:lnTo>
                    <a:pt x="108" y="157"/>
                  </a:lnTo>
                  <a:lnTo>
                    <a:pt x="117" y="149"/>
                  </a:lnTo>
                  <a:lnTo>
                    <a:pt x="127" y="140"/>
                  </a:lnTo>
                  <a:lnTo>
                    <a:pt x="136" y="133"/>
                  </a:lnTo>
                  <a:lnTo>
                    <a:pt x="144" y="127"/>
                  </a:lnTo>
                  <a:lnTo>
                    <a:pt x="147" y="121"/>
                  </a:lnTo>
                  <a:lnTo>
                    <a:pt x="155" y="114"/>
                  </a:lnTo>
                  <a:lnTo>
                    <a:pt x="159" y="106"/>
                  </a:lnTo>
                  <a:lnTo>
                    <a:pt x="162" y="99"/>
                  </a:lnTo>
                  <a:lnTo>
                    <a:pt x="164" y="90"/>
                  </a:lnTo>
                  <a:lnTo>
                    <a:pt x="160" y="73"/>
                  </a:lnTo>
                  <a:lnTo>
                    <a:pt x="149" y="60"/>
                  </a:lnTo>
                  <a:lnTo>
                    <a:pt x="134" y="50"/>
                  </a:lnTo>
                  <a:lnTo>
                    <a:pt x="116" y="47"/>
                  </a:lnTo>
                  <a:lnTo>
                    <a:pt x="95" y="50"/>
                  </a:lnTo>
                  <a:lnTo>
                    <a:pt x="80" y="60"/>
                  </a:lnTo>
                  <a:lnTo>
                    <a:pt x="69" y="75"/>
                  </a:lnTo>
                  <a:lnTo>
                    <a:pt x="60" y="97"/>
                  </a:lnTo>
                  <a:lnTo>
                    <a:pt x="56" y="106"/>
                  </a:lnTo>
                  <a:lnTo>
                    <a:pt x="50" y="112"/>
                  </a:lnTo>
                  <a:lnTo>
                    <a:pt x="45" y="118"/>
                  </a:lnTo>
                  <a:lnTo>
                    <a:pt x="39" y="121"/>
                  </a:lnTo>
                  <a:lnTo>
                    <a:pt x="30" y="121"/>
                  </a:lnTo>
                  <a:lnTo>
                    <a:pt x="22" y="121"/>
                  </a:lnTo>
                  <a:lnTo>
                    <a:pt x="15" y="118"/>
                  </a:lnTo>
                  <a:lnTo>
                    <a:pt x="9" y="112"/>
                  </a:lnTo>
                  <a:lnTo>
                    <a:pt x="5" y="106"/>
                  </a:lnTo>
                  <a:lnTo>
                    <a:pt x="2" y="101"/>
                  </a:lnTo>
                  <a:lnTo>
                    <a:pt x="0" y="93"/>
                  </a:lnTo>
                  <a:lnTo>
                    <a:pt x="3" y="73"/>
                  </a:lnTo>
                  <a:lnTo>
                    <a:pt x="15" y="50"/>
                  </a:lnTo>
                  <a:lnTo>
                    <a:pt x="31" y="30"/>
                  </a:lnTo>
                  <a:lnTo>
                    <a:pt x="54" y="15"/>
                  </a:lnTo>
                  <a:lnTo>
                    <a:pt x="82" y="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458"/>
            <p:cNvSpPr>
              <a:spLocks/>
            </p:cNvSpPr>
            <p:nvPr/>
          </p:nvSpPr>
          <p:spPr bwMode="auto">
            <a:xfrm>
              <a:off x="4455" y="1158"/>
              <a:ext cx="94" cy="33"/>
            </a:xfrm>
            <a:custGeom>
              <a:avLst/>
              <a:gdLst>
                <a:gd name="T0" fmla="*/ 2 w 94"/>
                <a:gd name="T1" fmla="*/ 0 h 33"/>
                <a:gd name="T2" fmla="*/ 9 w 94"/>
                <a:gd name="T3" fmla="*/ 13 h 33"/>
                <a:gd name="T4" fmla="*/ 26 w 94"/>
                <a:gd name="T5" fmla="*/ 20 h 33"/>
                <a:gd name="T6" fmla="*/ 47 w 94"/>
                <a:gd name="T7" fmla="*/ 24 h 33"/>
                <a:gd name="T8" fmla="*/ 67 w 94"/>
                <a:gd name="T9" fmla="*/ 20 h 33"/>
                <a:gd name="T10" fmla="*/ 84 w 94"/>
                <a:gd name="T11" fmla="*/ 13 h 33"/>
                <a:gd name="T12" fmla="*/ 94 w 94"/>
                <a:gd name="T13" fmla="*/ 0 h 33"/>
                <a:gd name="T14" fmla="*/ 94 w 94"/>
                <a:gd name="T15" fmla="*/ 5 h 33"/>
                <a:gd name="T16" fmla="*/ 90 w 94"/>
                <a:gd name="T17" fmla="*/ 16 h 33"/>
                <a:gd name="T18" fmla="*/ 81 w 94"/>
                <a:gd name="T19" fmla="*/ 26 h 33"/>
                <a:gd name="T20" fmla="*/ 66 w 94"/>
                <a:gd name="T21" fmla="*/ 31 h 33"/>
                <a:gd name="T22" fmla="*/ 47 w 94"/>
                <a:gd name="T23" fmla="*/ 33 h 33"/>
                <a:gd name="T24" fmla="*/ 28 w 94"/>
                <a:gd name="T25" fmla="*/ 31 h 33"/>
                <a:gd name="T26" fmla="*/ 13 w 94"/>
                <a:gd name="T27" fmla="*/ 26 h 33"/>
                <a:gd name="T28" fmla="*/ 4 w 94"/>
                <a:gd name="T29" fmla="*/ 16 h 33"/>
                <a:gd name="T30" fmla="*/ 0 w 94"/>
                <a:gd name="T31" fmla="*/ 5 h 33"/>
                <a:gd name="T32" fmla="*/ 2 w 9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33">
                  <a:moveTo>
                    <a:pt x="2" y="0"/>
                  </a:moveTo>
                  <a:lnTo>
                    <a:pt x="9" y="13"/>
                  </a:lnTo>
                  <a:lnTo>
                    <a:pt x="26" y="20"/>
                  </a:lnTo>
                  <a:lnTo>
                    <a:pt x="47" y="24"/>
                  </a:lnTo>
                  <a:lnTo>
                    <a:pt x="67" y="20"/>
                  </a:lnTo>
                  <a:lnTo>
                    <a:pt x="84" y="13"/>
                  </a:lnTo>
                  <a:lnTo>
                    <a:pt x="94" y="0"/>
                  </a:lnTo>
                  <a:lnTo>
                    <a:pt x="94" y="5"/>
                  </a:lnTo>
                  <a:lnTo>
                    <a:pt x="90" y="16"/>
                  </a:lnTo>
                  <a:lnTo>
                    <a:pt x="81" y="26"/>
                  </a:lnTo>
                  <a:lnTo>
                    <a:pt x="66" y="31"/>
                  </a:lnTo>
                  <a:lnTo>
                    <a:pt x="47" y="33"/>
                  </a:lnTo>
                  <a:lnTo>
                    <a:pt x="28" y="31"/>
                  </a:lnTo>
                  <a:lnTo>
                    <a:pt x="13" y="26"/>
                  </a:lnTo>
                  <a:lnTo>
                    <a:pt x="4" y="16"/>
                  </a:lnTo>
                  <a:lnTo>
                    <a:pt x="0" y="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86DAF"/>
            </a:solidFill>
            <a:ln w="0">
              <a:solidFill>
                <a:srgbClr val="F86DA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1" name="Oval 90"/>
          <p:cNvSpPr/>
          <p:nvPr/>
        </p:nvSpPr>
        <p:spPr>
          <a:xfrm>
            <a:off x="994372" y="2209519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2" name="Picture 9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5543" y="2422879"/>
            <a:ext cx="304800" cy="304800"/>
          </a:xfrm>
          <a:prstGeom prst="rect">
            <a:avLst/>
          </a:prstGeom>
        </p:spPr>
      </p:pic>
      <p:sp>
        <p:nvSpPr>
          <p:cNvPr id="93" name="Oval 92"/>
          <p:cNvSpPr/>
          <p:nvPr/>
        </p:nvSpPr>
        <p:spPr>
          <a:xfrm>
            <a:off x="994372" y="3197576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Oval 93"/>
          <p:cNvSpPr/>
          <p:nvPr/>
        </p:nvSpPr>
        <p:spPr>
          <a:xfrm>
            <a:off x="994372" y="4186152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/>
          <p:cNvSpPr/>
          <p:nvPr/>
        </p:nvSpPr>
        <p:spPr>
          <a:xfrm>
            <a:off x="994372" y="5171745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6" name="Picture 9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5543" y="3410936"/>
            <a:ext cx="304800" cy="304800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7732" y="4399512"/>
            <a:ext cx="304800" cy="304800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7732" y="5402577"/>
            <a:ext cx="304800" cy="304800"/>
          </a:xfrm>
          <a:prstGeom prst="rect">
            <a:avLst/>
          </a:prstGeom>
        </p:spPr>
      </p:pic>
      <p:sp>
        <p:nvSpPr>
          <p:cNvPr id="99" name="TextBox 98"/>
          <p:cNvSpPr txBox="1"/>
          <p:nvPr/>
        </p:nvSpPr>
        <p:spPr>
          <a:xfrm>
            <a:off x="1741514" y="2209519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00" name="Rectangle 99"/>
          <p:cNvSpPr>
            <a:spLocks noChangeArrowheads="1"/>
          </p:cNvSpPr>
          <p:nvPr/>
        </p:nvSpPr>
        <p:spPr bwMode="auto">
          <a:xfrm>
            <a:off x="1741513" y="2443772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1741514" y="3197576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02" name="Rectangle 101"/>
          <p:cNvSpPr>
            <a:spLocks noChangeArrowheads="1"/>
          </p:cNvSpPr>
          <p:nvPr/>
        </p:nvSpPr>
        <p:spPr bwMode="auto">
          <a:xfrm>
            <a:off x="1741513" y="3431829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1725892" y="4183169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04" name="Rectangle 103"/>
          <p:cNvSpPr>
            <a:spLocks noChangeArrowheads="1"/>
          </p:cNvSpPr>
          <p:nvPr/>
        </p:nvSpPr>
        <p:spPr bwMode="auto">
          <a:xfrm>
            <a:off x="1725891" y="4417422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1741514" y="513310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06" name="Rectangle 105"/>
          <p:cNvSpPr>
            <a:spLocks noChangeArrowheads="1"/>
          </p:cNvSpPr>
          <p:nvPr/>
        </p:nvSpPr>
        <p:spPr bwMode="auto">
          <a:xfrm>
            <a:off x="1741513" y="536735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970710" y="938896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0" name="Rectangle 69"/>
          <p:cNvSpPr>
            <a:spLocks noChangeArrowheads="1"/>
          </p:cNvSpPr>
          <p:nvPr/>
        </p:nvSpPr>
        <p:spPr bwMode="auto">
          <a:xfrm>
            <a:off x="970710" y="1401630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225600781"/>
      </p:ext>
    </p:extLst>
  </p:cSld>
  <p:clrMapOvr>
    <a:masterClrMapping/>
  </p:clrMapOvr>
  <p:transition spd="slow">
    <p:push dir="u"/>
  </p:transition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997683" y="442234"/>
            <a:ext cx="3322462" cy="5973531"/>
            <a:chOff x="5308919" y="2814638"/>
            <a:chExt cx="744538" cy="1487488"/>
          </a:xfrm>
        </p:grpSpPr>
        <p:sp>
          <p:nvSpPr>
            <p:cNvPr id="5" name="Freeform 768"/>
            <p:cNvSpPr>
              <a:spLocks/>
            </p:cNvSpPr>
            <p:nvPr/>
          </p:nvSpPr>
          <p:spPr bwMode="auto">
            <a:xfrm>
              <a:off x="5308919" y="3041650"/>
              <a:ext cx="477838" cy="412750"/>
            </a:xfrm>
            <a:custGeom>
              <a:avLst/>
              <a:gdLst>
                <a:gd name="T0" fmla="*/ 251 w 301"/>
                <a:gd name="T1" fmla="*/ 0 h 260"/>
                <a:gd name="T2" fmla="*/ 259 w 301"/>
                <a:gd name="T3" fmla="*/ 3 h 260"/>
                <a:gd name="T4" fmla="*/ 275 w 301"/>
                <a:gd name="T5" fmla="*/ 49 h 260"/>
                <a:gd name="T6" fmla="*/ 286 w 301"/>
                <a:gd name="T7" fmla="*/ 53 h 260"/>
                <a:gd name="T8" fmla="*/ 292 w 301"/>
                <a:gd name="T9" fmla="*/ 68 h 260"/>
                <a:gd name="T10" fmla="*/ 292 w 301"/>
                <a:gd name="T11" fmla="*/ 85 h 260"/>
                <a:gd name="T12" fmla="*/ 301 w 301"/>
                <a:gd name="T13" fmla="*/ 101 h 260"/>
                <a:gd name="T14" fmla="*/ 301 w 301"/>
                <a:gd name="T15" fmla="*/ 116 h 260"/>
                <a:gd name="T16" fmla="*/ 297 w 301"/>
                <a:gd name="T17" fmla="*/ 131 h 260"/>
                <a:gd name="T18" fmla="*/ 288 w 301"/>
                <a:gd name="T19" fmla="*/ 142 h 260"/>
                <a:gd name="T20" fmla="*/ 281 w 301"/>
                <a:gd name="T21" fmla="*/ 147 h 260"/>
                <a:gd name="T22" fmla="*/ 277 w 301"/>
                <a:gd name="T23" fmla="*/ 151 h 260"/>
                <a:gd name="T24" fmla="*/ 275 w 301"/>
                <a:gd name="T25" fmla="*/ 151 h 260"/>
                <a:gd name="T26" fmla="*/ 270 w 301"/>
                <a:gd name="T27" fmla="*/ 149 h 260"/>
                <a:gd name="T28" fmla="*/ 264 w 301"/>
                <a:gd name="T29" fmla="*/ 149 h 260"/>
                <a:gd name="T30" fmla="*/ 259 w 301"/>
                <a:gd name="T31" fmla="*/ 147 h 260"/>
                <a:gd name="T32" fmla="*/ 253 w 301"/>
                <a:gd name="T33" fmla="*/ 147 h 260"/>
                <a:gd name="T34" fmla="*/ 249 w 301"/>
                <a:gd name="T35" fmla="*/ 145 h 260"/>
                <a:gd name="T36" fmla="*/ 249 w 301"/>
                <a:gd name="T37" fmla="*/ 145 h 260"/>
                <a:gd name="T38" fmla="*/ 231 w 301"/>
                <a:gd name="T39" fmla="*/ 142 h 260"/>
                <a:gd name="T40" fmla="*/ 216 w 301"/>
                <a:gd name="T41" fmla="*/ 170 h 260"/>
                <a:gd name="T42" fmla="*/ 211 w 301"/>
                <a:gd name="T43" fmla="*/ 199 h 260"/>
                <a:gd name="T44" fmla="*/ 216 w 301"/>
                <a:gd name="T45" fmla="*/ 240 h 260"/>
                <a:gd name="T46" fmla="*/ 218 w 301"/>
                <a:gd name="T47" fmla="*/ 245 h 260"/>
                <a:gd name="T48" fmla="*/ 220 w 301"/>
                <a:gd name="T49" fmla="*/ 251 h 260"/>
                <a:gd name="T50" fmla="*/ 224 w 301"/>
                <a:gd name="T51" fmla="*/ 260 h 260"/>
                <a:gd name="T52" fmla="*/ 128 w 301"/>
                <a:gd name="T53" fmla="*/ 247 h 260"/>
                <a:gd name="T54" fmla="*/ 105 w 301"/>
                <a:gd name="T55" fmla="*/ 234 h 260"/>
                <a:gd name="T56" fmla="*/ 83 w 301"/>
                <a:gd name="T57" fmla="*/ 227 h 260"/>
                <a:gd name="T58" fmla="*/ 61 w 301"/>
                <a:gd name="T59" fmla="*/ 223 h 260"/>
                <a:gd name="T60" fmla="*/ 44 w 301"/>
                <a:gd name="T61" fmla="*/ 223 h 260"/>
                <a:gd name="T62" fmla="*/ 44 w 301"/>
                <a:gd name="T63" fmla="*/ 218 h 260"/>
                <a:gd name="T64" fmla="*/ 2 w 301"/>
                <a:gd name="T65" fmla="*/ 188 h 260"/>
                <a:gd name="T66" fmla="*/ 0 w 301"/>
                <a:gd name="T67" fmla="*/ 173 h 260"/>
                <a:gd name="T68" fmla="*/ 11 w 301"/>
                <a:gd name="T69" fmla="*/ 147 h 260"/>
                <a:gd name="T70" fmla="*/ 13 w 301"/>
                <a:gd name="T71" fmla="*/ 134 h 260"/>
                <a:gd name="T72" fmla="*/ 19 w 301"/>
                <a:gd name="T73" fmla="*/ 125 h 260"/>
                <a:gd name="T74" fmla="*/ 39 w 301"/>
                <a:gd name="T75" fmla="*/ 57 h 260"/>
                <a:gd name="T76" fmla="*/ 59 w 301"/>
                <a:gd name="T77" fmla="*/ 20 h 260"/>
                <a:gd name="T78" fmla="*/ 72 w 301"/>
                <a:gd name="T79" fmla="*/ 9 h 260"/>
                <a:gd name="T80" fmla="*/ 100 w 301"/>
                <a:gd name="T81" fmla="*/ 7 h 260"/>
                <a:gd name="T82" fmla="*/ 133 w 301"/>
                <a:gd name="T83" fmla="*/ 1 h 260"/>
                <a:gd name="T84" fmla="*/ 146 w 301"/>
                <a:gd name="T85" fmla="*/ 3 h 260"/>
                <a:gd name="T86" fmla="*/ 148 w 301"/>
                <a:gd name="T87" fmla="*/ 9 h 260"/>
                <a:gd name="T88" fmla="*/ 159 w 301"/>
                <a:gd name="T89" fmla="*/ 33 h 260"/>
                <a:gd name="T90" fmla="*/ 164 w 301"/>
                <a:gd name="T91" fmla="*/ 57 h 260"/>
                <a:gd name="T92" fmla="*/ 179 w 301"/>
                <a:gd name="T93" fmla="*/ 22 h 260"/>
                <a:gd name="T94" fmla="*/ 187 w 301"/>
                <a:gd name="T95" fmla="*/ 11 h 260"/>
                <a:gd name="T96" fmla="*/ 194 w 301"/>
                <a:gd name="T97" fmla="*/ 11 h 260"/>
                <a:gd name="T98" fmla="*/ 218 w 301"/>
                <a:gd name="T99" fmla="*/ 31 h 260"/>
                <a:gd name="T100" fmla="*/ 233 w 301"/>
                <a:gd name="T101" fmla="*/ 59 h 260"/>
                <a:gd name="T102" fmla="*/ 229 w 301"/>
                <a:gd name="T103" fmla="*/ 42 h 260"/>
                <a:gd name="T104" fmla="*/ 224 w 301"/>
                <a:gd name="T105" fmla="*/ 9 h 260"/>
                <a:gd name="T106" fmla="*/ 251 w 301"/>
                <a:gd name="T107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1" h="260">
                  <a:moveTo>
                    <a:pt x="251" y="0"/>
                  </a:moveTo>
                  <a:lnTo>
                    <a:pt x="259" y="3"/>
                  </a:lnTo>
                  <a:lnTo>
                    <a:pt x="275" y="49"/>
                  </a:lnTo>
                  <a:lnTo>
                    <a:pt x="286" y="53"/>
                  </a:lnTo>
                  <a:lnTo>
                    <a:pt x="292" y="68"/>
                  </a:lnTo>
                  <a:lnTo>
                    <a:pt x="292" y="85"/>
                  </a:lnTo>
                  <a:lnTo>
                    <a:pt x="301" y="101"/>
                  </a:lnTo>
                  <a:lnTo>
                    <a:pt x="301" y="116"/>
                  </a:lnTo>
                  <a:lnTo>
                    <a:pt x="297" y="131"/>
                  </a:lnTo>
                  <a:lnTo>
                    <a:pt x="288" y="142"/>
                  </a:lnTo>
                  <a:lnTo>
                    <a:pt x="281" y="147"/>
                  </a:lnTo>
                  <a:lnTo>
                    <a:pt x="277" y="151"/>
                  </a:lnTo>
                  <a:lnTo>
                    <a:pt x="275" y="151"/>
                  </a:lnTo>
                  <a:lnTo>
                    <a:pt x="270" y="149"/>
                  </a:lnTo>
                  <a:lnTo>
                    <a:pt x="264" y="149"/>
                  </a:lnTo>
                  <a:lnTo>
                    <a:pt x="259" y="147"/>
                  </a:lnTo>
                  <a:lnTo>
                    <a:pt x="253" y="147"/>
                  </a:lnTo>
                  <a:lnTo>
                    <a:pt x="249" y="145"/>
                  </a:lnTo>
                  <a:lnTo>
                    <a:pt x="249" y="145"/>
                  </a:lnTo>
                  <a:lnTo>
                    <a:pt x="231" y="142"/>
                  </a:lnTo>
                  <a:lnTo>
                    <a:pt x="216" y="170"/>
                  </a:lnTo>
                  <a:lnTo>
                    <a:pt x="211" y="199"/>
                  </a:lnTo>
                  <a:lnTo>
                    <a:pt x="216" y="240"/>
                  </a:lnTo>
                  <a:lnTo>
                    <a:pt x="218" y="245"/>
                  </a:lnTo>
                  <a:lnTo>
                    <a:pt x="220" y="251"/>
                  </a:lnTo>
                  <a:lnTo>
                    <a:pt x="224" y="260"/>
                  </a:lnTo>
                  <a:lnTo>
                    <a:pt x="128" y="247"/>
                  </a:lnTo>
                  <a:lnTo>
                    <a:pt x="105" y="234"/>
                  </a:lnTo>
                  <a:lnTo>
                    <a:pt x="83" y="227"/>
                  </a:lnTo>
                  <a:lnTo>
                    <a:pt x="61" y="223"/>
                  </a:lnTo>
                  <a:lnTo>
                    <a:pt x="44" y="223"/>
                  </a:lnTo>
                  <a:lnTo>
                    <a:pt x="44" y="218"/>
                  </a:lnTo>
                  <a:lnTo>
                    <a:pt x="2" y="188"/>
                  </a:lnTo>
                  <a:lnTo>
                    <a:pt x="0" y="173"/>
                  </a:lnTo>
                  <a:lnTo>
                    <a:pt x="11" y="147"/>
                  </a:lnTo>
                  <a:lnTo>
                    <a:pt x="13" y="134"/>
                  </a:lnTo>
                  <a:lnTo>
                    <a:pt x="19" y="125"/>
                  </a:lnTo>
                  <a:lnTo>
                    <a:pt x="39" y="57"/>
                  </a:lnTo>
                  <a:lnTo>
                    <a:pt x="59" y="20"/>
                  </a:lnTo>
                  <a:lnTo>
                    <a:pt x="72" y="9"/>
                  </a:lnTo>
                  <a:lnTo>
                    <a:pt x="100" y="7"/>
                  </a:lnTo>
                  <a:lnTo>
                    <a:pt x="133" y="1"/>
                  </a:lnTo>
                  <a:lnTo>
                    <a:pt x="146" y="3"/>
                  </a:lnTo>
                  <a:lnTo>
                    <a:pt x="148" y="9"/>
                  </a:lnTo>
                  <a:lnTo>
                    <a:pt x="159" y="33"/>
                  </a:lnTo>
                  <a:lnTo>
                    <a:pt x="164" y="57"/>
                  </a:lnTo>
                  <a:lnTo>
                    <a:pt x="179" y="22"/>
                  </a:lnTo>
                  <a:lnTo>
                    <a:pt x="187" y="11"/>
                  </a:lnTo>
                  <a:lnTo>
                    <a:pt x="194" y="11"/>
                  </a:lnTo>
                  <a:lnTo>
                    <a:pt x="218" y="31"/>
                  </a:lnTo>
                  <a:lnTo>
                    <a:pt x="233" y="59"/>
                  </a:lnTo>
                  <a:lnTo>
                    <a:pt x="229" y="42"/>
                  </a:lnTo>
                  <a:lnTo>
                    <a:pt x="224" y="9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769"/>
            <p:cNvSpPr>
              <a:spLocks/>
            </p:cNvSpPr>
            <p:nvPr/>
          </p:nvSpPr>
          <p:spPr bwMode="auto">
            <a:xfrm>
              <a:off x="5353369" y="3395663"/>
              <a:ext cx="336550" cy="228600"/>
            </a:xfrm>
            <a:custGeom>
              <a:avLst/>
              <a:gdLst>
                <a:gd name="T0" fmla="*/ 33 w 212"/>
                <a:gd name="T1" fmla="*/ 0 h 144"/>
                <a:gd name="T2" fmla="*/ 55 w 212"/>
                <a:gd name="T3" fmla="*/ 4 h 144"/>
                <a:gd name="T4" fmla="*/ 77 w 212"/>
                <a:gd name="T5" fmla="*/ 11 h 144"/>
                <a:gd name="T6" fmla="*/ 100 w 212"/>
                <a:gd name="T7" fmla="*/ 24 h 144"/>
                <a:gd name="T8" fmla="*/ 196 w 212"/>
                <a:gd name="T9" fmla="*/ 37 h 144"/>
                <a:gd name="T10" fmla="*/ 199 w 212"/>
                <a:gd name="T11" fmla="*/ 52 h 144"/>
                <a:gd name="T12" fmla="*/ 205 w 212"/>
                <a:gd name="T13" fmla="*/ 65 h 144"/>
                <a:gd name="T14" fmla="*/ 207 w 212"/>
                <a:gd name="T15" fmla="*/ 76 h 144"/>
                <a:gd name="T16" fmla="*/ 208 w 212"/>
                <a:gd name="T17" fmla="*/ 81 h 144"/>
                <a:gd name="T18" fmla="*/ 212 w 212"/>
                <a:gd name="T19" fmla="*/ 105 h 144"/>
                <a:gd name="T20" fmla="*/ 210 w 212"/>
                <a:gd name="T21" fmla="*/ 120 h 144"/>
                <a:gd name="T22" fmla="*/ 208 w 212"/>
                <a:gd name="T23" fmla="*/ 124 h 144"/>
                <a:gd name="T24" fmla="*/ 203 w 212"/>
                <a:gd name="T25" fmla="*/ 128 h 144"/>
                <a:gd name="T26" fmla="*/ 183 w 212"/>
                <a:gd name="T27" fmla="*/ 98 h 144"/>
                <a:gd name="T28" fmla="*/ 179 w 212"/>
                <a:gd name="T29" fmla="*/ 94 h 144"/>
                <a:gd name="T30" fmla="*/ 172 w 212"/>
                <a:gd name="T31" fmla="*/ 87 h 144"/>
                <a:gd name="T32" fmla="*/ 159 w 212"/>
                <a:gd name="T33" fmla="*/ 80 h 144"/>
                <a:gd name="T34" fmla="*/ 142 w 212"/>
                <a:gd name="T35" fmla="*/ 70 h 144"/>
                <a:gd name="T36" fmla="*/ 122 w 212"/>
                <a:gd name="T37" fmla="*/ 65 h 144"/>
                <a:gd name="T38" fmla="*/ 100 w 212"/>
                <a:gd name="T39" fmla="*/ 67 h 144"/>
                <a:gd name="T40" fmla="*/ 98 w 212"/>
                <a:gd name="T41" fmla="*/ 67 h 144"/>
                <a:gd name="T42" fmla="*/ 90 w 212"/>
                <a:gd name="T43" fmla="*/ 70 h 144"/>
                <a:gd name="T44" fmla="*/ 83 w 212"/>
                <a:gd name="T45" fmla="*/ 76 h 144"/>
                <a:gd name="T46" fmla="*/ 75 w 212"/>
                <a:gd name="T47" fmla="*/ 85 h 144"/>
                <a:gd name="T48" fmla="*/ 70 w 212"/>
                <a:gd name="T49" fmla="*/ 96 h 144"/>
                <a:gd name="T50" fmla="*/ 68 w 212"/>
                <a:gd name="T51" fmla="*/ 111 h 144"/>
                <a:gd name="T52" fmla="*/ 74 w 212"/>
                <a:gd name="T53" fmla="*/ 128 h 144"/>
                <a:gd name="T54" fmla="*/ 85 w 212"/>
                <a:gd name="T55" fmla="*/ 142 h 144"/>
                <a:gd name="T56" fmla="*/ 92 w 212"/>
                <a:gd name="T57" fmla="*/ 142 h 144"/>
                <a:gd name="T58" fmla="*/ 87 w 212"/>
                <a:gd name="T59" fmla="*/ 144 h 144"/>
                <a:gd name="T60" fmla="*/ 83 w 212"/>
                <a:gd name="T61" fmla="*/ 144 h 144"/>
                <a:gd name="T62" fmla="*/ 81 w 212"/>
                <a:gd name="T63" fmla="*/ 144 h 144"/>
                <a:gd name="T64" fmla="*/ 53 w 212"/>
                <a:gd name="T65" fmla="*/ 133 h 144"/>
                <a:gd name="T66" fmla="*/ 33 w 212"/>
                <a:gd name="T67" fmla="*/ 118 h 144"/>
                <a:gd name="T68" fmla="*/ 20 w 212"/>
                <a:gd name="T69" fmla="*/ 104 h 144"/>
                <a:gd name="T70" fmla="*/ 11 w 212"/>
                <a:gd name="T71" fmla="*/ 89 h 144"/>
                <a:gd name="T72" fmla="*/ 7 w 212"/>
                <a:gd name="T73" fmla="*/ 76 h 144"/>
                <a:gd name="T74" fmla="*/ 5 w 212"/>
                <a:gd name="T75" fmla="*/ 67 h 144"/>
                <a:gd name="T76" fmla="*/ 5 w 212"/>
                <a:gd name="T77" fmla="*/ 63 h 144"/>
                <a:gd name="T78" fmla="*/ 0 w 212"/>
                <a:gd name="T79" fmla="*/ 39 h 144"/>
                <a:gd name="T80" fmla="*/ 16 w 212"/>
                <a:gd name="T81" fmla="*/ 7 h 144"/>
                <a:gd name="T82" fmla="*/ 16 w 212"/>
                <a:gd name="T83" fmla="*/ 0 h 144"/>
                <a:gd name="T84" fmla="*/ 33 w 212"/>
                <a:gd name="T8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2" h="144">
                  <a:moveTo>
                    <a:pt x="33" y="0"/>
                  </a:moveTo>
                  <a:lnTo>
                    <a:pt x="55" y="4"/>
                  </a:lnTo>
                  <a:lnTo>
                    <a:pt x="77" y="11"/>
                  </a:lnTo>
                  <a:lnTo>
                    <a:pt x="100" y="24"/>
                  </a:lnTo>
                  <a:lnTo>
                    <a:pt x="196" y="37"/>
                  </a:lnTo>
                  <a:lnTo>
                    <a:pt x="199" y="52"/>
                  </a:lnTo>
                  <a:lnTo>
                    <a:pt x="205" y="65"/>
                  </a:lnTo>
                  <a:lnTo>
                    <a:pt x="207" y="76"/>
                  </a:lnTo>
                  <a:lnTo>
                    <a:pt x="208" y="81"/>
                  </a:lnTo>
                  <a:lnTo>
                    <a:pt x="212" y="105"/>
                  </a:lnTo>
                  <a:lnTo>
                    <a:pt x="210" y="120"/>
                  </a:lnTo>
                  <a:lnTo>
                    <a:pt x="208" y="124"/>
                  </a:lnTo>
                  <a:lnTo>
                    <a:pt x="203" y="128"/>
                  </a:lnTo>
                  <a:lnTo>
                    <a:pt x="183" y="98"/>
                  </a:lnTo>
                  <a:lnTo>
                    <a:pt x="179" y="94"/>
                  </a:lnTo>
                  <a:lnTo>
                    <a:pt x="172" y="87"/>
                  </a:lnTo>
                  <a:lnTo>
                    <a:pt x="159" y="80"/>
                  </a:lnTo>
                  <a:lnTo>
                    <a:pt x="142" y="70"/>
                  </a:lnTo>
                  <a:lnTo>
                    <a:pt x="122" y="65"/>
                  </a:lnTo>
                  <a:lnTo>
                    <a:pt x="100" y="67"/>
                  </a:lnTo>
                  <a:lnTo>
                    <a:pt x="98" y="67"/>
                  </a:lnTo>
                  <a:lnTo>
                    <a:pt x="90" y="70"/>
                  </a:lnTo>
                  <a:lnTo>
                    <a:pt x="83" y="76"/>
                  </a:lnTo>
                  <a:lnTo>
                    <a:pt x="75" y="85"/>
                  </a:lnTo>
                  <a:lnTo>
                    <a:pt x="70" y="96"/>
                  </a:lnTo>
                  <a:lnTo>
                    <a:pt x="68" y="111"/>
                  </a:lnTo>
                  <a:lnTo>
                    <a:pt x="74" y="128"/>
                  </a:lnTo>
                  <a:lnTo>
                    <a:pt x="85" y="142"/>
                  </a:lnTo>
                  <a:lnTo>
                    <a:pt x="92" y="142"/>
                  </a:lnTo>
                  <a:lnTo>
                    <a:pt x="87" y="144"/>
                  </a:lnTo>
                  <a:lnTo>
                    <a:pt x="83" y="144"/>
                  </a:lnTo>
                  <a:lnTo>
                    <a:pt x="81" y="144"/>
                  </a:lnTo>
                  <a:lnTo>
                    <a:pt x="53" y="133"/>
                  </a:lnTo>
                  <a:lnTo>
                    <a:pt x="33" y="118"/>
                  </a:lnTo>
                  <a:lnTo>
                    <a:pt x="20" y="104"/>
                  </a:lnTo>
                  <a:lnTo>
                    <a:pt x="11" y="89"/>
                  </a:lnTo>
                  <a:lnTo>
                    <a:pt x="7" y="76"/>
                  </a:lnTo>
                  <a:lnTo>
                    <a:pt x="5" y="67"/>
                  </a:lnTo>
                  <a:lnTo>
                    <a:pt x="5" y="63"/>
                  </a:lnTo>
                  <a:lnTo>
                    <a:pt x="0" y="39"/>
                  </a:lnTo>
                  <a:lnTo>
                    <a:pt x="16" y="7"/>
                  </a:lnTo>
                  <a:lnTo>
                    <a:pt x="16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70"/>
            <p:cNvSpPr>
              <a:spLocks/>
            </p:cNvSpPr>
            <p:nvPr/>
          </p:nvSpPr>
          <p:spPr bwMode="auto">
            <a:xfrm>
              <a:off x="5377182" y="3325813"/>
              <a:ext cx="101600" cy="69850"/>
            </a:xfrm>
            <a:custGeom>
              <a:avLst/>
              <a:gdLst>
                <a:gd name="T0" fmla="*/ 22 w 64"/>
                <a:gd name="T1" fmla="*/ 0 h 44"/>
                <a:gd name="T2" fmla="*/ 22 w 64"/>
                <a:gd name="T3" fmla="*/ 0 h 44"/>
                <a:gd name="T4" fmla="*/ 24 w 64"/>
                <a:gd name="T5" fmla="*/ 2 h 44"/>
                <a:gd name="T6" fmla="*/ 25 w 64"/>
                <a:gd name="T7" fmla="*/ 5 h 44"/>
                <a:gd name="T8" fmla="*/ 27 w 64"/>
                <a:gd name="T9" fmla="*/ 9 h 44"/>
                <a:gd name="T10" fmla="*/ 31 w 64"/>
                <a:gd name="T11" fmla="*/ 13 h 44"/>
                <a:gd name="T12" fmla="*/ 33 w 64"/>
                <a:gd name="T13" fmla="*/ 15 h 44"/>
                <a:gd name="T14" fmla="*/ 33 w 64"/>
                <a:gd name="T15" fmla="*/ 15 h 44"/>
                <a:gd name="T16" fmla="*/ 35 w 64"/>
                <a:gd name="T17" fmla="*/ 16 h 44"/>
                <a:gd name="T18" fmla="*/ 38 w 64"/>
                <a:gd name="T19" fmla="*/ 16 h 44"/>
                <a:gd name="T20" fmla="*/ 42 w 64"/>
                <a:gd name="T21" fmla="*/ 18 h 44"/>
                <a:gd name="T22" fmla="*/ 48 w 64"/>
                <a:gd name="T23" fmla="*/ 18 h 44"/>
                <a:gd name="T24" fmla="*/ 51 w 64"/>
                <a:gd name="T25" fmla="*/ 20 h 44"/>
                <a:gd name="T26" fmla="*/ 53 w 64"/>
                <a:gd name="T27" fmla="*/ 20 h 44"/>
                <a:gd name="T28" fmla="*/ 55 w 64"/>
                <a:gd name="T29" fmla="*/ 20 h 44"/>
                <a:gd name="T30" fmla="*/ 59 w 64"/>
                <a:gd name="T31" fmla="*/ 20 h 44"/>
                <a:gd name="T32" fmla="*/ 64 w 64"/>
                <a:gd name="T33" fmla="*/ 26 h 44"/>
                <a:gd name="T34" fmla="*/ 59 w 64"/>
                <a:gd name="T35" fmla="*/ 31 h 44"/>
                <a:gd name="T36" fmla="*/ 38 w 64"/>
                <a:gd name="T37" fmla="*/ 42 h 44"/>
                <a:gd name="T38" fmla="*/ 22 w 64"/>
                <a:gd name="T39" fmla="*/ 44 h 44"/>
                <a:gd name="T40" fmla="*/ 11 w 64"/>
                <a:gd name="T41" fmla="*/ 42 h 44"/>
                <a:gd name="T42" fmla="*/ 7 w 64"/>
                <a:gd name="T43" fmla="*/ 40 h 44"/>
                <a:gd name="T44" fmla="*/ 1 w 64"/>
                <a:gd name="T45" fmla="*/ 33 h 44"/>
                <a:gd name="T46" fmla="*/ 0 w 64"/>
                <a:gd name="T47" fmla="*/ 11 h 44"/>
                <a:gd name="T48" fmla="*/ 9 w 64"/>
                <a:gd name="T49" fmla="*/ 2 h 44"/>
                <a:gd name="T50" fmla="*/ 22 w 64"/>
                <a:gd name="T5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" h="44">
                  <a:moveTo>
                    <a:pt x="22" y="0"/>
                  </a:moveTo>
                  <a:lnTo>
                    <a:pt x="22" y="0"/>
                  </a:lnTo>
                  <a:lnTo>
                    <a:pt x="24" y="2"/>
                  </a:lnTo>
                  <a:lnTo>
                    <a:pt x="25" y="5"/>
                  </a:lnTo>
                  <a:lnTo>
                    <a:pt x="27" y="9"/>
                  </a:lnTo>
                  <a:lnTo>
                    <a:pt x="31" y="1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5" y="16"/>
                  </a:lnTo>
                  <a:lnTo>
                    <a:pt x="38" y="16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1" y="20"/>
                  </a:lnTo>
                  <a:lnTo>
                    <a:pt x="53" y="20"/>
                  </a:lnTo>
                  <a:lnTo>
                    <a:pt x="55" y="20"/>
                  </a:lnTo>
                  <a:lnTo>
                    <a:pt x="59" y="20"/>
                  </a:lnTo>
                  <a:lnTo>
                    <a:pt x="64" y="26"/>
                  </a:lnTo>
                  <a:lnTo>
                    <a:pt x="59" y="31"/>
                  </a:lnTo>
                  <a:lnTo>
                    <a:pt x="38" y="42"/>
                  </a:lnTo>
                  <a:lnTo>
                    <a:pt x="22" y="44"/>
                  </a:lnTo>
                  <a:lnTo>
                    <a:pt x="11" y="42"/>
                  </a:lnTo>
                  <a:lnTo>
                    <a:pt x="7" y="40"/>
                  </a:lnTo>
                  <a:lnTo>
                    <a:pt x="1" y="33"/>
                  </a:lnTo>
                  <a:lnTo>
                    <a:pt x="0" y="11"/>
                  </a:lnTo>
                  <a:lnTo>
                    <a:pt x="9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FFCC9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71"/>
            <p:cNvSpPr>
              <a:spLocks/>
            </p:cNvSpPr>
            <p:nvPr/>
          </p:nvSpPr>
          <p:spPr bwMode="auto">
            <a:xfrm>
              <a:off x="5402582" y="3290888"/>
              <a:ext cx="242888" cy="69850"/>
            </a:xfrm>
            <a:custGeom>
              <a:avLst/>
              <a:gdLst>
                <a:gd name="T0" fmla="*/ 0 w 153"/>
                <a:gd name="T1" fmla="*/ 0 h 44"/>
                <a:gd name="T2" fmla="*/ 153 w 153"/>
                <a:gd name="T3" fmla="*/ 5 h 44"/>
                <a:gd name="T4" fmla="*/ 146 w 153"/>
                <a:gd name="T5" fmla="*/ 42 h 44"/>
                <a:gd name="T6" fmla="*/ 44 w 153"/>
                <a:gd name="T7" fmla="*/ 44 h 44"/>
                <a:gd name="T8" fmla="*/ 43 w 153"/>
                <a:gd name="T9" fmla="*/ 42 h 44"/>
                <a:gd name="T10" fmla="*/ 39 w 153"/>
                <a:gd name="T11" fmla="*/ 42 h 44"/>
                <a:gd name="T12" fmla="*/ 37 w 153"/>
                <a:gd name="T13" fmla="*/ 42 h 44"/>
                <a:gd name="T14" fmla="*/ 35 w 153"/>
                <a:gd name="T15" fmla="*/ 42 h 44"/>
                <a:gd name="T16" fmla="*/ 32 w 153"/>
                <a:gd name="T17" fmla="*/ 40 h 44"/>
                <a:gd name="T18" fmla="*/ 26 w 153"/>
                <a:gd name="T19" fmla="*/ 40 h 44"/>
                <a:gd name="T20" fmla="*/ 22 w 153"/>
                <a:gd name="T21" fmla="*/ 38 h 44"/>
                <a:gd name="T22" fmla="*/ 19 w 153"/>
                <a:gd name="T23" fmla="*/ 38 h 44"/>
                <a:gd name="T24" fmla="*/ 17 w 153"/>
                <a:gd name="T25" fmla="*/ 37 h 44"/>
                <a:gd name="T26" fmla="*/ 17 w 153"/>
                <a:gd name="T27" fmla="*/ 37 h 44"/>
                <a:gd name="T28" fmla="*/ 15 w 153"/>
                <a:gd name="T29" fmla="*/ 35 h 44"/>
                <a:gd name="T30" fmla="*/ 11 w 153"/>
                <a:gd name="T31" fmla="*/ 31 h 44"/>
                <a:gd name="T32" fmla="*/ 9 w 153"/>
                <a:gd name="T33" fmla="*/ 27 h 44"/>
                <a:gd name="T34" fmla="*/ 8 w 153"/>
                <a:gd name="T35" fmla="*/ 24 h 44"/>
                <a:gd name="T36" fmla="*/ 6 w 153"/>
                <a:gd name="T37" fmla="*/ 22 h 44"/>
                <a:gd name="T38" fmla="*/ 6 w 153"/>
                <a:gd name="T39" fmla="*/ 22 h 44"/>
                <a:gd name="T40" fmla="*/ 0 w 153"/>
                <a:gd name="T41" fmla="*/ 22 h 44"/>
                <a:gd name="T42" fmla="*/ 0 w 153"/>
                <a:gd name="T4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44">
                  <a:moveTo>
                    <a:pt x="0" y="0"/>
                  </a:moveTo>
                  <a:lnTo>
                    <a:pt x="153" y="5"/>
                  </a:lnTo>
                  <a:lnTo>
                    <a:pt x="146" y="42"/>
                  </a:lnTo>
                  <a:lnTo>
                    <a:pt x="44" y="44"/>
                  </a:lnTo>
                  <a:lnTo>
                    <a:pt x="43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0"/>
                  </a:lnTo>
                  <a:lnTo>
                    <a:pt x="26" y="40"/>
                  </a:lnTo>
                  <a:lnTo>
                    <a:pt x="22" y="38"/>
                  </a:lnTo>
                  <a:lnTo>
                    <a:pt x="19" y="38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5" y="35"/>
                  </a:lnTo>
                  <a:lnTo>
                    <a:pt x="11" y="31"/>
                  </a:lnTo>
                  <a:lnTo>
                    <a:pt x="9" y="27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772"/>
            <p:cNvSpPr>
              <a:spLocks/>
            </p:cNvSpPr>
            <p:nvPr/>
          </p:nvSpPr>
          <p:spPr bwMode="auto">
            <a:xfrm>
              <a:off x="5505769" y="2882900"/>
              <a:ext cx="138113" cy="249238"/>
            </a:xfrm>
            <a:custGeom>
              <a:avLst/>
              <a:gdLst>
                <a:gd name="T0" fmla="*/ 13 w 87"/>
                <a:gd name="T1" fmla="*/ 0 h 157"/>
                <a:gd name="T2" fmla="*/ 55 w 87"/>
                <a:gd name="T3" fmla="*/ 9 h 157"/>
                <a:gd name="T4" fmla="*/ 59 w 87"/>
                <a:gd name="T5" fmla="*/ 16 h 157"/>
                <a:gd name="T6" fmla="*/ 64 w 87"/>
                <a:gd name="T7" fmla="*/ 31 h 157"/>
                <a:gd name="T8" fmla="*/ 66 w 87"/>
                <a:gd name="T9" fmla="*/ 27 h 157"/>
                <a:gd name="T10" fmla="*/ 72 w 87"/>
                <a:gd name="T11" fmla="*/ 33 h 157"/>
                <a:gd name="T12" fmla="*/ 79 w 87"/>
                <a:gd name="T13" fmla="*/ 33 h 157"/>
                <a:gd name="T14" fmla="*/ 87 w 87"/>
                <a:gd name="T15" fmla="*/ 31 h 157"/>
                <a:gd name="T16" fmla="*/ 83 w 87"/>
                <a:gd name="T17" fmla="*/ 48 h 157"/>
                <a:gd name="T18" fmla="*/ 81 w 87"/>
                <a:gd name="T19" fmla="*/ 61 h 157"/>
                <a:gd name="T20" fmla="*/ 79 w 87"/>
                <a:gd name="T21" fmla="*/ 66 h 157"/>
                <a:gd name="T22" fmla="*/ 68 w 87"/>
                <a:gd name="T23" fmla="*/ 92 h 157"/>
                <a:gd name="T24" fmla="*/ 66 w 87"/>
                <a:gd name="T25" fmla="*/ 103 h 157"/>
                <a:gd name="T26" fmla="*/ 55 w 87"/>
                <a:gd name="T27" fmla="*/ 122 h 157"/>
                <a:gd name="T28" fmla="*/ 40 w 87"/>
                <a:gd name="T29" fmla="*/ 157 h 157"/>
                <a:gd name="T30" fmla="*/ 35 w 87"/>
                <a:gd name="T31" fmla="*/ 133 h 157"/>
                <a:gd name="T32" fmla="*/ 24 w 87"/>
                <a:gd name="T33" fmla="*/ 109 h 157"/>
                <a:gd name="T34" fmla="*/ 11 w 87"/>
                <a:gd name="T35" fmla="*/ 87 h 157"/>
                <a:gd name="T36" fmla="*/ 2 w 87"/>
                <a:gd name="T37" fmla="*/ 55 h 157"/>
                <a:gd name="T38" fmla="*/ 0 w 87"/>
                <a:gd name="T39" fmla="*/ 50 h 157"/>
                <a:gd name="T40" fmla="*/ 0 w 87"/>
                <a:gd name="T41" fmla="*/ 18 h 157"/>
                <a:gd name="T42" fmla="*/ 5 w 87"/>
                <a:gd name="T43" fmla="*/ 3 h 157"/>
                <a:gd name="T44" fmla="*/ 13 w 87"/>
                <a:gd name="T4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7" h="157">
                  <a:moveTo>
                    <a:pt x="13" y="0"/>
                  </a:moveTo>
                  <a:lnTo>
                    <a:pt x="55" y="9"/>
                  </a:lnTo>
                  <a:lnTo>
                    <a:pt x="59" y="16"/>
                  </a:lnTo>
                  <a:lnTo>
                    <a:pt x="64" y="31"/>
                  </a:lnTo>
                  <a:lnTo>
                    <a:pt x="66" y="27"/>
                  </a:lnTo>
                  <a:lnTo>
                    <a:pt x="72" y="33"/>
                  </a:lnTo>
                  <a:lnTo>
                    <a:pt x="79" y="33"/>
                  </a:lnTo>
                  <a:lnTo>
                    <a:pt x="87" y="31"/>
                  </a:lnTo>
                  <a:lnTo>
                    <a:pt x="83" y="48"/>
                  </a:lnTo>
                  <a:lnTo>
                    <a:pt x="81" y="61"/>
                  </a:lnTo>
                  <a:lnTo>
                    <a:pt x="79" y="66"/>
                  </a:lnTo>
                  <a:lnTo>
                    <a:pt x="68" y="92"/>
                  </a:lnTo>
                  <a:lnTo>
                    <a:pt x="66" y="103"/>
                  </a:lnTo>
                  <a:lnTo>
                    <a:pt x="55" y="122"/>
                  </a:lnTo>
                  <a:lnTo>
                    <a:pt x="40" y="157"/>
                  </a:lnTo>
                  <a:lnTo>
                    <a:pt x="35" y="133"/>
                  </a:lnTo>
                  <a:lnTo>
                    <a:pt x="24" y="109"/>
                  </a:lnTo>
                  <a:lnTo>
                    <a:pt x="11" y="87"/>
                  </a:lnTo>
                  <a:lnTo>
                    <a:pt x="2" y="55"/>
                  </a:lnTo>
                  <a:lnTo>
                    <a:pt x="0" y="50"/>
                  </a:lnTo>
                  <a:lnTo>
                    <a:pt x="0" y="18"/>
                  </a:lnTo>
                  <a:lnTo>
                    <a:pt x="5" y="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FFCC9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773"/>
            <p:cNvSpPr>
              <a:spLocks/>
            </p:cNvSpPr>
            <p:nvPr/>
          </p:nvSpPr>
          <p:spPr bwMode="auto">
            <a:xfrm>
              <a:off x="5496244" y="2814638"/>
              <a:ext cx="152400" cy="147638"/>
            </a:xfrm>
            <a:custGeom>
              <a:avLst/>
              <a:gdLst>
                <a:gd name="T0" fmla="*/ 37 w 96"/>
                <a:gd name="T1" fmla="*/ 0 h 93"/>
                <a:gd name="T2" fmla="*/ 56 w 96"/>
                <a:gd name="T3" fmla="*/ 2 h 93"/>
                <a:gd name="T4" fmla="*/ 70 w 96"/>
                <a:gd name="T5" fmla="*/ 8 h 93"/>
                <a:gd name="T6" fmla="*/ 82 w 96"/>
                <a:gd name="T7" fmla="*/ 17 h 93"/>
                <a:gd name="T8" fmla="*/ 89 w 96"/>
                <a:gd name="T9" fmla="*/ 26 h 93"/>
                <a:gd name="T10" fmla="*/ 94 w 96"/>
                <a:gd name="T11" fmla="*/ 33 h 93"/>
                <a:gd name="T12" fmla="*/ 94 w 96"/>
                <a:gd name="T13" fmla="*/ 37 h 93"/>
                <a:gd name="T14" fmla="*/ 96 w 96"/>
                <a:gd name="T15" fmla="*/ 45 h 93"/>
                <a:gd name="T16" fmla="*/ 94 w 96"/>
                <a:gd name="T17" fmla="*/ 59 h 93"/>
                <a:gd name="T18" fmla="*/ 93 w 96"/>
                <a:gd name="T19" fmla="*/ 74 h 93"/>
                <a:gd name="T20" fmla="*/ 85 w 96"/>
                <a:gd name="T21" fmla="*/ 76 h 93"/>
                <a:gd name="T22" fmla="*/ 78 w 96"/>
                <a:gd name="T23" fmla="*/ 76 h 93"/>
                <a:gd name="T24" fmla="*/ 72 w 96"/>
                <a:gd name="T25" fmla="*/ 70 h 93"/>
                <a:gd name="T26" fmla="*/ 70 w 96"/>
                <a:gd name="T27" fmla="*/ 74 h 93"/>
                <a:gd name="T28" fmla="*/ 65 w 96"/>
                <a:gd name="T29" fmla="*/ 59 h 93"/>
                <a:gd name="T30" fmla="*/ 61 w 96"/>
                <a:gd name="T31" fmla="*/ 52 h 93"/>
                <a:gd name="T32" fmla="*/ 19 w 96"/>
                <a:gd name="T33" fmla="*/ 43 h 93"/>
                <a:gd name="T34" fmla="*/ 11 w 96"/>
                <a:gd name="T35" fmla="*/ 46 h 93"/>
                <a:gd name="T36" fmla="*/ 6 w 96"/>
                <a:gd name="T37" fmla="*/ 61 h 93"/>
                <a:gd name="T38" fmla="*/ 6 w 96"/>
                <a:gd name="T39" fmla="*/ 93 h 93"/>
                <a:gd name="T40" fmla="*/ 0 w 96"/>
                <a:gd name="T41" fmla="*/ 69 h 93"/>
                <a:gd name="T42" fmla="*/ 0 w 96"/>
                <a:gd name="T43" fmla="*/ 50 h 93"/>
                <a:gd name="T44" fmla="*/ 4 w 96"/>
                <a:gd name="T45" fmla="*/ 35 h 93"/>
                <a:gd name="T46" fmla="*/ 8 w 96"/>
                <a:gd name="T47" fmla="*/ 26 h 93"/>
                <a:gd name="T48" fmla="*/ 10 w 96"/>
                <a:gd name="T49" fmla="*/ 22 h 93"/>
                <a:gd name="T50" fmla="*/ 13 w 96"/>
                <a:gd name="T51" fmla="*/ 19 h 93"/>
                <a:gd name="T52" fmla="*/ 17 w 96"/>
                <a:gd name="T53" fmla="*/ 13 h 93"/>
                <a:gd name="T54" fmla="*/ 21 w 96"/>
                <a:gd name="T55" fmla="*/ 9 h 93"/>
                <a:gd name="T56" fmla="*/ 26 w 96"/>
                <a:gd name="T57" fmla="*/ 8 h 93"/>
                <a:gd name="T58" fmla="*/ 30 w 96"/>
                <a:gd name="T59" fmla="*/ 4 h 93"/>
                <a:gd name="T60" fmla="*/ 34 w 96"/>
                <a:gd name="T61" fmla="*/ 2 h 93"/>
                <a:gd name="T62" fmla="*/ 37 w 96"/>
                <a:gd name="T63" fmla="*/ 0 h 93"/>
                <a:gd name="T64" fmla="*/ 37 w 96"/>
                <a:gd name="T6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93">
                  <a:moveTo>
                    <a:pt x="37" y="0"/>
                  </a:moveTo>
                  <a:lnTo>
                    <a:pt x="56" y="2"/>
                  </a:lnTo>
                  <a:lnTo>
                    <a:pt x="70" y="8"/>
                  </a:lnTo>
                  <a:lnTo>
                    <a:pt x="82" y="17"/>
                  </a:lnTo>
                  <a:lnTo>
                    <a:pt x="89" y="26"/>
                  </a:lnTo>
                  <a:lnTo>
                    <a:pt x="94" y="33"/>
                  </a:lnTo>
                  <a:lnTo>
                    <a:pt x="94" y="37"/>
                  </a:lnTo>
                  <a:lnTo>
                    <a:pt x="96" y="45"/>
                  </a:lnTo>
                  <a:lnTo>
                    <a:pt x="94" y="59"/>
                  </a:lnTo>
                  <a:lnTo>
                    <a:pt x="93" y="74"/>
                  </a:lnTo>
                  <a:lnTo>
                    <a:pt x="85" y="76"/>
                  </a:lnTo>
                  <a:lnTo>
                    <a:pt x="78" y="76"/>
                  </a:lnTo>
                  <a:lnTo>
                    <a:pt x="72" y="70"/>
                  </a:lnTo>
                  <a:lnTo>
                    <a:pt x="70" y="74"/>
                  </a:lnTo>
                  <a:lnTo>
                    <a:pt x="65" y="59"/>
                  </a:lnTo>
                  <a:lnTo>
                    <a:pt x="61" y="52"/>
                  </a:lnTo>
                  <a:lnTo>
                    <a:pt x="19" y="43"/>
                  </a:lnTo>
                  <a:lnTo>
                    <a:pt x="11" y="46"/>
                  </a:lnTo>
                  <a:lnTo>
                    <a:pt x="6" y="61"/>
                  </a:lnTo>
                  <a:lnTo>
                    <a:pt x="6" y="93"/>
                  </a:lnTo>
                  <a:lnTo>
                    <a:pt x="0" y="69"/>
                  </a:lnTo>
                  <a:lnTo>
                    <a:pt x="0" y="50"/>
                  </a:lnTo>
                  <a:lnTo>
                    <a:pt x="4" y="35"/>
                  </a:lnTo>
                  <a:lnTo>
                    <a:pt x="8" y="26"/>
                  </a:lnTo>
                  <a:lnTo>
                    <a:pt x="10" y="22"/>
                  </a:lnTo>
                  <a:lnTo>
                    <a:pt x="13" y="19"/>
                  </a:lnTo>
                  <a:lnTo>
                    <a:pt x="17" y="13"/>
                  </a:lnTo>
                  <a:lnTo>
                    <a:pt x="21" y="9"/>
                  </a:lnTo>
                  <a:lnTo>
                    <a:pt x="26" y="8"/>
                  </a:lnTo>
                  <a:lnTo>
                    <a:pt x="30" y="4"/>
                  </a:lnTo>
                  <a:lnTo>
                    <a:pt x="34" y="2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74"/>
            <p:cNvSpPr>
              <a:spLocks/>
            </p:cNvSpPr>
            <p:nvPr/>
          </p:nvSpPr>
          <p:spPr bwMode="auto">
            <a:xfrm>
              <a:off x="5610544" y="2914650"/>
              <a:ext cx="92075" cy="138113"/>
            </a:xfrm>
            <a:custGeom>
              <a:avLst/>
              <a:gdLst>
                <a:gd name="T0" fmla="*/ 11 w 58"/>
                <a:gd name="T1" fmla="*/ 0 h 87"/>
                <a:gd name="T2" fmla="*/ 34 w 58"/>
                <a:gd name="T3" fmla="*/ 6 h 87"/>
                <a:gd name="T4" fmla="*/ 54 w 58"/>
                <a:gd name="T5" fmla="*/ 20 h 87"/>
                <a:gd name="T6" fmla="*/ 56 w 58"/>
                <a:gd name="T7" fmla="*/ 39 h 87"/>
                <a:gd name="T8" fmla="*/ 58 w 58"/>
                <a:gd name="T9" fmla="*/ 81 h 87"/>
                <a:gd name="T10" fmla="*/ 39 w 58"/>
                <a:gd name="T11" fmla="*/ 87 h 87"/>
                <a:gd name="T12" fmla="*/ 28 w 58"/>
                <a:gd name="T13" fmla="*/ 59 h 87"/>
                <a:gd name="T14" fmla="*/ 19 w 58"/>
                <a:gd name="T15" fmla="*/ 39 h 87"/>
                <a:gd name="T16" fmla="*/ 11 w 58"/>
                <a:gd name="T17" fmla="*/ 33 h 87"/>
                <a:gd name="T18" fmla="*/ 10 w 58"/>
                <a:gd name="T19" fmla="*/ 28 h 87"/>
                <a:gd name="T20" fmla="*/ 21 w 58"/>
                <a:gd name="T21" fmla="*/ 24 h 87"/>
                <a:gd name="T22" fmla="*/ 24 w 58"/>
                <a:gd name="T23" fmla="*/ 35 h 87"/>
                <a:gd name="T24" fmla="*/ 30 w 58"/>
                <a:gd name="T25" fmla="*/ 30 h 87"/>
                <a:gd name="T26" fmla="*/ 24 w 58"/>
                <a:gd name="T27" fmla="*/ 24 h 87"/>
                <a:gd name="T28" fmla="*/ 8 w 58"/>
                <a:gd name="T29" fmla="*/ 22 h 87"/>
                <a:gd name="T30" fmla="*/ 0 w 58"/>
                <a:gd name="T31" fmla="*/ 20 h 87"/>
                <a:gd name="T32" fmla="*/ 0 w 58"/>
                <a:gd name="T33" fmla="*/ 17 h 87"/>
                <a:gd name="T34" fmla="*/ 21 w 58"/>
                <a:gd name="T35" fmla="*/ 11 h 87"/>
                <a:gd name="T36" fmla="*/ 10 w 58"/>
                <a:gd name="T37" fmla="*/ 7 h 87"/>
                <a:gd name="T38" fmla="*/ 11 w 58"/>
                <a:gd name="T3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87">
                  <a:moveTo>
                    <a:pt x="11" y="0"/>
                  </a:moveTo>
                  <a:lnTo>
                    <a:pt x="34" y="6"/>
                  </a:lnTo>
                  <a:lnTo>
                    <a:pt x="54" y="20"/>
                  </a:lnTo>
                  <a:lnTo>
                    <a:pt x="56" y="39"/>
                  </a:lnTo>
                  <a:lnTo>
                    <a:pt x="58" y="81"/>
                  </a:lnTo>
                  <a:lnTo>
                    <a:pt x="39" y="87"/>
                  </a:lnTo>
                  <a:lnTo>
                    <a:pt x="28" y="59"/>
                  </a:lnTo>
                  <a:lnTo>
                    <a:pt x="19" y="39"/>
                  </a:lnTo>
                  <a:lnTo>
                    <a:pt x="11" y="33"/>
                  </a:lnTo>
                  <a:lnTo>
                    <a:pt x="10" y="28"/>
                  </a:lnTo>
                  <a:lnTo>
                    <a:pt x="21" y="24"/>
                  </a:lnTo>
                  <a:lnTo>
                    <a:pt x="24" y="35"/>
                  </a:lnTo>
                  <a:lnTo>
                    <a:pt x="30" y="30"/>
                  </a:lnTo>
                  <a:lnTo>
                    <a:pt x="24" y="24"/>
                  </a:lnTo>
                  <a:lnTo>
                    <a:pt x="8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21" y="11"/>
                  </a:lnTo>
                  <a:lnTo>
                    <a:pt x="10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FFCC9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75"/>
            <p:cNvSpPr>
              <a:spLocks/>
            </p:cNvSpPr>
            <p:nvPr/>
          </p:nvSpPr>
          <p:spPr bwMode="auto">
            <a:xfrm>
              <a:off x="5461319" y="3498850"/>
              <a:ext cx="542925" cy="574675"/>
            </a:xfrm>
            <a:custGeom>
              <a:avLst/>
              <a:gdLst>
                <a:gd name="T0" fmla="*/ 54 w 342"/>
                <a:gd name="T1" fmla="*/ 0 h 362"/>
                <a:gd name="T2" fmla="*/ 74 w 342"/>
                <a:gd name="T3" fmla="*/ 5 h 362"/>
                <a:gd name="T4" fmla="*/ 91 w 342"/>
                <a:gd name="T5" fmla="*/ 15 h 362"/>
                <a:gd name="T6" fmla="*/ 104 w 342"/>
                <a:gd name="T7" fmla="*/ 22 h 362"/>
                <a:gd name="T8" fmla="*/ 111 w 342"/>
                <a:gd name="T9" fmla="*/ 29 h 362"/>
                <a:gd name="T10" fmla="*/ 115 w 342"/>
                <a:gd name="T11" fmla="*/ 33 h 362"/>
                <a:gd name="T12" fmla="*/ 142 w 342"/>
                <a:gd name="T13" fmla="*/ 72 h 362"/>
                <a:gd name="T14" fmla="*/ 157 w 342"/>
                <a:gd name="T15" fmla="*/ 88 h 362"/>
                <a:gd name="T16" fmla="*/ 170 w 342"/>
                <a:gd name="T17" fmla="*/ 107 h 362"/>
                <a:gd name="T18" fmla="*/ 181 w 342"/>
                <a:gd name="T19" fmla="*/ 125 h 362"/>
                <a:gd name="T20" fmla="*/ 189 w 342"/>
                <a:gd name="T21" fmla="*/ 140 h 362"/>
                <a:gd name="T22" fmla="*/ 194 w 342"/>
                <a:gd name="T23" fmla="*/ 149 h 362"/>
                <a:gd name="T24" fmla="*/ 194 w 342"/>
                <a:gd name="T25" fmla="*/ 153 h 362"/>
                <a:gd name="T26" fmla="*/ 200 w 342"/>
                <a:gd name="T27" fmla="*/ 170 h 362"/>
                <a:gd name="T28" fmla="*/ 209 w 342"/>
                <a:gd name="T29" fmla="*/ 190 h 362"/>
                <a:gd name="T30" fmla="*/ 220 w 342"/>
                <a:gd name="T31" fmla="*/ 209 h 362"/>
                <a:gd name="T32" fmla="*/ 229 w 342"/>
                <a:gd name="T33" fmla="*/ 227 h 362"/>
                <a:gd name="T34" fmla="*/ 238 w 342"/>
                <a:gd name="T35" fmla="*/ 242 h 362"/>
                <a:gd name="T36" fmla="*/ 246 w 342"/>
                <a:gd name="T37" fmla="*/ 251 h 362"/>
                <a:gd name="T38" fmla="*/ 248 w 342"/>
                <a:gd name="T39" fmla="*/ 255 h 362"/>
                <a:gd name="T40" fmla="*/ 266 w 342"/>
                <a:gd name="T41" fmla="*/ 268 h 362"/>
                <a:gd name="T42" fmla="*/ 307 w 342"/>
                <a:gd name="T43" fmla="*/ 294 h 362"/>
                <a:gd name="T44" fmla="*/ 334 w 342"/>
                <a:gd name="T45" fmla="*/ 314 h 362"/>
                <a:gd name="T46" fmla="*/ 338 w 342"/>
                <a:gd name="T47" fmla="*/ 319 h 362"/>
                <a:gd name="T48" fmla="*/ 340 w 342"/>
                <a:gd name="T49" fmla="*/ 325 h 362"/>
                <a:gd name="T50" fmla="*/ 342 w 342"/>
                <a:gd name="T51" fmla="*/ 331 h 362"/>
                <a:gd name="T52" fmla="*/ 342 w 342"/>
                <a:gd name="T53" fmla="*/ 334 h 362"/>
                <a:gd name="T54" fmla="*/ 342 w 342"/>
                <a:gd name="T55" fmla="*/ 336 h 362"/>
                <a:gd name="T56" fmla="*/ 320 w 342"/>
                <a:gd name="T57" fmla="*/ 362 h 362"/>
                <a:gd name="T58" fmla="*/ 312 w 342"/>
                <a:gd name="T59" fmla="*/ 358 h 362"/>
                <a:gd name="T60" fmla="*/ 301 w 342"/>
                <a:gd name="T61" fmla="*/ 353 h 362"/>
                <a:gd name="T62" fmla="*/ 288 w 342"/>
                <a:gd name="T63" fmla="*/ 343 h 362"/>
                <a:gd name="T64" fmla="*/ 277 w 342"/>
                <a:gd name="T65" fmla="*/ 336 h 362"/>
                <a:gd name="T66" fmla="*/ 268 w 342"/>
                <a:gd name="T67" fmla="*/ 329 h 362"/>
                <a:gd name="T68" fmla="*/ 264 w 342"/>
                <a:gd name="T69" fmla="*/ 327 h 362"/>
                <a:gd name="T70" fmla="*/ 240 w 342"/>
                <a:gd name="T71" fmla="*/ 305 h 362"/>
                <a:gd name="T72" fmla="*/ 224 w 342"/>
                <a:gd name="T73" fmla="*/ 282 h 362"/>
                <a:gd name="T74" fmla="*/ 140 w 342"/>
                <a:gd name="T75" fmla="*/ 194 h 362"/>
                <a:gd name="T76" fmla="*/ 128 w 342"/>
                <a:gd name="T77" fmla="*/ 185 h 362"/>
                <a:gd name="T78" fmla="*/ 116 w 342"/>
                <a:gd name="T79" fmla="*/ 172 h 362"/>
                <a:gd name="T80" fmla="*/ 104 w 342"/>
                <a:gd name="T81" fmla="*/ 155 h 362"/>
                <a:gd name="T82" fmla="*/ 92 w 342"/>
                <a:gd name="T83" fmla="*/ 138 h 362"/>
                <a:gd name="T84" fmla="*/ 83 w 342"/>
                <a:gd name="T85" fmla="*/ 120 h 362"/>
                <a:gd name="T86" fmla="*/ 76 w 342"/>
                <a:gd name="T87" fmla="*/ 107 h 362"/>
                <a:gd name="T88" fmla="*/ 70 w 342"/>
                <a:gd name="T89" fmla="*/ 96 h 362"/>
                <a:gd name="T90" fmla="*/ 68 w 342"/>
                <a:gd name="T91" fmla="*/ 92 h 362"/>
                <a:gd name="T92" fmla="*/ 39 w 342"/>
                <a:gd name="T93" fmla="*/ 81 h 362"/>
                <a:gd name="T94" fmla="*/ 17 w 342"/>
                <a:gd name="T95" fmla="*/ 77 h 362"/>
                <a:gd name="T96" fmla="*/ 6 w 342"/>
                <a:gd name="T97" fmla="*/ 63 h 362"/>
                <a:gd name="T98" fmla="*/ 0 w 342"/>
                <a:gd name="T99" fmla="*/ 46 h 362"/>
                <a:gd name="T100" fmla="*/ 2 w 342"/>
                <a:gd name="T101" fmla="*/ 31 h 362"/>
                <a:gd name="T102" fmla="*/ 7 w 342"/>
                <a:gd name="T103" fmla="*/ 20 h 362"/>
                <a:gd name="T104" fmla="*/ 15 w 342"/>
                <a:gd name="T105" fmla="*/ 11 h 362"/>
                <a:gd name="T106" fmla="*/ 22 w 342"/>
                <a:gd name="T107" fmla="*/ 5 h 362"/>
                <a:gd name="T108" fmla="*/ 30 w 342"/>
                <a:gd name="T109" fmla="*/ 2 h 362"/>
                <a:gd name="T110" fmla="*/ 32 w 342"/>
                <a:gd name="T111" fmla="*/ 2 h 362"/>
                <a:gd name="T112" fmla="*/ 54 w 342"/>
                <a:gd name="T113" fmla="*/ 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2" h="362">
                  <a:moveTo>
                    <a:pt x="54" y="0"/>
                  </a:moveTo>
                  <a:lnTo>
                    <a:pt x="74" y="5"/>
                  </a:lnTo>
                  <a:lnTo>
                    <a:pt x="91" y="15"/>
                  </a:lnTo>
                  <a:lnTo>
                    <a:pt x="104" y="22"/>
                  </a:lnTo>
                  <a:lnTo>
                    <a:pt x="111" y="29"/>
                  </a:lnTo>
                  <a:lnTo>
                    <a:pt x="115" y="33"/>
                  </a:lnTo>
                  <a:lnTo>
                    <a:pt x="142" y="72"/>
                  </a:lnTo>
                  <a:lnTo>
                    <a:pt x="157" y="88"/>
                  </a:lnTo>
                  <a:lnTo>
                    <a:pt x="170" y="107"/>
                  </a:lnTo>
                  <a:lnTo>
                    <a:pt x="181" y="125"/>
                  </a:lnTo>
                  <a:lnTo>
                    <a:pt x="189" y="140"/>
                  </a:lnTo>
                  <a:lnTo>
                    <a:pt x="194" y="149"/>
                  </a:lnTo>
                  <a:lnTo>
                    <a:pt x="194" y="153"/>
                  </a:lnTo>
                  <a:lnTo>
                    <a:pt x="200" y="170"/>
                  </a:lnTo>
                  <a:lnTo>
                    <a:pt x="209" y="190"/>
                  </a:lnTo>
                  <a:lnTo>
                    <a:pt x="220" y="209"/>
                  </a:lnTo>
                  <a:lnTo>
                    <a:pt x="229" y="227"/>
                  </a:lnTo>
                  <a:lnTo>
                    <a:pt x="238" y="242"/>
                  </a:lnTo>
                  <a:lnTo>
                    <a:pt x="246" y="251"/>
                  </a:lnTo>
                  <a:lnTo>
                    <a:pt x="248" y="255"/>
                  </a:lnTo>
                  <a:lnTo>
                    <a:pt x="266" y="268"/>
                  </a:lnTo>
                  <a:lnTo>
                    <a:pt x="307" y="294"/>
                  </a:lnTo>
                  <a:lnTo>
                    <a:pt x="334" y="314"/>
                  </a:lnTo>
                  <a:lnTo>
                    <a:pt x="338" y="319"/>
                  </a:lnTo>
                  <a:lnTo>
                    <a:pt x="340" y="325"/>
                  </a:lnTo>
                  <a:lnTo>
                    <a:pt x="342" y="331"/>
                  </a:lnTo>
                  <a:lnTo>
                    <a:pt x="342" y="334"/>
                  </a:lnTo>
                  <a:lnTo>
                    <a:pt x="342" y="336"/>
                  </a:lnTo>
                  <a:lnTo>
                    <a:pt x="320" y="362"/>
                  </a:lnTo>
                  <a:lnTo>
                    <a:pt x="312" y="358"/>
                  </a:lnTo>
                  <a:lnTo>
                    <a:pt x="301" y="353"/>
                  </a:lnTo>
                  <a:lnTo>
                    <a:pt x="288" y="343"/>
                  </a:lnTo>
                  <a:lnTo>
                    <a:pt x="277" y="336"/>
                  </a:lnTo>
                  <a:lnTo>
                    <a:pt x="268" y="329"/>
                  </a:lnTo>
                  <a:lnTo>
                    <a:pt x="264" y="327"/>
                  </a:lnTo>
                  <a:lnTo>
                    <a:pt x="240" y="305"/>
                  </a:lnTo>
                  <a:lnTo>
                    <a:pt x="224" y="282"/>
                  </a:lnTo>
                  <a:lnTo>
                    <a:pt x="140" y="194"/>
                  </a:lnTo>
                  <a:lnTo>
                    <a:pt x="128" y="185"/>
                  </a:lnTo>
                  <a:lnTo>
                    <a:pt x="116" y="172"/>
                  </a:lnTo>
                  <a:lnTo>
                    <a:pt x="104" y="155"/>
                  </a:lnTo>
                  <a:lnTo>
                    <a:pt x="92" y="138"/>
                  </a:lnTo>
                  <a:lnTo>
                    <a:pt x="83" y="120"/>
                  </a:lnTo>
                  <a:lnTo>
                    <a:pt x="76" y="107"/>
                  </a:lnTo>
                  <a:lnTo>
                    <a:pt x="70" y="96"/>
                  </a:lnTo>
                  <a:lnTo>
                    <a:pt x="68" y="92"/>
                  </a:lnTo>
                  <a:lnTo>
                    <a:pt x="39" y="81"/>
                  </a:lnTo>
                  <a:lnTo>
                    <a:pt x="17" y="77"/>
                  </a:lnTo>
                  <a:lnTo>
                    <a:pt x="6" y="63"/>
                  </a:lnTo>
                  <a:lnTo>
                    <a:pt x="0" y="46"/>
                  </a:lnTo>
                  <a:lnTo>
                    <a:pt x="2" y="31"/>
                  </a:lnTo>
                  <a:lnTo>
                    <a:pt x="7" y="20"/>
                  </a:lnTo>
                  <a:lnTo>
                    <a:pt x="15" y="11"/>
                  </a:lnTo>
                  <a:lnTo>
                    <a:pt x="22" y="5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FFCC9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776"/>
            <p:cNvSpPr>
              <a:spLocks/>
            </p:cNvSpPr>
            <p:nvPr/>
          </p:nvSpPr>
          <p:spPr bwMode="auto">
            <a:xfrm>
              <a:off x="5875657" y="4000500"/>
              <a:ext cx="177800" cy="104775"/>
            </a:xfrm>
            <a:custGeom>
              <a:avLst/>
              <a:gdLst>
                <a:gd name="T0" fmla="*/ 75 w 112"/>
                <a:gd name="T1" fmla="*/ 0 h 66"/>
                <a:gd name="T2" fmla="*/ 96 w 112"/>
                <a:gd name="T3" fmla="*/ 16 h 66"/>
                <a:gd name="T4" fmla="*/ 107 w 112"/>
                <a:gd name="T5" fmla="*/ 33 h 66"/>
                <a:gd name="T6" fmla="*/ 112 w 112"/>
                <a:gd name="T7" fmla="*/ 44 h 66"/>
                <a:gd name="T8" fmla="*/ 112 w 112"/>
                <a:gd name="T9" fmla="*/ 50 h 66"/>
                <a:gd name="T10" fmla="*/ 105 w 112"/>
                <a:gd name="T11" fmla="*/ 61 h 66"/>
                <a:gd name="T12" fmla="*/ 94 w 112"/>
                <a:gd name="T13" fmla="*/ 66 h 66"/>
                <a:gd name="T14" fmla="*/ 81 w 112"/>
                <a:gd name="T15" fmla="*/ 66 h 66"/>
                <a:gd name="T16" fmla="*/ 68 w 112"/>
                <a:gd name="T17" fmla="*/ 64 h 66"/>
                <a:gd name="T18" fmla="*/ 57 w 112"/>
                <a:gd name="T19" fmla="*/ 61 h 66"/>
                <a:gd name="T20" fmla="*/ 49 w 112"/>
                <a:gd name="T21" fmla="*/ 57 h 66"/>
                <a:gd name="T22" fmla="*/ 46 w 112"/>
                <a:gd name="T23" fmla="*/ 55 h 66"/>
                <a:gd name="T24" fmla="*/ 37 w 112"/>
                <a:gd name="T25" fmla="*/ 48 h 66"/>
                <a:gd name="T26" fmla="*/ 25 w 112"/>
                <a:gd name="T27" fmla="*/ 35 h 66"/>
                <a:gd name="T28" fmla="*/ 12 w 112"/>
                <a:gd name="T29" fmla="*/ 22 h 66"/>
                <a:gd name="T30" fmla="*/ 0 w 112"/>
                <a:gd name="T31" fmla="*/ 7 h 66"/>
                <a:gd name="T32" fmla="*/ 3 w 112"/>
                <a:gd name="T33" fmla="*/ 11 h 66"/>
                <a:gd name="T34" fmla="*/ 7 w 112"/>
                <a:gd name="T35" fmla="*/ 13 h 66"/>
                <a:gd name="T36" fmla="*/ 16 w 112"/>
                <a:gd name="T37" fmla="*/ 20 h 66"/>
                <a:gd name="T38" fmla="*/ 27 w 112"/>
                <a:gd name="T39" fmla="*/ 27 h 66"/>
                <a:gd name="T40" fmla="*/ 40 w 112"/>
                <a:gd name="T41" fmla="*/ 37 h 66"/>
                <a:gd name="T42" fmla="*/ 51 w 112"/>
                <a:gd name="T43" fmla="*/ 42 h 66"/>
                <a:gd name="T44" fmla="*/ 59 w 112"/>
                <a:gd name="T45" fmla="*/ 46 h 66"/>
                <a:gd name="T46" fmla="*/ 81 w 112"/>
                <a:gd name="T47" fmla="*/ 20 h 66"/>
                <a:gd name="T48" fmla="*/ 81 w 112"/>
                <a:gd name="T49" fmla="*/ 18 h 66"/>
                <a:gd name="T50" fmla="*/ 81 w 112"/>
                <a:gd name="T51" fmla="*/ 15 h 66"/>
                <a:gd name="T52" fmla="*/ 79 w 112"/>
                <a:gd name="T53" fmla="*/ 11 h 66"/>
                <a:gd name="T54" fmla="*/ 79 w 112"/>
                <a:gd name="T55" fmla="*/ 5 h 66"/>
                <a:gd name="T56" fmla="*/ 75 w 112"/>
                <a:gd name="T5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2" h="66">
                  <a:moveTo>
                    <a:pt x="75" y="0"/>
                  </a:moveTo>
                  <a:lnTo>
                    <a:pt x="96" y="16"/>
                  </a:lnTo>
                  <a:lnTo>
                    <a:pt x="107" y="33"/>
                  </a:lnTo>
                  <a:lnTo>
                    <a:pt x="112" y="44"/>
                  </a:lnTo>
                  <a:lnTo>
                    <a:pt x="112" y="50"/>
                  </a:lnTo>
                  <a:lnTo>
                    <a:pt x="105" y="61"/>
                  </a:lnTo>
                  <a:lnTo>
                    <a:pt x="94" y="66"/>
                  </a:lnTo>
                  <a:lnTo>
                    <a:pt x="81" y="66"/>
                  </a:lnTo>
                  <a:lnTo>
                    <a:pt x="68" y="64"/>
                  </a:lnTo>
                  <a:lnTo>
                    <a:pt x="57" y="61"/>
                  </a:lnTo>
                  <a:lnTo>
                    <a:pt x="49" y="57"/>
                  </a:lnTo>
                  <a:lnTo>
                    <a:pt x="46" y="55"/>
                  </a:lnTo>
                  <a:lnTo>
                    <a:pt x="37" y="48"/>
                  </a:lnTo>
                  <a:lnTo>
                    <a:pt x="25" y="35"/>
                  </a:lnTo>
                  <a:lnTo>
                    <a:pt x="12" y="22"/>
                  </a:lnTo>
                  <a:lnTo>
                    <a:pt x="0" y="7"/>
                  </a:lnTo>
                  <a:lnTo>
                    <a:pt x="3" y="11"/>
                  </a:lnTo>
                  <a:lnTo>
                    <a:pt x="7" y="13"/>
                  </a:lnTo>
                  <a:lnTo>
                    <a:pt x="16" y="20"/>
                  </a:lnTo>
                  <a:lnTo>
                    <a:pt x="27" y="27"/>
                  </a:lnTo>
                  <a:lnTo>
                    <a:pt x="40" y="37"/>
                  </a:lnTo>
                  <a:lnTo>
                    <a:pt x="51" y="42"/>
                  </a:lnTo>
                  <a:lnTo>
                    <a:pt x="59" y="46"/>
                  </a:lnTo>
                  <a:lnTo>
                    <a:pt x="81" y="20"/>
                  </a:lnTo>
                  <a:lnTo>
                    <a:pt x="81" y="18"/>
                  </a:lnTo>
                  <a:lnTo>
                    <a:pt x="81" y="15"/>
                  </a:lnTo>
                  <a:lnTo>
                    <a:pt x="79" y="11"/>
                  </a:lnTo>
                  <a:lnTo>
                    <a:pt x="79" y="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777"/>
            <p:cNvSpPr>
              <a:spLocks/>
            </p:cNvSpPr>
            <p:nvPr/>
          </p:nvSpPr>
          <p:spPr bwMode="auto">
            <a:xfrm>
              <a:off x="5499419" y="3636963"/>
              <a:ext cx="158750" cy="606425"/>
            </a:xfrm>
            <a:custGeom>
              <a:avLst/>
              <a:gdLst>
                <a:gd name="T0" fmla="*/ 33 w 100"/>
                <a:gd name="T1" fmla="*/ 0 h 382"/>
                <a:gd name="T2" fmla="*/ 44 w 100"/>
                <a:gd name="T3" fmla="*/ 5 h 382"/>
                <a:gd name="T4" fmla="*/ 46 w 100"/>
                <a:gd name="T5" fmla="*/ 11 h 382"/>
                <a:gd name="T6" fmla="*/ 54 w 100"/>
                <a:gd name="T7" fmla="*/ 22 h 382"/>
                <a:gd name="T8" fmla="*/ 63 w 100"/>
                <a:gd name="T9" fmla="*/ 38 h 382"/>
                <a:gd name="T10" fmla="*/ 74 w 100"/>
                <a:gd name="T11" fmla="*/ 57 h 382"/>
                <a:gd name="T12" fmla="*/ 87 w 100"/>
                <a:gd name="T13" fmla="*/ 77 h 382"/>
                <a:gd name="T14" fmla="*/ 100 w 100"/>
                <a:gd name="T15" fmla="*/ 94 h 382"/>
                <a:gd name="T16" fmla="*/ 98 w 100"/>
                <a:gd name="T17" fmla="*/ 112 h 382"/>
                <a:gd name="T18" fmla="*/ 96 w 100"/>
                <a:gd name="T19" fmla="*/ 131 h 382"/>
                <a:gd name="T20" fmla="*/ 92 w 100"/>
                <a:gd name="T21" fmla="*/ 147 h 382"/>
                <a:gd name="T22" fmla="*/ 91 w 100"/>
                <a:gd name="T23" fmla="*/ 159 h 382"/>
                <a:gd name="T24" fmla="*/ 89 w 100"/>
                <a:gd name="T25" fmla="*/ 162 h 382"/>
                <a:gd name="T26" fmla="*/ 52 w 100"/>
                <a:gd name="T27" fmla="*/ 279 h 382"/>
                <a:gd name="T28" fmla="*/ 50 w 100"/>
                <a:gd name="T29" fmla="*/ 295 h 382"/>
                <a:gd name="T30" fmla="*/ 52 w 100"/>
                <a:gd name="T31" fmla="*/ 314 h 382"/>
                <a:gd name="T32" fmla="*/ 57 w 100"/>
                <a:gd name="T33" fmla="*/ 330 h 382"/>
                <a:gd name="T34" fmla="*/ 65 w 100"/>
                <a:gd name="T35" fmla="*/ 347 h 382"/>
                <a:gd name="T36" fmla="*/ 70 w 100"/>
                <a:gd name="T37" fmla="*/ 358 h 382"/>
                <a:gd name="T38" fmla="*/ 74 w 100"/>
                <a:gd name="T39" fmla="*/ 362 h 382"/>
                <a:gd name="T40" fmla="*/ 74 w 100"/>
                <a:gd name="T41" fmla="*/ 364 h 382"/>
                <a:gd name="T42" fmla="*/ 70 w 100"/>
                <a:gd name="T43" fmla="*/ 373 h 382"/>
                <a:gd name="T44" fmla="*/ 63 w 100"/>
                <a:gd name="T45" fmla="*/ 380 h 382"/>
                <a:gd name="T46" fmla="*/ 54 w 100"/>
                <a:gd name="T47" fmla="*/ 382 h 382"/>
                <a:gd name="T48" fmla="*/ 44 w 100"/>
                <a:gd name="T49" fmla="*/ 382 h 382"/>
                <a:gd name="T50" fmla="*/ 37 w 100"/>
                <a:gd name="T51" fmla="*/ 382 h 382"/>
                <a:gd name="T52" fmla="*/ 35 w 100"/>
                <a:gd name="T53" fmla="*/ 380 h 382"/>
                <a:gd name="T54" fmla="*/ 30 w 100"/>
                <a:gd name="T55" fmla="*/ 373 h 382"/>
                <a:gd name="T56" fmla="*/ 22 w 100"/>
                <a:gd name="T57" fmla="*/ 360 h 382"/>
                <a:gd name="T58" fmla="*/ 17 w 100"/>
                <a:gd name="T59" fmla="*/ 345 h 382"/>
                <a:gd name="T60" fmla="*/ 11 w 100"/>
                <a:gd name="T61" fmla="*/ 332 h 382"/>
                <a:gd name="T62" fmla="*/ 8 w 100"/>
                <a:gd name="T63" fmla="*/ 321 h 382"/>
                <a:gd name="T64" fmla="*/ 6 w 100"/>
                <a:gd name="T65" fmla="*/ 316 h 382"/>
                <a:gd name="T66" fmla="*/ 0 w 100"/>
                <a:gd name="T67" fmla="*/ 292 h 382"/>
                <a:gd name="T68" fmla="*/ 2 w 100"/>
                <a:gd name="T69" fmla="*/ 286 h 382"/>
                <a:gd name="T70" fmla="*/ 4 w 100"/>
                <a:gd name="T71" fmla="*/ 284 h 382"/>
                <a:gd name="T72" fmla="*/ 6 w 100"/>
                <a:gd name="T73" fmla="*/ 280 h 382"/>
                <a:gd name="T74" fmla="*/ 6 w 100"/>
                <a:gd name="T75" fmla="*/ 280 h 382"/>
                <a:gd name="T76" fmla="*/ 13 w 100"/>
                <a:gd name="T77" fmla="*/ 256 h 382"/>
                <a:gd name="T78" fmla="*/ 13 w 100"/>
                <a:gd name="T79" fmla="*/ 247 h 382"/>
                <a:gd name="T80" fmla="*/ 15 w 100"/>
                <a:gd name="T81" fmla="*/ 229 h 382"/>
                <a:gd name="T82" fmla="*/ 15 w 100"/>
                <a:gd name="T83" fmla="*/ 207 h 382"/>
                <a:gd name="T84" fmla="*/ 15 w 100"/>
                <a:gd name="T85" fmla="*/ 184 h 382"/>
                <a:gd name="T86" fmla="*/ 15 w 100"/>
                <a:gd name="T87" fmla="*/ 162 h 382"/>
                <a:gd name="T88" fmla="*/ 15 w 100"/>
                <a:gd name="T89" fmla="*/ 147 h 382"/>
                <a:gd name="T90" fmla="*/ 15 w 100"/>
                <a:gd name="T91" fmla="*/ 142 h 382"/>
                <a:gd name="T92" fmla="*/ 15 w 100"/>
                <a:gd name="T93" fmla="*/ 131 h 382"/>
                <a:gd name="T94" fmla="*/ 17 w 100"/>
                <a:gd name="T95" fmla="*/ 116 h 382"/>
                <a:gd name="T96" fmla="*/ 22 w 100"/>
                <a:gd name="T97" fmla="*/ 101 h 382"/>
                <a:gd name="T98" fmla="*/ 26 w 100"/>
                <a:gd name="T99" fmla="*/ 88 h 382"/>
                <a:gd name="T100" fmla="*/ 30 w 100"/>
                <a:gd name="T101" fmla="*/ 79 h 382"/>
                <a:gd name="T102" fmla="*/ 32 w 100"/>
                <a:gd name="T103" fmla="*/ 75 h 382"/>
                <a:gd name="T104" fmla="*/ 33 w 100"/>
                <a:gd name="T105" fmla="*/ 51 h 382"/>
                <a:gd name="T106" fmla="*/ 33 w 100"/>
                <a:gd name="T107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0" h="382">
                  <a:moveTo>
                    <a:pt x="33" y="0"/>
                  </a:moveTo>
                  <a:lnTo>
                    <a:pt x="44" y="5"/>
                  </a:lnTo>
                  <a:lnTo>
                    <a:pt x="46" y="11"/>
                  </a:lnTo>
                  <a:lnTo>
                    <a:pt x="54" y="22"/>
                  </a:lnTo>
                  <a:lnTo>
                    <a:pt x="63" y="38"/>
                  </a:lnTo>
                  <a:lnTo>
                    <a:pt x="74" y="57"/>
                  </a:lnTo>
                  <a:lnTo>
                    <a:pt x="87" y="77"/>
                  </a:lnTo>
                  <a:lnTo>
                    <a:pt x="100" y="94"/>
                  </a:lnTo>
                  <a:lnTo>
                    <a:pt x="98" y="112"/>
                  </a:lnTo>
                  <a:lnTo>
                    <a:pt x="96" y="131"/>
                  </a:lnTo>
                  <a:lnTo>
                    <a:pt x="92" y="147"/>
                  </a:lnTo>
                  <a:lnTo>
                    <a:pt x="91" y="159"/>
                  </a:lnTo>
                  <a:lnTo>
                    <a:pt x="89" y="162"/>
                  </a:lnTo>
                  <a:lnTo>
                    <a:pt x="52" y="279"/>
                  </a:lnTo>
                  <a:lnTo>
                    <a:pt x="50" y="295"/>
                  </a:lnTo>
                  <a:lnTo>
                    <a:pt x="52" y="314"/>
                  </a:lnTo>
                  <a:lnTo>
                    <a:pt x="57" y="330"/>
                  </a:lnTo>
                  <a:lnTo>
                    <a:pt x="65" y="347"/>
                  </a:lnTo>
                  <a:lnTo>
                    <a:pt x="70" y="358"/>
                  </a:lnTo>
                  <a:lnTo>
                    <a:pt x="74" y="362"/>
                  </a:lnTo>
                  <a:lnTo>
                    <a:pt x="74" y="364"/>
                  </a:lnTo>
                  <a:lnTo>
                    <a:pt x="70" y="373"/>
                  </a:lnTo>
                  <a:lnTo>
                    <a:pt x="63" y="380"/>
                  </a:lnTo>
                  <a:lnTo>
                    <a:pt x="54" y="382"/>
                  </a:lnTo>
                  <a:lnTo>
                    <a:pt x="44" y="382"/>
                  </a:lnTo>
                  <a:lnTo>
                    <a:pt x="37" y="382"/>
                  </a:lnTo>
                  <a:lnTo>
                    <a:pt x="35" y="380"/>
                  </a:lnTo>
                  <a:lnTo>
                    <a:pt x="30" y="373"/>
                  </a:lnTo>
                  <a:lnTo>
                    <a:pt x="22" y="360"/>
                  </a:lnTo>
                  <a:lnTo>
                    <a:pt x="17" y="345"/>
                  </a:lnTo>
                  <a:lnTo>
                    <a:pt x="11" y="332"/>
                  </a:lnTo>
                  <a:lnTo>
                    <a:pt x="8" y="321"/>
                  </a:lnTo>
                  <a:lnTo>
                    <a:pt x="6" y="316"/>
                  </a:lnTo>
                  <a:lnTo>
                    <a:pt x="0" y="292"/>
                  </a:lnTo>
                  <a:lnTo>
                    <a:pt x="2" y="286"/>
                  </a:lnTo>
                  <a:lnTo>
                    <a:pt x="4" y="284"/>
                  </a:lnTo>
                  <a:lnTo>
                    <a:pt x="6" y="280"/>
                  </a:lnTo>
                  <a:lnTo>
                    <a:pt x="6" y="280"/>
                  </a:lnTo>
                  <a:lnTo>
                    <a:pt x="13" y="256"/>
                  </a:lnTo>
                  <a:lnTo>
                    <a:pt x="13" y="247"/>
                  </a:lnTo>
                  <a:lnTo>
                    <a:pt x="15" y="229"/>
                  </a:lnTo>
                  <a:lnTo>
                    <a:pt x="15" y="207"/>
                  </a:lnTo>
                  <a:lnTo>
                    <a:pt x="15" y="184"/>
                  </a:lnTo>
                  <a:lnTo>
                    <a:pt x="15" y="162"/>
                  </a:lnTo>
                  <a:lnTo>
                    <a:pt x="15" y="147"/>
                  </a:lnTo>
                  <a:lnTo>
                    <a:pt x="15" y="142"/>
                  </a:lnTo>
                  <a:lnTo>
                    <a:pt x="15" y="131"/>
                  </a:lnTo>
                  <a:lnTo>
                    <a:pt x="17" y="116"/>
                  </a:lnTo>
                  <a:lnTo>
                    <a:pt x="22" y="101"/>
                  </a:lnTo>
                  <a:lnTo>
                    <a:pt x="26" y="88"/>
                  </a:lnTo>
                  <a:lnTo>
                    <a:pt x="30" y="79"/>
                  </a:lnTo>
                  <a:lnTo>
                    <a:pt x="32" y="75"/>
                  </a:lnTo>
                  <a:lnTo>
                    <a:pt x="33" y="5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FFCC9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778"/>
            <p:cNvSpPr>
              <a:spLocks/>
            </p:cNvSpPr>
            <p:nvPr/>
          </p:nvSpPr>
          <p:spPr bwMode="auto">
            <a:xfrm>
              <a:off x="5488307" y="4100513"/>
              <a:ext cx="146050" cy="201613"/>
            </a:xfrm>
            <a:custGeom>
              <a:avLst/>
              <a:gdLst>
                <a:gd name="T0" fmla="*/ 7 w 92"/>
                <a:gd name="T1" fmla="*/ 0 h 127"/>
                <a:gd name="T2" fmla="*/ 13 w 92"/>
                <a:gd name="T3" fmla="*/ 24 h 127"/>
                <a:gd name="T4" fmla="*/ 15 w 92"/>
                <a:gd name="T5" fmla="*/ 29 h 127"/>
                <a:gd name="T6" fmla="*/ 18 w 92"/>
                <a:gd name="T7" fmla="*/ 40 h 127"/>
                <a:gd name="T8" fmla="*/ 24 w 92"/>
                <a:gd name="T9" fmla="*/ 53 h 127"/>
                <a:gd name="T10" fmla="*/ 29 w 92"/>
                <a:gd name="T11" fmla="*/ 68 h 127"/>
                <a:gd name="T12" fmla="*/ 37 w 92"/>
                <a:gd name="T13" fmla="*/ 81 h 127"/>
                <a:gd name="T14" fmla="*/ 42 w 92"/>
                <a:gd name="T15" fmla="*/ 88 h 127"/>
                <a:gd name="T16" fmla="*/ 44 w 92"/>
                <a:gd name="T17" fmla="*/ 90 h 127"/>
                <a:gd name="T18" fmla="*/ 51 w 92"/>
                <a:gd name="T19" fmla="*/ 90 h 127"/>
                <a:gd name="T20" fmla="*/ 61 w 92"/>
                <a:gd name="T21" fmla="*/ 90 h 127"/>
                <a:gd name="T22" fmla="*/ 70 w 92"/>
                <a:gd name="T23" fmla="*/ 88 h 127"/>
                <a:gd name="T24" fmla="*/ 77 w 92"/>
                <a:gd name="T25" fmla="*/ 81 h 127"/>
                <a:gd name="T26" fmla="*/ 81 w 92"/>
                <a:gd name="T27" fmla="*/ 72 h 127"/>
                <a:gd name="T28" fmla="*/ 87 w 92"/>
                <a:gd name="T29" fmla="*/ 79 h 127"/>
                <a:gd name="T30" fmla="*/ 92 w 92"/>
                <a:gd name="T31" fmla="*/ 109 h 127"/>
                <a:gd name="T32" fmla="*/ 90 w 92"/>
                <a:gd name="T33" fmla="*/ 121 h 127"/>
                <a:gd name="T34" fmla="*/ 85 w 92"/>
                <a:gd name="T35" fmla="*/ 127 h 127"/>
                <a:gd name="T36" fmla="*/ 75 w 92"/>
                <a:gd name="T37" fmla="*/ 127 h 127"/>
                <a:gd name="T38" fmla="*/ 64 w 92"/>
                <a:gd name="T39" fmla="*/ 123 h 127"/>
                <a:gd name="T40" fmla="*/ 55 w 92"/>
                <a:gd name="T41" fmla="*/ 116 h 127"/>
                <a:gd name="T42" fmla="*/ 46 w 92"/>
                <a:gd name="T43" fmla="*/ 110 h 127"/>
                <a:gd name="T44" fmla="*/ 39 w 92"/>
                <a:gd name="T45" fmla="*/ 105 h 127"/>
                <a:gd name="T46" fmla="*/ 37 w 92"/>
                <a:gd name="T47" fmla="*/ 103 h 127"/>
                <a:gd name="T48" fmla="*/ 24 w 92"/>
                <a:gd name="T49" fmla="*/ 61 h 127"/>
                <a:gd name="T50" fmla="*/ 0 w 92"/>
                <a:gd name="T51" fmla="*/ 20 h 127"/>
                <a:gd name="T52" fmla="*/ 0 w 92"/>
                <a:gd name="T53" fmla="*/ 16 h 127"/>
                <a:gd name="T54" fmla="*/ 2 w 92"/>
                <a:gd name="T55" fmla="*/ 12 h 127"/>
                <a:gd name="T56" fmla="*/ 3 w 92"/>
                <a:gd name="T57" fmla="*/ 9 h 127"/>
                <a:gd name="T58" fmla="*/ 5 w 92"/>
                <a:gd name="T59" fmla="*/ 3 h 127"/>
                <a:gd name="T60" fmla="*/ 7 w 92"/>
                <a:gd name="T6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2" h="127">
                  <a:moveTo>
                    <a:pt x="7" y="0"/>
                  </a:moveTo>
                  <a:lnTo>
                    <a:pt x="13" y="24"/>
                  </a:lnTo>
                  <a:lnTo>
                    <a:pt x="15" y="29"/>
                  </a:lnTo>
                  <a:lnTo>
                    <a:pt x="18" y="40"/>
                  </a:lnTo>
                  <a:lnTo>
                    <a:pt x="24" y="53"/>
                  </a:lnTo>
                  <a:lnTo>
                    <a:pt x="29" y="68"/>
                  </a:lnTo>
                  <a:lnTo>
                    <a:pt x="37" y="81"/>
                  </a:lnTo>
                  <a:lnTo>
                    <a:pt x="42" y="88"/>
                  </a:lnTo>
                  <a:lnTo>
                    <a:pt x="44" y="90"/>
                  </a:lnTo>
                  <a:lnTo>
                    <a:pt x="51" y="90"/>
                  </a:lnTo>
                  <a:lnTo>
                    <a:pt x="61" y="90"/>
                  </a:lnTo>
                  <a:lnTo>
                    <a:pt x="70" y="88"/>
                  </a:lnTo>
                  <a:lnTo>
                    <a:pt x="77" y="81"/>
                  </a:lnTo>
                  <a:lnTo>
                    <a:pt x="81" y="72"/>
                  </a:lnTo>
                  <a:lnTo>
                    <a:pt x="87" y="79"/>
                  </a:lnTo>
                  <a:lnTo>
                    <a:pt x="92" y="109"/>
                  </a:lnTo>
                  <a:lnTo>
                    <a:pt x="90" y="121"/>
                  </a:lnTo>
                  <a:lnTo>
                    <a:pt x="85" y="127"/>
                  </a:lnTo>
                  <a:lnTo>
                    <a:pt x="75" y="127"/>
                  </a:lnTo>
                  <a:lnTo>
                    <a:pt x="64" y="123"/>
                  </a:lnTo>
                  <a:lnTo>
                    <a:pt x="55" y="116"/>
                  </a:lnTo>
                  <a:lnTo>
                    <a:pt x="46" y="110"/>
                  </a:lnTo>
                  <a:lnTo>
                    <a:pt x="39" y="105"/>
                  </a:lnTo>
                  <a:lnTo>
                    <a:pt x="37" y="103"/>
                  </a:lnTo>
                  <a:lnTo>
                    <a:pt x="24" y="61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" name="Oval 37"/>
          <p:cNvSpPr/>
          <p:nvPr/>
        </p:nvSpPr>
        <p:spPr>
          <a:xfrm>
            <a:off x="6432419" y="2059941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9" name="Picture 3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53590" y="2273301"/>
            <a:ext cx="304800" cy="304800"/>
          </a:xfrm>
          <a:prstGeom prst="rect">
            <a:avLst/>
          </a:prstGeom>
        </p:spPr>
      </p:pic>
      <p:sp>
        <p:nvSpPr>
          <p:cNvPr id="40" name="Oval 39"/>
          <p:cNvSpPr/>
          <p:nvPr/>
        </p:nvSpPr>
        <p:spPr>
          <a:xfrm>
            <a:off x="6432419" y="3047998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6432419" y="4036574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/>
          <p:nvPr/>
        </p:nvSpPr>
        <p:spPr>
          <a:xfrm>
            <a:off x="6432419" y="5022167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3" name="Picture 4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53590" y="3261358"/>
            <a:ext cx="304800" cy="304800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5779" y="4249934"/>
            <a:ext cx="304800" cy="304800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5779" y="5252999"/>
            <a:ext cx="304800" cy="304800"/>
          </a:xfrm>
          <a:prstGeom prst="rect">
            <a:avLst/>
          </a:prstGeom>
        </p:spPr>
      </p:pic>
      <p:sp>
        <p:nvSpPr>
          <p:cNvPr id="46" name="TextBox 45"/>
          <p:cNvSpPr txBox="1"/>
          <p:nvPr/>
        </p:nvSpPr>
        <p:spPr>
          <a:xfrm>
            <a:off x="7179561" y="205994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7" name="Rectangle 46"/>
          <p:cNvSpPr>
            <a:spLocks noChangeArrowheads="1"/>
          </p:cNvSpPr>
          <p:nvPr/>
        </p:nvSpPr>
        <p:spPr bwMode="auto">
          <a:xfrm>
            <a:off x="7179560" y="229419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179561" y="304799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9" name="Rectangle 48"/>
          <p:cNvSpPr>
            <a:spLocks noChangeArrowheads="1"/>
          </p:cNvSpPr>
          <p:nvPr/>
        </p:nvSpPr>
        <p:spPr bwMode="auto">
          <a:xfrm>
            <a:off x="7179560" y="328225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163939" y="403359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1" name="Rectangle 50"/>
          <p:cNvSpPr>
            <a:spLocks noChangeArrowheads="1"/>
          </p:cNvSpPr>
          <p:nvPr/>
        </p:nvSpPr>
        <p:spPr bwMode="auto">
          <a:xfrm>
            <a:off x="7163938" y="426784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179561" y="4983524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3" name="Rectangle 52"/>
          <p:cNvSpPr>
            <a:spLocks noChangeArrowheads="1"/>
          </p:cNvSpPr>
          <p:nvPr/>
        </p:nvSpPr>
        <p:spPr bwMode="auto">
          <a:xfrm>
            <a:off x="7179560" y="5217777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6351557" y="856721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3" name="Rectangle 32"/>
          <p:cNvSpPr>
            <a:spLocks noChangeArrowheads="1"/>
          </p:cNvSpPr>
          <p:nvPr/>
        </p:nvSpPr>
        <p:spPr bwMode="auto">
          <a:xfrm>
            <a:off x="6351557" y="1319455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060262405"/>
      </p:ext>
    </p:extLst>
  </p:cSld>
  <p:clrMapOvr>
    <a:masterClrMapping/>
  </p:clrMapOvr>
  <p:transition spd="slow">
    <p:push dir="u"/>
  </p:transition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/>
          <p:cNvGrpSpPr/>
          <p:nvPr/>
        </p:nvGrpSpPr>
        <p:grpSpPr>
          <a:xfrm>
            <a:off x="7620001" y="714271"/>
            <a:ext cx="2992580" cy="5429458"/>
            <a:chOff x="5670550" y="2265074"/>
            <a:chExt cx="1042988" cy="1892300"/>
          </a:xfrm>
        </p:grpSpPr>
        <p:sp>
          <p:nvSpPr>
            <p:cNvPr id="10" name="Freeform 290"/>
            <p:cNvSpPr>
              <a:spLocks/>
            </p:cNvSpPr>
            <p:nvPr/>
          </p:nvSpPr>
          <p:spPr bwMode="auto">
            <a:xfrm>
              <a:off x="5845175" y="2450812"/>
              <a:ext cx="501650" cy="879475"/>
            </a:xfrm>
            <a:custGeom>
              <a:avLst/>
              <a:gdLst>
                <a:gd name="T0" fmla="*/ 167 w 316"/>
                <a:gd name="T1" fmla="*/ 0 h 554"/>
                <a:gd name="T2" fmla="*/ 257 w 316"/>
                <a:gd name="T3" fmla="*/ 50 h 554"/>
                <a:gd name="T4" fmla="*/ 268 w 316"/>
                <a:gd name="T5" fmla="*/ 74 h 554"/>
                <a:gd name="T6" fmla="*/ 294 w 316"/>
                <a:gd name="T7" fmla="*/ 135 h 554"/>
                <a:gd name="T8" fmla="*/ 294 w 316"/>
                <a:gd name="T9" fmla="*/ 140 h 554"/>
                <a:gd name="T10" fmla="*/ 296 w 316"/>
                <a:gd name="T11" fmla="*/ 155 h 554"/>
                <a:gd name="T12" fmla="*/ 296 w 316"/>
                <a:gd name="T13" fmla="*/ 177 h 554"/>
                <a:gd name="T14" fmla="*/ 298 w 316"/>
                <a:gd name="T15" fmla="*/ 205 h 554"/>
                <a:gd name="T16" fmla="*/ 300 w 316"/>
                <a:gd name="T17" fmla="*/ 234 h 554"/>
                <a:gd name="T18" fmla="*/ 302 w 316"/>
                <a:gd name="T19" fmla="*/ 268 h 554"/>
                <a:gd name="T20" fmla="*/ 303 w 316"/>
                <a:gd name="T21" fmla="*/ 297 h 554"/>
                <a:gd name="T22" fmla="*/ 305 w 316"/>
                <a:gd name="T23" fmla="*/ 325 h 554"/>
                <a:gd name="T24" fmla="*/ 307 w 316"/>
                <a:gd name="T25" fmla="*/ 349 h 554"/>
                <a:gd name="T26" fmla="*/ 307 w 316"/>
                <a:gd name="T27" fmla="*/ 364 h 554"/>
                <a:gd name="T28" fmla="*/ 307 w 316"/>
                <a:gd name="T29" fmla="*/ 371 h 554"/>
                <a:gd name="T30" fmla="*/ 309 w 316"/>
                <a:gd name="T31" fmla="*/ 378 h 554"/>
                <a:gd name="T32" fmla="*/ 309 w 316"/>
                <a:gd name="T33" fmla="*/ 393 h 554"/>
                <a:gd name="T34" fmla="*/ 311 w 316"/>
                <a:gd name="T35" fmla="*/ 415 h 554"/>
                <a:gd name="T36" fmla="*/ 313 w 316"/>
                <a:gd name="T37" fmla="*/ 439 h 554"/>
                <a:gd name="T38" fmla="*/ 313 w 316"/>
                <a:gd name="T39" fmla="*/ 465 h 554"/>
                <a:gd name="T40" fmla="*/ 315 w 316"/>
                <a:gd name="T41" fmla="*/ 486 h 554"/>
                <a:gd name="T42" fmla="*/ 315 w 316"/>
                <a:gd name="T43" fmla="*/ 500 h 554"/>
                <a:gd name="T44" fmla="*/ 316 w 316"/>
                <a:gd name="T45" fmla="*/ 506 h 554"/>
                <a:gd name="T46" fmla="*/ 279 w 316"/>
                <a:gd name="T47" fmla="*/ 521 h 554"/>
                <a:gd name="T48" fmla="*/ 176 w 316"/>
                <a:gd name="T49" fmla="*/ 543 h 554"/>
                <a:gd name="T50" fmla="*/ 78 w 316"/>
                <a:gd name="T51" fmla="*/ 554 h 554"/>
                <a:gd name="T52" fmla="*/ 67 w 316"/>
                <a:gd name="T53" fmla="*/ 548 h 554"/>
                <a:gd name="T54" fmla="*/ 61 w 316"/>
                <a:gd name="T55" fmla="*/ 480 h 554"/>
                <a:gd name="T56" fmla="*/ 56 w 316"/>
                <a:gd name="T57" fmla="*/ 484 h 554"/>
                <a:gd name="T58" fmla="*/ 28 w 316"/>
                <a:gd name="T59" fmla="*/ 473 h 554"/>
                <a:gd name="T60" fmla="*/ 0 w 316"/>
                <a:gd name="T61" fmla="*/ 451 h 554"/>
                <a:gd name="T62" fmla="*/ 2 w 316"/>
                <a:gd name="T63" fmla="*/ 439 h 554"/>
                <a:gd name="T64" fmla="*/ 36 w 316"/>
                <a:gd name="T65" fmla="*/ 371 h 554"/>
                <a:gd name="T66" fmla="*/ 47 w 316"/>
                <a:gd name="T67" fmla="*/ 360 h 554"/>
                <a:gd name="T68" fmla="*/ 41 w 316"/>
                <a:gd name="T69" fmla="*/ 343 h 554"/>
                <a:gd name="T70" fmla="*/ 41 w 316"/>
                <a:gd name="T71" fmla="*/ 340 h 554"/>
                <a:gd name="T72" fmla="*/ 37 w 316"/>
                <a:gd name="T73" fmla="*/ 327 h 554"/>
                <a:gd name="T74" fmla="*/ 36 w 316"/>
                <a:gd name="T75" fmla="*/ 310 h 554"/>
                <a:gd name="T76" fmla="*/ 37 w 316"/>
                <a:gd name="T77" fmla="*/ 288 h 554"/>
                <a:gd name="T78" fmla="*/ 41 w 316"/>
                <a:gd name="T79" fmla="*/ 260 h 554"/>
                <a:gd name="T80" fmla="*/ 50 w 316"/>
                <a:gd name="T81" fmla="*/ 231 h 554"/>
                <a:gd name="T82" fmla="*/ 82 w 316"/>
                <a:gd name="T83" fmla="*/ 111 h 554"/>
                <a:gd name="T84" fmla="*/ 84 w 316"/>
                <a:gd name="T85" fmla="*/ 107 h 554"/>
                <a:gd name="T86" fmla="*/ 89 w 316"/>
                <a:gd name="T87" fmla="*/ 94 h 554"/>
                <a:gd name="T88" fmla="*/ 98 w 316"/>
                <a:gd name="T89" fmla="*/ 75 h 554"/>
                <a:gd name="T90" fmla="*/ 109 w 316"/>
                <a:gd name="T91" fmla="*/ 57 h 554"/>
                <a:gd name="T92" fmla="*/ 122 w 316"/>
                <a:gd name="T93" fmla="*/ 37 h 554"/>
                <a:gd name="T94" fmla="*/ 135 w 316"/>
                <a:gd name="T95" fmla="*/ 18 h 554"/>
                <a:gd name="T96" fmla="*/ 152 w 316"/>
                <a:gd name="T97" fmla="*/ 5 h 554"/>
                <a:gd name="T98" fmla="*/ 167 w 316"/>
                <a:gd name="T99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6" h="554">
                  <a:moveTo>
                    <a:pt x="167" y="0"/>
                  </a:moveTo>
                  <a:lnTo>
                    <a:pt x="257" y="50"/>
                  </a:lnTo>
                  <a:lnTo>
                    <a:pt x="268" y="74"/>
                  </a:lnTo>
                  <a:lnTo>
                    <a:pt x="294" y="135"/>
                  </a:lnTo>
                  <a:lnTo>
                    <a:pt x="294" y="140"/>
                  </a:lnTo>
                  <a:lnTo>
                    <a:pt x="296" y="155"/>
                  </a:lnTo>
                  <a:lnTo>
                    <a:pt x="296" y="177"/>
                  </a:lnTo>
                  <a:lnTo>
                    <a:pt x="298" y="205"/>
                  </a:lnTo>
                  <a:lnTo>
                    <a:pt x="300" y="234"/>
                  </a:lnTo>
                  <a:lnTo>
                    <a:pt x="302" y="268"/>
                  </a:lnTo>
                  <a:lnTo>
                    <a:pt x="303" y="297"/>
                  </a:lnTo>
                  <a:lnTo>
                    <a:pt x="305" y="325"/>
                  </a:lnTo>
                  <a:lnTo>
                    <a:pt x="307" y="349"/>
                  </a:lnTo>
                  <a:lnTo>
                    <a:pt x="307" y="364"/>
                  </a:lnTo>
                  <a:lnTo>
                    <a:pt x="307" y="371"/>
                  </a:lnTo>
                  <a:lnTo>
                    <a:pt x="309" y="378"/>
                  </a:lnTo>
                  <a:lnTo>
                    <a:pt x="309" y="393"/>
                  </a:lnTo>
                  <a:lnTo>
                    <a:pt x="311" y="415"/>
                  </a:lnTo>
                  <a:lnTo>
                    <a:pt x="313" y="439"/>
                  </a:lnTo>
                  <a:lnTo>
                    <a:pt x="313" y="465"/>
                  </a:lnTo>
                  <a:lnTo>
                    <a:pt x="315" y="486"/>
                  </a:lnTo>
                  <a:lnTo>
                    <a:pt x="315" y="500"/>
                  </a:lnTo>
                  <a:lnTo>
                    <a:pt x="316" y="506"/>
                  </a:lnTo>
                  <a:lnTo>
                    <a:pt x="279" y="521"/>
                  </a:lnTo>
                  <a:lnTo>
                    <a:pt x="176" y="543"/>
                  </a:lnTo>
                  <a:lnTo>
                    <a:pt x="78" y="554"/>
                  </a:lnTo>
                  <a:lnTo>
                    <a:pt x="67" y="548"/>
                  </a:lnTo>
                  <a:lnTo>
                    <a:pt x="61" y="480"/>
                  </a:lnTo>
                  <a:lnTo>
                    <a:pt x="56" y="484"/>
                  </a:lnTo>
                  <a:lnTo>
                    <a:pt x="28" y="473"/>
                  </a:lnTo>
                  <a:lnTo>
                    <a:pt x="0" y="451"/>
                  </a:lnTo>
                  <a:lnTo>
                    <a:pt x="2" y="439"/>
                  </a:lnTo>
                  <a:lnTo>
                    <a:pt x="36" y="371"/>
                  </a:lnTo>
                  <a:lnTo>
                    <a:pt x="47" y="360"/>
                  </a:lnTo>
                  <a:lnTo>
                    <a:pt x="41" y="343"/>
                  </a:lnTo>
                  <a:lnTo>
                    <a:pt x="41" y="340"/>
                  </a:lnTo>
                  <a:lnTo>
                    <a:pt x="37" y="327"/>
                  </a:lnTo>
                  <a:lnTo>
                    <a:pt x="36" y="310"/>
                  </a:lnTo>
                  <a:lnTo>
                    <a:pt x="37" y="288"/>
                  </a:lnTo>
                  <a:lnTo>
                    <a:pt x="41" y="260"/>
                  </a:lnTo>
                  <a:lnTo>
                    <a:pt x="50" y="231"/>
                  </a:lnTo>
                  <a:lnTo>
                    <a:pt x="82" y="111"/>
                  </a:lnTo>
                  <a:lnTo>
                    <a:pt x="84" y="107"/>
                  </a:lnTo>
                  <a:lnTo>
                    <a:pt x="89" y="94"/>
                  </a:lnTo>
                  <a:lnTo>
                    <a:pt x="98" y="75"/>
                  </a:lnTo>
                  <a:lnTo>
                    <a:pt x="109" y="57"/>
                  </a:lnTo>
                  <a:lnTo>
                    <a:pt x="122" y="37"/>
                  </a:lnTo>
                  <a:lnTo>
                    <a:pt x="135" y="18"/>
                  </a:lnTo>
                  <a:lnTo>
                    <a:pt x="152" y="5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92"/>
            <p:cNvSpPr>
              <a:spLocks/>
            </p:cNvSpPr>
            <p:nvPr/>
          </p:nvSpPr>
          <p:spPr bwMode="auto">
            <a:xfrm>
              <a:off x="5810250" y="2333337"/>
              <a:ext cx="269875" cy="239713"/>
            </a:xfrm>
            <a:custGeom>
              <a:avLst/>
              <a:gdLst>
                <a:gd name="T0" fmla="*/ 32 w 170"/>
                <a:gd name="T1" fmla="*/ 0 h 151"/>
                <a:gd name="T2" fmla="*/ 39 w 170"/>
                <a:gd name="T3" fmla="*/ 7 h 151"/>
                <a:gd name="T4" fmla="*/ 41 w 170"/>
                <a:gd name="T5" fmla="*/ 46 h 151"/>
                <a:gd name="T6" fmla="*/ 58 w 170"/>
                <a:gd name="T7" fmla="*/ 55 h 151"/>
                <a:gd name="T8" fmla="*/ 82 w 170"/>
                <a:gd name="T9" fmla="*/ 46 h 151"/>
                <a:gd name="T10" fmla="*/ 83 w 170"/>
                <a:gd name="T11" fmla="*/ 35 h 151"/>
                <a:gd name="T12" fmla="*/ 85 w 170"/>
                <a:gd name="T13" fmla="*/ 35 h 151"/>
                <a:gd name="T14" fmla="*/ 87 w 170"/>
                <a:gd name="T15" fmla="*/ 35 h 151"/>
                <a:gd name="T16" fmla="*/ 91 w 170"/>
                <a:gd name="T17" fmla="*/ 35 h 151"/>
                <a:gd name="T18" fmla="*/ 96 w 170"/>
                <a:gd name="T19" fmla="*/ 35 h 151"/>
                <a:gd name="T20" fmla="*/ 102 w 170"/>
                <a:gd name="T21" fmla="*/ 37 h 151"/>
                <a:gd name="T22" fmla="*/ 107 w 170"/>
                <a:gd name="T23" fmla="*/ 39 h 151"/>
                <a:gd name="T24" fmla="*/ 111 w 170"/>
                <a:gd name="T25" fmla="*/ 44 h 151"/>
                <a:gd name="T26" fmla="*/ 128 w 170"/>
                <a:gd name="T27" fmla="*/ 55 h 151"/>
                <a:gd name="T28" fmla="*/ 141 w 170"/>
                <a:gd name="T29" fmla="*/ 52 h 151"/>
                <a:gd name="T30" fmla="*/ 161 w 170"/>
                <a:gd name="T31" fmla="*/ 44 h 151"/>
                <a:gd name="T32" fmla="*/ 163 w 170"/>
                <a:gd name="T33" fmla="*/ 48 h 151"/>
                <a:gd name="T34" fmla="*/ 163 w 170"/>
                <a:gd name="T35" fmla="*/ 50 h 151"/>
                <a:gd name="T36" fmla="*/ 170 w 170"/>
                <a:gd name="T37" fmla="*/ 61 h 151"/>
                <a:gd name="T38" fmla="*/ 167 w 170"/>
                <a:gd name="T39" fmla="*/ 64 h 151"/>
                <a:gd name="T40" fmla="*/ 157 w 170"/>
                <a:gd name="T41" fmla="*/ 72 h 151"/>
                <a:gd name="T42" fmla="*/ 144 w 170"/>
                <a:gd name="T43" fmla="*/ 83 h 151"/>
                <a:gd name="T44" fmla="*/ 130 w 170"/>
                <a:gd name="T45" fmla="*/ 100 h 151"/>
                <a:gd name="T46" fmla="*/ 115 w 170"/>
                <a:gd name="T47" fmla="*/ 116 h 151"/>
                <a:gd name="T48" fmla="*/ 100 w 170"/>
                <a:gd name="T49" fmla="*/ 133 h 151"/>
                <a:gd name="T50" fmla="*/ 89 w 170"/>
                <a:gd name="T51" fmla="*/ 151 h 151"/>
                <a:gd name="T52" fmla="*/ 78 w 170"/>
                <a:gd name="T53" fmla="*/ 151 h 151"/>
                <a:gd name="T54" fmla="*/ 63 w 170"/>
                <a:gd name="T55" fmla="*/ 144 h 151"/>
                <a:gd name="T56" fmla="*/ 47 w 170"/>
                <a:gd name="T57" fmla="*/ 122 h 151"/>
                <a:gd name="T58" fmla="*/ 37 w 170"/>
                <a:gd name="T59" fmla="*/ 113 h 151"/>
                <a:gd name="T60" fmla="*/ 26 w 170"/>
                <a:gd name="T61" fmla="*/ 111 h 151"/>
                <a:gd name="T62" fmla="*/ 22 w 170"/>
                <a:gd name="T63" fmla="*/ 79 h 151"/>
                <a:gd name="T64" fmla="*/ 15 w 170"/>
                <a:gd name="T65" fmla="*/ 68 h 151"/>
                <a:gd name="T66" fmla="*/ 2 w 170"/>
                <a:gd name="T67" fmla="*/ 28 h 151"/>
                <a:gd name="T68" fmla="*/ 0 w 170"/>
                <a:gd name="T69" fmla="*/ 28 h 151"/>
                <a:gd name="T70" fmla="*/ 11 w 170"/>
                <a:gd name="T71" fmla="*/ 13 h 151"/>
                <a:gd name="T72" fmla="*/ 32 w 170"/>
                <a:gd name="T7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0" h="151">
                  <a:moveTo>
                    <a:pt x="32" y="0"/>
                  </a:moveTo>
                  <a:lnTo>
                    <a:pt x="39" y="7"/>
                  </a:lnTo>
                  <a:lnTo>
                    <a:pt x="41" y="46"/>
                  </a:lnTo>
                  <a:lnTo>
                    <a:pt x="58" y="55"/>
                  </a:lnTo>
                  <a:lnTo>
                    <a:pt x="82" y="46"/>
                  </a:lnTo>
                  <a:lnTo>
                    <a:pt x="83" y="35"/>
                  </a:lnTo>
                  <a:lnTo>
                    <a:pt x="85" y="35"/>
                  </a:lnTo>
                  <a:lnTo>
                    <a:pt x="87" y="35"/>
                  </a:lnTo>
                  <a:lnTo>
                    <a:pt x="91" y="35"/>
                  </a:lnTo>
                  <a:lnTo>
                    <a:pt x="96" y="35"/>
                  </a:lnTo>
                  <a:lnTo>
                    <a:pt x="102" y="37"/>
                  </a:lnTo>
                  <a:lnTo>
                    <a:pt x="107" y="39"/>
                  </a:lnTo>
                  <a:lnTo>
                    <a:pt x="111" y="44"/>
                  </a:lnTo>
                  <a:lnTo>
                    <a:pt x="128" y="55"/>
                  </a:lnTo>
                  <a:lnTo>
                    <a:pt x="141" y="52"/>
                  </a:lnTo>
                  <a:lnTo>
                    <a:pt x="161" y="44"/>
                  </a:lnTo>
                  <a:lnTo>
                    <a:pt x="163" y="48"/>
                  </a:lnTo>
                  <a:lnTo>
                    <a:pt x="163" y="50"/>
                  </a:lnTo>
                  <a:lnTo>
                    <a:pt x="170" y="61"/>
                  </a:lnTo>
                  <a:lnTo>
                    <a:pt x="167" y="64"/>
                  </a:lnTo>
                  <a:lnTo>
                    <a:pt x="157" y="72"/>
                  </a:lnTo>
                  <a:lnTo>
                    <a:pt x="144" y="83"/>
                  </a:lnTo>
                  <a:lnTo>
                    <a:pt x="130" y="100"/>
                  </a:lnTo>
                  <a:lnTo>
                    <a:pt x="115" y="116"/>
                  </a:lnTo>
                  <a:lnTo>
                    <a:pt x="100" y="133"/>
                  </a:lnTo>
                  <a:lnTo>
                    <a:pt x="89" y="151"/>
                  </a:lnTo>
                  <a:lnTo>
                    <a:pt x="78" y="151"/>
                  </a:lnTo>
                  <a:lnTo>
                    <a:pt x="63" y="144"/>
                  </a:lnTo>
                  <a:lnTo>
                    <a:pt x="47" y="122"/>
                  </a:lnTo>
                  <a:lnTo>
                    <a:pt x="37" y="113"/>
                  </a:lnTo>
                  <a:lnTo>
                    <a:pt x="26" y="111"/>
                  </a:lnTo>
                  <a:lnTo>
                    <a:pt x="22" y="79"/>
                  </a:lnTo>
                  <a:lnTo>
                    <a:pt x="15" y="68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11" y="1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FFCC9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293"/>
            <p:cNvSpPr>
              <a:spLocks/>
            </p:cNvSpPr>
            <p:nvPr/>
          </p:nvSpPr>
          <p:spPr bwMode="auto">
            <a:xfrm>
              <a:off x="5805488" y="2265074"/>
              <a:ext cx="260350" cy="155575"/>
            </a:xfrm>
            <a:custGeom>
              <a:avLst/>
              <a:gdLst>
                <a:gd name="T0" fmla="*/ 92 w 164"/>
                <a:gd name="T1" fmla="*/ 0 h 98"/>
                <a:gd name="T2" fmla="*/ 101 w 164"/>
                <a:gd name="T3" fmla="*/ 0 h 98"/>
                <a:gd name="T4" fmla="*/ 105 w 164"/>
                <a:gd name="T5" fmla="*/ 2 h 98"/>
                <a:gd name="T6" fmla="*/ 123 w 164"/>
                <a:gd name="T7" fmla="*/ 11 h 98"/>
                <a:gd name="T8" fmla="*/ 136 w 164"/>
                <a:gd name="T9" fmla="*/ 24 h 98"/>
                <a:gd name="T10" fmla="*/ 147 w 164"/>
                <a:gd name="T11" fmla="*/ 43 h 98"/>
                <a:gd name="T12" fmla="*/ 157 w 164"/>
                <a:gd name="T13" fmla="*/ 61 h 98"/>
                <a:gd name="T14" fmla="*/ 162 w 164"/>
                <a:gd name="T15" fmla="*/ 76 h 98"/>
                <a:gd name="T16" fmla="*/ 164 w 164"/>
                <a:gd name="T17" fmla="*/ 87 h 98"/>
                <a:gd name="T18" fmla="*/ 144 w 164"/>
                <a:gd name="T19" fmla="*/ 95 h 98"/>
                <a:gd name="T20" fmla="*/ 131 w 164"/>
                <a:gd name="T21" fmla="*/ 98 h 98"/>
                <a:gd name="T22" fmla="*/ 114 w 164"/>
                <a:gd name="T23" fmla="*/ 87 h 98"/>
                <a:gd name="T24" fmla="*/ 110 w 164"/>
                <a:gd name="T25" fmla="*/ 82 h 98"/>
                <a:gd name="T26" fmla="*/ 105 w 164"/>
                <a:gd name="T27" fmla="*/ 80 h 98"/>
                <a:gd name="T28" fmla="*/ 99 w 164"/>
                <a:gd name="T29" fmla="*/ 78 h 98"/>
                <a:gd name="T30" fmla="*/ 94 w 164"/>
                <a:gd name="T31" fmla="*/ 78 h 98"/>
                <a:gd name="T32" fmla="*/ 90 w 164"/>
                <a:gd name="T33" fmla="*/ 78 h 98"/>
                <a:gd name="T34" fmla="*/ 88 w 164"/>
                <a:gd name="T35" fmla="*/ 78 h 98"/>
                <a:gd name="T36" fmla="*/ 86 w 164"/>
                <a:gd name="T37" fmla="*/ 78 h 98"/>
                <a:gd name="T38" fmla="*/ 85 w 164"/>
                <a:gd name="T39" fmla="*/ 89 h 98"/>
                <a:gd name="T40" fmla="*/ 61 w 164"/>
                <a:gd name="T41" fmla="*/ 98 h 98"/>
                <a:gd name="T42" fmla="*/ 44 w 164"/>
                <a:gd name="T43" fmla="*/ 89 h 98"/>
                <a:gd name="T44" fmla="*/ 42 w 164"/>
                <a:gd name="T45" fmla="*/ 50 h 98"/>
                <a:gd name="T46" fmla="*/ 35 w 164"/>
                <a:gd name="T47" fmla="*/ 43 h 98"/>
                <a:gd name="T48" fmla="*/ 14 w 164"/>
                <a:gd name="T49" fmla="*/ 56 h 98"/>
                <a:gd name="T50" fmla="*/ 3 w 164"/>
                <a:gd name="T51" fmla="*/ 71 h 98"/>
                <a:gd name="T52" fmla="*/ 0 w 164"/>
                <a:gd name="T53" fmla="*/ 69 h 98"/>
                <a:gd name="T54" fmla="*/ 13 w 164"/>
                <a:gd name="T55" fmla="*/ 41 h 98"/>
                <a:gd name="T56" fmla="*/ 29 w 164"/>
                <a:gd name="T57" fmla="*/ 22 h 98"/>
                <a:gd name="T58" fmla="*/ 46 w 164"/>
                <a:gd name="T59" fmla="*/ 11 h 98"/>
                <a:gd name="T60" fmla="*/ 64 w 164"/>
                <a:gd name="T61" fmla="*/ 4 h 98"/>
                <a:gd name="T62" fmla="*/ 79 w 164"/>
                <a:gd name="T63" fmla="*/ 0 h 98"/>
                <a:gd name="T64" fmla="*/ 92 w 164"/>
                <a:gd name="T65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4" h="98">
                  <a:moveTo>
                    <a:pt x="92" y="0"/>
                  </a:moveTo>
                  <a:lnTo>
                    <a:pt x="101" y="0"/>
                  </a:lnTo>
                  <a:lnTo>
                    <a:pt x="105" y="2"/>
                  </a:lnTo>
                  <a:lnTo>
                    <a:pt x="123" y="11"/>
                  </a:lnTo>
                  <a:lnTo>
                    <a:pt x="136" y="24"/>
                  </a:lnTo>
                  <a:lnTo>
                    <a:pt x="147" y="43"/>
                  </a:lnTo>
                  <a:lnTo>
                    <a:pt x="157" y="61"/>
                  </a:lnTo>
                  <a:lnTo>
                    <a:pt x="162" y="76"/>
                  </a:lnTo>
                  <a:lnTo>
                    <a:pt x="164" y="87"/>
                  </a:lnTo>
                  <a:lnTo>
                    <a:pt x="144" y="95"/>
                  </a:lnTo>
                  <a:lnTo>
                    <a:pt x="131" y="98"/>
                  </a:lnTo>
                  <a:lnTo>
                    <a:pt x="114" y="87"/>
                  </a:lnTo>
                  <a:lnTo>
                    <a:pt x="110" y="82"/>
                  </a:lnTo>
                  <a:lnTo>
                    <a:pt x="105" y="80"/>
                  </a:lnTo>
                  <a:lnTo>
                    <a:pt x="99" y="78"/>
                  </a:lnTo>
                  <a:lnTo>
                    <a:pt x="94" y="78"/>
                  </a:lnTo>
                  <a:lnTo>
                    <a:pt x="90" y="78"/>
                  </a:lnTo>
                  <a:lnTo>
                    <a:pt x="88" y="78"/>
                  </a:lnTo>
                  <a:lnTo>
                    <a:pt x="86" y="78"/>
                  </a:lnTo>
                  <a:lnTo>
                    <a:pt x="85" y="89"/>
                  </a:lnTo>
                  <a:lnTo>
                    <a:pt x="61" y="98"/>
                  </a:lnTo>
                  <a:lnTo>
                    <a:pt x="44" y="89"/>
                  </a:lnTo>
                  <a:lnTo>
                    <a:pt x="42" y="50"/>
                  </a:lnTo>
                  <a:lnTo>
                    <a:pt x="35" y="43"/>
                  </a:lnTo>
                  <a:lnTo>
                    <a:pt x="14" y="56"/>
                  </a:lnTo>
                  <a:lnTo>
                    <a:pt x="3" y="71"/>
                  </a:lnTo>
                  <a:lnTo>
                    <a:pt x="0" y="69"/>
                  </a:lnTo>
                  <a:lnTo>
                    <a:pt x="13" y="41"/>
                  </a:lnTo>
                  <a:lnTo>
                    <a:pt x="29" y="22"/>
                  </a:lnTo>
                  <a:lnTo>
                    <a:pt x="46" y="11"/>
                  </a:lnTo>
                  <a:lnTo>
                    <a:pt x="64" y="4"/>
                  </a:lnTo>
                  <a:lnTo>
                    <a:pt x="79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294"/>
            <p:cNvSpPr>
              <a:spLocks/>
            </p:cNvSpPr>
            <p:nvPr/>
          </p:nvSpPr>
          <p:spPr bwMode="auto">
            <a:xfrm>
              <a:off x="5775325" y="3166774"/>
              <a:ext cx="138113" cy="157163"/>
            </a:xfrm>
            <a:custGeom>
              <a:avLst/>
              <a:gdLst>
                <a:gd name="T0" fmla="*/ 44 w 87"/>
                <a:gd name="T1" fmla="*/ 0 h 99"/>
                <a:gd name="T2" fmla="*/ 72 w 87"/>
                <a:gd name="T3" fmla="*/ 22 h 99"/>
                <a:gd name="T4" fmla="*/ 87 w 87"/>
                <a:gd name="T5" fmla="*/ 27 h 99"/>
                <a:gd name="T6" fmla="*/ 83 w 87"/>
                <a:gd name="T7" fmla="*/ 44 h 99"/>
                <a:gd name="T8" fmla="*/ 56 w 87"/>
                <a:gd name="T9" fmla="*/ 72 h 99"/>
                <a:gd name="T10" fmla="*/ 54 w 87"/>
                <a:gd name="T11" fmla="*/ 92 h 99"/>
                <a:gd name="T12" fmla="*/ 48 w 87"/>
                <a:gd name="T13" fmla="*/ 92 h 99"/>
                <a:gd name="T14" fmla="*/ 43 w 87"/>
                <a:gd name="T15" fmla="*/ 99 h 99"/>
                <a:gd name="T16" fmla="*/ 24 w 87"/>
                <a:gd name="T17" fmla="*/ 97 h 99"/>
                <a:gd name="T18" fmla="*/ 15 w 87"/>
                <a:gd name="T19" fmla="*/ 97 h 99"/>
                <a:gd name="T20" fmla="*/ 9 w 87"/>
                <a:gd name="T21" fmla="*/ 86 h 99"/>
                <a:gd name="T22" fmla="*/ 0 w 87"/>
                <a:gd name="T23" fmla="*/ 66 h 99"/>
                <a:gd name="T24" fmla="*/ 13 w 87"/>
                <a:gd name="T25" fmla="*/ 40 h 99"/>
                <a:gd name="T26" fmla="*/ 41 w 87"/>
                <a:gd name="T27" fmla="*/ 12 h 99"/>
                <a:gd name="T28" fmla="*/ 44 w 87"/>
                <a:gd name="T2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7" h="99">
                  <a:moveTo>
                    <a:pt x="44" y="0"/>
                  </a:moveTo>
                  <a:lnTo>
                    <a:pt x="72" y="22"/>
                  </a:lnTo>
                  <a:lnTo>
                    <a:pt x="87" y="27"/>
                  </a:lnTo>
                  <a:lnTo>
                    <a:pt x="83" y="44"/>
                  </a:lnTo>
                  <a:lnTo>
                    <a:pt x="56" y="72"/>
                  </a:lnTo>
                  <a:lnTo>
                    <a:pt x="54" y="92"/>
                  </a:lnTo>
                  <a:lnTo>
                    <a:pt x="48" y="92"/>
                  </a:lnTo>
                  <a:lnTo>
                    <a:pt x="43" y="99"/>
                  </a:lnTo>
                  <a:lnTo>
                    <a:pt x="24" y="97"/>
                  </a:lnTo>
                  <a:lnTo>
                    <a:pt x="15" y="97"/>
                  </a:lnTo>
                  <a:lnTo>
                    <a:pt x="9" y="86"/>
                  </a:lnTo>
                  <a:lnTo>
                    <a:pt x="0" y="66"/>
                  </a:lnTo>
                  <a:lnTo>
                    <a:pt x="13" y="40"/>
                  </a:lnTo>
                  <a:lnTo>
                    <a:pt x="41" y="1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FFCC9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295"/>
            <p:cNvSpPr>
              <a:spLocks/>
            </p:cNvSpPr>
            <p:nvPr/>
          </p:nvSpPr>
          <p:spPr bwMode="auto">
            <a:xfrm>
              <a:off x="5768975" y="3268374"/>
              <a:ext cx="892175" cy="768350"/>
            </a:xfrm>
            <a:custGeom>
              <a:avLst/>
              <a:gdLst>
                <a:gd name="T0" fmla="*/ 344 w 562"/>
                <a:gd name="T1" fmla="*/ 0 h 484"/>
                <a:gd name="T2" fmla="*/ 344 w 562"/>
                <a:gd name="T3" fmla="*/ 39 h 484"/>
                <a:gd name="T4" fmla="*/ 359 w 562"/>
                <a:gd name="T5" fmla="*/ 130 h 484"/>
                <a:gd name="T6" fmla="*/ 372 w 562"/>
                <a:gd name="T7" fmla="*/ 148 h 484"/>
                <a:gd name="T8" fmla="*/ 387 w 562"/>
                <a:gd name="T9" fmla="*/ 157 h 484"/>
                <a:gd name="T10" fmla="*/ 412 w 562"/>
                <a:gd name="T11" fmla="*/ 191 h 484"/>
                <a:gd name="T12" fmla="*/ 449 w 562"/>
                <a:gd name="T13" fmla="*/ 235 h 484"/>
                <a:gd name="T14" fmla="*/ 527 w 562"/>
                <a:gd name="T15" fmla="*/ 362 h 484"/>
                <a:gd name="T16" fmla="*/ 562 w 562"/>
                <a:gd name="T17" fmla="*/ 422 h 484"/>
                <a:gd name="T18" fmla="*/ 560 w 562"/>
                <a:gd name="T19" fmla="*/ 431 h 484"/>
                <a:gd name="T20" fmla="*/ 520 w 562"/>
                <a:gd name="T21" fmla="*/ 471 h 484"/>
                <a:gd name="T22" fmla="*/ 462 w 562"/>
                <a:gd name="T23" fmla="*/ 484 h 484"/>
                <a:gd name="T24" fmla="*/ 453 w 562"/>
                <a:gd name="T25" fmla="*/ 477 h 484"/>
                <a:gd name="T26" fmla="*/ 449 w 562"/>
                <a:gd name="T27" fmla="*/ 442 h 484"/>
                <a:gd name="T28" fmla="*/ 418 w 562"/>
                <a:gd name="T29" fmla="*/ 390 h 484"/>
                <a:gd name="T30" fmla="*/ 335 w 562"/>
                <a:gd name="T31" fmla="*/ 287 h 484"/>
                <a:gd name="T32" fmla="*/ 237 w 562"/>
                <a:gd name="T33" fmla="*/ 141 h 484"/>
                <a:gd name="T34" fmla="*/ 174 w 562"/>
                <a:gd name="T35" fmla="*/ 261 h 484"/>
                <a:gd name="T36" fmla="*/ 165 w 562"/>
                <a:gd name="T37" fmla="*/ 272 h 484"/>
                <a:gd name="T38" fmla="*/ 163 w 562"/>
                <a:gd name="T39" fmla="*/ 281 h 484"/>
                <a:gd name="T40" fmla="*/ 154 w 562"/>
                <a:gd name="T41" fmla="*/ 303 h 484"/>
                <a:gd name="T42" fmla="*/ 152 w 562"/>
                <a:gd name="T43" fmla="*/ 329 h 484"/>
                <a:gd name="T44" fmla="*/ 139 w 562"/>
                <a:gd name="T45" fmla="*/ 351 h 484"/>
                <a:gd name="T46" fmla="*/ 132 w 562"/>
                <a:gd name="T47" fmla="*/ 379 h 484"/>
                <a:gd name="T48" fmla="*/ 121 w 562"/>
                <a:gd name="T49" fmla="*/ 399 h 484"/>
                <a:gd name="T50" fmla="*/ 121 w 562"/>
                <a:gd name="T51" fmla="*/ 447 h 484"/>
                <a:gd name="T52" fmla="*/ 41 w 562"/>
                <a:gd name="T53" fmla="*/ 449 h 484"/>
                <a:gd name="T54" fmla="*/ 37 w 562"/>
                <a:gd name="T55" fmla="*/ 447 h 484"/>
                <a:gd name="T56" fmla="*/ 28 w 562"/>
                <a:gd name="T57" fmla="*/ 444 h 484"/>
                <a:gd name="T58" fmla="*/ 19 w 562"/>
                <a:gd name="T59" fmla="*/ 438 h 484"/>
                <a:gd name="T60" fmla="*/ 8 w 562"/>
                <a:gd name="T61" fmla="*/ 434 h 484"/>
                <a:gd name="T62" fmla="*/ 2 w 562"/>
                <a:gd name="T63" fmla="*/ 431 h 484"/>
                <a:gd name="T64" fmla="*/ 0 w 562"/>
                <a:gd name="T65" fmla="*/ 431 h 484"/>
                <a:gd name="T66" fmla="*/ 0 w 562"/>
                <a:gd name="T67" fmla="*/ 427 h 484"/>
                <a:gd name="T68" fmla="*/ 0 w 562"/>
                <a:gd name="T69" fmla="*/ 423 h 484"/>
                <a:gd name="T70" fmla="*/ 2 w 562"/>
                <a:gd name="T71" fmla="*/ 420 h 484"/>
                <a:gd name="T72" fmla="*/ 2 w 562"/>
                <a:gd name="T73" fmla="*/ 418 h 484"/>
                <a:gd name="T74" fmla="*/ 4 w 562"/>
                <a:gd name="T75" fmla="*/ 416 h 484"/>
                <a:gd name="T76" fmla="*/ 4 w 562"/>
                <a:gd name="T77" fmla="*/ 414 h 484"/>
                <a:gd name="T78" fmla="*/ 58 w 562"/>
                <a:gd name="T79" fmla="*/ 337 h 484"/>
                <a:gd name="T80" fmla="*/ 67 w 562"/>
                <a:gd name="T81" fmla="*/ 211 h 484"/>
                <a:gd name="T82" fmla="*/ 74 w 562"/>
                <a:gd name="T83" fmla="*/ 189 h 484"/>
                <a:gd name="T84" fmla="*/ 100 w 562"/>
                <a:gd name="T85" fmla="*/ 93 h 484"/>
                <a:gd name="T86" fmla="*/ 108 w 562"/>
                <a:gd name="T87" fmla="*/ 72 h 484"/>
                <a:gd name="T88" fmla="*/ 121 w 562"/>
                <a:gd name="T89" fmla="*/ 37 h 484"/>
                <a:gd name="T90" fmla="*/ 126 w 562"/>
                <a:gd name="T91" fmla="*/ 39 h 484"/>
                <a:gd name="T92" fmla="*/ 224 w 562"/>
                <a:gd name="T93" fmla="*/ 28 h 484"/>
                <a:gd name="T94" fmla="*/ 327 w 562"/>
                <a:gd name="T95" fmla="*/ 6 h 484"/>
                <a:gd name="T96" fmla="*/ 344 w 562"/>
                <a:gd name="T97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62" h="484">
                  <a:moveTo>
                    <a:pt x="344" y="0"/>
                  </a:moveTo>
                  <a:lnTo>
                    <a:pt x="344" y="39"/>
                  </a:lnTo>
                  <a:lnTo>
                    <a:pt x="359" y="130"/>
                  </a:lnTo>
                  <a:lnTo>
                    <a:pt x="372" y="148"/>
                  </a:lnTo>
                  <a:lnTo>
                    <a:pt x="387" y="157"/>
                  </a:lnTo>
                  <a:lnTo>
                    <a:pt x="412" y="191"/>
                  </a:lnTo>
                  <a:lnTo>
                    <a:pt x="449" y="235"/>
                  </a:lnTo>
                  <a:lnTo>
                    <a:pt x="527" y="362"/>
                  </a:lnTo>
                  <a:lnTo>
                    <a:pt x="562" y="422"/>
                  </a:lnTo>
                  <a:lnTo>
                    <a:pt x="560" y="431"/>
                  </a:lnTo>
                  <a:lnTo>
                    <a:pt x="520" y="471"/>
                  </a:lnTo>
                  <a:lnTo>
                    <a:pt x="462" y="484"/>
                  </a:lnTo>
                  <a:lnTo>
                    <a:pt x="453" y="477"/>
                  </a:lnTo>
                  <a:lnTo>
                    <a:pt x="449" y="442"/>
                  </a:lnTo>
                  <a:lnTo>
                    <a:pt x="418" y="390"/>
                  </a:lnTo>
                  <a:lnTo>
                    <a:pt x="335" y="287"/>
                  </a:lnTo>
                  <a:lnTo>
                    <a:pt x="237" y="141"/>
                  </a:lnTo>
                  <a:lnTo>
                    <a:pt x="174" y="261"/>
                  </a:lnTo>
                  <a:lnTo>
                    <a:pt x="165" y="272"/>
                  </a:lnTo>
                  <a:lnTo>
                    <a:pt x="163" y="281"/>
                  </a:lnTo>
                  <a:lnTo>
                    <a:pt x="154" y="303"/>
                  </a:lnTo>
                  <a:lnTo>
                    <a:pt x="152" y="329"/>
                  </a:lnTo>
                  <a:lnTo>
                    <a:pt x="139" y="351"/>
                  </a:lnTo>
                  <a:lnTo>
                    <a:pt x="132" y="379"/>
                  </a:lnTo>
                  <a:lnTo>
                    <a:pt x="121" y="399"/>
                  </a:lnTo>
                  <a:lnTo>
                    <a:pt x="121" y="447"/>
                  </a:lnTo>
                  <a:lnTo>
                    <a:pt x="41" y="449"/>
                  </a:lnTo>
                  <a:lnTo>
                    <a:pt x="37" y="447"/>
                  </a:lnTo>
                  <a:lnTo>
                    <a:pt x="28" y="444"/>
                  </a:lnTo>
                  <a:lnTo>
                    <a:pt x="19" y="438"/>
                  </a:lnTo>
                  <a:lnTo>
                    <a:pt x="8" y="434"/>
                  </a:lnTo>
                  <a:lnTo>
                    <a:pt x="2" y="431"/>
                  </a:lnTo>
                  <a:lnTo>
                    <a:pt x="0" y="431"/>
                  </a:lnTo>
                  <a:lnTo>
                    <a:pt x="0" y="427"/>
                  </a:lnTo>
                  <a:lnTo>
                    <a:pt x="0" y="423"/>
                  </a:lnTo>
                  <a:lnTo>
                    <a:pt x="2" y="420"/>
                  </a:lnTo>
                  <a:lnTo>
                    <a:pt x="2" y="418"/>
                  </a:lnTo>
                  <a:lnTo>
                    <a:pt x="4" y="416"/>
                  </a:lnTo>
                  <a:lnTo>
                    <a:pt x="4" y="414"/>
                  </a:lnTo>
                  <a:lnTo>
                    <a:pt x="58" y="337"/>
                  </a:lnTo>
                  <a:lnTo>
                    <a:pt x="67" y="211"/>
                  </a:lnTo>
                  <a:lnTo>
                    <a:pt x="74" y="189"/>
                  </a:lnTo>
                  <a:lnTo>
                    <a:pt x="100" y="93"/>
                  </a:lnTo>
                  <a:lnTo>
                    <a:pt x="108" y="72"/>
                  </a:lnTo>
                  <a:lnTo>
                    <a:pt x="121" y="37"/>
                  </a:lnTo>
                  <a:lnTo>
                    <a:pt x="126" y="39"/>
                  </a:lnTo>
                  <a:lnTo>
                    <a:pt x="224" y="28"/>
                  </a:lnTo>
                  <a:lnTo>
                    <a:pt x="327" y="6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296"/>
            <p:cNvSpPr>
              <a:spLocks/>
            </p:cNvSpPr>
            <p:nvPr/>
          </p:nvSpPr>
          <p:spPr bwMode="auto">
            <a:xfrm>
              <a:off x="5670550" y="3960524"/>
              <a:ext cx="292100" cy="112713"/>
            </a:xfrm>
            <a:custGeom>
              <a:avLst/>
              <a:gdLst>
                <a:gd name="T0" fmla="*/ 75 w 184"/>
                <a:gd name="T1" fmla="*/ 0 h 71"/>
                <a:gd name="T2" fmla="*/ 81 w 184"/>
                <a:gd name="T3" fmla="*/ 2 h 71"/>
                <a:gd name="T4" fmla="*/ 86 w 184"/>
                <a:gd name="T5" fmla="*/ 6 h 71"/>
                <a:gd name="T6" fmla="*/ 92 w 184"/>
                <a:gd name="T7" fmla="*/ 8 h 71"/>
                <a:gd name="T8" fmla="*/ 96 w 184"/>
                <a:gd name="T9" fmla="*/ 10 h 71"/>
                <a:gd name="T10" fmla="*/ 99 w 184"/>
                <a:gd name="T11" fmla="*/ 11 h 71"/>
                <a:gd name="T12" fmla="*/ 103 w 184"/>
                <a:gd name="T13" fmla="*/ 13 h 71"/>
                <a:gd name="T14" fmla="*/ 103 w 184"/>
                <a:gd name="T15" fmla="*/ 13 h 71"/>
                <a:gd name="T16" fmla="*/ 177 w 184"/>
                <a:gd name="T17" fmla="*/ 11 h 71"/>
                <a:gd name="T18" fmla="*/ 181 w 184"/>
                <a:gd name="T19" fmla="*/ 21 h 71"/>
                <a:gd name="T20" fmla="*/ 183 w 184"/>
                <a:gd name="T21" fmla="*/ 39 h 71"/>
                <a:gd name="T22" fmla="*/ 184 w 184"/>
                <a:gd name="T23" fmla="*/ 71 h 71"/>
                <a:gd name="T24" fmla="*/ 133 w 184"/>
                <a:gd name="T25" fmla="*/ 67 h 71"/>
                <a:gd name="T26" fmla="*/ 110 w 184"/>
                <a:gd name="T27" fmla="*/ 61 h 71"/>
                <a:gd name="T28" fmla="*/ 27 w 184"/>
                <a:gd name="T29" fmla="*/ 46 h 71"/>
                <a:gd name="T30" fmla="*/ 9 w 184"/>
                <a:gd name="T31" fmla="*/ 41 h 71"/>
                <a:gd name="T32" fmla="*/ 0 w 184"/>
                <a:gd name="T33" fmla="*/ 35 h 71"/>
                <a:gd name="T34" fmla="*/ 0 w 184"/>
                <a:gd name="T35" fmla="*/ 30 h 71"/>
                <a:gd name="T36" fmla="*/ 2 w 184"/>
                <a:gd name="T37" fmla="*/ 24 h 71"/>
                <a:gd name="T38" fmla="*/ 7 w 184"/>
                <a:gd name="T39" fmla="*/ 19 h 71"/>
                <a:gd name="T40" fmla="*/ 13 w 184"/>
                <a:gd name="T41" fmla="*/ 17 h 71"/>
                <a:gd name="T42" fmla="*/ 14 w 184"/>
                <a:gd name="T43" fmla="*/ 15 h 71"/>
                <a:gd name="T44" fmla="*/ 51 w 184"/>
                <a:gd name="T45" fmla="*/ 17 h 71"/>
                <a:gd name="T46" fmla="*/ 61 w 184"/>
                <a:gd name="T47" fmla="*/ 8 h 71"/>
                <a:gd name="T48" fmla="*/ 75 w 184"/>
                <a:gd name="T4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4" h="71">
                  <a:moveTo>
                    <a:pt x="75" y="0"/>
                  </a:moveTo>
                  <a:lnTo>
                    <a:pt x="81" y="2"/>
                  </a:lnTo>
                  <a:lnTo>
                    <a:pt x="86" y="6"/>
                  </a:lnTo>
                  <a:lnTo>
                    <a:pt x="92" y="8"/>
                  </a:lnTo>
                  <a:lnTo>
                    <a:pt x="96" y="10"/>
                  </a:lnTo>
                  <a:lnTo>
                    <a:pt x="99" y="11"/>
                  </a:lnTo>
                  <a:lnTo>
                    <a:pt x="103" y="13"/>
                  </a:lnTo>
                  <a:lnTo>
                    <a:pt x="103" y="13"/>
                  </a:lnTo>
                  <a:lnTo>
                    <a:pt x="177" y="11"/>
                  </a:lnTo>
                  <a:lnTo>
                    <a:pt x="181" y="21"/>
                  </a:lnTo>
                  <a:lnTo>
                    <a:pt x="183" y="39"/>
                  </a:lnTo>
                  <a:lnTo>
                    <a:pt x="184" y="71"/>
                  </a:lnTo>
                  <a:lnTo>
                    <a:pt x="133" y="67"/>
                  </a:lnTo>
                  <a:lnTo>
                    <a:pt x="110" y="61"/>
                  </a:lnTo>
                  <a:lnTo>
                    <a:pt x="27" y="46"/>
                  </a:lnTo>
                  <a:lnTo>
                    <a:pt x="9" y="41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2" y="24"/>
                  </a:lnTo>
                  <a:lnTo>
                    <a:pt x="7" y="19"/>
                  </a:lnTo>
                  <a:lnTo>
                    <a:pt x="13" y="17"/>
                  </a:lnTo>
                  <a:lnTo>
                    <a:pt x="14" y="15"/>
                  </a:lnTo>
                  <a:lnTo>
                    <a:pt x="51" y="17"/>
                  </a:lnTo>
                  <a:lnTo>
                    <a:pt x="61" y="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297"/>
            <p:cNvSpPr>
              <a:spLocks/>
            </p:cNvSpPr>
            <p:nvPr/>
          </p:nvSpPr>
          <p:spPr bwMode="auto">
            <a:xfrm>
              <a:off x="6423025" y="3938299"/>
              <a:ext cx="290513" cy="219075"/>
            </a:xfrm>
            <a:custGeom>
              <a:avLst/>
              <a:gdLst>
                <a:gd name="T0" fmla="*/ 150 w 183"/>
                <a:gd name="T1" fmla="*/ 0 h 138"/>
                <a:gd name="T2" fmla="*/ 157 w 183"/>
                <a:gd name="T3" fmla="*/ 3 h 138"/>
                <a:gd name="T4" fmla="*/ 165 w 183"/>
                <a:gd name="T5" fmla="*/ 12 h 138"/>
                <a:gd name="T6" fmla="*/ 170 w 183"/>
                <a:gd name="T7" fmla="*/ 27 h 138"/>
                <a:gd name="T8" fmla="*/ 178 w 183"/>
                <a:gd name="T9" fmla="*/ 40 h 138"/>
                <a:gd name="T10" fmla="*/ 181 w 183"/>
                <a:gd name="T11" fmla="*/ 49 h 138"/>
                <a:gd name="T12" fmla="*/ 183 w 183"/>
                <a:gd name="T13" fmla="*/ 55 h 138"/>
                <a:gd name="T14" fmla="*/ 143 w 183"/>
                <a:gd name="T15" fmla="*/ 90 h 138"/>
                <a:gd name="T16" fmla="*/ 133 w 183"/>
                <a:gd name="T17" fmla="*/ 85 h 138"/>
                <a:gd name="T18" fmla="*/ 108 w 183"/>
                <a:gd name="T19" fmla="*/ 123 h 138"/>
                <a:gd name="T20" fmla="*/ 98 w 183"/>
                <a:gd name="T21" fmla="*/ 131 h 138"/>
                <a:gd name="T22" fmla="*/ 84 w 183"/>
                <a:gd name="T23" fmla="*/ 136 h 138"/>
                <a:gd name="T24" fmla="*/ 67 w 183"/>
                <a:gd name="T25" fmla="*/ 138 h 138"/>
                <a:gd name="T26" fmla="*/ 48 w 183"/>
                <a:gd name="T27" fmla="*/ 138 h 138"/>
                <a:gd name="T28" fmla="*/ 30 w 183"/>
                <a:gd name="T29" fmla="*/ 136 h 138"/>
                <a:gd name="T30" fmla="*/ 15 w 183"/>
                <a:gd name="T31" fmla="*/ 133 h 138"/>
                <a:gd name="T32" fmla="*/ 4 w 183"/>
                <a:gd name="T33" fmla="*/ 131 h 138"/>
                <a:gd name="T34" fmla="*/ 0 w 183"/>
                <a:gd name="T35" fmla="*/ 131 h 138"/>
                <a:gd name="T36" fmla="*/ 0 w 183"/>
                <a:gd name="T37" fmla="*/ 116 h 138"/>
                <a:gd name="T38" fmla="*/ 6 w 183"/>
                <a:gd name="T39" fmla="*/ 107 h 138"/>
                <a:gd name="T40" fmla="*/ 13 w 183"/>
                <a:gd name="T41" fmla="*/ 101 h 138"/>
                <a:gd name="T42" fmla="*/ 24 w 183"/>
                <a:gd name="T43" fmla="*/ 99 h 138"/>
                <a:gd name="T44" fmla="*/ 34 w 183"/>
                <a:gd name="T45" fmla="*/ 97 h 138"/>
                <a:gd name="T46" fmla="*/ 41 w 183"/>
                <a:gd name="T47" fmla="*/ 97 h 138"/>
                <a:gd name="T48" fmla="*/ 45 w 183"/>
                <a:gd name="T49" fmla="*/ 97 h 138"/>
                <a:gd name="T50" fmla="*/ 52 w 183"/>
                <a:gd name="T51" fmla="*/ 62 h 138"/>
                <a:gd name="T52" fmla="*/ 108 w 183"/>
                <a:gd name="T53" fmla="*/ 49 h 138"/>
                <a:gd name="T54" fmla="*/ 148 w 183"/>
                <a:gd name="T55" fmla="*/ 9 h 138"/>
                <a:gd name="T56" fmla="*/ 150 w 183"/>
                <a:gd name="T57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3" h="138">
                  <a:moveTo>
                    <a:pt x="150" y="0"/>
                  </a:moveTo>
                  <a:lnTo>
                    <a:pt x="157" y="3"/>
                  </a:lnTo>
                  <a:lnTo>
                    <a:pt x="165" y="12"/>
                  </a:lnTo>
                  <a:lnTo>
                    <a:pt x="170" y="27"/>
                  </a:lnTo>
                  <a:lnTo>
                    <a:pt x="178" y="40"/>
                  </a:lnTo>
                  <a:lnTo>
                    <a:pt x="181" y="49"/>
                  </a:lnTo>
                  <a:lnTo>
                    <a:pt x="183" y="55"/>
                  </a:lnTo>
                  <a:lnTo>
                    <a:pt x="143" y="90"/>
                  </a:lnTo>
                  <a:lnTo>
                    <a:pt x="133" y="85"/>
                  </a:lnTo>
                  <a:lnTo>
                    <a:pt x="108" y="123"/>
                  </a:lnTo>
                  <a:lnTo>
                    <a:pt x="98" y="131"/>
                  </a:lnTo>
                  <a:lnTo>
                    <a:pt x="84" y="136"/>
                  </a:lnTo>
                  <a:lnTo>
                    <a:pt x="67" y="138"/>
                  </a:lnTo>
                  <a:lnTo>
                    <a:pt x="48" y="138"/>
                  </a:lnTo>
                  <a:lnTo>
                    <a:pt x="30" y="136"/>
                  </a:lnTo>
                  <a:lnTo>
                    <a:pt x="15" y="133"/>
                  </a:lnTo>
                  <a:lnTo>
                    <a:pt x="4" y="131"/>
                  </a:lnTo>
                  <a:lnTo>
                    <a:pt x="0" y="131"/>
                  </a:lnTo>
                  <a:lnTo>
                    <a:pt x="0" y="116"/>
                  </a:lnTo>
                  <a:lnTo>
                    <a:pt x="6" y="107"/>
                  </a:lnTo>
                  <a:lnTo>
                    <a:pt x="13" y="101"/>
                  </a:lnTo>
                  <a:lnTo>
                    <a:pt x="24" y="99"/>
                  </a:lnTo>
                  <a:lnTo>
                    <a:pt x="34" y="97"/>
                  </a:lnTo>
                  <a:lnTo>
                    <a:pt x="41" y="97"/>
                  </a:lnTo>
                  <a:lnTo>
                    <a:pt x="45" y="97"/>
                  </a:lnTo>
                  <a:lnTo>
                    <a:pt x="52" y="62"/>
                  </a:lnTo>
                  <a:lnTo>
                    <a:pt x="108" y="49"/>
                  </a:lnTo>
                  <a:lnTo>
                    <a:pt x="148" y="9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99"/>
            <p:cNvSpPr>
              <a:spLocks/>
            </p:cNvSpPr>
            <p:nvPr/>
          </p:nvSpPr>
          <p:spPr bwMode="auto">
            <a:xfrm>
              <a:off x="6270625" y="2569874"/>
              <a:ext cx="341313" cy="760413"/>
            </a:xfrm>
            <a:custGeom>
              <a:avLst/>
              <a:gdLst>
                <a:gd name="T0" fmla="*/ 0 w 215"/>
                <a:gd name="T1" fmla="*/ 0 h 479"/>
                <a:gd name="T2" fmla="*/ 122 w 215"/>
                <a:gd name="T3" fmla="*/ 198 h 479"/>
                <a:gd name="T4" fmla="*/ 128 w 215"/>
                <a:gd name="T5" fmla="*/ 213 h 479"/>
                <a:gd name="T6" fmla="*/ 132 w 215"/>
                <a:gd name="T7" fmla="*/ 215 h 479"/>
                <a:gd name="T8" fmla="*/ 139 w 215"/>
                <a:gd name="T9" fmla="*/ 222 h 479"/>
                <a:gd name="T10" fmla="*/ 152 w 215"/>
                <a:gd name="T11" fmla="*/ 235 h 479"/>
                <a:gd name="T12" fmla="*/ 165 w 215"/>
                <a:gd name="T13" fmla="*/ 248 h 479"/>
                <a:gd name="T14" fmla="*/ 178 w 215"/>
                <a:gd name="T15" fmla="*/ 265 h 479"/>
                <a:gd name="T16" fmla="*/ 189 w 215"/>
                <a:gd name="T17" fmla="*/ 281 h 479"/>
                <a:gd name="T18" fmla="*/ 196 w 215"/>
                <a:gd name="T19" fmla="*/ 300 h 479"/>
                <a:gd name="T20" fmla="*/ 198 w 215"/>
                <a:gd name="T21" fmla="*/ 315 h 479"/>
                <a:gd name="T22" fmla="*/ 215 w 215"/>
                <a:gd name="T23" fmla="*/ 344 h 479"/>
                <a:gd name="T24" fmla="*/ 209 w 215"/>
                <a:gd name="T25" fmla="*/ 359 h 479"/>
                <a:gd name="T26" fmla="*/ 132 w 215"/>
                <a:gd name="T27" fmla="*/ 431 h 479"/>
                <a:gd name="T28" fmla="*/ 28 w 215"/>
                <a:gd name="T29" fmla="*/ 479 h 479"/>
                <a:gd name="T30" fmla="*/ 24 w 215"/>
                <a:gd name="T31" fmla="*/ 440 h 479"/>
                <a:gd name="T32" fmla="*/ 48 w 215"/>
                <a:gd name="T33" fmla="*/ 431 h 479"/>
                <a:gd name="T34" fmla="*/ 47 w 215"/>
                <a:gd name="T35" fmla="*/ 425 h 479"/>
                <a:gd name="T36" fmla="*/ 47 w 215"/>
                <a:gd name="T37" fmla="*/ 411 h 479"/>
                <a:gd name="T38" fmla="*/ 45 w 215"/>
                <a:gd name="T39" fmla="*/ 390 h 479"/>
                <a:gd name="T40" fmla="*/ 45 w 215"/>
                <a:gd name="T41" fmla="*/ 364 h 479"/>
                <a:gd name="T42" fmla="*/ 43 w 215"/>
                <a:gd name="T43" fmla="*/ 340 h 479"/>
                <a:gd name="T44" fmla="*/ 41 w 215"/>
                <a:gd name="T45" fmla="*/ 318 h 479"/>
                <a:gd name="T46" fmla="*/ 41 w 215"/>
                <a:gd name="T47" fmla="*/ 303 h 479"/>
                <a:gd name="T48" fmla="*/ 39 w 215"/>
                <a:gd name="T49" fmla="*/ 296 h 479"/>
                <a:gd name="T50" fmla="*/ 39 w 215"/>
                <a:gd name="T51" fmla="*/ 289 h 479"/>
                <a:gd name="T52" fmla="*/ 39 w 215"/>
                <a:gd name="T53" fmla="*/ 270 h 479"/>
                <a:gd name="T54" fmla="*/ 37 w 215"/>
                <a:gd name="T55" fmla="*/ 246 h 479"/>
                <a:gd name="T56" fmla="*/ 35 w 215"/>
                <a:gd name="T57" fmla="*/ 215 h 479"/>
                <a:gd name="T58" fmla="*/ 47 w 215"/>
                <a:gd name="T59" fmla="*/ 213 h 479"/>
                <a:gd name="T60" fmla="*/ 87 w 215"/>
                <a:gd name="T61" fmla="*/ 207 h 479"/>
                <a:gd name="T62" fmla="*/ 98 w 215"/>
                <a:gd name="T63" fmla="*/ 204 h 479"/>
                <a:gd name="T64" fmla="*/ 63 w 215"/>
                <a:gd name="T65" fmla="*/ 139 h 479"/>
                <a:gd name="T66" fmla="*/ 28 w 215"/>
                <a:gd name="T67" fmla="*/ 87 h 479"/>
                <a:gd name="T68" fmla="*/ 28 w 215"/>
                <a:gd name="T69" fmla="*/ 78 h 479"/>
                <a:gd name="T70" fmla="*/ 26 w 215"/>
                <a:gd name="T71" fmla="*/ 69 h 479"/>
                <a:gd name="T72" fmla="*/ 26 w 215"/>
                <a:gd name="T73" fmla="*/ 63 h 479"/>
                <a:gd name="T74" fmla="*/ 26 w 215"/>
                <a:gd name="T75" fmla="*/ 60 h 479"/>
                <a:gd name="T76" fmla="*/ 26 w 215"/>
                <a:gd name="T77" fmla="*/ 60 h 479"/>
                <a:gd name="T78" fmla="*/ 0 w 215"/>
                <a:gd name="T79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5" h="479">
                  <a:moveTo>
                    <a:pt x="0" y="0"/>
                  </a:moveTo>
                  <a:lnTo>
                    <a:pt x="122" y="198"/>
                  </a:lnTo>
                  <a:lnTo>
                    <a:pt x="128" y="213"/>
                  </a:lnTo>
                  <a:lnTo>
                    <a:pt x="132" y="215"/>
                  </a:lnTo>
                  <a:lnTo>
                    <a:pt x="139" y="222"/>
                  </a:lnTo>
                  <a:lnTo>
                    <a:pt x="152" y="235"/>
                  </a:lnTo>
                  <a:lnTo>
                    <a:pt x="165" y="248"/>
                  </a:lnTo>
                  <a:lnTo>
                    <a:pt x="178" y="265"/>
                  </a:lnTo>
                  <a:lnTo>
                    <a:pt x="189" y="281"/>
                  </a:lnTo>
                  <a:lnTo>
                    <a:pt x="196" y="300"/>
                  </a:lnTo>
                  <a:lnTo>
                    <a:pt x="198" y="315"/>
                  </a:lnTo>
                  <a:lnTo>
                    <a:pt x="215" y="344"/>
                  </a:lnTo>
                  <a:lnTo>
                    <a:pt x="209" y="359"/>
                  </a:lnTo>
                  <a:lnTo>
                    <a:pt x="132" y="431"/>
                  </a:lnTo>
                  <a:lnTo>
                    <a:pt x="28" y="479"/>
                  </a:lnTo>
                  <a:lnTo>
                    <a:pt x="24" y="440"/>
                  </a:lnTo>
                  <a:lnTo>
                    <a:pt x="48" y="431"/>
                  </a:lnTo>
                  <a:lnTo>
                    <a:pt x="47" y="425"/>
                  </a:lnTo>
                  <a:lnTo>
                    <a:pt x="47" y="411"/>
                  </a:lnTo>
                  <a:lnTo>
                    <a:pt x="45" y="390"/>
                  </a:lnTo>
                  <a:lnTo>
                    <a:pt x="45" y="364"/>
                  </a:lnTo>
                  <a:lnTo>
                    <a:pt x="43" y="340"/>
                  </a:lnTo>
                  <a:lnTo>
                    <a:pt x="41" y="318"/>
                  </a:lnTo>
                  <a:lnTo>
                    <a:pt x="41" y="303"/>
                  </a:lnTo>
                  <a:lnTo>
                    <a:pt x="39" y="296"/>
                  </a:lnTo>
                  <a:lnTo>
                    <a:pt x="39" y="289"/>
                  </a:lnTo>
                  <a:lnTo>
                    <a:pt x="39" y="270"/>
                  </a:lnTo>
                  <a:lnTo>
                    <a:pt x="37" y="246"/>
                  </a:lnTo>
                  <a:lnTo>
                    <a:pt x="35" y="215"/>
                  </a:lnTo>
                  <a:lnTo>
                    <a:pt x="47" y="213"/>
                  </a:lnTo>
                  <a:lnTo>
                    <a:pt x="87" y="207"/>
                  </a:lnTo>
                  <a:lnTo>
                    <a:pt x="98" y="204"/>
                  </a:lnTo>
                  <a:lnTo>
                    <a:pt x="63" y="139"/>
                  </a:lnTo>
                  <a:lnTo>
                    <a:pt x="28" y="87"/>
                  </a:lnTo>
                  <a:lnTo>
                    <a:pt x="28" y="78"/>
                  </a:lnTo>
                  <a:lnTo>
                    <a:pt x="26" y="69"/>
                  </a:lnTo>
                  <a:lnTo>
                    <a:pt x="26" y="63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04026"/>
            </a:solidFill>
            <a:ln w="0">
              <a:solidFill>
                <a:srgbClr val="40402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" name="Oval 31"/>
          <p:cNvSpPr/>
          <p:nvPr/>
        </p:nvSpPr>
        <p:spPr>
          <a:xfrm>
            <a:off x="895230" y="2084339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6401" y="2297699"/>
            <a:ext cx="304800" cy="304800"/>
          </a:xfrm>
          <a:prstGeom prst="rect">
            <a:avLst/>
          </a:prstGeom>
        </p:spPr>
      </p:pic>
      <p:sp>
        <p:nvSpPr>
          <p:cNvPr id="34" name="Oval 33"/>
          <p:cNvSpPr/>
          <p:nvPr/>
        </p:nvSpPr>
        <p:spPr>
          <a:xfrm>
            <a:off x="895230" y="3072396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895230" y="4060972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/>
          <p:cNvSpPr/>
          <p:nvPr/>
        </p:nvSpPr>
        <p:spPr>
          <a:xfrm>
            <a:off x="895230" y="5046565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6" name="Picture 5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6401" y="3285756"/>
            <a:ext cx="304800" cy="304800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8590" y="4274332"/>
            <a:ext cx="304800" cy="304800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8590" y="5277397"/>
            <a:ext cx="304800" cy="304800"/>
          </a:xfrm>
          <a:prstGeom prst="rect">
            <a:avLst/>
          </a:prstGeom>
        </p:spPr>
      </p:pic>
      <p:sp>
        <p:nvSpPr>
          <p:cNvPr id="59" name="TextBox 58"/>
          <p:cNvSpPr txBox="1"/>
          <p:nvPr/>
        </p:nvSpPr>
        <p:spPr>
          <a:xfrm>
            <a:off x="1642372" y="2084339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0" name="Rectangle 59"/>
          <p:cNvSpPr>
            <a:spLocks noChangeArrowheads="1"/>
          </p:cNvSpPr>
          <p:nvPr/>
        </p:nvSpPr>
        <p:spPr bwMode="auto">
          <a:xfrm>
            <a:off x="1642371" y="2318592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642372" y="3072396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2" name="Rectangle 61"/>
          <p:cNvSpPr>
            <a:spLocks noChangeArrowheads="1"/>
          </p:cNvSpPr>
          <p:nvPr/>
        </p:nvSpPr>
        <p:spPr bwMode="auto">
          <a:xfrm>
            <a:off x="1642371" y="3306649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1626750" y="4057989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4" name="Rectangle 63"/>
          <p:cNvSpPr>
            <a:spLocks noChangeArrowheads="1"/>
          </p:cNvSpPr>
          <p:nvPr/>
        </p:nvSpPr>
        <p:spPr bwMode="auto">
          <a:xfrm>
            <a:off x="1626749" y="4292242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1642372" y="500792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6" name="Rectangle 65"/>
          <p:cNvSpPr>
            <a:spLocks noChangeArrowheads="1"/>
          </p:cNvSpPr>
          <p:nvPr/>
        </p:nvSpPr>
        <p:spPr bwMode="auto">
          <a:xfrm>
            <a:off x="1642371" y="524217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846107" y="799888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Rectangle 35"/>
          <p:cNvSpPr>
            <a:spLocks noChangeArrowheads="1"/>
          </p:cNvSpPr>
          <p:nvPr/>
        </p:nvSpPr>
        <p:spPr bwMode="auto">
          <a:xfrm>
            <a:off x="846107" y="1262622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318499561"/>
      </p:ext>
    </p:extLst>
  </p:cSld>
  <p:clrMapOvr>
    <a:masterClrMapping/>
  </p:clrMapOvr>
  <p:transition spd="slow">
    <p:push dir="u"/>
  </p:transition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2666997" y="96984"/>
            <a:ext cx="6858005" cy="6858008"/>
            <a:chOff x="1680" y="0"/>
            <a:chExt cx="4320" cy="4320"/>
          </a:xfrm>
        </p:grpSpPr>
        <p:sp>
          <p:nvSpPr>
            <p:cNvPr id="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680" y="0"/>
              <a:ext cx="4320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062" y="170"/>
              <a:ext cx="3549" cy="3548"/>
            </a:xfrm>
            <a:custGeom>
              <a:avLst/>
              <a:gdLst>
                <a:gd name="T0" fmla="*/ 1692 w 3549"/>
                <a:gd name="T1" fmla="*/ 3526 h 3548"/>
                <a:gd name="T2" fmla="*/ 2036 w 3549"/>
                <a:gd name="T3" fmla="*/ 3515 h 3548"/>
                <a:gd name="T4" fmla="*/ 1536 w 3549"/>
                <a:gd name="T5" fmla="*/ 3522 h 3548"/>
                <a:gd name="T6" fmla="*/ 2194 w 3549"/>
                <a:gd name="T7" fmla="*/ 3499 h 3548"/>
                <a:gd name="T8" fmla="*/ 1362 w 3549"/>
                <a:gd name="T9" fmla="*/ 3499 h 3548"/>
                <a:gd name="T10" fmla="*/ 2313 w 3549"/>
                <a:gd name="T11" fmla="*/ 3459 h 3548"/>
                <a:gd name="T12" fmla="*/ 1157 w 3549"/>
                <a:gd name="T13" fmla="*/ 3435 h 3548"/>
                <a:gd name="T14" fmla="*/ 2471 w 3549"/>
                <a:gd name="T15" fmla="*/ 3384 h 3548"/>
                <a:gd name="T16" fmla="*/ 1008 w 3549"/>
                <a:gd name="T17" fmla="*/ 3357 h 3548"/>
                <a:gd name="T18" fmla="*/ 2621 w 3549"/>
                <a:gd name="T19" fmla="*/ 3311 h 3548"/>
                <a:gd name="T20" fmla="*/ 855 w 3549"/>
                <a:gd name="T21" fmla="*/ 3290 h 3548"/>
                <a:gd name="T22" fmla="*/ 2762 w 3549"/>
                <a:gd name="T23" fmla="*/ 3236 h 3548"/>
                <a:gd name="T24" fmla="*/ 752 w 3549"/>
                <a:gd name="T25" fmla="*/ 3222 h 3548"/>
                <a:gd name="T26" fmla="*/ 2904 w 3549"/>
                <a:gd name="T27" fmla="*/ 3139 h 3548"/>
                <a:gd name="T28" fmla="*/ 613 w 3549"/>
                <a:gd name="T29" fmla="*/ 3116 h 3548"/>
                <a:gd name="T30" fmla="*/ 3018 w 3549"/>
                <a:gd name="T31" fmla="*/ 3015 h 3548"/>
                <a:gd name="T32" fmla="*/ 466 w 3549"/>
                <a:gd name="T33" fmla="*/ 2964 h 3548"/>
                <a:gd name="T34" fmla="*/ 3153 w 3549"/>
                <a:gd name="T35" fmla="*/ 2858 h 3548"/>
                <a:gd name="T36" fmla="*/ 362 w 3549"/>
                <a:gd name="T37" fmla="*/ 2830 h 3548"/>
                <a:gd name="T38" fmla="*/ 3231 w 3549"/>
                <a:gd name="T39" fmla="*/ 2749 h 3548"/>
                <a:gd name="T40" fmla="*/ 263 w 3549"/>
                <a:gd name="T41" fmla="*/ 2703 h 3548"/>
                <a:gd name="T42" fmla="*/ 3317 w 3549"/>
                <a:gd name="T43" fmla="*/ 2616 h 3548"/>
                <a:gd name="T44" fmla="*/ 206 w 3549"/>
                <a:gd name="T45" fmla="*/ 2595 h 3548"/>
                <a:gd name="T46" fmla="*/ 3396 w 3549"/>
                <a:gd name="T47" fmla="*/ 2469 h 3548"/>
                <a:gd name="T48" fmla="*/ 127 w 3549"/>
                <a:gd name="T49" fmla="*/ 2435 h 3548"/>
                <a:gd name="T50" fmla="*/ 3447 w 3549"/>
                <a:gd name="T51" fmla="*/ 2299 h 3548"/>
                <a:gd name="T52" fmla="*/ 67 w 3549"/>
                <a:gd name="T53" fmla="*/ 2233 h 3548"/>
                <a:gd name="T54" fmla="*/ 3509 w 3549"/>
                <a:gd name="T55" fmla="*/ 2097 h 3548"/>
                <a:gd name="T56" fmla="*/ 3536 w 3549"/>
                <a:gd name="T57" fmla="*/ 1932 h 3548"/>
                <a:gd name="T58" fmla="*/ 25 w 3549"/>
                <a:gd name="T59" fmla="*/ 1906 h 3548"/>
                <a:gd name="T60" fmla="*/ 3549 w 3549"/>
                <a:gd name="T61" fmla="*/ 1770 h 3548"/>
                <a:gd name="T62" fmla="*/ 21 w 3549"/>
                <a:gd name="T63" fmla="*/ 1744 h 3548"/>
                <a:gd name="T64" fmla="*/ 3541 w 3549"/>
                <a:gd name="T65" fmla="*/ 1601 h 3548"/>
                <a:gd name="T66" fmla="*/ 28 w 3549"/>
                <a:gd name="T67" fmla="*/ 1613 h 3548"/>
                <a:gd name="T68" fmla="*/ 3518 w 3549"/>
                <a:gd name="T69" fmla="*/ 1478 h 3548"/>
                <a:gd name="T70" fmla="*/ 40 w 3549"/>
                <a:gd name="T71" fmla="*/ 1453 h 3548"/>
                <a:gd name="T72" fmla="*/ 3465 w 3549"/>
                <a:gd name="T73" fmla="*/ 1308 h 3548"/>
                <a:gd name="T74" fmla="*/ 71 w 3549"/>
                <a:gd name="T75" fmla="*/ 1277 h 3548"/>
                <a:gd name="T76" fmla="*/ 3404 w 3549"/>
                <a:gd name="T77" fmla="*/ 1108 h 3548"/>
                <a:gd name="T78" fmla="*/ 148 w 3549"/>
                <a:gd name="T79" fmla="*/ 1079 h 3548"/>
                <a:gd name="T80" fmla="*/ 3336 w 3549"/>
                <a:gd name="T81" fmla="*/ 953 h 3548"/>
                <a:gd name="T82" fmla="*/ 195 w 3549"/>
                <a:gd name="T83" fmla="*/ 962 h 3548"/>
                <a:gd name="T84" fmla="*/ 3248 w 3549"/>
                <a:gd name="T85" fmla="*/ 824 h 3548"/>
                <a:gd name="T86" fmla="*/ 283 w 3549"/>
                <a:gd name="T87" fmla="*/ 831 h 3548"/>
                <a:gd name="T88" fmla="*/ 3176 w 3549"/>
                <a:gd name="T89" fmla="*/ 718 h 3548"/>
                <a:gd name="T90" fmla="*/ 386 w 3549"/>
                <a:gd name="T91" fmla="*/ 695 h 3548"/>
                <a:gd name="T92" fmla="*/ 3067 w 3549"/>
                <a:gd name="T93" fmla="*/ 588 h 3548"/>
                <a:gd name="T94" fmla="*/ 487 w 3549"/>
                <a:gd name="T95" fmla="*/ 562 h 3548"/>
                <a:gd name="T96" fmla="*/ 2917 w 3549"/>
                <a:gd name="T97" fmla="*/ 440 h 3548"/>
                <a:gd name="T98" fmla="*/ 635 w 3549"/>
                <a:gd name="T99" fmla="*/ 413 h 3548"/>
                <a:gd name="T100" fmla="*/ 2785 w 3549"/>
                <a:gd name="T101" fmla="*/ 333 h 3548"/>
                <a:gd name="T102" fmla="*/ 739 w 3549"/>
                <a:gd name="T103" fmla="*/ 338 h 3548"/>
                <a:gd name="T104" fmla="*/ 2649 w 3549"/>
                <a:gd name="T105" fmla="*/ 254 h 3548"/>
                <a:gd name="T106" fmla="*/ 889 w 3549"/>
                <a:gd name="T107" fmla="*/ 258 h 3548"/>
                <a:gd name="T108" fmla="*/ 2533 w 3549"/>
                <a:gd name="T109" fmla="*/ 193 h 3548"/>
                <a:gd name="T110" fmla="*/ 1032 w 3549"/>
                <a:gd name="T111" fmla="*/ 178 h 3548"/>
                <a:gd name="T112" fmla="*/ 2338 w 3549"/>
                <a:gd name="T113" fmla="*/ 110 h 3548"/>
                <a:gd name="T114" fmla="*/ 1185 w 3549"/>
                <a:gd name="T115" fmla="*/ 102 h 3548"/>
                <a:gd name="T116" fmla="*/ 2179 w 3549"/>
                <a:gd name="T117" fmla="*/ 53 h 3548"/>
                <a:gd name="T118" fmla="*/ 1385 w 3549"/>
                <a:gd name="T119" fmla="*/ 42 h 3548"/>
                <a:gd name="T120" fmla="*/ 1552 w 3549"/>
                <a:gd name="T121" fmla="*/ 13 h 3548"/>
                <a:gd name="T122" fmla="*/ 1893 w 3549"/>
                <a:gd name="T123" fmla="*/ 4 h 3548"/>
                <a:gd name="T124" fmla="*/ 1731 w 3549"/>
                <a:gd name="T125" fmla="*/ 11 h 3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49" h="3548">
                  <a:moveTo>
                    <a:pt x="1859" y="3526"/>
                  </a:moveTo>
                  <a:lnTo>
                    <a:pt x="1863" y="3526"/>
                  </a:lnTo>
                  <a:lnTo>
                    <a:pt x="1867" y="3528"/>
                  </a:lnTo>
                  <a:lnTo>
                    <a:pt x="1870" y="3531"/>
                  </a:lnTo>
                  <a:lnTo>
                    <a:pt x="1870" y="3536"/>
                  </a:lnTo>
                  <a:lnTo>
                    <a:pt x="1870" y="3540"/>
                  </a:lnTo>
                  <a:lnTo>
                    <a:pt x="1867" y="3543"/>
                  </a:lnTo>
                  <a:lnTo>
                    <a:pt x="1864" y="3545"/>
                  </a:lnTo>
                  <a:lnTo>
                    <a:pt x="1860" y="3547"/>
                  </a:lnTo>
                  <a:lnTo>
                    <a:pt x="1828" y="3548"/>
                  </a:lnTo>
                  <a:lnTo>
                    <a:pt x="1823" y="3548"/>
                  </a:lnTo>
                  <a:lnTo>
                    <a:pt x="1820" y="3545"/>
                  </a:lnTo>
                  <a:lnTo>
                    <a:pt x="1817" y="3541"/>
                  </a:lnTo>
                  <a:lnTo>
                    <a:pt x="1816" y="3537"/>
                  </a:lnTo>
                  <a:lnTo>
                    <a:pt x="1817" y="3533"/>
                  </a:lnTo>
                  <a:lnTo>
                    <a:pt x="1819" y="3529"/>
                  </a:lnTo>
                  <a:lnTo>
                    <a:pt x="1823" y="3527"/>
                  </a:lnTo>
                  <a:lnTo>
                    <a:pt x="1826" y="3527"/>
                  </a:lnTo>
                  <a:lnTo>
                    <a:pt x="1859" y="3526"/>
                  </a:lnTo>
                  <a:close/>
                  <a:moveTo>
                    <a:pt x="1660" y="3523"/>
                  </a:moveTo>
                  <a:lnTo>
                    <a:pt x="1692" y="3526"/>
                  </a:lnTo>
                  <a:lnTo>
                    <a:pt x="1697" y="3527"/>
                  </a:lnTo>
                  <a:lnTo>
                    <a:pt x="1699" y="3528"/>
                  </a:lnTo>
                  <a:lnTo>
                    <a:pt x="1702" y="3532"/>
                  </a:lnTo>
                  <a:lnTo>
                    <a:pt x="1702" y="3536"/>
                  </a:lnTo>
                  <a:lnTo>
                    <a:pt x="1701" y="3541"/>
                  </a:lnTo>
                  <a:lnTo>
                    <a:pt x="1699" y="3544"/>
                  </a:lnTo>
                  <a:lnTo>
                    <a:pt x="1696" y="3547"/>
                  </a:lnTo>
                  <a:lnTo>
                    <a:pt x="1692" y="3547"/>
                  </a:lnTo>
                  <a:lnTo>
                    <a:pt x="1659" y="3545"/>
                  </a:lnTo>
                  <a:lnTo>
                    <a:pt x="1655" y="3544"/>
                  </a:lnTo>
                  <a:lnTo>
                    <a:pt x="1651" y="3541"/>
                  </a:lnTo>
                  <a:lnTo>
                    <a:pt x="1648" y="3537"/>
                  </a:lnTo>
                  <a:lnTo>
                    <a:pt x="1648" y="3533"/>
                  </a:lnTo>
                  <a:lnTo>
                    <a:pt x="1650" y="3529"/>
                  </a:lnTo>
                  <a:lnTo>
                    <a:pt x="1652" y="3526"/>
                  </a:lnTo>
                  <a:lnTo>
                    <a:pt x="1655" y="3524"/>
                  </a:lnTo>
                  <a:lnTo>
                    <a:pt x="1660" y="3523"/>
                  </a:lnTo>
                  <a:close/>
                  <a:moveTo>
                    <a:pt x="2025" y="3510"/>
                  </a:moveTo>
                  <a:lnTo>
                    <a:pt x="2029" y="3510"/>
                  </a:lnTo>
                  <a:lnTo>
                    <a:pt x="2033" y="3511"/>
                  </a:lnTo>
                  <a:lnTo>
                    <a:pt x="2036" y="3515"/>
                  </a:lnTo>
                  <a:lnTo>
                    <a:pt x="2037" y="3519"/>
                  </a:lnTo>
                  <a:lnTo>
                    <a:pt x="2037" y="3523"/>
                  </a:lnTo>
                  <a:lnTo>
                    <a:pt x="2035" y="3527"/>
                  </a:lnTo>
                  <a:lnTo>
                    <a:pt x="2032" y="3529"/>
                  </a:lnTo>
                  <a:lnTo>
                    <a:pt x="2028" y="3531"/>
                  </a:lnTo>
                  <a:lnTo>
                    <a:pt x="1995" y="3535"/>
                  </a:lnTo>
                  <a:lnTo>
                    <a:pt x="1991" y="3535"/>
                  </a:lnTo>
                  <a:lnTo>
                    <a:pt x="1987" y="3533"/>
                  </a:lnTo>
                  <a:lnTo>
                    <a:pt x="1985" y="3529"/>
                  </a:lnTo>
                  <a:lnTo>
                    <a:pt x="1984" y="3526"/>
                  </a:lnTo>
                  <a:lnTo>
                    <a:pt x="1984" y="3522"/>
                  </a:lnTo>
                  <a:lnTo>
                    <a:pt x="1986" y="3518"/>
                  </a:lnTo>
                  <a:lnTo>
                    <a:pt x="1989" y="3515"/>
                  </a:lnTo>
                  <a:lnTo>
                    <a:pt x="1993" y="3514"/>
                  </a:lnTo>
                  <a:lnTo>
                    <a:pt x="2025" y="3510"/>
                  </a:lnTo>
                  <a:close/>
                  <a:moveTo>
                    <a:pt x="1494" y="3505"/>
                  </a:moveTo>
                  <a:lnTo>
                    <a:pt x="1527" y="3510"/>
                  </a:lnTo>
                  <a:lnTo>
                    <a:pt x="1531" y="3511"/>
                  </a:lnTo>
                  <a:lnTo>
                    <a:pt x="1533" y="3514"/>
                  </a:lnTo>
                  <a:lnTo>
                    <a:pt x="1535" y="3518"/>
                  </a:lnTo>
                  <a:lnTo>
                    <a:pt x="1536" y="3522"/>
                  </a:lnTo>
                  <a:lnTo>
                    <a:pt x="1533" y="3526"/>
                  </a:lnTo>
                  <a:lnTo>
                    <a:pt x="1531" y="3529"/>
                  </a:lnTo>
                  <a:lnTo>
                    <a:pt x="1527" y="3531"/>
                  </a:lnTo>
                  <a:lnTo>
                    <a:pt x="1523" y="3531"/>
                  </a:lnTo>
                  <a:lnTo>
                    <a:pt x="1491" y="3526"/>
                  </a:lnTo>
                  <a:lnTo>
                    <a:pt x="1486" y="3524"/>
                  </a:lnTo>
                  <a:lnTo>
                    <a:pt x="1483" y="3522"/>
                  </a:lnTo>
                  <a:lnTo>
                    <a:pt x="1482" y="3518"/>
                  </a:lnTo>
                  <a:lnTo>
                    <a:pt x="1482" y="3514"/>
                  </a:lnTo>
                  <a:lnTo>
                    <a:pt x="1483" y="3510"/>
                  </a:lnTo>
                  <a:lnTo>
                    <a:pt x="1486" y="3507"/>
                  </a:lnTo>
                  <a:lnTo>
                    <a:pt x="1490" y="3505"/>
                  </a:lnTo>
                  <a:lnTo>
                    <a:pt x="1494" y="3505"/>
                  </a:lnTo>
                  <a:close/>
                  <a:moveTo>
                    <a:pt x="2193" y="3477"/>
                  </a:moveTo>
                  <a:lnTo>
                    <a:pt x="2197" y="3480"/>
                  </a:lnTo>
                  <a:lnTo>
                    <a:pt x="2200" y="3482"/>
                  </a:lnTo>
                  <a:lnTo>
                    <a:pt x="2202" y="3486"/>
                  </a:lnTo>
                  <a:lnTo>
                    <a:pt x="2202" y="3490"/>
                  </a:lnTo>
                  <a:lnTo>
                    <a:pt x="2201" y="3494"/>
                  </a:lnTo>
                  <a:lnTo>
                    <a:pt x="2198" y="3497"/>
                  </a:lnTo>
                  <a:lnTo>
                    <a:pt x="2194" y="3499"/>
                  </a:lnTo>
                  <a:lnTo>
                    <a:pt x="2162" y="3506"/>
                  </a:lnTo>
                  <a:lnTo>
                    <a:pt x="2158" y="3506"/>
                  </a:lnTo>
                  <a:lnTo>
                    <a:pt x="2154" y="3505"/>
                  </a:lnTo>
                  <a:lnTo>
                    <a:pt x="2151" y="3502"/>
                  </a:lnTo>
                  <a:lnTo>
                    <a:pt x="2148" y="3498"/>
                  </a:lnTo>
                  <a:lnTo>
                    <a:pt x="2148" y="3494"/>
                  </a:lnTo>
                  <a:lnTo>
                    <a:pt x="2151" y="3490"/>
                  </a:lnTo>
                  <a:lnTo>
                    <a:pt x="2154" y="3488"/>
                  </a:lnTo>
                  <a:lnTo>
                    <a:pt x="2158" y="3485"/>
                  </a:lnTo>
                  <a:lnTo>
                    <a:pt x="2189" y="3478"/>
                  </a:lnTo>
                  <a:lnTo>
                    <a:pt x="2193" y="3477"/>
                  </a:lnTo>
                  <a:close/>
                  <a:moveTo>
                    <a:pt x="1326" y="3471"/>
                  </a:moveTo>
                  <a:lnTo>
                    <a:pt x="1330" y="3471"/>
                  </a:lnTo>
                  <a:lnTo>
                    <a:pt x="1362" y="3478"/>
                  </a:lnTo>
                  <a:lnTo>
                    <a:pt x="1366" y="3480"/>
                  </a:lnTo>
                  <a:lnTo>
                    <a:pt x="1368" y="3484"/>
                  </a:lnTo>
                  <a:lnTo>
                    <a:pt x="1371" y="3488"/>
                  </a:lnTo>
                  <a:lnTo>
                    <a:pt x="1370" y="3492"/>
                  </a:lnTo>
                  <a:lnTo>
                    <a:pt x="1368" y="3495"/>
                  </a:lnTo>
                  <a:lnTo>
                    <a:pt x="1366" y="3498"/>
                  </a:lnTo>
                  <a:lnTo>
                    <a:pt x="1362" y="3499"/>
                  </a:lnTo>
                  <a:lnTo>
                    <a:pt x="1358" y="3499"/>
                  </a:lnTo>
                  <a:lnTo>
                    <a:pt x="1325" y="3492"/>
                  </a:lnTo>
                  <a:lnTo>
                    <a:pt x="1321" y="3489"/>
                  </a:lnTo>
                  <a:lnTo>
                    <a:pt x="1319" y="3486"/>
                  </a:lnTo>
                  <a:lnTo>
                    <a:pt x="1317" y="3482"/>
                  </a:lnTo>
                  <a:lnTo>
                    <a:pt x="1317" y="3478"/>
                  </a:lnTo>
                  <a:lnTo>
                    <a:pt x="1320" y="3475"/>
                  </a:lnTo>
                  <a:lnTo>
                    <a:pt x="1322" y="3472"/>
                  </a:lnTo>
                  <a:lnTo>
                    <a:pt x="1326" y="3471"/>
                  </a:lnTo>
                  <a:close/>
                  <a:moveTo>
                    <a:pt x="2353" y="3430"/>
                  </a:moveTo>
                  <a:lnTo>
                    <a:pt x="2357" y="3431"/>
                  </a:lnTo>
                  <a:lnTo>
                    <a:pt x="2361" y="3434"/>
                  </a:lnTo>
                  <a:lnTo>
                    <a:pt x="2362" y="3438"/>
                  </a:lnTo>
                  <a:lnTo>
                    <a:pt x="2363" y="3442"/>
                  </a:lnTo>
                  <a:lnTo>
                    <a:pt x="2362" y="3446"/>
                  </a:lnTo>
                  <a:lnTo>
                    <a:pt x="2359" y="3450"/>
                  </a:lnTo>
                  <a:lnTo>
                    <a:pt x="2355" y="3451"/>
                  </a:lnTo>
                  <a:lnTo>
                    <a:pt x="2325" y="3461"/>
                  </a:lnTo>
                  <a:lnTo>
                    <a:pt x="2320" y="3463"/>
                  </a:lnTo>
                  <a:lnTo>
                    <a:pt x="2316" y="3461"/>
                  </a:lnTo>
                  <a:lnTo>
                    <a:pt x="2313" y="3459"/>
                  </a:lnTo>
                  <a:lnTo>
                    <a:pt x="2311" y="3455"/>
                  </a:lnTo>
                  <a:lnTo>
                    <a:pt x="2311" y="3451"/>
                  </a:lnTo>
                  <a:lnTo>
                    <a:pt x="2312" y="3447"/>
                  </a:lnTo>
                  <a:lnTo>
                    <a:pt x="2315" y="3443"/>
                  </a:lnTo>
                  <a:lnTo>
                    <a:pt x="2319" y="3442"/>
                  </a:lnTo>
                  <a:lnTo>
                    <a:pt x="2349" y="3431"/>
                  </a:lnTo>
                  <a:lnTo>
                    <a:pt x="2353" y="3430"/>
                  </a:lnTo>
                  <a:close/>
                  <a:moveTo>
                    <a:pt x="1168" y="3420"/>
                  </a:moveTo>
                  <a:lnTo>
                    <a:pt x="1172" y="3421"/>
                  </a:lnTo>
                  <a:lnTo>
                    <a:pt x="1202" y="3431"/>
                  </a:lnTo>
                  <a:lnTo>
                    <a:pt x="1206" y="3434"/>
                  </a:lnTo>
                  <a:lnTo>
                    <a:pt x="1209" y="3437"/>
                  </a:lnTo>
                  <a:lnTo>
                    <a:pt x="1210" y="3440"/>
                  </a:lnTo>
                  <a:lnTo>
                    <a:pt x="1209" y="3446"/>
                  </a:lnTo>
                  <a:lnTo>
                    <a:pt x="1207" y="3450"/>
                  </a:lnTo>
                  <a:lnTo>
                    <a:pt x="1203" y="3451"/>
                  </a:lnTo>
                  <a:lnTo>
                    <a:pt x="1199" y="3452"/>
                  </a:lnTo>
                  <a:lnTo>
                    <a:pt x="1195" y="3452"/>
                  </a:lnTo>
                  <a:lnTo>
                    <a:pt x="1164" y="3440"/>
                  </a:lnTo>
                  <a:lnTo>
                    <a:pt x="1160" y="3439"/>
                  </a:lnTo>
                  <a:lnTo>
                    <a:pt x="1157" y="3435"/>
                  </a:lnTo>
                  <a:lnTo>
                    <a:pt x="1157" y="3431"/>
                  </a:lnTo>
                  <a:lnTo>
                    <a:pt x="1157" y="3427"/>
                  </a:lnTo>
                  <a:lnTo>
                    <a:pt x="1160" y="3423"/>
                  </a:lnTo>
                  <a:lnTo>
                    <a:pt x="1163" y="3421"/>
                  </a:lnTo>
                  <a:lnTo>
                    <a:pt x="1168" y="3420"/>
                  </a:lnTo>
                  <a:close/>
                  <a:moveTo>
                    <a:pt x="2507" y="3368"/>
                  </a:moveTo>
                  <a:lnTo>
                    <a:pt x="2511" y="3368"/>
                  </a:lnTo>
                  <a:lnTo>
                    <a:pt x="2515" y="3371"/>
                  </a:lnTo>
                  <a:lnTo>
                    <a:pt x="2518" y="3374"/>
                  </a:lnTo>
                  <a:lnTo>
                    <a:pt x="2519" y="3379"/>
                  </a:lnTo>
                  <a:lnTo>
                    <a:pt x="2518" y="3383"/>
                  </a:lnTo>
                  <a:lnTo>
                    <a:pt x="2516" y="3385"/>
                  </a:lnTo>
                  <a:lnTo>
                    <a:pt x="2512" y="3388"/>
                  </a:lnTo>
                  <a:lnTo>
                    <a:pt x="2482" y="3401"/>
                  </a:lnTo>
                  <a:lnTo>
                    <a:pt x="2478" y="3403"/>
                  </a:lnTo>
                  <a:lnTo>
                    <a:pt x="2474" y="3403"/>
                  </a:lnTo>
                  <a:lnTo>
                    <a:pt x="2471" y="3400"/>
                  </a:lnTo>
                  <a:lnTo>
                    <a:pt x="2468" y="3396"/>
                  </a:lnTo>
                  <a:lnTo>
                    <a:pt x="2468" y="3392"/>
                  </a:lnTo>
                  <a:lnTo>
                    <a:pt x="2468" y="3388"/>
                  </a:lnTo>
                  <a:lnTo>
                    <a:pt x="2471" y="3384"/>
                  </a:lnTo>
                  <a:lnTo>
                    <a:pt x="2474" y="3382"/>
                  </a:lnTo>
                  <a:lnTo>
                    <a:pt x="2503" y="3368"/>
                  </a:lnTo>
                  <a:lnTo>
                    <a:pt x="2507" y="3368"/>
                  </a:lnTo>
                  <a:close/>
                  <a:moveTo>
                    <a:pt x="1015" y="3355"/>
                  </a:moveTo>
                  <a:lnTo>
                    <a:pt x="1017" y="3355"/>
                  </a:lnTo>
                  <a:lnTo>
                    <a:pt x="1048" y="3370"/>
                  </a:lnTo>
                  <a:lnTo>
                    <a:pt x="1050" y="3372"/>
                  </a:lnTo>
                  <a:lnTo>
                    <a:pt x="1053" y="3375"/>
                  </a:lnTo>
                  <a:lnTo>
                    <a:pt x="1053" y="3380"/>
                  </a:lnTo>
                  <a:lnTo>
                    <a:pt x="1053" y="3384"/>
                  </a:lnTo>
                  <a:lnTo>
                    <a:pt x="1050" y="3387"/>
                  </a:lnTo>
                  <a:lnTo>
                    <a:pt x="1046" y="3389"/>
                  </a:lnTo>
                  <a:lnTo>
                    <a:pt x="1042" y="3391"/>
                  </a:lnTo>
                  <a:lnTo>
                    <a:pt x="1038" y="3389"/>
                  </a:lnTo>
                  <a:lnTo>
                    <a:pt x="1008" y="3375"/>
                  </a:lnTo>
                  <a:lnTo>
                    <a:pt x="1004" y="3372"/>
                  </a:lnTo>
                  <a:lnTo>
                    <a:pt x="1003" y="3370"/>
                  </a:lnTo>
                  <a:lnTo>
                    <a:pt x="1002" y="3365"/>
                  </a:lnTo>
                  <a:lnTo>
                    <a:pt x="1003" y="3361"/>
                  </a:lnTo>
                  <a:lnTo>
                    <a:pt x="1006" y="3358"/>
                  </a:lnTo>
                  <a:lnTo>
                    <a:pt x="1008" y="3357"/>
                  </a:lnTo>
                  <a:lnTo>
                    <a:pt x="1011" y="3355"/>
                  </a:lnTo>
                  <a:lnTo>
                    <a:pt x="1015" y="3355"/>
                  </a:lnTo>
                  <a:close/>
                  <a:moveTo>
                    <a:pt x="2658" y="3291"/>
                  </a:moveTo>
                  <a:lnTo>
                    <a:pt x="2662" y="3291"/>
                  </a:lnTo>
                  <a:lnTo>
                    <a:pt x="2664" y="3294"/>
                  </a:lnTo>
                  <a:lnTo>
                    <a:pt x="2666" y="3296"/>
                  </a:lnTo>
                  <a:lnTo>
                    <a:pt x="2667" y="3299"/>
                  </a:lnTo>
                  <a:lnTo>
                    <a:pt x="2667" y="3303"/>
                  </a:lnTo>
                  <a:lnTo>
                    <a:pt x="2667" y="3306"/>
                  </a:lnTo>
                  <a:lnTo>
                    <a:pt x="2664" y="3310"/>
                  </a:lnTo>
                  <a:lnTo>
                    <a:pt x="2662" y="3311"/>
                  </a:lnTo>
                  <a:lnTo>
                    <a:pt x="2634" y="3327"/>
                  </a:lnTo>
                  <a:lnTo>
                    <a:pt x="2630" y="3328"/>
                  </a:lnTo>
                  <a:lnTo>
                    <a:pt x="2628" y="3328"/>
                  </a:lnTo>
                  <a:lnTo>
                    <a:pt x="2624" y="3328"/>
                  </a:lnTo>
                  <a:lnTo>
                    <a:pt x="2621" y="3325"/>
                  </a:lnTo>
                  <a:lnTo>
                    <a:pt x="2620" y="3323"/>
                  </a:lnTo>
                  <a:lnTo>
                    <a:pt x="2618" y="3320"/>
                  </a:lnTo>
                  <a:lnTo>
                    <a:pt x="2618" y="3316"/>
                  </a:lnTo>
                  <a:lnTo>
                    <a:pt x="2618" y="3313"/>
                  </a:lnTo>
                  <a:lnTo>
                    <a:pt x="2621" y="3311"/>
                  </a:lnTo>
                  <a:lnTo>
                    <a:pt x="2624" y="3308"/>
                  </a:lnTo>
                  <a:lnTo>
                    <a:pt x="2651" y="3293"/>
                  </a:lnTo>
                  <a:lnTo>
                    <a:pt x="2655" y="3291"/>
                  </a:lnTo>
                  <a:lnTo>
                    <a:pt x="2658" y="3291"/>
                  </a:lnTo>
                  <a:close/>
                  <a:moveTo>
                    <a:pt x="864" y="3276"/>
                  </a:moveTo>
                  <a:lnTo>
                    <a:pt x="868" y="3276"/>
                  </a:lnTo>
                  <a:lnTo>
                    <a:pt x="871" y="3277"/>
                  </a:lnTo>
                  <a:lnTo>
                    <a:pt x="898" y="3293"/>
                  </a:lnTo>
                  <a:lnTo>
                    <a:pt x="901" y="3295"/>
                  </a:lnTo>
                  <a:lnTo>
                    <a:pt x="904" y="3298"/>
                  </a:lnTo>
                  <a:lnTo>
                    <a:pt x="904" y="3302"/>
                  </a:lnTo>
                  <a:lnTo>
                    <a:pt x="904" y="3304"/>
                  </a:lnTo>
                  <a:lnTo>
                    <a:pt x="902" y="3308"/>
                  </a:lnTo>
                  <a:lnTo>
                    <a:pt x="901" y="3311"/>
                  </a:lnTo>
                  <a:lnTo>
                    <a:pt x="897" y="3312"/>
                  </a:lnTo>
                  <a:lnTo>
                    <a:pt x="894" y="3313"/>
                  </a:lnTo>
                  <a:lnTo>
                    <a:pt x="890" y="3313"/>
                  </a:lnTo>
                  <a:lnTo>
                    <a:pt x="888" y="3312"/>
                  </a:lnTo>
                  <a:lnTo>
                    <a:pt x="859" y="3295"/>
                  </a:lnTo>
                  <a:lnTo>
                    <a:pt x="856" y="3293"/>
                  </a:lnTo>
                  <a:lnTo>
                    <a:pt x="855" y="3290"/>
                  </a:lnTo>
                  <a:lnTo>
                    <a:pt x="855" y="3287"/>
                  </a:lnTo>
                  <a:lnTo>
                    <a:pt x="855" y="3283"/>
                  </a:lnTo>
                  <a:lnTo>
                    <a:pt x="856" y="3281"/>
                  </a:lnTo>
                  <a:lnTo>
                    <a:pt x="858" y="3278"/>
                  </a:lnTo>
                  <a:lnTo>
                    <a:pt x="862" y="3276"/>
                  </a:lnTo>
                  <a:lnTo>
                    <a:pt x="864" y="3276"/>
                  </a:lnTo>
                  <a:close/>
                  <a:moveTo>
                    <a:pt x="2798" y="3200"/>
                  </a:moveTo>
                  <a:lnTo>
                    <a:pt x="2802" y="3201"/>
                  </a:lnTo>
                  <a:lnTo>
                    <a:pt x="2804" y="3202"/>
                  </a:lnTo>
                  <a:lnTo>
                    <a:pt x="2807" y="3205"/>
                  </a:lnTo>
                  <a:lnTo>
                    <a:pt x="2808" y="3207"/>
                  </a:lnTo>
                  <a:lnTo>
                    <a:pt x="2808" y="3211"/>
                  </a:lnTo>
                  <a:lnTo>
                    <a:pt x="2808" y="3214"/>
                  </a:lnTo>
                  <a:lnTo>
                    <a:pt x="2807" y="3218"/>
                  </a:lnTo>
                  <a:lnTo>
                    <a:pt x="2804" y="3219"/>
                  </a:lnTo>
                  <a:lnTo>
                    <a:pt x="2777" y="3239"/>
                  </a:lnTo>
                  <a:lnTo>
                    <a:pt x="2774" y="3240"/>
                  </a:lnTo>
                  <a:lnTo>
                    <a:pt x="2770" y="3240"/>
                  </a:lnTo>
                  <a:lnTo>
                    <a:pt x="2768" y="3240"/>
                  </a:lnTo>
                  <a:lnTo>
                    <a:pt x="2765" y="3238"/>
                  </a:lnTo>
                  <a:lnTo>
                    <a:pt x="2762" y="3236"/>
                  </a:lnTo>
                  <a:lnTo>
                    <a:pt x="2761" y="3232"/>
                  </a:lnTo>
                  <a:lnTo>
                    <a:pt x="2760" y="3230"/>
                  </a:lnTo>
                  <a:lnTo>
                    <a:pt x="2761" y="3226"/>
                  </a:lnTo>
                  <a:lnTo>
                    <a:pt x="2762" y="3223"/>
                  </a:lnTo>
                  <a:lnTo>
                    <a:pt x="2765" y="3221"/>
                  </a:lnTo>
                  <a:lnTo>
                    <a:pt x="2791" y="3202"/>
                  </a:lnTo>
                  <a:lnTo>
                    <a:pt x="2791" y="3202"/>
                  </a:lnTo>
                  <a:lnTo>
                    <a:pt x="2795" y="3201"/>
                  </a:lnTo>
                  <a:lnTo>
                    <a:pt x="2798" y="3200"/>
                  </a:lnTo>
                  <a:close/>
                  <a:moveTo>
                    <a:pt x="725" y="3181"/>
                  </a:moveTo>
                  <a:lnTo>
                    <a:pt x="729" y="3183"/>
                  </a:lnTo>
                  <a:lnTo>
                    <a:pt x="732" y="3184"/>
                  </a:lnTo>
                  <a:lnTo>
                    <a:pt x="758" y="3202"/>
                  </a:lnTo>
                  <a:lnTo>
                    <a:pt x="761" y="3205"/>
                  </a:lnTo>
                  <a:lnTo>
                    <a:pt x="762" y="3209"/>
                  </a:lnTo>
                  <a:lnTo>
                    <a:pt x="762" y="3211"/>
                  </a:lnTo>
                  <a:lnTo>
                    <a:pt x="762" y="3215"/>
                  </a:lnTo>
                  <a:lnTo>
                    <a:pt x="761" y="3218"/>
                  </a:lnTo>
                  <a:lnTo>
                    <a:pt x="758" y="3221"/>
                  </a:lnTo>
                  <a:lnTo>
                    <a:pt x="756" y="3222"/>
                  </a:lnTo>
                  <a:lnTo>
                    <a:pt x="752" y="3222"/>
                  </a:lnTo>
                  <a:lnTo>
                    <a:pt x="749" y="3222"/>
                  </a:lnTo>
                  <a:lnTo>
                    <a:pt x="745" y="3221"/>
                  </a:lnTo>
                  <a:lnTo>
                    <a:pt x="719" y="3201"/>
                  </a:lnTo>
                  <a:lnTo>
                    <a:pt x="716" y="3198"/>
                  </a:lnTo>
                  <a:lnTo>
                    <a:pt x="715" y="3196"/>
                  </a:lnTo>
                  <a:lnTo>
                    <a:pt x="715" y="3192"/>
                  </a:lnTo>
                  <a:lnTo>
                    <a:pt x="715" y="3189"/>
                  </a:lnTo>
                  <a:lnTo>
                    <a:pt x="718" y="3187"/>
                  </a:lnTo>
                  <a:lnTo>
                    <a:pt x="719" y="3184"/>
                  </a:lnTo>
                  <a:lnTo>
                    <a:pt x="723" y="3183"/>
                  </a:lnTo>
                  <a:lnTo>
                    <a:pt x="725" y="3181"/>
                  </a:lnTo>
                  <a:close/>
                  <a:moveTo>
                    <a:pt x="2930" y="3096"/>
                  </a:moveTo>
                  <a:lnTo>
                    <a:pt x="2934" y="3097"/>
                  </a:lnTo>
                  <a:lnTo>
                    <a:pt x="2938" y="3100"/>
                  </a:lnTo>
                  <a:lnTo>
                    <a:pt x="2940" y="3104"/>
                  </a:lnTo>
                  <a:lnTo>
                    <a:pt x="2940" y="3108"/>
                  </a:lnTo>
                  <a:lnTo>
                    <a:pt x="2939" y="3112"/>
                  </a:lnTo>
                  <a:lnTo>
                    <a:pt x="2937" y="3116"/>
                  </a:lnTo>
                  <a:lnTo>
                    <a:pt x="2912" y="3137"/>
                  </a:lnTo>
                  <a:lnTo>
                    <a:pt x="2908" y="3138"/>
                  </a:lnTo>
                  <a:lnTo>
                    <a:pt x="2904" y="3139"/>
                  </a:lnTo>
                  <a:lnTo>
                    <a:pt x="2900" y="3138"/>
                  </a:lnTo>
                  <a:lnTo>
                    <a:pt x="2896" y="3135"/>
                  </a:lnTo>
                  <a:lnTo>
                    <a:pt x="2895" y="3132"/>
                  </a:lnTo>
                  <a:lnTo>
                    <a:pt x="2895" y="3128"/>
                  </a:lnTo>
                  <a:lnTo>
                    <a:pt x="2895" y="3124"/>
                  </a:lnTo>
                  <a:lnTo>
                    <a:pt x="2897" y="3120"/>
                  </a:lnTo>
                  <a:lnTo>
                    <a:pt x="2922" y="3099"/>
                  </a:lnTo>
                  <a:lnTo>
                    <a:pt x="2926" y="3097"/>
                  </a:lnTo>
                  <a:lnTo>
                    <a:pt x="2930" y="3096"/>
                  </a:lnTo>
                  <a:close/>
                  <a:moveTo>
                    <a:pt x="595" y="3075"/>
                  </a:moveTo>
                  <a:lnTo>
                    <a:pt x="600" y="3077"/>
                  </a:lnTo>
                  <a:lnTo>
                    <a:pt x="602" y="3078"/>
                  </a:lnTo>
                  <a:lnTo>
                    <a:pt x="627" y="3100"/>
                  </a:lnTo>
                  <a:lnTo>
                    <a:pt x="630" y="3103"/>
                  </a:lnTo>
                  <a:lnTo>
                    <a:pt x="631" y="3107"/>
                  </a:lnTo>
                  <a:lnTo>
                    <a:pt x="630" y="3111"/>
                  </a:lnTo>
                  <a:lnTo>
                    <a:pt x="629" y="3115"/>
                  </a:lnTo>
                  <a:lnTo>
                    <a:pt x="625" y="3117"/>
                  </a:lnTo>
                  <a:lnTo>
                    <a:pt x="621" y="3118"/>
                  </a:lnTo>
                  <a:lnTo>
                    <a:pt x="617" y="3118"/>
                  </a:lnTo>
                  <a:lnTo>
                    <a:pt x="613" y="3116"/>
                  </a:lnTo>
                  <a:lnTo>
                    <a:pt x="588" y="3095"/>
                  </a:lnTo>
                  <a:lnTo>
                    <a:pt x="585" y="3091"/>
                  </a:lnTo>
                  <a:lnTo>
                    <a:pt x="585" y="3087"/>
                  </a:lnTo>
                  <a:lnTo>
                    <a:pt x="585" y="3083"/>
                  </a:lnTo>
                  <a:lnTo>
                    <a:pt x="588" y="3079"/>
                  </a:lnTo>
                  <a:lnTo>
                    <a:pt x="591" y="3077"/>
                  </a:lnTo>
                  <a:lnTo>
                    <a:pt x="595" y="3075"/>
                  </a:lnTo>
                  <a:close/>
                  <a:moveTo>
                    <a:pt x="3050" y="2981"/>
                  </a:moveTo>
                  <a:lnTo>
                    <a:pt x="3054" y="2981"/>
                  </a:lnTo>
                  <a:lnTo>
                    <a:pt x="3058" y="2984"/>
                  </a:lnTo>
                  <a:lnTo>
                    <a:pt x="3061" y="2988"/>
                  </a:lnTo>
                  <a:lnTo>
                    <a:pt x="3062" y="2991"/>
                  </a:lnTo>
                  <a:lnTo>
                    <a:pt x="3061" y="2995"/>
                  </a:lnTo>
                  <a:lnTo>
                    <a:pt x="3058" y="2999"/>
                  </a:lnTo>
                  <a:lnTo>
                    <a:pt x="3036" y="3023"/>
                  </a:lnTo>
                  <a:lnTo>
                    <a:pt x="3032" y="3024"/>
                  </a:lnTo>
                  <a:lnTo>
                    <a:pt x="3028" y="3025"/>
                  </a:lnTo>
                  <a:lnTo>
                    <a:pt x="3024" y="3024"/>
                  </a:lnTo>
                  <a:lnTo>
                    <a:pt x="3020" y="3023"/>
                  </a:lnTo>
                  <a:lnTo>
                    <a:pt x="3019" y="3019"/>
                  </a:lnTo>
                  <a:lnTo>
                    <a:pt x="3018" y="3015"/>
                  </a:lnTo>
                  <a:lnTo>
                    <a:pt x="3018" y="3011"/>
                  </a:lnTo>
                  <a:lnTo>
                    <a:pt x="3020" y="3007"/>
                  </a:lnTo>
                  <a:lnTo>
                    <a:pt x="3043" y="2984"/>
                  </a:lnTo>
                  <a:lnTo>
                    <a:pt x="3047" y="2981"/>
                  </a:lnTo>
                  <a:lnTo>
                    <a:pt x="3050" y="2981"/>
                  </a:lnTo>
                  <a:close/>
                  <a:moveTo>
                    <a:pt x="477" y="2957"/>
                  </a:moveTo>
                  <a:lnTo>
                    <a:pt x="481" y="2959"/>
                  </a:lnTo>
                  <a:lnTo>
                    <a:pt x="485" y="2961"/>
                  </a:lnTo>
                  <a:lnTo>
                    <a:pt x="507" y="2985"/>
                  </a:lnTo>
                  <a:lnTo>
                    <a:pt x="508" y="2988"/>
                  </a:lnTo>
                  <a:lnTo>
                    <a:pt x="509" y="2993"/>
                  </a:lnTo>
                  <a:lnTo>
                    <a:pt x="508" y="2997"/>
                  </a:lnTo>
                  <a:lnTo>
                    <a:pt x="506" y="2999"/>
                  </a:lnTo>
                  <a:lnTo>
                    <a:pt x="503" y="3002"/>
                  </a:lnTo>
                  <a:lnTo>
                    <a:pt x="498" y="3003"/>
                  </a:lnTo>
                  <a:lnTo>
                    <a:pt x="494" y="3002"/>
                  </a:lnTo>
                  <a:lnTo>
                    <a:pt x="491" y="2999"/>
                  </a:lnTo>
                  <a:lnTo>
                    <a:pt x="469" y="2976"/>
                  </a:lnTo>
                  <a:lnTo>
                    <a:pt x="466" y="2972"/>
                  </a:lnTo>
                  <a:lnTo>
                    <a:pt x="465" y="2968"/>
                  </a:lnTo>
                  <a:lnTo>
                    <a:pt x="466" y="2964"/>
                  </a:lnTo>
                  <a:lnTo>
                    <a:pt x="469" y="2960"/>
                  </a:lnTo>
                  <a:lnTo>
                    <a:pt x="473" y="2957"/>
                  </a:lnTo>
                  <a:lnTo>
                    <a:pt x="477" y="2957"/>
                  </a:lnTo>
                  <a:close/>
                  <a:moveTo>
                    <a:pt x="3159" y="2854"/>
                  </a:moveTo>
                  <a:lnTo>
                    <a:pt x="3164" y="2854"/>
                  </a:lnTo>
                  <a:lnTo>
                    <a:pt x="3168" y="2857"/>
                  </a:lnTo>
                  <a:lnTo>
                    <a:pt x="3170" y="2858"/>
                  </a:lnTo>
                  <a:lnTo>
                    <a:pt x="3171" y="2862"/>
                  </a:lnTo>
                  <a:lnTo>
                    <a:pt x="3172" y="2864"/>
                  </a:lnTo>
                  <a:lnTo>
                    <a:pt x="3171" y="2868"/>
                  </a:lnTo>
                  <a:lnTo>
                    <a:pt x="3170" y="2871"/>
                  </a:lnTo>
                  <a:lnTo>
                    <a:pt x="3149" y="2897"/>
                  </a:lnTo>
                  <a:lnTo>
                    <a:pt x="3146" y="2900"/>
                  </a:lnTo>
                  <a:lnTo>
                    <a:pt x="3142" y="2901"/>
                  </a:lnTo>
                  <a:lnTo>
                    <a:pt x="3138" y="2900"/>
                  </a:lnTo>
                  <a:lnTo>
                    <a:pt x="3134" y="2899"/>
                  </a:lnTo>
                  <a:lnTo>
                    <a:pt x="3132" y="2895"/>
                  </a:lnTo>
                  <a:lnTo>
                    <a:pt x="3130" y="2891"/>
                  </a:lnTo>
                  <a:lnTo>
                    <a:pt x="3130" y="2887"/>
                  </a:lnTo>
                  <a:lnTo>
                    <a:pt x="3133" y="2883"/>
                  </a:lnTo>
                  <a:lnTo>
                    <a:pt x="3153" y="2858"/>
                  </a:lnTo>
                  <a:lnTo>
                    <a:pt x="3155" y="2855"/>
                  </a:lnTo>
                  <a:lnTo>
                    <a:pt x="3159" y="2854"/>
                  </a:lnTo>
                  <a:close/>
                  <a:moveTo>
                    <a:pt x="368" y="2829"/>
                  </a:moveTo>
                  <a:lnTo>
                    <a:pt x="372" y="2829"/>
                  </a:lnTo>
                  <a:lnTo>
                    <a:pt x="375" y="2830"/>
                  </a:lnTo>
                  <a:lnTo>
                    <a:pt x="377" y="2833"/>
                  </a:lnTo>
                  <a:lnTo>
                    <a:pt x="397" y="2858"/>
                  </a:lnTo>
                  <a:lnTo>
                    <a:pt x="400" y="2862"/>
                  </a:lnTo>
                  <a:lnTo>
                    <a:pt x="400" y="2867"/>
                  </a:lnTo>
                  <a:lnTo>
                    <a:pt x="398" y="2871"/>
                  </a:lnTo>
                  <a:lnTo>
                    <a:pt x="396" y="2874"/>
                  </a:lnTo>
                  <a:lnTo>
                    <a:pt x="392" y="2876"/>
                  </a:lnTo>
                  <a:lnTo>
                    <a:pt x="388" y="2876"/>
                  </a:lnTo>
                  <a:lnTo>
                    <a:pt x="384" y="2875"/>
                  </a:lnTo>
                  <a:lnTo>
                    <a:pt x="380" y="2872"/>
                  </a:lnTo>
                  <a:lnTo>
                    <a:pt x="360" y="2846"/>
                  </a:lnTo>
                  <a:lnTo>
                    <a:pt x="359" y="2844"/>
                  </a:lnTo>
                  <a:lnTo>
                    <a:pt x="358" y="2840"/>
                  </a:lnTo>
                  <a:lnTo>
                    <a:pt x="358" y="2837"/>
                  </a:lnTo>
                  <a:lnTo>
                    <a:pt x="360" y="2833"/>
                  </a:lnTo>
                  <a:lnTo>
                    <a:pt x="362" y="2830"/>
                  </a:lnTo>
                  <a:lnTo>
                    <a:pt x="365" y="2829"/>
                  </a:lnTo>
                  <a:lnTo>
                    <a:pt x="368" y="2829"/>
                  </a:lnTo>
                  <a:close/>
                  <a:moveTo>
                    <a:pt x="3257" y="2717"/>
                  </a:moveTo>
                  <a:lnTo>
                    <a:pt x="3261" y="2718"/>
                  </a:lnTo>
                  <a:lnTo>
                    <a:pt x="3264" y="2719"/>
                  </a:lnTo>
                  <a:lnTo>
                    <a:pt x="3266" y="2720"/>
                  </a:lnTo>
                  <a:lnTo>
                    <a:pt x="3269" y="2724"/>
                  </a:lnTo>
                  <a:lnTo>
                    <a:pt x="3269" y="2727"/>
                  </a:lnTo>
                  <a:lnTo>
                    <a:pt x="3269" y="2731"/>
                  </a:lnTo>
                  <a:lnTo>
                    <a:pt x="3268" y="2734"/>
                  </a:lnTo>
                  <a:lnTo>
                    <a:pt x="3249" y="2761"/>
                  </a:lnTo>
                  <a:lnTo>
                    <a:pt x="3247" y="2764"/>
                  </a:lnTo>
                  <a:lnTo>
                    <a:pt x="3244" y="2765"/>
                  </a:lnTo>
                  <a:lnTo>
                    <a:pt x="3242" y="2766"/>
                  </a:lnTo>
                  <a:lnTo>
                    <a:pt x="3238" y="2765"/>
                  </a:lnTo>
                  <a:lnTo>
                    <a:pt x="3235" y="2764"/>
                  </a:lnTo>
                  <a:lnTo>
                    <a:pt x="3232" y="2761"/>
                  </a:lnTo>
                  <a:lnTo>
                    <a:pt x="3231" y="2758"/>
                  </a:lnTo>
                  <a:lnTo>
                    <a:pt x="3230" y="2756"/>
                  </a:lnTo>
                  <a:lnTo>
                    <a:pt x="3230" y="2752"/>
                  </a:lnTo>
                  <a:lnTo>
                    <a:pt x="3231" y="2749"/>
                  </a:lnTo>
                  <a:lnTo>
                    <a:pt x="3249" y="2722"/>
                  </a:lnTo>
                  <a:lnTo>
                    <a:pt x="3252" y="2719"/>
                  </a:lnTo>
                  <a:lnTo>
                    <a:pt x="3255" y="2718"/>
                  </a:lnTo>
                  <a:lnTo>
                    <a:pt x="3257" y="2717"/>
                  </a:lnTo>
                  <a:close/>
                  <a:moveTo>
                    <a:pt x="274" y="2690"/>
                  </a:moveTo>
                  <a:lnTo>
                    <a:pt x="278" y="2692"/>
                  </a:lnTo>
                  <a:lnTo>
                    <a:pt x="280" y="2693"/>
                  </a:lnTo>
                  <a:lnTo>
                    <a:pt x="283" y="2696"/>
                  </a:lnTo>
                  <a:lnTo>
                    <a:pt x="300" y="2723"/>
                  </a:lnTo>
                  <a:lnTo>
                    <a:pt x="301" y="2726"/>
                  </a:lnTo>
                  <a:lnTo>
                    <a:pt x="301" y="2730"/>
                  </a:lnTo>
                  <a:lnTo>
                    <a:pt x="301" y="2732"/>
                  </a:lnTo>
                  <a:lnTo>
                    <a:pt x="300" y="2735"/>
                  </a:lnTo>
                  <a:lnTo>
                    <a:pt x="297" y="2737"/>
                  </a:lnTo>
                  <a:lnTo>
                    <a:pt x="293" y="2739"/>
                  </a:lnTo>
                  <a:lnTo>
                    <a:pt x="291" y="2740"/>
                  </a:lnTo>
                  <a:lnTo>
                    <a:pt x="287" y="2739"/>
                  </a:lnTo>
                  <a:lnTo>
                    <a:pt x="284" y="2737"/>
                  </a:lnTo>
                  <a:lnTo>
                    <a:pt x="282" y="2735"/>
                  </a:lnTo>
                  <a:lnTo>
                    <a:pt x="265" y="2707"/>
                  </a:lnTo>
                  <a:lnTo>
                    <a:pt x="263" y="2703"/>
                  </a:lnTo>
                  <a:lnTo>
                    <a:pt x="263" y="2701"/>
                  </a:lnTo>
                  <a:lnTo>
                    <a:pt x="263" y="2697"/>
                  </a:lnTo>
                  <a:lnTo>
                    <a:pt x="266" y="2694"/>
                  </a:lnTo>
                  <a:lnTo>
                    <a:pt x="269" y="2692"/>
                  </a:lnTo>
                  <a:lnTo>
                    <a:pt x="271" y="2690"/>
                  </a:lnTo>
                  <a:lnTo>
                    <a:pt x="274" y="2690"/>
                  </a:lnTo>
                  <a:close/>
                  <a:moveTo>
                    <a:pt x="3345" y="2571"/>
                  </a:moveTo>
                  <a:lnTo>
                    <a:pt x="3348" y="2573"/>
                  </a:lnTo>
                  <a:lnTo>
                    <a:pt x="3350" y="2575"/>
                  </a:lnTo>
                  <a:lnTo>
                    <a:pt x="3353" y="2578"/>
                  </a:lnTo>
                  <a:lnTo>
                    <a:pt x="3353" y="2580"/>
                  </a:lnTo>
                  <a:lnTo>
                    <a:pt x="3353" y="2584"/>
                  </a:lnTo>
                  <a:lnTo>
                    <a:pt x="3353" y="2587"/>
                  </a:lnTo>
                  <a:lnTo>
                    <a:pt x="3337" y="2616"/>
                  </a:lnTo>
                  <a:lnTo>
                    <a:pt x="3335" y="2620"/>
                  </a:lnTo>
                  <a:lnTo>
                    <a:pt x="3332" y="2621"/>
                  </a:lnTo>
                  <a:lnTo>
                    <a:pt x="3329" y="2622"/>
                  </a:lnTo>
                  <a:lnTo>
                    <a:pt x="3325" y="2622"/>
                  </a:lnTo>
                  <a:lnTo>
                    <a:pt x="3323" y="2621"/>
                  </a:lnTo>
                  <a:lnTo>
                    <a:pt x="3320" y="2618"/>
                  </a:lnTo>
                  <a:lnTo>
                    <a:pt x="3317" y="2616"/>
                  </a:lnTo>
                  <a:lnTo>
                    <a:pt x="3316" y="2613"/>
                  </a:lnTo>
                  <a:lnTo>
                    <a:pt x="3316" y="2609"/>
                  </a:lnTo>
                  <a:lnTo>
                    <a:pt x="3317" y="2607"/>
                  </a:lnTo>
                  <a:lnTo>
                    <a:pt x="3333" y="2578"/>
                  </a:lnTo>
                  <a:lnTo>
                    <a:pt x="3335" y="2575"/>
                  </a:lnTo>
                  <a:lnTo>
                    <a:pt x="3338" y="2573"/>
                  </a:lnTo>
                  <a:lnTo>
                    <a:pt x="3341" y="2571"/>
                  </a:lnTo>
                  <a:lnTo>
                    <a:pt x="3345" y="2571"/>
                  </a:lnTo>
                  <a:close/>
                  <a:moveTo>
                    <a:pt x="191" y="2544"/>
                  </a:moveTo>
                  <a:lnTo>
                    <a:pt x="194" y="2544"/>
                  </a:lnTo>
                  <a:lnTo>
                    <a:pt x="198" y="2545"/>
                  </a:lnTo>
                  <a:lnTo>
                    <a:pt x="201" y="2548"/>
                  </a:lnTo>
                  <a:lnTo>
                    <a:pt x="202" y="2550"/>
                  </a:lnTo>
                  <a:lnTo>
                    <a:pt x="216" y="2579"/>
                  </a:lnTo>
                  <a:lnTo>
                    <a:pt x="218" y="2582"/>
                  </a:lnTo>
                  <a:lnTo>
                    <a:pt x="218" y="2586"/>
                  </a:lnTo>
                  <a:lnTo>
                    <a:pt x="216" y="2588"/>
                  </a:lnTo>
                  <a:lnTo>
                    <a:pt x="215" y="2591"/>
                  </a:lnTo>
                  <a:lnTo>
                    <a:pt x="212" y="2593"/>
                  </a:lnTo>
                  <a:lnTo>
                    <a:pt x="208" y="2595"/>
                  </a:lnTo>
                  <a:lnTo>
                    <a:pt x="206" y="2595"/>
                  </a:lnTo>
                  <a:lnTo>
                    <a:pt x="202" y="2593"/>
                  </a:lnTo>
                  <a:lnTo>
                    <a:pt x="199" y="2591"/>
                  </a:lnTo>
                  <a:lnTo>
                    <a:pt x="198" y="2588"/>
                  </a:lnTo>
                  <a:lnTo>
                    <a:pt x="182" y="2559"/>
                  </a:lnTo>
                  <a:lnTo>
                    <a:pt x="182" y="2557"/>
                  </a:lnTo>
                  <a:lnTo>
                    <a:pt x="182" y="2553"/>
                  </a:lnTo>
                  <a:lnTo>
                    <a:pt x="182" y="2550"/>
                  </a:lnTo>
                  <a:lnTo>
                    <a:pt x="185" y="2548"/>
                  </a:lnTo>
                  <a:lnTo>
                    <a:pt x="187" y="2545"/>
                  </a:lnTo>
                  <a:lnTo>
                    <a:pt x="191" y="2544"/>
                  </a:lnTo>
                  <a:close/>
                  <a:moveTo>
                    <a:pt x="3412" y="2419"/>
                  </a:moveTo>
                  <a:lnTo>
                    <a:pt x="3417" y="2419"/>
                  </a:lnTo>
                  <a:lnTo>
                    <a:pt x="3420" y="2422"/>
                  </a:lnTo>
                  <a:lnTo>
                    <a:pt x="3422" y="2426"/>
                  </a:lnTo>
                  <a:lnTo>
                    <a:pt x="3424" y="2430"/>
                  </a:lnTo>
                  <a:lnTo>
                    <a:pt x="3422" y="2434"/>
                  </a:lnTo>
                  <a:lnTo>
                    <a:pt x="3410" y="2464"/>
                  </a:lnTo>
                  <a:lnTo>
                    <a:pt x="3408" y="2468"/>
                  </a:lnTo>
                  <a:lnTo>
                    <a:pt x="3404" y="2469"/>
                  </a:lnTo>
                  <a:lnTo>
                    <a:pt x="3400" y="2470"/>
                  </a:lnTo>
                  <a:lnTo>
                    <a:pt x="3396" y="2469"/>
                  </a:lnTo>
                  <a:lnTo>
                    <a:pt x="3392" y="2468"/>
                  </a:lnTo>
                  <a:lnTo>
                    <a:pt x="3389" y="2464"/>
                  </a:lnTo>
                  <a:lnTo>
                    <a:pt x="3389" y="2460"/>
                  </a:lnTo>
                  <a:lnTo>
                    <a:pt x="3391" y="2456"/>
                  </a:lnTo>
                  <a:lnTo>
                    <a:pt x="3403" y="2426"/>
                  </a:lnTo>
                  <a:lnTo>
                    <a:pt x="3405" y="2422"/>
                  </a:lnTo>
                  <a:lnTo>
                    <a:pt x="3408" y="2419"/>
                  </a:lnTo>
                  <a:lnTo>
                    <a:pt x="3412" y="2419"/>
                  </a:lnTo>
                  <a:close/>
                  <a:moveTo>
                    <a:pt x="126" y="2391"/>
                  </a:moveTo>
                  <a:lnTo>
                    <a:pt x="130" y="2391"/>
                  </a:lnTo>
                  <a:lnTo>
                    <a:pt x="132" y="2393"/>
                  </a:lnTo>
                  <a:lnTo>
                    <a:pt x="135" y="2397"/>
                  </a:lnTo>
                  <a:lnTo>
                    <a:pt x="147" y="2427"/>
                  </a:lnTo>
                  <a:lnTo>
                    <a:pt x="148" y="2431"/>
                  </a:lnTo>
                  <a:lnTo>
                    <a:pt x="147" y="2435"/>
                  </a:lnTo>
                  <a:lnTo>
                    <a:pt x="144" y="2439"/>
                  </a:lnTo>
                  <a:lnTo>
                    <a:pt x="142" y="2442"/>
                  </a:lnTo>
                  <a:lnTo>
                    <a:pt x="136" y="2442"/>
                  </a:lnTo>
                  <a:lnTo>
                    <a:pt x="132" y="2442"/>
                  </a:lnTo>
                  <a:lnTo>
                    <a:pt x="130" y="2439"/>
                  </a:lnTo>
                  <a:lnTo>
                    <a:pt x="127" y="2435"/>
                  </a:lnTo>
                  <a:lnTo>
                    <a:pt x="115" y="2405"/>
                  </a:lnTo>
                  <a:lnTo>
                    <a:pt x="114" y="2401"/>
                  </a:lnTo>
                  <a:lnTo>
                    <a:pt x="115" y="2397"/>
                  </a:lnTo>
                  <a:lnTo>
                    <a:pt x="118" y="2393"/>
                  </a:lnTo>
                  <a:lnTo>
                    <a:pt x="122" y="2391"/>
                  </a:lnTo>
                  <a:lnTo>
                    <a:pt x="126" y="2391"/>
                  </a:lnTo>
                  <a:close/>
                  <a:moveTo>
                    <a:pt x="3467" y="2260"/>
                  </a:moveTo>
                  <a:lnTo>
                    <a:pt x="3471" y="2261"/>
                  </a:lnTo>
                  <a:lnTo>
                    <a:pt x="3475" y="2262"/>
                  </a:lnTo>
                  <a:lnTo>
                    <a:pt x="3477" y="2266"/>
                  </a:lnTo>
                  <a:lnTo>
                    <a:pt x="3479" y="2270"/>
                  </a:lnTo>
                  <a:lnTo>
                    <a:pt x="3477" y="2274"/>
                  </a:lnTo>
                  <a:lnTo>
                    <a:pt x="3468" y="2305"/>
                  </a:lnTo>
                  <a:lnTo>
                    <a:pt x="3467" y="2309"/>
                  </a:lnTo>
                  <a:lnTo>
                    <a:pt x="3463" y="2312"/>
                  </a:lnTo>
                  <a:lnTo>
                    <a:pt x="3459" y="2313"/>
                  </a:lnTo>
                  <a:lnTo>
                    <a:pt x="3455" y="2312"/>
                  </a:lnTo>
                  <a:lnTo>
                    <a:pt x="3451" y="2311"/>
                  </a:lnTo>
                  <a:lnTo>
                    <a:pt x="3448" y="2307"/>
                  </a:lnTo>
                  <a:lnTo>
                    <a:pt x="3447" y="2303"/>
                  </a:lnTo>
                  <a:lnTo>
                    <a:pt x="3447" y="2299"/>
                  </a:lnTo>
                  <a:lnTo>
                    <a:pt x="3458" y="2268"/>
                  </a:lnTo>
                  <a:lnTo>
                    <a:pt x="3459" y="2264"/>
                  </a:lnTo>
                  <a:lnTo>
                    <a:pt x="3463" y="2261"/>
                  </a:lnTo>
                  <a:lnTo>
                    <a:pt x="3467" y="2260"/>
                  </a:lnTo>
                  <a:close/>
                  <a:moveTo>
                    <a:pt x="75" y="2231"/>
                  </a:moveTo>
                  <a:lnTo>
                    <a:pt x="79" y="2232"/>
                  </a:lnTo>
                  <a:lnTo>
                    <a:pt x="81" y="2235"/>
                  </a:lnTo>
                  <a:lnTo>
                    <a:pt x="84" y="2239"/>
                  </a:lnTo>
                  <a:lnTo>
                    <a:pt x="92" y="2270"/>
                  </a:lnTo>
                  <a:lnTo>
                    <a:pt x="93" y="2274"/>
                  </a:lnTo>
                  <a:lnTo>
                    <a:pt x="92" y="2278"/>
                  </a:lnTo>
                  <a:lnTo>
                    <a:pt x="89" y="2281"/>
                  </a:lnTo>
                  <a:lnTo>
                    <a:pt x="85" y="2283"/>
                  </a:lnTo>
                  <a:lnTo>
                    <a:pt x="81" y="2283"/>
                  </a:lnTo>
                  <a:lnTo>
                    <a:pt x="77" y="2282"/>
                  </a:lnTo>
                  <a:lnTo>
                    <a:pt x="74" y="2279"/>
                  </a:lnTo>
                  <a:lnTo>
                    <a:pt x="72" y="2275"/>
                  </a:lnTo>
                  <a:lnTo>
                    <a:pt x="63" y="2244"/>
                  </a:lnTo>
                  <a:lnTo>
                    <a:pt x="63" y="2240"/>
                  </a:lnTo>
                  <a:lnTo>
                    <a:pt x="64" y="2236"/>
                  </a:lnTo>
                  <a:lnTo>
                    <a:pt x="67" y="2233"/>
                  </a:lnTo>
                  <a:lnTo>
                    <a:pt x="71" y="2231"/>
                  </a:lnTo>
                  <a:lnTo>
                    <a:pt x="75" y="2231"/>
                  </a:lnTo>
                  <a:close/>
                  <a:moveTo>
                    <a:pt x="3509" y="2097"/>
                  </a:moveTo>
                  <a:lnTo>
                    <a:pt x="3513" y="2099"/>
                  </a:lnTo>
                  <a:lnTo>
                    <a:pt x="3515" y="2101"/>
                  </a:lnTo>
                  <a:lnTo>
                    <a:pt x="3518" y="2105"/>
                  </a:lnTo>
                  <a:lnTo>
                    <a:pt x="3518" y="2110"/>
                  </a:lnTo>
                  <a:lnTo>
                    <a:pt x="3511" y="2142"/>
                  </a:lnTo>
                  <a:lnTo>
                    <a:pt x="3510" y="2146"/>
                  </a:lnTo>
                  <a:lnTo>
                    <a:pt x="3506" y="2148"/>
                  </a:lnTo>
                  <a:lnTo>
                    <a:pt x="3502" y="2150"/>
                  </a:lnTo>
                  <a:lnTo>
                    <a:pt x="3498" y="2150"/>
                  </a:lnTo>
                  <a:lnTo>
                    <a:pt x="3494" y="2148"/>
                  </a:lnTo>
                  <a:lnTo>
                    <a:pt x="3492" y="2146"/>
                  </a:lnTo>
                  <a:lnTo>
                    <a:pt x="3490" y="2142"/>
                  </a:lnTo>
                  <a:lnTo>
                    <a:pt x="3490" y="2138"/>
                  </a:lnTo>
                  <a:lnTo>
                    <a:pt x="3497" y="2105"/>
                  </a:lnTo>
                  <a:lnTo>
                    <a:pt x="3498" y="2101"/>
                  </a:lnTo>
                  <a:lnTo>
                    <a:pt x="3501" y="2099"/>
                  </a:lnTo>
                  <a:lnTo>
                    <a:pt x="3505" y="2097"/>
                  </a:lnTo>
                  <a:lnTo>
                    <a:pt x="3509" y="2097"/>
                  </a:lnTo>
                  <a:close/>
                  <a:moveTo>
                    <a:pt x="34" y="2067"/>
                  </a:moveTo>
                  <a:lnTo>
                    <a:pt x="40" y="2067"/>
                  </a:lnTo>
                  <a:lnTo>
                    <a:pt x="43" y="2069"/>
                  </a:lnTo>
                  <a:lnTo>
                    <a:pt x="46" y="2072"/>
                  </a:lnTo>
                  <a:lnTo>
                    <a:pt x="47" y="2076"/>
                  </a:lnTo>
                  <a:lnTo>
                    <a:pt x="53" y="2108"/>
                  </a:lnTo>
                  <a:lnTo>
                    <a:pt x="53" y="2112"/>
                  </a:lnTo>
                  <a:lnTo>
                    <a:pt x="51" y="2116"/>
                  </a:lnTo>
                  <a:lnTo>
                    <a:pt x="49" y="2118"/>
                  </a:lnTo>
                  <a:lnTo>
                    <a:pt x="45" y="2120"/>
                  </a:lnTo>
                  <a:lnTo>
                    <a:pt x="41" y="2120"/>
                  </a:lnTo>
                  <a:lnTo>
                    <a:pt x="37" y="2118"/>
                  </a:lnTo>
                  <a:lnTo>
                    <a:pt x="33" y="2116"/>
                  </a:lnTo>
                  <a:lnTo>
                    <a:pt x="32" y="2112"/>
                  </a:lnTo>
                  <a:lnTo>
                    <a:pt x="26" y="2079"/>
                  </a:lnTo>
                  <a:lnTo>
                    <a:pt x="26" y="2075"/>
                  </a:lnTo>
                  <a:lnTo>
                    <a:pt x="28" y="2071"/>
                  </a:lnTo>
                  <a:lnTo>
                    <a:pt x="30" y="2069"/>
                  </a:lnTo>
                  <a:lnTo>
                    <a:pt x="34" y="2067"/>
                  </a:lnTo>
                  <a:close/>
                  <a:moveTo>
                    <a:pt x="3532" y="1931"/>
                  </a:moveTo>
                  <a:lnTo>
                    <a:pt x="3536" y="1932"/>
                  </a:lnTo>
                  <a:lnTo>
                    <a:pt x="3539" y="1935"/>
                  </a:lnTo>
                  <a:lnTo>
                    <a:pt x="3541" y="1939"/>
                  </a:lnTo>
                  <a:lnTo>
                    <a:pt x="3541" y="1943"/>
                  </a:lnTo>
                  <a:lnTo>
                    <a:pt x="3537" y="1976"/>
                  </a:lnTo>
                  <a:lnTo>
                    <a:pt x="3536" y="1980"/>
                  </a:lnTo>
                  <a:lnTo>
                    <a:pt x="3533" y="1982"/>
                  </a:lnTo>
                  <a:lnTo>
                    <a:pt x="3531" y="1985"/>
                  </a:lnTo>
                  <a:lnTo>
                    <a:pt x="3526" y="1985"/>
                  </a:lnTo>
                  <a:lnTo>
                    <a:pt x="3522" y="1983"/>
                  </a:lnTo>
                  <a:lnTo>
                    <a:pt x="3519" y="1981"/>
                  </a:lnTo>
                  <a:lnTo>
                    <a:pt x="3516" y="1977"/>
                  </a:lnTo>
                  <a:lnTo>
                    <a:pt x="3516" y="1973"/>
                  </a:lnTo>
                  <a:lnTo>
                    <a:pt x="3520" y="1940"/>
                  </a:lnTo>
                  <a:lnTo>
                    <a:pt x="3520" y="1936"/>
                  </a:lnTo>
                  <a:lnTo>
                    <a:pt x="3523" y="1934"/>
                  </a:lnTo>
                  <a:lnTo>
                    <a:pt x="3527" y="1931"/>
                  </a:lnTo>
                  <a:lnTo>
                    <a:pt x="3532" y="1931"/>
                  </a:lnTo>
                  <a:close/>
                  <a:moveTo>
                    <a:pt x="15" y="1901"/>
                  </a:moveTo>
                  <a:lnTo>
                    <a:pt x="19" y="1901"/>
                  </a:lnTo>
                  <a:lnTo>
                    <a:pt x="23" y="1904"/>
                  </a:lnTo>
                  <a:lnTo>
                    <a:pt x="25" y="1906"/>
                  </a:lnTo>
                  <a:lnTo>
                    <a:pt x="26" y="1910"/>
                  </a:lnTo>
                  <a:lnTo>
                    <a:pt x="29" y="1943"/>
                  </a:lnTo>
                  <a:lnTo>
                    <a:pt x="29" y="1943"/>
                  </a:lnTo>
                  <a:lnTo>
                    <a:pt x="29" y="1947"/>
                  </a:lnTo>
                  <a:lnTo>
                    <a:pt x="26" y="1951"/>
                  </a:lnTo>
                  <a:lnTo>
                    <a:pt x="24" y="1953"/>
                  </a:lnTo>
                  <a:lnTo>
                    <a:pt x="20" y="1955"/>
                  </a:lnTo>
                  <a:lnTo>
                    <a:pt x="16" y="1953"/>
                  </a:lnTo>
                  <a:lnTo>
                    <a:pt x="12" y="1952"/>
                  </a:lnTo>
                  <a:lnTo>
                    <a:pt x="9" y="1948"/>
                  </a:lnTo>
                  <a:lnTo>
                    <a:pt x="8" y="1944"/>
                  </a:lnTo>
                  <a:lnTo>
                    <a:pt x="5" y="1911"/>
                  </a:lnTo>
                  <a:lnTo>
                    <a:pt x="5" y="1908"/>
                  </a:lnTo>
                  <a:lnTo>
                    <a:pt x="8" y="1904"/>
                  </a:lnTo>
                  <a:lnTo>
                    <a:pt x="11" y="1901"/>
                  </a:lnTo>
                  <a:lnTo>
                    <a:pt x="15" y="1901"/>
                  </a:lnTo>
                  <a:close/>
                  <a:moveTo>
                    <a:pt x="3539" y="1760"/>
                  </a:moveTo>
                  <a:lnTo>
                    <a:pt x="3543" y="1760"/>
                  </a:lnTo>
                  <a:lnTo>
                    <a:pt x="3547" y="1762"/>
                  </a:lnTo>
                  <a:lnTo>
                    <a:pt x="3548" y="1766"/>
                  </a:lnTo>
                  <a:lnTo>
                    <a:pt x="3549" y="1770"/>
                  </a:lnTo>
                  <a:lnTo>
                    <a:pt x="3549" y="1774"/>
                  </a:lnTo>
                  <a:lnTo>
                    <a:pt x="3549" y="1807"/>
                  </a:lnTo>
                  <a:lnTo>
                    <a:pt x="3548" y="1811"/>
                  </a:lnTo>
                  <a:lnTo>
                    <a:pt x="3545" y="1815"/>
                  </a:lnTo>
                  <a:lnTo>
                    <a:pt x="3543" y="1816"/>
                  </a:lnTo>
                  <a:lnTo>
                    <a:pt x="3537" y="1817"/>
                  </a:lnTo>
                  <a:lnTo>
                    <a:pt x="3533" y="1816"/>
                  </a:lnTo>
                  <a:lnTo>
                    <a:pt x="3531" y="1815"/>
                  </a:lnTo>
                  <a:lnTo>
                    <a:pt x="3528" y="1811"/>
                  </a:lnTo>
                  <a:lnTo>
                    <a:pt x="3527" y="1807"/>
                  </a:lnTo>
                  <a:lnTo>
                    <a:pt x="3528" y="1774"/>
                  </a:lnTo>
                  <a:lnTo>
                    <a:pt x="3527" y="1770"/>
                  </a:lnTo>
                  <a:lnTo>
                    <a:pt x="3528" y="1766"/>
                  </a:lnTo>
                  <a:lnTo>
                    <a:pt x="3531" y="1762"/>
                  </a:lnTo>
                  <a:lnTo>
                    <a:pt x="3535" y="1761"/>
                  </a:lnTo>
                  <a:lnTo>
                    <a:pt x="3539" y="1760"/>
                  </a:lnTo>
                  <a:close/>
                  <a:moveTo>
                    <a:pt x="11" y="1732"/>
                  </a:moveTo>
                  <a:lnTo>
                    <a:pt x="15" y="1733"/>
                  </a:lnTo>
                  <a:lnTo>
                    <a:pt x="19" y="1736"/>
                  </a:lnTo>
                  <a:lnTo>
                    <a:pt x="21" y="1740"/>
                  </a:lnTo>
                  <a:lnTo>
                    <a:pt x="21" y="1744"/>
                  </a:lnTo>
                  <a:lnTo>
                    <a:pt x="21" y="1774"/>
                  </a:lnTo>
                  <a:lnTo>
                    <a:pt x="21" y="1775"/>
                  </a:lnTo>
                  <a:lnTo>
                    <a:pt x="20" y="1781"/>
                  </a:lnTo>
                  <a:lnTo>
                    <a:pt x="19" y="1783"/>
                  </a:lnTo>
                  <a:lnTo>
                    <a:pt x="15" y="1786"/>
                  </a:lnTo>
                  <a:lnTo>
                    <a:pt x="11" y="1787"/>
                  </a:lnTo>
                  <a:lnTo>
                    <a:pt x="7" y="1786"/>
                  </a:lnTo>
                  <a:lnTo>
                    <a:pt x="3" y="1783"/>
                  </a:lnTo>
                  <a:lnTo>
                    <a:pt x="0" y="1781"/>
                  </a:lnTo>
                  <a:lnTo>
                    <a:pt x="0" y="1775"/>
                  </a:lnTo>
                  <a:lnTo>
                    <a:pt x="0" y="1774"/>
                  </a:lnTo>
                  <a:lnTo>
                    <a:pt x="0" y="1743"/>
                  </a:lnTo>
                  <a:lnTo>
                    <a:pt x="2" y="1739"/>
                  </a:lnTo>
                  <a:lnTo>
                    <a:pt x="3" y="1736"/>
                  </a:lnTo>
                  <a:lnTo>
                    <a:pt x="7" y="1733"/>
                  </a:lnTo>
                  <a:lnTo>
                    <a:pt x="11" y="1732"/>
                  </a:lnTo>
                  <a:close/>
                  <a:moveTo>
                    <a:pt x="3530" y="1592"/>
                  </a:moveTo>
                  <a:lnTo>
                    <a:pt x="3533" y="1592"/>
                  </a:lnTo>
                  <a:lnTo>
                    <a:pt x="3537" y="1595"/>
                  </a:lnTo>
                  <a:lnTo>
                    <a:pt x="3540" y="1597"/>
                  </a:lnTo>
                  <a:lnTo>
                    <a:pt x="3541" y="1601"/>
                  </a:lnTo>
                  <a:lnTo>
                    <a:pt x="3544" y="1634"/>
                  </a:lnTo>
                  <a:lnTo>
                    <a:pt x="3543" y="1638"/>
                  </a:lnTo>
                  <a:lnTo>
                    <a:pt x="3541" y="1642"/>
                  </a:lnTo>
                  <a:lnTo>
                    <a:pt x="3537" y="1644"/>
                  </a:lnTo>
                  <a:lnTo>
                    <a:pt x="3533" y="1646"/>
                  </a:lnTo>
                  <a:lnTo>
                    <a:pt x="3530" y="1646"/>
                  </a:lnTo>
                  <a:lnTo>
                    <a:pt x="3526" y="1643"/>
                  </a:lnTo>
                  <a:lnTo>
                    <a:pt x="3523" y="1640"/>
                  </a:lnTo>
                  <a:lnTo>
                    <a:pt x="3522" y="1635"/>
                  </a:lnTo>
                  <a:lnTo>
                    <a:pt x="3519" y="1604"/>
                  </a:lnTo>
                  <a:lnTo>
                    <a:pt x="3520" y="1600"/>
                  </a:lnTo>
                  <a:lnTo>
                    <a:pt x="3522" y="1596"/>
                  </a:lnTo>
                  <a:lnTo>
                    <a:pt x="3526" y="1593"/>
                  </a:lnTo>
                  <a:lnTo>
                    <a:pt x="3530" y="1592"/>
                  </a:lnTo>
                  <a:close/>
                  <a:moveTo>
                    <a:pt x="23" y="1566"/>
                  </a:moveTo>
                  <a:lnTo>
                    <a:pt x="26" y="1567"/>
                  </a:lnTo>
                  <a:lnTo>
                    <a:pt x="30" y="1570"/>
                  </a:lnTo>
                  <a:lnTo>
                    <a:pt x="32" y="1572"/>
                  </a:lnTo>
                  <a:lnTo>
                    <a:pt x="32" y="1578"/>
                  </a:lnTo>
                  <a:lnTo>
                    <a:pt x="29" y="1609"/>
                  </a:lnTo>
                  <a:lnTo>
                    <a:pt x="28" y="1613"/>
                  </a:lnTo>
                  <a:lnTo>
                    <a:pt x="25" y="1617"/>
                  </a:lnTo>
                  <a:lnTo>
                    <a:pt x="21" y="1618"/>
                  </a:lnTo>
                  <a:lnTo>
                    <a:pt x="17" y="1620"/>
                  </a:lnTo>
                  <a:lnTo>
                    <a:pt x="13" y="1618"/>
                  </a:lnTo>
                  <a:lnTo>
                    <a:pt x="9" y="1616"/>
                  </a:lnTo>
                  <a:lnTo>
                    <a:pt x="8" y="1612"/>
                  </a:lnTo>
                  <a:lnTo>
                    <a:pt x="8" y="1608"/>
                  </a:lnTo>
                  <a:lnTo>
                    <a:pt x="11" y="1575"/>
                  </a:lnTo>
                  <a:lnTo>
                    <a:pt x="12" y="1571"/>
                  </a:lnTo>
                  <a:lnTo>
                    <a:pt x="15" y="1567"/>
                  </a:lnTo>
                  <a:lnTo>
                    <a:pt x="19" y="1566"/>
                  </a:lnTo>
                  <a:lnTo>
                    <a:pt x="23" y="1566"/>
                  </a:lnTo>
                  <a:close/>
                  <a:moveTo>
                    <a:pt x="3505" y="1426"/>
                  </a:moveTo>
                  <a:lnTo>
                    <a:pt x="3509" y="1426"/>
                  </a:lnTo>
                  <a:lnTo>
                    <a:pt x="3513" y="1427"/>
                  </a:lnTo>
                  <a:lnTo>
                    <a:pt x="3515" y="1431"/>
                  </a:lnTo>
                  <a:lnTo>
                    <a:pt x="3516" y="1435"/>
                  </a:lnTo>
                  <a:lnTo>
                    <a:pt x="3523" y="1466"/>
                  </a:lnTo>
                  <a:lnTo>
                    <a:pt x="3523" y="1470"/>
                  </a:lnTo>
                  <a:lnTo>
                    <a:pt x="3520" y="1474"/>
                  </a:lnTo>
                  <a:lnTo>
                    <a:pt x="3518" y="1478"/>
                  </a:lnTo>
                  <a:lnTo>
                    <a:pt x="3514" y="1479"/>
                  </a:lnTo>
                  <a:lnTo>
                    <a:pt x="3510" y="1479"/>
                  </a:lnTo>
                  <a:lnTo>
                    <a:pt x="3506" y="1477"/>
                  </a:lnTo>
                  <a:lnTo>
                    <a:pt x="3503" y="1474"/>
                  </a:lnTo>
                  <a:lnTo>
                    <a:pt x="3501" y="1470"/>
                  </a:lnTo>
                  <a:lnTo>
                    <a:pt x="3496" y="1439"/>
                  </a:lnTo>
                  <a:lnTo>
                    <a:pt x="3496" y="1434"/>
                  </a:lnTo>
                  <a:lnTo>
                    <a:pt x="3497" y="1431"/>
                  </a:lnTo>
                  <a:lnTo>
                    <a:pt x="3501" y="1427"/>
                  </a:lnTo>
                  <a:lnTo>
                    <a:pt x="3505" y="1426"/>
                  </a:lnTo>
                  <a:close/>
                  <a:moveTo>
                    <a:pt x="46" y="1400"/>
                  </a:moveTo>
                  <a:lnTo>
                    <a:pt x="50" y="1400"/>
                  </a:lnTo>
                  <a:lnTo>
                    <a:pt x="54" y="1401"/>
                  </a:lnTo>
                  <a:lnTo>
                    <a:pt x="57" y="1405"/>
                  </a:lnTo>
                  <a:lnTo>
                    <a:pt x="59" y="1409"/>
                  </a:lnTo>
                  <a:lnTo>
                    <a:pt x="59" y="1413"/>
                  </a:lnTo>
                  <a:lnTo>
                    <a:pt x="53" y="1444"/>
                  </a:lnTo>
                  <a:lnTo>
                    <a:pt x="51" y="1448"/>
                  </a:lnTo>
                  <a:lnTo>
                    <a:pt x="47" y="1451"/>
                  </a:lnTo>
                  <a:lnTo>
                    <a:pt x="43" y="1453"/>
                  </a:lnTo>
                  <a:lnTo>
                    <a:pt x="40" y="1453"/>
                  </a:lnTo>
                  <a:lnTo>
                    <a:pt x="36" y="1451"/>
                  </a:lnTo>
                  <a:lnTo>
                    <a:pt x="33" y="1448"/>
                  </a:lnTo>
                  <a:lnTo>
                    <a:pt x="32" y="1444"/>
                  </a:lnTo>
                  <a:lnTo>
                    <a:pt x="32" y="1440"/>
                  </a:lnTo>
                  <a:lnTo>
                    <a:pt x="37" y="1407"/>
                  </a:lnTo>
                  <a:lnTo>
                    <a:pt x="40" y="1404"/>
                  </a:lnTo>
                  <a:lnTo>
                    <a:pt x="42" y="1401"/>
                  </a:lnTo>
                  <a:lnTo>
                    <a:pt x="46" y="1400"/>
                  </a:lnTo>
                  <a:close/>
                  <a:moveTo>
                    <a:pt x="3468" y="1262"/>
                  </a:moveTo>
                  <a:lnTo>
                    <a:pt x="3472" y="1263"/>
                  </a:lnTo>
                  <a:lnTo>
                    <a:pt x="3475" y="1266"/>
                  </a:lnTo>
                  <a:lnTo>
                    <a:pt x="3477" y="1270"/>
                  </a:lnTo>
                  <a:lnTo>
                    <a:pt x="3485" y="1301"/>
                  </a:lnTo>
                  <a:lnTo>
                    <a:pt x="3486" y="1307"/>
                  </a:lnTo>
                  <a:lnTo>
                    <a:pt x="3485" y="1311"/>
                  </a:lnTo>
                  <a:lnTo>
                    <a:pt x="3482" y="1313"/>
                  </a:lnTo>
                  <a:lnTo>
                    <a:pt x="3479" y="1315"/>
                  </a:lnTo>
                  <a:lnTo>
                    <a:pt x="3473" y="1316"/>
                  </a:lnTo>
                  <a:lnTo>
                    <a:pt x="3469" y="1315"/>
                  </a:lnTo>
                  <a:lnTo>
                    <a:pt x="3467" y="1312"/>
                  </a:lnTo>
                  <a:lnTo>
                    <a:pt x="3465" y="1308"/>
                  </a:lnTo>
                  <a:lnTo>
                    <a:pt x="3456" y="1277"/>
                  </a:lnTo>
                  <a:lnTo>
                    <a:pt x="3456" y="1273"/>
                  </a:lnTo>
                  <a:lnTo>
                    <a:pt x="3456" y="1269"/>
                  </a:lnTo>
                  <a:lnTo>
                    <a:pt x="3459" y="1265"/>
                  </a:lnTo>
                  <a:lnTo>
                    <a:pt x="3463" y="1263"/>
                  </a:lnTo>
                  <a:lnTo>
                    <a:pt x="3468" y="1262"/>
                  </a:lnTo>
                  <a:close/>
                  <a:moveTo>
                    <a:pt x="89" y="1237"/>
                  </a:moveTo>
                  <a:lnTo>
                    <a:pt x="93" y="1237"/>
                  </a:lnTo>
                  <a:lnTo>
                    <a:pt x="97" y="1240"/>
                  </a:lnTo>
                  <a:lnTo>
                    <a:pt x="100" y="1243"/>
                  </a:lnTo>
                  <a:lnTo>
                    <a:pt x="101" y="1246"/>
                  </a:lnTo>
                  <a:lnTo>
                    <a:pt x="101" y="1252"/>
                  </a:lnTo>
                  <a:lnTo>
                    <a:pt x="92" y="1282"/>
                  </a:lnTo>
                  <a:lnTo>
                    <a:pt x="89" y="1286"/>
                  </a:lnTo>
                  <a:lnTo>
                    <a:pt x="87" y="1288"/>
                  </a:lnTo>
                  <a:lnTo>
                    <a:pt x="83" y="1290"/>
                  </a:lnTo>
                  <a:lnTo>
                    <a:pt x="77" y="1290"/>
                  </a:lnTo>
                  <a:lnTo>
                    <a:pt x="74" y="1287"/>
                  </a:lnTo>
                  <a:lnTo>
                    <a:pt x="71" y="1284"/>
                  </a:lnTo>
                  <a:lnTo>
                    <a:pt x="70" y="1280"/>
                  </a:lnTo>
                  <a:lnTo>
                    <a:pt x="71" y="1277"/>
                  </a:lnTo>
                  <a:lnTo>
                    <a:pt x="80" y="1245"/>
                  </a:lnTo>
                  <a:lnTo>
                    <a:pt x="83" y="1241"/>
                  </a:lnTo>
                  <a:lnTo>
                    <a:pt x="85" y="1239"/>
                  </a:lnTo>
                  <a:lnTo>
                    <a:pt x="89" y="1237"/>
                  </a:lnTo>
                  <a:close/>
                  <a:moveTo>
                    <a:pt x="3412" y="1104"/>
                  </a:moveTo>
                  <a:lnTo>
                    <a:pt x="3416" y="1105"/>
                  </a:lnTo>
                  <a:lnTo>
                    <a:pt x="3418" y="1108"/>
                  </a:lnTo>
                  <a:lnTo>
                    <a:pt x="3421" y="1112"/>
                  </a:lnTo>
                  <a:lnTo>
                    <a:pt x="3433" y="1142"/>
                  </a:lnTo>
                  <a:lnTo>
                    <a:pt x="3434" y="1146"/>
                  </a:lnTo>
                  <a:lnTo>
                    <a:pt x="3433" y="1150"/>
                  </a:lnTo>
                  <a:lnTo>
                    <a:pt x="3430" y="1153"/>
                  </a:lnTo>
                  <a:lnTo>
                    <a:pt x="3427" y="1155"/>
                  </a:lnTo>
                  <a:lnTo>
                    <a:pt x="3422" y="1156"/>
                  </a:lnTo>
                  <a:lnTo>
                    <a:pt x="3418" y="1155"/>
                  </a:lnTo>
                  <a:lnTo>
                    <a:pt x="3416" y="1152"/>
                  </a:lnTo>
                  <a:lnTo>
                    <a:pt x="3413" y="1150"/>
                  </a:lnTo>
                  <a:lnTo>
                    <a:pt x="3401" y="1119"/>
                  </a:lnTo>
                  <a:lnTo>
                    <a:pt x="3400" y="1114"/>
                  </a:lnTo>
                  <a:lnTo>
                    <a:pt x="3401" y="1110"/>
                  </a:lnTo>
                  <a:lnTo>
                    <a:pt x="3404" y="1108"/>
                  </a:lnTo>
                  <a:lnTo>
                    <a:pt x="3407" y="1105"/>
                  </a:lnTo>
                  <a:lnTo>
                    <a:pt x="3412" y="1104"/>
                  </a:lnTo>
                  <a:close/>
                  <a:moveTo>
                    <a:pt x="148" y="1079"/>
                  </a:moveTo>
                  <a:lnTo>
                    <a:pt x="152" y="1080"/>
                  </a:lnTo>
                  <a:lnTo>
                    <a:pt x="156" y="1083"/>
                  </a:lnTo>
                  <a:lnTo>
                    <a:pt x="159" y="1085"/>
                  </a:lnTo>
                  <a:lnTo>
                    <a:pt x="159" y="1089"/>
                  </a:lnTo>
                  <a:lnTo>
                    <a:pt x="159" y="1095"/>
                  </a:lnTo>
                  <a:lnTo>
                    <a:pt x="146" y="1125"/>
                  </a:lnTo>
                  <a:lnTo>
                    <a:pt x="143" y="1127"/>
                  </a:lnTo>
                  <a:lnTo>
                    <a:pt x="140" y="1130"/>
                  </a:lnTo>
                  <a:lnTo>
                    <a:pt x="136" y="1131"/>
                  </a:lnTo>
                  <a:lnTo>
                    <a:pt x="131" y="1130"/>
                  </a:lnTo>
                  <a:lnTo>
                    <a:pt x="129" y="1127"/>
                  </a:lnTo>
                  <a:lnTo>
                    <a:pt x="126" y="1125"/>
                  </a:lnTo>
                  <a:lnTo>
                    <a:pt x="125" y="1121"/>
                  </a:lnTo>
                  <a:lnTo>
                    <a:pt x="126" y="1116"/>
                  </a:lnTo>
                  <a:lnTo>
                    <a:pt x="138" y="1085"/>
                  </a:lnTo>
                  <a:lnTo>
                    <a:pt x="140" y="1083"/>
                  </a:lnTo>
                  <a:lnTo>
                    <a:pt x="144" y="1080"/>
                  </a:lnTo>
                  <a:lnTo>
                    <a:pt x="148" y="1079"/>
                  </a:lnTo>
                  <a:close/>
                  <a:moveTo>
                    <a:pt x="3342" y="952"/>
                  </a:moveTo>
                  <a:lnTo>
                    <a:pt x="3346" y="953"/>
                  </a:lnTo>
                  <a:lnTo>
                    <a:pt x="3349" y="955"/>
                  </a:lnTo>
                  <a:lnTo>
                    <a:pt x="3350" y="957"/>
                  </a:lnTo>
                  <a:lnTo>
                    <a:pt x="3366" y="987"/>
                  </a:lnTo>
                  <a:lnTo>
                    <a:pt x="3366" y="990"/>
                  </a:lnTo>
                  <a:lnTo>
                    <a:pt x="3366" y="994"/>
                  </a:lnTo>
                  <a:lnTo>
                    <a:pt x="3366" y="996"/>
                  </a:lnTo>
                  <a:lnTo>
                    <a:pt x="3363" y="999"/>
                  </a:lnTo>
                  <a:lnTo>
                    <a:pt x="3361" y="1002"/>
                  </a:lnTo>
                  <a:lnTo>
                    <a:pt x="3357" y="1003"/>
                  </a:lnTo>
                  <a:lnTo>
                    <a:pt x="3354" y="1002"/>
                  </a:lnTo>
                  <a:lnTo>
                    <a:pt x="3350" y="1002"/>
                  </a:lnTo>
                  <a:lnTo>
                    <a:pt x="3348" y="999"/>
                  </a:lnTo>
                  <a:lnTo>
                    <a:pt x="3346" y="996"/>
                  </a:lnTo>
                  <a:lnTo>
                    <a:pt x="3332" y="968"/>
                  </a:lnTo>
                  <a:lnTo>
                    <a:pt x="3331" y="965"/>
                  </a:lnTo>
                  <a:lnTo>
                    <a:pt x="3331" y="961"/>
                  </a:lnTo>
                  <a:lnTo>
                    <a:pt x="3332" y="958"/>
                  </a:lnTo>
                  <a:lnTo>
                    <a:pt x="3333" y="956"/>
                  </a:lnTo>
                  <a:lnTo>
                    <a:pt x="3336" y="953"/>
                  </a:lnTo>
                  <a:lnTo>
                    <a:pt x="3340" y="952"/>
                  </a:lnTo>
                  <a:lnTo>
                    <a:pt x="3342" y="952"/>
                  </a:lnTo>
                  <a:close/>
                  <a:moveTo>
                    <a:pt x="219" y="928"/>
                  </a:moveTo>
                  <a:lnTo>
                    <a:pt x="223" y="928"/>
                  </a:lnTo>
                  <a:lnTo>
                    <a:pt x="225" y="928"/>
                  </a:lnTo>
                  <a:lnTo>
                    <a:pt x="228" y="931"/>
                  </a:lnTo>
                  <a:lnTo>
                    <a:pt x="231" y="934"/>
                  </a:lnTo>
                  <a:lnTo>
                    <a:pt x="231" y="937"/>
                  </a:lnTo>
                  <a:lnTo>
                    <a:pt x="231" y="940"/>
                  </a:lnTo>
                  <a:lnTo>
                    <a:pt x="231" y="944"/>
                  </a:lnTo>
                  <a:lnTo>
                    <a:pt x="215" y="973"/>
                  </a:lnTo>
                  <a:lnTo>
                    <a:pt x="212" y="975"/>
                  </a:lnTo>
                  <a:lnTo>
                    <a:pt x="210" y="977"/>
                  </a:lnTo>
                  <a:lnTo>
                    <a:pt x="207" y="978"/>
                  </a:lnTo>
                  <a:lnTo>
                    <a:pt x="203" y="978"/>
                  </a:lnTo>
                  <a:lnTo>
                    <a:pt x="201" y="977"/>
                  </a:lnTo>
                  <a:lnTo>
                    <a:pt x="198" y="975"/>
                  </a:lnTo>
                  <a:lnTo>
                    <a:pt x="195" y="972"/>
                  </a:lnTo>
                  <a:lnTo>
                    <a:pt x="195" y="969"/>
                  </a:lnTo>
                  <a:lnTo>
                    <a:pt x="195" y="965"/>
                  </a:lnTo>
                  <a:lnTo>
                    <a:pt x="195" y="962"/>
                  </a:lnTo>
                  <a:lnTo>
                    <a:pt x="211" y="934"/>
                  </a:lnTo>
                  <a:lnTo>
                    <a:pt x="214" y="931"/>
                  </a:lnTo>
                  <a:lnTo>
                    <a:pt x="216" y="928"/>
                  </a:lnTo>
                  <a:lnTo>
                    <a:pt x="219" y="928"/>
                  </a:lnTo>
                  <a:close/>
                  <a:moveTo>
                    <a:pt x="3257" y="807"/>
                  </a:moveTo>
                  <a:lnTo>
                    <a:pt x="3261" y="808"/>
                  </a:lnTo>
                  <a:lnTo>
                    <a:pt x="3264" y="809"/>
                  </a:lnTo>
                  <a:lnTo>
                    <a:pt x="3266" y="812"/>
                  </a:lnTo>
                  <a:lnTo>
                    <a:pt x="3283" y="839"/>
                  </a:lnTo>
                  <a:lnTo>
                    <a:pt x="3285" y="843"/>
                  </a:lnTo>
                  <a:lnTo>
                    <a:pt x="3285" y="846"/>
                  </a:lnTo>
                  <a:lnTo>
                    <a:pt x="3285" y="850"/>
                  </a:lnTo>
                  <a:lnTo>
                    <a:pt x="3282" y="852"/>
                  </a:lnTo>
                  <a:lnTo>
                    <a:pt x="3280" y="854"/>
                  </a:lnTo>
                  <a:lnTo>
                    <a:pt x="3277" y="855"/>
                  </a:lnTo>
                  <a:lnTo>
                    <a:pt x="3273" y="856"/>
                  </a:lnTo>
                  <a:lnTo>
                    <a:pt x="3270" y="855"/>
                  </a:lnTo>
                  <a:lnTo>
                    <a:pt x="3268" y="854"/>
                  </a:lnTo>
                  <a:lnTo>
                    <a:pt x="3265" y="851"/>
                  </a:lnTo>
                  <a:lnTo>
                    <a:pt x="3248" y="824"/>
                  </a:lnTo>
                  <a:lnTo>
                    <a:pt x="3248" y="824"/>
                  </a:lnTo>
                  <a:lnTo>
                    <a:pt x="3247" y="821"/>
                  </a:lnTo>
                  <a:lnTo>
                    <a:pt x="3245" y="817"/>
                  </a:lnTo>
                  <a:lnTo>
                    <a:pt x="3247" y="814"/>
                  </a:lnTo>
                  <a:lnTo>
                    <a:pt x="3248" y="811"/>
                  </a:lnTo>
                  <a:lnTo>
                    <a:pt x="3251" y="809"/>
                  </a:lnTo>
                  <a:lnTo>
                    <a:pt x="3255" y="807"/>
                  </a:lnTo>
                  <a:lnTo>
                    <a:pt x="3257" y="807"/>
                  </a:lnTo>
                  <a:close/>
                  <a:moveTo>
                    <a:pt x="307" y="784"/>
                  </a:moveTo>
                  <a:lnTo>
                    <a:pt x="311" y="784"/>
                  </a:lnTo>
                  <a:lnTo>
                    <a:pt x="313" y="786"/>
                  </a:lnTo>
                  <a:lnTo>
                    <a:pt x="316" y="788"/>
                  </a:lnTo>
                  <a:lnTo>
                    <a:pt x="317" y="791"/>
                  </a:lnTo>
                  <a:lnTo>
                    <a:pt x="318" y="793"/>
                  </a:lnTo>
                  <a:lnTo>
                    <a:pt x="317" y="797"/>
                  </a:lnTo>
                  <a:lnTo>
                    <a:pt x="316" y="800"/>
                  </a:lnTo>
                  <a:lnTo>
                    <a:pt x="299" y="828"/>
                  </a:lnTo>
                  <a:lnTo>
                    <a:pt x="296" y="830"/>
                  </a:lnTo>
                  <a:lnTo>
                    <a:pt x="293" y="831"/>
                  </a:lnTo>
                  <a:lnTo>
                    <a:pt x="290" y="833"/>
                  </a:lnTo>
                  <a:lnTo>
                    <a:pt x="287" y="833"/>
                  </a:lnTo>
                  <a:lnTo>
                    <a:pt x="283" y="831"/>
                  </a:lnTo>
                  <a:lnTo>
                    <a:pt x="280" y="829"/>
                  </a:lnTo>
                  <a:lnTo>
                    <a:pt x="279" y="826"/>
                  </a:lnTo>
                  <a:lnTo>
                    <a:pt x="279" y="822"/>
                  </a:lnTo>
                  <a:lnTo>
                    <a:pt x="279" y="820"/>
                  </a:lnTo>
                  <a:lnTo>
                    <a:pt x="280" y="816"/>
                  </a:lnTo>
                  <a:lnTo>
                    <a:pt x="299" y="788"/>
                  </a:lnTo>
                  <a:lnTo>
                    <a:pt x="300" y="786"/>
                  </a:lnTo>
                  <a:lnTo>
                    <a:pt x="304" y="784"/>
                  </a:lnTo>
                  <a:lnTo>
                    <a:pt x="307" y="784"/>
                  </a:lnTo>
                  <a:close/>
                  <a:moveTo>
                    <a:pt x="3160" y="670"/>
                  </a:moveTo>
                  <a:lnTo>
                    <a:pt x="3164" y="672"/>
                  </a:lnTo>
                  <a:lnTo>
                    <a:pt x="3168" y="674"/>
                  </a:lnTo>
                  <a:lnTo>
                    <a:pt x="3188" y="701"/>
                  </a:lnTo>
                  <a:lnTo>
                    <a:pt x="3189" y="703"/>
                  </a:lnTo>
                  <a:lnTo>
                    <a:pt x="3191" y="707"/>
                  </a:lnTo>
                  <a:lnTo>
                    <a:pt x="3189" y="710"/>
                  </a:lnTo>
                  <a:lnTo>
                    <a:pt x="3188" y="714"/>
                  </a:lnTo>
                  <a:lnTo>
                    <a:pt x="3185" y="715"/>
                  </a:lnTo>
                  <a:lnTo>
                    <a:pt x="3183" y="718"/>
                  </a:lnTo>
                  <a:lnTo>
                    <a:pt x="3179" y="718"/>
                  </a:lnTo>
                  <a:lnTo>
                    <a:pt x="3176" y="718"/>
                  </a:lnTo>
                  <a:lnTo>
                    <a:pt x="3173" y="716"/>
                  </a:lnTo>
                  <a:lnTo>
                    <a:pt x="3171" y="714"/>
                  </a:lnTo>
                  <a:lnTo>
                    <a:pt x="3151" y="687"/>
                  </a:lnTo>
                  <a:lnTo>
                    <a:pt x="3149" y="685"/>
                  </a:lnTo>
                  <a:lnTo>
                    <a:pt x="3149" y="682"/>
                  </a:lnTo>
                  <a:lnTo>
                    <a:pt x="3149" y="678"/>
                  </a:lnTo>
                  <a:lnTo>
                    <a:pt x="3150" y="676"/>
                  </a:lnTo>
                  <a:lnTo>
                    <a:pt x="3153" y="673"/>
                  </a:lnTo>
                  <a:lnTo>
                    <a:pt x="3156" y="670"/>
                  </a:lnTo>
                  <a:lnTo>
                    <a:pt x="3160" y="670"/>
                  </a:lnTo>
                  <a:close/>
                  <a:moveTo>
                    <a:pt x="406" y="649"/>
                  </a:moveTo>
                  <a:lnTo>
                    <a:pt x="410" y="649"/>
                  </a:lnTo>
                  <a:lnTo>
                    <a:pt x="414" y="651"/>
                  </a:lnTo>
                  <a:lnTo>
                    <a:pt x="417" y="655"/>
                  </a:lnTo>
                  <a:lnTo>
                    <a:pt x="418" y="659"/>
                  </a:lnTo>
                  <a:lnTo>
                    <a:pt x="418" y="663"/>
                  </a:lnTo>
                  <a:lnTo>
                    <a:pt x="415" y="667"/>
                  </a:lnTo>
                  <a:lnTo>
                    <a:pt x="396" y="691"/>
                  </a:lnTo>
                  <a:lnTo>
                    <a:pt x="393" y="694"/>
                  </a:lnTo>
                  <a:lnTo>
                    <a:pt x="389" y="695"/>
                  </a:lnTo>
                  <a:lnTo>
                    <a:pt x="386" y="695"/>
                  </a:lnTo>
                  <a:lnTo>
                    <a:pt x="383" y="695"/>
                  </a:lnTo>
                  <a:lnTo>
                    <a:pt x="380" y="694"/>
                  </a:lnTo>
                  <a:lnTo>
                    <a:pt x="377" y="691"/>
                  </a:lnTo>
                  <a:lnTo>
                    <a:pt x="376" y="687"/>
                  </a:lnTo>
                  <a:lnTo>
                    <a:pt x="376" y="685"/>
                  </a:lnTo>
                  <a:lnTo>
                    <a:pt x="376" y="681"/>
                  </a:lnTo>
                  <a:lnTo>
                    <a:pt x="379" y="678"/>
                  </a:lnTo>
                  <a:lnTo>
                    <a:pt x="398" y="653"/>
                  </a:lnTo>
                  <a:lnTo>
                    <a:pt x="402" y="649"/>
                  </a:lnTo>
                  <a:lnTo>
                    <a:pt x="406" y="649"/>
                  </a:lnTo>
                  <a:close/>
                  <a:moveTo>
                    <a:pt x="3049" y="543"/>
                  </a:moveTo>
                  <a:lnTo>
                    <a:pt x="3053" y="545"/>
                  </a:lnTo>
                  <a:lnTo>
                    <a:pt x="3057" y="547"/>
                  </a:lnTo>
                  <a:lnTo>
                    <a:pt x="3079" y="571"/>
                  </a:lnTo>
                  <a:lnTo>
                    <a:pt x="3082" y="575"/>
                  </a:lnTo>
                  <a:lnTo>
                    <a:pt x="3082" y="579"/>
                  </a:lnTo>
                  <a:lnTo>
                    <a:pt x="3082" y="583"/>
                  </a:lnTo>
                  <a:lnTo>
                    <a:pt x="3079" y="587"/>
                  </a:lnTo>
                  <a:lnTo>
                    <a:pt x="3075" y="588"/>
                  </a:lnTo>
                  <a:lnTo>
                    <a:pt x="3071" y="589"/>
                  </a:lnTo>
                  <a:lnTo>
                    <a:pt x="3067" y="588"/>
                  </a:lnTo>
                  <a:lnTo>
                    <a:pt x="3064" y="585"/>
                  </a:lnTo>
                  <a:lnTo>
                    <a:pt x="3041" y="562"/>
                  </a:lnTo>
                  <a:lnTo>
                    <a:pt x="3039" y="559"/>
                  </a:lnTo>
                  <a:lnTo>
                    <a:pt x="3039" y="554"/>
                  </a:lnTo>
                  <a:lnTo>
                    <a:pt x="3039" y="550"/>
                  </a:lnTo>
                  <a:lnTo>
                    <a:pt x="3041" y="547"/>
                  </a:lnTo>
                  <a:lnTo>
                    <a:pt x="3045" y="545"/>
                  </a:lnTo>
                  <a:lnTo>
                    <a:pt x="3049" y="543"/>
                  </a:lnTo>
                  <a:close/>
                  <a:moveTo>
                    <a:pt x="519" y="524"/>
                  </a:moveTo>
                  <a:lnTo>
                    <a:pt x="523" y="525"/>
                  </a:lnTo>
                  <a:lnTo>
                    <a:pt x="527" y="526"/>
                  </a:lnTo>
                  <a:lnTo>
                    <a:pt x="529" y="530"/>
                  </a:lnTo>
                  <a:lnTo>
                    <a:pt x="530" y="534"/>
                  </a:lnTo>
                  <a:lnTo>
                    <a:pt x="529" y="538"/>
                  </a:lnTo>
                  <a:lnTo>
                    <a:pt x="527" y="542"/>
                  </a:lnTo>
                  <a:lnTo>
                    <a:pt x="504" y="566"/>
                  </a:lnTo>
                  <a:lnTo>
                    <a:pt x="500" y="568"/>
                  </a:lnTo>
                  <a:lnTo>
                    <a:pt x="496" y="568"/>
                  </a:lnTo>
                  <a:lnTo>
                    <a:pt x="492" y="568"/>
                  </a:lnTo>
                  <a:lnTo>
                    <a:pt x="489" y="566"/>
                  </a:lnTo>
                  <a:lnTo>
                    <a:pt x="487" y="562"/>
                  </a:lnTo>
                  <a:lnTo>
                    <a:pt x="486" y="558"/>
                  </a:lnTo>
                  <a:lnTo>
                    <a:pt x="486" y="554"/>
                  </a:lnTo>
                  <a:lnTo>
                    <a:pt x="489" y="550"/>
                  </a:lnTo>
                  <a:lnTo>
                    <a:pt x="512" y="528"/>
                  </a:lnTo>
                  <a:lnTo>
                    <a:pt x="515" y="525"/>
                  </a:lnTo>
                  <a:lnTo>
                    <a:pt x="519" y="524"/>
                  </a:lnTo>
                  <a:close/>
                  <a:moveTo>
                    <a:pt x="2926" y="428"/>
                  </a:moveTo>
                  <a:lnTo>
                    <a:pt x="2931" y="428"/>
                  </a:lnTo>
                  <a:lnTo>
                    <a:pt x="2934" y="431"/>
                  </a:lnTo>
                  <a:lnTo>
                    <a:pt x="2959" y="453"/>
                  </a:lnTo>
                  <a:lnTo>
                    <a:pt x="2961" y="456"/>
                  </a:lnTo>
                  <a:lnTo>
                    <a:pt x="2963" y="460"/>
                  </a:lnTo>
                  <a:lnTo>
                    <a:pt x="2963" y="464"/>
                  </a:lnTo>
                  <a:lnTo>
                    <a:pt x="2960" y="468"/>
                  </a:lnTo>
                  <a:lnTo>
                    <a:pt x="2956" y="470"/>
                  </a:lnTo>
                  <a:lnTo>
                    <a:pt x="2952" y="471"/>
                  </a:lnTo>
                  <a:lnTo>
                    <a:pt x="2948" y="470"/>
                  </a:lnTo>
                  <a:lnTo>
                    <a:pt x="2944" y="469"/>
                  </a:lnTo>
                  <a:lnTo>
                    <a:pt x="2921" y="447"/>
                  </a:lnTo>
                  <a:lnTo>
                    <a:pt x="2918" y="444"/>
                  </a:lnTo>
                  <a:lnTo>
                    <a:pt x="2917" y="440"/>
                  </a:lnTo>
                  <a:lnTo>
                    <a:pt x="2917" y="436"/>
                  </a:lnTo>
                  <a:lnTo>
                    <a:pt x="2920" y="432"/>
                  </a:lnTo>
                  <a:lnTo>
                    <a:pt x="2922" y="430"/>
                  </a:lnTo>
                  <a:lnTo>
                    <a:pt x="2926" y="428"/>
                  </a:lnTo>
                  <a:close/>
                  <a:moveTo>
                    <a:pt x="643" y="410"/>
                  </a:moveTo>
                  <a:lnTo>
                    <a:pt x="647" y="411"/>
                  </a:lnTo>
                  <a:lnTo>
                    <a:pt x="651" y="414"/>
                  </a:lnTo>
                  <a:lnTo>
                    <a:pt x="653" y="418"/>
                  </a:lnTo>
                  <a:lnTo>
                    <a:pt x="653" y="422"/>
                  </a:lnTo>
                  <a:lnTo>
                    <a:pt x="652" y="426"/>
                  </a:lnTo>
                  <a:lnTo>
                    <a:pt x="650" y="430"/>
                  </a:lnTo>
                  <a:lnTo>
                    <a:pt x="625" y="451"/>
                  </a:lnTo>
                  <a:lnTo>
                    <a:pt x="621" y="452"/>
                  </a:lnTo>
                  <a:lnTo>
                    <a:pt x="617" y="453"/>
                  </a:lnTo>
                  <a:lnTo>
                    <a:pt x="613" y="452"/>
                  </a:lnTo>
                  <a:lnTo>
                    <a:pt x="610" y="449"/>
                  </a:lnTo>
                  <a:lnTo>
                    <a:pt x="608" y="445"/>
                  </a:lnTo>
                  <a:lnTo>
                    <a:pt x="608" y="441"/>
                  </a:lnTo>
                  <a:lnTo>
                    <a:pt x="608" y="437"/>
                  </a:lnTo>
                  <a:lnTo>
                    <a:pt x="610" y="433"/>
                  </a:lnTo>
                  <a:lnTo>
                    <a:pt x="635" y="413"/>
                  </a:lnTo>
                  <a:lnTo>
                    <a:pt x="639" y="411"/>
                  </a:lnTo>
                  <a:lnTo>
                    <a:pt x="643" y="410"/>
                  </a:lnTo>
                  <a:close/>
                  <a:moveTo>
                    <a:pt x="2795" y="325"/>
                  </a:moveTo>
                  <a:lnTo>
                    <a:pt x="2799" y="325"/>
                  </a:lnTo>
                  <a:lnTo>
                    <a:pt x="2802" y="326"/>
                  </a:lnTo>
                  <a:lnTo>
                    <a:pt x="2828" y="346"/>
                  </a:lnTo>
                  <a:lnTo>
                    <a:pt x="2831" y="348"/>
                  </a:lnTo>
                  <a:lnTo>
                    <a:pt x="2832" y="351"/>
                  </a:lnTo>
                  <a:lnTo>
                    <a:pt x="2833" y="355"/>
                  </a:lnTo>
                  <a:lnTo>
                    <a:pt x="2832" y="358"/>
                  </a:lnTo>
                  <a:lnTo>
                    <a:pt x="2831" y="361"/>
                  </a:lnTo>
                  <a:lnTo>
                    <a:pt x="2828" y="363"/>
                  </a:lnTo>
                  <a:lnTo>
                    <a:pt x="2825" y="365"/>
                  </a:lnTo>
                  <a:lnTo>
                    <a:pt x="2821" y="365"/>
                  </a:lnTo>
                  <a:lnTo>
                    <a:pt x="2819" y="364"/>
                  </a:lnTo>
                  <a:lnTo>
                    <a:pt x="2815" y="363"/>
                  </a:lnTo>
                  <a:lnTo>
                    <a:pt x="2789" y="344"/>
                  </a:lnTo>
                  <a:lnTo>
                    <a:pt x="2787" y="342"/>
                  </a:lnTo>
                  <a:lnTo>
                    <a:pt x="2785" y="339"/>
                  </a:lnTo>
                  <a:lnTo>
                    <a:pt x="2785" y="335"/>
                  </a:lnTo>
                  <a:lnTo>
                    <a:pt x="2785" y="333"/>
                  </a:lnTo>
                  <a:lnTo>
                    <a:pt x="2786" y="329"/>
                  </a:lnTo>
                  <a:lnTo>
                    <a:pt x="2789" y="326"/>
                  </a:lnTo>
                  <a:lnTo>
                    <a:pt x="2793" y="325"/>
                  </a:lnTo>
                  <a:lnTo>
                    <a:pt x="2795" y="325"/>
                  </a:lnTo>
                  <a:close/>
                  <a:moveTo>
                    <a:pt x="777" y="309"/>
                  </a:moveTo>
                  <a:lnTo>
                    <a:pt x="779" y="309"/>
                  </a:lnTo>
                  <a:lnTo>
                    <a:pt x="783" y="310"/>
                  </a:lnTo>
                  <a:lnTo>
                    <a:pt x="786" y="313"/>
                  </a:lnTo>
                  <a:lnTo>
                    <a:pt x="787" y="317"/>
                  </a:lnTo>
                  <a:lnTo>
                    <a:pt x="787" y="320"/>
                  </a:lnTo>
                  <a:lnTo>
                    <a:pt x="787" y="324"/>
                  </a:lnTo>
                  <a:lnTo>
                    <a:pt x="784" y="326"/>
                  </a:lnTo>
                  <a:lnTo>
                    <a:pt x="782" y="329"/>
                  </a:lnTo>
                  <a:lnTo>
                    <a:pt x="756" y="347"/>
                  </a:lnTo>
                  <a:lnTo>
                    <a:pt x="753" y="348"/>
                  </a:lnTo>
                  <a:lnTo>
                    <a:pt x="749" y="348"/>
                  </a:lnTo>
                  <a:lnTo>
                    <a:pt x="746" y="348"/>
                  </a:lnTo>
                  <a:lnTo>
                    <a:pt x="744" y="347"/>
                  </a:lnTo>
                  <a:lnTo>
                    <a:pt x="741" y="344"/>
                  </a:lnTo>
                  <a:lnTo>
                    <a:pt x="740" y="342"/>
                  </a:lnTo>
                  <a:lnTo>
                    <a:pt x="739" y="338"/>
                  </a:lnTo>
                  <a:lnTo>
                    <a:pt x="740" y="335"/>
                  </a:lnTo>
                  <a:lnTo>
                    <a:pt x="741" y="331"/>
                  </a:lnTo>
                  <a:lnTo>
                    <a:pt x="744" y="329"/>
                  </a:lnTo>
                  <a:lnTo>
                    <a:pt x="770" y="310"/>
                  </a:lnTo>
                  <a:lnTo>
                    <a:pt x="773" y="309"/>
                  </a:lnTo>
                  <a:lnTo>
                    <a:pt x="777" y="309"/>
                  </a:lnTo>
                  <a:close/>
                  <a:moveTo>
                    <a:pt x="2652" y="235"/>
                  </a:moveTo>
                  <a:lnTo>
                    <a:pt x="2656" y="235"/>
                  </a:lnTo>
                  <a:lnTo>
                    <a:pt x="2659" y="236"/>
                  </a:lnTo>
                  <a:lnTo>
                    <a:pt x="2688" y="252"/>
                  </a:lnTo>
                  <a:lnTo>
                    <a:pt x="2690" y="254"/>
                  </a:lnTo>
                  <a:lnTo>
                    <a:pt x="2692" y="257"/>
                  </a:lnTo>
                  <a:lnTo>
                    <a:pt x="2693" y="261"/>
                  </a:lnTo>
                  <a:lnTo>
                    <a:pt x="2693" y="263"/>
                  </a:lnTo>
                  <a:lnTo>
                    <a:pt x="2692" y="267"/>
                  </a:lnTo>
                  <a:lnTo>
                    <a:pt x="2689" y="270"/>
                  </a:lnTo>
                  <a:lnTo>
                    <a:pt x="2687" y="271"/>
                  </a:lnTo>
                  <a:lnTo>
                    <a:pt x="2683" y="272"/>
                  </a:lnTo>
                  <a:lnTo>
                    <a:pt x="2680" y="271"/>
                  </a:lnTo>
                  <a:lnTo>
                    <a:pt x="2676" y="270"/>
                  </a:lnTo>
                  <a:lnTo>
                    <a:pt x="2649" y="254"/>
                  </a:lnTo>
                  <a:lnTo>
                    <a:pt x="2646" y="252"/>
                  </a:lnTo>
                  <a:lnTo>
                    <a:pt x="2645" y="249"/>
                  </a:lnTo>
                  <a:lnTo>
                    <a:pt x="2643" y="246"/>
                  </a:lnTo>
                  <a:lnTo>
                    <a:pt x="2643" y="242"/>
                  </a:lnTo>
                  <a:lnTo>
                    <a:pt x="2645" y="240"/>
                  </a:lnTo>
                  <a:lnTo>
                    <a:pt x="2647" y="237"/>
                  </a:lnTo>
                  <a:lnTo>
                    <a:pt x="2650" y="235"/>
                  </a:lnTo>
                  <a:lnTo>
                    <a:pt x="2652" y="235"/>
                  </a:lnTo>
                  <a:close/>
                  <a:moveTo>
                    <a:pt x="921" y="220"/>
                  </a:moveTo>
                  <a:lnTo>
                    <a:pt x="923" y="221"/>
                  </a:lnTo>
                  <a:lnTo>
                    <a:pt x="926" y="223"/>
                  </a:lnTo>
                  <a:lnTo>
                    <a:pt x="928" y="225"/>
                  </a:lnTo>
                  <a:lnTo>
                    <a:pt x="930" y="229"/>
                  </a:lnTo>
                  <a:lnTo>
                    <a:pt x="930" y="232"/>
                  </a:lnTo>
                  <a:lnTo>
                    <a:pt x="928" y="236"/>
                  </a:lnTo>
                  <a:lnTo>
                    <a:pt x="927" y="238"/>
                  </a:lnTo>
                  <a:lnTo>
                    <a:pt x="924" y="241"/>
                  </a:lnTo>
                  <a:lnTo>
                    <a:pt x="896" y="257"/>
                  </a:lnTo>
                  <a:lnTo>
                    <a:pt x="896" y="257"/>
                  </a:lnTo>
                  <a:lnTo>
                    <a:pt x="893" y="258"/>
                  </a:lnTo>
                  <a:lnTo>
                    <a:pt x="889" y="258"/>
                  </a:lnTo>
                  <a:lnTo>
                    <a:pt x="887" y="257"/>
                  </a:lnTo>
                  <a:lnTo>
                    <a:pt x="884" y="255"/>
                  </a:lnTo>
                  <a:lnTo>
                    <a:pt x="881" y="253"/>
                  </a:lnTo>
                  <a:lnTo>
                    <a:pt x="880" y="249"/>
                  </a:lnTo>
                  <a:lnTo>
                    <a:pt x="880" y="246"/>
                  </a:lnTo>
                  <a:lnTo>
                    <a:pt x="881" y="242"/>
                  </a:lnTo>
                  <a:lnTo>
                    <a:pt x="883" y="240"/>
                  </a:lnTo>
                  <a:lnTo>
                    <a:pt x="885" y="238"/>
                  </a:lnTo>
                  <a:lnTo>
                    <a:pt x="914" y="221"/>
                  </a:lnTo>
                  <a:lnTo>
                    <a:pt x="917" y="220"/>
                  </a:lnTo>
                  <a:lnTo>
                    <a:pt x="921" y="220"/>
                  </a:lnTo>
                  <a:close/>
                  <a:moveTo>
                    <a:pt x="2505" y="157"/>
                  </a:moveTo>
                  <a:lnTo>
                    <a:pt x="2510" y="159"/>
                  </a:lnTo>
                  <a:lnTo>
                    <a:pt x="2539" y="172"/>
                  </a:lnTo>
                  <a:lnTo>
                    <a:pt x="2543" y="174"/>
                  </a:lnTo>
                  <a:lnTo>
                    <a:pt x="2544" y="178"/>
                  </a:lnTo>
                  <a:lnTo>
                    <a:pt x="2545" y="182"/>
                  </a:lnTo>
                  <a:lnTo>
                    <a:pt x="2544" y="186"/>
                  </a:lnTo>
                  <a:lnTo>
                    <a:pt x="2541" y="190"/>
                  </a:lnTo>
                  <a:lnTo>
                    <a:pt x="2537" y="191"/>
                  </a:lnTo>
                  <a:lnTo>
                    <a:pt x="2533" y="193"/>
                  </a:lnTo>
                  <a:lnTo>
                    <a:pt x="2529" y="191"/>
                  </a:lnTo>
                  <a:lnTo>
                    <a:pt x="2501" y="178"/>
                  </a:lnTo>
                  <a:lnTo>
                    <a:pt x="2497" y="176"/>
                  </a:lnTo>
                  <a:lnTo>
                    <a:pt x="2494" y="172"/>
                  </a:lnTo>
                  <a:lnTo>
                    <a:pt x="2494" y="168"/>
                  </a:lnTo>
                  <a:lnTo>
                    <a:pt x="2495" y="164"/>
                  </a:lnTo>
                  <a:lnTo>
                    <a:pt x="2498" y="160"/>
                  </a:lnTo>
                  <a:lnTo>
                    <a:pt x="2501" y="157"/>
                  </a:lnTo>
                  <a:lnTo>
                    <a:pt x="2505" y="157"/>
                  </a:lnTo>
                  <a:close/>
                  <a:moveTo>
                    <a:pt x="1068" y="145"/>
                  </a:moveTo>
                  <a:lnTo>
                    <a:pt x="1072" y="147"/>
                  </a:lnTo>
                  <a:lnTo>
                    <a:pt x="1076" y="149"/>
                  </a:lnTo>
                  <a:lnTo>
                    <a:pt x="1079" y="152"/>
                  </a:lnTo>
                  <a:lnTo>
                    <a:pt x="1080" y="157"/>
                  </a:lnTo>
                  <a:lnTo>
                    <a:pt x="1079" y="161"/>
                  </a:lnTo>
                  <a:lnTo>
                    <a:pt x="1076" y="164"/>
                  </a:lnTo>
                  <a:lnTo>
                    <a:pt x="1074" y="166"/>
                  </a:lnTo>
                  <a:lnTo>
                    <a:pt x="1044" y="180"/>
                  </a:lnTo>
                  <a:lnTo>
                    <a:pt x="1040" y="181"/>
                  </a:lnTo>
                  <a:lnTo>
                    <a:pt x="1036" y="180"/>
                  </a:lnTo>
                  <a:lnTo>
                    <a:pt x="1032" y="178"/>
                  </a:lnTo>
                  <a:lnTo>
                    <a:pt x="1029" y="174"/>
                  </a:lnTo>
                  <a:lnTo>
                    <a:pt x="1029" y="170"/>
                  </a:lnTo>
                  <a:lnTo>
                    <a:pt x="1029" y="166"/>
                  </a:lnTo>
                  <a:lnTo>
                    <a:pt x="1032" y="163"/>
                  </a:lnTo>
                  <a:lnTo>
                    <a:pt x="1034" y="160"/>
                  </a:lnTo>
                  <a:lnTo>
                    <a:pt x="1065" y="147"/>
                  </a:lnTo>
                  <a:lnTo>
                    <a:pt x="1068" y="145"/>
                  </a:lnTo>
                  <a:close/>
                  <a:moveTo>
                    <a:pt x="2347" y="94"/>
                  </a:moveTo>
                  <a:lnTo>
                    <a:pt x="2353" y="96"/>
                  </a:lnTo>
                  <a:lnTo>
                    <a:pt x="2383" y="106"/>
                  </a:lnTo>
                  <a:lnTo>
                    <a:pt x="2387" y="109"/>
                  </a:lnTo>
                  <a:lnTo>
                    <a:pt x="2389" y="111"/>
                  </a:lnTo>
                  <a:lnTo>
                    <a:pt x="2391" y="115"/>
                  </a:lnTo>
                  <a:lnTo>
                    <a:pt x="2389" y="121"/>
                  </a:lnTo>
                  <a:lnTo>
                    <a:pt x="2387" y="123"/>
                  </a:lnTo>
                  <a:lnTo>
                    <a:pt x="2384" y="126"/>
                  </a:lnTo>
                  <a:lnTo>
                    <a:pt x="2380" y="127"/>
                  </a:lnTo>
                  <a:lnTo>
                    <a:pt x="2375" y="127"/>
                  </a:lnTo>
                  <a:lnTo>
                    <a:pt x="2345" y="115"/>
                  </a:lnTo>
                  <a:lnTo>
                    <a:pt x="2341" y="114"/>
                  </a:lnTo>
                  <a:lnTo>
                    <a:pt x="2338" y="110"/>
                  </a:lnTo>
                  <a:lnTo>
                    <a:pt x="2338" y="106"/>
                  </a:lnTo>
                  <a:lnTo>
                    <a:pt x="2338" y="102"/>
                  </a:lnTo>
                  <a:lnTo>
                    <a:pt x="2341" y="98"/>
                  </a:lnTo>
                  <a:lnTo>
                    <a:pt x="2344" y="96"/>
                  </a:lnTo>
                  <a:lnTo>
                    <a:pt x="2347" y="94"/>
                  </a:lnTo>
                  <a:close/>
                  <a:moveTo>
                    <a:pt x="1227" y="87"/>
                  </a:moveTo>
                  <a:lnTo>
                    <a:pt x="1231" y="88"/>
                  </a:lnTo>
                  <a:lnTo>
                    <a:pt x="1233" y="91"/>
                  </a:lnTo>
                  <a:lnTo>
                    <a:pt x="1236" y="93"/>
                  </a:lnTo>
                  <a:lnTo>
                    <a:pt x="1236" y="98"/>
                  </a:lnTo>
                  <a:lnTo>
                    <a:pt x="1235" y="102"/>
                  </a:lnTo>
                  <a:lnTo>
                    <a:pt x="1232" y="105"/>
                  </a:lnTo>
                  <a:lnTo>
                    <a:pt x="1229" y="108"/>
                  </a:lnTo>
                  <a:lnTo>
                    <a:pt x="1198" y="118"/>
                  </a:lnTo>
                  <a:lnTo>
                    <a:pt x="1198" y="118"/>
                  </a:lnTo>
                  <a:lnTo>
                    <a:pt x="1194" y="118"/>
                  </a:lnTo>
                  <a:lnTo>
                    <a:pt x="1190" y="117"/>
                  </a:lnTo>
                  <a:lnTo>
                    <a:pt x="1186" y="115"/>
                  </a:lnTo>
                  <a:lnTo>
                    <a:pt x="1185" y="111"/>
                  </a:lnTo>
                  <a:lnTo>
                    <a:pt x="1184" y="106"/>
                  </a:lnTo>
                  <a:lnTo>
                    <a:pt x="1185" y="102"/>
                  </a:lnTo>
                  <a:lnTo>
                    <a:pt x="1188" y="100"/>
                  </a:lnTo>
                  <a:lnTo>
                    <a:pt x="1192" y="97"/>
                  </a:lnTo>
                  <a:lnTo>
                    <a:pt x="1223" y="87"/>
                  </a:lnTo>
                  <a:lnTo>
                    <a:pt x="1227" y="87"/>
                  </a:lnTo>
                  <a:close/>
                  <a:moveTo>
                    <a:pt x="2185" y="49"/>
                  </a:moveTo>
                  <a:lnTo>
                    <a:pt x="2190" y="49"/>
                  </a:lnTo>
                  <a:lnTo>
                    <a:pt x="2222" y="56"/>
                  </a:lnTo>
                  <a:lnTo>
                    <a:pt x="2226" y="58"/>
                  </a:lnTo>
                  <a:lnTo>
                    <a:pt x="2228" y="62"/>
                  </a:lnTo>
                  <a:lnTo>
                    <a:pt x="2230" y="64"/>
                  </a:lnTo>
                  <a:lnTo>
                    <a:pt x="2230" y="70"/>
                  </a:lnTo>
                  <a:lnTo>
                    <a:pt x="2227" y="73"/>
                  </a:lnTo>
                  <a:lnTo>
                    <a:pt x="2224" y="76"/>
                  </a:lnTo>
                  <a:lnTo>
                    <a:pt x="2220" y="77"/>
                  </a:lnTo>
                  <a:lnTo>
                    <a:pt x="2217" y="77"/>
                  </a:lnTo>
                  <a:lnTo>
                    <a:pt x="2185" y="70"/>
                  </a:lnTo>
                  <a:lnTo>
                    <a:pt x="2181" y="67"/>
                  </a:lnTo>
                  <a:lnTo>
                    <a:pt x="2179" y="64"/>
                  </a:lnTo>
                  <a:lnTo>
                    <a:pt x="2177" y="60"/>
                  </a:lnTo>
                  <a:lnTo>
                    <a:pt x="2177" y="56"/>
                  </a:lnTo>
                  <a:lnTo>
                    <a:pt x="2179" y="53"/>
                  </a:lnTo>
                  <a:lnTo>
                    <a:pt x="2181" y="50"/>
                  </a:lnTo>
                  <a:lnTo>
                    <a:pt x="2185" y="49"/>
                  </a:lnTo>
                  <a:close/>
                  <a:moveTo>
                    <a:pt x="1389" y="42"/>
                  </a:moveTo>
                  <a:lnTo>
                    <a:pt x="1393" y="43"/>
                  </a:lnTo>
                  <a:lnTo>
                    <a:pt x="1396" y="46"/>
                  </a:lnTo>
                  <a:lnTo>
                    <a:pt x="1398" y="50"/>
                  </a:lnTo>
                  <a:lnTo>
                    <a:pt x="1398" y="55"/>
                  </a:lnTo>
                  <a:lnTo>
                    <a:pt x="1397" y="59"/>
                  </a:lnTo>
                  <a:lnTo>
                    <a:pt x="1393" y="62"/>
                  </a:lnTo>
                  <a:lnTo>
                    <a:pt x="1389" y="63"/>
                  </a:lnTo>
                  <a:lnTo>
                    <a:pt x="1358" y="71"/>
                  </a:lnTo>
                  <a:lnTo>
                    <a:pt x="1358" y="71"/>
                  </a:lnTo>
                  <a:lnTo>
                    <a:pt x="1354" y="71"/>
                  </a:lnTo>
                  <a:lnTo>
                    <a:pt x="1350" y="70"/>
                  </a:lnTo>
                  <a:lnTo>
                    <a:pt x="1347" y="67"/>
                  </a:lnTo>
                  <a:lnTo>
                    <a:pt x="1346" y="63"/>
                  </a:lnTo>
                  <a:lnTo>
                    <a:pt x="1345" y="58"/>
                  </a:lnTo>
                  <a:lnTo>
                    <a:pt x="1346" y="54"/>
                  </a:lnTo>
                  <a:lnTo>
                    <a:pt x="1350" y="51"/>
                  </a:lnTo>
                  <a:lnTo>
                    <a:pt x="1354" y="50"/>
                  </a:lnTo>
                  <a:lnTo>
                    <a:pt x="1385" y="42"/>
                  </a:lnTo>
                  <a:lnTo>
                    <a:pt x="1389" y="42"/>
                  </a:lnTo>
                  <a:close/>
                  <a:moveTo>
                    <a:pt x="2024" y="17"/>
                  </a:moveTo>
                  <a:lnTo>
                    <a:pt x="2057" y="21"/>
                  </a:lnTo>
                  <a:lnTo>
                    <a:pt x="2061" y="22"/>
                  </a:lnTo>
                  <a:lnTo>
                    <a:pt x="2063" y="26"/>
                  </a:lnTo>
                  <a:lnTo>
                    <a:pt x="2065" y="29"/>
                  </a:lnTo>
                  <a:lnTo>
                    <a:pt x="2066" y="34"/>
                  </a:lnTo>
                  <a:lnTo>
                    <a:pt x="2063" y="38"/>
                  </a:lnTo>
                  <a:lnTo>
                    <a:pt x="2061" y="41"/>
                  </a:lnTo>
                  <a:lnTo>
                    <a:pt x="2057" y="42"/>
                  </a:lnTo>
                  <a:lnTo>
                    <a:pt x="2053" y="43"/>
                  </a:lnTo>
                  <a:lnTo>
                    <a:pt x="2021" y="38"/>
                  </a:lnTo>
                  <a:lnTo>
                    <a:pt x="2018" y="37"/>
                  </a:lnTo>
                  <a:lnTo>
                    <a:pt x="2014" y="34"/>
                  </a:lnTo>
                  <a:lnTo>
                    <a:pt x="2012" y="30"/>
                  </a:lnTo>
                  <a:lnTo>
                    <a:pt x="2012" y="26"/>
                  </a:lnTo>
                  <a:lnTo>
                    <a:pt x="2014" y="22"/>
                  </a:lnTo>
                  <a:lnTo>
                    <a:pt x="2016" y="19"/>
                  </a:lnTo>
                  <a:lnTo>
                    <a:pt x="2020" y="17"/>
                  </a:lnTo>
                  <a:lnTo>
                    <a:pt x="2024" y="17"/>
                  </a:lnTo>
                  <a:close/>
                  <a:moveTo>
                    <a:pt x="1552" y="13"/>
                  </a:moveTo>
                  <a:lnTo>
                    <a:pt x="1555" y="13"/>
                  </a:lnTo>
                  <a:lnTo>
                    <a:pt x="1559" y="16"/>
                  </a:lnTo>
                  <a:lnTo>
                    <a:pt x="1562" y="19"/>
                  </a:lnTo>
                  <a:lnTo>
                    <a:pt x="1563" y="22"/>
                  </a:lnTo>
                  <a:lnTo>
                    <a:pt x="1563" y="26"/>
                  </a:lnTo>
                  <a:lnTo>
                    <a:pt x="1561" y="30"/>
                  </a:lnTo>
                  <a:lnTo>
                    <a:pt x="1558" y="33"/>
                  </a:lnTo>
                  <a:lnTo>
                    <a:pt x="1554" y="34"/>
                  </a:lnTo>
                  <a:lnTo>
                    <a:pt x="1523" y="39"/>
                  </a:lnTo>
                  <a:lnTo>
                    <a:pt x="1517" y="38"/>
                  </a:lnTo>
                  <a:lnTo>
                    <a:pt x="1514" y="37"/>
                  </a:lnTo>
                  <a:lnTo>
                    <a:pt x="1511" y="34"/>
                  </a:lnTo>
                  <a:lnTo>
                    <a:pt x="1510" y="30"/>
                  </a:lnTo>
                  <a:lnTo>
                    <a:pt x="1510" y="25"/>
                  </a:lnTo>
                  <a:lnTo>
                    <a:pt x="1512" y="21"/>
                  </a:lnTo>
                  <a:lnTo>
                    <a:pt x="1515" y="19"/>
                  </a:lnTo>
                  <a:lnTo>
                    <a:pt x="1519" y="17"/>
                  </a:lnTo>
                  <a:lnTo>
                    <a:pt x="1552" y="13"/>
                  </a:lnTo>
                  <a:close/>
                  <a:moveTo>
                    <a:pt x="1857" y="1"/>
                  </a:moveTo>
                  <a:lnTo>
                    <a:pt x="1888" y="3"/>
                  </a:lnTo>
                  <a:lnTo>
                    <a:pt x="1893" y="4"/>
                  </a:lnTo>
                  <a:lnTo>
                    <a:pt x="1896" y="7"/>
                  </a:lnTo>
                  <a:lnTo>
                    <a:pt x="1898" y="11"/>
                  </a:lnTo>
                  <a:lnTo>
                    <a:pt x="1898" y="15"/>
                  </a:lnTo>
                  <a:lnTo>
                    <a:pt x="1897" y="19"/>
                  </a:lnTo>
                  <a:lnTo>
                    <a:pt x="1895" y="21"/>
                  </a:lnTo>
                  <a:lnTo>
                    <a:pt x="1892" y="24"/>
                  </a:lnTo>
                  <a:lnTo>
                    <a:pt x="1887" y="25"/>
                  </a:lnTo>
                  <a:lnTo>
                    <a:pt x="1855" y="22"/>
                  </a:lnTo>
                  <a:lnTo>
                    <a:pt x="1851" y="21"/>
                  </a:lnTo>
                  <a:lnTo>
                    <a:pt x="1847" y="20"/>
                  </a:lnTo>
                  <a:lnTo>
                    <a:pt x="1845" y="16"/>
                  </a:lnTo>
                  <a:lnTo>
                    <a:pt x="1845" y="12"/>
                  </a:lnTo>
                  <a:lnTo>
                    <a:pt x="1846" y="7"/>
                  </a:lnTo>
                  <a:lnTo>
                    <a:pt x="1849" y="4"/>
                  </a:lnTo>
                  <a:lnTo>
                    <a:pt x="1851" y="1"/>
                  </a:lnTo>
                  <a:lnTo>
                    <a:pt x="1857" y="1"/>
                  </a:lnTo>
                  <a:close/>
                  <a:moveTo>
                    <a:pt x="1720" y="0"/>
                  </a:moveTo>
                  <a:lnTo>
                    <a:pt x="1724" y="0"/>
                  </a:lnTo>
                  <a:lnTo>
                    <a:pt x="1727" y="3"/>
                  </a:lnTo>
                  <a:lnTo>
                    <a:pt x="1730" y="7"/>
                  </a:lnTo>
                  <a:lnTo>
                    <a:pt x="1731" y="11"/>
                  </a:lnTo>
                  <a:lnTo>
                    <a:pt x="1730" y="15"/>
                  </a:lnTo>
                  <a:lnTo>
                    <a:pt x="1728" y="19"/>
                  </a:lnTo>
                  <a:lnTo>
                    <a:pt x="1724" y="21"/>
                  </a:lnTo>
                  <a:lnTo>
                    <a:pt x="1720" y="21"/>
                  </a:lnTo>
                  <a:lnTo>
                    <a:pt x="1688" y="22"/>
                  </a:lnTo>
                  <a:lnTo>
                    <a:pt x="1688" y="22"/>
                  </a:lnTo>
                  <a:lnTo>
                    <a:pt x="1684" y="22"/>
                  </a:lnTo>
                  <a:lnTo>
                    <a:pt x="1680" y="20"/>
                  </a:lnTo>
                  <a:lnTo>
                    <a:pt x="1679" y="17"/>
                  </a:lnTo>
                  <a:lnTo>
                    <a:pt x="1677" y="13"/>
                  </a:lnTo>
                  <a:lnTo>
                    <a:pt x="1677" y="8"/>
                  </a:lnTo>
                  <a:lnTo>
                    <a:pt x="1680" y="5"/>
                  </a:lnTo>
                  <a:lnTo>
                    <a:pt x="1682" y="3"/>
                  </a:lnTo>
                  <a:lnTo>
                    <a:pt x="1688" y="1"/>
                  </a:lnTo>
                  <a:lnTo>
                    <a:pt x="172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65" y="606"/>
              <a:ext cx="3143" cy="3145"/>
            </a:xfrm>
            <a:custGeom>
              <a:avLst/>
              <a:gdLst>
                <a:gd name="T0" fmla="*/ 1499 w 3143"/>
                <a:gd name="T1" fmla="*/ 3121 h 3145"/>
                <a:gd name="T2" fmla="*/ 1695 w 3143"/>
                <a:gd name="T3" fmla="*/ 3118 h 3145"/>
                <a:gd name="T4" fmla="*/ 1335 w 3143"/>
                <a:gd name="T5" fmla="*/ 3105 h 3145"/>
                <a:gd name="T6" fmla="*/ 1859 w 3143"/>
                <a:gd name="T7" fmla="*/ 3096 h 3145"/>
                <a:gd name="T8" fmla="*/ 1169 w 3143"/>
                <a:gd name="T9" fmla="*/ 3071 h 3145"/>
                <a:gd name="T10" fmla="*/ 2024 w 3143"/>
                <a:gd name="T11" fmla="*/ 3057 h 3145"/>
                <a:gd name="T12" fmla="*/ 1008 w 3143"/>
                <a:gd name="T13" fmla="*/ 3020 h 3145"/>
                <a:gd name="T14" fmla="*/ 2175 w 3143"/>
                <a:gd name="T15" fmla="*/ 3001 h 3145"/>
                <a:gd name="T16" fmla="*/ 850 w 3143"/>
                <a:gd name="T17" fmla="*/ 2964 h 3145"/>
                <a:gd name="T18" fmla="*/ 2295 w 3143"/>
                <a:gd name="T19" fmla="*/ 2963 h 3145"/>
                <a:gd name="T20" fmla="*/ 753 w 3143"/>
                <a:gd name="T21" fmla="*/ 2902 h 3145"/>
                <a:gd name="T22" fmla="*/ 2480 w 3143"/>
                <a:gd name="T23" fmla="*/ 2847 h 3145"/>
                <a:gd name="T24" fmla="*/ 581 w 3143"/>
                <a:gd name="T25" fmla="*/ 2770 h 3145"/>
                <a:gd name="T26" fmla="*/ 2600 w 3143"/>
                <a:gd name="T27" fmla="*/ 2736 h 3145"/>
                <a:gd name="T28" fmla="*/ 460 w 3143"/>
                <a:gd name="T29" fmla="*/ 2658 h 3145"/>
                <a:gd name="T30" fmla="*/ 2718 w 3143"/>
                <a:gd name="T31" fmla="*/ 2621 h 3145"/>
                <a:gd name="T32" fmla="*/ 351 w 3143"/>
                <a:gd name="T33" fmla="*/ 2535 h 3145"/>
                <a:gd name="T34" fmla="*/ 2825 w 3143"/>
                <a:gd name="T35" fmla="*/ 2493 h 3145"/>
                <a:gd name="T36" fmla="*/ 2816 w 3143"/>
                <a:gd name="T37" fmla="*/ 2497 h 3145"/>
                <a:gd name="T38" fmla="*/ 244 w 3143"/>
                <a:gd name="T39" fmla="*/ 2415 h 3145"/>
                <a:gd name="T40" fmla="*/ 2901 w 3143"/>
                <a:gd name="T41" fmla="*/ 2404 h 3145"/>
                <a:gd name="T42" fmla="*/ 197 w 3143"/>
                <a:gd name="T43" fmla="*/ 2295 h 3145"/>
                <a:gd name="T44" fmla="*/ 3003 w 3143"/>
                <a:gd name="T45" fmla="*/ 2214 h 3145"/>
                <a:gd name="T46" fmla="*/ 114 w 3143"/>
                <a:gd name="T47" fmla="*/ 2105 h 3145"/>
                <a:gd name="T48" fmla="*/ 3061 w 3143"/>
                <a:gd name="T49" fmla="*/ 2054 h 3145"/>
                <a:gd name="T50" fmla="*/ 63 w 3143"/>
                <a:gd name="T51" fmla="*/ 1944 h 3145"/>
                <a:gd name="T52" fmla="*/ 3100 w 3143"/>
                <a:gd name="T53" fmla="*/ 1892 h 3145"/>
                <a:gd name="T54" fmla="*/ 28 w 3143"/>
                <a:gd name="T55" fmla="*/ 1780 h 3145"/>
                <a:gd name="T56" fmla="*/ 3129 w 3143"/>
                <a:gd name="T57" fmla="*/ 1728 h 3145"/>
                <a:gd name="T58" fmla="*/ 15 w 3143"/>
                <a:gd name="T59" fmla="*/ 1614 h 3145"/>
                <a:gd name="T60" fmla="*/ 3137 w 3143"/>
                <a:gd name="T61" fmla="*/ 1559 h 3145"/>
                <a:gd name="T62" fmla="*/ 3133 w 3143"/>
                <a:gd name="T63" fmla="*/ 1558 h 3145"/>
                <a:gd name="T64" fmla="*/ 15 w 3143"/>
                <a:gd name="T65" fmla="*/ 1448 h 3145"/>
                <a:gd name="T66" fmla="*/ 3122 w 3143"/>
                <a:gd name="T67" fmla="*/ 1392 h 3145"/>
                <a:gd name="T68" fmla="*/ 37 w 3143"/>
                <a:gd name="T69" fmla="*/ 1283 h 3145"/>
                <a:gd name="T70" fmla="*/ 3099 w 3143"/>
                <a:gd name="T71" fmla="*/ 1228 h 3145"/>
                <a:gd name="T72" fmla="*/ 72 w 3143"/>
                <a:gd name="T73" fmla="*/ 1122 h 3145"/>
                <a:gd name="T74" fmla="*/ 3054 w 3143"/>
                <a:gd name="T75" fmla="*/ 1068 h 3145"/>
                <a:gd name="T76" fmla="*/ 128 w 3143"/>
                <a:gd name="T77" fmla="*/ 965 h 3145"/>
                <a:gd name="T78" fmla="*/ 2991 w 3143"/>
                <a:gd name="T79" fmla="*/ 914 h 3145"/>
                <a:gd name="T80" fmla="*/ 176 w 3143"/>
                <a:gd name="T81" fmla="*/ 848 h 3145"/>
                <a:gd name="T82" fmla="*/ 2922 w 3143"/>
                <a:gd name="T83" fmla="*/ 810 h 3145"/>
                <a:gd name="T84" fmla="*/ 272 w 3143"/>
                <a:gd name="T85" fmla="*/ 720 h 3145"/>
                <a:gd name="T86" fmla="*/ 2853 w 3143"/>
                <a:gd name="T87" fmla="*/ 665 h 3145"/>
                <a:gd name="T88" fmla="*/ 397 w 3143"/>
                <a:gd name="T89" fmla="*/ 545 h 3145"/>
                <a:gd name="T90" fmla="*/ 2724 w 3143"/>
                <a:gd name="T91" fmla="*/ 504 h 3145"/>
                <a:gd name="T92" fmla="*/ 512 w 3143"/>
                <a:gd name="T93" fmla="*/ 426 h 3145"/>
                <a:gd name="T94" fmla="*/ 2605 w 3143"/>
                <a:gd name="T95" fmla="*/ 388 h 3145"/>
                <a:gd name="T96" fmla="*/ 638 w 3143"/>
                <a:gd name="T97" fmla="*/ 317 h 3145"/>
                <a:gd name="T98" fmla="*/ 627 w 3143"/>
                <a:gd name="T99" fmla="*/ 316 h 3145"/>
                <a:gd name="T100" fmla="*/ 2456 w 3143"/>
                <a:gd name="T101" fmla="*/ 293 h 3145"/>
                <a:gd name="T102" fmla="*/ 735 w 3143"/>
                <a:gd name="T103" fmla="*/ 258 h 3145"/>
                <a:gd name="T104" fmla="*/ 2360 w 3143"/>
                <a:gd name="T105" fmla="*/ 229 h 3145"/>
                <a:gd name="T106" fmla="*/ 926 w 3143"/>
                <a:gd name="T107" fmla="*/ 159 h 3145"/>
                <a:gd name="T108" fmla="*/ 2214 w 3143"/>
                <a:gd name="T109" fmla="*/ 138 h 3145"/>
                <a:gd name="T110" fmla="*/ 1080 w 3143"/>
                <a:gd name="T111" fmla="*/ 89 h 3145"/>
                <a:gd name="T112" fmla="*/ 2058 w 3143"/>
                <a:gd name="T113" fmla="*/ 77 h 3145"/>
                <a:gd name="T114" fmla="*/ 1240 w 3143"/>
                <a:gd name="T115" fmla="*/ 46 h 3145"/>
                <a:gd name="T116" fmla="*/ 1896 w 3143"/>
                <a:gd name="T117" fmla="*/ 34 h 3145"/>
                <a:gd name="T118" fmla="*/ 1401 w 3143"/>
                <a:gd name="T119" fmla="*/ 12 h 3145"/>
                <a:gd name="T120" fmla="*/ 1731 w 3143"/>
                <a:gd name="T121" fmla="*/ 9 h 3145"/>
                <a:gd name="T122" fmla="*/ 1567 w 3143"/>
                <a:gd name="T123" fmla="*/ 3 h 3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43" h="3145">
                  <a:moveTo>
                    <a:pt x="1499" y="3121"/>
                  </a:moveTo>
                  <a:lnTo>
                    <a:pt x="1530" y="3122"/>
                  </a:lnTo>
                  <a:lnTo>
                    <a:pt x="1536" y="3124"/>
                  </a:lnTo>
                  <a:lnTo>
                    <a:pt x="1538" y="3126"/>
                  </a:lnTo>
                  <a:lnTo>
                    <a:pt x="1541" y="3129"/>
                  </a:lnTo>
                  <a:lnTo>
                    <a:pt x="1541" y="3133"/>
                  </a:lnTo>
                  <a:lnTo>
                    <a:pt x="1541" y="3138"/>
                  </a:lnTo>
                  <a:lnTo>
                    <a:pt x="1538" y="3141"/>
                  </a:lnTo>
                  <a:lnTo>
                    <a:pt x="1534" y="3143"/>
                  </a:lnTo>
                  <a:lnTo>
                    <a:pt x="1530" y="3145"/>
                  </a:lnTo>
                  <a:lnTo>
                    <a:pt x="1498" y="3143"/>
                  </a:lnTo>
                  <a:lnTo>
                    <a:pt x="1494" y="3142"/>
                  </a:lnTo>
                  <a:lnTo>
                    <a:pt x="1491" y="3139"/>
                  </a:lnTo>
                  <a:lnTo>
                    <a:pt x="1489" y="3135"/>
                  </a:lnTo>
                  <a:lnTo>
                    <a:pt x="1487" y="3131"/>
                  </a:lnTo>
                  <a:lnTo>
                    <a:pt x="1489" y="3128"/>
                  </a:lnTo>
                  <a:lnTo>
                    <a:pt x="1491" y="3124"/>
                  </a:lnTo>
                  <a:lnTo>
                    <a:pt x="1495" y="3122"/>
                  </a:lnTo>
                  <a:lnTo>
                    <a:pt x="1499" y="3121"/>
                  </a:lnTo>
                  <a:close/>
                  <a:moveTo>
                    <a:pt x="1695" y="3118"/>
                  </a:moveTo>
                  <a:lnTo>
                    <a:pt x="1701" y="3118"/>
                  </a:lnTo>
                  <a:lnTo>
                    <a:pt x="1703" y="3121"/>
                  </a:lnTo>
                  <a:lnTo>
                    <a:pt x="1706" y="3124"/>
                  </a:lnTo>
                  <a:lnTo>
                    <a:pt x="1707" y="3128"/>
                  </a:lnTo>
                  <a:lnTo>
                    <a:pt x="1707" y="3131"/>
                  </a:lnTo>
                  <a:lnTo>
                    <a:pt x="1705" y="3135"/>
                  </a:lnTo>
                  <a:lnTo>
                    <a:pt x="1702" y="3138"/>
                  </a:lnTo>
                  <a:lnTo>
                    <a:pt x="1698" y="3139"/>
                  </a:lnTo>
                  <a:lnTo>
                    <a:pt x="1665" y="3142"/>
                  </a:lnTo>
                  <a:lnTo>
                    <a:pt x="1661" y="3141"/>
                  </a:lnTo>
                  <a:lnTo>
                    <a:pt x="1657" y="3139"/>
                  </a:lnTo>
                  <a:lnTo>
                    <a:pt x="1655" y="3135"/>
                  </a:lnTo>
                  <a:lnTo>
                    <a:pt x="1654" y="3131"/>
                  </a:lnTo>
                  <a:lnTo>
                    <a:pt x="1655" y="3128"/>
                  </a:lnTo>
                  <a:lnTo>
                    <a:pt x="1656" y="3124"/>
                  </a:lnTo>
                  <a:lnTo>
                    <a:pt x="1660" y="3121"/>
                  </a:lnTo>
                  <a:lnTo>
                    <a:pt x="1664" y="3120"/>
                  </a:lnTo>
                  <a:lnTo>
                    <a:pt x="1695" y="3118"/>
                  </a:lnTo>
                  <a:close/>
                  <a:moveTo>
                    <a:pt x="1335" y="3105"/>
                  </a:moveTo>
                  <a:lnTo>
                    <a:pt x="1367" y="3109"/>
                  </a:lnTo>
                  <a:lnTo>
                    <a:pt x="1371" y="3111"/>
                  </a:lnTo>
                  <a:lnTo>
                    <a:pt x="1373" y="3113"/>
                  </a:lnTo>
                  <a:lnTo>
                    <a:pt x="1376" y="3117"/>
                  </a:lnTo>
                  <a:lnTo>
                    <a:pt x="1376" y="3121"/>
                  </a:lnTo>
                  <a:lnTo>
                    <a:pt x="1375" y="3126"/>
                  </a:lnTo>
                  <a:lnTo>
                    <a:pt x="1372" y="3129"/>
                  </a:lnTo>
                  <a:lnTo>
                    <a:pt x="1368" y="3130"/>
                  </a:lnTo>
                  <a:lnTo>
                    <a:pt x="1364" y="3131"/>
                  </a:lnTo>
                  <a:lnTo>
                    <a:pt x="1332" y="3126"/>
                  </a:lnTo>
                  <a:lnTo>
                    <a:pt x="1328" y="3125"/>
                  </a:lnTo>
                  <a:lnTo>
                    <a:pt x="1325" y="3122"/>
                  </a:lnTo>
                  <a:lnTo>
                    <a:pt x="1322" y="3118"/>
                  </a:lnTo>
                  <a:lnTo>
                    <a:pt x="1322" y="3114"/>
                  </a:lnTo>
                  <a:lnTo>
                    <a:pt x="1324" y="3111"/>
                  </a:lnTo>
                  <a:lnTo>
                    <a:pt x="1326" y="3107"/>
                  </a:lnTo>
                  <a:lnTo>
                    <a:pt x="1330" y="3105"/>
                  </a:lnTo>
                  <a:lnTo>
                    <a:pt x="1335" y="3105"/>
                  </a:lnTo>
                  <a:close/>
                  <a:moveTo>
                    <a:pt x="1859" y="3096"/>
                  </a:moveTo>
                  <a:lnTo>
                    <a:pt x="1864" y="3096"/>
                  </a:lnTo>
                  <a:lnTo>
                    <a:pt x="1868" y="3097"/>
                  </a:lnTo>
                  <a:lnTo>
                    <a:pt x="1871" y="3101"/>
                  </a:lnTo>
                  <a:lnTo>
                    <a:pt x="1872" y="3105"/>
                  </a:lnTo>
                  <a:lnTo>
                    <a:pt x="1872" y="3109"/>
                  </a:lnTo>
                  <a:lnTo>
                    <a:pt x="1871" y="3113"/>
                  </a:lnTo>
                  <a:lnTo>
                    <a:pt x="1867" y="3116"/>
                  </a:lnTo>
                  <a:lnTo>
                    <a:pt x="1863" y="3117"/>
                  </a:lnTo>
                  <a:lnTo>
                    <a:pt x="1832" y="3124"/>
                  </a:lnTo>
                  <a:lnTo>
                    <a:pt x="1828" y="3122"/>
                  </a:lnTo>
                  <a:lnTo>
                    <a:pt x="1824" y="3121"/>
                  </a:lnTo>
                  <a:lnTo>
                    <a:pt x="1821" y="3118"/>
                  </a:lnTo>
                  <a:lnTo>
                    <a:pt x="1820" y="3114"/>
                  </a:lnTo>
                  <a:lnTo>
                    <a:pt x="1820" y="3109"/>
                  </a:lnTo>
                  <a:lnTo>
                    <a:pt x="1821" y="3107"/>
                  </a:lnTo>
                  <a:lnTo>
                    <a:pt x="1824" y="3103"/>
                  </a:lnTo>
                  <a:lnTo>
                    <a:pt x="1828" y="3101"/>
                  </a:lnTo>
                  <a:lnTo>
                    <a:pt x="1859" y="3096"/>
                  </a:lnTo>
                  <a:close/>
                  <a:moveTo>
                    <a:pt x="1169" y="3071"/>
                  </a:moveTo>
                  <a:lnTo>
                    <a:pt x="1173" y="3071"/>
                  </a:lnTo>
                  <a:lnTo>
                    <a:pt x="1205" y="3079"/>
                  </a:lnTo>
                  <a:lnTo>
                    <a:pt x="1208" y="3080"/>
                  </a:lnTo>
                  <a:lnTo>
                    <a:pt x="1211" y="3084"/>
                  </a:lnTo>
                  <a:lnTo>
                    <a:pt x="1212" y="3088"/>
                  </a:lnTo>
                  <a:lnTo>
                    <a:pt x="1212" y="3092"/>
                  </a:lnTo>
                  <a:lnTo>
                    <a:pt x="1211" y="3096"/>
                  </a:lnTo>
                  <a:lnTo>
                    <a:pt x="1207" y="3099"/>
                  </a:lnTo>
                  <a:lnTo>
                    <a:pt x="1203" y="3100"/>
                  </a:lnTo>
                  <a:lnTo>
                    <a:pt x="1199" y="3100"/>
                  </a:lnTo>
                  <a:lnTo>
                    <a:pt x="1168" y="3092"/>
                  </a:lnTo>
                  <a:lnTo>
                    <a:pt x="1164" y="3091"/>
                  </a:lnTo>
                  <a:lnTo>
                    <a:pt x="1161" y="3087"/>
                  </a:lnTo>
                  <a:lnTo>
                    <a:pt x="1160" y="3083"/>
                  </a:lnTo>
                  <a:lnTo>
                    <a:pt x="1160" y="3079"/>
                  </a:lnTo>
                  <a:lnTo>
                    <a:pt x="1163" y="3075"/>
                  </a:lnTo>
                  <a:lnTo>
                    <a:pt x="1165" y="3073"/>
                  </a:lnTo>
                  <a:lnTo>
                    <a:pt x="1169" y="3071"/>
                  </a:lnTo>
                  <a:close/>
                  <a:moveTo>
                    <a:pt x="2024" y="3057"/>
                  </a:moveTo>
                  <a:lnTo>
                    <a:pt x="2028" y="3058"/>
                  </a:lnTo>
                  <a:lnTo>
                    <a:pt x="2032" y="3061"/>
                  </a:lnTo>
                  <a:lnTo>
                    <a:pt x="2033" y="3065"/>
                  </a:lnTo>
                  <a:lnTo>
                    <a:pt x="2033" y="3069"/>
                  </a:lnTo>
                  <a:lnTo>
                    <a:pt x="2032" y="3073"/>
                  </a:lnTo>
                  <a:lnTo>
                    <a:pt x="2029" y="3075"/>
                  </a:lnTo>
                  <a:lnTo>
                    <a:pt x="2027" y="3078"/>
                  </a:lnTo>
                  <a:lnTo>
                    <a:pt x="1995" y="3087"/>
                  </a:lnTo>
                  <a:lnTo>
                    <a:pt x="1991" y="3087"/>
                  </a:lnTo>
                  <a:lnTo>
                    <a:pt x="1987" y="3086"/>
                  </a:lnTo>
                  <a:lnTo>
                    <a:pt x="1983" y="3083"/>
                  </a:lnTo>
                  <a:lnTo>
                    <a:pt x="1982" y="3079"/>
                  </a:lnTo>
                  <a:lnTo>
                    <a:pt x="1981" y="3075"/>
                  </a:lnTo>
                  <a:lnTo>
                    <a:pt x="1982" y="3071"/>
                  </a:lnTo>
                  <a:lnTo>
                    <a:pt x="1985" y="3067"/>
                  </a:lnTo>
                  <a:lnTo>
                    <a:pt x="1989" y="3066"/>
                  </a:lnTo>
                  <a:lnTo>
                    <a:pt x="2020" y="3057"/>
                  </a:lnTo>
                  <a:lnTo>
                    <a:pt x="2024" y="3057"/>
                  </a:lnTo>
                  <a:close/>
                  <a:moveTo>
                    <a:pt x="1012" y="3020"/>
                  </a:moveTo>
                  <a:lnTo>
                    <a:pt x="1016" y="3020"/>
                  </a:lnTo>
                  <a:lnTo>
                    <a:pt x="1046" y="3032"/>
                  </a:lnTo>
                  <a:lnTo>
                    <a:pt x="1046" y="3032"/>
                  </a:lnTo>
                  <a:lnTo>
                    <a:pt x="1050" y="3033"/>
                  </a:lnTo>
                  <a:lnTo>
                    <a:pt x="1053" y="3037"/>
                  </a:lnTo>
                  <a:lnTo>
                    <a:pt x="1054" y="3041"/>
                  </a:lnTo>
                  <a:lnTo>
                    <a:pt x="1053" y="3045"/>
                  </a:lnTo>
                  <a:lnTo>
                    <a:pt x="1050" y="3049"/>
                  </a:lnTo>
                  <a:lnTo>
                    <a:pt x="1047" y="3052"/>
                  </a:lnTo>
                  <a:lnTo>
                    <a:pt x="1044" y="3053"/>
                  </a:lnTo>
                  <a:lnTo>
                    <a:pt x="1040" y="3052"/>
                  </a:lnTo>
                  <a:lnTo>
                    <a:pt x="1008" y="3041"/>
                  </a:lnTo>
                  <a:lnTo>
                    <a:pt x="1006" y="3039"/>
                  </a:lnTo>
                  <a:lnTo>
                    <a:pt x="1003" y="3035"/>
                  </a:lnTo>
                  <a:lnTo>
                    <a:pt x="1002" y="3031"/>
                  </a:lnTo>
                  <a:lnTo>
                    <a:pt x="1003" y="3027"/>
                  </a:lnTo>
                  <a:lnTo>
                    <a:pt x="1004" y="3023"/>
                  </a:lnTo>
                  <a:lnTo>
                    <a:pt x="1008" y="3020"/>
                  </a:lnTo>
                  <a:lnTo>
                    <a:pt x="1012" y="3020"/>
                  </a:lnTo>
                  <a:close/>
                  <a:moveTo>
                    <a:pt x="2178" y="3001"/>
                  </a:moveTo>
                  <a:lnTo>
                    <a:pt x="2184" y="3001"/>
                  </a:lnTo>
                  <a:lnTo>
                    <a:pt x="2186" y="3003"/>
                  </a:lnTo>
                  <a:lnTo>
                    <a:pt x="2189" y="3007"/>
                  </a:lnTo>
                  <a:lnTo>
                    <a:pt x="2190" y="3011"/>
                  </a:lnTo>
                  <a:lnTo>
                    <a:pt x="2189" y="3015"/>
                  </a:lnTo>
                  <a:lnTo>
                    <a:pt x="2186" y="3019"/>
                  </a:lnTo>
                  <a:lnTo>
                    <a:pt x="2184" y="3021"/>
                  </a:lnTo>
                  <a:lnTo>
                    <a:pt x="2154" y="3033"/>
                  </a:lnTo>
                  <a:lnTo>
                    <a:pt x="2150" y="3035"/>
                  </a:lnTo>
                  <a:lnTo>
                    <a:pt x="2146" y="3033"/>
                  </a:lnTo>
                  <a:lnTo>
                    <a:pt x="2142" y="3031"/>
                  </a:lnTo>
                  <a:lnTo>
                    <a:pt x="2139" y="3027"/>
                  </a:lnTo>
                  <a:lnTo>
                    <a:pt x="2139" y="3023"/>
                  </a:lnTo>
                  <a:lnTo>
                    <a:pt x="2139" y="3019"/>
                  </a:lnTo>
                  <a:lnTo>
                    <a:pt x="2142" y="3015"/>
                  </a:lnTo>
                  <a:lnTo>
                    <a:pt x="2146" y="3014"/>
                  </a:lnTo>
                  <a:lnTo>
                    <a:pt x="2175" y="3001"/>
                  </a:lnTo>
                  <a:lnTo>
                    <a:pt x="2178" y="3001"/>
                  </a:lnTo>
                  <a:close/>
                  <a:moveTo>
                    <a:pt x="862" y="2952"/>
                  </a:moveTo>
                  <a:lnTo>
                    <a:pt x="865" y="2953"/>
                  </a:lnTo>
                  <a:lnTo>
                    <a:pt x="894" y="2968"/>
                  </a:lnTo>
                  <a:lnTo>
                    <a:pt x="894" y="2968"/>
                  </a:lnTo>
                  <a:lnTo>
                    <a:pt x="897" y="2969"/>
                  </a:lnTo>
                  <a:lnTo>
                    <a:pt x="900" y="2972"/>
                  </a:lnTo>
                  <a:lnTo>
                    <a:pt x="900" y="2976"/>
                  </a:lnTo>
                  <a:lnTo>
                    <a:pt x="900" y="2978"/>
                  </a:lnTo>
                  <a:lnTo>
                    <a:pt x="900" y="2982"/>
                  </a:lnTo>
                  <a:lnTo>
                    <a:pt x="897" y="2985"/>
                  </a:lnTo>
                  <a:lnTo>
                    <a:pt x="894" y="2986"/>
                  </a:lnTo>
                  <a:lnTo>
                    <a:pt x="892" y="2987"/>
                  </a:lnTo>
                  <a:lnTo>
                    <a:pt x="888" y="2987"/>
                  </a:lnTo>
                  <a:lnTo>
                    <a:pt x="885" y="2987"/>
                  </a:lnTo>
                  <a:lnTo>
                    <a:pt x="855" y="2972"/>
                  </a:lnTo>
                  <a:lnTo>
                    <a:pt x="852" y="2970"/>
                  </a:lnTo>
                  <a:lnTo>
                    <a:pt x="851" y="2968"/>
                  </a:lnTo>
                  <a:lnTo>
                    <a:pt x="850" y="2964"/>
                  </a:lnTo>
                  <a:lnTo>
                    <a:pt x="850" y="2961"/>
                  </a:lnTo>
                  <a:lnTo>
                    <a:pt x="851" y="2957"/>
                  </a:lnTo>
                  <a:lnTo>
                    <a:pt x="852" y="2955"/>
                  </a:lnTo>
                  <a:lnTo>
                    <a:pt x="856" y="2953"/>
                  </a:lnTo>
                  <a:lnTo>
                    <a:pt x="859" y="2952"/>
                  </a:lnTo>
                  <a:lnTo>
                    <a:pt x="862" y="2952"/>
                  </a:lnTo>
                  <a:close/>
                  <a:moveTo>
                    <a:pt x="2330" y="2927"/>
                  </a:moveTo>
                  <a:lnTo>
                    <a:pt x="2333" y="2929"/>
                  </a:lnTo>
                  <a:lnTo>
                    <a:pt x="2336" y="2930"/>
                  </a:lnTo>
                  <a:lnTo>
                    <a:pt x="2338" y="2932"/>
                  </a:lnTo>
                  <a:lnTo>
                    <a:pt x="2340" y="2936"/>
                  </a:lnTo>
                  <a:lnTo>
                    <a:pt x="2340" y="2939"/>
                  </a:lnTo>
                  <a:lnTo>
                    <a:pt x="2338" y="2943"/>
                  </a:lnTo>
                  <a:lnTo>
                    <a:pt x="2337" y="2946"/>
                  </a:lnTo>
                  <a:lnTo>
                    <a:pt x="2333" y="2948"/>
                  </a:lnTo>
                  <a:lnTo>
                    <a:pt x="2305" y="2963"/>
                  </a:lnTo>
                  <a:lnTo>
                    <a:pt x="2302" y="2964"/>
                  </a:lnTo>
                  <a:lnTo>
                    <a:pt x="2299" y="2964"/>
                  </a:lnTo>
                  <a:lnTo>
                    <a:pt x="2295" y="2963"/>
                  </a:lnTo>
                  <a:lnTo>
                    <a:pt x="2292" y="2961"/>
                  </a:lnTo>
                  <a:lnTo>
                    <a:pt x="2291" y="2959"/>
                  </a:lnTo>
                  <a:lnTo>
                    <a:pt x="2290" y="2955"/>
                  </a:lnTo>
                  <a:lnTo>
                    <a:pt x="2290" y="2952"/>
                  </a:lnTo>
                  <a:lnTo>
                    <a:pt x="2291" y="2948"/>
                  </a:lnTo>
                  <a:lnTo>
                    <a:pt x="2292" y="2946"/>
                  </a:lnTo>
                  <a:lnTo>
                    <a:pt x="2295" y="2944"/>
                  </a:lnTo>
                  <a:lnTo>
                    <a:pt x="2322" y="2929"/>
                  </a:lnTo>
                  <a:lnTo>
                    <a:pt x="2326" y="2927"/>
                  </a:lnTo>
                  <a:lnTo>
                    <a:pt x="2330" y="2927"/>
                  </a:lnTo>
                  <a:close/>
                  <a:moveTo>
                    <a:pt x="716" y="2868"/>
                  </a:moveTo>
                  <a:lnTo>
                    <a:pt x="720" y="2868"/>
                  </a:lnTo>
                  <a:lnTo>
                    <a:pt x="723" y="2870"/>
                  </a:lnTo>
                  <a:lnTo>
                    <a:pt x="750" y="2888"/>
                  </a:lnTo>
                  <a:lnTo>
                    <a:pt x="753" y="2889"/>
                  </a:lnTo>
                  <a:lnTo>
                    <a:pt x="754" y="2892"/>
                  </a:lnTo>
                  <a:lnTo>
                    <a:pt x="754" y="2896"/>
                  </a:lnTo>
                  <a:lnTo>
                    <a:pt x="754" y="2900"/>
                  </a:lnTo>
                  <a:lnTo>
                    <a:pt x="753" y="2902"/>
                  </a:lnTo>
                  <a:lnTo>
                    <a:pt x="750" y="2905"/>
                  </a:lnTo>
                  <a:lnTo>
                    <a:pt x="748" y="2906"/>
                  </a:lnTo>
                  <a:lnTo>
                    <a:pt x="745" y="2908"/>
                  </a:lnTo>
                  <a:lnTo>
                    <a:pt x="741" y="2908"/>
                  </a:lnTo>
                  <a:lnTo>
                    <a:pt x="738" y="2906"/>
                  </a:lnTo>
                  <a:lnTo>
                    <a:pt x="711" y="2888"/>
                  </a:lnTo>
                  <a:lnTo>
                    <a:pt x="708" y="2885"/>
                  </a:lnTo>
                  <a:lnTo>
                    <a:pt x="707" y="2883"/>
                  </a:lnTo>
                  <a:lnTo>
                    <a:pt x="706" y="2880"/>
                  </a:lnTo>
                  <a:lnTo>
                    <a:pt x="706" y="2876"/>
                  </a:lnTo>
                  <a:lnTo>
                    <a:pt x="708" y="2874"/>
                  </a:lnTo>
                  <a:lnTo>
                    <a:pt x="710" y="2871"/>
                  </a:lnTo>
                  <a:lnTo>
                    <a:pt x="714" y="2870"/>
                  </a:lnTo>
                  <a:lnTo>
                    <a:pt x="716" y="2868"/>
                  </a:lnTo>
                  <a:close/>
                  <a:moveTo>
                    <a:pt x="2469" y="2840"/>
                  </a:moveTo>
                  <a:lnTo>
                    <a:pt x="2473" y="2840"/>
                  </a:lnTo>
                  <a:lnTo>
                    <a:pt x="2476" y="2841"/>
                  </a:lnTo>
                  <a:lnTo>
                    <a:pt x="2478" y="2843"/>
                  </a:lnTo>
                  <a:lnTo>
                    <a:pt x="2480" y="2847"/>
                  </a:lnTo>
                  <a:lnTo>
                    <a:pt x="2480" y="2850"/>
                  </a:lnTo>
                  <a:lnTo>
                    <a:pt x="2480" y="2854"/>
                  </a:lnTo>
                  <a:lnTo>
                    <a:pt x="2478" y="2857"/>
                  </a:lnTo>
                  <a:lnTo>
                    <a:pt x="2476" y="2859"/>
                  </a:lnTo>
                  <a:lnTo>
                    <a:pt x="2448" y="2877"/>
                  </a:lnTo>
                  <a:lnTo>
                    <a:pt x="2446" y="2879"/>
                  </a:lnTo>
                  <a:lnTo>
                    <a:pt x="2442" y="2879"/>
                  </a:lnTo>
                  <a:lnTo>
                    <a:pt x="2439" y="2879"/>
                  </a:lnTo>
                  <a:lnTo>
                    <a:pt x="2436" y="2876"/>
                  </a:lnTo>
                  <a:lnTo>
                    <a:pt x="2434" y="2875"/>
                  </a:lnTo>
                  <a:lnTo>
                    <a:pt x="2432" y="2871"/>
                  </a:lnTo>
                  <a:lnTo>
                    <a:pt x="2432" y="2868"/>
                  </a:lnTo>
                  <a:lnTo>
                    <a:pt x="2432" y="2864"/>
                  </a:lnTo>
                  <a:lnTo>
                    <a:pt x="2434" y="2862"/>
                  </a:lnTo>
                  <a:lnTo>
                    <a:pt x="2436" y="2859"/>
                  </a:lnTo>
                  <a:lnTo>
                    <a:pt x="2463" y="2841"/>
                  </a:lnTo>
                  <a:lnTo>
                    <a:pt x="2466" y="2840"/>
                  </a:lnTo>
                  <a:lnTo>
                    <a:pt x="2469" y="2840"/>
                  </a:lnTo>
                  <a:close/>
                  <a:moveTo>
                    <a:pt x="581" y="2770"/>
                  </a:moveTo>
                  <a:lnTo>
                    <a:pt x="585" y="2770"/>
                  </a:lnTo>
                  <a:lnTo>
                    <a:pt x="589" y="2773"/>
                  </a:lnTo>
                  <a:lnTo>
                    <a:pt x="614" y="2792"/>
                  </a:lnTo>
                  <a:lnTo>
                    <a:pt x="618" y="2796"/>
                  </a:lnTo>
                  <a:lnTo>
                    <a:pt x="618" y="2800"/>
                  </a:lnTo>
                  <a:lnTo>
                    <a:pt x="618" y="2804"/>
                  </a:lnTo>
                  <a:lnTo>
                    <a:pt x="617" y="2808"/>
                  </a:lnTo>
                  <a:lnTo>
                    <a:pt x="613" y="2811"/>
                  </a:lnTo>
                  <a:lnTo>
                    <a:pt x="609" y="2812"/>
                  </a:lnTo>
                  <a:lnTo>
                    <a:pt x="605" y="2811"/>
                  </a:lnTo>
                  <a:lnTo>
                    <a:pt x="601" y="2809"/>
                  </a:lnTo>
                  <a:lnTo>
                    <a:pt x="576" y="2790"/>
                  </a:lnTo>
                  <a:lnTo>
                    <a:pt x="574" y="2786"/>
                  </a:lnTo>
                  <a:lnTo>
                    <a:pt x="572" y="2782"/>
                  </a:lnTo>
                  <a:lnTo>
                    <a:pt x="572" y="2778"/>
                  </a:lnTo>
                  <a:lnTo>
                    <a:pt x="575" y="2774"/>
                  </a:lnTo>
                  <a:lnTo>
                    <a:pt x="577" y="2771"/>
                  </a:lnTo>
                  <a:lnTo>
                    <a:pt x="581" y="2770"/>
                  </a:lnTo>
                  <a:close/>
                  <a:moveTo>
                    <a:pt x="2600" y="2736"/>
                  </a:moveTo>
                  <a:lnTo>
                    <a:pt x="2604" y="2737"/>
                  </a:lnTo>
                  <a:lnTo>
                    <a:pt x="2608" y="2740"/>
                  </a:lnTo>
                  <a:lnTo>
                    <a:pt x="2610" y="2744"/>
                  </a:lnTo>
                  <a:lnTo>
                    <a:pt x="2610" y="2748"/>
                  </a:lnTo>
                  <a:lnTo>
                    <a:pt x="2609" y="2752"/>
                  </a:lnTo>
                  <a:lnTo>
                    <a:pt x="2607" y="2756"/>
                  </a:lnTo>
                  <a:lnTo>
                    <a:pt x="2582" y="2777"/>
                  </a:lnTo>
                  <a:lnTo>
                    <a:pt x="2579" y="2778"/>
                  </a:lnTo>
                  <a:lnTo>
                    <a:pt x="2574" y="2779"/>
                  </a:lnTo>
                  <a:lnTo>
                    <a:pt x="2570" y="2778"/>
                  </a:lnTo>
                  <a:lnTo>
                    <a:pt x="2567" y="2775"/>
                  </a:lnTo>
                  <a:lnTo>
                    <a:pt x="2565" y="2771"/>
                  </a:lnTo>
                  <a:lnTo>
                    <a:pt x="2565" y="2768"/>
                  </a:lnTo>
                  <a:lnTo>
                    <a:pt x="2566" y="2764"/>
                  </a:lnTo>
                  <a:lnTo>
                    <a:pt x="2569" y="2760"/>
                  </a:lnTo>
                  <a:lnTo>
                    <a:pt x="2592" y="2739"/>
                  </a:lnTo>
                  <a:lnTo>
                    <a:pt x="2596" y="2737"/>
                  </a:lnTo>
                  <a:lnTo>
                    <a:pt x="2600" y="2736"/>
                  </a:lnTo>
                  <a:close/>
                  <a:moveTo>
                    <a:pt x="460" y="2658"/>
                  </a:moveTo>
                  <a:lnTo>
                    <a:pt x="464" y="2659"/>
                  </a:lnTo>
                  <a:lnTo>
                    <a:pt x="468" y="2661"/>
                  </a:lnTo>
                  <a:lnTo>
                    <a:pt x="490" y="2684"/>
                  </a:lnTo>
                  <a:lnTo>
                    <a:pt x="492" y="2688"/>
                  </a:lnTo>
                  <a:lnTo>
                    <a:pt x="494" y="2692"/>
                  </a:lnTo>
                  <a:lnTo>
                    <a:pt x="492" y="2696"/>
                  </a:lnTo>
                  <a:lnTo>
                    <a:pt x="491" y="2699"/>
                  </a:lnTo>
                  <a:lnTo>
                    <a:pt x="487" y="2702"/>
                  </a:lnTo>
                  <a:lnTo>
                    <a:pt x="483" y="2702"/>
                  </a:lnTo>
                  <a:lnTo>
                    <a:pt x="479" y="2702"/>
                  </a:lnTo>
                  <a:lnTo>
                    <a:pt x="475" y="2699"/>
                  </a:lnTo>
                  <a:lnTo>
                    <a:pt x="452" y="2676"/>
                  </a:lnTo>
                  <a:lnTo>
                    <a:pt x="450" y="2673"/>
                  </a:lnTo>
                  <a:lnTo>
                    <a:pt x="449" y="2669"/>
                  </a:lnTo>
                  <a:lnTo>
                    <a:pt x="450" y="2664"/>
                  </a:lnTo>
                  <a:lnTo>
                    <a:pt x="452" y="2661"/>
                  </a:lnTo>
                  <a:lnTo>
                    <a:pt x="456" y="2659"/>
                  </a:lnTo>
                  <a:lnTo>
                    <a:pt x="460" y="2658"/>
                  </a:lnTo>
                  <a:close/>
                  <a:moveTo>
                    <a:pt x="2718" y="2621"/>
                  </a:moveTo>
                  <a:lnTo>
                    <a:pt x="2722" y="2621"/>
                  </a:lnTo>
                  <a:lnTo>
                    <a:pt x="2726" y="2624"/>
                  </a:lnTo>
                  <a:lnTo>
                    <a:pt x="2728" y="2627"/>
                  </a:lnTo>
                  <a:lnTo>
                    <a:pt x="2730" y="2631"/>
                  </a:lnTo>
                  <a:lnTo>
                    <a:pt x="2728" y="2635"/>
                  </a:lnTo>
                  <a:lnTo>
                    <a:pt x="2727" y="2639"/>
                  </a:lnTo>
                  <a:lnTo>
                    <a:pt x="2705" y="2663"/>
                  </a:lnTo>
                  <a:lnTo>
                    <a:pt x="2701" y="2664"/>
                  </a:lnTo>
                  <a:lnTo>
                    <a:pt x="2697" y="2665"/>
                  </a:lnTo>
                  <a:lnTo>
                    <a:pt x="2693" y="2665"/>
                  </a:lnTo>
                  <a:lnTo>
                    <a:pt x="2689" y="2663"/>
                  </a:lnTo>
                  <a:lnTo>
                    <a:pt x="2686" y="2659"/>
                  </a:lnTo>
                  <a:lnTo>
                    <a:pt x="2686" y="2655"/>
                  </a:lnTo>
                  <a:lnTo>
                    <a:pt x="2686" y="2651"/>
                  </a:lnTo>
                  <a:lnTo>
                    <a:pt x="2689" y="2647"/>
                  </a:lnTo>
                  <a:lnTo>
                    <a:pt x="2711" y="2624"/>
                  </a:lnTo>
                  <a:lnTo>
                    <a:pt x="2714" y="2621"/>
                  </a:lnTo>
                  <a:lnTo>
                    <a:pt x="2718" y="2621"/>
                  </a:lnTo>
                  <a:close/>
                  <a:moveTo>
                    <a:pt x="351" y="2535"/>
                  </a:moveTo>
                  <a:lnTo>
                    <a:pt x="355" y="2535"/>
                  </a:lnTo>
                  <a:lnTo>
                    <a:pt x="358" y="2538"/>
                  </a:lnTo>
                  <a:lnTo>
                    <a:pt x="378" y="2562"/>
                  </a:lnTo>
                  <a:lnTo>
                    <a:pt x="380" y="2566"/>
                  </a:lnTo>
                  <a:lnTo>
                    <a:pt x="381" y="2571"/>
                  </a:lnTo>
                  <a:lnTo>
                    <a:pt x="380" y="2575"/>
                  </a:lnTo>
                  <a:lnTo>
                    <a:pt x="377" y="2578"/>
                  </a:lnTo>
                  <a:lnTo>
                    <a:pt x="373" y="2580"/>
                  </a:lnTo>
                  <a:lnTo>
                    <a:pt x="369" y="2580"/>
                  </a:lnTo>
                  <a:lnTo>
                    <a:pt x="365" y="2579"/>
                  </a:lnTo>
                  <a:lnTo>
                    <a:pt x="361" y="2576"/>
                  </a:lnTo>
                  <a:lnTo>
                    <a:pt x="342" y="2552"/>
                  </a:lnTo>
                  <a:lnTo>
                    <a:pt x="339" y="2548"/>
                  </a:lnTo>
                  <a:lnTo>
                    <a:pt x="339" y="2544"/>
                  </a:lnTo>
                  <a:lnTo>
                    <a:pt x="341" y="2540"/>
                  </a:lnTo>
                  <a:lnTo>
                    <a:pt x="343" y="2536"/>
                  </a:lnTo>
                  <a:lnTo>
                    <a:pt x="347" y="2535"/>
                  </a:lnTo>
                  <a:lnTo>
                    <a:pt x="351" y="2535"/>
                  </a:lnTo>
                  <a:close/>
                  <a:moveTo>
                    <a:pt x="2825" y="2493"/>
                  </a:moveTo>
                  <a:lnTo>
                    <a:pt x="2828" y="2493"/>
                  </a:lnTo>
                  <a:lnTo>
                    <a:pt x="2832" y="2495"/>
                  </a:lnTo>
                  <a:lnTo>
                    <a:pt x="2834" y="2498"/>
                  </a:lnTo>
                  <a:lnTo>
                    <a:pt x="2836" y="2500"/>
                  </a:lnTo>
                  <a:lnTo>
                    <a:pt x="2836" y="2503"/>
                  </a:lnTo>
                  <a:lnTo>
                    <a:pt x="2836" y="2507"/>
                  </a:lnTo>
                  <a:lnTo>
                    <a:pt x="2833" y="2510"/>
                  </a:lnTo>
                  <a:lnTo>
                    <a:pt x="2813" y="2536"/>
                  </a:lnTo>
                  <a:lnTo>
                    <a:pt x="2811" y="2538"/>
                  </a:lnTo>
                  <a:lnTo>
                    <a:pt x="2808" y="2540"/>
                  </a:lnTo>
                  <a:lnTo>
                    <a:pt x="2806" y="2540"/>
                  </a:lnTo>
                  <a:lnTo>
                    <a:pt x="2802" y="2540"/>
                  </a:lnTo>
                  <a:lnTo>
                    <a:pt x="2799" y="2537"/>
                  </a:lnTo>
                  <a:lnTo>
                    <a:pt x="2796" y="2535"/>
                  </a:lnTo>
                  <a:lnTo>
                    <a:pt x="2795" y="2532"/>
                  </a:lnTo>
                  <a:lnTo>
                    <a:pt x="2795" y="2529"/>
                  </a:lnTo>
                  <a:lnTo>
                    <a:pt x="2795" y="2525"/>
                  </a:lnTo>
                  <a:lnTo>
                    <a:pt x="2796" y="2523"/>
                  </a:lnTo>
                  <a:lnTo>
                    <a:pt x="2816" y="2497"/>
                  </a:lnTo>
                  <a:lnTo>
                    <a:pt x="2819" y="2495"/>
                  </a:lnTo>
                  <a:lnTo>
                    <a:pt x="2821" y="2493"/>
                  </a:lnTo>
                  <a:lnTo>
                    <a:pt x="2825" y="2493"/>
                  </a:lnTo>
                  <a:close/>
                  <a:moveTo>
                    <a:pt x="254" y="2398"/>
                  </a:moveTo>
                  <a:lnTo>
                    <a:pt x="257" y="2400"/>
                  </a:lnTo>
                  <a:lnTo>
                    <a:pt x="261" y="2401"/>
                  </a:lnTo>
                  <a:lnTo>
                    <a:pt x="262" y="2404"/>
                  </a:lnTo>
                  <a:lnTo>
                    <a:pt x="280" y="2430"/>
                  </a:lnTo>
                  <a:lnTo>
                    <a:pt x="282" y="2434"/>
                  </a:lnTo>
                  <a:lnTo>
                    <a:pt x="282" y="2436"/>
                  </a:lnTo>
                  <a:lnTo>
                    <a:pt x="280" y="2440"/>
                  </a:lnTo>
                  <a:lnTo>
                    <a:pt x="279" y="2443"/>
                  </a:lnTo>
                  <a:lnTo>
                    <a:pt x="276" y="2445"/>
                  </a:lnTo>
                  <a:lnTo>
                    <a:pt x="274" y="2447"/>
                  </a:lnTo>
                  <a:lnTo>
                    <a:pt x="270" y="2447"/>
                  </a:lnTo>
                  <a:lnTo>
                    <a:pt x="267" y="2447"/>
                  </a:lnTo>
                  <a:lnTo>
                    <a:pt x="265" y="2444"/>
                  </a:lnTo>
                  <a:lnTo>
                    <a:pt x="262" y="2443"/>
                  </a:lnTo>
                  <a:lnTo>
                    <a:pt x="244" y="2415"/>
                  </a:lnTo>
                  <a:lnTo>
                    <a:pt x="242" y="2411"/>
                  </a:lnTo>
                  <a:lnTo>
                    <a:pt x="242" y="2409"/>
                  </a:lnTo>
                  <a:lnTo>
                    <a:pt x="244" y="2405"/>
                  </a:lnTo>
                  <a:lnTo>
                    <a:pt x="245" y="2402"/>
                  </a:lnTo>
                  <a:lnTo>
                    <a:pt x="248" y="2400"/>
                  </a:lnTo>
                  <a:lnTo>
                    <a:pt x="250" y="2398"/>
                  </a:lnTo>
                  <a:lnTo>
                    <a:pt x="254" y="2398"/>
                  </a:lnTo>
                  <a:close/>
                  <a:moveTo>
                    <a:pt x="2916" y="2354"/>
                  </a:moveTo>
                  <a:lnTo>
                    <a:pt x="2919" y="2354"/>
                  </a:lnTo>
                  <a:lnTo>
                    <a:pt x="2922" y="2355"/>
                  </a:lnTo>
                  <a:lnTo>
                    <a:pt x="2925" y="2358"/>
                  </a:lnTo>
                  <a:lnTo>
                    <a:pt x="2927" y="2360"/>
                  </a:lnTo>
                  <a:lnTo>
                    <a:pt x="2927" y="2364"/>
                  </a:lnTo>
                  <a:lnTo>
                    <a:pt x="2927" y="2367"/>
                  </a:lnTo>
                  <a:lnTo>
                    <a:pt x="2926" y="2371"/>
                  </a:lnTo>
                  <a:lnTo>
                    <a:pt x="2909" y="2398"/>
                  </a:lnTo>
                  <a:lnTo>
                    <a:pt x="2908" y="2401"/>
                  </a:lnTo>
                  <a:lnTo>
                    <a:pt x="2904" y="2402"/>
                  </a:lnTo>
                  <a:lnTo>
                    <a:pt x="2901" y="2404"/>
                  </a:lnTo>
                  <a:lnTo>
                    <a:pt x="2897" y="2404"/>
                  </a:lnTo>
                  <a:lnTo>
                    <a:pt x="2895" y="2402"/>
                  </a:lnTo>
                  <a:lnTo>
                    <a:pt x="2892" y="2400"/>
                  </a:lnTo>
                  <a:lnTo>
                    <a:pt x="2891" y="2397"/>
                  </a:lnTo>
                  <a:lnTo>
                    <a:pt x="2889" y="2393"/>
                  </a:lnTo>
                  <a:lnTo>
                    <a:pt x="2889" y="2391"/>
                  </a:lnTo>
                  <a:lnTo>
                    <a:pt x="2891" y="2387"/>
                  </a:lnTo>
                  <a:lnTo>
                    <a:pt x="2908" y="2359"/>
                  </a:lnTo>
                  <a:lnTo>
                    <a:pt x="2910" y="2356"/>
                  </a:lnTo>
                  <a:lnTo>
                    <a:pt x="2913" y="2355"/>
                  </a:lnTo>
                  <a:lnTo>
                    <a:pt x="2916" y="2354"/>
                  </a:lnTo>
                  <a:close/>
                  <a:moveTo>
                    <a:pt x="170" y="2254"/>
                  </a:moveTo>
                  <a:lnTo>
                    <a:pt x="173" y="2254"/>
                  </a:lnTo>
                  <a:lnTo>
                    <a:pt x="177" y="2256"/>
                  </a:lnTo>
                  <a:lnTo>
                    <a:pt x="180" y="2257"/>
                  </a:lnTo>
                  <a:lnTo>
                    <a:pt x="181" y="2260"/>
                  </a:lnTo>
                  <a:lnTo>
                    <a:pt x="195" y="2288"/>
                  </a:lnTo>
                  <a:lnTo>
                    <a:pt x="197" y="2291"/>
                  </a:lnTo>
                  <a:lnTo>
                    <a:pt x="197" y="2295"/>
                  </a:lnTo>
                  <a:lnTo>
                    <a:pt x="197" y="2298"/>
                  </a:lnTo>
                  <a:lnTo>
                    <a:pt x="194" y="2301"/>
                  </a:lnTo>
                  <a:lnTo>
                    <a:pt x="191" y="2303"/>
                  </a:lnTo>
                  <a:lnTo>
                    <a:pt x="187" y="2304"/>
                  </a:lnTo>
                  <a:lnTo>
                    <a:pt x="185" y="2304"/>
                  </a:lnTo>
                  <a:lnTo>
                    <a:pt x="181" y="2303"/>
                  </a:lnTo>
                  <a:lnTo>
                    <a:pt x="178" y="2301"/>
                  </a:lnTo>
                  <a:lnTo>
                    <a:pt x="177" y="2299"/>
                  </a:lnTo>
                  <a:lnTo>
                    <a:pt x="162" y="2270"/>
                  </a:lnTo>
                  <a:lnTo>
                    <a:pt x="161" y="2266"/>
                  </a:lnTo>
                  <a:lnTo>
                    <a:pt x="161" y="2264"/>
                  </a:lnTo>
                  <a:lnTo>
                    <a:pt x="162" y="2260"/>
                  </a:lnTo>
                  <a:lnTo>
                    <a:pt x="164" y="2257"/>
                  </a:lnTo>
                  <a:lnTo>
                    <a:pt x="166" y="2256"/>
                  </a:lnTo>
                  <a:lnTo>
                    <a:pt x="170" y="2254"/>
                  </a:lnTo>
                  <a:close/>
                  <a:moveTo>
                    <a:pt x="2994" y="2207"/>
                  </a:moveTo>
                  <a:lnTo>
                    <a:pt x="2998" y="2207"/>
                  </a:lnTo>
                  <a:lnTo>
                    <a:pt x="3002" y="2210"/>
                  </a:lnTo>
                  <a:lnTo>
                    <a:pt x="3003" y="2214"/>
                  </a:lnTo>
                  <a:lnTo>
                    <a:pt x="3005" y="2218"/>
                  </a:lnTo>
                  <a:lnTo>
                    <a:pt x="3003" y="2222"/>
                  </a:lnTo>
                  <a:lnTo>
                    <a:pt x="2990" y="2252"/>
                  </a:lnTo>
                  <a:lnTo>
                    <a:pt x="2988" y="2254"/>
                  </a:lnTo>
                  <a:lnTo>
                    <a:pt x="2984" y="2257"/>
                  </a:lnTo>
                  <a:lnTo>
                    <a:pt x="2980" y="2257"/>
                  </a:lnTo>
                  <a:lnTo>
                    <a:pt x="2976" y="2257"/>
                  </a:lnTo>
                  <a:lnTo>
                    <a:pt x="2973" y="2254"/>
                  </a:lnTo>
                  <a:lnTo>
                    <a:pt x="2970" y="2252"/>
                  </a:lnTo>
                  <a:lnTo>
                    <a:pt x="2969" y="2249"/>
                  </a:lnTo>
                  <a:lnTo>
                    <a:pt x="2969" y="2245"/>
                  </a:lnTo>
                  <a:lnTo>
                    <a:pt x="2970" y="2243"/>
                  </a:lnTo>
                  <a:lnTo>
                    <a:pt x="2984" y="2212"/>
                  </a:lnTo>
                  <a:lnTo>
                    <a:pt x="2986" y="2210"/>
                  </a:lnTo>
                  <a:lnTo>
                    <a:pt x="2990" y="2207"/>
                  </a:lnTo>
                  <a:lnTo>
                    <a:pt x="2994" y="2207"/>
                  </a:lnTo>
                  <a:close/>
                  <a:moveTo>
                    <a:pt x="106" y="2101"/>
                  </a:moveTo>
                  <a:lnTo>
                    <a:pt x="110" y="2103"/>
                  </a:lnTo>
                  <a:lnTo>
                    <a:pt x="114" y="2105"/>
                  </a:lnTo>
                  <a:lnTo>
                    <a:pt x="117" y="2109"/>
                  </a:lnTo>
                  <a:lnTo>
                    <a:pt x="127" y="2138"/>
                  </a:lnTo>
                  <a:lnTo>
                    <a:pt x="128" y="2143"/>
                  </a:lnTo>
                  <a:lnTo>
                    <a:pt x="127" y="2147"/>
                  </a:lnTo>
                  <a:lnTo>
                    <a:pt x="125" y="2150"/>
                  </a:lnTo>
                  <a:lnTo>
                    <a:pt x="122" y="2152"/>
                  </a:lnTo>
                  <a:lnTo>
                    <a:pt x="117" y="2154"/>
                  </a:lnTo>
                  <a:lnTo>
                    <a:pt x="113" y="2152"/>
                  </a:lnTo>
                  <a:lnTo>
                    <a:pt x="110" y="2150"/>
                  </a:lnTo>
                  <a:lnTo>
                    <a:pt x="108" y="2146"/>
                  </a:lnTo>
                  <a:lnTo>
                    <a:pt x="96" y="2116"/>
                  </a:lnTo>
                  <a:lnTo>
                    <a:pt x="96" y="2112"/>
                  </a:lnTo>
                  <a:lnTo>
                    <a:pt x="96" y="2108"/>
                  </a:lnTo>
                  <a:lnTo>
                    <a:pt x="98" y="2104"/>
                  </a:lnTo>
                  <a:lnTo>
                    <a:pt x="102" y="2103"/>
                  </a:lnTo>
                  <a:lnTo>
                    <a:pt x="106" y="2101"/>
                  </a:lnTo>
                  <a:close/>
                  <a:moveTo>
                    <a:pt x="3053" y="2051"/>
                  </a:moveTo>
                  <a:lnTo>
                    <a:pt x="3058" y="2053"/>
                  </a:lnTo>
                  <a:lnTo>
                    <a:pt x="3061" y="2054"/>
                  </a:lnTo>
                  <a:lnTo>
                    <a:pt x="3063" y="2058"/>
                  </a:lnTo>
                  <a:lnTo>
                    <a:pt x="3065" y="2062"/>
                  </a:lnTo>
                  <a:lnTo>
                    <a:pt x="3065" y="2066"/>
                  </a:lnTo>
                  <a:lnTo>
                    <a:pt x="3054" y="2097"/>
                  </a:lnTo>
                  <a:lnTo>
                    <a:pt x="3052" y="2100"/>
                  </a:lnTo>
                  <a:lnTo>
                    <a:pt x="3049" y="2103"/>
                  </a:lnTo>
                  <a:lnTo>
                    <a:pt x="3045" y="2104"/>
                  </a:lnTo>
                  <a:lnTo>
                    <a:pt x="3040" y="2104"/>
                  </a:lnTo>
                  <a:lnTo>
                    <a:pt x="3036" y="2101"/>
                  </a:lnTo>
                  <a:lnTo>
                    <a:pt x="3035" y="2097"/>
                  </a:lnTo>
                  <a:lnTo>
                    <a:pt x="3033" y="2093"/>
                  </a:lnTo>
                  <a:lnTo>
                    <a:pt x="3033" y="2089"/>
                  </a:lnTo>
                  <a:lnTo>
                    <a:pt x="3044" y="2059"/>
                  </a:lnTo>
                  <a:lnTo>
                    <a:pt x="3044" y="2059"/>
                  </a:lnTo>
                  <a:lnTo>
                    <a:pt x="3046" y="2055"/>
                  </a:lnTo>
                  <a:lnTo>
                    <a:pt x="3049" y="2053"/>
                  </a:lnTo>
                  <a:lnTo>
                    <a:pt x="3053" y="2051"/>
                  </a:lnTo>
                  <a:close/>
                  <a:moveTo>
                    <a:pt x="59" y="1943"/>
                  </a:moveTo>
                  <a:lnTo>
                    <a:pt x="63" y="1944"/>
                  </a:lnTo>
                  <a:lnTo>
                    <a:pt x="66" y="1947"/>
                  </a:lnTo>
                  <a:lnTo>
                    <a:pt x="67" y="1951"/>
                  </a:lnTo>
                  <a:lnTo>
                    <a:pt x="76" y="1982"/>
                  </a:lnTo>
                  <a:lnTo>
                    <a:pt x="76" y="1986"/>
                  </a:lnTo>
                  <a:lnTo>
                    <a:pt x="75" y="1990"/>
                  </a:lnTo>
                  <a:lnTo>
                    <a:pt x="72" y="1993"/>
                  </a:lnTo>
                  <a:lnTo>
                    <a:pt x="68" y="1995"/>
                  </a:lnTo>
                  <a:lnTo>
                    <a:pt x="64" y="1995"/>
                  </a:lnTo>
                  <a:lnTo>
                    <a:pt x="60" y="1994"/>
                  </a:lnTo>
                  <a:lnTo>
                    <a:pt x="56" y="1991"/>
                  </a:lnTo>
                  <a:lnTo>
                    <a:pt x="55" y="1987"/>
                  </a:lnTo>
                  <a:lnTo>
                    <a:pt x="46" y="1956"/>
                  </a:lnTo>
                  <a:lnTo>
                    <a:pt x="46" y="1952"/>
                  </a:lnTo>
                  <a:lnTo>
                    <a:pt x="47" y="1948"/>
                  </a:lnTo>
                  <a:lnTo>
                    <a:pt x="50" y="1945"/>
                  </a:lnTo>
                  <a:lnTo>
                    <a:pt x="54" y="1943"/>
                  </a:lnTo>
                  <a:lnTo>
                    <a:pt x="59" y="1943"/>
                  </a:lnTo>
                  <a:close/>
                  <a:moveTo>
                    <a:pt x="3096" y="1892"/>
                  </a:moveTo>
                  <a:lnTo>
                    <a:pt x="3100" y="1892"/>
                  </a:lnTo>
                  <a:lnTo>
                    <a:pt x="3104" y="1893"/>
                  </a:lnTo>
                  <a:lnTo>
                    <a:pt x="3107" y="1897"/>
                  </a:lnTo>
                  <a:lnTo>
                    <a:pt x="3108" y="1900"/>
                  </a:lnTo>
                  <a:lnTo>
                    <a:pt x="3108" y="1905"/>
                  </a:lnTo>
                  <a:lnTo>
                    <a:pt x="3101" y="1936"/>
                  </a:lnTo>
                  <a:lnTo>
                    <a:pt x="3100" y="1940"/>
                  </a:lnTo>
                  <a:lnTo>
                    <a:pt x="3096" y="1943"/>
                  </a:lnTo>
                  <a:lnTo>
                    <a:pt x="3092" y="1944"/>
                  </a:lnTo>
                  <a:lnTo>
                    <a:pt x="3088" y="1944"/>
                  </a:lnTo>
                  <a:lnTo>
                    <a:pt x="3084" y="1943"/>
                  </a:lnTo>
                  <a:lnTo>
                    <a:pt x="3082" y="1939"/>
                  </a:lnTo>
                  <a:lnTo>
                    <a:pt x="3080" y="1935"/>
                  </a:lnTo>
                  <a:lnTo>
                    <a:pt x="3080" y="1931"/>
                  </a:lnTo>
                  <a:lnTo>
                    <a:pt x="3087" y="1900"/>
                  </a:lnTo>
                  <a:lnTo>
                    <a:pt x="3090" y="1896"/>
                  </a:lnTo>
                  <a:lnTo>
                    <a:pt x="3092" y="1893"/>
                  </a:lnTo>
                  <a:lnTo>
                    <a:pt x="3096" y="1892"/>
                  </a:lnTo>
                  <a:close/>
                  <a:moveTo>
                    <a:pt x="24" y="1779"/>
                  </a:moveTo>
                  <a:lnTo>
                    <a:pt x="28" y="1780"/>
                  </a:lnTo>
                  <a:lnTo>
                    <a:pt x="32" y="1782"/>
                  </a:lnTo>
                  <a:lnTo>
                    <a:pt x="34" y="1784"/>
                  </a:lnTo>
                  <a:lnTo>
                    <a:pt x="36" y="1788"/>
                  </a:lnTo>
                  <a:lnTo>
                    <a:pt x="41" y="1821"/>
                  </a:lnTo>
                  <a:lnTo>
                    <a:pt x="41" y="1825"/>
                  </a:lnTo>
                  <a:lnTo>
                    <a:pt x="38" y="1829"/>
                  </a:lnTo>
                  <a:lnTo>
                    <a:pt x="36" y="1832"/>
                  </a:lnTo>
                  <a:lnTo>
                    <a:pt x="32" y="1833"/>
                  </a:lnTo>
                  <a:lnTo>
                    <a:pt x="28" y="1833"/>
                  </a:lnTo>
                  <a:lnTo>
                    <a:pt x="24" y="1832"/>
                  </a:lnTo>
                  <a:lnTo>
                    <a:pt x="21" y="1828"/>
                  </a:lnTo>
                  <a:lnTo>
                    <a:pt x="20" y="1824"/>
                  </a:lnTo>
                  <a:lnTo>
                    <a:pt x="15" y="1792"/>
                  </a:lnTo>
                  <a:lnTo>
                    <a:pt x="15" y="1787"/>
                  </a:lnTo>
                  <a:lnTo>
                    <a:pt x="17" y="1784"/>
                  </a:lnTo>
                  <a:lnTo>
                    <a:pt x="20" y="1780"/>
                  </a:lnTo>
                  <a:lnTo>
                    <a:pt x="24" y="1779"/>
                  </a:lnTo>
                  <a:close/>
                  <a:moveTo>
                    <a:pt x="3125" y="1727"/>
                  </a:moveTo>
                  <a:lnTo>
                    <a:pt x="3129" y="1728"/>
                  </a:lnTo>
                  <a:lnTo>
                    <a:pt x="3133" y="1732"/>
                  </a:lnTo>
                  <a:lnTo>
                    <a:pt x="3134" y="1735"/>
                  </a:lnTo>
                  <a:lnTo>
                    <a:pt x="3135" y="1740"/>
                  </a:lnTo>
                  <a:lnTo>
                    <a:pt x="3132" y="1771"/>
                  </a:lnTo>
                  <a:lnTo>
                    <a:pt x="3130" y="1775"/>
                  </a:lnTo>
                  <a:lnTo>
                    <a:pt x="3128" y="1779"/>
                  </a:lnTo>
                  <a:lnTo>
                    <a:pt x="3124" y="1780"/>
                  </a:lnTo>
                  <a:lnTo>
                    <a:pt x="3118" y="1780"/>
                  </a:lnTo>
                  <a:lnTo>
                    <a:pt x="3114" y="1779"/>
                  </a:lnTo>
                  <a:lnTo>
                    <a:pt x="3112" y="1777"/>
                  </a:lnTo>
                  <a:lnTo>
                    <a:pt x="3111" y="1773"/>
                  </a:lnTo>
                  <a:lnTo>
                    <a:pt x="3109" y="1769"/>
                  </a:lnTo>
                  <a:lnTo>
                    <a:pt x="3113" y="1737"/>
                  </a:lnTo>
                  <a:lnTo>
                    <a:pt x="3114" y="1733"/>
                  </a:lnTo>
                  <a:lnTo>
                    <a:pt x="3117" y="1729"/>
                  </a:lnTo>
                  <a:lnTo>
                    <a:pt x="3121" y="1728"/>
                  </a:lnTo>
                  <a:lnTo>
                    <a:pt x="3125" y="1727"/>
                  </a:lnTo>
                  <a:close/>
                  <a:moveTo>
                    <a:pt x="11" y="1614"/>
                  </a:moveTo>
                  <a:lnTo>
                    <a:pt x="15" y="1614"/>
                  </a:lnTo>
                  <a:lnTo>
                    <a:pt x="18" y="1617"/>
                  </a:lnTo>
                  <a:lnTo>
                    <a:pt x="21" y="1621"/>
                  </a:lnTo>
                  <a:lnTo>
                    <a:pt x="22" y="1625"/>
                  </a:lnTo>
                  <a:lnTo>
                    <a:pt x="24" y="1656"/>
                  </a:lnTo>
                  <a:lnTo>
                    <a:pt x="22" y="1660"/>
                  </a:lnTo>
                  <a:lnTo>
                    <a:pt x="20" y="1664"/>
                  </a:lnTo>
                  <a:lnTo>
                    <a:pt x="17" y="1667"/>
                  </a:lnTo>
                  <a:lnTo>
                    <a:pt x="13" y="1668"/>
                  </a:lnTo>
                  <a:lnTo>
                    <a:pt x="9" y="1667"/>
                  </a:lnTo>
                  <a:lnTo>
                    <a:pt x="5" y="1665"/>
                  </a:lnTo>
                  <a:lnTo>
                    <a:pt x="3" y="1661"/>
                  </a:lnTo>
                  <a:lnTo>
                    <a:pt x="1" y="1657"/>
                  </a:lnTo>
                  <a:lnTo>
                    <a:pt x="0" y="1625"/>
                  </a:lnTo>
                  <a:lnTo>
                    <a:pt x="1" y="1621"/>
                  </a:lnTo>
                  <a:lnTo>
                    <a:pt x="3" y="1617"/>
                  </a:lnTo>
                  <a:lnTo>
                    <a:pt x="7" y="1616"/>
                  </a:lnTo>
                  <a:lnTo>
                    <a:pt x="11" y="1614"/>
                  </a:lnTo>
                  <a:close/>
                  <a:moveTo>
                    <a:pt x="3133" y="1558"/>
                  </a:moveTo>
                  <a:lnTo>
                    <a:pt x="3137" y="1559"/>
                  </a:lnTo>
                  <a:lnTo>
                    <a:pt x="3141" y="1561"/>
                  </a:lnTo>
                  <a:lnTo>
                    <a:pt x="3143" y="1564"/>
                  </a:lnTo>
                  <a:lnTo>
                    <a:pt x="3143" y="1568"/>
                  </a:lnTo>
                  <a:lnTo>
                    <a:pt x="3143" y="1572"/>
                  </a:lnTo>
                  <a:lnTo>
                    <a:pt x="3143" y="1605"/>
                  </a:lnTo>
                  <a:lnTo>
                    <a:pt x="3142" y="1609"/>
                  </a:lnTo>
                  <a:lnTo>
                    <a:pt x="3139" y="1612"/>
                  </a:lnTo>
                  <a:lnTo>
                    <a:pt x="3137" y="1614"/>
                  </a:lnTo>
                  <a:lnTo>
                    <a:pt x="3133" y="1616"/>
                  </a:lnTo>
                  <a:lnTo>
                    <a:pt x="3128" y="1614"/>
                  </a:lnTo>
                  <a:lnTo>
                    <a:pt x="3125" y="1612"/>
                  </a:lnTo>
                  <a:lnTo>
                    <a:pt x="3122" y="1609"/>
                  </a:lnTo>
                  <a:lnTo>
                    <a:pt x="3122" y="1604"/>
                  </a:lnTo>
                  <a:lnTo>
                    <a:pt x="3122" y="1572"/>
                  </a:lnTo>
                  <a:lnTo>
                    <a:pt x="3122" y="1568"/>
                  </a:lnTo>
                  <a:lnTo>
                    <a:pt x="3122" y="1564"/>
                  </a:lnTo>
                  <a:lnTo>
                    <a:pt x="3125" y="1561"/>
                  </a:lnTo>
                  <a:lnTo>
                    <a:pt x="3129" y="1559"/>
                  </a:lnTo>
                  <a:lnTo>
                    <a:pt x="3133" y="1558"/>
                  </a:lnTo>
                  <a:close/>
                  <a:moveTo>
                    <a:pt x="15" y="1448"/>
                  </a:moveTo>
                  <a:lnTo>
                    <a:pt x="18" y="1449"/>
                  </a:lnTo>
                  <a:lnTo>
                    <a:pt x="22" y="1452"/>
                  </a:lnTo>
                  <a:lnTo>
                    <a:pt x="25" y="1456"/>
                  </a:lnTo>
                  <a:lnTo>
                    <a:pt x="25" y="1460"/>
                  </a:lnTo>
                  <a:lnTo>
                    <a:pt x="22" y="1491"/>
                  </a:lnTo>
                  <a:lnTo>
                    <a:pt x="22" y="1495"/>
                  </a:lnTo>
                  <a:lnTo>
                    <a:pt x="20" y="1499"/>
                  </a:lnTo>
                  <a:lnTo>
                    <a:pt x="16" y="1502"/>
                  </a:lnTo>
                  <a:lnTo>
                    <a:pt x="12" y="1502"/>
                  </a:lnTo>
                  <a:lnTo>
                    <a:pt x="8" y="1500"/>
                  </a:lnTo>
                  <a:lnTo>
                    <a:pt x="4" y="1498"/>
                  </a:lnTo>
                  <a:lnTo>
                    <a:pt x="1" y="1495"/>
                  </a:lnTo>
                  <a:lnTo>
                    <a:pt x="1" y="1490"/>
                  </a:lnTo>
                  <a:lnTo>
                    <a:pt x="3" y="1458"/>
                  </a:lnTo>
                  <a:lnTo>
                    <a:pt x="4" y="1453"/>
                  </a:lnTo>
                  <a:lnTo>
                    <a:pt x="7" y="1451"/>
                  </a:lnTo>
                  <a:lnTo>
                    <a:pt x="11" y="1448"/>
                  </a:lnTo>
                  <a:lnTo>
                    <a:pt x="15" y="1448"/>
                  </a:lnTo>
                  <a:close/>
                  <a:moveTo>
                    <a:pt x="3122" y="1392"/>
                  </a:moveTo>
                  <a:lnTo>
                    <a:pt x="3126" y="1393"/>
                  </a:lnTo>
                  <a:lnTo>
                    <a:pt x="3130" y="1394"/>
                  </a:lnTo>
                  <a:lnTo>
                    <a:pt x="3133" y="1398"/>
                  </a:lnTo>
                  <a:lnTo>
                    <a:pt x="3134" y="1402"/>
                  </a:lnTo>
                  <a:lnTo>
                    <a:pt x="3138" y="1434"/>
                  </a:lnTo>
                  <a:lnTo>
                    <a:pt x="3137" y="1439"/>
                  </a:lnTo>
                  <a:lnTo>
                    <a:pt x="3135" y="1441"/>
                  </a:lnTo>
                  <a:lnTo>
                    <a:pt x="3132" y="1444"/>
                  </a:lnTo>
                  <a:lnTo>
                    <a:pt x="3128" y="1445"/>
                  </a:lnTo>
                  <a:lnTo>
                    <a:pt x="3124" y="1445"/>
                  </a:lnTo>
                  <a:lnTo>
                    <a:pt x="3120" y="1443"/>
                  </a:lnTo>
                  <a:lnTo>
                    <a:pt x="3117" y="1440"/>
                  </a:lnTo>
                  <a:lnTo>
                    <a:pt x="3116" y="1436"/>
                  </a:lnTo>
                  <a:lnTo>
                    <a:pt x="3113" y="1403"/>
                  </a:lnTo>
                  <a:lnTo>
                    <a:pt x="3113" y="1400"/>
                  </a:lnTo>
                  <a:lnTo>
                    <a:pt x="3116" y="1396"/>
                  </a:lnTo>
                  <a:lnTo>
                    <a:pt x="3118" y="1393"/>
                  </a:lnTo>
                  <a:lnTo>
                    <a:pt x="3122" y="1392"/>
                  </a:lnTo>
                  <a:close/>
                  <a:moveTo>
                    <a:pt x="37" y="1283"/>
                  </a:moveTo>
                  <a:lnTo>
                    <a:pt x="41" y="1284"/>
                  </a:lnTo>
                  <a:lnTo>
                    <a:pt x="43" y="1288"/>
                  </a:lnTo>
                  <a:lnTo>
                    <a:pt x="46" y="1291"/>
                  </a:lnTo>
                  <a:lnTo>
                    <a:pt x="46" y="1296"/>
                  </a:lnTo>
                  <a:lnTo>
                    <a:pt x="41" y="1328"/>
                  </a:lnTo>
                  <a:lnTo>
                    <a:pt x="38" y="1331"/>
                  </a:lnTo>
                  <a:lnTo>
                    <a:pt x="36" y="1334"/>
                  </a:lnTo>
                  <a:lnTo>
                    <a:pt x="32" y="1337"/>
                  </a:lnTo>
                  <a:lnTo>
                    <a:pt x="28" y="1337"/>
                  </a:lnTo>
                  <a:lnTo>
                    <a:pt x="24" y="1335"/>
                  </a:lnTo>
                  <a:lnTo>
                    <a:pt x="21" y="1331"/>
                  </a:lnTo>
                  <a:lnTo>
                    <a:pt x="18" y="1328"/>
                  </a:lnTo>
                  <a:lnTo>
                    <a:pt x="18" y="1324"/>
                  </a:lnTo>
                  <a:lnTo>
                    <a:pt x="24" y="1292"/>
                  </a:lnTo>
                  <a:lnTo>
                    <a:pt x="26" y="1288"/>
                  </a:lnTo>
                  <a:lnTo>
                    <a:pt x="29" y="1286"/>
                  </a:lnTo>
                  <a:lnTo>
                    <a:pt x="33" y="1283"/>
                  </a:lnTo>
                  <a:lnTo>
                    <a:pt x="37" y="1283"/>
                  </a:lnTo>
                  <a:close/>
                  <a:moveTo>
                    <a:pt x="3099" y="1228"/>
                  </a:moveTo>
                  <a:lnTo>
                    <a:pt x="3103" y="1229"/>
                  </a:lnTo>
                  <a:lnTo>
                    <a:pt x="3105" y="1233"/>
                  </a:lnTo>
                  <a:lnTo>
                    <a:pt x="3108" y="1237"/>
                  </a:lnTo>
                  <a:lnTo>
                    <a:pt x="3114" y="1269"/>
                  </a:lnTo>
                  <a:lnTo>
                    <a:pt x="3114" y="1273"/>
                  </a:lnTo>
                  <a:lnTo>
                    <a:pt x="3113" y="1276"/>
                  </a:lnTo>
                  <a:lnTo>
                    <a:pt x="3109" y="1279"/>
                  </a:lnTo>
                  <a:lnTo>
                    <a:pt x="3105" y="1280"/>
                  </a:lnTo>
                  <a:lnTo>
                    <a:pt x="3101" y="1280"/>
                  </a:lnTo>
                  <a:lnTo>
                    <a:pt x="3097" y="1279"/>
                  </a:lnTo>
                  <a:lnTo>
                    <a:pt x="3095" y="1276"/>
                  </a:lnTo>
                  <a:lnTo>
                    <a:pt x="3094" y="1273"/>
                  </a:lnTo>
                  <a:lnTo>
                    <a:pt x="3087" y="1241"/>
                  </a:lnTo>
                  <a:lnTo>
                    <a:pt x="3087" y="1237"/>
                  </a:lnTo>
                  <a:lnTo>
                    <a:pt x="3088" y="1233"/>
                  </a:lnTo>
                  <a:lnTo>
                    <a:pt x="3091" y="1231"/>
                  </a:lnTo>
                  <a:lnTo>
                    <a:pt x="3095" y="1228"/>
                  </a:lnTo>
                  <a:lnTo>
                    <a:pt x="3099" y="1228"/>
                  </a:lnTo>
                  <a:close/>
                  <a:moveTo>
                    <a:pt x="72" y="1122"/>
                  </a:moveTo>
                  <a:lnTo>
                    <a:pt x="76" y="1122"/>
                  </a:lnTo>
                  <a:lnTo>
                    <a:pt x="80" y="1123"/>
                  </a:lnTo>
                  <a:lnTo>
                    <a:pt x="83" y="1127"/>
                  </a:lnTo>
                  <a:lnTo>
                    <a:pt x="84" y="1131"/>
                  </a:lnTo>
                  <a:lnTo>
                    <a:pt x="84" y="1135"/>
                  </a:lnTo>
                  <a:lnTo>
                    <a:pt x="75" y="1167"/>
                  </a:lnTo>
                  <a:lnTo>
                    <a:pt x="72" y="1169"/>
                  </a:lnTo>
                  <a:lnTo>
                    <a:pt x="70" y="1173"/>
                  </a:lnTo>
                  <a:lnTo>
                    <a:pt x="66" y="1174"/>
                  </a:lnTo>
                  <a:lnTo>
                    <a:pt x="62" y="1173"/>
                  </a:lnTo>
                  <a:lnTo>
                    <a:pt x="58" y="1172"/>
                  </a:lnTo>
                  <a:lnTo>
                    <a:pt x="55" y="1169"/>
                  </a:lnTo>
                  <a:lnTo>
                    <a:pt x="54" y="1165"/>
                  </a:lnTo>
                  <a:lnTo>
                    <a:pt x="54" y="1160"/>
                  </a:lnTo>
                  <a:lnTo>
                    <a:pt x="63" y="1129"/>
                  </a:lnTo>
                  <a:lnTo>
                    <a:pt x="64" y="1126"/>
                  </a:lnTo>
                  <a:lnTo>
                    <a:pt x="68" y="1123"/>
                  </a:lnTo>
                  <a:lnTo>
                    <a:pt x="72" y="1122"/>
                  </a:lnTo>
                  <a:close/>
                  <a:moveTo>
                    <a:pt x="3054" y="1068"/>
                  </a:moveTo>
                  <a:lnTo>
                    <a:pt x="3058" y="1068"/>
                  </a:lnTo>
                  <a:lnTo>
                    <a:pt x="3061" y="1071"/>
                  </a:lnTo>
                  <a:lnTo>
                    <a:pt x="3063" y="1075"/>
                  </a:lnTo>
                  <a:lnTo>
                    <a:pt x="3074" y="1106"/>
                  </a:lnTo>
                  <a:lnTo>
                    <a:pt x="3074" y="1110"/>
                  </a:lnTo>
                  <a:lnTo>
                    <a:pt x="3073" y="1114"/>
                  </a:lnTo>
                  <a:lnTo>
                    <a:pt x="3070" y="1118"/>
                  </a:lnTo>
                  <a:lnTo>
                    <a:pt x="3066" y="1119"/>
                  </a:lnTo>
                  <a:lnTo>
                    <a:pt x="3062" y="1119"/>
                  </a:lnTo>
                  <a:lnTo>
                    <a:pt x="3058" y="1119"/>
                  </a:lnTo>
                  <a:lnTo>
                    <a:pt x="3054" y="1117"/>
                  </a:lnTo>
                  <a:lnTo>
                    <a:pt x="3053" y="1113"/>
                  </a:lnTo>
                  <a:lnTo>
                    <a:pt x="3042" y="1081"/>
                  </a:lnTo>
                  <a:lnTo>
                    <a:pt x="3042" y="1077"/>
                  </a:lnTo>
                  <a:lnTo>
                    <a:pt x="3044" y="1074"/>
                  </a:lnTo>
                  <a:lnTo>
                    <a:pt x="3046" y="1071"/>
                  </a:lnTo>
                  <a:lnTo>
                    <a:pt x="3050" y="1068"/>
                  </a:lnTo>
                  <a:lnTo>
                    <a:pt x="3054" y="1068"/>
                  </a:lnTo>
                  <a:close/>
                  <a:moveTo>
                    <a:pt x="128" y="965"/>
                  </a:moveTo>
                  <a:lnTo>
                    <a:pt x="132" y="965"/>
                  </a:lnTo>
                  <a:lnTo>
                    <a:pt x="136" y="968"/>
                  </a:lnTo>
                  <a:lnTo>
                    <a:pt x="138" y="971"/>
                  </a:lnTo>
                  <a:lnTo>
                    <a:pt x="139" y="975"/>
                  </a:lnTo>
                  <a:lnTo>
                    <a:pt x="138" y="979"/>
                  </a:lnTo>
                  <a:lnTo>
                    <a:pt x="126" y="1009"/>
                  </a:lnTo>
                  <a:lnTo>
                    <a:pt x="125" y="1013"/>
                  </a:lnTo>
                  <a:lnTo>
                    <a:pt x="121" y="1015"/>
                  </a:lnTo>
                  <a:lnTo>
                    <a:pt x="117" y="1016"/>
                  </a:lnTo>
                  <a:lnTo>
                    <a:pt x="113" y="1016"/>
                  </a:lnTo>
                  <a:lnTo>
                    <a:pt x="109" y="1013"/>
                  </a:lnTo>
                  <a:lnTo>
                    <a:pt x="106" y="1009"/>
                  </a:lnTo>
                  <a:lnTo>
                    <a:pt x="105" y="1005"/>
                  </a:lnTo>
                  <a:lnTo>
                    <a:pt x="106" y="1002"/>
                  </a:lnTo>
                  <a:lnTo>
                    <a:pt x="118" y="971"/>
                  </a:lnTo>
                  <a:lnTo>
                    <a:pt x="121" y="968"/>
                  </a:lnTo>
                  <a:lnTo>
                    <a:pt x="125" y="965"/>
                  </a:lnTo>
                  <a:lnTo>
                    <a:pt x="128" y="965"/>
                  </a:lnTo>
                  <a:close/>
                  <a:moveTo>
                    <a:pt x="2991" y="914"/>
                  </a:moveTo>
                  <a:lnTo>
                    <a:pt x="2997" y="914"/>
                  </a:lnTo>
                  <a:lnTo>
                    <a:pt x="2999" y="916"/>
                  </a:lnTo>
                  <a:lnTo>
                    <a:pt x="3002" y="919"/>
                  </a:lnTo>
                  <a:lnTo>
                    <a:pt x="3015" y="949"/>
                  </a:lnTo>
                  <a:lnTo>
                    <a:pt x="3016" y="953"/>
                  </a:lnTo>
                  <a:lnTo>
                    <a:pt x="3015" y="957"/>
                  </a:lnTo>
                  <a:lnTo>
                    <a:pt x="3014" y="961"/>
                  </a:lnTo>
                  <a:lnTo>
                    <a:pt x="3010" y="964"/>
                  </a:lnTo>
                  <a:lnTo>
                    <a:pt x="3006" y="965"/>
                  </a:lnTo>
                  <a:lnTo>
                    <a:pt x="3002" y="964"/>
                  </a:lnTo>
                  <a:lnTo>
                    <a:pt x="2998" y="961"/>
                  </a:lnTo>
                  <a:lnTo>
                    <a:pt x="2995" y="958"/>
                  </a:lnTo>
                  <a:lnTo>
                    <a:pt x="2982" y="928"/>
                  </a:lnTo>
                  <a:lnTo>
                    <a:pt x="2981" y="924"/>
                  </a:lnTo>
                  <a:lnTo>
                    <a:pt x="2982" y="920"/>
                  </a:lnTo>
                  <a:lnTo>
                    <a:pt x="2985" y="916"/>
                  </a:lnTo>
                  <a:lnTo>
                    <a:pt x="2988" y="914"/>
                  </a:lnTo>
                  <a:lnTo>
                    <a:pt x="2991" y="914"/>
                  </a:lnTo>
                  <a:close/>
                  <a:moveTo>
                    <a:pt x="199" y="814"/>
                  </a:moveTo>
                  <a:lnTo>
                    <a:pt x="202" y="814"/>
                  </a:lnTo>
                  <a:lnTo>
                    <a:pt x="206" y="816"/>
                  </a:lnTo>
                  <a:lnTo>
                    <a:pt x="208" y="818"/>
                  </a:lnTo>
                  <a:lnTo>
                    <a:pt x="210" y="821"/>
                  </a:lnTo>
                  <a:lnTo>
                    <a:pt x="211" y="824"/>
                  </a:lnTo>
                  <a:lnTo>
                    <a:pt x="211" y="827"/>
                  </a:lnTo>
                  <a:lnTo>
                    <a:pt x="210" y="830"/>
                  </a:lnTo>
                  <a:lnTo>
                    <a:pt x="194" y="859"/>
                  </a:lnTo>
                  <a:lnTo>
                    <a:pt x="193" y="861"/>
                  </a:lnTo>
                  <a:lnTo>
                    <a:pt x="190" y="864"/>
                  </a:lnTo>
                  <a:lnTo>
                    <a:pt x="186" y="864"/>
                  </a:lnTo>
                  <a:lnTo>
                    <a:pt x="183" y="864"/>
                  </a:lnTo>
                  <a:lnTo>
                    <a:pt x="180" y="863"/>
                  </a:lnTo>
                  <a:lnTo>
                    <a:pt x="177" y="861"/>
                  </a:lnTo>
                  <a:lnTo>
                    <a:pt x="176" y="859"/>
                  </a:lnTo>
                  <a:lnTo>
                    <a:pt x="174" y="855"/>
                  </a:lnTo>
                  <a:lnTo>
                    <a:pt x="174" y="852"/>
                  </a:lnTo>
                  <a:lnTo>
                    <a:pt x="176" y="848"/>
                  </a:lnTo>
                  <a:lnTo>
                    <a:pt x="190" y="820"/>
                  </a:lnTo>
                  <a:lnTo>
                    <a:pt x="193" y="817"/>
                  </a:lnTo>
                  <a:lnTo>
                    <a:pt x="195" y="816"/>
                  </a:lnTo>
                  <a:lnTo>
                    <a:pt x="199" y="814"/>
                  </a:lnTo>
                  <a:close/>
                  <a:moveTo>
                    <a:pt x="2917" y="766"/>
                  </a:moveTo>
                  <a:lnTo>
                    <a:pt x="2919" y="767"/>
                  </a:lnTo>
                  <a:lnTo>
                    <a:pt x="2922" y="769"/>
                  </a:lnTo>
                  <a:lnTo>
                    <a:pt x="2925" y="771"/>
                  </a:lnTo>
                  <a:lnTo>
                    <a:pt x="2940" y="800"/>
                  </a:lnTo>
                  <a:lnTo>
                    <a:pt x="2942" y="803"/>
                  </a:lnTo>
                  <a:lnTo>
                    <a:pt x="2942" y="807"/>
                  </a:lnTo>
                  <a:lnTo>
                    <a:pt x="2942" y="809"/>
                  </a:lnTo>
                  <a:lnTo>
                    <a:pt x="2939" y="812"/>
                  </a:lnTo>
                  <a:lnTo>
                    <a:pt x="2936" y="814"/>
                  </a:lnTo>
                  <a:lnTo>
                    <a:pt x="2934" y="816"/>
                  </a:lnTo>
                  <a:lnTo>
                    <a:pt x="2930" y="816"/>
                  </a:lnTo>
                  <a:lnTo>
                    <a:pt x="2927" y="814"/>
                  </a:lnTo>
                  <a:lnTo>
                    <a:pt x="2925" y="813"/>
                  </a:lnTo>
                  <a:lnTo>
                    <a:pt x="2922" y="810"/>
                  </a:lnTo>
                  <a:lnTo>
                    <a:pt x="2906" y="783"/>
                  </a:lnTo>
                  <a:lnTo>
                    <a:pt x="2905" y="779"/>
                  </a:lnTo>
                  <a:lnTo>
                    <a:pt x="2905" y="776"/>
                  </a:lnTo>
                  <a:lnTo>
                    <a:pt x="2905" y="772"/>
                  </a:lnTo>
                  <a:lnTo>
                    <a:pt x="2908" y="770"/>
                  </a:lnTo>
                  <a:lnTo>
                    <a:pt x="2910" y="767"/>
                  </a:lnTo>
                  <a:lnTo>
                    <a:pt x="2913" y="766"/>
                  </a:lnTo>
                  <a:lnTo>
                    <a:pt x="2917" y="766"/>
                  </a:lnTo>
                  <a:close/>
                  <a:moveTo>
                    <a:pt x="287" y="673"/>
                  </a:moveTo>
                  <a:lnTo>
                    <a:pt x="291" y="673"/>
                  </a:lnTo>
                  <a:lnTo>
                    <a:pt x="293" y="676"/>
                  </a:lnTo>
                  <a:lnTo>
                    <a:pt x="296" y="677"/>
                  </a:lnTo>
                  <a:lnTo>
                    <a:pt x="297" y="681"/>
                  </a:lnTo>
                  <a:lnTo>
                    <a:pt x="299" y="683"/>
                  </a:lnTo>
                  <a:lnTo>
                    <a:pt x="297" y="687"/>
                  </a:lnTo>
                  <a:lnTo>
                    <a:pt x="296" y="690"/>
                  </a:lnTo>
                  <a:lnTo>
                    <a:pt x="278" y="716"/>
                  </a:lnTo>
                  <a:lnTo>
                    <a:pt x="276" y="719"/>
                  </a:lnTo>
                  <a:lnTo>
                    <a:pt x="272" y="720"/>
                  </a:lnTo>
                  <a:lnTo>
                    <a:pt x="270" y="721"/>
                  </a:lnTo>
                  <a:lnTo>
                    <a:pt x="266" y="721"/>
                  </a:lnTo>
                  <a:lnTo>
                    <a:pt x="263" y="720"/>
                  </a:lnTo>
                  <a:lnTo>
                    <a:pt x="261" y="717"/>
                  </a:lnTo>
                  <a:lnTo>
                    <a:pt x="259" y="715"/>
                  </a:lnTo>
                  <a:lnTo>
                    <a:pt x="258" y="711"/>
                  </a:lnTo>
                  <a:lnTo>
                    <a:pt x="259" y="708"/>
                  </a:lnTo>
                  <a:lnTo>
                    <a:pt x="261" y="704"/>
                  </a:lnTo>
                  <a:lnTo>
                    <a:pt x="279" y="678"/>
                  </a:lnTo>
                  <a:lnTo>
                    <a:pt x="280" y="676"/>
                  </a:lnTo>
                  <a:lnTo>
                    <a:pt x="284" y="674"/>
                  </a:lnTo>
                  <a:lnTo>
                    <a:pt x="287" y="673"/>
                  </a:lnTo>
                  <a:close/>
                  <a:moveTo>
                    <a:pt x="2823" y="628"/>
                  </a:moveTo>
                  <a:lnTo>
                    <a:pt x="2826" y="628"/>
                  </a:lnTo>
                  <a:lnTo>
                    <a:pt x="2829" y="630"/>
                  </a:lnTo>
                  <a:lnTo>
                    <a:pt x="2832" y="632"/>
                  </a:lnTo>
                  <a:lnTo>
                    <a:pt x="2851" y="659"/>
                  </a:lnTo>
                  <a:lnTo>
                    <a:pt x="2853" y="661"/>
                  </a:lnTo>
                  <a:lnTo>
                    <a:pt x="2853" y="665"/>
                  </a:lnTo>
                  <a:lnTo>
                    <a:pt x="2853" y="668"/>
                  </a:lnTo>
                  <a:lnTo>
                    <a:pt x="2851" y="672"/>
                  </a:lnTo>
                  <a:lnTo>
                    <a:pt x="2849" y="673"/>
                  </a:lnTo>
                  <a:lnTo>
                    <a:pt x="2845" y="676"/>
                  </a:lnTo>
                  <a:lnTo>
                    <a:pt x="2842" y="676"/>
                  </a:lnTo>
                  <a:lnTo>
                    <a:pt x="2838" y="676"/>
                  </a:lnTo>
                  <a:lnTo>
                    <a:pt x="2836" y="673"/>
                  </a:lnTo>
                  <a:lnTo>
                    <a:pt x="2833" y="672"/>
                  </a:lnTo>
                  <a:lnTo>
                    <a:pt x="2815" y="645"/>
                  </a:lnTo>
                  <a:lnTo>
                    <a:pt x="2813" y="643"/>
                  </a:lnTo>
                  <a:lnTo>
                    <a:pt x="2812" y="639"/>
                  </a:lnTo>
                  <a:lnTo>
                    <a:pt x="2813" y="636"/>
                  </a:lnTo>
                  <a:lnTo>
                    <a:pt x="2815" y="632"/>
                  </a:lnTo>
                  <a:lnTo>
                    <a:pt x="2817" y="630"/>
                  </a:lnTo>
                  <a:lnTo>
                    <a:pt x="2820" y="628"/>
                  </a:lnTo>
                  <a:lnTo>
                    <a:pt x="2823" y="628"/>
                  </a:lnTo>
                  <a:close/>
                  <a:moveTo>
                    <a:pt x="389" y="542"/>
                  </a:moveTo>
                  <a:lnTo>
                    <a:pt x="393" y="542"/>
                  </a:lnTo>
                  <a:lnTo>
                    <a:pt x="397" y="545"/>
                  </a:lnTo>
                  <a:lnTo>
                    <a:pt x="399" y="547"/>
                  </a:lnTo>
                  <a:lnTo>
                    <a:pt x="399" y="551"/>
                  </a:lnTo>
                  <a:lnTo>
                    <a:pt x="399" y="555"/>
                  </a:lnTo>
                  <a:lnTo>
                    <a:pt x="397" y="559"/>
                  </a:lnTo>
                  <a:lnTo>
                    <a:pt x="377" y="584"/>
                  </a:lnTo>
                  <a:lnTo>
                    <a:pt x="373" y="587"/>
                  </a:lnTo>
                  <a:lnTo>
                    <a:pt x="369" y="588"/>
                  </a:lnTo>
                  <a:lnTo>
                    <a:pt x="365" y="588"/>
                  </a:lnTo>
                  <a:lnTo>
                    <a:pt x="361" y="585"/>
                  </a:lnTo>
                  <a:lnTo>
                    <a:pt x="359" y="583"/>
                  </a:lnTo>
                  <a:lnTo>
                    <a:pt x="358" y="577"/>
                  </a:lnTo>
                  <a:lnTo>
                    <a:pt x="358" y="573"/>
                  </a:lnTo>
                  <a:lnTo>
                    <a:pt x="360" y="570"/>
                  </a:lnTo>
                  <a:lnTo>
                    <a:pt x="381" y="546"/>
                  </a:lnTo>
                  <a:lnTo>
                    <a:pt x="384" y="543"/>
                  </a:lnTo>
                  <a:lnTo>
                    <a:pt x="389" y="542"/>
                  </a:lnTo>
                  <a:close/>
                  <a:moveTo>
                    <a:pt x="2718" y="500"/>
                  </a:moveTo>
                  <a:lnTo>
                    <a:pt x="2722" y="501"/>
                  </a:lnTo>
                  <a:lnTo>
                    <a:pt x="2724" y="504"/>
                  </a:lnTo>
                  <a:lnTo>
                    <a:pt x="2747" y="528"/>
                  </a:lnTo>
                  <a:lnTo>
                    <a:pt x="2749" y="532"/>
                  </a:lnTo>
                  <a:lnTo>
                    <a:pt x="2749" y="536"/>
                  </a:lnTo>
                  <a:lnTo>
                    <a:pt x="2748" y="539"/>
                  </a:lnTo>
                  <a:lnTo>
                    <a:pt x="2745" y="543"/>
                  </a:lnTo>
                  <a:lnTo>
                    <a:pt x="2741" y="545"/>
                  </a:lnTo>
                  <a:lnTo>
                    <a:pt x="2737" y="546"/>
                  </a:lnTo>
                  <a:lnTo>
                    <a:pt x="2734" y="545"/>
                  </a:lnTo>
                  <a:lnTo>
                    <a:pt x="2731" y="542"/>
                  </a:lnTo>
                  <a:lnTo>
                    <a:pt x="2709" y="519"/>
                  </a:lnTo>
                  <a:lnTo>
                    <a:pt x="2707" y="515"/>
                  </a:lnTo>
                  <a:lnTo>
                    <a:pt x="2706" y="511"/>
                  </a:lnTo>
                  <a:lnTo>
                    <a:pt x="2707" y="507"/>
                  </a:lnTo>
                  <a:lnTo>
                    <a:pt x="2710" y="503"/>
                  </a:lnTo>
                  <a:lnTo>
                    <a:pt x="2713" y="501"/>
                  </a:lnTo>
                  <a:lnTo>
                    <a:pt x="2718" y="500"/>
                  </a:lnTo>
                  <a:close/>
                  <a:moveTo>
                    <a:pt x="504" y="422"/>
                  </a:moveTo>
                  <a:lnTo>
                    <a:pt x="508" y="423"/>
                  </a:lnTo>
                  <a:lnTo>
                    <a:pt x="512" y="426"/>
                  </a:lnTo>
                  <a:lnTo>
                    <a:pt x="515" y="429"/>
                  </a:lnTo>
                  <a:lnTo>
                    <a:pt x="515" y="433"/>
                  </a:lnTo>
                  <a:lnTo>
                    <a:pt x="515" y="437"/>
                  </a:lnTo>
                  <a:lnTo>
                    <a:pt x="512" y="440"/>
                  </a:lnTo>
                  <a:lnTo>
                    <a:pt x="488" y="462"/>
                  </a:lnTo>
                  <a:lnTo>
                    <a:pt x="485" y="465"/>
                  </a:lnTo>
                  <a:lnTo>
                    <a:pt x="481" y="466"/>
                  </a:lnTo>
                  <a:lnTo>
                    <a:pt x="477" y="465"/>
                  </a:lnTo>
                  <a:lnTo>
                    <a:pt x="473" y="462"/>
                  </a:lnTo>
                  <a:lnTo>
                    <a:pt x="471" y="458"/>
                  </a:lnTo>
                  <a:lnTo>
                    <a:pt x="470" y="454"/>
                  </a:lnTo>
                  <a:lnTo>
                    <a:pt x="471" y="450"/>
                  </a:lnTo>
                  <a:lnTo>
                    <a:pt x="474" y="447"/>
                  </a:lnTo>
                  <a:lnTo>
                    <a:pt x="496" y="424"/>
                  </a:lnTo>
                  <a:lnTo>
                    <a:pt x="500" y="423"/>
                  </a:lnTo>
                  <a:lnTo>
                    <a:pt x="504" y="422"/>
                  </a:lnTo>
                  <a:close/>
                  <a:moveTo>
                    <a:pt x="2597" y="385"/>
                  </a:moveTo>
                  <a:lnTo>
                    <a:pt x="2601" y="385"/>
                  </a:lnTo>
                  <a:lnTo>
                    <a:pt x="2605" y="388"/>
                  </a:lnTo>
                  <a:lnTo>
                    <a:pt x="2629" y="409"/>
                  </a:lnTo>
                  <a:lnTo>
                    <a:pt x="2631" y="412"/>
                  </a:lnTo>
                  <a:lnTo>
                    <a:pt x="2633" y="416"/>
                  </a:lnTo>
                  <a:lnTo>
                    <a:pt x="2631" y="420"/>
                  </a:lnTo>
                  <a:lnTo>
                    <a:pt x="2630" y="424"/>
                  </a:lnTo>
                  <a:lnTo>
                    <a:pt x="2626" y="427"/>
                  </a:lnTo>
                  <a:lnTo>
                    <a:pt x="2622" y="428"/>
                  </a:lnTo>
                  <a:lnTo>
                    <a:pt x="2618" y="427"/>
                  </a:lnTo>
                  <a:lnTo>
                    <a:pt x="2614" y="424"/>
                  </a:lnTo>
                  <a:lnTo>
                    <a:pt x="2591" y="403"/>
                  </a:lnTo>
                  <a:lnTo>
                    <a:pt x="2588" y="401"/>
                  </a:lnTo>
                  <a:lnTo>
                    <a:pt x="2587" y="397"/>
                  </a:lnTo>
                  <a:lnTo>
                    <a:pt x="2587" y="392"/>
                  </a:lnTo>
                  <a:lnTo>
                    <a:pt x="2590" y="389"/>
                  </a:lnTo>
                  <a:lnTo>
                    <a:pt x="2593" y="386"/>
                  </a:lnTo>
                  <a:lnTo>
                    <a:pt x="2597" y="385"/>
                  </a:lnTo>
                  <a:close/>
                  <a:moveTo>
                    <a:pt x="631" y="314"/>
                  </a:moveTo>
                  <a:lnTo>
                    <a:pt x="634" y="316"/>
                  </a:lnTo>
                  <a:lnTo>
                    <a:pt x="638" y="317"/>
                  </a:lnTo>
                  <a:lnTo>
                    <a:pt x="640" y="320"/>
                  </a:lnTo>
                  <a:lnTo>
                    <a:pt x="642" y="322"/>
                  </a:lnTo>
                  <a:lnTo>
                    <a:pt x="642" y="326"/>
                  </a:lnTo>
                  <a:lnTo>
                    <a:pt x="642" y="329"/>
                  </a:lnTo>
                  <a:lnTo>
                    <a:pt x="640" y="331"/>
                  </a:lnTo>
                  <a:lnTo>
                    <a:pt x="638" y="334"/>
                  </a:lnTo>
                  <a:lnTo>
                    <a:pt x="613" y="354"/>
                  </a:lnTo>
                  <a:lnTo>
                    <a:pt x="609" y="355"/>
                  </a:lnTo>
                  <a:lnTo>
                    <a:pt x="606" y="356"/>
                  </a:lnTo>
                  <a:lnTo>
                    <a:pt x="602" y="356"/>
                  </a:lnTo>
                  <a:lnTo>
                    <a:pt x="600" y="355"/>
                  </a:lnTo>
                  <a:lnTo>
                    <a:pt x="597" y="352"/>
                  </a:lnTo>
                  <a:lnTo>
                    <a:pt x="596" y="348"/>
                  </a:lnTo>
                  <a:lnTo>
                    <a:pt x="594" y="346"/>
                  </a:lnTo>
                  <a:lnTo>
                    <a:pt x="596" y="342"/>
                  </a:lnTo>
                  <a:lnTo>
                    <a:pt x="597" y="339"/>
                  </a:lnTo>
                  <a:lnTo>
                    <a:pt x="600" y="337"/>
                  </a:lnTo>
                  <a:lnTo>
                    <a:pt x="625" y="317"/>
                  </a:lnTo>
                  <a:lnTo>
                    <a:pt x="627" y="316"/>
                  </a:lnTo>
                  <a:lnTo>
                    <a:pt x="631" y="314"/>
                  </a:lnTo>
                  <a:close/>
                  <a:moveTo>
                    <a:pt x="2466" y="282"/>
                  </a:moveTo>
                  <a:lnTo>
                    <a:pt x="2470" y="283"/>
                  </a:lnTo>
                  <a:lnTo>
                    <a:pt x="2473" y="284"/>
                  </a:lnTo>
                  <a:lnTo>
                    <a:pt x="2499" y="303"/>
                  </a:lnTo>
                  <a:lnTo>
                    <a:pt x="2502" y="305"/>
                  </a:lnTo>
                  <a:lnTo>
                    <a:pt x="2503" y="309"/>
                  </a:lnTo>
                  <a:lnTo>
                    <a:pt x="2503" y="312"/>
                  </a:lnTo>
                  <a:lnTo>
                    <a:pt x="2503" y="316"/>
                  </a:lnTo>
                  <a:lnTo>
                    <a:pt x="2502" y="318"/>
                  </a:lnTo>
                  <a:lnTo>
                    <a:pt x="2499" y="321"/>
                  </a:lnTo>
                  <a:lnTo>
                    <a:pt x="2497" y="322"/>
                  </a:lnTo>
                  <a:lnTo>
                    <a:pt x="2493" y="322"/>
                  </a:lnTo>
                  <a:lnTo>
                    <a:pt x="2490" y="322"/>
                  </a:lnTo>
                  <a:lnTo>
                    <a:pt x="2486" y="321"/>
                  </a:lnTo>
                  <a:lnTo>
                    <a:pt x="2461" y="301"/>
                  </a:lnTo>
                  <a:lnTo>
                    <a:pt x="2459" y="300"/>
                  </a:lnTo>
                  <a:lnTo>
                    <a:pt x="2456" y="296"/>
                  </a:lnTo>
                  <a:lnTo>
                    <a:pt x="2456" y="293"/>
                  </a:lnTo>
                  <a:lnTo>
                    <a:pt x="2456" y="289"/>
                  </a:lnTo>
                  <a:lnTo>
                    <a:pt x="2457" y="287"/>
                  </a:lnTo>
                  <a:lnTo>
                    <a:pt x="2460" y="284"/>
                  </a:lnTo>
                  <a:lnTo>
                    <a:pt x="2464" y="283"/>
                  </a:lnTo>
                  <a:lnTo>
                    <a:pt x="2466" y="282"/>
                  </a:lnTo>
                  <a:close/>
                  <a:moveTo>
                    <a:pt x="770" y="221"/>
                  </a:moveTo>
                  <a:lnTo>
                    <a:pt x="773" y="223"/>
                  </a:lnTo>
                  <a:lnTo>
                    <a:pt x="776" y="224"/>
                  </a:lnTo>
                  <a:lnTo>
                    <a:pt x="778" y="227"/>
                  </a:lnTo>
                  <a:lnTo>
                    <a:pt x="779" y="231"/>
                  </a:lnTo>
                  <a:lnTo>
                    <a:pt x="779" y="233"/>
                  </a:lnTo>
                  <a:lnTo>
                    <a:pt x="779" y="237"/>
                  </a:lnTo>
                  <a:lnTo>
                    <a:pt x="778" y="240"/>
                  </a:lnTo>
                  <a:lnTo>
                    <a:pt x="775" y="242"/>
                  </a:lnTo>
                  <a:lnTo>
                    <a:pt x="748" y="258"/>
                  </a:lnTo>
                  <a:lnTo>
                    <a:pt x="744" y="261"/>
                  </a:lnTo>
                  <a:lnTo>
                    <a:pt x="741" y="261"/>
                  </a:lnTo>
                  <a:lnTo>
                    <a:pt x="737" y="259"/>
                  </a:lnTo>
                  <a:lnTo>
                    <a:pt x="735" y="258"/>
                  </a:lnTo>
                  <a:lnTo>
                    <a:pt x="732" y="255"/>
                  </a:lnTo>
                  <a:lnTo>
                    <a:pt x="731" y="251"/>
                  </a:lnTo>
                  <a:lnTo>
                    <a:pt x="731" y="249"/>
                  </a:lnTo>
                  <a:lnTo>
                    <a:pt x="732" y="245"/>
                  </a:lnTo>
                  <a:lnTo>
                    <a:pt x="733" y="242"/>
                  </a:lnTo>
                  <a:lnTo>
                    <a:pt x="736" y="241"/>
                  </a:lnTo>
                  <a:lnTo>
                    <a:pt x="763" y="224"/>
                  </a:lnTo>
                  <a:lnTo>
                    <a:pt x="766" y="223"/>
                  </a:lnTo>
                  <a:lnTo>
                    <a:pt x="770" y="221"/>
                  </a:lnTo>
                  <a:close/>
                  <a:moveTo>
                    <a:pt x="2324" y="194"/>
                  </a:moveTo>
                  <a:lnTo>
                    <a:pt x="2328" y="194"/>
                  </a:lnTo>
                  <a:lnTo>
                    <a:pt x="2332" y="195"/>
                  </a:lnTo>
                  <a:lnTo>
                    <a:pt x="2359" y="211"/>
                  </a:lnTo>
                  <a:lnTo>
                    <a:pt x="2362" y="213"/>
                  </a:lnTo>
                  <a:lnTo>
                    <a:pt x="2364" y="216"/>
                  </a:lnTo>
                  <a:lnTo>
                    <a:pt x="2364" y="220"/>
                  </a:lnTo>
                  <a:lnTo>
                    <a:pt x="2364" y="223"/>
                  </a:lnTo>
                  <a:lnTo>
                    <a:pt x="2363" y="227"/>
                  </a:lnTo>
                  <a:lnTo>
                    <a:pt x="2360" y="229"/>
                  </a:lnTo>
                  <a:lnTo>
                    <a:pt x="2358" y="231"/>
                  </a:lnTo>
                  <a:lnTo>
                    <a:pt x="2355" y="232"/>
                  </a:lnTo>
                  <a:lnTo>
                    <a:pt x="2351" y="232"/>
                  </a:lnTo>
                  <a:lnTo>
                    <a:pt x="2349" y="231"/>
                  </a:lnTo>
                  <a:lnTo>
                    <a:pt x="2321" y="215"/>
                  </a:lnTo>
                  <a:lnTo>
                    <a:pt x="2317" y="212"/>
                  </a:lnTo>
                  <a:lnTo>
                    <a:pt x="2316" y="210"/>
                  </a:lnTo>
                  <a:lnTo>
                    <a:pt x="2315" y="206"/>
                  </a:lnTo>
                  <a:lnTo>
                    <a:pt x="2315" y="203"/>
                  </a:lnTo>
                  <a:lnTo>
                    <a:pt x="2316" y="199"/>
                  </a:lnTo>
                  <a:lnTo>
                    <a:pt x="2319" y="196"/>
                  </a:lnTo>
                  <a:lnTo>
                    <a:pt x="2321" y="195"/>
                  </a:lnTo>
                  <a:lnTo>
                    <a:pt x="2324" y="194"/>
                  </a:lnTo>
                  <a:close/>
                  <a:moveTo>
                    <a:pt x="915" y="144"/>
                  </a:moveTo>
                  <a:lnTo>
                    <a:pt x="919" y="145"/>
                  </a:lnTo>
                  <a:lnTo>
                    <a:pt x="923" y="147"/>
                  </a:lnTo>
                  <a:lnTo>
                    <a:pt x="926" y="151"/>
                  </a:lnTo>
                  <a:lnTo>
                    <a:pt x="927" y="155"/>
                  </a:lnTo>
                  <a:lnTo>
                    <a:pt x="926" y="159"/>
                  </a:lnTo>
                  <a:lnTo>
                    <a:pt x="923" y="162"/>
                  </a:lnTo>
                  <a:lnTo>
                    <a:pt x="920" y="165"/>
                  </a:lnTo>
                  <a:lnTo>
                    <a:pt x="892" y="178"/>
                  </a:lnTo>
                  <a:lnTo>
                    <a:pt x="888" y="179"/>
                  </a:lnTo>
                  <a:lnTo>
                    <a:pt x="885" y="179"/>
                  </a:lnTo>
                  <a:lnTo>
                    <a:pt x="881" y="178"/>
                  </a:lnTo>
                  <a:lnTo>
                    <a:pt x="879" y="177"/>
                  </a:lnTo>
                  <a:lnTo>
                    <a:pt x="877" y="173"/>
                  </a:lnTo>
                  <a:lnTo>
                    <a:pt x="876" y="170"/>
                  </a:lnTo>
                  <a:lnTo>
                    <a:pt x="876" y="166"/>
                  </a:lnTo>
                  <a:lnTo>
                    <a:pt x="877" y="164"/>
                  </a:lnTo>
                  <a:lnTo>
                    <a:pt x="879" y="161"/>
                  </a:lnTo>
                  <a:lnTo>
                    <a:pt x="882" y="159"/>
                  </a:lnTo>
                  <a:lnTo>
                    <a:pt x="911" y="145"/>
                  </a:lnTo>
                  <a:lnTo>
                    <a:pt x="915" y="144"/>
                  </a:lnTo>
                  <a:close/>
                  <a:moveTo>
                    <a:pt x="2176" y="122"/>
                  </a:moveTo>
                  <a:lnTo>
                    <a:pt x="2180" y="122"/>
                  </a:lnTo>
                  <a:lnTo>
                    <a:pt x="2210" y="135"/>
                  </a:lnTo>
                  <a:lnTo>
                    <a:pt x="2214" y="138"/>
                  </a:lnTo>
                  <a:lnTo>
                    <a:pt x="2216" y="141"/>
                  </a:lnTo>
                  <a:lnTo>
                    <a:pt x="2216" y="145"/>
                  </a:lnTo>
                  <a:lnTo>
                    <a:pt x="2215" y="149"/>
                  </a:lnTo>
                  <a:lnTo>
                    <a:pt x="2213" y="153"/>
                  </a:lnTo>
                  <a:lnTo>
                    <a:pt x="2210" y="155"/>
                  </a:lnTo>
                  <a:lnTo>
                    <a:pt x="2206" y="156"/>
                  </a:lnTo>
                  <a:lnTo>
                    <a:pt x="2201" y="155"/>
                  </a:lnTo>
                  <a:lnTo>
                    <a:pt x="2172" y="143"/>
                  </a:lnTo>
                  <a:lnTo>
                    <a:pt x="2168" y="140"/>
                  </a:lnTo>
                  <a:lnTo>
                    <a:pt x="2167" y="136"/>
                  </a:lnTo>
                  <a:lnTo>
                    <a:pt x="2165" y="132"/>
                  </a:lnTo>
                  <a:lnTo>
                    <a:pt x="2167" y="128"/>
                  </a:lnTo>
                  <a:lnTo>
                    <a:pt x="2168" y="124"/>
                  </a:lnTo>
                  <a:lnTo>
                    <a:pt x="2172" y="122"/>
                  </a:lnTo>
                  <a:lnTo>
                    <a:pt x="2176" y="122"/>
                  </a:lnTo>
                  <a:close/>
                  <a:moveTo>
                    <a:pt x="1071" y="83"/>
                  </a:moveTo>
                  <a:lnTo>
                    <a:pt x="1075" y="84"/>
                  </a:lnTo>
                  <a:lnTo>
                    <a:pt x="1078" y="87"/>
                  </a:lnTo>
                  <a:lnTo>
                    <a:pt x="1080" y="89"/>
                  </a:lnTo>
                  <a:lnTo>
                    <a:pt x="1080" y="94"/>
                  </a:lnTo>
                  <a:lnTo>
                    <a:pt x="1080" y="98"/>
                  </a:lnTo>
                  <a:lnTo>
                    <a:pt x="1078" y="101"/>
                  </a:lnTo>
                  <a:lnTo>
                    <a:pt x="1074" y="104"/>
                  </a:lnTo>
                  <a:lnTo>
                    <a:pt x="1044" y="114"/>
                  </a:lnTo>
                  <a:lnTo>
                    <a:pt x="1040" y="115"/>
                  </a:lnTo>
                  <a:lnTo>
                    <a:pt x="1034" y="114"/>
                  </a:lnTo>
                  <a:lnTo>
                    <a:pt x="1032" y="111"/>
                  </a:lnTo>
                  <a:lnTo>
                    <a:pt x="1029" y="107"/>
                  </a:lnTo>
                  <a:lnTo>
                    <a:pt x="1029" y="104"/>
                  </a:lnTo>
                  <a:lnTo>
                    <a:pt x="1029" y="100"/>
                  </a:lnTo>
                  <a:lnTo>
                    <a:pt x="1032" y="96"/>
                  </a:lnTo>
                  <a:lnTo>
                    <a:pt x="1036" y="94"/>
                  </a:lnTo>
                  <a:lnTo>
                    <a:pt x="1066" y="83"/>
                  </a:lnTo>
                  <a:lnTo>
                    <a:pt x="1071" y="83"/>
                  </a:lnTo>
                  <a:close/>
                  <a:moveTo>
                    <a:pt x="2019" y="66"/>
                  </a:moveTo>
                  <a:lnTo>
                    <a:pt x="2023" y="66"/>
                  </a:lnTo>
                  <a:lnTo>
                    <a:pt x="2054" y="76"/>
                  </a:lnTo>
                  <a:lnTo>
                    <a:pt x="2058" y="77"/>
                  </a:lnTo>
                  <a:lnTo>
                    <a:pt x="2061" y="81"/>
                  </a:lnTo>
                  <a:lnTo>
                    <a:pt x="2061" y="85"/>
                  </a:lnTo>
                  <a:lnTo>
                    <a:pt x="2061" y="89"/>
                  </a:lnTo>
                  <a:lnTo>
                    <a:pt x="2058" y="93"/>
                  </a:lnTo>
                  <a:lnTo>
                    <a:pt x="2055" y="96"/>
                  </a:lnTo>
                  <a:lnTo>
                    <a:pt x="2052" y="97"/>
                  </a:lnTo>
                  <a:lnTo>
                    <a:pt x="2048" y="96"/>
                  </a:lnTo>
                  <a:lnTo>
                    <a:pt x="2016" y="87"/>
                  </a:lnTo>
                  <a:lnTo>
                    <a:pt x="2012" y="84"/>
                  </a:lnTo>
                  <a:lnTo>
                    <a:pt x="2010" y="81"/>
                  </a:lnTo>
                  <a:lnTo>
                    <a:pt x="2008" y="77"/>
                  </a:lnTo>
                  <a:lnTo>
                    <a:pt x="2010" y="73"/>
                  </a:lnTo>
                  <a:lnTo>
                    <a:pt x="2011" y="69"/>
                  </a:lnTo>
                  <a:lnTo>
                    <a:pt x="2015" y="67"/>
                  </a:lnTo>
                  <a:lnTo>
                    <a:pt x="2019" y="66"/>
                  </a:lnTo>
                  <a:close/>
                  <a:moveTo>
                    <a:pt x="1232" y="38"/>
                  </a:moveTo>
                  <a:lnTo>
                    <a:pt x="1236" y="39"/>
                  </a:lnTo>
                  <a:lnTo>
                    <a:pt x="1239" y="42"/>
                  </a:lnTo>
                  <a:lnTo>
                    <a:pt x="1240" y="46"/>
                  </a:lnTo>
                  <a:lnTo>
                    <a:pt x="1240" y="50"/>
                  </a:lnTo>
                  <a:lnTo>
                    <a:pt x="1239" y="54"/>
                  </a:lnTo>
                  <a:lnTo>
                    <a:pt x="1236" y="58"/>
                  </a:lnTo>
                  <a:lnTo>
                    <a:pt x="1232" y="59"/>
                  </a:lnTo>
                  <a:lnTo>
                    <a:pt x="1201" y="67"/>
                  </a:lnTo>
                  <a:lnTo>
                    <a:pt x="1201" y="67"/>
                  </a:lnTo>
                  <a:lnTo>
                    <a:pt x="1197" y="67"/>
                  </a:lnTo>
                  <a:lnTo>
                    <a:pt x="1193" y="66"/>
                  </a:lnTo>
                  <a:lnTo>
                    <a:pt x="1190" y="62"/>
                  </a:lnTo>
                  <a:lnTo>
                    <a:pt x="1188" y="58"/>
                  </a:lnTo>
                  <a:lnTo>
                    <a:pt x="1188" y="54"/>
                  </a:lnTo>
                  <a:lnTo>
                    <a:pt x="1189" y="50"/>
                  </a:lnTo>
                  <a:lnTo>
                    <a:pt x="1191" y="47"/>
                  </a:lnTo>
                  <a:lnTo>
                    <a:pt x="1195" y="45"/>
                  </a:lnTo>
                  <a:lnTo>
                    <a:pt x="1228" y="38"/>
                  </a:lnTo>
                  <a:lnTo>
                    <a:pt x="1232" y="38"/>
                  </a:lnTo>
                  <a:close/>
                  <a:moveTo>
                    <a:pt x="1860" y="26"/>
                  </a:moveTo>
                  <a:lnTo>
                    <a:pt x="1892" y="33"/>
                  </a:lnTo>
                  <a:lnTo>
                    <a:pt x="1896" y="34"/>
                  </a:lnTo>
                  <a:lnTo>
                    <a:pt x="1898" y="38"/>
                  </a:lnTo>
                  <a:lnTo>
                    <a:pt x="1901" y="41"/>
                  </a:lnTo>
                  <a:lnTo>
                    <a:pt x="1901" y="46"/>
                  </a:lnTo>
                  <a:lnTo>
                    <a:pt x="1898" y="50"/>
                  </a:lnTo>
                  <a:lnTo>
                    <a:pt x="1896" y="52"/>
                  </a:lnTo>
                  <a:lnTo>
                    <a:pt x="1892" y="54"/>
                  </a:lnTo>
                  <a:lnTo>
                    <a:pt x="1888" y="54"/>
                  </a:lnTo>
                  <a:lnTo>
                    <a:pt x="1856" y="47"/>
                  </a:lnTo>
                  <a:lnTo>
                    <a:pt x="1853" y="46"/>
                  </a:lnTo>
                  <a:lnTo>
                    <a:pt x="1850" y="43"/>
                  </a:lnTo>
                  <a:lnTo>
                    <a:pt x="1847" y="39"/>
                  </a:lnTo>
                  <a:lnTo>
                    <a:pt x="1847" y="35"/>
                  </a:lnTo>
                  <a:lnTo>
                    <a:pt x="1849" y="32"/>
                  </a:lnTo>
                  <a:lnTo>
                    <a:pt x="1853" y="29"/>
                  </a:lnTo>
                  <a:lnTo>
                    <a:pt x="1856" y="26"/>
                  </a:lnTo>
                  <a:lnTo>
                    <a:pt x="1860" y="26"/>
                  </a:lnTo>
                  <a:close/>
                  <a:moveTo>
                    <a:pt x="1393" y="11"/>
                  </a:moveTo>
                  <a:lnTo>
                    <a:pt x="1397" y="11"/>
                  </a:lnTo>
                  <a:lnTo>
                    <a:pt x="1401" y="12"/>
                  </a:lnTo>
                  <a:lnTo>
                    <a:pt x="1404" y="16"/>
                  </a:lnTo>
                  <a:lnTo>
                    <a:pt x="1405" y="20"/>
                  </a:lnTo>
                  <a:lnTo>
                    <a:pt x="1404" y="24"/>
                  </a:lnTo>
                  <a:lnTo>
                    <a:pt x="1402" y="28"/>
                  </a:lnTo>
                  <a:lnTo>
                    <a:pt x="1400" y="30"/>
                  </a:lnTo>
                  <a:lnTo>
                    <a:pt x="1394" y="32"/>
                  </a:lnTo>
                  <a:lnTo>
                    <a:pt x="1363" y="35"/>
                  </a:lnTo>
                  <a:lnTo>
                    <a:pt x="1359" y="35"/>
                  </a:lnTo>
                  <a:lnTo>
                    <a:pt x="1355" y="33"/>
                  </a:lnTo>
                  <a:lnTo>
                    <a:pt x="1352" y="30"/>
                  </a:lnTo>
                  <a:lnTo>
                    <a:pt x="1351" y="26"/>
                  </a:lnTo>
                  <a:lnTo>
                    <a:pt x="1351" y="22"/>
                  </a:lnTo>
                  <a:lnTo>
                    <a:pt x="1354" y="18"/>
                  </a:lnTo>
                  <a:lnTo>
                    <a:pt x="1356" y="16"/>
                  </a:lnTo>
                  <a:lnTo>
                    <a:pt x="1360" y="15"/>
                  </a:lnTo>
                  <a:lnTo>
                    <a:pt x="1393" y="11"/>
                  </a:lnTo>
                  <a:close/>
                  <a:moveTo>
                    <a:pt x="1694" y="5"/>
                  </a:moveTo>
                  <a:lnTo>
                    <a:pt x="1727" y="8"/>
                  </a:lnTo>
                  <a:lnTo>
                    <a:pt x="1731" y="9"/>
                  </a:lnTo>
                  <a:lnTo>
                    <a:pt x="1733" y="12"/>
                  </a:lnTo>
                  <a:lnTo>
                    <a:pt x="1736" y="16"/>
                  </a:lnTo>
                  <a:lnTo>
                    <a:pt x="1736" y="20"/>
                  </a:lnTo>
                  <a:lnTo>
                    <a:pt x="1735" y="24"/>
                  </a:lnTo>
                  <a:lnTo>
                    <a:pt x="1732" y="26"/>
                  </a:lnTo>
                  <a:lnTo>
                    <a:pt x="1728" y="29"/>
                  </a:lnTo>
                  <a:lnTo>
                    <a:pt x="1724" y="29"/>
                  </a:lnTo>
                  <a:lnTo>
                    <a:pt x="1693" y="26"/>
                  </a:lnTo>
                  <a:lnTo>
                    <a:pt x="1689" y="25"/>
                  </a:lnTo>
                  <a:lnTo>
                    <a:pt x="1685" y="22"/>
                  </a:lnTo>
                  <a:lnTo>
                    <a:pt x="1684" y="18"/>
                  </a:lnTo>
                  <a:lnTo>
                    <a:pt x="1682" y="15"/>
                  </a:lnTo>
                  <a:lnTo>
                    <a:pt x="1684" y="11"/>
                  </a:lnTo>
                  <a:lnTo>
                    <a:pt x="1686" y="8"/>
                  </a:lnTo>
                  <a:lnTo>
                    <a:pt x="1690" y="5"/>
                  </a:lnTo>
                  <a:lnTo>
                    <a:pt x="1694" y="5"/>
                  </a:lnTo>
                  <a:close/>
                  <a:moveTo>
                    <a:pt x="1559" y="0"/>
                  </a:moveTo>
                  <a:lnTo>
                    <a:pt x="1563" y="1"/>
                  </a:lnTo>
                  <a:lnTo>
                    <a:pt x="1567" y="3"/>
                  </a:lnTo>
                  <a:lnTo>
                    <a:pt x="1570" y="7"/>
                  </a:lnTo>
                  <a:lnTo>
                    <a:pt x="1570" y="11"/>
                  </a:lnTo>
                  <a:lnTo>
                    <a:pt x="1570" y="15"/>
                  </a:lnTo>
                  <a:lnTo>
                    <a:pt x="1567" y="18"/>
                  </a:lnTo>
                  <a:lnTo>
                    <a:pt x="1563" y="21"/>
                  </a:lnTo>
                  <a:lnTo>
                    <a:pt x="1559" y="22"/>
                  </a:lnTo>
                  <a:lnTo>
                    <a:pt x="1528" y="22"/>
                  </a:lnTo>
                  <a:lnTo>
                    <a:pt x="1524" y="21"/>
                  </a:lnTo>
                  <a:lnTo>
                    <a:pt x="1520" y="20"/>
                  </a:lnTo>
                  <a:lnTo>
                    <a:pt x="1517" y="16"/>
                  </a:lnTo>
                  <a:lnTo>
                    <a:pt x="1516" y="12"/>
                  </a:lnTo>
                  <a:lnTo>
                    <a:pt x="1517" y="8"/>
                  </a:lnTo>
                  <a:lnTo>
                    <a:pt x="1520" y="4"/>
                  </a:lnTo>
                  <a:lnTo>
                    <a:pt x="1523" y="1"/>
                  </a:lnTo>
                  <a:lnTo>
                    <a:pt x="1527" y="0"/>
                  </a:lnTo>
                  <a:lnTo>
                    <a:pt x="1559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00" y="924"/>
              <a:ext cx="2873" cy="2871"/>
            </a:xfrm>
            <a:custGeom>
              <a:avLst/>
              <a:gdLst>
                <a:gd name="T0" fmla="*/ 1487 w 2873"/>
                <a:gd name="T1" fmla="*/ 2850 h 2871"/>
                <a:gd name="T2" fmla="*/ 1316 w 2873"/>
                <a:gd name="T3" fmla="*/ 2849 h 2871"/>
                <a:gd name="T4" fmla="*/ 1644 w 2873"/>
                <a:gd name="T5" fmla="*/ 2838 h 2871"/>
                <a:gd name="T6" fmla="*/ 1148 w 2873"/>
                <a:gd name="T7" fmla="*/ 2832 h 2871"/>
                <a:gd name="T8" fmla="*/ 1804 w 2873"/>
                <a:gd name="T9" fmla="*/ 2810 h 2871"/>
                <a:gd name="T10" fmla="*/ 991 w 2873"/>
                <a:gd name="T11" fmla="*/ 2800 h 2871"/>
                <a:gd name="T12" fmla="*/ 1965 w 2873"/>
                <a:gd name="T13" fmla="*/ 2765 h 2871"/>
                <a:gd name="T14" fmla="*/ 868 w 2873"/>
                <a:gd name="T15" fmla="*/ 2756 h 2871"/>
                <a:gd name="T16" fmla="*/ 2127 w 2873"/>
                <a:gd name="T17" fmla="*/ 2696 h 2871"/>
                <a:gd name="T18" fmla="*/ 732 w 2873"/>
                <a:gd name="T19" fmla="*/ 2664 h 2871"/>
                <a:gd name="T20" fmla="*/ 695 w 2873"/>
                <a:gd name="T21" fmla="*/ 2643 h 2871"/>
                <a:gd name="T22" fmla="*/ 2252 w 2873"/>
                <a:gd name="T23" fmla="*/ 2595 h 2871"/>
                <a:gd name="T24" fmla="*/ 585 w 2873"/>
                <a:gd name="T25" fmla="*/ 2591 h 2871"/>
                <a:gd name="T26" fmla="*/ 2423 w 2873"/>
                <a:gd name="T27" fmla="*/ 2481 h 2871"/>
                <a:gd name="T28" fmla="*/ 470 w 2873"/>
                <a:gd name="T29" fmla="*/ 2473 h 2871"/>
                <a:gd name="T30" fmla="*/ 2540 w 2873"/>
                <a:gd name="T31" fmla="*/ 2351 h 2871"/>
                <a:gd name="T32" fmla="*/ 353 w 2873"/>
                <a:gd name="T33" fmla="*/ 2346 h 2871"/>
                <a:gd name="T34" fmla="*/ 2634 w 2873"/>
                <a:gd name="T35" fmla="*/ 2210 h 2871"/>
                <a:gd name="T36" fmla="*/ 2621 w 2873"/>
                <a:gd name="T37" fmla="*/ 2210 h 2871"/>
                <a:gd name="T38" fmla="*/ 219 w 2873"/>
                <a:gd name="T39" fmla="*/ 2198 h 2871"/>
                <a:gd name="T40" fmla="*/ 2698 w 2873"/>
                <a:gd name="T41" fmla="*/ 2114 h 2871"/>
                <a:gd name="T42" fmla="*/ 173 w 2873"/>
                <a:gd name="T43" fmla="*/ 2075 h 2871"/>
                <a:gd name="T44" fmla="*/ 2781 w 2873"/>
                <a:gd name="T45" fmla="*/ 1913 h 2871"/>
                <a:gd name="T46" fmla="*/ 86 w 2873"/>
                <a:gd name="T47" fmla="*/ 1884 h 2871"/>
                <a:gd name="T48" fmla="*/ 86 w 2873"/>
                <a:gd name="T49" fmla="*/ 1884 h 2871"/>
                <a:gd name="T50" fmla="*/ 2818 w 2873"/>
                <a:gd name="T51" fmla="*/ 1754 h 2871"/>
                <a:gd name="T52" fmla="*/ 35 w 2873"/>
                <a:gd name="T53" fmla="*/ 1726 h 2871"/>
                <a:gd name="T54" fmla="*/ 2843 w 2873"/>
                <a:gd name="T55" fmla="*/ 1596 h 2871"/>
                <a:gd name="T56" fmla="*/ 7 w 2873"/>
                <a:gd name="T57" fmla="*/ 1571 h 2871"/>
                <a:gd name="T58" fmla="*/ 2853 w 2873"/>
                <a:gd name="T59" fmla="*/ 1472 h 2871"/>
                <a:gd name="T60" fmla="*/ 10 w 2873"/>
                <a:gd name="T61" fmla="*/ 1448 h 2871"/>
                <a:gd name="T62" fmla="*/ 2864 w 2873"/>
                <a:gd name="T63" fmla="*/ 1305 h 2871"/>
                <a:gd name="T64" fmla="*/ 29 w 2873"/>
                <a:gd name="T65" fmla="*/ 1277 h 2871"/>
                <a:gd name="T66" fmla="*/ 2841 w 2873"/>
                <a:gd name="T67" fmla="*/ 1137 h 2871"/>
                <a:gd name="T68" fmla="*/ 67 w 2873"/>
                <a:gd name="T69" fmla="*/ 1075 h 2871"/>
                <a:gd name="T70" fmla="*/ 2786 w 2873"/>
                <a:gd name="T71" fmla="*/ 941 h 2871"/>
                <a:gd name="T72" fmla="*/ 114 w 2873"/>
                <a:gd name="T73" fmla="*/ 911 h 2871"/>
                <a:gd name="T74" fmla="*/ 2711 w 2873"/>
                <a:gd name="T75" fmla="*/ 782 h 2871"/>
                <a:gd name="T76" fmla="*/ 2702 w 2873"/>
                <a:gd name="T77" fmla="*/ 786 h 2871"/>
                <a:gd name="T78" fmla="*/ 152 w 2873"/>
                <a:gd name="T79" fmla="*/ 801 h 2871"/>
                <a:gd name="T80" fmla="*/ 2647 w 2873"/>
                <a:gd name="T81" fmla="*/ 687 h 2871"/>
                <a:gd name="T82" fmla="*/ 272 w 2873"/>
                <a:gd name="T83" fmla="*/ 626 h 2871"/>
                <a:gd name="T84" fmla="*/ 2528 w 2873"/>
                <a:gd name="T85" fmla="*/ 506 h 2871"/>
                <a:gd name="T86" fmla="*/ 2528 w 2873"/>
                <a:gd name="T87" fmla="*/ 506 h 2871"/>
                <a:gd name="T88" fmla="*/ 359 w 2873"/>
                <a:gd name="T89" fmla="*/ 486 h 2871"/>
                <a:gd name="T90" fmla="*/ 2405 w 2873"/>
                <a:gd name="T91" fmla="*/ 389 h 2871"/>
                <a:gd name="T92" fmla="*/ 449 w 2873"/>
                <a:gd name="T93" fmla="*/ 392 h 2871"/>
                <a:gd name="T94" fmla="*/ 2279 w 2873"/>
                <a:gd name="T95" fmla="*/ 299 h 2871"/>
                <a:gd name="T96" fmla="*/ 590 w 2873"/>
                <a:gd name="T97" fmla="*/ 301 h 2871"/>
                <a:gd name="T98" fmla="*/ 2184 w 2873"/>
                <a:gd name="T99" fmla="*/ 208 h 2871"/>
                <a:gd name="T100" fmla="*/ 2146 w 2873"/>
                <a:gd name="T101" fmla="*/ 189 h 2871"/>
                <a:gd name="T102" fmla="*/ 712 w 2873"/>
                <a:gd name="T103" fmla="*/ 197 h 2871"/>
                <a:gd name="T104" fmla="*/ 1991 w 2873"/>
                <a:gd name="T105" fmla="*/ 132 h 2871"/>
                <a:gd name="T106" fmla="*/ 863 w 2873"/>
                <a:gd name="T107" fmla="*/ 134 h 2871"/>
                <a:gd name="T108" fmla="*/ 1871 w 2873"/>
                <a:gd name="T109" fmla="*/ 88 h 2871"/>
                <a:gd name="T110" fmla="*/ 1024 w 2873"/>
                <a:gd name="T111" fmla="*/ 80 h 2871"/>
                <a:gd name="T112" fmla="*/ 1715 w 2873"/>
                <a:gd name="T113" fmla="*/ 47 h 2871"/>
                <a:gd name="T114" fmla="*/ 1224 w 2873"/>
                <a:gd name="T115" fmla="*/ 36 h 2871"/>
                <a:gd name="T116" fmla="*/ 1559 w 2873"/>
                <a:gd name="T117" fmla="*/ 19 h 2871"/>
                <a:gd name="T118" fmla="*/ 1393 w 2873"/>
                <a:gd name="T119" fmla="*/ 15 h 2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73" h="2871">
                  <a:moveTo>
                    <a:pt x="1520" y="2849"/>
                  </a:moveTo>
                  <a:lnTo>
                    <a:pt x="1524" y="2849"/>
                  </a:lnTo>
                  <a:lnTo>
                    <a:pt x="1528" y="2851"/>
                  </a:lnTo>
                  <a:lnTo>
                    <a:pt x="1530" y="2854"/>
                  </a:lnTo>
                  <a:lnTo>
                    <a:pt x="1530" y="2858"/>
                  </a:lnTo>
                  <a:lnTo>
                    <a:pt x="1530" y="2863"/>
                  </a:lnTo>
                  <a:lnTo>
                    <a:pt x="1528" y="2866"/>
                  </a:lnTo>
                  <a:lnTo>
                    <a:pt x="1525" y="2868"/>
                  </a:lnTo>
                  <a:lnTo>
                    <a:pt x="1521" y="2870"/>
                  </a:lnTo>
                  <a:lnTo>
                    <a:pt x="1488" y="2871"/>
                  </a:lnTo>
                  <a:lnTo>
                    <a:pt x="1485" y="2871"/>
                  </a:lnTo>
                  <a:lnTo>
                    <a:pt x="1481" y="2868"/>
                  </a:lnTo>
                  <a:lnTo>
                    <a:pt x="1478" y="2865"/>
                  </a:lnTo>
                  <a:lnTo>
                    <a:pt x="1477" y="2861"/>
                  </a:lnTo>
                  <a:lnTo>
                    <a:pt x="1478" y="2857"/>
                  </a:lnTo>
                  <a:lnTo>
                    <a:pt x="1481" y="2853"/>
                  </a:lnTo>
                  <a:lnTo>
                    <a:pt x="1483" y="2850"/>
                  </a:lnTo>
                  <a:lnTo>
                    <a:pt x="1487" y="2850"/>
                  </a:lnTo>
                  <a:lnTo>
                    <a:pt x="1520" y="2849"/>
                  </a:lnTo>
                  <a:close/>
                  <a:moveTo>
                    <a:pt x="1323" y="2846"/>
                  </a:moveTo>
                  <a:lnTo>
                    <a:pt x="1355" y="2849"/>
                  </a:lnTo>
                  <a:lnTo>
                    <a:pt x="1359" y="2849"/>
                  </a:lnTo>
                  <a:lnTo>
                    <a:pt x="1363" y="2851"/>
                  </a:lnTo>
                  <a:lnTo>
                    <a:pt x="1364" y="2855"/>
                  </a:lnTo>
                  <a:lnTo>
                    <a:pt x="1365" y="2859"/>
                  </a:lnTo>
                  <a:lnTo>
                    <a:pt x="1364" y="2863"/>
                  </a:lnTo>
                  <a:lnTo>
                    <a:pt x="1361" y="2867"/>
                  </a:lnTo>
                  <a:lnTo>
                    <a:pt x="1358" y="2870"/>
                  </a:lnTo>
                  <a:lnTo>
                    <a:pt x="1354" y="2870"/>
                  </a:lnTo>
                  <a:lnTo>
                    <a:pt x="1321" y="2867"/>
                  </a:lnTo>
                  <a:lnTo>
                    <a:pt x="1317" y="2867"/>
                  </a:lnTo>
                  <a:lnTo>
                    <a:pt x="1314" y="2865"/>
                  </a:lnTo>
                  <a:lnTo>
                    <a:pt x="1312" y="2861"/>
                  </a:lnTo>
                  <a:lnTo>
                    <a:pt x="1312" y="2857"/>
                  </a:lnTo>
                  <a:lnTo>
                    <a:pt x="1313" y="2851"/>
                  </a:lnTo>
                  <a:lnTo>
                    <a:pt x="1316" y="2849"/>
                  </a:lnTo>
                  <a:lnTo>
                    <a:pt x="1320" y="2846"/>
                  </a:lnTo>
                  <a:lnTo>
                    <a:pt x="1323" y="2846"/>
                  </a:lnTo>
                  <a:close/>
                  <a:moveTo>
                    <a:pt x="1683" y="2829"/>
                  </a:moveTo>
                  <a:lnTo>
                    <a:pt x="1687" y="2829"/>
                  </a:lnTo>
                  <a:lnTo>
                    <a:pt x="1691" y="2830"/>
                  </a:lnTo>
                  <a:lnTo>
                    <a:pt x="1694" y="2834"/>
                  </a:lnTo>
                  <a:lnTo>
                    <a:pt x="1695" y="2838"/>
                  </a:lnTo>
                  <a:lnTo>
                    <a:pt x="1695" y="2842"/>
                  </a:lnTo>
                  <a:lnTo>
                    <a:pt x="1694" y="2846"/>
                  </a:lnTo>
                  <a:lnTo>
                    <a:pt x="1690" y="2849"/>
                  </a:lnTo>
                  <a:lnTo>
                    <a:pt x="1686" y="2850"/>
                  </a:lnTo>
                  <a:lnTo>
                    <a:pt x="1655" y="2855"/>
                  </a:lnTo>
                  <a:lnTo>
                    <a:pt x="1651" y="2855"/>
                  </a:lnTo>
                  <a:lnTo>
                    <a:pt x="1647" y="2854"/>
                  </a:lnTo>
                  <a:lnTo>
                    <a:pt x="1644" y="2850"/>
                  </a:lnTo>
                  <a:lnTo>
                    <a:pt x="1643" y="2846"/>
                  </a:lnTo>
                  <a:lnTo>
                    <a:pt x="1643" y="2842"/>
                  </a:lnTo>
                  <a:lnTo>
                    <a:pt x="1644" y="2838"/>
                  </a:lnTo>
                  <a:lnTo>
                    <a:pt x="1647" y="2836"/>
                  </a:lnTo>
                  <a:lnTo>
                    <a:pt x="1652" y="2834"/>
                  </a:lnTo>
                  <a:lnTo>
                    <a:pt x="1683" y="2829"/>
                  </a:lnTo>
                  <a:close/>
                  <a:moveTo>
                    <a:pt x="1160" y="2824"/>
                  </a:moveTo>
                  <a:lnTo>
                    <a:pt x="1191" y="2829"/>
                  </a:lnTo>
                  <a:lnTo>
                    <a:pt x="1195" y="2830"/>
                  </a:lnTo>
                  <a:lnTo>
                    <a:pt x="1199" y="2834"/>
                  </a:lnTo>
                  <a:lnTo>
                    <a:pt x="1200" y="2838"/>
                  </a:lnTo>
                  <a:lnTo>
                    <a:pt x="1200" y="2842"/>
                  </a:lnTo>
                  <a:lnTo>
                    <a:pt x="1199" y="2846"/>
                  </a:lnTo>
                  <a:lnTo>
                    <a:pt x="1197" y="2849"/>
                  </a:lnTo>
                  <a:lnTo>
                    <a:pt x="1193" y="2850"/>
                  </a:lnTo>
                  <a:lnTo>
                    <a:pt x="1187" y="2850"/>
                  </a:lnTo>
                  <a:lnTo>
                    <a:pt x="1156" y="2845"/>
                  </a:lnTo>
                  <a:lnTo>
                    <a:pt x="1152" y="2844"/>
                  </a:lnTo>
                  <a:lnTo>
                    <a:pt x="1149" y="2840"/>
                  </a:lnTo>
                  <a:lnTo>
                    <a:pt x="1148" y="2837"/>
                  </a:lnTo>
                  <a:lnTo>
                    <a:pt x="1148" y="2832"/>
                  </a:lnTo>
                  <a:lnTo>
                    <a:pt x="1149" y="2828"/>
                  </a:lnTo>
                  <a:lnTo>
                    <a:pt x="1152" y="2825"/>
                  </a:lnTo>
                  <a:lnTo>
                    <a:pt x="1156" y="2824"/>
                  </a:lnTo>
                  <a:lnTo>
                    <a:pt x="1160" y="2824"/>
                  </a:lnTo>
                  <a:close/>
                  <a:moveTo>
                    <a:pt x="1847" y="2791"/>
                  </a:moveTo>
                  <a:lnTo>
                    <a:pt x="1851" y="2793"/>
                  </a:lnTo>
                  <a:lnTo>
                    <a:pt x="1855" y="2795"/>
                  </a:lnTo>
                  <a:lnTo>
                    <a:pt x="1856" y="2799"/>
                  </a:lnTo>
                  <a:lnTo>
                    <a:pt x="1856" y="2803"/>
                  </a:lnTo>
                  <a:lnTo>
                    <a:pt x="1856" y="2807"/>
                  </a:lnTo>
                  <a:lnTo>
                    <a:pt x="1854" y="2810"/>
                  </a:lnTo>
                  <a:lnTo>
                    <a:pt x="1850" y="2812"/>
                  </a:lnTo>
                  <a:lnTo>
                    <a:pt x="1818" y="2821"/>
                  </a:lnTo>
                  <a:lnTo>
                    <a:pt x="1814" y="2821"/>
                  </a:lnTo>
                  <a:lnTo>
                    <a:pt x="1810" y="2820"/>
                  </a:lnTo>
                  <a:lnTo>
                    <a:pt x="1807" y="2817"/>
                  </a:lnTo>
                  <a:lnTo>
                    <a:pt x="1805" y="2813"/>
                  </a:lnTo>
                  <a:lnTo>
                    <a:pt x="1804" y="2810"/>
                  </a:lnTo>
                  <a:lnTo>
                    <a:pt x="1807" y="2806"/>
                  </a:lnTo>
                  <a:lnTo>
                    <a:pt x="1809" y="2802"/>
                  </a:lnTo>
                  <a:lnTo>
                    <a:pt x="1812" y="2800"/>
                  </a:lnTo>
                  <a:lnTo>
                    <a:pt x="1843" y="2791"/>
                  </a:lnTo>
                  <a:lnTo>
                    <a:pt x="1847" y="2791"/>
                  </a:lnTo>
                  <a:close/>
                  <a:moveTo>
                    <a:pt x="996" y="2782"/>
                  </a:moveTo>
                  <a:lnTo>
                    <a:pt x="1001" y="2782"/>
                  </a:lnTo>
                  <a:lnTo>
                    <a:pt x="1032" y="2791"/>
                  </a:lnTo>
                  <a:lnTo>
                    <a:pt x="1035" y="2794"/>
                  </a:lnTo>
                  <a:lnTo>
                    <a:pt x="1038" y="2796"/>
                  </a:lnTo>
                  <a:lnTo>
                    <a:pt x="1039" y="2800"/>
                  </a:lnTo>
                  <a:lnTo>
                    <a:pt x="1038" y="2806"/>
                  </a:lnTo>
                  <a:lnTo>
                    <a:pt x="1037" y="2810"/>
                  </a:lnTo>
                  <a:lnTo>
                    <a:pt x="1033" y="2812"/>
                  </a:lnTo>
                  <a:lnTo>
                    <a:pt x="1029" y="2813"/>
                  </a:lnTo>
                  <a:lnTo>
                    <a:pt x="1025" y="2812"/>
                  </a:lnTo>
                  <a:lnTo>
                    <a:pt x="995" y="2803"/>
                  </a:lnTo>
                  <a:lnTo>
                    <a:pt x="991" y="2800"/>
                  </a:lnTo>
                  <a:lnTo>
                    <a:pt x="988" y="2798"/>
                  </a:lnTo>
                  <a:lnTo>
                    <a:pt x="987" y="2794"/>
                  </a:lnTo>
                  <a:lnTo>
                    <a:pt x="987" y="2790"/>
                  </a:lnTo>
                  <a:lnTo>
                    <a:pt x="990" y="2786"/>
                  </a:lnTo>
                  <a:lnTo>
                    <a:pt x="992" y="2783"/>
                  </a:lnTo>
                  <a:lnTo>
                    <a:pt x="996" y="2782"/>
                  </a:lnTo>
                  <a:close/>
                  <a:moveTo>
                    <a:pt x="2002" y="2734"/>
                  </a:moveTo>
                  <a:lnTo>
                    <a:pt x="2006" y="2735"/>
                  </a:lnTo>
                  <a:lnTo>
                    <a:pt x="2009" y="2738"/>
                  </a:lnTo>
                  <a:lnTo>
                    <a:pt x="2012" y="2740"/>
                  </a:lnTo>
                  <a:lnTo>
                    <a:pt x="2012" y="2745"/>
                  </a:lnTo>
                  <a:lnTo>
                    <a:pt x="2012" y="2749"/>
                  </a:lnTo>
                  <a:lnTo>
                    <a:pt x="2009" y="2752"/>
                  </a:lnTo>
                  <a:lnTo>
                    <a:pt x="2006" y="2755"/>
                  </a:lnTo>
                  <a:lnTo>
                    <a:pt x="1977" y="2768"/>
                  </a:lnTo>
                  <a:lnTo>
                    <a:pt x="1971" y="2768"/>
                  </a:lnTo>
                  <a:lnTo>
                    <a:pt x="1968" y="2768"/>
                  </a:lnTo>
                  <a:lnTo>
                    <a:pt x="1965" y="2765"/>
                  </a:lnTo>
                  <a:lnTo>
                    <a:pt x="1962" y="2761"/>
                  </a:lnTo>
                  <a:lnTo>
                    <a:pt x="1961" y="2757"/>
                  </a:lnTo>
                  <a:lnTo>
                    <a:pt x="1962" y="2753"/>
                  </a:lnTo>
                  <a:lnTo>
                    <a:pt x="1965" y="2749"/>
                  </a:lnTo>
                  <a:lnTo>
                    <a:pt x="1969" y="2747"/>
                  </a:lnTo>
                  <a:lnTo>
                    <a:pt x="1998" y="2735"/>
                  </a:lnTo>
                  <a:lnTo>
                    <a:pt x="2002" y="2734"/>
                  </a:lnTo>
                  <a:close/>
                  <a:moveTo>
                    <a:pt x="843" y="2722"/>
                  </a:moveTo>
                  <a:lnTo>
                    <a:pt x="847" y="2723"/>
                  </a:lnTo>
                  <a:lnTo>
                    <a:pt x="877" y="2736"/>
                  </a:lnTo>
                  <a:lnTo>
                    <a:pt x="880" y="2738"/>
                  </a:lnTo>
                  <a:lnTo>
                    <a:pt x="882" y="2741"/>
                  </a:lnTo>
                  <a:lnTo>
                    <a:pt x="884" y="2745"/>
                  </a:lnTo>
                  <a:lnTo>
                    <a:pt x="882" y="2749"/>
                  </a:lnTo>
                  <a:lnTo>
                    <a:pt x="880" y="2753"/>
                  </a:lnTo>
                  <a:lnTo>
                    <a:pt x="877" y="2756"/>
                  </a:lnTo>
                  <a:lnTo>
                    <a:pt x="872" y="2756"/>
                  </a:lnTo>
                  <a:lnTo>
                    <a:pt x="868" y="2756"/>
                  </a:lnTo>
                  <a:lnTo>
                    <a:pt x="839" y="2743"/>
                  </a:lnTo>
                  <a:lnTo>
                    <a:pt x="835" y="2740"/>
                  </a:lnTo>
                  <a:lnTo>
                    <a:pt x="833" y="2736"/>
                  </a:lnTo>
                  <a:lnTo>
                    <a:pt x="833" y="2732"/>
                  </a:lnTo>
                  <a:lnTo>
                    <a:pt x="834" y="2728"/>
                  </a:lnTo>
                  <a:lnTo>
                    <a:pt x="835" y="2724"/>
                  </a:lnTo>
                  <a:lnTo>
                    <a:pt x="839" y="2722"/>
                  </a:lnTo>
                  <a:lnTo>
                    <a:pt x="843" y="2722"/>
                  </a:lnTo>
                  <a:close/>
                  <a:moveTo>
                    <a:pt x="2151" y="2660"/>
                  </a:moveTo>
                  <a:lnTo>
                    <a:pt x="2155" y="2660"/>
                  </a:lnTo>
                  <a:lnTo>
                    <a:pt x="2157" y="2663"/>
                  </a:lnTo>
                  <a:lnTo>
                    <a:pt x="2159" y="2666"/>
                  </a:lnTo>
                  <a:lnTo>
                    <a:pt x="2160" y="2668"/>
                  </a:lnTo>
                  <a:lnTo>
                    <a:pt x="2160" y="2672"/>
                  </a:lnTo>
                  <a:lnTo>
                    <a:pt x="2160" y="2675"/>
                  </a:lnTo>
                  <a:lnTo>
                    <a:pt x="2157" y="2677"/>
                  </a:lnTo>
                  <a:lnTo>
                    <a:pt x="2155" y="2680"/>
                  </a:lnTo>
                  <a:lnTo>
                    <a:pt x="2127" y="2696"/>
                  </a:lnTo>
                  <a:lnTo>
                    <a:pt x="2123" y="2697"/>
                  </a:lnTo>
                  <a:lnTo>
                    <a:pt x="2121" y="2697"/>
                  </a:lnTo>
                  <a:lnTo>
                    <a:pt x="2117" y="2696"/>
                  </a:lnTo>
                  <a:lnTo>
                    <a:pt x="2114" y="2694"/>
                  </a:lnTo>
                  <a:lnTo>
                    <a:pt x="2113" y="2692"/>
                  </a:lnTo>
                  <a:lnTo>
                    <a:pt x="2112" y="2688"/>
                  </a:lnTo>
                  <a:lnTo>
                    <a:pt x="2112" y="2685"/>
                  </a:lnTo>
                  <a:lnTo>
                    <a:pt x="2112" y="2681"/>
                  </a:lnTo>
                  <a:lnTo>
                    <a:pt x="2114" y="2679"/>
                  </a:lnTo>
                  <a:lnTo>
                    <a:pt x="2117" y="2677"/>
                  </a:lnTo>
                  <a:lnTo>
                    <a:pt x="2144" y="2662"/>
                  </a:lnTo>
                  <a:lnTo>
                    <a:pt x="2148" y="2660"/>
                  </a:lnTo>
                  <a:lnTo>
                    <a:pt x="2151" y="2660"/>
                  </a:lnTo>
                  <a:close/>
                  <a:moveTo>
                    <a:pt x="695" y="2643"/>
                  </a:moveTo>
                  <a:lnTo>
                    <a:pt x="699" y="2645"/>
                  </a:lnTo>
                  <a:lnTo>
                    <a:pt x="702" y="2646"/>
                  </a:lnTo>
                  <a:lnTo>
                    <a:pt x="729" y="2662"/>
                  </a:lnTo>
                  <a:lnTo>
                    <a:pt x="732" y="2664"/>
                  </a:lnTo>
                  <a:lnTo>
                    <a:pt x="734" y="2667"/>
                  </a:lnTo>
                  <a:lnTo>
                    <a:pt x="734" y="2669"/>
                  </a:lnTo>
                  <a:lnTo>
                    <a:pt x="734" y="2673"/>
                  </a:lnTo>
                  <a:lnTo>
                    <a:pt x="733" y="2676"/>
                  </a:lnTo>
                  <a:lnTo>
                    <a:pt x="732" y="2679"/>
                  </a:lnTo>
                  <a:lnTo>
                    <a:pt x="729" y="2681"/>
                  </a:lnTo>
                  <a:lnTo>
                    <a:pt x="725" y="2681"/>
                  </a:lnTo>
                  <a:lnTo>
                    <a:pt x="723" y="2681"/>
                  </a:lnTo>
                  <a:lnTo>
                    <a:pt x="719" y="2680"/>
                  </a:lnTo>
                  <a:lnTo>
                    <a:pt x="691" y="2664"/>
                  </a:lnTo>
                  <a:lnTo>
                    <a:pt x="689" y="2662"/>
                  </a:lnTo>
                  <a:lnTo>
                    <a:pt x="686" y="2659"/>
                  </a:lnTo>
                  <a:lnTo>
                    <a:pt x="686" y="2655"/>
                  </a:lnTo>
                  <a:lnTo>
                    <a:pt x="686" y="2652"/>
                  </a:lnTo>
                  <a:lnTo>
                    <a:pt x="687" y="2649"/>
                  </a:lnTo>
                  <a:lnTo>
                    <a:pt x="690" y="2646"/>
                  </a:lnTo>
                  <a:lnTo>
                    <a:pt x="693" y="2645"/>
                  </a:lnTo>
                  <a:lnTo>
                    <a:pt x="695" y="2643"/>
                  </a:lnTo>
                  <a:close/>
                  <a:moveTo>
                    <a:pt x="2288" y="2569"/>
                  </a:moveTo>
                  <a:lnTo>
                    <a:pt x="2291" y="2569"/>
                  </a:lnTo>
                  <a:lnTo>
                    <a:pt x="2295" y="2570"/>
                  </a:lnTo>
                  <a:lnTo>
                    <a:pt x="2297" y="2573"/>
                  </a:lnTo>
                  <a:lnTo>
                    <a:pt x="2299" y="2575"/>
                  </a:lnTo>
                  <a:lnTo>
                    <a:pt x="2299" y="2579"/>
                  </a:lnTo>
                  <a:lnTo>
                    <a:pt x="2299" y="2582"/>
                  </a:lnTo>
                  <a:lnTo>
                    <a:pt x="2297" y="2586"/>
                  </a:lnTo>
                  <a:lnTo>
                    <a:pt x="2295" y="2588"/>
                  </a:lnTo>
                  <a:lnTo>
                    <a:pt x="2269" y="2607"/>
                  </a:lnTo>
                  <a:lnTo>
                    <a:pt x="2266" y="2608"/>
                  </a:lnTo>
                  <a:lnTo>
                    <a:pt x="2262" y="2609"/>
                  </a:lnTo>
                  <a:lnTo>
                    <a:pt x="2259" y="2608"/>
                  </a:lnTo>
                  <a:lnTo>
                    <a:pt x="2256" y="2607"/>
                  </a:lnTo>
                  <a:lnTo>
                    <a:pt x="2253" y="2604"/>
                  </a:lnTo>
                  <a:lnTo>
                    <a:pt x="2252" y="2601"/>
                  </a:lnTo>
                  <a:lnTo>
                    <a:pt x="2252" y="2597"/>
                  </a:lnTo>
                  <a:lnTo>
                    <a:pt x="2252" y="2595"/>
                  </a:lnTo>
                  <a:lnTo>
                    <a:pt x="2253" y="2592"/>
                  </a:lnTo>
                  <a:lnTo>
                    <a:pt x="2256" y="2590"/>
                  </a:lnTo>
                  <a:lnTo>
                    <a:pt x="2282" y="2570"/>
                  </a:lnTo>
                  <a:lnTo>
                    <a:pt x="2284" y="2569"/>
                  </a:lnTo>
                  <a:lnTo>
                    <a:pt x="2288" y="2569"/>
                  </a:lnTo>
                  <a:close/>
                  <a:moveTo>
                    <a:pt x="560" y="2549"/>
                  </a:moveTo>
                  <a:lnTo>
                    <a:pt x="564" y="2550"/>
                  </a:lnTo>
                  <a:lnTo>
                    <a:pt x="567" y="2552"/>
                  </a:lnTo>
                  <a:lnTo>
                    <a:pt x="592" y="2571"/>
                  </a:lnTo>
                  <a:lnTo>
                    <a:pt x="592" y="2571"/>
                  </a:lnTo>
                  <a:lnTo>
                    <a:pt x="594" y="2574"/>
                  </a:lnTo>
                  <a:lnTo>
                    <a:pt x="596" y="2577"/>
                  </a:lnTo>
                  <a:lnTo>
                    <a:pt x="597" y="2580"/>
                  </a:lnTo>
                  <a:lnTo>
                    <a:pt x="596" y="2583"/>
                  </a:lnTo>
                  <a:lnTo>
                    <a:pt x="594" y="2587"/>
                  </a:lnTo>
                  <a:lnTo>
                    <a:pt x="592" y="2588"/>
                  </a:lnTo>
                  <a:lnTo>
                    <a:pt x="589" y="2590"/>
                  </a:lnTo>
                  <a:lnTo>
                    <a:pt x="585" y="2591"/>
                  </a:lnTo>
                  <a:lnTo>
                    <a:pt x="583" y="2590"/>
                  </a:lnTo>
                  <a:lnTo>
                    <a:pt x="579" y="2588"/>
                  </a:lnTo>
                  <a:lnTo>
                    <a:pt x="554" y="2569"/>
                  </a:lnTo>
                  <a:lnTo>
                    <a:pt x="551" y="2566"/>
                  </a:lnTo>
                  <a:lnTo>
                    <a:pt x="550" y="2563"/>
                  </a:lnTo>
                  <a:lnTo>
                    <a:pt x="550" y="2559"/>
                  </a:lnTo>
                  <a:lnTo>
                    <a:pt x="550" y="2557"/>
                  </a:lnTo>
                  <a:lnTo>
                    <a:pt x="551" y="2554"/>
                  </a:lnTo>
                  <a:lnTo>
                    <a:pt x="554" y="2552"/>
                  </a:lnTo>
                  <a:lnTo>
                    <a:pt x="558" y="2550"/>
                  </a:lnTo>
                  <a:lnTo>
                    <a:pt x="560" y="2549"/>
                  </a:lnTo>
                  <a:close/>
                  <a:moveTo>
                    <a:pt x="2415" y="2461"/>
                  </a:moveTo>
                  <a:lnTo>
                    <a:pt x="2419" y="2463"/>
                  </a:lnTo>
                  <a:lnTo>
                    <a:pt x="2423" y="2465"/>
                  </a:lnTo>
                  <a:lnTo>
                    <a:pt x="2426" y="2469"/>
                  </a:lnTo>
                  <a:lnTo>
                    <a:pt x="2426" y="2473"/>
                  </a:lnTo>
                  <a:lnTo>
                    <a:pt x="2424" y="2477"/>
                  </a:lnTo>
                  <a:lnTo>
                    <a:pt x="2423" y="2481"/>
                  </a:lnTo>
                  <a:lnTo>
                    <a:pt x="2398" y="2502"/>
                  </a:lnTo>
                  <a:lnTo>
                    <a:pt x="2396" y="2505"/>
                  </a:lnTo>
                  <a:lnTo>
                    <a:pt x="2390" y="2505"/>
                  </a:lnTo>
                  <a:lnTo>
                    <a:pt x="2386" y="2505"/>
                  </a:lnTo>
                  <a:lnTo>
                    <a:pt x="2384" y="2502"/>
                  </a:lnTo>
                  <a:lnTo>
                    <a:pt x="2381" y="2498"/>
                  </a:lnTo>
                  <a:lnTo>
                    <a:pt x="2381" y="2494"/>
                  </a:lnTo>
                  <a:lnTo>
                    <a:pt x="2381" y="2490"/>
                  </a:lnTo>
                  <a:lnTo>
                    <a:pt x="2384" y="2486"/>
                  </a:lnTo>
                  <a:lnTo>
                    <a:pt x="2407" y="2465"/>
                  </a:lnTo>
                  <a:lnTo>
                    <a:pt x="2411" y="2463"/>
                  </a:lnTo>
                  <a:lnTo>
                    <a:pt x="2415" y="2461"/>
                  </a:lnTo>
                  <a:close/>
                  <a:moveTo>
                    <a:pt x="436" y="2440"/>
                  </a:moveTo>
                  <a:lnTo>
                    <a:pt x="440" y="2440"/>
                  </a:lnTo>
                  <a:lnTo>
                    <a:pt x="442" y="2443"/>
                  </a:lnTo>
                  <a:lnTo>
                    <a:pt x="466" y="2465"/>
                  </a:lnTo>
                  <a:lnTo>
                    <a:pt x="469" y="2469"/>
                  </a:lnTo>
                  <a:lnTo>
                    <a:pt x="470" y="2473"/>
                  </a:lnTo>
                  <a:lnTo>
                    <a:pt x="469" y="2477"/>
                  </a:lnTo>
                  <a:lnTo>
                    <a:pt x="466" y="2481"/>
                  </a:lnTo>
                  <a:lnTo>
                    <a:pt x="463" y="2484"/>
                  </a:lnTo>
                  <a:lnTo>
                    <a:pt x="459" y="2484"/>
                  </a:lnTo>
                  <a:lnTo>
                    <a:pt x="454" y="2484"/>
                  </a:lnTo>
                  <a:lnTo>
                    <a:pt x="452" y="2481"/>
                  </a:lnTo>
                  <a:lnTo>
                    <a:pt x="428" y="2459"/>
                  </a:lnTo>
                  <a:lnTo>
                    <a:pt x="425" y="2455"/>
                  </a:lnTo>
                  <a:lnTo>
                    <a:pt x="424" y="2451"/>
                  </a:lnTo>
                  <a:lnTo>
                    <a:pt x="425" y="2447"/>
                  </a:lnTo>
                  <a:lnTo>
                    <a:pt x="428" y="2443"/>
                  </a:lnTo>
                  <a:lnTo>
                    <a:pt x="432" y="2442"/>
                  </a:lnTo>
                  <a:lnTo>
                    <a:pt x="436" y="2440"/>
                  </a:lnTo>
                  <a:close/>
                  <a:moveTo>
                    <a:pt x="2528" y="2341"/>
                  </a:moveTo>
                  <a:lnTo>
                    <a:pt x="2532" y="2342"/>
                  </a:lnTo>
                  <a:lnTo>
                    <a:pt x="2536" y="2343"/>
                  </a:lnTo>
                  <a:lnTo>
                    <a:pt x="2538" y="2347"/>
                  </a:lnTo>
                  <a:lnTo>
                    <a:pt x="2540" y="2351"/>
                  </a:lnTo>
                  <a:lnTo>
                    <a:pt x="2540" y="2355"/>
                  </a:lnTo>
                  <a:lnTo>
                    <a:pt x="2537" y="2359"/>
                  </a:lnTo>
                  <a:lnTo>
                    <a:pt x="2516" y="2384"/>
                  </a:lnTo>
                  <a:lnTo>
                    <a:pt x="2512" y="2387"/>
                  </a:lnTo>
                  <a:lnTo>
                    <a:pt x="2508" y="2387"/>
                  </a:lnTo>
                  <a:lnTo>
                    <a:pt x="2504" y="2387"/>
                  </a:lnTo>
                  <a:lnTo>
                    <a:pt x="2500" y="2384"/>
                  </a:lnTo>
                  <a:lnTo>
                    <a:pt x="2498" y="2381"/>
                  </a:lnTo>
                  <a:lnTo>
                    <a:pt x="2498" y="2378"/>
                  </a:lnTo>
                  <a:lnTo>
                    <a:pt x="2498" y="2372"/>
                  </a:lnTo>
                  <a:lnTo>
                    <a:pt x="2500" y="2370"/>
                  </a:lnTo>
                  <a:lnTo>
                    <a:pt x="2521" y="2345"/>
                  </a:lnTo>
                  <a:lnTo>
                    <a:pt x="2524" y="2342"/>
                  </a:lnTo>
                  <a:lnTo>
                    <a:pt x="2528" y="2341"/>
                  </a:lnTo>
                  <a:close/>
                  <a:moveTo>
                    <a:pt x="326" y="2317"/>
                  </a:moveTo>
                  <a:lnTo>
                    <a:pt x="330" y="2319"/>
                  </a:lnTo>
                  <a:lnTo>
                    <a:pt x="333" y="2321"/>
                  </a:lnTo>
                  <a:lnTo>
                    <a:pt x="353" y="2346"/>
                  </a:lnTo>
                  <a:lnTo>
                    <a:pt x="355" y="2350"/>
                  </a:lnTo>
                  <a:lnTo>
                    <a:pt x="356" y="2354"/>
                  </a:lnTo>
                  <a:lnTo>
                    <a:pt x="355" y="2358"/>
                  </a:lnTo>
                  <a:lnTo>
                    <a:pt x="352" y="2361"/>
                  </a:lnTo>
                  <a:lnTo>
                    <a:pt x="348" y="2363"/>
                  </a:lnTo>
                  <a:lnTo>
                    <a:pt x="344" y="2363"/>
                  </a:lnTo>
                  <a:lnTo>
                    <a:pt x="340" y="2362"/>
                  </a:lnTo>
                  <a:lnTo>
                    <a:pt x="336" y="2359"/>
                  </a:lnTo>
                  <a:lnTo>
                    <a:pt x="315" y="2334"/>
                  </a:lnTo>
                  <a:lnTo>
                    <a:pt x="314" y="2330"/>
                  </a:lnTo>
                  <a:lnTo>
                    <a:pt x="314" y="2326"/>
                  </a:lnTo>
                  <a:lnTo>
                    <a:pt x="315" y="2323"/>
                  </a:lnTo>
                  <a:lnTo>
                    <a:pt x="318" y="2320"/>
                  </a:lnTo>
                  <a:lnTo>
                    <a:pt x="322" y="2317"/>
                  </a:lnTo>
                  <a:lnTo>
                    <a:pt x="326" y="2317"/>
                  </a:lnTo>
                  <a:close/>
                  <a:moveTo>
                    <a:pt x="2627" y="2209"/>
                  </a:moveTo>
                  <a:lnTo>
                    <a:pt x="2631" y="2209"/>
                  </a:lnTo>
                  <a:lnTo>
                    <a:pt x="2634" y="2210"/>
                  </a:lnTo>
                  <a:lnTo>
                    <a:pt x="2637" y="2213"/>
                  </a:lnTo>
                  <a:lnTo>
                    <a:pt x="2638" y="2215"/>
                  </a:lnTo>
                  <a:lnTo>
                    <a:pt x="2639" y="2218"/>
                  </a:lnTo>
                  <a:lnTo>
                    <a:pt x="2639" y="2222"/>
                  </a:lnTo>
                  <a:lnTo>
                    <a:pt x="2637" y="2224"/>
                  </a:lnTo>
                  <a:lnTo>
                    <a:pt x="2619" y="2252"/>
                  </a:lnTo>
                  <a:lnTo>
                    <a:pt x="2617" y="2254"/>
                  </a:lnTo>
                  <a:lnTo>
                    <a:pt x="2614" y="2256"/>
                  </a:lnTo>
                  <a:lnTo>
                    <a:pt x="2610" y="2256"/>
                  </a:lnTo>
                  <a:lnTo>
                    <a:pt x="2606" y="2256"/>
                  </a:lnTo>
                  <a:lnTo>
                    <a:pt x="2604" y="2254"/>
                  </a:lnTo>
                  <a:lnTo>
                    <a:pt x="2601" y="2252"/>
                  </a:lnTo>
                  <a:lnTo>
                    <a:pt x="2600" y="2249"/>
                  </a:lnTo>
                  <a:lnTo>
                    <a:pt x="2600" y="2245"/>
                  </a:lnTo>
                  <a:lnTo>
                    <a:pt x="2600" y="2243"/>
                  </a:lnTo>
                  <a:lnTo>
                    <a:pt x="2601" y="2240"/>
                  </a:lnTo>
                  <a:lnTo>
                    <a:pt x="2619" y="2213"/>
                  </a:lnTo>
                  <a:lnTo>
                    <a:pt x="2621" y="2210"/>
                  </a:lnTo>
                  <a:lnTo>
                    <a:pt x="2625" y="2209"/>
                  </a:lnTo>
                  <a:lnTo>
                    <a:pt x="2627" y="2209"/>
                  </a:lnTo>
                  <a:close/>
                  <a:moveTo>
                    <a:pt x="229" y="2182"/>
                  </a:moveTo>
                  <a:lnTo>
                    <a:pt x="232" y="2182"/>
                  </a:lnTo>
                  <a:lnTo>
                    <a:pt x="236" y="2185"/>
                  </a:lnTo>
                  <a:lnTo>
                    <a:pt x="237" y="2188"/>
                  </a:lnTo>
                  <a:lnTo>
                    <a:pt x="254" y="2214"/>
                  </a:lnTo>
                  <a:lnTo>
                    <a:pt x="257" y="2218"/>
                  </a:lnTo>
                  <a:lnTo>
                    <a:pt x="257" y="2220"/>
                  </a:lnTo>
                  <a:lnTo>
                    <a:pt x="255" y="2224"/>
                  </a:lnTo>
                  <a:lnTo>
                    <a:pt x="254" y="2227"/>
                  </a:lnTo>
                  <a:lnTo>
                    <a:pt x="251" y="2230"/>
                  </a:lnTo>
                  <a:lnTo>
                    <a:pt x="249" y="2231"/>
                  </a:lnTo>
                  <a:lnTo>
                    <a:pt x="245" y="2231"/>
                  </a:lnTo>
                  <a:lnTo>
                    <a:pt x="242" y="2230"/>
                  </a:lnTo>
                  <a:lnTo>
                    <a:pt x="238" y="2228"/>
                  </a:lnTo>
                  <a:lnTo>
                    <a:pt x="237" y="2226"/>
                  </a:lnTo>
                  <a:lnTo>
                    <a:pt x="219" y="2198"/>
                  </a:lnTo>
                  <a:lnTo>
                    <a:pt x="217" y="2196"/>
                  </a:lnTo>
                  <a:lnTo>
                    <a:pt x="217" y="2192"/>
                  </a:lnTo>
                  <a:lnTo>
                    <a:pt x="219" y="2189"/>
                  </a:lnTo>
                  <a:lnTo>
                    <a:pt x="220" y="2186"/>
                  </a:lnTo>
                  <a:lnTo>
                    <a:pt x="223" y="2184"/>
                  </a:lnTo>
                  <a:lnTo>
                    <a:pt x="225" y="2182"/>
                  </a:lnTo>
                  <a:lnTo>
                    <a:pt x="229" y="2182"/>
                  </a:lnTo>
                  <a:close/>
                  <a:moveTo>
                    <a:pt x="2712" y="2065"/>
                  </a:moveTo>
                  <a:lnTo>
                    <a:pt x="2716" y="2066"/>
                  </a:lnTo>
                  <a:lnTo>
                    <a:pt x="2719" y="2067"/>
                  </a:lnTo>
                  <a:lnTo>
                    <a:pt x="2720" y="2070"/>
                  </a:lnTo>
                  <a:lnTo>
                    <a:pt x="2722" y="2074"/>
                  </a:lnTo>
                  <a:lnTo>
                    <a:pt x="2722" y="2076"/>
                  </a:lnTo>
                  <a:lnTo>
                    <a:pt x="2720" y="2080"/>
                  </a:lnTo>
                  <a:lnTo>
                    <a:pt x="2706" y="2109"/>
                  </a:lnTo>
                  <a:lnTo>
                    <a:pt x="2703" y="2112"/>
                  </a:lnTo>
                  <a:lnTo>
                    <a:pt x="2701" y="2113"/>
                  </a:lnTo>
                  <a:lnTo>
                    <a:pt x="2698" y="2114"/>
                  </a:lnTo>
                  <a:lnTo>
                    <a:pt x="2694" y="2114"/>
                  </a:lnTo>
                  <a:lnTo>
                    <a:pt x="2691" y="2113"/>
                  </a:lnTo>
                  <a:lnTo>
                    <a:pt x="2689" y="2112"/>
                  </a:lnTo>
                  <a:lnTo>
                    <a:pt x="2686" y="2109"/>
                  </a:lnTo>
                  <a:lnTo>
                    <a:pt x="2686" y="2105"/>
                  </a:lnTo>
                  <a:lnTo>
                    <a:pt x="2686" y="2103"/>
                  </a:lnTo>
                  <a:lnTo>
                    <a:pt x="2686" y="2099"/>
                  </a:lnTo>
                  <a:lnTo>
                    <a:pt x="2702" y="2071"/>
                  </a:lnTo>
                  <a:lnTo>
                    <a:pt x="2703" y="2067"/>
                  </a:lnTo>
                  <a:lnTo>
                    <a:pt x="2706" y="2066"/>
                  </a:lnTo>
                  <a:lnTo>
                    <a:pt x="2710" y="2065"/>
                  </a:lnTo>
                  <a:lnTo>
                    <a:pt x="2712" y="2065"/>
                  </a:lnTo>
                  <a:close/>
                  <a:moveTo>
                    <a:pt x="148" y="2037"/>
                  </a:moveTo>
                  <a:lnTo>
                    <a:pt x="152" y="2037"/>
                  </a:lnTo>
                  <a:lnTo>
                    <a:pt x="156" y="2040"/>
                  </a:lnTo>
                  <a:lnTo>
                    <a:pt x="158" y="2044"/>
                  </a:lnTo>
                  <a:lnTo>
                    <a:pt x="171" y="2071"/>
                  </a:lnTo>
                  <a:lnTo>
                    <a:pt x="173" y="2075"/>
                  </a:lnTo>
                  <a:lnTo>
                    <a:pt x="173" y="2078"/>
                  </a:lnTo>
                  <a:lnTo>
                    <a:pt x="171" y="2082"/>
                  </a:lnTo>
                  <a:lnTo>
                    <a:pt x="170" y="2084"/>
                  </a:lnTo>
                  <a:lnTo>
                    <a:pt x="168" y="2086"/>
                  </a:lnTo>
                  <a:lnTo>
                    <a:pt x="164" y="2087"/>
                  </a:lnTo>
                  <a:lnTo>
                    <a:pt x="161" y="2087"/>
                  </a:lnTo>
                  <a:lnTo>
                    <a:pt x="157" y="2086"/>
                  </a:lnTo>
                  <a:lnTo>
                    <a:pt x="154" y="2084"/>
                  </a:lnTo>
                  <a:lnTo>
                    <a:pt x="153" y="2082"/>
                  </a:lnTo>
                  <a:lnTo>
                    <a:pt x="139" y="2053"/>
                  </a:lnTo>
                  <a:lnTo>
                    <a:pt x="137" y="2049"/>
                  </a:lnTo>
                  <a:lnTo>
                    <a:pt x="137" y="2046"/>
                  </a:lnTo>
                  <a:lnTo>
                    <a:pt x="139" y="2042"/>
                  </a:lnTo>
                  <a:lnTo>
                    <a:pt x="141" y="2040"/>
                  </a:lnTo>
                  <a:lnTo>
                    <a:pt x="144" y="2038"/>
                  </a:lnTo>
                  <a:lnTo>
                    <a:pt x="148" y="2037"/>
                  </a:lnTo>
                  <a:close/>
                  <a:moveTo>
                    <a:pt x="2777" y="1913"/>
                  </a:moveTo>
                  <a:lnTo>
                    <a:pt x="2781" y="1913"/>
                  </a:lnTo>
                  <a:lnTo>
                    <a:pt x="2784" y="1915"/>
                  </a:lnTo>
                  <a:lnTo>
                    <a:pt x="2787" y="1918"/>
                  </a:lnTo>
                  <a:lnTo>
                    <a:pt x="2787" y="1922"/>
                  </a:lnTo>
                  <a:lnTo>
                    <a:pt x="2787" y="1927"/>
                  </a:lnTo>
                  <a:lnTo>
                    <a:pt x="2775" y="1957"/>
                  </a:lnTo>
                  <a:lnTo>
                    <a:pt x="2773" y="1961"/>
                  </a:lnTo>
                  <a:lnTo>
                    <a:pt x="2770" y="1963"/>
                  </a:lnTo>
                  <a:lnTo>
                    <a:pt x="2766" y="1964"/>
                  </a:lnTo>
                  <a:lnTo>
                    <a:pt x="2762" y="1964"/>
                  </a:lnTo>
                  <a:lnTo>
                    <a:pt x="2758" y="1961"/>
                  </a:lnTo>
                  <a:lnTo>
                    <a:pt x="2756" y="1957"/>
                  </a:lnTo>
                  <a:lnTo>
                    <a:pt x="2754" y="1953"/>
                  </a:lnTo>
                  <a:lnTo>
                    <a:pt x="2756" y="1949"/>
                  </a:lnTo>
                  <a:lnTo>
                    <a:pt x="2766" y="1919"/>
                  </a:lnTo>
                  <a:lnTo>
                    <a:pt x="2769" y="1915"/>
                  </a:lnTo>
                  <a:lnTo>
                    <a:pt x="2773" y="1913"/>
                  </a:lnTo>
                  <a:lnTo>
                    <a:pt x="2777" y="1913"/>
                  </a:lnTo>
                  <a:close/>
                  <a:moveTo>
                    <a:pt x="86" y="1884"/>
                  </a:moveTo>
                  <a:lnTo>
                    <a:pt x="90" y="1884"/>
                  </a:lnTo>
                  <a:lnTo>
                    <a:pt x="94" y="1887"/>
                  </a:lnTo>
                  <a:lnTo>
                    <a:pt x="96" y="1891"/>
                  </a:lnTo>
                  <a:lnTo>
                    <a:pt x="107" y="1921"/>
                  </a:lnTo>
                  <a:lnTo>
                    <a:pt x="107" y="1925"/>
                  </a:lnTo>
                  <a:lnTo>
                    <a:pt x="106" y="1929"/>
                  </a:lnTo>
                  <a:lnTo>
                    <a:pt x="103" y="1932"/>
                  </a:lnTo>
                  <a:lnTo>
                    <a:pt x="101" y="1935"/>
                  </a:lnTo>
                  <a:lnTo>
                    <a:pt x="96" y="1935"/>
                  </a:lnTo>
                  <a:lnTo>
                    <a:pt x="92" y="1934"/>
                  </a:lnTo>
                  <a:lnTo>
                    <a:pt x="89" y="1932"/>
                  </a:lnTo>
                  <a:lnTo>
                    <a:pt x="86" y="1929"/>
                  </a:lnTo>
                  <a:lnTo>
                    <a:pt x="76" y="1898"/>
                  </a:lnTo>
                  <a:lnTo>
                    <a:pt x="75" y="1893"/>
                  </a:lnTo>
                  <a:lnTo>
                    <a:pt x="76" y="1889"/>
                  </a:lnTo>
                  <a:lnTo>
                    <a:pt x="79" y="1887"/>
                  </a:lnTo>
                  <a:lnTo>
                    <a:pt x="82" y="1884"/>
                  </a:lnTo>
                  <a:lnTo>
                    <a:pt x="86" y="1884"/>
                  </a:lnTo>
                  <a:close/>
                  <a:moveTo>
                    <a:pt x="2822" y="1753"/>
                  </a:moveTo>
                  <a:lnTo>
                    <a:pt x="2826" y="1753"/>
                  </a:lnTo>
                  <a:lnTo>
                    <a:pt x="2830" y="1756"/>
                  </a:lnTo>
                  <a:lnTo>
                    <a:pt x="2834" y="1758"/>
                  </a:lnTo>
                  <a:lnTo>
                    <a:pt x="2835" y="1762"/>
                  </a:lnTo>
                  <a:lnTo>
                    <a:pt x="2835" y="1766"/>
                  </a:lnTo>
                  <a:lnTo>
                    <a:pt x="2828" y="1798"/>
                  </a:lnTo>
                  <a:lnTo>
                    <a:pt x="2825" y="1802"/>
                  </a:lnTo>
                  <a:lnTo>
                    <a:pt x="2822" y="1804"/>
                  </a:lnTo>
                  <a:lnTo>
                    <a:pt x="2818" y="1805"/>
                  </a:lnTo>
                  <a:lnTo>
                    <a:pt x="2815" y="1805"/>
                  </a:lnTo>
                  <a:lnTo>
                    <a:pt x="2811" y="1804"/>
                  </a:lnTo>
                  <a:lnTo>
                    <a:pt x="2807" y="1800"/>
                  </a:lnTo>
                  <a:lnTo>
                    <a:pt x="2805" y="1798"/>
                  </a:lnTo>
                  <a:lnTo>
                    <a:pt x="2807" y="1792"/>
                  </a:lnTo>
                  <a:lnTo>
                    <a:pt x="2813" y="1762"/>
                  </a:lnTo>
                  <a:lnTo>
                    <a:pt x="2816" y="1758"/>
                  </a:lnTo>
                  <a:lnTo>
                    <a:pt x="2818" y="1754"/>
                  </a:lnTo>
                  <a:lnTo>
                    <a:pt x="2822" y="1753"/>
                  </a:lnTo>
                  <a:close/>
                  <a:moveTo>
                    <a:pt x="45" y="1724"/>
                  </a:moveTo>
                  <a:lnTo>
                    <a:pt x="48" y="1726"/>
                  </a:lnTo>
                  <a:lnTo>
                    <a:pt x="51" y="1728"/>
                  </a:lnTo>
                  <a:lnTo>
                    <a:pt x="52" y="1732"/>
                  </a:lnTo>
                  <a:lnTo>
                    <a:pt x="59" y="1764"/>
                  </a:lnTo>
                  <a:lnTo>
                    <a:pt x="60" y="1767"/>
                  </a:lnTo>
                  <a:lnTo>
                    <a:pt x="58" y="1771"/>
                  </a:lnTo>
                  <a:lnTo>
                    <a:pt x="55" y="1774"/>
                  </a:lnTo>
                  <a:lnTo>
                    <a:pt x="51" y="1777"/>
                  </a:lnTo>
                  <a:lnTo>
                    <a:pt x="47" y="1777"/>
                  </a:lnTo>
                  <a:lnTo>
                    <a:pt x="43" y="1775"/>
                  </a:lnTo>
                  <a:lnTo>
                    <a:pt x="41" y="1773"/>
                  </a:lnTo>
                  <a:lnTo>
                    <a:pt x="38" y="1769"/>
                  </a:lnTo>
                  <a:lnTo>
                    <a:pt x="31" y="1736"/>
                  </a:lnTo>
                  <a:lnTo>
                    <a:pt x="31" y="1732"/>
                  </a:lnTo>
                  <a:lnTo>
                    <a:pt x="33" y="1728"/>
                  </a:lnTo>
                  <a:lnTo>
                    <a:pt x="35" y="1726"/>
                  </a:lnTo>
                  <a:lnTo>
                    <a:pt x="39" y="1724"/>
                  </a:lnTo>
                  <a:lnTo>
                    <a:pt x="45" y="1724"/>
                  </a:lnTo>
                  <a:close/>
                  <a:moveTo>
                    <a:pt x="2854" y="1591"/>
                  </a:moveTo>
                  <a:lnTo>
                    <a:pt x="2858" y="1592"/>
                  </a:lnTo>
                  <a:lnTo>
                    <a:pt x="2862" y="1595"/>
                  </a:lnTo>
                  <a:lnTo>
                    <a:pt x="2863" y="1597"/>
                  </a:lnTo>
                  <a:lnTo>
                    <a:pt x="2864" y="1603"/>
                  </a:lnTo>
                  <a:lnTo>
                    <a:pt x="2859" y="1634"/>
                  </a:lnTo>
                  <a:lnTo>
                    <a:pt x="2858" y="1638"/>
                  </a:lnTo>
                  <a:lnTo>
                    <a:pt x="2855" y="1642"/>
                  </a:lnTo>
                  <a:lnTo>
                    <a:pt x="2851" y="1643"/>
                  </a:lnTo>
                  <a:lnTo>
                    <a:pt x="2847" y="1643"/>
                  </a:lnTo>
                  <a:lnTo>
                    <a:pt x="2843" y="1642"/>
                  </a:lnTo>
                  <a:lnTo>
                    <a:pt x="2841" y="1639"/>
                  </a:lnTo>
                  <a:lnTo>
                    <a:pt x="2838" y="1635"/>
                  </a:lnTo>
                  <a:lnTo>
                    <a:pt x="2838" y="1631"/>
                  </a:lnTo>
                  <a:lnTo>
                    <a:pt x="2842" y="1600"/>
                  </a:lnTo>
                  <a:lnTo>
                    <a:pt x="2843" y="1596"/>
                  </a:lnTo>
                  <a:lnTo>
                    <a:pt x="2846" y="1592"/>
                  </a:lnTo>
                  <a:lnTo>
                    <a:pt x="2850" y="1591"/>
                  </a:lnTo>
                  <a:lnTo>
                    <a:pt x="2854" y="1591"/>
                  </a:lnTo>
                  <a:close/>
                  <a:moveTo>
                    <a:pt x="16" y="1559"/>
                  </a:moveTo>
                  <a:lnTo>
                    <a:pt x="20" y="1561"/>
                  </a:lnTo>
                  <a:lnTo>
                    <a:pt x="24" y="1562"/>
                  </a:lnTo>
                  <a:lnTo>
                    <a:pt x="26" y="1566"/>
                  </a:lnTo>
                  <a:lnTo>
                    <a:pt x="27" y="1570"/>
                  </a:lnTo>
                  <a:lnTo>
                    <a:pt x="31" y="1601"/>
                  </a:lnTo>
                  <a:lnTo>
                    <a:pt x="30" y="1605"/>
                  </a:lnTo>
                  <a:lnTo>
                    <a:pt x="29" y="1609"/>
                  </a:lnTo>
                  <a:lnTo>
                    <a:pt x="25" y="1612"/>
                  </a:lnTo>
                  <a:lnTo>
                    <a:pt x="21" y="1613"/>
                  </a:lnTo>
                  <a:lnTo>
                    <a:pt x="17" y="1613"/>
                  </a:lnTo>
                  <a:lnTo>
                    <a:pt x="13" y="1610"/>
                  </a:lnTo>
                  <a:lnTo>
                    <a:pt x="10" y="1608"/>
                  </a:lnTo>
                  <a:lnTo>
                    <a:pt x="9" y="1604"/>
                  </a:lnTo>
                  <a:lnTo>
                    <a:pt x="7" y="1571"/>
                  </a:lnTo>
                  <a:lnTo>
                    <a:pt x="7" y="1567"/>
                  </a:lnTo>
                  <a:lnTo>
                    <a:pt x="9" y="1563"/>
                  </a:lnTo>
                  <a:lnTo>
                    <a:pt x="12" y="1561"/>
                  </a:lnTo>
                  <a:lnTo>
                    <a:pt x="16" y="1559"/>
                  </a:lnTo>
                  <a:close/>
                  <a:moveTo>
                    <a:pt x="2863" y="1422"/>
                  </a:moveTo>
                  <a:lnTo>
                    <a:pt x="2867" y="1422"/>
                  </a:lnTo>
                  <a:lnTo>
                    <a:pt x="2870" y="1425"/>
                  </a:lnTo>
                  <a:lnTo>
                    <a:pt x="2872" y="1428"/>
                  </a:lnTo>
                  <a:lnTo>
                    <a:pt x="2873" y="1432"/>
                  </a:lnTo>
                  <a:lnTo>
                    <a:pt x="2873" y="1435"/>
                  </a:lnTo>
                  <a:lnTo>
                    <a:pt x="2873" y="1468"/>
                  </a:lnTo>
                  <a:lnTo>
                    <a:pt x="2872" y="1472"/>
                  </a:lnTo>
                  <a:lnTo>
                    <a:pt x="2870" y="1476"/>
                  </a:lnTo>
                  <a:lnTo>
                    <a:pt x="2866" y="1478"/>
                  </a:lnTo>
                  <a:lnTo>
                    <a:pt x="2862" y="1478"/>
                  </a:lnTo>
                  <a:lnTo>
                    <a:pt x="2858" y="1477"/>
                  </a:lnTo>
                  <a:lnTo>
                    <a:pt x="2854" y="1476"/>
                  </a:lnTo>
                  <a:lnTo>
                    <a:pt x="2853" y="1472"/>
                  </a:lnTo>
                  <a:lnTo>
                    <a:pt x="2851" y="1468"/>
                  </a:lnTo>
                  <a:lnTo>
                    <a:pt x="2851" y="1435"/>
                  </a:lnTo>
                  <a:lnTo>
                    <a:pt x="2851" y="1432"/>
                  </a:lnTo>
                  <a:lnTo>
                    <a:pt x="2853" y="1428"/>
                  </a:lnTo>
                  <a:lnTo>
                    <a:pt x="2855" y="1425"/>
                  </a:lnTo>
                  <a:lnTo>
                    <a:pt x="2858" y="1422"/>
                  </a:lnTo>
                  <a:lnTo>
                    <a:pt x="2863" y="1422"/>
                  </a:lnTo>
                  <a:close/>
                  <a:moveTo>
                    <a:pt x="10" y="1394"/>
                  </a:moveTo>
                  <a:lnTo>
                    <a:pt x="16" y="1396"/>
                  </a:lnTo>
                  <a:lnTo>
                    <a:pt x="18" y="1397"/>
                  </a:lnTo>
                  <a:lnTo>
                    <a:pt x="21" y="1401"/>
                  </a:lnTo>
                  <a:lnTo>
                    <a:pt x="22" y="1405"/>
                  </a:lnTo>
                  <a:lnTo>
                    <a:pt x="21" y="1435"/>
                  </a:lnTo>
                  <a:lnTo>
                    <a:pt x="21" y="1438"/>
                  </a:lnTo>
                  <a:lnTo>
                    <a:pt x="21" y="1442"/>
                  </a:lnTo>
                  <a:lnTo>
                    <a:pt x="18" y="1444"/>
                  </a:lnTo>
                  <a:lnTo>
                    <a:pt x="14" y="1447"/>
                  </a:lnTo>
                  <a:lnTo>
                    <a:pt x="10" y="1448"/>
                  </a:lnTo>
                  <a:lnTo>
                    <a:pt x="7" y="1447"/>
                  </a:lnTo>
                  <a:lnTo>
                    <a:pt x="3" y="1444"/>
                  </a:lnTo>
                  <a:lnTo>
                    <a:pt x="0" y="1442"/>
                  </a:lnTo>
                  <a:lnTo>
                    <a:pt x="0" y="1438"/>
                  </a:lnTo>
                  <a:lnTo>
                    <a:pt x="0" y="1435"/>
                  </a:lnTo>
                  <a:lnTo>
                    <a:pt x="0" y="1405"/>
                  </a:lnTo>
                  <a:lnTo>
                    <a:pt x="1" y="1401"/>
                  </a:lnTo>
                  <a:lnTo>
                    <a:pt x="4" y="1397"/>
                  </a:lnTo>
                  <a:lnTo>
                    <a:pt x="7" y="1394"/>
                  </a:lnTo>
                  <a:lnTo>
                    <a:pt x="10" y="1394"/>
                  </a:lnTo>
                  <a:close/>
                  <a:moveTo>
                    <a:pt x="2851" y="1256"/>
                  </a:moveTo>
                  <a:lnTo>
                    <a:pt x="2855" y="1257"/>
                  </a:lnTo>
                  <a:lnTo>
                    <a:pt x="2859" y="1258"/>
                  </a:lnTo>
                  <a:lnTo>
                    <a:pt x="2862" y="1261"/>
                  </a:lnTo>
                  <a:lnTo>
                    <a:pt x="2863" y="1266"/>
                  </a:lnTo>
                  <a:lnTo>
                    <a:pt x="2867" y="1298"/>
                  </a:lnTo>
                  <a:lnTo>
                    <a:pt x="2867" y="1301"/>
                  </a:lnTo>
                  <a:lnTo>
                    <a:pt x="2864" y="1305"/>
                  </a:lnTo>
                  <a:lnTo>
                    <a:pt x="2862" y="1308"/>
                  </a:lnTo>
                  <a:lnTo>
                    <a:pt x="2856" y="1309"/>
                  </a:lnTo>
                  <a:lnTo>
                    <a:pt x="2853" y="1309"/>
                  </a:lnTo>
                  <a:lnTo>
                    <a:pt x="2849" y="1307"/>
                  </a:lnTo>
                  <a:lnTo>
                    <a:pt x="2846" y="1304"/>
                  </a:lnTo>
                  <a:lnTo>
                    <a:pt x="2845" y="1300"/>
                  </a:lnTo>
                  <a:lnTo>
                    <a:pt x="2842" y="1267"/>
                  </a:lnTo>
                  <a:lnTo>
                    <a:pt x="2842" y="1263"/>
                  </a:lnTo>
                  <a:lnTo>
                    <a:pt x="2845" y="1260"/>
                  </a:lnTo>
                  <a:lnTo>
                    <a:pt x="2847" y="1257"/>
                  </a:lnTo>
                  <a:lnTo>
                    <a:pt x="2851" y="1256"/>
                  </a:lnTo>
                  <a:close/>
                  <a:moveTo>
                    <a:pt x="25" y="1229"/>
                  </a:moveTo>
                  <a:lnTo>
                    <a:pt x="29" y="1231"/>
                  </a:lnTo>
                  <a:lnTo>
                    <a:pt x="33" y="1233"/>
                  </a:lnTo>
                  <a:lnTo>
                    <a:pt x="34" y="1237"/>
                  </a:lnTo>
                  <a:lnTo>
                    <a:pt x="34" y="1241"/>
                  </a:lnTo>
                  <a:lnTo>
                    <a:pt x="30" y="1273"/>
                  </a:lnTo>
                  <a:lnTo>
                    <a:pt x="29" y="1277"/>
                  </a:lnTo>
                  <a:lnTo>
                    <a:pt x="26" y="1281"/>
                  </a:lnTo>
                  <a:lnTo>
                    <a:pt x="22" y="1282"/>
                  </a:lnTo>
                  <a:lnTo>
                    <a:pt x="18" y="1282"/>
                  </a:lnTo>
                  <a:lnTo>
                    <a:pt x="14" y="1281"/>
                  </a:lnTo>
                  <a:lnTo>
                    <a:pt x="12" y="1278"/>
                  </a:lnTo>
                  <a:lnTo>
                    <a:pt x="9" y="1274"/>
                  </a:lnTo>
                  <a:lnTo>
                    <a:pt x="9" y="1270"/>
                  </a:lnTo>
                  <a:lnTo>
                    <a:pt x="13" y="1239"/>
                  </a:lnTo>
                  <a:lnTo>
                    <a:pt x="14" y="1235"/>
                  </a:lnTo>
                  <a:lnTo>
                    <a:pt x="17" y="1231"/>
                  </a:lnTo>
                  <a:lnTo>
                    <a:pt x="21" y="1229"/>
                  </a:lnTo>
                  <a:lnTo>
                    <a:pt x="25" y="1229"/>
                  </a:lnTo>
                  <a:close/>
                  <a:moveTo>
                    <a:pt x="2825" y="1093"/>
                  </a:moveTo>
                  <a:lnTo>
                    <a:pt x="2829" y="1095"/>
                  </a:lnTo>
                  <a:lnTo>
                    <a:pt x="2833" y="1097"/>
                  </a:lnTo>
                  <a:lnTo>
                    <a:pt x="2834" y="1101"/>
                  </a:lnTo>
                  <a:lnTo>
                    <a:pt x="2841" y="1133"/>
                  </a:lnTo>
                  <a:lnTo>
                    <a:pt x="2841" y="1137"/>
                  </a:lnTo>
                  <a:lnTo>
                    <a:pt x="2839" y="1140"/>
                  </a:lnTo>
                  <a:lnTo>
                    <a:pt x="2837" y="1144"/>
                  </a:lnTo>
                  <a:lnTo>
                    <a:pt x="2833" y="1146"/>
                  </a:lnTo>
                  <a:lnTo>
                    <a:pt x="2829" y="1146"/>
                  </a:lnTo>
                  <a:lnTo>
                    <a:pt x="2825" y="1144"/>
                  </a:lnTo>
                  <a:lnTo>
                    <a:pt x="2822" y="1140"/>
                  </a:lnTo>
                  <a:lnTo>
                    <a:pt x="2820" y="1137"/>
                  </a:lnTo>
                  <a:lnTo>
                    <a:pt x="2813" y="1106"/>
                  </a:lnTo>
                  <a:lnTo>
                    <a:pt x="2813" y="1101"/>
                  </a:lnTo>
                  <a:lnTo>
                    <a:pt x="2815" y="1099"/>
                  </a:lnTo>
                  <a:lnTo>
                    <a:pt x="2817" y="1095"/>
                  </a:lnTo>
                  <a:lnTo>
                    <a:pt x="2821" y="1093"/>
                  </a:lnTo>
                  <a:lnTo>
                    <a:pt x="2825" y="1093"/>
                  </a:lnTo>
                  <a:close/>
                  <a:moveTo>
                    <a:pt x="55" y="1066"/>
                  </a:moveTo>
                  <a:lnTo>
                    <a:pt x="59" y="1067"/>
                  </a:lnTo>
                  <a:lnTo>
                    <a:pt x="63" y="1068"/>
                  </a:lnTo>
                  <a:lnTo>
                    <a:pt x="65" y="1071"/>
                  </a:lnTo>
                  <a:lnTo>
                    <a:pt x="67" y="1075"/>
                  </a:lnTo>
                  <a:lnTo>
                    <a:pt x="67" y="1080"/>
                  </a:lnTo>
                  <a:lnTo>
                    <a:pt x="59" y="1110"/>
                  </a:lnTo>
                  <a:lnTo>
                    <a:pt x="58" y="1114"/>
                  </a:lnTo>
                  <a:lnTo>
                    <a:pt x="54" y="1117"/>
                  </a:lnTo>
                  <a:lnTo>
                    <a:pt x="50" y="1119"/>
                  </a:lnTo>
                  <a:lnTo>
                    <a:pt x="46" y="1118"/>
                  </a:lnTo>
                  <a:lnTo>
                    <a:pt x="42" y="1117"/>
                  </a:lnTo>
                  <a:lnTo>
                    <a:pt x="39" y="1114"/>
                  </a:lnTo>
                  <a:lnTo>
                    <a:pt x="38" y="1110"/>
                  </a:lnTo>
                  <a:lnTo>
                    <a:pt x="38" y="1105"/>
                  </a:lnTo>
                  <a:lnTo>
                    <a:pt x="46" y="1074"/>
                  </a:lnTo>
                  <a:lnTo>
                    <a:pt x="47" y="1071"/>
                  </a:lnTo>
                  <a:lnTo>
                    <a:pt x="51" y="1067"/>
                  </a:lnTo>
                  <a:lnTo>
                    <a:pt x="55" y="1066"/>
                  </a:lnTo>
                  <a:close/>
                  <a:moveTo>
                    <a:pt x="2777" y="934"/>
                  </a:moveTo>
                  <a:lnTo>
                    <a:pt x="2781" y="935"/>
                  </a:lnTo>
                  <a:lnTo>
                    <a:pt x="2783" y="938"/>
                  </a:lnTo>
                  <a:lnTo>
                    <a:pt x="2786" y="941"/>
                  </a:lnTo>
                  <a:lnTo>
                    <a:pt x="2796" y="972"/>
                  </a:lnTo>
                  <a:lnTo>
                    <a:pt x="2798" y="975"/>
                  </a:lnTo>
                  <a:lnTo>
                    <a:pt x="2796" y="979"/>
                  </a:lnTo>
                  <a:lnTo>
                    <a:pt x="2794" y="983"/>
                  </a:lnTo>
                  <a:lnTo>
                    <a:pt x="2790" y="986"/>
                  </a:lnTo>
                  <a:lnTo>
                    <a:pt x="2786" y="986"/>
                  </a:lnTo>
                  <a:lnTo>
                    <a:pt x="2782" y="985"/>
                  </a:lnTo>
                  <a:lnTo>
                    <a:pt x="2778" y="982"/>
                  </a:lnTo>
                  <a:lnTo>
                    <a:pt x="2777" y="978"/>
                  </a:lnTo>
                  <a:lnTo>
                    <a:pt x="2766" y="948"/>
                  </a:lnTo>
                  <a:lnTo>
                    <a:pt x="2765" y="944"/>
                  </a:lnTo>
                  <a:lnTo>
                    <a:pt x="2766" y="940"/>
                  </a:lnTo>
                  <a:lnTo>
                    <a:pt x="2769" y="938"/>
                  </a:lnTo>
                  <a:lnTo>
                    <a:pt x="2773" y="935"/>
                  </a:lnTo>
                  <a:lnTo>
                    <a:pt x="2777" y="934"/>
                  </a:lnTo>
                  <a:close/>
                  <a:moveTo>
                    <a:pt x="106" y="909"/>
                  </a:moveTo>
                  <a:lnTo>
                    <a:pt x="111" y="909"/>
                  </a:lnTo>
                  <a:lnTo>
                    <a:pt x="114" y="911"/>
                  </a:lnTo>
                  <a:lnTo>
                    <a:pt x="117" y="915"/>
                  </a:lnTo>
                  <a:lnTo>
                    <a:pt x="118" y="919"/>
                  </a:lnTo>
                  <a:lnTo>
                    <a:pt x="117" y="923"/>
                  </a:lnTo>
                  <a:lnTo>
                    <a:pt x="106" y="953"/>
                  </a:lnTo>
                  <a:lnTo>
                    <a:pt x="103" y="957"/>
                  </a:lnTo>
                  <a:lnTo>
                    <a:pt x="99" y="958"/>
                  </a:lnTo>
                  <a:lnTo>
                    <a:pt x="96" y="960"/>
                  </a:lnTo>
                  <a:lnTo>
                    <a:pt x="92" y="960"/>
                  </a:lnTo>
                  <a:lnTo>
                    <a:pt x="88" y="957"/>
                  </a:lnTo>
                  <a:lnTo>
                    <a:pt x="85" y="953"/>
                  </a:lnTo>
                  <a:lnTo>
                    <a:pt x="85" y="949"/>
                  </a:lnTo>
                  <a:lnTo>
                    <a:pt x="85" y="945"/>
                  </a:lnTo>
                  <a:lnTo>
                    <a:pt x="97" y="915"/>
                  </a:lnTo>
                  <a:lnTo>
                    <a:pt x="99" y="911"/>
                  </a:lnTo>
                  <a:lnTo>
                    <a:pt x="102" y="909"/>
                  </a:lnTo>
                  <a:lnTo>
                    <a:pt x="106" y="909"/>
                  </a:lnTo>
                  <a:close/>
                  <a:moveTo>
                    <a:pt x="2709" y="782"/>
                  </a:moveTo>
                  <a:lnTo>
                    <a:pt x="2711" y="782"/>
                  </a:lnTo>
                  <a:lnTo>
                    <a:pt x="2715" y="783"/>
                  </a:lnTo>
                  <a:lnTo>
                    <a:pt x="2718" y="786"/>
                  </a:lnTo>
                  <a:lnTo>
                    <a:pt x="2719" y="788"/>
                  </a:lnTo>
                  <a:lnTo>
                    <a:pt x="2733" y="817"/>
                  </a:lnTo>
                  <a:lnTo>
                    <a:pt x="2735" y="821"/>
                  </a:lnTo>
                  <a:lnTo>
                    <a:pt x="2735" y="825"/>
                  </a:lnTo>
                  <a:lnTo>
                    <a:pt x="2732" y="829"/>
                  </a:lnTo>
                  <a:lnTo>
                    <a:pt x="2728" y="831"/>
                  </a:lnTo>
                  <a:lnTo>
                    <a:pt x="2726" y="833"/>
                  </a:lnTo>
                  <a:lnTo>
                    <a:pt x="2722" y="833"/>
                  </a:lnTo>
                  <a:lnTo>
                    <a:pt x="2719" y="831"/>
                  </a:lnTo>
                  <a:lnTo>
                    <a:pt x="2716" y="829"/>
                  </a:lnTo>
                  <a:lnTo>
                    <a:pt x="2714" y="826"/>
                  </a:lnTo>
                  <a:lnTo>
                    <a:pt x="2701" y="797"/>
                  </a:lnTo>
                  <a:lnTo>
                    <a:pt x="2699" y="795"/>
                  </a:lnTo>
                  <a:lnTo>
                    <a:pt x="2699" y="791"/>
                  </a:lnTo>
                  <a:lnTo>
                    <a:pt x="2701" y="788"/>
                  </a:lnTo>
                  <a:lnTo>
                    <a:pt x="2702" y="786"/>
                  </a:lnTo>
                  <a:lnTo>
                    <a:pt x="2705" y="783"/>
                  </a:lnTo>
                  <a:lnTo>
                    <a:pt x="2709" y="782"/>
                  </a:lnTo>
                  <a:close/>
                  <a:moveTo>
                    <a:pt x="174" y="758"/>
                  </a:moveTo>
                  <a:lnTo>
                    <a:pt x="178" y="758"/>
                  </a:lnTo>
                  <a:lnTo>
                    <a:pt x="181" y="758"/>
                  </a:lnTo>
                  <a:lnTo>
                    <a:pt x="183" y="761"/>
                  </a:lnTo>
                  <a:lnTo>
                    <a:pt x="186" y="763"/>
                  </a:lnTo>
                  <a:lnTo>
                    <a:pt x="187" y="767"/>
                  </a:lnTo>
                  <a:lnTo>
                    <a:pt x="186" y="770"/>
                  </a:lnTo>
                  <a:lnTo>
                    <a:pt x="186" y="774"/>
                  </a:lnTo>
                  <a:lnTo>
                    <a:pt x="170" y="801"/>
                  </a:lnTo>
                  <a:lnTo>
                    <a:pt x="169" y="804"/>
                  </a:lnTo>
                  <a:lnTo>
                    <a:pt x="166" y="807"/>
                  </a:lnTo>
                  <a:lnTo>
                    <a:pt x="162" y="808"/>
                  </a:lnTo>
                  <a:lnTo>
                    <a:pt x="160" y="808"/>
                  </a:lnTo>
                  <a:lnTo>
                    <a:pt x="156" y="807"/>
                  </a:lnTo>
                  <a:lnTo>
                    <a:pt x="153" y="804"/>
                  </a:lnTo>
                  <a:lnTo>
                    <a:pt x="152" y="801"/>
                  </a:lnTo>
                  <a:lnTo>
                    <a:pt x="151" y="799"/>
                  </a:lnTo>
                  <a:lnTo>
                    <a:pt x="151" y="795"/>
                  </a:lnTo>
                  <a:lnTo>
                    <a:pt x="152" y="792"/>
                  </a:lnTo>
                  <a:lnTo>
                    <a:pt x="166" y="763"/>
                  </a:lnTo>
                  <a:lnTo>
                    <a:pt x="169" y="761"/>
                  </a:lnTo>
                  <a:lnTo>
                    <a:pt x="171" y="758"/>
                  </a:lnTo>
                  <a:lnTo>
                    <a:pt x="174" y="758"/>
                  </a:lnTo>
                  <a:close/>
                  <a:moveTo>
                    <a:pt x="2627" y="639"/>
                  </a:moveTo>
                  <a:lnTo>
                    <a:pt x="2630" y="639"/>
                  </a:lnTo>
                  <a:lnTo>
                    <a:pt x="2633" y="642"/>
                  </a:lnTo>
                  <a:lnTo>
                    <a:pt x="2635" y="643"/>
                  </a:lnTo>
                  <a:lnTo>
                    <a:pt x="2654" y="670"/>
                  </a:lnTo>
                  <a:lnTo>
                    <a:pt x="2655" y="674"/>
                  </a:lnTo>
                  <a:lnTo>
                    <a:pt x="2655" y="677"/>
                  </a:lnTo>
                  <a:lnTo>
                    <a:pt x="2654" y="681"/>
                  </a:lnTo>
                  <a:lnTo>
                    <a:pt x="2652" y="684"/>
                  </a:lnTo>
                  <a:lnTo>
                    <a:pt x="2650" y="686"/>
                  </a:lnTo>
                  <a:lnTo>
                    <a:pt x="2647" y="687"/>
                  </a:lnTo>
                  <a:lnTo>
                    <a:pt x="2643" y="687"/>
                  </a:lnTo>
                  <a:lnTo>
                    <a:pt x="2640" y="686"/>
                  </a:lnTo>
                  <a:lnTo>
                    <a:pt x="2637" y="685"/>
                  </a:lnTo>
                  <a:lnTo>
                    <a:pt x="2635" y="682"/>
                  </a:lnTo>
                  <a:lnTo>
                    <a:pt x="2617" y="656"/>
                  </a:lnTo>
                  <a:lnTo>
                    <a:pt x="2616" y="652"/>
                  </a:lnTo>
                  <a:lnTo>
                    <a:pt x="2616" y="650"/>
                  </a:lnTo>
                  <a:lnTo>
                    <a:pt x="2617" y="646"/>
                  </a:lnTo>
                  <a:lnTo>
                    <a:pt x="2618" y="643"/>
                  </a:lnTo>
                  <a:lnTo>
                    <a:pt x="2621" y="640"/>
                  </a:lnTo>
                  <a:lnTo>
                    <a:pt x="2623" y="639"/>
                  </a:lnTo>
                  <a:lnTo>
                    <a:pt x="2627" y="639"/>
                  </a:lnTo>
                  <a:close/>
                  <a:moveTo>
                    <a:pt x="262" y="615"/>
                  </a:moveTo>
                  <a:lnTo>
                    <a:pt x="264" y="617"/>
                  </a:lnTo>
                  <a:lnTo>
                    <a:pt x="268" y="618"/>
                  </a:lnTo>
                  <a:lnTo>
                    <a:pt x="271" y="619"/>
                  </a:lnTo>
                  <a:lnTo>
                    <a:pt x="272" y="623"/>
                  </a:lnTo>
                  <a:lnTo>
                    <a:pt x="272" y="626"/>
                  </a:lnTo>
                  <a:lnTo>
                    <a:pt x="272" y="630"/>
                  </a:lnTo>
                  <a:lnTo>
                    <a:pt x="271" y="633"/>
                  </a:lnTo>
                  <a:lnTo>
                    <a:pt x="253" y="659"/>
                  </a:lnTo>
                  <a:lnTo>
                    <a:pt x="251" y="661"/>
                  </a:lnTo>
                  <a:lnTo>
                    <a:pt x="247" y="664"/>
                  </a:lnTo>
                  <a:lnTo>
                    <a:pt x="245" y="664"/>
                  </a:lnTo>
                  <a:lnTo>
                    <a:pt x="241" y="664"/>
                  </a:lnTo>
                  <a:lnTo>
                    <a:pt x="238" y="663"/>
                  </a:lnTo>
                  <a:lnTo>
                    <a:pt x="236" y="660"/>
                  </a:lnTo>
                  <a:lnTo>
                    <a:pt x="234" y="657"/>
                  </a:lnTo>
                  <a:lnTo>
                    <a:pt x="233" y="653"/>
                  </a:lnTo>
                  <a:lnTo>
                    <a:pt x="233" y="651"/>
                  </a:lnTo>
                  <a:lnTo>
                    <a:pt x="236" y="647"/>
                  </a:lnTo>
                  <a:lnTo>
                    <a:pt x="253" y="621"/>
                  </a:lnTo>
                  <a:lnTo>
                    <a:pt x="255" y="618"/>
                  </a:lnTo>
                  <a:lnTo>
                    <a:pt x="258" y="617"/>
                  </a:lnTo>
                  <a:lnTo>
                    <a:pt x="262" y="615"/>
                  </a:lnTo>
                  <a:close/>
                  <a:moveTo>
                    <a:pt x="2528" y="506"/>
                  </a:moveTo>
                  <a:lnTo>
                    <a:pt x="2532" y="507"/>
                  </a:lnTo>
                  <a:lnTo>
                    <a:pt x="2536" y="509"/>
                  </a:lnTo>
                  <a:lnTo>
                    <a:pt x="2557" y="534"/>
                  </a:lnTo>
                  <a:lnTo>
                    <a:pt x="2558" y="538"/>
                  </a:lnTo>
                  <a:lnTo>
                    <a:pt x="2558" y="542"/>
                  </a:lnTo>
                  <a:lnTo>
                    <a:pt x="2557" y="546"/>
                  </a:lnTo>
                  <a:lnTo>
                    <a:pt x="2554" y="550"/>
                  </a:lnTo>
                  <a:lnTo>
                    <a:pt x="2550" y="553"/>
                  </a:lnTo>
                  <a:lnTo>
                    <a:pt x="2546" y="553"/>
                  </a:lnTo>
                  <a:lnTo>
                    <a:pt x="2542" y="551"/>
                  </a:lnTo>
                  <a:lnTo>
                    <a:pt x="2540" y="549"/>
                  </a:lnTo>
                  <a:lnTo>
                    <a:pt x="2519" y="524"/>
                  </a:lnTo>
                  <a:lnTo>
                    <a:pt x="2517" y="520"/>
                  </a:lnTo>
                  <a:lnTo>
                    <a:pt x="2516" y="516"/>
                  </a:lnTo>
                  <a:lnTo>
                    <a:pt x="2517" y="512"/>
                  </a:lnTo>
                  <a:lnTo>
                    <a:pt x="2520" y="508"/>
                  </a:lnTo>
                  <a:lnTo>
                    <a:pt x="2524" y="507"/>
                  </a:lnTo>
                  <a:lnTo>
                    <a:pt x="2528" y="506"/>
                  </a:lnTo>
                  <a:close/>
                  <a:moveTo>
                    <a:pt x="363" y="485"/>
                  </a:moveTo>
                  <a:lnTo>
                    <a:pt x="368" y="486"/>
                  </a:lnTo>
                  <a:lnTo>
                    <a:pt x="370" y="487"/>
                  </a:lnTo>
                  <a:lnTo>
                    <a:pt x="373" y="491"/>
                  </a:lnTo>
                  <a:lnTo>
                    <a:pt x="374" y="495"/>
                  </a:lnTo>
                  <a:lnTo>
                    <a:pt x="374" y="499"/>
                  </a:lnTo>
                  <a:lnTo>
                    <a:pt x="372" y="503"/>
                  </a:lnTo>
                  <a:lnTo>
                    <a:pt x="351" y="526"/>
                  </a:lnTo>
                  <a:lnTo>
                    <a:pt x="348" y="530"/>
                  </a:lnTo>
                  <a:lnTo>
                    <a:pt x="344" y="530"/>
                  </a:lnTo>
                  <a:lnTo>
                    <a:pt x="340" y="530"/>
                  </a:lnTo>
                  <a:lnTo>
                    <a:pt x="336" y="528"/>
                  </a:lnTo>
                  <a:lnTo>
                    <a:pt x="334" y="525"/>
                  </a:lnTo>
                  <a:lnTo>
                    <a:pt x="333" y="521"/>
                  </a:lnTo>
                  <a:lnTo>
                    <a:pt x="333" y="517"/>
                  </a:lnTo>
                  <a:lnTo>
                    <a:pt x="335" y="513"/>
                  </a:lnTo>
                  <a:lnTo>
                    <a:pt x="356" y="489"/>
                  </a:lnTo>
                  <a:lnTo>
                    <a:pt x="359" y="486"/>
                  </a:lnTo>
                  <a:lnTo>
                    <a:pt x="363" y="485"/>
                  </a:lnTo>
                  <a:close/>
                  <a:moveTo>
                    <a:pt x="2413" y="385"/>
                  </a:moveTo>
                  <a:lnTo>
                    <a:pt x="2417" y="386"/>
                  </a:lnTo>
                  <a:lnTo>
                    <a:pt x="2421" y="389"/>
                  </a:lnTo>
                  <a:lnTo>
                    <a:pt x="2444" y="411"/>
                  </a:lnTo>
                  <a:lnTo>
                    <a:pt x="2447" y="415"/>
                  </a:lnTo>
                  <a:lnTo>
                    <a:pt x="2447" y="419"/>
                  </a:lnTo>
                  <a:lnTo>
                    <a:pt x="2447" y="423"/>
                  </a:lnTo>
                  <a:lnTo>
                    <a:pt x="2444" y="426"/>
                  </a:lnTo>
                  <a:lnTo>
                    <a:pt x="2440" y="428"/>
                  </a:lnTo>
                  <a:lnTo>
                    <a:pt x="2436" y="430"/>
                  </a:lnTo>
                  <a:lnTo>
                    <a:pt x="2432" y="428"/>
                  </a:lnTo>
                  <a:lnTo>
                    <a:pt x="2428" y="427"/>
                  </a:lnTo>
                  <a:lnTo>
                    <a:pt x="2406" y="405"/>
                  </a:lnTo>
                  <a:lnTo>
                    <a:pt x="2403" y="401"/>
                  </a:lnTo>
                  <a:lnTo>
                    <a:pt x="2402" y="397"/>
                  </a:lnTo>
                  <a:lnTo>
                    <a:pt x="2403" y="393"/>
                  </a:lnTo>
                  <a:lnTo>
                    <a:pt x="2405" y="389"/>
                  </a:lnTo>
                  <a:lnTo>
                    <a:pt x="2409" y="386"/>
                  </a:lnTo>
                  <a:lnTo>
                    <a:pt x="2413" y="385"/>
                  </a:lnTo>
                  <a:close/>
                  <a:moveTo>
                    <a:pt x="480" y="367"/>
                  </a:moveTo>
                  <a:lnTo>
                    <a:pt x="484" y="368"/>
                  </a:lnTo>
                  <a:lnTo>
                    <a:pt x="488" y="371"/>
                  </a:lnTo>
                  <a:lnTo>
                    <a:pt x="491" y="375"/>
                  </a:lnTo>
                  <a:lnTo>
                    <a:pt x="491" y="379"/>
                  </a:lnTo>
                  <a:lnTo>
                    <a:pt x="490" y="382"/>
                  </a:lnTo>
                  <a:lnTo>
                    <a:pt x="487" y="385"/>
                  </a:lnTo>
                  <a:lnTo>
                    <a:pt x="465" y="407"/>
                  </a:lnTo>
                  <a:lnTo>
                    <a:pt x="461" y="410"/>
                  </a:lnTo>
                  <a:lnTo>
                    <a:pt x="457" y="410"/>
                  </a:lnTo>
                  <a:lnTo>
                    <a:pt x="453" y="409"/>
                  </a:lnTo>
                  <a:lnTo>
                    <a:pt x="449" y="407"/>
                  </a:lnTo>
                  <a:lnTo>
                    <a:pt x="446" y="403"/>
                  </a:lnTo>
                  <a:lnTo>
                    <a:pt x="446" y="399"/>
                  </a:lnTo>
                  <a:lnTo>
                    <a:pt x="446" y="396"/>
                  </a:lnTo>
                  <a:lnTo>
                    <a:pt x="449" y="392"/>
                  </a:lnTo>
                  <a:lnTo>
                    <a:pt x="473" y="369"/>
                  </a:lnTo>
                  <a:lnTo>
                    <a:pt x="477" y="367"/>
                  </a:lnTo>
                  <a:lnTo>
                    <a:pt x="480" y="367"/>
                  </a:lnTo>
                  <a:close/>
                  <a:moveTo>
                    <a:pt x="2286" y="279"/>
                  </a:moveTo>
                  <a:lnTo>
                    <a:pt x="2290" y="280"/>
                  </a:lnTo>
                  <a:lnTo>
                    <a:pt x="2292" y="282"/>
                  </a:lnTo>
                  <a:lnTo>
                    <a:pt x="2318" y="301"/>
                  </a:lnTo>
                  <a:lnTo>
                    <a:pt x="2321" y="304"/>
                  </a:lnTo>
                  <a:lnTo>
                    <a:pt x="2322" y="307"/>
                  </a:lnTo>
                  <a:lnTo>
                    <a:pt x="2322" y="309"/>
                  </a:lnTo>
                  <a:lnTo>
                    <a:pt x="2322" y="313"/>
                  </a:lnTo>
                  <a:lnTo>
                    <a:pt x="2320" y="316"/>
                  </a:lnTo>
                  <a:lnTo>
                    <a:pt x="2317" y="318"/>
                  </a:lnTo>
                  <a:lnTo>
                    <a:pt x="2314" y="320"/>
                  </a:lnTo>
                  <a:lnTo>
                    <a:pt x="2312" y="321"/>
                  </a:lnTo>
                  <a:lnTo>
                    <a:pt x="2308" y="320"/>
                  </a:lnTo>
                  <a:lnTo>
                    <a:pt x="2305" y="318"/>
                  </a:lnTo>
                  <a:lnTo>
                    <a:pt x="2279" y="299"/>
                  </a:lnTo>
                  <a:lnTo>
                    <a:pt x="2277" y="296"/>
                  </a:lnTo>
                  <a:lnTo>
                    <a:pt x="2275" y="293"/>
                  </a:lnTo>
                  <a:lnTo>
                    <a:pt x="2275" y="290"/>
                  </a:lnTo>
                  <a:lnTo>
                    <a:pt x="2275" y="287"/>
                  </a:lnTo>
                  <a:lnTo>
                    <a:pt x="2278" y="283"/>
                  </a:lnTo>
                  <a:lnTo>
                    <a:pt x="2280" y="282"/>
                  </a:lnTo>
                  <a:lnTo>
                    <a:pt x="2283" y="280"/>
                  </a:lnTo>
                  <a:lnTo>
                    <a:pt x="2286" y="279"/>
                  </a:lnTo>
                  <a:close/>
                  <a:moveTo>
                    <a:pt x="610" y="263"/>
                  </a:moveTo>
                  <a:lnTo>
                    <a:pt x="613" y="263"/>
                  </a:lnTo>
                  <a:lnTo>
                    <a:pt x="615" y="265"/>
                  </a:lnTo>
                  <a:lnTo>
                    <a:pt x="618" y="267"/>
                  </a:lnTo>
                  <a:lnTo>
                    <a:pt x="619" y="270"/>
                  </a:lnTo>
                  <a:lnTo>
                    <a:pt x="621" y="274"/>
                  </a:lnTo>
                  <a:lnTo>
                    <a:pt x="619" y="278"/>
                  </a:lnTo>
                  <a:lnTo>
                    <a:pt x="618" y="280"/>
                  </a:lnTo>
                  <a:lnTo>
                    <a:pt x="615" y="283"/>
                  </a:lnTo>
                  <a:lnTo>
                    <a:pt x="590" y="301"/>
                  </a:lnTo>
                  <a:lnTo>
                    <a:pt x="586" y="303"/>
                  </a:lnTo>
                  <a:lnTo>
                    <a:pt x="584" y="304"/>
                  </a:lnTo>
                  <a:lnTo>
                    <a:pt x="580" y="303"/>
                  </a:lnTo>
                  <a:lnTo>
                    <a:pt x="577" y="301"/>
                  </a:lnTo>
                  <a:lnTo>
                    <a:pt x="575" y="299"/>
                  </a:lnTo>
                  <a:lnTo>
                    <a:pt x="573" y="296"/>
                  </a:lnTo>
                  <a:lnTo>
                    <a:pt x="572" y="292"/>
                  </a:lnTo>
                  <a:lnTo>
                    <a:pt x="573" y="290"/>
                  </a:lnTo>
                  <a:lnTo>
                    <a:pt x="575" y="287"/>
                  </a:lnTo>
                  <a:lnTo>
                    <a:pt x="577" y="284"/>
                  </a:lnTo>
                  <a:lnTo>
                    <a:pt x="603" y="265"/>
                  </a:lnTo>
                  <a:lnTo>
                    <a:pt x="606" y="263"/>
                  </a:lnTo>
                  <a:lnTo>
                    <a:pt x="610" y="263"/>
                  </a:lnTo>
                  <a:close/>
                  <a:moveTo>
                    <a:pt x="2146" y="189"/>
                  </a:moveTo>
                  <a:lnTo>
                    <a:pt x="2150" y="189"/>
                  </a:lnTo>
                  <a:lnTo>
                    <a:pt x="2152" y="190"/>
                  </a:lnTo>
                  <a:lnTo>
                    <a:pt x="2181" y="206"/>
                  </a:lnTo>
                  <a:lnTo>
                    <a:pt x="2184" y="208"/>
                  </a:lnTo>
                  <a:lnTo>
                    <a:pt x="2185" y="211"/>
                  </a:lnTo>
                  <a:lnTo>
                    <a:pt x="2186" y="215"/>
                  </a:lnTo>
                  <a:lnTo>
                    <a:pt x="2186" y="218"/>
                  </a:lnTo>
                  <a:lnTo>
                    <a:pt x="2185" y="221"/>
                  </a:lnTo>
                  <a:lnTo>
                    <a:pt x="2182" y="224"/>
                  </a:lnTo>
                  <a:lnTo>
                    <a:pt x="2180" y="225"/>
                  </a:lnTo>
                  <a:lnTo>
                    <a:pt x="2176" y="227"/>
                  </a:lnTo>
                  <a:lnTo>
                    <a:pt x="2173" y="225"/>
                  </a:lnTo>
                  <a:lnTo>
                    <a:pt x="2169" y="224"/>
                  </a:lnTo>
                  <a:lnTo>
                    <a:pt x="2142" y="208"/>
                  </a:lnTo>
                  <a:lnTo>
                    <a:pt x="2139" y="206"/>
                  </a:lnTo>
                  <a:lnTo>
                    <a:pt x="2138" y="203"/>
                  </a:lnTo>
                  <a:lnTo>
                    <a:pt x="2136" y="201"/>
                  </a:lnTo>
                  <a:lnTo>
                    <a:pt x="2136" y="197"/>
                  </a:lnTo>
                  <a:lnTo>
                    <a:pt x="2138" y="194"/>
                  </a:lnTo>
                  <a:lnTo>
                    <a:pt x="2140" y="191"/>
                  </a:lnTo>
                  <a:lnTo>
                    <a:pt x="2143" y="189"/>
                  </a:lnTo>
                  <a:lnTo>
                    <a:pt x="2146" y="189"/>
                  </a:lnTo>
                  <a:close/>
                  <a:moveTo>
                    <a:pt x="751" y="174"/>
                  </a:moveTo>
                  <a:lnTo>
                    <a:pt x="754" y="176"/>
                  </a:lnTo>
                  <a:lnTo>
                    <a:pt x="757" y="177"/>
                  </a:lnTo>
                  <a:lnTo>
                    <a:pt x="759" y="181"/>
                  </a:lnTo>
                  <a:lnTo>
                    <a:pt x="761" y="183"/>
                  </a:lnTo>
                  <a:lnTo>
                    <a:pt x="761" y="187"/>
                  </a:lnTo>
                  <a:lnTo>
                    <a:pt x="759" y="190"/>
                  </a:lnTo>
                  <a:lnTo>
                    <a:pt x="758" y="193"/>
                  </a:lnTo>
                  <a:lnTo>
                    <a:pt x="755" y="195"/>
                  </a:lnTo>
                  <a:lnTo>
                    <a:pt x="727" y="211"/>
                  </a:lnTo>
                  <a:lnTo>
                    <a:pt x="724" y="212"/>
                  </a:lnTo>
                  <a:lnTo>
                    <a:pt x="720" y="212"/>
                  </a:lnTo>
                  <a:lnTo>
                    <a:pt x="717" y="211"/>
                  </a:lnTo>
                  <a:lnTo>
                    <a:pt x="715" y="210"/>
                  </a:lnTo>
                  <a:lnTo>
                    <a:pt x="712" y="207"/>
                  </a:lnTo>
                  <a:lnTo>
                    <a:pt x="711" y="203"/>
                  </a:lnTo>
                  <a:lnTo>
                    <a:pt x="711" y="201"/>
                  </a:lnTo>
                  <a:lnTo>
                    <a:pt x="712" y="197"/>
                  </a:lnTo>
                  <a:lnTo>
                    <a:pt x="713" y="194"/>
                  </a:lnTo>
                  <a:lnTo>
                    <a:pt x="716" y="191"/>
                  </a:lnTo>
                  <a:lnTo>
                    <a:pt x="745" y="176"/>
                  </a:lnTo>
                  <a:lnTo>
                    <a:pt x="747" y="174"/>
                  </a:lnTo>
                  <a:lnTo>
                    <a:pt x="751" y="174"/>
                  </a:lnTo>
                  <a:close/>
                  <a:moveTo>
                    <a:pt x="1999" y="114"/>
                  </a:moveTo>
                  <a:lnTo>
                    <a:pt x="2003" y="115"/>
                  </a:lnTo>
                  <a:lnTo>
                    <a:pt x="2033" y="129"/>
                  </a:lnTo>
                  <a:lnTo>
                    <a:pt x="2037" y="130"/>
                  </a:lnTo>
                  <a:lnTo>
                    <a:pt x="2038" y="134"/>
                  </a:lnTo>
                  <a:lnTo>
                    <a:pt x="2040" y="138"/>
                  </a:lnTo>
                  <a:lnTo>
                    <a:pt x="2038" y="143"/>
                  </a:lnTo>
                  <a:lnTo>
                    <a:pt x="2036" y="146"/>
                  </a:lnTo>
                  <a:lnTo>
                    <a:pt x="2032" y="148"/>
                  </a:lnTo>
                  <a:lnTo>
                    <a:pt x="2028" y="148"/>
                  </a:lnTo>
                  <a:lnTo>
                    <a:pt x="2024" y="148"/>
                  </a:lnTo>
                  <a:lnTo>
                    <a:pt x="1995" y="135"/>
                  </a:lnTo>
                  <a:lnTo>
                    <a:pt x="1991" y="132"/>
                  </a:lnTo>
                  <a:lnTo>
                    <a:pt x="1989" y="129"/>
                  </a:lnTo>
                  <a:lnTo>
                    <a:pt x="1989" y="125"/>
                  </a:lnTo>
                  <a:lnTo>
                    <a:pt x="1989" y="121"/>
                  </a:lnTo>
                  <a:lnTo>
                    <a:pt x="1991" y="117"/>
                  </a:lnTo>
                  <a:lnTo>
                    <a:pt x="1995" y="114"/>
                  </a:lnTo>
                  <a:lnTo>
                    <a:pt x="1999" y="114"/>
                  </a:lnTo>
                  <a:close/>
                  <a:moveTo>
                    <a:pt x="899" y="104"/>
                  </a:moveTo>
                  <a:lnTo>
                    <a:pt x="903" y="104"/>
                  </a:lnTo>
                  <a:lnTo>
                    <a:pt x="907" y="106"/>
                  </a:lnTo>
                  <a:lnTo>
                    <a:pt x="910" y="110"/>
                  </a:lnTo>
                  <a:lnTo>
                    <a:pt x="910" y="114"/>
                  </a:lnTo>
                  <a:lnTo>
                    <a:pt x="909" y="118"/>
                  </a:lnTo>
                  <a:lnTo>
                    <a:pt x="907" y="122"/>
                  </a:lnTo>
                  <a:lnTo>
                    <a:pt x="903" y="125"/>
                  </a:lnTo>
                  <a:lnTo>
                    <a:pt x="874" y="136"/>
                  </a:lnTo>
                  <a:lnTo>
                    <a:pt x="869" y="138"/>
                  </a:lnTo>
                  <a:lnTo>
                    <a:pt x="865" y="136"/>
                  </a:lnTo>
                  <a:lnTo>
                    <a:pt x="863" y="134"/>
                  </a:lnTo>
                  <a:lnTo>
                    <a:pt x="860" y="131"/>
                  </a:lnTo>
                  <a:lnTo>
                    <a:pt x="859" y="127"/>
                  </a:lnTo>
                  <a:lnTo>
                    <a:pt x="860" y="122"/>
                  </a:lnTo>
                  <a:lnTo>
                    <a:pt x="861" y="119"/>
                  </a:lnTo>
                  <a:lnTo>
                    <a:pt x="865" y="117"/>
                  </a:lnTo>
                  <a:lnTo>
                    <a:pt x="895" y="104"/>
                  </a:lnTo>
                  <a:lnTo>
                    <a:pt x="899" y="104"/>
                  </a:lnTo>
                  <a:close/>
                  <a:moveTo>
                    <a:pt x="1842" y="58"/>
                  </a:moveTo>
                  <a:lnTo>
                    <a:pt x="1846" y="58"/>
                  </a:lnTo>
                  <a:lnTo>
                    <a:pt x="1877" y="67"/>
                  </a:lnTo>
                  <a:lnTo>
                    <a:pt x="1881" y="70"/>
                  </a:lnTo>
                  <a:lnTo>
                    <a:pt x="1884" y="72"/>
                  </a:lnTo>
                  <a:lnTo>
                    <a:pt x="1885" y="77"/>
                  </a:lnTo>
                  <a:lnTo>
                    <a:pt x="1884" y="81"/>
                  </a:lnTo>
                  <a:lnTo>
                    <a:pt x="1882" y="85"/>
                  </a:lnTo>
                  <a:lnTo>
                    <a:pt x="1879" y="88"/>
                  </a:lnTo>
                  <a:lnTo>
                    <a:pt x="1875" y="88"/>
                  </a:lnTo>
                  <a:lnTo>
                    <a:pt x="1871" y="88"/>
                  </a:lnTo>
                  <a:lnTo>
                    <a:pt x="1841" y="79"/>
                  </a:lnTo>
                  <a:lnTo>
                    <a:pt x="1837" y="76"/>
                  </a:lnTo>
                  <a:lnTo>
                    <a:pt x="1834" y="74"/>
                  </a:lnTo>
                  <a:lnTo>
                    <a:pt x="1833" y="70"/>
                  </a:lnTo>
                  <a:lnTo>
                    <a:pt x="1833" y="66"/>
                  </a:lnTo>
                  <a:lnTo>
                    <a:pt x="1835" y="62"/>
                  </a:lnTo>
                  <a:lnTo>
                    <a:pt x="1838" y="59"/>
                  </a:lnTo>
                  <a:lnTo>
                    <a:pt x="1842" y="58"/>
                  </a:lnTo>
                  <a:close/>
                  <a:moveTo>
                    <a:pt x="1058" y="50"/>
                  </a:moveTo>
                  <a:lnTo>
                    <a:pt x="1062" y="51"/>
                  </a:lnTo>
                  <a:lnTo>
                    <a:pt x="1064" y="54"/>
                  </a:lnTo>
                  <a:lnTo>
                    <a:pt x="1067" y="58"/>
                  </a:lnTo>
                  <a:lnTo>
                    <a:pt x="1067" y="62"/>
                  </a:lnTo>
                  <a:lnTo>
                    <a:pt x="1066" y="66"/>
                  </a:lnTo>
                  <a:lnTo>
                    <a:pt x="1063" y="70"/>
                  </a:lnTo>
                  <a:lnTo>
                    <a:pt x="1059" y="71"/>
                  </a:lnTo>
                  <a:lnTo>
                    <a:pt x="1029" y="80"/>
                  </a:lnTo>
                  <a:lnTo>
                    <a:pt x="1024" y="80"/>
                  </a:lnTo>
                  <a:lnTo>
                    <a:pt x="1020" y="79"/>
                  </a:lnTo>
                  <a:lnTo>
                    <a:pt x="1017" y="76"/>
                  </a:lnTo>
                  <a:lnTo>
                    <a:pt x="1015" y="72"/>
                  </a:lnTo>
                  <a:lnTo>
                    <a:pt x="1015" y="68"/>
                  </a:lnTo>
                  <a:lnTo>
                    <a:pt x="1016" y="64"/>
                  </a:lnTo>
                  <a:lnTo>
                    <a:pt x="1018" y="62"/>
                  </a:lnTo>
                  <a:lnTo>
                    <a:pt x="1022" y="59"/>
                  </a:lnTo>
                  <a:lnTo>
                    <a:pt x="1054" y="50"/>
                  </a:lnTo>
                  <a:lnTo>
                    <a:pt x="1058" y="50"/>
                  </a:lnTo>
                  <a:close/>
                  <a:moveTo>
                    <a:pt x="1683" y="20"/>
                  </a:moveTo>
                  <a:lnTo>
                    <a:pt x="1715" y="25"/>
                  </a:lnTo>
                  <a:lnTo>
                    <a:pt x="1719" y="28"/>
                  </a:lnTo>
                  <a:lnTo>
                    <a:pt x="1723" y="30"/>
                  </a:lnTo>
                  <a:lnTo>
                    <a:pt x="1724" y="34"/>
                  </a:lnTo>
                  <a:lnTo>
                    <a:pt x="1724" y="38"/>
                  </a:lnTo>
                  <a:lnTo>
                    <a:pt x="1723" y="42"/>
                  </a:lnTo>
                  <a:lnTo>
                    <a:pt x="1719" y="45"/>
                  </a:lnTo>
                  <a:lnTo>
                    <a:pt x="1715" y="47"/>
                  </a:lnTo>
                  <a:lnTo>
                    <a:pt x="1711" y="47"/>
                  </a:lnTo>
                  <a:lnTo>
                    <a:pt x="1680" y="41"/>
                  </a:lnTo>
                  <a:lnTo>
                    <a:pt x="1676" y="39"/>
                  </a:lnTo>
                  <a:lnTo>
                    <a:pt x="1673" y="37"/>
                  </a:lnTo>
                  <a:lnTo>
                    <a:pt x="1672" y="33"/>
                  </a:lnTo>
                  <a:lnTo>
                    <a:pt x="1670" y="29"/>
                  </a:lnTo>
                  <a:lnTo>
                    <a:pt x="1673" y="25"/>
                  </a:lnTo>
                  <a:lnTo>
                    <a:pt x="1676" y="21"/>
                  </a:lnTo>
                  <a:lnTo>
                    <a:pt x="1680" y="20"/>
                  </a:lnTo>
                  <a:lnTo>
                    <a:pt x="1683" y="20"/>
                  </a:lnTo>
                  <a:close/>
                  <a:moveTo>
                    <a:pt x="1216" y="16"/>
                  </a:moveTo>
                  <a:lnTo>
                    <a:pt x="1221" y="16"/>
                  </a:lnTo>
                  <a:lnTo>
                    <a:pt x="1224" y="17"/>
                  </a:lnTo>
                  <a:lnTo>
                    <a:pt x="1228" y="20"/>
                  </a:lnTo>
                  <a:lnTo>
                    <a:pt x="1229" y="24"/>
                  </a:lnTo>
                  <a:lnTo>
                    <a:pt x="1229" y="29"/>
                  </a:lnTo>
                  <a:lnTo>
                    <a:pt x="1227" y="33"/>
                  </a:lnTo>
                  <a:lnTo>
                    <a:pt x="1224" y="36"/>
                  </a:lnTo>
                  <a:lnTo>
                    <a:pt x="1220" y="37"/>
                  </a:lnTo>
                  <a:lnTo>
                    <a:pt x="1189" y="42"/>
                  </a:lnTo>
                  <a:lnTo>
                    <a:pt x="1185" y="42"/>
                  </a:lnTo>
                  <a:lnTo>
                    <a:pt x="1181" y="41"/>
                  </a:lnTo>
                  <a:lnTo>
                    <a:pt x="1177" y="37"/>
                  </a:lnTo>
                  <a:lnTo>
                    <a:pt x="1176" y="33"/>
                  </a:lnTo>
                  <a:lnTo>
                    <a:pt x="1176" y="29"/>
                  </a:lnTo>
                  <a:lnTo>
                    <a:pt x="1178" y="25"/>
                  </a:lnTo>
                  <a:lnTo>
                    <a:pt x="1181" y="22"/>
                  </a:lnTo>
                  <a:lnTo>
                    <a:pt x="1185" y="21"/>
                  </a:lnTo>
                  <a:lnTo>
                    <a:pt x="1216" y="16"/>
                  </a:lnTo>
                  <a:close/>
                  <a:moveTo>
                    <a:pt x="1517" y="2"/>
                  </a:moveTo>
                  <a:lnTo>
                    <a:pt x="1550" y="3"/>
                  </a:lnTo>
                  <a:lnTo>
                    <a:pt x="1554" y="4"/>
                  </a:lnTo>
                  <a:lnTo>
                    <a:pt x="1558" y="7"/>
                  </a:lnTo>
                  <a:lnTo>
                    <a:pt x="1559" y="11"/>
                  </a:lnTo>
                  <a:lnTo>
                    <a:pt x="1560" y="15"/>
                  </a:lnTo>
                  <a:lnTo>
                    <a:pt x="1559" y="19"/>
                  </a:lnTo>
                  <a:lnTo>
                    <a:pt x="1557" y="22"/>
                  </a:lnTo>
                  <a:lnTo>
                    <a:pt x="1553" y="24"/>
                  </a:lnTo>
                  <a:lnTo>
                    <a:pt x="1549" y="25"/>
                  </a:lnTo>
                  <a:lnTo>
                    <a:pt x="1516" y="22"/>
                  </a:lnTo>
                  <a:lnTo>
                    <a:pt x="1512" y="21"/>
                  </a:lnTo>
                  <a:lnTo>
                    <a:pt x="1509" y="19"/>
                  </a:lnTo>
                  <a:lnTo>
                    <a:pt x="1507" y="16"/>
                  </a:lnTo>
                  <a:lnTo>
                    <a:pt x="1507" y="11"/>
                  </a:lnTo>
                  <a:lnTo>
                    <a:pt x="1507" y="7"/>
                  </a:lnTo>
                  <a:lnTo>
                    <a:pt x="1509" y="4"/>
                  </a:lnTo>
                  <a:lnTo>
                    <a:pt x="1513" y="2"/>
                  </a:lnTo>
                  <a:lnTo>
                    <a:pt x="1517" y="2"/>
                  </a:lnTo>
                  <a:close/>
                  <a:moveTo>
                    <a:pt x="1382" y="0"/>
                  </a:moveTo>
                  <a:lnTo>
                    <a:pt x="1388" y="0"/>
                  </a:lnTo>
                  <a:lnTo>
                    <a:pt x="1390" y="3"/>
                  </a:lnTo>
                  <a:lnTo>
                    <a:pt x="1393" y="5"/>
                  </a:lnTo>
                  <a:lnTo>
                    <a:pt x="1394" y="11"/>
                  </a:lnTo>
                  <a:lnTo>
                    <a:pt x="1393" y="15"/>
                  </a:lnTo>
                  <a:lnTo>
                    <a:pt x="1392" y="17"/>
                  </a:lnTo>
                  <a:lnTo>
                    <a:pt x="1388" y="20"/>
                  </a:lnTo>
                  <a:lnTo>
                    <a:pt x="1384" y="21"/>
                  </a:lnTo>
                  <a:lnTo>
                    <a:pt x="1352" y="22"/>
                  </a:lnTo>
                  <a:lnTo>
                    <a:pt x="1347" y="22"/>
                  </a:lnTo>
                  <a:lnTo>
                    <a:pt x="1344" y="20"/>
                  </a:lnTo>
                  <a:lnTo>
                    <a:pt x="1342" y="17"/>
                  </a:lnTo>
                  <a:lnTo>
                    <a:pt x="1341" y="12"/>
                  </a:lnTo>
                  <a:lnTo>
                    <a:pt x="1341" y="8"/>
                  </a:lnTo>
                  <a:lnTo>
                    <a:pt x="1343" y="5"/>
                  </a:lnTo>
                  <a:lnTo>
                    <a:pt x="1347" y="3"/>
                  </a:lnTo>
                  <a:lnTo>
                    <a:pt x="1351" y="2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2414" y="1055"/>
              <a:ext cx="2846" cy="2846"/>
            </a:xfrm>
            <a:custGeom>
              <a:avLst/>
              <a:gdLst>
                <a:gd name="T0" fmla="*/ 1529 w 2846"/>
                <a:gd name="T1" fmla="*/ 4 h 2846"/>
                <a:gd name="T2" fmla="*/ 1735 w 2846"/>
                <a:gd name="T3" fmla="*/ 34 h 2846"/>
                <a:gd name="T4" fmla="*/ 1930 w 2846"/>
                <a:gd name="T5" fmla="*/ 93 h 2846"/>
                <a:gd name="T6" fmla="*/ 2112 w 2846"/>
                <a:gd name="T7" fmla="*/ 178 h 2846"/>
                <a:gd name="T8" fmla="*/ 2280 w 2846"/>
                <a:gd name="T9" fmla="*/ 287 h 2846"/>
                <a:gd name="T10" fmla="*/ 2430 w 2846"/>
                <a:gd name="T11" fmla="*/ 416 h 2846"/>
                <a:gd name="T12" fmla="*/ 2560 w 2846"/>
                <a:gd name="T13" fmla="*/ 567 h 2846"/>
                <a:gd name="T14" fmla="*/ 2668 w 2846"/>
                <a:gd name="T15" fmla="*/ 735 h 2846"/>
                <a:gd name="T16" fmla="*/ 2753 w 2846"/>
                <a:gd name="T17" fmla="*/ 916 h 2846"/>
                <a:gd name="T18" fmla="*/ 2812 w 2846"/>
                <a:gd name="T19" fmla="*/ 1112 h 2846"/>
                <a:gd name="T20" fmla="*/ 2842 w 2846"/>
                <a:gd name="T21" fmla="*/ 1317 h 2846"/>
                <a:gd name="T22" fmla="*/ 2842 w 2846"/>
                <a:gd name="T23" fmla="*/ 1529 h 2846"/>
                <a:gd name="T24" fmla="*/ 2812 w 2846"/>
                <a:gd name="T25" fmla="*/ 1736 h 2846"/>
                <a:gd name="T26" fmla="*/ 2753 w 2846"/>
                <a:gd name="T27" fmla="*/ 1931 h 2846"/>
                <a:gd name="T28" fmla="*/ 2668 w 2846"/>
                <a:gd name="T29" fmla="*/ 2113 h 2846"/>
                <a:gd name="T30" fmla="*/ 2560 w 2846"/>
                <a:gd name="T31" fmla="*/ 2281 h 2846"/>
                <a:gd name="T32" fmla="*/ 2430 w 2846"/>
                <a:gd name="T33" fmla="*/ 2430 h 2846"/>
                <a:gd name="T34" fmla="*/ 2280 w 2846"/>
                <a:gd name="T35" fmla="*/ 2561 h 2846"/>
                <a:gd name="T36" fmla="*/ 2112 w 2846"/>
                <a:gd name="T37" fmla="*/ 2669 h 2846"/>
                <a:gd name="T38" fmla="*/ 1930 w 2846"/>
                <a:gd name="T39" fmla="*/ 2753 h 2846"/>
                <a:gd name="T40" fmla="*/ 1735 w 2846"/>
                <a:gd name="T41" fmla="*/ 2812 h 2846"/>
                <a:gd name="T42" fmla="*/ 1529 w 2846"/>
                <a:gd name="T43" fmla="*/ 2842 h 2846"/>
                <a:gd name="T44" fmla="*/ 1317 w 2846"/>
                <a:gd name="T45" fmla="*/ 2842 h 2846"/>
                <a:gd name="T46" fmla="*/ 1112 w 2846"/>
                <a:gd name="T47" fmla="*/ 2812 h 2846"/>
                <a:gd name="T48" fmla="*/ 915 w 2846"/>
                <a:gd name="T49" fmla="*/ 2753 h 2846"/>
                <a:gd name="T50" fmla="*/ 733 w 2846"/>
                <a:gd name="T51" fmla="*/ 2669 h 2846"/>
                <a:gd name="T52" fmla="*/ 567 w 2846"/>
                <a:gd name="T53" fmla="*/ 2561 h 2846"/>
                <a:gd name="T54" fmla="*/ 417 w 2846"/>
                <a:gd name="T55" fmla="*/ 2430 h 2846"/>
                <a:gd name="T56" fmla="*/ 287 w 2846"/>
                <a:gd name="T57" fmla="*/ 2281 h 2846"/>
                <a:gd name="T58" fmla="*/ 177 w 2846"/>
                <a:gd name="T59" fmla="*/ 2113 h 2846"/>
                <a:gd name="T60" fmla="*/ 93 w 2846"/>
                <a:gd name="T61" fmla="*/ 1931 h 2846"/>
                <a:gd name="T62" fmla="*/ 34 w 2846"/>
                <a:gd name="T63" fmla="*/ 1736 h 2846"/>
                <a:gd name="T64" fmla="*/ 4 w 2846"/>
                <a:gd name="T65" fmla="*/ 1529 h 2846"/>
                <a:gd name="T66" fmla="*/ 4 w 2846"/>
                <a:gd name="T67" fmla="*/ 1317 h 2846"/>
                <a:gd name="T68" fmla="*/ 34 w 2846"/>
                <a:gd name="T69" fmla="*/ 1112 h 2846"/>
                <a:gd name="T70" fmla="*/ 93 w 2846"/>
                <a:gd name="T71" fmla="*/ 916 h 2846"/>
                <a:gd name="T72" fmla="*/ 177 w 2846"/>
                <a:gd name="T73" fmla="*/ 735 h 2846"/>
                <a:gd name="T74" fmla="*/ 287 w 2846"/>
                <a:gd name="T75" fmla="*/ 567 h 2846"/>
                <a:gd name="T76" fmla="*/ 417 w 2846"/>
                <a:gd name="T77" fmla="*/ 416 h 2846"/>
                <a:gd name="T78" fmla="*/ 567 w 2846"/>
                <a:gd name="T79" fmla="*/ 287 h 2846"/>
                <a:gd name="T80" fmla="*/ 733 w 2846"/>
                <a:gd name="T81" fmla="*/ 178 h 2846"/>
                <a:gd name="T82" fmla="*/ 915 w 2846"/>
                <a:gd name="T83" fmla="*/ 93 h 2846"/>
                <a:gd name="T84" fmla="*/ 1112 w 2846"/>
                <a:gd name="T85" fmla="*/ 34 h 2846"/>
                <a:gd name="T86" fmla="*/ 1317 w 2846"/>
                <a:gd name="T87" fmla="*/ 4 h 2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846" h="2846">
                  <a:moveTo>
                    <a:pt x="1423" y="0"/>
                  </a:moveTo>
                  <a:lnTo>
                    <a:pt x="1529" y="4"/>
                  </a:lnTo>
                  <a:lnTo>
                    <a:pt x="1634" y="16"/>
                  </a:lnTo>
                  <a:lnTo>
                    <a:pt x="1735" y="34"/>
                  </a:lnTo>
                  <a:lnTo>
                    <a:pt x="1834" y="60"/>
                  </a:lnTo>
                  <a:lnTo>
                    <a:pt x="1930" y="93"/>
                  </a:lnTo>
                  <a:lnTo>
                    <a:pt x="2023" y="132"/>
                  </a:lnTo>
                  <a:lnTo>
                    <a:pt x="2112" y="178"/>
                  </a:lnTo>
                  <a:lnTo>
                    <a:pt x="2198" y="229"/>
                  </a:lnTo>
                  <a:lnTo>
                    <a:pt x="2280" y="287"/>
                  </a:lnTo>
                  <a:lnTo>
                    <a:pt x="2357" y="350"/>
                  </a:lnTo>
                  <a:lnTo>
                    <a:pt x="2430" y="416"/>
                  </a:lnTo>
                  <a:lnTo>
                    <a:pt x="2497" y="490"/>
                  </a:lnTo>
                  <a:lnTo>
                    <a:pt x="2560" y="567"/>
                  </a:lnTo>
                  <a:lnTo>
                    <a:pt x="2617" y="648"/>
                  </a:lnTo>
                  <a:lnTo>
                    <a:pt x="2668" y="735"/>
                  </a:lnTo>
                  <a:lnTo>
                    <a:pt x="2714" y="824"/>
                  </a:lnTo>
                  <a:lnTo>
                    <a:pt x="2753" y="916"/>
                  </a:lnTo>
                  <a:lnTo>
                    <a:pt x="2786" y="1012"/>
                  </a:lnTo>
                  <a:lnTo>
                    <a:pt x="2812" y="1112"/>
                  </a:lnTo>
                  <a:lnTo>
                    <a:pt x="2831" y="1214"/>
                  </a:lnTo>
                  <a:lnTo>
                    <a:pt x="2842" y="1317"/>
                  </a:lnTo>
                  <a:lnTo>
                    <a:pt x="2846" y="1423"/>
                  </a:lnTo>
                  <a:lnTo>
                    <a:pt x="2842" y="1529"/>
                  </a:lnTo>
                  <a:lnTo>
                    <a:pt x="2831" y="1634"/>
                  </a:lnTo>
                  <a:lnTo>
                    <a:pt x="2812" y="1736"/>
                  </a:lnTo>
                  <a:lnTo>
                    <a:pt x="2786" y="1834"/>
                  </a:lnTo>
                  <a:lnTo>
                    <a:pt x="2753" y="1931"/>
                  </a:lnTo>
                  <a:lnTo>
                    <a:pt x="2714" y="2024"/>
                  </a:lnTo>
                  <a:lnTo>
                    <a:pt x="2668" y="2113"/>
                  </a:lnTo>
                  <a:lnTo>
                    <a:pt x="2617" y="2198"/>
                  </a:lnTo>
                  <a:lnTo>
                    <a:pt x="2560" y="2281"/>
                  </a:lnTo>
                  <a:lnTo>
                    <a:pt x="2497" y="2356"/>
                  </a:lnTo>
                  <a:lnTo>
                    <a:pt x="2430" y="2430"/>
                  </a:lnTo>
                  <a:lnTo>
                    <a:pt x="2357" y="2498"/>
                  </a:lnTo>
                  <a:lnTo>
                    <a:pt x="2280" y="2561"/>
                  </a:lnTo>
                  <a:lnTo>
                    <a:pt x="2198" y="2617"/>
                  </a:lnTo>
                  <a:lnTo>
                    <a:pt x="2112" y="2669"/>
                  </a:lnTo>
                  <a:lnTo>
                    <a:pt x="2023" y="2714"/>
                  </a:lnTo>
                  <a:lnTo>
                    <a:pt x="1930" y="2753"/>
                  </a:lnTo>
                  <a:lnTo>
                    <a:pt x="1834" y="2786"/>
                  </a:lnTo>
                  <a:lnTo>
                    <a:pt x="1735" y="2812"/>
                  </a:lnTo>
                  <a:lnTo>
                    <a:pt x="1634" y="2832"/>
                  </a:lnTo>
                  <a:lnTo>
                    <a:pt x="1529" y="2842"/>
                  </a:lnTo>
                  <a:lnTo>
                    <a:pt x="1423" y="2846"/>
                  </a:lnTo>
                  <a:lnTo>
                    <a:pt x="1317" y="2842"/>
                  </a:lnTo>
                  <a:lnTo>
                    <a:pt x="1213" y="2832"/>
                  </a:lnTo>
                  <a:lnTo>
                    <a:pt x="1112" y="2812"/>
                  </a:lnTo>
                  <a:lnTo>
                    <a:pt x="1012" y="2786"/>
                  </a:lnTo>
                  <a:lnTo>
                    <a:pt x="915" y="2753"/>
                  </a:lnTo>
                  <a:lnTo>
                    <a:pt x="824" y="2714"/>
                  </a:lnTo>
                  <a:lnTo>
                    <a:pt x="733" y="2669"/>
                  </a:lnTo>
                  <a:lnTo>
                    <a:pt x="648" y="2617"/>
                  </a:lnTo>
                  <a:lnTo>
                    <a:pt x="567" y="2561"/>
                  </a:lnTo>
                  <a:lnTo>
                    <a:pt x="490" y="2498"/>
                  </a:lnTo>
                  <a:lnTo>
                    <a:pt x="417" y="2430"/>
                  </a:lnTo>
                  <a:lnTo>
                    <a:pt x="349" y="2356"/>
                  </a:lnTo>
                  <a:lnTo>
                    <a:pt x="287" y="2281"/>
                  </a:lnTo>
                  <a:lnTo>
                    <a:pt x="229" y="2198"/>
                  </a:lnTo>
                  <a:lnTo>
                    <a:pt x="177" y="2113"/>
                  </a:lnTo>
                  <a:lnTo>
                    <a:pt x="133" y="2024"/>
                  </a:lnTo>
                  <a:lnTo>
                    <a:pt x="93" y="1931"/>
                  </a:lnTo>
                  <a:lnTo>
                    <a:pt x="61" y="1834"/>
                  </a:lnTo>
                  <a:lnTo>
                    <a:pt x="34" y="1736"/>
                  </a:lnTo>
                  <a:lnTo>
                    <a:pt x="15" y="1634"/>
                  </a:lnTo>
                  <a:lnTo>
                    <a:pt x="4" y="1529"/>
                  </a:lnTo>
                  <a:lnTo>
                    <a:pt x="0" y="1423"/>
                  </a:lnTo>
                  <a:lnTo>
                    <a:pt x="4" y="1317"/>
                  </a:lnTo>
                  <a:lnTo>
                    <a:pt x="15" y="1214"/>
                  </a:lnTo>
                  <a:lnTo>
                    <a:pt x="34" y="1112"/>
                  </a:lnTo>
                  <a:lnTo>
                    <a:pt x="61" y="1012"/>
                  </a:lnTo>
                  <a:lnTo>
                    <a:pt x="93" y="916"/>
                  </a:lnTo>
                  <a:lnTo>
                    <a:pt x="133" y="824"/>
                  </a:lnTo>
                  <a:lnTo>
                    <a:pt x="177" y="735"/>
                  </a:lnTo>
                  <a:lnTo>
                    <a:pt x="229" y="648"/>
                  </a:lnTo>
                  <a:lnTo>
                    <a:pt x="287" y="567"/>
                  </a:lnTo>
                  <a:lnTo>
                    <a:pt x="349" y="490"/>
                  </a:lnTo>
                  <a:lnTo>
                    <a:pt x="417" y="416"/>
                  </a:lnTo>
                  <a:lnTo>
                    <a:pt x="490" y="350"/>
                  </a:lnTo>
                  <a:lnTo>
                    <a:pt x="567" y="287"/>
                  </a:lnTo>
                  <a:lnTo>
                    <a:pt x="648" y="229"/>
                  </a:lnTo>
                  <a:lnTo>
                    <a:pt x="733" y="178"/>
                  </a:lnTo>
                  <a:lnTo>
                    <a:pt x="824" y="132"/>
                  </a:lnTo>
                  <a:lnTo>
                    <a:pt x="915" y="93"/>
                  </a:lnTo>
                  <a:lnTo>
                    <a:pt x="1012" y="60"/>
                  </a:lnTo>
                  <a:lnTo>
                    <a:pt x="1112" y="34"/>
                  </a:lnTo>
                  <a:lnTo>
                    <a:pt x="1213" y="16"/>
                  </a:lnTo>
                  <a:lnTo>
                    <a:pt x="1317" y="4"/>
                  </a:lnTo>
                  <a:lnTo>
                    <a:pt x="1423" y="0"/>
                  </a:lnTo>
                  <a:close/>
                </a:path>
              </a:pathLst>
            </a:custGeom>
            <a:solidFill>
              <a:srgbClr val="E9EFEE"/>
            </a:solidFill>
            <a:ln w="0">
              <a:solidFill>
                <a:srgbClr val="E9EF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3219" y="2845"/>
              <a:ext cx="1242" cy="477"/>
            </a:xfrm>
            <a:custGeom>
              <a:avLst/>
              <a:gdLst>
                <a:gd name="T0" fmla="*/ 0 w 1242"/>
                <a:gd name="T1" fmla="*/ 0 h 477"/>
                <a:gd name="T2" fmla="*/ 1242 w 1242"/>
                <a:gd name="T3" fmla="*/ 0 h 477"/>
                <a:gd name="T4" fmla="*/ 1158 w 1242"/>
                <a:gd name="T5" fmla="*/ 477 h 477"/>
                <a:gd name="T6" fmla="*/ 82 w 1242"/>
                <a:gd name="T7" fmla="*/ 477 h 477"/>
                <a:gd name="T8" fmla="*/ 0 w 1242"/>
                <a:gd name="T9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2" h="477">
                  <a:moveTo>
                    <a:pt x="0" y="0"/>
                  </a:moveTo>
                  <a:lnTo>
                    <a:pt x="1242" y="0"/>
                  </a:lnTo>
                  <a:lnTo>
                    <a:pt x="1158" y="477"/>
                  </a:lnTo>
                  <a:lnTo>
                    <a:pt x="82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24"/>
            </a:solidFill>
            <a:ln w="0">
              <a:solidFill>
                <a:srgbClr val="00002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3219" y="2249"/>
              <a:ext cx="1242" cy="596"/>
            </a:xfrm>
            <a:custGeom>
              <a:avLst/>
              <a:gdLst>
                <a:gd name="T0" fmla="*/ 442 w 1242"/>
                <a:gd name="T1" fmla="*/ 0 h 596"/>
                <a:gd name="T2" fmla="*/ 798 w 1242"/>
                <a:gd name="T3" fmla="*/ 0 h 596"/>
                <a:gd name="T4" fmla="*/ 861 w 1242"/>
                <a:gd name="T5" fmla="*/ 22 h 596"/>
                <a:gd name="T6" fmla="*/ 916 w 1242"/>
                <a:gd name="T7" fmla="*/ 42 h 596"/>
                <a:gd name="T8" fmla="*/ 964 w 1242"/>
                <a:gd name="T9" fmla="*/ 60 h 596"/>
                <a:gd name="T10" fmla="*/ 1007 w 1242"/>
                <a:gd name="T11" fmla="*/ 76 h 596"/>
                <a:gd name="T12" fmla="*/ 1044 w 1242"/>
                <a:gd name="T13" fmla="*/ 90 h 596"/>
                <a:gd name="T14" fmla="*/ 1075 w 1242"/>
                <a:gd name="T15" fmla="*/ 103 h 596"/>
                <a:gd name="T16" fmla="*/ 1101 w 1242"/>
                <a:gd name="T17" fmla="*/ 115 h 596"/>
                <a:gd name="T18" fmla="*/ 1125 w 1242"/>
                <a:gd name="T19" fmla="*/ 126 h 596"/>
                <a:gd name="T20" fmla="*/ 1143 w 1242"/>
                <a:gd name="T21" fmla="*/ 135 h 596"/>
                <a:gd name="T22" fmla="*/ 1158 w 1242"/>
                <a:gd name="T23" fmla="*/ 143 h 596"/>
                <a:gd name="T24" fmla="*/ 1170 w 1242"/>
                <a:gd name="T25" fmla="*/ 149 h 596"/>
                <a:gd name="T26" fmla="*/ 1180 w 1242"/>
                <a:gd name="T27" fmla="*/ 154 h 596"/>
                <a:gd name="T28" fmla="*/ 1194 w 1242"/>
                <a:gd name="T29" fmla="*/ 166 h 596"/>
                <a:gd name="T30" fmla="*/ 1207 w 1242"/>
                <a:gd name="T31" fmla="*/ 178 h 596"/>
                <a:gd name="T32" fmla="*/ 1217 w 1242"/>
                <a:gd name="T33" fmla="*/ 194 h 596"/>
                <a:gd name="T34" fmla="*/ 1224 w 1242"/>
                <a:gd name="T35" fmla="*/ 211 h 596"/>
                <a:gd name="T36" fmla="*/ 1231 w 1242"/>
                <a:gd name="T37" fmla="*/ 233 h 596"/>
                <a:gd name="T38" fmla="*/ 1235 w 1242"/>
                <a:gd name="T39" fmla="*/ 261 h 596"/>
                <a:gd name="T40" fmla="*/ 1239 w 1242"/>
                <a:gd name="T41" fmla="*/ 292 h 596"/>
                <a:gd name="T42" fmla="*/ 1240 w 1242"/>
                <a:gd name="T43" fmla="*/ 331 h 596"/>
                <a:gd name="T44" fmla="*/ 1242 w 1242"/>
                <a:gd name="T45" fmla="*/ 377 h 596"/>
                <a:gd name="T46" fmla="*/ 1242 w 1242"/>
                <a:gd name="T47" fmla="*/ 431 h 596"/>
                <a:gd name="T48" fmla="*/ 1242 w 1242"/>
                <a:gd name="T49" fmla="*/ 431 h 596"/>
                <a:gd name="T50" fmla="*/ 1242 w 1242"/>
                <a:gd name="T51" fmla="*/ 596 h 596"/>
                <a:gd name="T52" fmla="*/ 0 w 1242"/>
                <a:gd name="T53" fmla="*/ 596 h 596"/>
                <a:gd name="T54" fmla="*/ 0 w 1242"/>
                <a:gd name="T55" fmla="*/ 431 h 596"/>
                <a:gd name="T56" fmla="*/ 0 w 1242"/>
                <a:gd name="T57" fmla="*/ 377 h 596"/>
                <a:gd name="T58" fmla="*/ 2 w 1242"/>
                <a:gd name="T59" fmla="*/ 331 h 596"/>
                <a:gd name="T60" fmla="*/ 3 w 1242"/>
                <a:gd name="T61" fmla="*/ 293 h 596"/>
                <a:gd name="T62" fmla="*/ 6 w 1242"/>
                <a:gd name="T63" fmla="*/ 261 h 596"/>
                <a:gd name="T64" fmla="*/ 10 w 1242"/>
                <a:gd name="T65" fmla="*/ 233 h 596"/>
                <a:gd name="T66" fmla="*/ 16 w 1242"/>
                <a:gd name="T67" fmla="*/ 212 h 596"/>
                <a:gd name="T68" fmla="*/ 24 w 1242"/>
                <a:gd name="T69" fmla="*/ 194 h 596"/>
                <a:gd name="T70" fmla="*/ 33 w 1242"/>
                <a:gd name="T71" fmla="*/ 178 h 596"/>
                <a:gd name="T72" fmla="*/ 46 w 1242"/>
                <a:gd name="T73" fmla="*/ 166 h 596"/>
                <a:gd name="T74" fmla="*/ 61 w 1242"/>
                <a:gd name="T75" fmla="*/ 154 h 596"/>
                <a:gd name="T76" fmla="*/ 71 w 1242"/>
                <a:gd name="T77" fmla="*/ 149 h 596"/>
                <a:gd name="T78" fmla="*/ 83 w 1242"/>
                <a:gd name="T79" fmla="*/ 143 h 596"/>
                <a:gd name="T80" fmla="*/ 97 w 1242"/>
                <a:gd name="T81" fmla="*/ 135 h 596"/>
                <a:gd name="T82" fmla="*/ 116 w 1242"/>
                <a:gd name="T83" fmla="*/ 126 h 596"/>
                <a:gd name="T84" fmla="*/ 138 w 1242"/>
                <a:gd name="T85" fmla="*/ 115 h 596"/>
                <a:gd name="T86" fmla="*/ 165 w 1242"/>
                <a:gd name="T87" fmla="*/ 103 h 596"/>
                <a:gd name="T88" fmla="*/ 197 w 1242"/>
                <a:gd name="T89" fmla="*/ 90 h 596"/>
                <a:gd name="T90" fmla="*/ 234 w 1242"/>
                <a:gd name="T91" fmla="*/ 76 h 596"/>
                <a:gd name="T92" fmla="*/ 275 w 1242"/>
                <a:gd name="T93" fmla="*/ 60 h 596"/>
                <a:gd name="T94" fmla="*/ 324 w 1242"/>
                <a:gd name="T95" fmla="*/ 42 h 596"/>
                <a:gd name="T96" fmla="*/ 380 w 1242"/>
                <a:gd name="T97" fmla="*/ 22 h 596"/>
                <a:gd name="T98" fmla="*/ 442 w 1242"/>
                <a:gd name="T99" fmla="*/ 0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42" h="596">
                  <a:moveTo>
                    <a:pt x="442" y="0"/>
                  </a:moveTo>
                  <a:lnTo>
                    <a:pt x="798" y="0"/>
                  </a:lnTo>
                  <a:lnTo>
                    <a:pt x="861" y="22"/>
                  </a:lnTo>
                  <a:lnTo>
                    <a:pt x="916" y="42"/>
                  </a:lnTo>
                  <a:lnTo>
                    <a:pt x="964" y="60"/>
                  </a:lnTo>
                  <a:lnTo>
                    <a:pt x="1007" y="76"/>
                  </a:lnTo>
                  <a:lnTo>
                    <a:pt x="1044" y="90"/>
                  </a:lnTo>
                  <a:lnTo>
                    <a:pt x="1075" y="103"/>
                  </a:lnTo>
                  <a:lnTo>
                    <a:pt x="1101" y="115"/>
                  </a:lnTo>
                  <a:lnTo>
                    <a:pt x="1125" y="126"/>
                  </a:lnTo>
                  <a:lnTo>
                    <a:pt x="1143" y="135"/>
                  </a:lnTo>
                  <a:lnTo>
                    <a:pt x="1158" y="143"/>
                  </a:lnTo>
                  <a:lnTo>
                    <a:pt x="1170" y="149"/>
                  </a:lnTo>
                  <a:lnTo>
                    <a:pt x="1180" y="154"/>
                  </a:lnTo>
                  <a:lnTo>
                    <a:pt x="1194" y="166"/>
                  </a:lnTo>
                  <a:lnTo>
                    <a:pt x="1207" y="178"/>
                  </a:lnTo>
                  <a:lnTo>
                    <a:pt x="1217" y="194"/>
                  </a:lnTo>
                  <a:lnTo>
                    <a:pt x="1224" y="211"/>
                  </a:lnTo>
                  <a:lnTo>
                    <a:pt x="1231" y="233"/>
                  </a:lnTo>
                  <a:lnTo>
                    <a:pt x="1235" y="261"/>
                  </a:lnTo>
                  <a:lnTo>
                    <a:pt x="1239" y="292"/>
                  </a:lnTo>
                  <a:lnTo>
                    <a:pt x="1240" y="331"/>
                  </a:lnTo>
                  <a:lnTo>
                    <a:pt x="1242" y="377"/>
                  </a:lnTo>
                  <a:lnTo>
                    <a:pt x="1242" y="431"/>
                  </a:lnTo>
                  <a:lnTo>
                    <a:pt x="1242" y="431"/>
                  </a:lnTo>
                  <a:lnTo>
                    <a:pt x="1242" y="596"/>
                  </a:lnTo>
                  <a:lnTo>
                    <a:pt x="0" y="596"/>
                  </a:lnTo>
                  <a:lnTo>
                    <a:pt x="0" y="431"/>
                  </a:lnTo>
                  <a:lnTo>
                    <a:pt x="0" y="377"/>
                  </a:lnTo>
                  <a:lnTo>
                    <a:pt x="2" y="331"/>
                  </a:lnTo>
                  <a:lnTo>
                    <a:pt x="3" y="293"/>
                  </a:lnTo>
                  <a:lnTo>
                    <a:pt x="6" y="261"/>
                  </a:lnTo>
                  <a:lnTo>
                    <a:pt x="10" y="233"/>
                  </a:lnTo>
                  <a:lnTo>
                    <a:pt x="16" y="212"/>
                  </a:lnTo>
                  <a:lnTo>
                    <a:pt x="24" y="194"/>
                  </a:lnTo>
                  <a:lnTo>
                    <a:pt x="33" y="178"/>
                  </a:lnTo>
                  <a:lnTo>
                    <a:pt x="46" y="166"/>
                  </a:lnTo>
                  <a:lnTo>
                    <a:pt x="61" y="154"/>
                  </a:lnTo>
                  <a:lnTo>
                    <a:pt x="71" y="149"/>
                  </a:lnTo>
                  <a:lnTo>
                    <a:pt x="83" y="143"/>
                  </a:lnTo>
                  <a:lnTo>
                    <a:pt x="97" y="135"/>
                  </a:lnTo>
                  <a:lnTo>
                    <a:pt x="116" y="126"/>
                  </a:lnTo>
                  <a:lnTo>
                    <a:pt x="138" y="115"/>
                  </a:lnTo>
                  <a:lnTo>
                    <a:pt x="165" y="103"/>
                  </a:lnTo>
                  <a:lnTo>
                    <a:pt x="197" y="90"/>
                  </a:lnTo>
                  <a:lnTo>
                    <a:pt x="234" y="76"/>
                  </a:lnTo>
                  <a:lnTo>
                    <a:pt x="275" y="60"/>
                  </a:lnTo>
                  <a:lnTo>
                    <a:pt x="324" y="42"/>
                  </a:lnTo>
                  <a:lnTo>
                    <a:pt x="380" y="22"/>
                  </a:lnTo>
                  <a:lnTo>
                    <a:pt x="442" y="0"/>
                  </a:lnTo>
                  <a:close/>
                </a:path>
              </a:pathLst>
            </a:custGeom>
            <a:solidFill>
              <a:srgbClr val="000024"/>
            </a:solidFill>
            <a:ln w="0">
              <a:solidFill>
                <a:srgbClr val="00002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3689" y="1839"/>
              <a:ext cx="295" cy="542"/>
            </a:xfrm>
            <a:custGeom>
              <a:avLst/>
              <a:gdLst>
                <a:gd name="T0" fmla="*/ 134 w 295"/>
                <a:gd name="T1" fmla="*/ 0 h 542"/>
                <a:gd name="T2" fmla="*/ 160 w 295"/>
                <a:gd name="T3" fmla="*/ 0 h 542"/>
                <a:gd name="T4" fmla="*/ 186 w 295"/>
                <a:gd name="T5" fmla="*/ 4 h 542"/>
                <a:gd name="T6" fmla="*/ 210 w 295"/>
                <a:gd name="T7" fmla="*/ 12 h 542"/>
                <a:gd name="T8" fmla="*/ 233 w 295"/>
                <a:gd name="T9" fmla="*/ 24 h 542"/>
                <a:gd name="T10" fmla="*/ 253 w 295"/>
                <a:gd name="T11" fmla="*/ 38 h 542"/>
                <a:gd name="T12" fmla="*/ 270 w 295"/>
                <a:gd name="T13" fmla="*/ 58 h 542"/>
                <a:gd name="T14" fmla="*/ 283 w 295"/>
                <a:gd name="T15" fmla="*/ 80 h 542"/>
                <a:gd name="T16" fmla="*/ 292 w 295"/>
                <a:gd name="T17" fmla="*/ 106 h 542"/>
                <a:gd name="T18" fmla="*/ 295 w 295"/>
                <a:gd name="T19" fmla="*/ 138 h 542"/>
                <a:gd name="T20" fmla="*/ 295 w 295"/>
                <a:gd name="T21" fmla="*/ 469 h 542"/>
                <a:gd name="T22" fmla="*/ 270 w 295"/>
                <a:gd name="T23" fmla="*/ 496 h 542"/>
                <a:gd name="T24" fmla="*/ 243 w 295"/>
                <a:gd name="T25" fmla="*/ 516 h 542"/>
                <a:gd name="T26" fmla="*/ 213 w 295"/>
                <a:gd name="T27" fmla="*/ 530 h 542"/>
                <a:gd name="T28" fmla="*/ 182 w 295"/>
                <a:gd name="T29" fmla="*/ 540 h 542"/>
                <a:gd name="T30" fmla="*/ 150 w 295"/>
                <a:gd name="T31" fmla="*/ 542 h 542"/>
                <a:gd name="T32" fmla="*/ 118 w 295"/>
                <a:gd name="T33" fmla="*/ 538 h 542"/>
                <a:gd name="T34" fmla="*/ 87 w 295"/>
                <a:gd name="T35" fmla="*/ 530 h 542"/>
                <a:gd name="T36" fmla="*/ 55 w 295"/>
                <a:gd name="T37" fmla="*/ 515 h 542"/>
                <a:gd name="T38" fmla="*/ 27 w 295"/>
                <a:gd name="T39" fmla="*/ 495 h 542"/>
                <a:gd name="T40" fmla="*/ 0 w 295"/>
                <a:gd name="T41" fmla="*/ 469 h 542"/>
                <a:gd name="T42" fmla="*/ 0 w 295"/>
                <a:gd name="T43" fmla="*/ 138 h 542"/>
                <a:gd name="T44" fmla="*/ 3 w 295"/>
                <a:gd name="T45" fmla="*/ 106 h 542"/>
                <a:gd name="T46" fmla="*/ 11 w 295"/>
                <a:gd name="T47" fmla="*/ 80 h 542"/>
                <a:gd name="T48" fmla="*/ 24 w 295"/>
                <a:gd name="T49" fmla="*/ 58 h 542"/>
                <a:gd name="T50" fmla="*/ 41 w 295"/>
                <a:gd name="T51" fmla="*/ 38 h 542"/>
                <a:gd name="T52" fmla="*/ 62 w 295"/>
                <a:gd name="T53" fmla="*/ 24 h 542"/>
                <a:gd name="T54" fmla="*/ 84 w 295"/>
                <a:gd name="T55" fmla="*/ 12 h 542"/>
                <a:gd name="T56" fmla="*/ 109 w 295"/>
                <a:gd name="T57" fmla="*/ 4 h 542"/>
                <a:gd name="T58" fmla="*/ 134 w 295"/>
                <a:gd name="T59" fmla="*/ 0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5" h="542">
                  <a:moveTo>
                    <a:pt x="134" y="0"/>
                  </a:moveTo>
                  <a:lnTo>
                    <a:pt x="160" y="0"/>
                  </a:lnTo>
                  <a:lnTo>
                    <a:pt x="186" y="4"/>
                  </a:lnTo>
                  <a:lnTo>
                    <a:pt x="210" y="12"/>
                  </a:lnTo>
                  <a:lnTo>
                    <a:pt x="233" y="24"/>
                  </a:lnTo>
                  <a:lnTo>
                    <a:pt x="253" y="38"/>
                  </a:lnTo>
                  <a:lnTo>
                    <a:pt x="270" y="58"/>
                  </a:lnTo>
                  <a:lnTo>
                    <a:pt x="283" y="80"/>
                  </a:lnTo>
                  <a:lnTo>
                    <a:pt x="292" y="106"/>
                  </a:lnTo>
                  <a:lnTo>
                    <a:pt x="295" y="138"/>
                  </a:lnTo>
                  <a:lnTo>
                    <a:pt x="295" y="469"/>
                  </a:lnTo>
                  <a:lnTo>
                    <a:pt x="270" y="496"/>
                  </a:lnTo>
                  <a:lnTo>
                    <a:pt x="243" y="516"/>
                  </a:lnTo>
                  <a:lnTo>
                    <a:pt x="213" y="530"/>
                  </a:lnTo>
                  <a:lnTo>
                    <a:pt x="182" y="540"/>
                  </a:lnTo>
                  <a:lnTo>
                    <a:pt x="150" y="542"/>
                  </a:lnTo>
                  <a:lnTo>
                    <a:pt x="118" y="538"/>
                  </a:lnTo>
                  <a:lnTo>
                    <a:pt x="87" y="530"/>
                  </a:lnTo>
                  <a:lnTo>
                    <a:pt x="55" y="515"/>
                  </a:lnTo>
                  <a:lnTo>
                    <a:pt x="27" y="495"/>
                  </a:lnTo>
                  <a:lnTo>
                    <a:pt x="0" y="469"/>
                  </a:lnTo>
                  <a:lnTo>
                    <a:pt x="0" y="138"/>
                  </a:lnTo>
                  <a:lnTo>
                    <a:pt x="3" y="106"/>
                  </a:lnTo>
                  <a:lnTo>
                    <a:pt x="11" y="80"/>
                  </a:lnTo>
                  <a:lnTo>
                    <a:pt x="24" y="58"/>
                  </a:lnTo>
                  <a:lnTo>
                    <a:pt x="41" y="38"/>
                  </a:lnTo>
                  <a:lnTo>
                    <a:pt x="62" y="24"/>
                  </a:lnTo>
                  <a:lnTo>
                    <a:pt x="84" y="12"/>
                  </a:lnTo>
                  <a:lnTo>
                    <a:pt x="109" y="4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EDB49A"/>
            </a:solidFill>
            <a:ln w="0">
              <a:solidFill>
                <a:srgbClr val="EDB49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3689" y="2172"/>
              <a:ext cx="295" cy="98"/>
            </a:xfrm>
            <a:custGeom>
              <a:avLst/>
              <a:gdLst>
                <a:gd name="T0" fmla="*/ 0 w 295"/>
                <a:gd name="T1" fmla="*/ 0 h 98"/>
                <a:gd name="T2" fmla="*/ 295 w 295"/>
                <a:gd name="T3" fmla="*/ 0 h 98"/>
                <a:gd name="T4" fmla="*/ 295 w 295"/>
                <a:gd name="T5" fmla="*/ 14 h 98"/>
                <a:gd name="T6" fmla="*/ 294 w 295"/>
                <a:gd name="T7" fmla="*/ 14 h 98"/>
                <a:gd name="T8" fmla="*/ 287 w 295"/>
                <a:gd name="T9" fmla="*/ 22 h 98"/>
                <a:gd name="T10" fmla="*/ 277 w 295"/>
                <a:gd name="T11" fmla="*/ 34 h 98"/>
                <a:gd name="T12" fmla="*/ 261 w 295"/>
                <a:gd name="T13" fmla="*/ 48 h 98"/>
                <a:gd name="T14" fmla="*/ 241 w 295"/>
                <a:gd name="T15" fmla="*/ 64 h 98"/>
                <a:gd name="T16" fmla="*/ 219 w 295"/>
                <a:gd name="T17" fmla="*/ 78 h 98"/>
                <a:gd name="T18" fmla="*/ 196 w 295"/>
                <a:gd name="T19" fmla="*/ 90 h 98"/>
                <a:gd name="T20" fmla="*/ 171 w 295"/>
                <a:gd name="T21" fmla="*/ 98 h 98"/>
                <a:gd name="T22" fmla="*/ 131 w 295"/>
                <a:gd name="T23" fmla="*/ 98 h 98"/>
                <a:gd name="T24" fmla="*/ 112 w 295"/>
                <a:gd name="T25" fmla="*/ 93 h 98"/>
                <a:gd name="T26" fmla="*/ 92 w 295"/>
                <a:gd name="T27" fmla="*/ 84 h 98"/>
                <a:gd name="T28" fmla="*/ 74 w 295"/>
                <a:gd name="T29" fmla="*/ 73 h 98"/>
                <a:gd name="T30" fmla="*/ 57 w 295"/>
                <a:gd name="T31" fmla="*/ 61 h 98"/>
                <a:gd name="T32" fmla="*/ 41 w 295"/>
                <a:gd name="T33" fmla="*/ 48 h 98"/>
                <a:gd name="T34" fmla="*/ 28 w 295"/>
                <a:gd name="T35" fmla="*/ 36 h 98"/>
                <a:gd name="T36" fmla="*/ 16 w 295"/>
                <a:gd name="T37" fmla="*/ 26 h 98"/>
                <a:gd name="T38" fmla="*/ 7 w 295"/>
                <a:gd name="T39" fmla="*/ 17 h 98"/>
                <a:gd name="T40" fmla="*/ 2 w 295"/>
                <a:gd name="T41" fmla="*/ 10 h 98"/>
                <a:gd name="T42" fmla="*/ 0 w 295"/>
                <a:gd name="T43" fmla="*/ 9 h 98"/>
                <a:gd name="T44" fmla="*/ 0 w 295"/>
                <a:gd name="T45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5" h="98">
                  <a:moveTo>
                    <a:pt x="0" y="0"/>
                  </a:moveTo>
                  <a:lnTo>
                    <a:pt x="295" y="0"/>
                  </a:lnTo>
                  <a:lnTo>
                    <a:pt x="295" y="14"/>
                  </a:lnTo>
                  <a:lnTo>
                    <a:pt x="294" y="14"/>
                  </a:lnTo>
                  <a:lnTo>
                    <a:pt x="287" y="22"/>
                  </a:lnTo>
                  <a:lnTo>
                    <a:pt x="277" y="34"/>
                  </a:lnTo>
                  <a:lnTo>
                    <a:pt x="261" y="48"/>
                  </a:lnTo>
                  <a:lnTo>
                    <a:pt x="241" y="64"/>
                  </a:lnTo>
                  <a:lnTo>
                    <a:pt x="219" y="78"/>
                  </a:lnTo>
                  <a:lnTo>
                    <a:pt x="196" y="90"/>
                  </a:lnTo>
                  <a:lnTo>
                    <a:pt x="171" y="98"/>
                  </a:lnTo>
                  <a:lnTo>
                    <a:pt x="131" y="98"/>
                  </a:lnTo>
                  <a:lnTo>
                    <a:pt x="112" y="93"/>
                  </a:lnTo>
                  <a:lnTo>
                    <a:pt x="92" y="84"/>
                  </a:lnTo>
                  <a:lnTo>
                    <a:pt x="74" y="73"/>
                  </a:lnTo>
                  <a:lnTo>
                    <a:pt x="57" y="61"/>
                  </a:lnTo>
                  <a:lnTo>
                    <a:pt x="41" y="48"/>
                  </a:lnTo>
                  <a:lnTo>
                    <a:pt x="28" y="36"/>
                  </a:lnTo>
                  <a:lnTo>
                    <a:pt x="16" y="26"/>
                  </a:lnTo>
                  <a:lnTo>
                    <a:pt x="7" y="17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A88D"/>
            </a:solidFill>
            <a:ln w="0">
              <a:solidFill>
                <a:srgbClr val="D8A88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3551" y="1456"/>
              <a:ext cx="576" cy="784"/>
            </a:xfrm>
            <a:custGeom>
              <a:avLst/>
              <a:gdLst>
                <a:gd name="T0" fmla="*/ 335 w 576"/>
                <a:gd name="T1" fmla="*/ 2 h 784"/>
                <a:gd name="T2" fmla="*/ 412 w 576"/>
                <a:gd name="T3" fmla="*/ 21 h 784"/>
                <a:gd name="T4" fmla="*/ 472 w 576"/>
                <a:gd name="T5" fmla="*/ 56 h 784"/>
                <a:gd name="T6" fmla="*/ 517 w 576"/>
                <a:gd name="T7" fmla="*/ 104 h 784"/>
                <a:gd name="T8" fmla="*/ 548 w 576"/>
                <a:gd name="T9" fmla="*/ 162 h 784"/>
                <a:gd name="T10" fmla="*/ 567 w 576"/>
                <a:gd name="T11" fmla="*/ 227 h 784"/>
                <a:gd name="T12" fmla="*/ 574 w 576"/>
                <a:gd name="T13" fmla="*/ 296 h 784"/>
                <a:gd name="T14" fmla="*/ 574 w 576"/>
                <a:gd name="T15" fmla="*/ 366 h 784"/>
                <a:gd name="T16" fmla="*/ 569 w 576"/>
                <a:gd name="T17" fmla="*/ 433 h 784"/>
                <a:gd name="T18" fmla="*/ 560 w 576"/>
                <a:gd name="T19" fmla="*/ 495 h 784"/>
                <a:gd name="T20" fmla="*/ 548 w 576"/>
                <a:gd name="T21" fmla="*/ 548 h 784"/>
                <a:gd name="T22" fmla="*/ 536 w 576"/>
                <a:gd name="T23" fmla="*/ 590 h 784"/>
                <a:gd name="T24" fmla="*/ 526 w 576"/>
                <a:gd name="T25" fmla="*/ 619 h 784"/>
                <a:gd name="T26" fmla="*/ 512 w 576"/>
                <a:gd name="T27" fmla="*/ 641 h 784"/>
                <a:gd name="T28" fmla="*/ 478 w 576"/>
                <a:gd name="T29" fmla="*/ 677 h 784"/>
                <a:gd name="T30" fmla="*/ 432 w 576"/>
                <a:gd name="T31" fmla="*/ 714 h 784"/>
                <a:gd name="T32" fmla="*/ 381 w 576"/>
                <a:gd name="T33" fmla="*/ 749 h 784"/>
                <a:gd name="T34" fmla="*/ 331 w 576"/>
                <a:gd name="T35" fmla="*/ 773 h 784"/>
                <a:gd name="T36" fmla="*/ 288 w 576"/>
                <a:gd name="T37" fmla="*/ 784 h 784"/>
                <a:gd name="T38" fmla="*/ 244 w 576"/>
                <a:gd name="T39" fmla="*/ 773 h 784"/>
                <a:gd name="T40" fmla="*/ 195 w 576"/>
                <a:gd name="T41" fmla="*/ 749 h 784"/>
                <a:gd name="T42" fmla="*/ 144 w 576"/>
                <a:gd name="T43" fmla="*/ 714 h 784"/>
                <a:gd name="T44" fmla="*/ 98 w 576"/>
                <a:gd name="T45" fmla="*/ 677 h 784"/>
                <a:gd name="T46" fmla="*/ 64 w 576"/>
                <a:gd name="T47" fmla="*/ 641 h 784"/>
                <a:gd name="T48" fmla="*/ 49 w 576"/>
                <a:gd name="T49" fmla="*/ 619 h 784"/>
                <a:gd name="T50" fmla="*/ 40 w 576"/>
                <a:gd name="T51" fmla="*/ 590 h 784"/>
                <a:gd name="T52" fmla="*/ 27 w 576"/>
                <a:gd name="T53" fmla="*/ 548 h 784"/>
                <a:gd name="T54" fmla="*/ 15 w 576"/>
                <a:gd name="T55" fmla="*/ 495 h 784"/>
                <a:gd name="T56" fmla="*/ 6 w 576"/>
                <a:gd name="T57" fmla="*/ 433 h 784"/>
                <a:gd name="T58" fmla="*/ 1 w 576"/>
                <a:gd name="T59" fmla="*/ 366 h 784"/>
                <a:gd name="T60" fmla="*/ 1 w 576"/>
                <a:gd name="T61" fmla="*/ 296 h 784"/>
                <a:gd name="T62" fmla="*/ 9 w 576"/>
                <a:gd name="T63" fmla="*/ 227 h 784"/>
                <a:gd name="T64" fmla="*/ 28 w 576"/>
                <a:gd name="T65" fmla="*/ 162 h 784"/>
                <a:gd name="T66" fmla="*/ 59 w 576"/>
                <a:gd name="T67" fmla="*/ 104 h 784"/>
                <a:gd name="T68" fmla="*/ 103 w 576"/>
                <a:gd name="T69" fmla="*/ 56 h 784"/>
                <a:gd name="T70" fmla="*/ 163 w 576"/>
                <a:gd name="T71" fmla="*/ 21 h 784"/>
                <a:gd name="T72" fmla="*/ 242 w 576"/>
                <a:gd name="T73" fmla="*/ 2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6" h="784">
                  <a:moveTo>
                    <a:pt x="288" y="0"/>
                  </a:moveTo>
                  <a:lnTo>
                    <a:pt x="335" y="2"/>
                  </a:lnTo>
                  <a:lnTo>
                    <a:pt x="375" y="9"/>
                  </a:lnTo>
                  <a:lnTo>
                    <a:pt x="412" y="21"/>
                  </a:lnTo>
                  <a:lnTo>
                    <a:pt x="445" y="36"/>
                  </a:lnTo>
                  <a:lnTo>
                    <a:pt x="472" y="56"/>
                  </a:lnTo>
                  <a:lnTo>
                    <a:pt x="497" y="78"/>
                  </a:lnTo>
                  <a:lnTo>
                    <a:pt x="517" y="104"/>
                  </a:lnTo>
                  <a:lnTo>
                    <a:pt x="534" y="132"/>
                  </a:lnTo>
                  <a:lnTo>
                    <a:pt x="548" y="162"/>
                  </a:lnTo>
                  <a:lnTo>
                    <a:pt x="559" y="195"/>
                  </a:lnTo>
                  <a:lnTo>
                    <a:pt x="567" y="227"/>
                  </a:lnTo>
                  <a:lnTo>
                    <a:pt x="572" y="262"/>
                  </a:lnTo>
                  <a:lnTo>
                    <a:pt x="574" y="296"/>
                  </a:lnTo>
                  <a:lnTo>
                    <a:pt x="576" y="331"/>
                  </a:lnTo>
                  <a:lnTo>
                    <a:pt x="574" y="366"/>
                  </a:lnTo>
                  <a:lnTo>
                    <a:pt x="573" y="400"/>
                  </a:lnTo>
                  <a:lnTo>
                    <a:pt x="569" y="433"/>
                  </a:lnTo>
                  <a:lnTo>
                    <a:pt x="565" y="464"/>
                  </a:lnTo>
                  <a:lnTo>
                    <a:pt x="560" y="495"/>
                  </a:lnTo>
                  <a:lnTo>
                    <a:pt x="553" y="523"/>
                  </a:lnTo>
                  <a:lnTo>
                    <a:pt x="548" y="548"/>
                  </a:lnTo>
                  <a:lnTo>
                    <a:pt x="542" y="572"/>
                  </a:lnTo>
                  <a:lnTo>
                    <a:pt x="536" y="590"/>
                  </a:lnTo>
                  <a:lnTo>
                    <a:pt x="530" y="607"/>
                  </a:lnTo>
                  <a:lnTo>
                    <a:pt x="526" y="619"/>
                  </a:lnTo>
                  <a:lnTo>
                    <a:pt x="522" y="625"/>
                  </a:lnTo>
                  <a:lnTo>
                    <a:pt x="512" y="641"/>
                  </a:lnTo>
                  <a:lnTo>
                    <a:pt x="496" y="658"/>
                  </a:lnTo>
                  <a:lnTo>
                    <a:pt x="478" y="677"/>
                  </a:lnTo>
                  <a:lnTo>
                    <a:pt x="455" y="695"/>
                  </a:lnTo>
                  <a:lnTo>
                    <a:pt x="432" y="714"/>
                  </a:lnTo>
                  <a:lnTo>
                    <a:pt x="407" y="731"/>
                  </a:lnTo>
                  <a:lnTo>
                    <a:pt x="381" y="749"/>
                  </a:lnTo>
                  <a:lnTo>
                    <a:pt x="356" y="763"/>
                  </a:lnTo>
                  <a:lnTo>
                    <a:pt x="331" y="773"/>
                  </a:lnTo>
                  <a:lnTo>
                    <a:pt x="309" y="781"/>
                  </a:lnTo>
                  <a:lnTo>
                    <a:pt x="288" y="784"/>
                  </a:lnTo>
                  <a:lnTo>
                    <a:pt x="268" y="781"/>
                  </a:lnTo>
                  <a:lnTo>
                    <a:pt x="244" y="773"/>
                  </a:lnTo>
                  <a:lnTo>
                    <a:pt x="221" y="763"/>
                  </a:lnTo>
                  <a:lnTo>
                    <a:pt x="195" y="749"/>
                  </a:lnTo>
                  <a:lnTo>
                    <a:pt x="169" y="731"/>
                  </a:lnTo>
                  <a:lnTo>
                    <a:pt x="144" y="714"/>
                  </a:lnTo>
                  <a:lnTo>
                    <a:pt x="120" y="695"/>
                  </a:lnTo>
                  <a:lnTo>
                    <a:pt x="98" y="677"/>
                  </a:lnTo>
                  <a:lnTo>
                    <a:pt x="80" y="658"/>
                  </a:lnTo>
                  <a:lnTo>
                    <a:pt x="64" y="641"/>
                  </a:lnTo>
                  <a:lnTo>
                    <a:pt x="53" y="625"/>
                  </a:lnTo>
                  <a:lnTo>
                    <a:pt x="49" y="619"/>
                  </a:lnTo>
                  <a:lnTo>
                    <a:pt x="46" y="607"/>
                  </a:lnTo>
                  <a:lnTo>
                    <a:pt x="40" y="590"/>
                  </a:lnTo>
                  <a:lnTo>
                    <a:pt x="34" y="572"/>
                  </a:lnTo>
                  <a:lnTo>
                    <a:pt x="27" y="548"/>
                  </a:lnTo>
                  <a:lnTo>
                    <a:pt x="22" y="523"/>
                  </a:lnTo>
                  <a:lnTo>
                    <a:pt x="15" y="495"/>
                  </a:lnTo>
                  <a:lnTo>
                    <a:pt x="10" y="464"/>
                  </a:lnTo>
                  <a:lnTo>
                    <a:pt x="6" y="433"/>
                  </a:lnTo>
                  <a:lnTo>
                    <a:pt x="2" y="400"/>
                  </a:lnTo>
                  <a:lnTo>
                    <a:pt x="1" y="366"/>
                  </a:lnTo>
                  <a:lnTo>
                    <a:pt x="0" y="331"/>
                  </a:lnTo>
                  <a:lnTo>
                    <a:pt x="1" y="296"/>
                  </a:lnTo>
                  <a:lnTo>
                    <a:pt x="4" y="262"/>
                  </a:lnTo>
                  <a:lnTo>
                    <a:pt x="9" y="227"/>
                  </a:lnTo>
                  <a:lnTo>
                    <a:pt x="18" y="195"/>
                  </a:lnTo>
                  <a:lnTo>
                    <a:pt x="28" y="162"/>
                  </a:lnTo>
                  <a:lnTo>
                    <a:pt x="42" y="132"/>
                  </a:lnTo>
                  <a:lnTo>
                    <a:pt x="59" y="104"/>
                  </a:lnTo>
                  <a:lnTo>
                    <a:pt x="78" y="78"/>
                  </a:lnTo>
                  <a:lnTo>
                    <a:pt x="103" y="56"/>
                  </a:lnTo>
                  <a:lnTo>
                    <a:pt x="131" y="36"/>
                  </a:lnTo>
                  <a:lnTo>
                    <a:pt x="163" y="21"/>
                  </a:lnTo>
                  <a:lnTo>
                    <a:pt x="200" y="9"/>
                  </a:lnTo>
                  <a:lnTo>
                    <a:pt x="242" y="2"/>
                  </a:lnTo>
                  <a:lnTo>
                    <a:pt x="288" y="0"/>
                  </a:lnTo>
                  <a:close/>
                </a:path>
              </a:pathLst>
            </a:custGeom>
            <a:solidFill>
              <a:srgbClr val="EDB49A"/>
            </a:solidFill>
            <a:ln w="0">
              <a:solidFill>
                <a:srgbClr val="EDB49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3634" y="2373"/>
              <a:ext cx="202" cy="472"/>
            </a:xfrm>
            <a:custGeom>
              <a:avLst/>
              <a:gdLst>
                <a:gd name="T0" fmla="*/ 202 w 202"/>
                <a:gd name="T1" fmla="*/ 0 h 472"/>
                <a:gd name="T2" fmla="*/ 202 w 202"/>
                <a:gd name="T3" fmla="*/ 472 h 472"/>
                <a:gd name="T4" fmla="*/ 78 w 202"/>
                <a:gd name="T5" fmla="*/ 472 h 472"/>
                <a:gd name="T6" fmla="*/ 76 w 202"/>
                <a:gd name="T7" fmla="*/ 468 h 472"/>
                <a:gd name="T8" fmla="*/ 75 w 202"/>
                <a:gd name="T9" fmla="*/ 457 h 472"/>
                <a:gd name="T10" fmla="*/ 71 w 202"/>
                <a:gd name="T11" fmla="*/ 439 h 472"/>
                <a:gd name="T12" fmla="*/ 67 w 202"/>
                <a:gd name="T13" fmla="*/ 417 h 472"/>
                <a:gd name="T14" fmla="*/ 62 w 202"/>
                <a:gd name="T15" fmla="*/ 388 h 472"/>
                <a:gd name="T16" fmla="*/ 55 w 202"/>
                <a:gd name="T17" fmla="*/ 358 h 472"/>
                <a:gd name="T18" fmla="*/ 49 w 202"/>
                <a:gd name="T19" fmla="*/ 324 h 472"/>
                <a:gd name="T20" fmla="*/ 42 w 202"/>
                <a:gd name="T21" fmla="*/ 288 h 472"/>
                <a:gd name="T22" fmla="*/ 36 w 202"/>
                <a:gd name="T23" fmla="*/ 253 h 472"/>
                <a:gd name="T24" fmla="*/ 29 w 202"/>
                <a:gd name="T25" fmla="*/ 218 h 472"/>
                <a:gd name="T26" fmla="*/ 23 w 202"/>
                <a:gd name="T27" fmla="*/ 184 h 472"/>
                <a:gd name="T28" fmla="*/ 16 w 202"/>
                <a:gd name="T29" fmla="*/ 151 h 472"/>
                <a:gd name="T30" fmla="*/ 11 w 202"/>
                <a:gd name="T31" fmla="*/ 122 h 472"/>
                <a:gd name="T32" fmla="*/ 7 w 202"/>
                <a:gd name="T33" fmla="*/ 99 h 472"/>
                <a:gd name="T34" fmla="*/ 3 w 202"/>
                <a:gd name="T35" fmla="*/ 79 h 472"/>
                <a:gd name="T36" fmla="*/ 0 w 202"/>
                <a:gd name="T37" fmla="*/ 66 h 472"/>
                <a:gd name="T38" fmla="*/ 0 w 202"/>
                <a:gd name="T39" fmla="*/ 59 h 472"/>
                <a:gd name="T40" fmla="*/ 3 w 202"/>
                <a:gd name="T41" fmla="*/ 57 h 472"/>
                <a:gd name="T42" fmla="*/ 14 w 202"/>
                <a:gd name="T43" fmla="*/ 51 h 472"/>
                <a:gd name="T44" fmla="*/ 28 w 202"/>
                <a:gd name="T45" fmla="*/ 46 h 472"/>
                <a:gd name="T46" fmla="*/ 46 w 202"/>
                <a:gd name="T47" fmla="*/ 41 h 472"/>
                <a:gd name="T48" fmla="*/ 67 w 202"/>
                <a:gd name="T49" fmla="*/ 34 h 472"/>
                <a:gd name="T50" fmla="*/ 91 w 202"/>
                <a:gd name="T51" fmla="*/ 28 h 472"/>
                <a:gd name="T52" fmla="*/ 114 w 202"/>
                <a:gd name="T53" fmla="*/ 21 h 472"/>
                <a:gd name="T54" fmla="*/ 137 w 202"/>
                <a:gd name="T55" fmla="*/ 16 h 472"/>
                <a:gd name="T56" fmla="*/ 158 w 202"/>
                <a:gd name="T57" fmla="*/ 11 h 472"/>
                <a:gd name="T58" fmla="*/ 176 w 202"/>
                <a:gd name="T59" fmla="*/ 6 h 472"/>
                <a:gd name="T60" fmla="*/ 192 w 202"/>
                <a:gd name="T61" fmla="*/ 3 h 472"/>
                <a:gd name="T62" fmla="*/ 201 w 202"/>
                <a:gd name="T63" fmla="*/ 0 h 472"/>
                <a:gd name="T64" fmla="*/ 202 w 202"/>
                <a:gd name="T65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2" h="472">
                  <a:moveTo>
                    <a:pt x="202" y="0"/>
                  </a:moveTo>
                  <a:lnTo>
                    <a:pt x="202" y="472"/>
                  </a:lnTo>
                  <a:lnTo>
                    <a:pt x="78" y="472"/>
                  </a:lnTo>
                  <a:lnTo>
                    <a:pt x="76" y="468"/>
                  </a:lnTo>
                  <a:lnTo>
                    <a:pt x="75" y="457"/>
                  </a:lnTo>
                  <a:lnTo>
                    <a:pt x="71" y="439"/>
                  </a:lnTo>
                  <a:lnTo>
                    <a:pt x="67" y="417"/>
                  </a:lnTo>
                  <a:lnTo>
                    <a:pt x="62" y="388"/>
                  </a:lnTo>
                  <a:lnTo>
                    <a:pt x="55" y="358"/>
                  </a:lnTo>
                  <a:lnTo>
                    <a:pt x="49" y="324"/>
                  </a:lnTo>
                  <a:lnTo>
                    <a:pt x="42" y="288"/>
                  </a:lnTo>
                  <a:lnTo>
                    <a:pt x="36" y="253"/>
                  </a:lnTo>
                  <a:lnTo>
                    <a:pt x="29" y="218"/>
                  </a:lnTo>
                  <a:lnTo>
                    <a:pt x="23" y="184"/>
                  </a:lnTo>
                  <a:lnTo>
                    <a:pt x="16" y="151"/>
                  </a:lnTo>
                  <a:lnTo>
                    <a:pt x="11" y="122"/>
                  </a:lnTo>
                  <a:lnTo>
                    <a:pt x="7" y="99"/>
                  </a:lnTo>
                  <a:lnTo>
                    <a:pt x="3" y="79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3" y="57"/>
                  </a:lnTo>
                  <a:lnTo>
                    <a:pt x="14" y="51"/>
                  </a:lnTo>
                  <a:lnTo>
                    <a:pt x="28" y="46"/>
                  </a:lnTo>
                  <a:lnTo>
                    <a:pt x="46" y="41"/>
                  </a:lnTo>
                  <a:lnTo>
                    <a:pt x="67" y="34"/>
                  </a:lnTo>
                  <a:lnTo>
                    <a:pt x="91" y="28"/>
                  </a:lnTo>
                  <a:lnTo>
                    <a:pt x="114" y="21"/>
                  </a:lnTo>
                  <a:lnTo>
                    <a:pt x="137" y="16"/>
                  </a:lnTo>
                  <a:lnTo>
                    <a:pt x="158" y="11"/>
                  </a:lnTo>
                  <a:lnTo>
                    <a:pt x="176" y="6"/>
                  </a:lnTo>
                  <a:lnTo>
                    <a:pt x="192" y="3"/>
                  </a:lnTo>
                  <a:lnTo>
                    <a:pt x="201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3775" y="2375"/>
              <a:ext cx="61" cy="120"/>
            </a:xfrm>
            <a:custGeom>
              <a:avLst/>
              <a:gdLst>
                <a:gd name="T0" fmla="*/ 61 w 61"/>
                <a:gd name="T1" fmla="*/ 0 h 120"/>
                <a:gd name="T2" fmla="*/ 61 w 61"/>
                <a:gd name="T3" fmla="*/ 120 h 120"/>
                <a:gd name="T4" fmla="*/ 35 w 61"/>
                <a:gd name="T5" fmla="*/ 120 h 120"/>
                <a:gd name="T6" fmla="*/ 0 w 61"/>
                <a:gd name="T7" fmla="*/ 65 h 120"/>
                <a:gd name="T8" fmla="*/ 61 w 61"/>
                <a:gd name="T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20">
                  <a:moveTo>
                    <a:pt x="61" y="0"/>
                  </a:moveTo>
                  <a:lnTo>
                    <a:pt x="61" y="120"/>
                  </a:lnTo>
                  <a:lnTo>
                    <a:pt x="35" y="120"/>
                  </a:lnTo>
                  <a:lnTo>
                    <a:pt x="0" y="65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F5242C"/>
            </a:solidFill>
            <a:ln w="0">
              <a:solidFill>
                <a:srgbClr val="F5242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3759" y="2495"/>
              <a:ext cx="77" cy="350"/>
            </a:xfrm>
            <a:custGeom>
              <a:avLst/>
              <a:gdLst>
                <a:gd name="T0" fmla="*/ 51 w 77"/>
                <a:gd name="T1" fmla="*/ 0 h 350"/>
                <a:gd name="T2" fmla="*/ 77 w 77"/>
                <a:gd name="T3" fmla="*/ 0 h 350"/>
                <a:gd name="T4" fmla="*/ 77 w 77"/>
                <a:gd name="T5" fmla="*/ 350 h 350"/>
                <a:gd name="T6" fmla="*/ 0 w 77"/>
                <a:gd name="T7" fmla="*/ 350 h 350"/>
                <a:gd name="T8" fmla="*/ 51 w 77"/>
                <a:gd name="T9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50">
                  <a:moveTo>
                    <a:pt x="51" y="0"/>
                  </a:moveTo>
                  <a:lnTo>
                    <a:pt x="77" y="0"/>
                  </a:lnTo>
                  <a:lnTo>
                    <a:pt x="77" y="350"/>
                  </a:lnTo>
                  <a:lnTo>
                    <a:pt x="0" y="35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4DD3FF"/>
            </a:solidFill>
            <a:ln w="0">
              <a:solidFill>
                <a:srgbClr val="4DD3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3679" y="2190"/>
              <a:ext cx="157" cy="308"/>
            </a:xfrm>
            <a:custGeom>
              <a:avLst/>
              <a:gdLst>
                <a:gd name="T0" fmla="*/ 12 w 157"/>
                <a:gd name="T1" fmla="*/ 0 h 308"/>
                <a:gd name="T2" fmla="*/ 157 w 157"/>
                <a:gd name="T3" fmla="*/ 181 h 308"/>
                <a:gd name="T4" fmla="*/ 157 w 157"/>
                <a:gd name="T5" fmla="*/ 185 h 308"/>
                <a:gd name="T6" fmla="*/ 35 w 157"/>
                <a:gd name="T7" fmla="*/ 308 h 308"/>
                <a:gd name="T8" fmla="*/ 0 w 157"/>
                <a:gd name="T9" fmla="*/ 50 h 308"/>
                <a:gd name="T10" fmla="*/ 12 w 157"/>
                <a:gd name="T11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7" h="308">
                  <a:moveTo>
                    <a:pt x="12" y="0"/>
                  </a:moveTo>
                  <a:lnTo>
                    <a:pt x="157" y="181"/>
                  </a:lnTo>
                  <a:lnTo>
                    <a:pt x="157" y="185"/>
                  </a:lnTo>
                  <a:lnTo>
                    <a:pt x="35" y="308"/>
                  </a:lnTo>
                  <a:lnTo>
                    <a:pt x="0" y="5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3689" y="2186"/>
              <a:ext cx="147" cy="185"/>
            </a:xfrm>
            <a:custGeom>
              <a:avLst/>
              <a:gdLst>
                <a:gd name="T0" fmla="*/ 0 w 147"/>
                <a:gd name="T1" fmla="*/ 0 h 185"/>
                <a:gd name="T2" fmla="*/ 0 w 147"/>
                <a:gd name="T3" fmla="*/ 0 h 185"/>
                <a:gd name="T4" fmla="*/ 147 w 147"/>
                <a:gd name="T5" fmla="*/ 181 h 185"/>
                <a:gd name="T6" fmla="*/ 147 w 147"/>
                <a:gd name="T7" fmla="*/ 185 h 185"/>
                <a:gd name="T8" fmla="*/ 2 w 147"/>
                <a:gd name="T9" fmla="*/ 4 h 185"/>
                <a:gd name="T10" fmla="*/ 2 w 147"/>
                <a:gd name="T11" fmla="*/ 5 h 185"/>
                <a:gd name="T12" fmla="*/ 0 w 147"/>
                <a:gd name="T13" fmla="*/ 4 h 185"/>
                <a:gd name="T14" fmla="*/ 0 w 147"/>
                <a:gd name="T15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85">
                  <a:moveTo>
                    <a:pt x="0" y="0"/>
                  </a:moveTo>
                  <a:lnTo>
                    <a:pt x="0" y="0"/>
                  </a:lnTo>
                  <a:lnTo>
                    <a:pt x="147" y="181"/>
                  </a:lnTo>
                  <a:lnTo>
                    <a:pt x="147" y="185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AD91"/>
            </a:solidFill>
            <a:ln w="0">
              <a:solidFill>
                <a:srgbClr val="E0AD9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3691" y="2190"/>
              <a:ext cx="145" cy="182"/>
            </a:xfrm>
            <a:custGeom>
              <a:avLst/>
              <a:gdLst>
                <a:gd name="T0" fmla="*/ 0 w 145"/>
                <a:gd name="T1" fmla="*/ 0 h 182"/>
                <a:gd name="T2" fmla="*/ 145 w 145"/>
                <a:gd name="T3" fmla="*/ 181 h 182"/>
                <a:gd name="T4" fmla="*/ 145 w 145"/>
                <a:gd name="T5" fmla="*/ 182 h 182"/>
                <a:gd name="T6" fmla="*/ 0 w 145"/>
                <a:gd name="T7" fmla="*/ 1 h 182"/>
                <a:gd name="T8" fmla="*/ 0 w 145"/>
                <a:gd name="T9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182">
                  <a:moveTo>
                    <a:pt x="0" y="0"/>
                  </a:moveTo>
                  <a:lnTo>
                    <a:pt x="145" y="181"/>
                  </a:lnTo>
                  <a:lnTo>
                    <a:pt x="145" y="18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9F9"/>
            </a:solidFill>
            <a:ln w="0">
              <a:solidFill>
                <a:srgbClr val="F6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2"/>
            <p:cNvSpPr>
              <a:spLocks noEditPoints="1"/>
            </p:cNvSpPr>
            <p:nvPr/>
          </p:nvSpPr>
          <p:spPr bwMode="auto">
            <a:xfrm>
              <a:off x="3716" y="2376"/>
              <a:ext cx="119" cy="162"/>
            </a:xfrm>
            <a:custGeom>
              <a:avLst/>
              <a:gdLst>
                <a:gd name="T0" fmla="*/ 59 w 119"/>
                <a:gd name="T1" fmla="*/ 64 h 162"/>
                <a:gd name="T2" fmla="*/ 59 w 119"/>
                <a:gd name="T3" fmla="*/ 65 h 162"/>
                <a:gd name="T4" fmla="*/ 0 w 119"/>
                <a:gd name="T5" fmla="*/ 130 h 162"/>
                <a:gd name="T6" fmla="*/ 2 w 119"/>
                <a:gd name="T7" fmla="*/ 147 h 162"/>
                <a:gd name="T8" fmla="*/ 62 w 119"/>
                <a:gd name="T9" fmla="*/ 71 h 162"/>
                <a:gd name="T10" fmla="*/ 65 w 119"/>
                <a:gd name="T11" fmla="*/ 75 h 162"/>
                <a:gd name="T12" fmla="*/ 4 w 119"/>
                <a:gd name="T13" fmla="*/ 162 h 162"/>
                <a:gd name="T14" fmla="*/ 0 w 119"/>
                <a:gd name="T15" fmla="*/ 128 h 162"/>
                <a:gd name="T16" fmla="*/ 59 w 119"/>
                <a:gd name="T17" fmla="*/ 64 h 162"/>
                <a:gd name="T18" fmla="*/ 119 w 119"/>
                <a:gd name="T19" fmla="*/ 0 h 162"/>
                <a:gd name="T20" fmla="*/ 94 w 119"/>
                <a:gd name="T21" fmla="*/ 26 h 162"/>
                <a:gd name="T22" fmla="*/ 112 w 119"/>
                <a:gd name="T23" fmla="*/ 7 h 162"/>
                <a:gd name="T24" fmla="*/ 119 w 119"/>
                <a:gd name="T2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9" h="162">
                  <a:moveTo>
                    <a:pt x="59" y="64"/>
                  </a:moveTo>
                  <a:lnTo>
                    <a:pt x="59" y="65"/>
                  </a:lnTo>
                  <a:lnTo>
                    <a:pt x="0" y="130"/>
                  </a:lnTo>
                  <a:lnTo>
                    <a:pt x="2" y="147"/>
                  </a:lnTo>
                  <a:lnTo>
                    <a:pt x="62" y="71"/>
                  </a:lnTo>
                  <a:lnTo>
                    <a:pt x="65" y="75"/>
                  </a:lnTo>
                  <a:lnTo>
                    <a:pt x="4" y="162"/>
                  </a:lnTo>
                  <a:lnTo>
                    <a:pt x="0" y="128"/>
                  </a:lnTo>
                  <a:lnTo>
                    <a:pt x="59" y="64"/>
                  </a:lnTo>
                  <a:close/>
                  <a:moveTo>
                    <a:pt x="119" y="0"/>
                  </a:moveTo>
                  <a:lnTo>
                    <a:pt x="94" y="26"/>
                  </a:lnTo>
                  <a:lnTo>
                    <a:pt x="112" y="7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E9EFEE"/>
            </a:solidFill>
            <a:ln w="0">
              <a:solidFill>
                <a:srgbClr val="E9EF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3775" y="2375"/>
              <a:ext cx="61" cy="76"/>
            </a:xfrm>
            <a:custGeom>
              <a:avLst/>
              <a:gdLst>
                <a:gd name="T0" fmla="*/ 52 w 61"/>
                <a:gd name="T1" fmla="*/ 11 h 76"/>
                <a:gd name="T2" fmla="*/ 6 w 61"/>
                <a:gd name="T3" fmla="*/ 76 h 76"/>
                <a:gd name="T4" fmla="*/ 3 w 61"/>
                <a:gd name="T5" fmla="*/ 72 h 76"/>
                <a:gd name="T6" fmla="*/ 52 w 61"/>
                <a:gd name="T7" fmla="*/ 11 h 76"/>
                <a:gd name="T8" fmla="*/ 61 w 61"/>
                <a:gd name="T9" fmla="*/ 0 h 76"/>
                <a:gd name="T10" fmla="*/ 57 w 61"/>
                <a:gd name="T11" fmla="*/ 4 h 76"/>
                <a:gd name="T12" fmla="*/ 0 w 61"/>
                <a:gd name="T13" fmla="*/ 66 h 76"/>
                <a:gd name="T14" fmla="*/ 0 w 61"/>
                <a:gd name="T15" fmla="*/ 65 h 76"/>
                <a:gd name="T16" fmla="*/ 35 w 61"/>
                <a:gd name="T17" fmla="*/ 27 h 76"/>
                <a:gd name="T18" fmla="*/ 60 w 61"/>
                <a:gd name="T19" fmla="*/ 1 h 76"/>
                <a:gd name="T20" fmla="*/ 61 w 61"/>
                <a:gd name="T2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76">
                  <a:moveTo>
                    <a:pt x="52" y="11"/>
                  </a:moveTo>
                  <a:lnTo>
                    <a:pt x="6" y="76"/>
                  </a:lnTo>
                  <a:lnTo>
                    <a:pt x="3" y="72"/>
                  </a:lnTo>
                  <a:lnTo>
                    <a:pt x="52" y="11"/>
                  </a:lnTo>
                  <a:close/>
                  <a:moveTo>
                    <a:pt x="61" y="0"/>
                  </a:moveTo>
                  <a:lnTo>
                    <a:pt x="57" y="4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35" y="27"/>
                  </a:lnTo>
                  <a:lnTo>
                    <a:pt x="60" y="1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D8191A"/>
            </a:solidFill>
            <a:ln w="0">
              <a:solidFill>
                <a:srgbClr val="D8191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3828" y="2373"/>
              <a:ext cx="8" cy="10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0 h 10"/>
                <a:gd name="T4" fmla="*/ 8 w 8"/>
                <a:gd name="T5" fmla="*/ 2 h 10"/>
                <a:gd name="T6" fmla="*/ 7 w 8"/>
                <a:gd name="T7" fmla="*/ 3 h 10"/>
                <a:gd name="T8" fmla="*/ 0 w 8"/>
                <a:gd name="T9" fmla="*/ 10 h 10"/>
                <a:gd name="T10" fmla="*/ 8 w 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0" y="1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9EFEE"/>
            </a:solidFill>
            <a:ln w="0">
              <a:solidFill>
                <a:srgbClr val="E9EF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3500" y="2240"/>
              <a:ext cx="255" cy="605"/>
            </a:xfrm>
            <a:custGeom>
              <a:avLst/>
              <a:gdLst>
                <a:gd name="T0" fmla="*/ 179 w 255"/>
                <a:gd name="T1" fmla="*/ 0 h 605"/>
                <a:gd name="T2" fmla="*/ 192 w 255"/>
                <a:gd name="T3" fmla="*/ 57 h 605"/>
                <a:gd name="T4" fmla="*/ 255 w 255"/>
                <a:gd name="T5" fmla="*/ 605 h 605"/>
                <a:gd name="T6" fmla="*/ 146 w 255"/>
                <a:gd name="T7" fmla="*/ 605 h 605"/>
                <a:gd name="T8" fmla="*/ 26 w 255"/>
                <a:gd name="T9" fmla="*/ 361 h 605"/>
                <a:gd name="T10" fmla="*/ 140 w 255"/>
                <a:gd name="T11" fmla="*/ 284 h 605"/>
                <a:gd name="T12" fmla="*/ 0 w 255"/>
                <a:gd name="T13" fmla="*/ 218 h 605"/>
                <a:gd name="T14" fmla="*/ 121 w 255"/>
                <a:gd name="T15" fmla="*/ 26 h 605"/>
                <a:gd name="T16" fmla="*/ 179 w 255"/>
                <a:gd name="T17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605">
                  <a:moveTo>
                    <a:pt x="179" y="0"/>
                  </a:moveTo>
                  <a:lnTo>
                    <a:pt x="192" y="57"/>
                  </a:lnTo>
                  <a:lnTo>
                    <a:pt x="255" y="605"/>
                  </a:lnTo>
                  <a:lnTo>
                    <a:pt x="146" y="605"/>
                  </a:lnTo>
                  <a:lnTo>
                    <a:pt x="26" y="361"/>
                  </a:lnTo>
                  <a:lnTo>
                    <a:pt x="140" y="284"/>
                  </a:lnTo>
                  <a:lnTo>
                    <a:pt x="0" y="218"/>
                  </a:lnTo>
                  <a:lnTo>
                    <a:pt x="121" y="2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3836" y="2372"/>
              <a:ext cx="207" cy="473"/>
            </a:xfrm>
            <a:custGeom>
              <a:avLst/>
              <a:gdLst>
                <a:gd name="T0" fmla="*/ 3 w 207"/>
                <a:gd name="T1" fmla="*/ 0 h 473"/>
                <a:gd name="T2" fmla="*/ 7 w 207"/>
                <a:gd name="T3" fmla="*/ 1 h 473"/>
                <a:gd name="T4" fmla="*/ 17 w 207"/>
                <a:gd name="T5" fmla="*/ 4 h 473"/>
                <a:gd name="T6" fmla="*/ 31 w 207"/>
                <a:gd name="T7" fmla="*/ 7 h 473"/>
                <a:gd name="T8" fmla="*/ 50 w 207"/>
                <a:gd name="T9" fmla="*/ 12 h 473"/>
                <a:gd name="T10" fmla="*/ 71 w 207"/>
                <a:gd name="T11" fmla="*/ 17 h 473"/>
                <a:gd name="T12" fmla="*/ 94 w 207"/>
                <a:gd name="T13" fmla="*/ 22 h 473"/>
                <a:gd name="T14" fmla="*/ 117 w 207"/>
                <a:gd name="T15" fmla="*/ 29 h 473"/>
                <a:gd name="T16" fmla="*/ 140 w 207"/>
                <a:gd name="T17" fmla="*/ 35 h 473"/>
                <a:gd name="T18" fmla="*/ 161 w 207"/>
                <a:gd name="T19" fmla="*/ 42 h 473"/>
                <a:gd name="T20" fmla="*/ 179 w 207"/>
                <a:gd name="T21" fmla="*/ 47 h 473"/>
                <a:gd name="T22" fmla="*/ 194 w 207"/>
                <a:gd name="T23" fmla="*/ 52 h 473"/>
                <a:gd name="T24" fmla="*/ 204 w 207"/>
                <a:gd name="T25" fmla="*/ 58 h 473"/>
                <a:gd name="T26" fmla="*/ 207 w 207"/>
                <a:gd name="T27" fmla="*/ 60 h 473"/>
                <a:gd name="T28" fmla="*/ 207 w 207"/>
                <a:gd name="T29" fmla="*/ 67 h 473"/>
                <a:gd name="T30" fmla="*/ 204 w 207"/>
                <a:gd name="T31" fmla="*/ 80 h 473"/>
                <a:gd name="T32" fmla="*/ 202 w 207"/>
                <a:gd name="T33" fmla="*/ 100 h 473"/>
                <a:gd name="T34" fmla="*/ 196 w 207"/>
                <a:gd name="T35" fmla="*/ 123 h 473"/>
                <a:gd name="T36" fmla="*/ 191 w 207"/>
                <a:gd name="T37" fmla="*/ 152 h 473"/>
                <a:gd name="T38" fmla="*/ 185 w 207"/>
                <a:gd name="T39" fmla="*/ 185 h 473"/>
                <a:gd name="T40" fmla="*/ 179 w 207"/>
                <a:gd name="T41" fmla="*/ 219 h 473"/>
                <a:gd name="T42" fmla="*/ 172 w 207"/>
                <a:gd name="T43" fmla="*/ 254 h 473"/>
                <a:gd name="T44" fmla="*/ 165 w 207"/>
                <a:gd name="T45" fmla="*/ 289 h 473"/>
                <a:gd name="T46" fmla="*/ 158 w 207"/>
                <a:gd name="T47" fmla="*/ 325 h 473"/>
                <a:gd name="T48" fmla="*/ 152 w 207"/>
                <a:gd name="T49" fmla="*/ 359 h 473"/>
                <a:gd name="T50" fmla="*/ 145 w 207"/>
                <a:gd name="T51" fmla="*/ 389 h 473"/>
                <a:gd name="T52" fmla="*/ 140 w 207"/>
                <a:gd name="T53" fmla="*/ 418 h 473"/>
                <a:gd name="T54" fmla="*/ 136 w 207"/>
                <a:gd name="T55" fmla="*/ 440 h 473"/>
                <a:gd name="T56" fmla="*/ 132 w 207"/>
                <a:gd name="T57" fmla="*/ 458 h 473"/>
                <a:gd name="T58" fmla="*/ 131 w 207"/>
                <a:gd name="T59" fmla="*/ 469 h 473"/>
                <a:gd name="T60" fmla="*/ 130 w 207"/>
                <a:gd name="T61" fmla="*/ 473 h 473"/>
                <a:gd name="T62" fmla="*/ 0 w 207"/>
                <a:gd name="T63" fmla="*/ 473 h 473"/>
                <a:gd name="T64" fmla="*/ 0 w 207"/>
                <a:gd name="T65" fmla="*/ 1 h 473"/>
                <a:gd name="T66" fmla="*/ 3 w 207"/>
                <a:gd name="T67" fmla="*/ 0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7" h="473">
                  <a:moveTo>
                    <a:pt x="3" y="0"/>
                  </a:moveTo>
                  <a:lnTo>
                    <a:pt x="7" y="1"/>
                  </a:lnTo>
                  <a:lnTo>
                    <a:pt x="17" y="4"/>
                  </a:lnTo>
                  <a:lnTo>
                    <a:pt x="31" y="7"/>
                  </a:lnTo>
                  <a:lnTo>
                    <a:pt x="50" y="12"/>
                  </a:lnTo>
                  <a:lnTo>
                    <a:pt x="71" y="17"/>
                  </a:lnTo>
                  <a:lnTo>
                    <a:pt x="94" y="22"/>
                  </a:lnTo>
                  <a:lnTo>
                    <a:pt x="117" y="29"/>
                  </a:lnTo>
                  <a:lnTo>
                    <a:pt x="140" y="35"/>
                  </a:lnTo>
                  <a:lnTo>
                    <a:pt x="161" y="42"/>
                  </a:lnTo>
                  <a:lnTo>
                    <a:pt x="179" y="47"/>
                  </a:lnTo>
                  <a:lnTo>
                    <a:pt x="194" y="52"/>
                  </a:lnTo>
                  <a:lnTo>
                    <a:pt x="204" y="58"/>
                  </a:lnTo>
                  <a:lnTo>
                    <a:pt x="207" y="60"/>
                  </a:lnTo>
                  <a:lnTo>
                    <a:pt x="207" y="67"/>
                  </a:lnTo>
                  <a:lnTo>
                    <a:pt x="204" y="80"/>
                  </a:lnTo>
                  <a:lnTo>
                    <a:pt x="202" y="100"/>
                  </a:lnTo>
                  <a:lnTo>
                    <a:pt x="196" y="123"/>
                  </a:lnTo>
                  <a:lnTo>
                    <a:pt x="191" y="152"/>
                  </a:lnTo>
                  <a:lnTo>
                    <a:pt x="185" y="185"/>
                  </a:lnTo>
                  <a:lnTo>
                    <a:pt x="179" y="219"/>
                  </a:lnTo>
                  <a:lnTo>
                    <a:pt x="172" y="254"/>
                  </a:lnTo>
                  <a:lnTo>
                    <a:pt x="165" y="289"/>
                  </a:lnTo>
                  <a:lnTo>
                    <a:pt x="158" y="325"/>
                  </a:lnTo>
                  <a:lnTo>
                    <a:pt x="152" y="359"/>
                  </a:lnTo>
                  <a:lnTo>
                    <a:pt x="145" y="389"/>
                  </a:lnTo>
                  <a:lnTo>
                    <a:pt x="140" y="418"/>
                  </a:lnTo>
                  <a:lnTo>
                    <a:pt x="136" y="440"/>
                  </a:lnTo>
                  <a:lnTo>
                    <a:pt x="132" y="458"/>
                  </a:lnTo>
                  <a:lnTo>
                    <a:pt x="131" y="469"/>
                  </a:lnTo>
                  <a:lnTo>
                    <a:pt x="130" y="473"/>
                  </a:lnTo>
                  <a:lnTo>
                    <a:pt x="0" y="47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3836" y="2372"/>
              <a:ext cx="67" cy="123"/>
            </a:xfrm>
            <a:custGeom>
              <a:avLst/>
              <a:gdLst>
                <a:gd name="T0" fmla="*/ 3 w 67"/>
                <a:gd name="T1" fmla="*/ 0 h 123"/>
                <a:gd name="T2" fmla="*/ 67 w 67"/>
                <a:gd name="T3" fmla="*/ 68 h 123"/>
                <a:gd name="T4" fmla="*/ 31 w 67"/>
                <a:gd name="T5" fmla="*/ 123 h 123"/>
                <a:gd name="T6" fmla="*/ 0 w 67"/>
                <a:gd name="T7" fmla="*/ 123 h 123"/>
                <a:gd name="T8" fmla="*/ 0 w 67"/>
                <a:gd name="T9" fmla="*/ 4 h 123"/>
                <a:gd name="T10" fmla="*/ 3 w 67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23">
                  <a:moveTo>
                    <a:pt x="3" y="0"/>
                  </a:moveTo>
                  <a:lnTo>
                    <a:pt x="67" y="68"/>
                  </a:lnTo>
                  <a:lnTo>
                    <a:pt x="31" y="123"/>
                  </a:lnTo>
                  <a:lnTo>
                    <a:pt x="0" y="123"/>
                  </a:lnTo>
                  <a:lnTo>
                    <a:pt x="0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5242C"/>
            </a:solidFill>
            <a:ln w="0">
              <a:solidFill>
                <a:srgbClr val="F5242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3836" y="2495"/>
              <a:ext cx="83" cy="350"/>
            </a:xfrm>
            <a:custGeom>
              <a:avLst/>
              <a:gdLst>
                <a:gd name="T0" fmla="*/ 0 w 83"/>
                <a:gd name="T1" fmla="*/ 0 h 350"/>
                <a:gd name="T2" fmla="*/ 31 w 83"/>
                <a:gd name="T3" fmla="*/ 0 h 350"/>
                <a:gd name="T4" fmla="*/ 83 w 83"/>
                <a:gd name="T5" fmla="*/ 350 h 350"/>
                <a:gd name="T6" fmla="*/ 0 w 83"/>
                <a:gd name="T7" fmla="*/ 350 h 350"/>
                <a:gd name="T8" fmla="*/ 0 w 83"/>
                <a:gd name="T9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350">
                  <a:moveTo>
                    <a:pt x="0" y="0"/>
                  </a:moveTo>
                  <a:lnTo>
                    <a:pt x="31" y="0"/>
                  </a:lnTo>
                  <a:lnTo>
                    <a:pt x="83" y="350"/>
                  </a:lnTo>
                  <a:lnTo>
                    <a:pt x="0" y="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D3FF"/>
            </a:solidFill>
            <a:ln w="0">
              <a:solidFill>
                <a:srgbClr val="4DD3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3839" y="2190"/>
              <a:ext cx="161" cy="308"/>
            </a:xfrm>
            <a:custGeom>
              <a:avLst/>
              <a:gdLst>
                <a:gd name="T0" fmla="*/ 148 w 161"/>
                <a:gd name="T1" fmla="*/ 0 h 308"/>
                <a:gd name="T2" fmla="*/ 161 w 161"/>
                <a:gd name="T3" fmla="*/ 50 h 308"/>
                <a:gd name="T4" fmla="*/ 124 w 161"/>
                <a:gd name="T5" fmla="*/ 308 h 308"/>
                <a:gd name="T6" fmla="*/ 0 w 161"/>
                <a:gd name="T7" fmla="*/ 182 h 308"/>
                <a:gd name="T8" fmla="*/ 148 w 161"/>
                <a:gd name="T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308">
                  <a:moveTo>
                    <a:pt x="148" y="0"/>
                  </a:moveTo>
                  <a:lnTo>
                    <a:pt x="161" y="50"/>
                  </a:lnTo>
                  <a:lnTo>
                    <a:pt x="124" y="308"/>
                  </a:lnTo>
                  <a:lnTo>
                    <a:pt x="0" y="18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3836" y="2369"/>
              <a:ext cx="3" cy="7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3 h 7"/>
                <a:gd name="T4" fmla="*/ 0 w 3"/>
                <a:gd name="T5" fmla="*/ 7 h 7"/>
                <a:gd name="T6" fmla="*/ 0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lnTo>
                    <a:pt x="3" y="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836" y="2186"/>
              <a:ext cx="148" cy="186"/>
            </a:xfrm>
            <a:custGeom>
              <a:avLst/>
              <a:gdLst>
                <a:gd name="T0" fmla="*/ 148 w 148"/>
                <a:gd name="T1" fmla="*/ 0 h 186"/>
                <a:gd name="T2" fmla="*/ 148 w 148"/>
                <a:gd name="T3" fmla="*/ 4 h 186"/>
                <a:gd name="T4" fmla="*/ 3 w 148"/>
                <a:gd name="T5" fmla="*/ 186 h 186"/>
                <a:gd name="T6" fmla="*/ 0 w 148"/>
                <a:gd name="T7" fmla="*/ 183 h 186"/>
                <a:gd name="T8" fmla="*/ 0 w 148"/>
                <a:gd name="T9" fmla="*/ 178 h 186"/>
                <a:gd name="T10" fmla="*/ 3 w 148"/>
                <a:gd name="T11" fmla="*/ 182 h 186"/>
                <a:gd name="T12" fmla="*/ 140 w 148"/>
                <a:gd name="T13" fmla="*/ 8 h 186"/>
                <a:gd name="T14" fmla="*/ 144 w 148"/>
                <a:gd name="T15" fmla="*/ 5 h 186"/>
                <a:gd name="T16" fmla="*/ 145 w 148"/>
                <a:gd name="T17" fmla="*/ 3 h 186"/>
                <a:gd name="T18" fmla="*/ 147 w 148"/>
                <a:gd name="T19" fmla="*/ 1 h 186"/>
                <a:gd name="T20" fmla="*/ 148 w 148"/>
                <a:gd name="T21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86">
                  <a:moveTo>
                    <a:pt x="148" y="0"/>
                  </a:moveTo>
                  <a:lnTo>
                    <a:pt x="148" y="4"/>
                  </a:lnTo>
                  <a:lnTo>
                    <a:pt x="3" y="186"/>
                  </a:lnTo>
                  <a:lnTo>
                    <a:pt x="0" y="183"/>
                  </a:lnTo>
                  <a:lnTo>
                    <a:pt x="0" y="178"/>
                  </a:lnTo>
                  <a:lnTo>
                    <a:pt x="3" y="182"/>
                  </a:lnTo>
                  <a:lnTo>
                    <a:pt x="140" y="8"/>
                  </a:lnTo>
                  <a:lnTo>
                    <a:pt x="144" y="5"/>
                  </a:lnTo>
                  <a:lnTo>
                    <a:pt x="145" y="3"/>
                  </a:lnTo>
                  <a:lnTo>
                    <a:pt x="147" y="1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E0AD91"/>
            </a:solidFill>
            <a:ln w="0">
              <a:solidFill>
                <a:srgbClr val="E0AD9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3976" y="2186"/>
              <a:ext cx="8" cy="8"/>
            </a:xfrm>
            <a:custGeom>
              <a:avLst/>
              <a:gdLst>
                <a:gd name="T0" fmla="*/ 7 w 8"/>
                <a:gd name="T1" fmla="*/ 0 h 8"/>
                <a:gd name="T2" fmla="*/ 8 w 8"/>
                <a:gd name="T3" fmla="*/ 0 h 8"/>
                <a:gd name="T4" fmla="*/ 8 w 8"/>
                <a:gd name="T5" fmla="*/ 0 h 8"/>
                <a:gd name="T6" fmla="*/ 7 w 8"/>
                <a:gd name="T7" fmla="*/ 1 h 8"/>
                <a:gd name="T8" fmla="*/ 5 w 8"/>
                <a:gd name="T9" fmla="*/ 3 h 8"/>
                <a:gd name="T10" fmla="*/ 4 w 8"/>
                <a:gd name="T11" fmla="*/ 5 h 8"/>
                <a:gd name="T12" fmla="*/ 0 w 8"/>
                <a:gd name="T13" fmla="*/ 8 h 8"/>
                <a:gd name="T14" fmla="*/ 7 w 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CB9F84"/>
            </a:solidFill>
            <a:ln w="0">
              <a:solidFill>
                <a:srgbClr val="CB9F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3"/>
            <p:cNvSpPr>
              <a:spLocks/>
            </p:cNvSpPr>
            <p:nvPr/>
          </p:nvSpPr>
          <p:spPr bwMode="auto">
            <a:xfrm>
              <a:off x="3836" y="2369"/>
              <a:ext cx="3" cy="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0 w 3"/>
                <a:gd name="T7" fmla="*/ 0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9F9"/>
            </a:solidFill>
            <a:ln w="0">
              <a:solidFill>
                <a:srgbClr val="F6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4"/>
            <p:cNvSpPr>
              <a:spLocks noEditPoints="1"/>
            </p:cNvSpPr>
            <p:nvPr/>
          </p:nvSpPr>
          <p:spPr bwMode="auto">
            <a:xfrm>
              <a:off x="3843" y="2376"/>
              <a:ext cx="119" cy="162"/>
            </a:xfrm>
            <a:custGeom>
              <a:avLst/>
              <a:gdLst>
                <a:gd name="T0" fmla="*/ 56 w 119"/>
                <a:gd name="T1" fmla="*/ 71 h 162"/>
                <a:gd name="T2" fmla="*/ 117 w 119"/>
                <a:gd name="T3" fmla="*/ 147 h 162"/>
                <a:gd name="T4" fmla="*/ 119 w 119"/>
                <a:gd name="T5" fmla="*/ 127 h 162"/>
                <a:gd name="T6" fmla="*/ 115 w 119"/>
                <a:gd name="T7" fmla="*/ 162 h 162"/>
                <a:gd name="T8" fmla="*/ 53 w 119"/>
                <a:gd name="T9" fmla="*/ 75 h 162"/>
                <a:gd name="T10" fmla="*/ 56 w 119"/>
                <a:gd name="T11" fmla="*/ 71 h 162"/>
                <a:gd name="T12" fmla="*/ 0 w 119"/>
                <a:gd name="T13" fmla="*/ 0 h 162"/>
                <a:gd name="T14" fmla="*/ 9 w 119"/>
                <a:gd name="T15" fmla="*/ 9 h 162"/>
                <a:gd name="T16" fmla="*/ 119 w 119"/>
                <a:gd name="T17" fmla="*/ 127 h 162"/>
                <a:gd name="T18" fmla="*/ 60 w 119"/>
                <a:gd name="T19" fmla="*/ 64 h 162"/>
                <a:gd name="T20" fmla="*/ 60 w 119"/>
                <a:gd name="T21" fmla="*/ 64 h 162"/>
                <a:gd name="T22" fmla="*/ 0 w 119"/>
                <a:gd name="T23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162">
                  <a:moveTo>
                    <a:pt x="56" y="71"/>
                  </a:moveTo>
                  <a:lnTo>
                    <a:pt x="117" y="147"/>
                  </a:lnTo>
                  <a:lnTo>
                    <a:pt x="119" y="127"/>
                  </a:lnTo>
                  <a:lnTo>
                    <a:pt x="115" y="162"/>
                  </a:lnTo>
                  <a:lnTo>
                    <a:pt x="53" y="75"/>
                  </a:lnTo>
                  <a:lnTo>
                    <a:pt x="56" y="71"/>
                  </a:lnTo>
                  <a:close/>
                  <a:moveTo>
                    <a:pt x="0" y="0"/>
                  </a:moveTo>
                  <a:lnTo>
                    <a:pt x="9" y="9"/>
                  </a:lnTo>
                  <a:lnTo>
                    <a:pt x="119" y="127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EFEE"/>
            </a:solidFill>
            <a:ln w="0">
              <a:solidFill>
                <a:srgbClr val="E9EF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5"/>
            <p:cNvSpPr>
              <a:spLocks noEditPoints="1"/>
            </p:cNvSpPr>
            <p:nvPr/>
          </p:nvSpPr>
          <p:spPr bwMode="auto">
            <a:xfrm>
              <a:off x="3841" y="2375"/>
              <a:ext cx="62" cy="76"/>
            </a:xfrm>
            <a:custGeom>
              <a:avLst/>
              <a:gdLst>
                <a:gd name="T0" fmla="*/ 9 w 62"/>
                <a:gd name="T1" fmla="*/ 11 h 76"/>
                <a:gd name="T2" fmla="*/ 58 w 62"/>
                <a:gd name="T3" fmla="*/ 72 h 76"/>
                <a:gd name="T4" fmla="*/ 55 w 62"/>
                <a:gd name="T5" fmla="*/ 76 h 76"/>
                <a:gd name="T6" fmla="*/ 9 w 62"/>
                <a:gd name="T7" fmla="*/ 11 h 76"/>
                <a:gd name="T8" fmla="*/ 0 w 62"/>
                <a:gd name="T9" fmla="*/ 0 h 76"/>
                <a:gd name="T10" fmla="*/ 2 w 62"/>
                <a:gd name="T11" fmla="*/ 1 h 76"/>
                <a:gd name="T12" fmla="*/ 62 w 62"/>
                <a:gd name="T13" fmla="*/ 65 h 76"/>
                <a:gd name="T14" fmla="*/ 62 w 62"/>
                <a:gd name="T15" fmla="*/ 65 h 76"/>
                <a:gd name="T16" fmla="*/ 3 w 62"/>
                <a:gd name="T17" fmla="*/ 4 h 76"/>
                <a:gd name="T18" fmla="*/ 0 w 62"/>
                <a:gd name="T1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76">
                  <a:moveTo>
                    <a:pt x="9" y="11"/>
                  </a:moveTo>
                  <a:lnTo>
                    <a:pt x="58" y="72"/>
                  </a:lnTo>
                  <a:lnTo>
                    <a:pt x="55" y="76"/>
                  </a:lnTo>
                  <a:lnTo>
                    <a:pt x="9" y="11"/>
                  </a:lnTo>
                  <a:close/>
                  <a:moveTo>
                    <a:pt x="0" y="0"/>
                  </a:moveTo>
                  <a:lnTo>
                    <a:pt x="2" y="1"/>
                  </a:lnTo>
                  <a:lnTo>
                    <a:pt x="62" y="65"/>
                  </a:lnTo>
                  <a:lnTo>
                    <a:pt x="62" y="6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191A"/>
            </a:solidFill>
            <a:ln w="0">
              <a:solidFill>
                <a:srgbClr val="D8191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6"/>
            <p:cNvSpPr>
              <a:spLocks/>
            </p:cNvSpPr>
            <p:nvPr/>
          </p:nvSpPr>
          <p:spPr bwMode="auto">
            <a:xfrm>
              <a:off x="3840" y="2373"/>
              <a:ext cx="12" cy="12"/>
            </a:xfrm>
            <a:custGeom>
              <a:avLst/>
              <a:gdLst>
                <a:gd name="T0" fmla="*/ 0 w 12"/>
                <a:gd name="T1" fmla="*/ 0 h 12"/>
                <a:gd name="T2" fmla="*/ 12 w 12"/>
                <a:gd name="T3" fmla="*/ 12 h 12"/>
                <a:gd name="T4" fmla="*/ 3 w 12"/>
                <a:gd name="T5" fmla="*/ 3 h 12"/>
                <a:gd name="T6" fmla="*/ 1 w 12"/>
                <a:gd name="T7" fmla="*/ 2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lnTo>
                    <a:pt x="12" y="12"/>
                  </a:lnTo>
                  <a:lnTo>
                    <a:pt x="3" y="3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EFEE"/>
            </a:solidFill>
            <a:ln w="0">
              <a:solidFill>
                <a:srgbClr val="E9EF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7"/>
            <p:cNvSpPr>
              <a:spLocks noEditPoints="1"/>
            </p:cNvSpPr>
            <p:nvPr/>
          </p:nvSpPr>
          <p:spPr bwMode="auto">
            <a:xfrm>
              <a:off x="3836" y="2372"/>
              <a:ext cx="3" cy="4"/>
            </a:xfrm>
            <a:custGeom>
              <a:avLst/>
              <a:gdLst>
                <a:gd name="T0" fmla="*/ 3 w 3"/>
                <a:gd name="T1" fmla="*/ 1 h 4"/>
                <a:gd name="T2" fmla="*/ 3 w 3"/>
                <a:gd name="T3" fmla="*/ 1 h 4"/>
                <a:gd name="T4" fmla="*/ 0 w 3"/>
                <a:gd name="T5" fmla="*/ 4 h 4"/>
                <a:gd name="T6" fmla="*/ 0 w 3"/>
                <a:gd name="T7" fmla="*/ 4 h 4"/>
                <a:gd name="T8" fmla="*/ 0 w 3"/>
                <a:gd name="T9" fmla="*/ 4 h 4"/>
                <a:gd name="T10" fmla="*/ 3 w 3"/>
                <a:gd name="T11" fmla="*/ 1 h 4"/>
                <a:gd name="T12" fmla="*/ 3 w 3"/>
                <a:gd name="T13" fmla="*/ 0 h 4"/>
                <a:gd name="T14" fmla="*/ 3 w 3"/>
                <a:gd name="T15" fmla="*/ 1 h 4"/>
                <a:gd name="T16" fmla="*/ 3 w 3"/>
                <a:gd name="T17" fmla="*/ 1 h 4"/>
                <a:gd name="T18" fmla="*/ 3 w 3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lnTo>
                    <a:pt x="3" y="1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1"/>
                  </a:lnTo>
                  <a:close/>
                  <a:moveTo>
                    <a:pt x="3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8191A"/>
            </a:solidFill>
            <a:ln w="0">
              <a:solidFill>
                <a:srgbClr val="D8191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8"/>
            <p:cNvSpPr>
              <a:spLocks noEditPoints="1"/>
            </p:cNvSpPr>
            <p:nvPr/>
          </p:nvSpPr>
          <p:spPr bwMode="auto">
            <a:xfrm>
              <a:off x="3836" y="2372"/>
              <a:ext cx="3" cy="4"/>
            </a:xfrm>
            <a:custGeom>
              <a:avLst/>
              <a:gdLst>
                <a:gd name="T0" fmla="*/ 3 w 3"/>
                <a:gd name="T1" fmla="*/ 1 h 4"/>
                <a:gd name="T2" fmla="*/ 3 w 3"/>
                <a:gd name="T3" fmla="*/ 1 h 4"/>
                <a:gd name="T4" fmla="*/ 0 w 3"/>
                <a:gd name="T5" fmla="*/ 4 h 4"/>
                <a:gd name="T6" fmla="*/ 1 w 3"/>
                <a:gd name="T7" fmla="*/ 1 h 4"/>
                <a:gd name="T8" fmla="*/ 3 w 3"/>
                <a:gd name="T9" fmla="*/ 1 h 4"/>
                <a:gd name="T10" fmla="*/ 3 w 3"/>
                <a:gd name="T11" fmla="*/ 0 h 4"/>
                <a:gd name="T12" fmla="*/ 3 w 3"/>
                <a:gd name="T13" fmla="*/ 1 h 4"/>
                <a:gd name="T14" fmla="*/ 3 w 3"/>
                <a:gd name="T15" fmla="*/ 1 h 4"/>
                <a:gd name="T16" fmla="*/ 3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lnTo>
                    <a:pt x="3" y="1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1"/>
                  </a:lnTo>
                  <a:close/>
                  <a:moveTo>
                    <a:pt x="3" y="0"/>
                  </a:move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9EFEE"/>
            </a:solidFill>
            <a:ln w="0">
              <a:solidFill>
                <a:srgbClr val="E9EF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9"/>
            <p:cNvSpPr>
              <a:spLocks noEditPoints="1"/>
            </p:cNvSpPr>
            <p:nvPr/>
          </p:nvSpPr>
          <p:spPr bwMode="auto">
            <a:xfrm>
              <a:off x="3836" y="2373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0 h 2"/>
                <a:gd name="T12" fmla="*/ 1 w 3"/>
                <a:gd name="T13" fmla="*/ 2 h 2"/>
                <a:gd name="T14" fmla="*/ 3 w 3"/>
                <a:gd name="T15" fmla="*/ 0 h 2"/>
                <a:gd name="T16" fmla="*/ 3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close/>
                  <a:moveTo>
                    <a:pt x="3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9EFEE"/>
            </a:solidFill>
            <a:ln w="0">
              <a:solidFill>
                <a:srgbClr val="E9EFE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Rectangle 40"/>
            <p:cNvSpPr>
              <a:spLocks noChangeArrowheads="1"/>
            </p:cNvSpPr>
            <p:nvPr/>
          </p:nvSpPr>
          <p:spPr bwMode="auto">
            <a:xfrm>
              <a:off x="3836" y="2376"/>
              <a:ext cx="1" cy="1"/>
            </a:xfrm>
            <a:prstGeom prst="rect">
              <a:avLst/>
            </a:prstGeom>
            <a:solidFill>
              <a:srgbClr val="BB0705"/>
            </a:solidFill>
            <a:ln w="0">
              <a:solidFill>
                <a:srgbClr val="BB07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1"/>
            <p:cNvSpPr>
              <a:spLocks/>
            </p:cNvSpPr>
            <p:nvPr/>
          </p:nvSpPr>
          <p:spPr bwMode="auto">
            <a:xfrm>
              <a:off x="3836" y="2373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DCDB"/>
            </a:solidFill>
            <a:ln w="0">
              <a:solidFill>
                <a:srgbClr val="D1DCD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2"/>
            <p:cNvSpPr>
              <a:spLocks/>
            </p:cNvSpPr>
            <p:nvPr/>
          </p:nvSpPr>
          <p:spPr bwMode="auto">
            <a:xfrm>
              <a:off x="3922" y="2240"/>
              <a:ext cx="256" cy="605"/>
            </a:xfrm>
            <a:custGeom>
              <a:avLst/>
              <a:gdLst>
                <a:gd name="T0" fmla="*/ 78 w 256"/>
                <a:gd name="T1" fmla="*/ 0 h 605"/>
                <a:gd name="T2" fmla="*/ 130 w 256"/>
                <a:gd name="T3" fmla="*/ 25 h 605"/>
                <a:gd name="T4" fmla="*/ 256 w 256"/>
                <a:gd name="T5" fmla="*/ 218 h 605"/>
                <a:gd name="T6" fmla="*/ 116 w 256"/>
                <a:gd name="T7" fmla="*/ 284 h 605"/>
                <a:gd name="T8" fmla="*/ 230 w 256"/>
                <a:gd name="T9" fmla="*/ 361 h 605"/>
                <a:gd name="T10" fmla="*/ 109 w 256"/>
                <a:gd name="T11" fmla="*/ 605 h 605"/>
                <a:gd name="T12" fmla="*/ 0 w 256"/>
                <a:gd name="T13" fmla="*/ 605 h 605"/>
                <a:gd name="T14" fmla="*/ 65 w 256"/>
                <a:gd name="T15" fmla="*/ 57 h 605"/>
                <a:gd name="T16" fmla="*/ 78 w 256"/>
                <a:gd name="T17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6" h="605">
                  <a:moveTo>
                    <a:pt x="78" y="0"/>
                  </a:moveTo>
                  <a:lnTo>
                    <a:pt x="130" y="25"/>
                  </a:lnTo>
                  <a:lnTo>
                    <a:pt x="256" y="218"/>
                  </a:lnTo>
                  <a:lnTo>
                    <a:pt x="116" y="284"/>
                  </a:lnTo>
                  <a:lnTo>
                    <a:pt x="230" y="361"/>
                  </a:lnTo>
                  <a:lnTo>
                    <a:pt x="109" y="605"/>
                  </a:lnTo>
                  <a:lnTo>
                    <a:pt x="0" y="605"/>
                  </a:lnTo>
                  <a:lnTo>
                    <a:pt x="65" y="5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3759" y="2495"/>
              <a:ext cx="160" cy="350"/>
            </a:xfrm>
            <a:custGeom>
              <a:avLst/>
              <a:gdLst>
                <a:gd name="T0" fmla="*/ 51 w 160"/>
                <a:gd name="T1" fmla="*/ 0 h 350"/>
                <a:gd name="T2" fmla="*/ 108 w 160"/>
                <a:gd name="T3" fmla="*/ 0 h 350"/>
                <a:gd name="T4" fmla="*/ 160 w 160"/>
                <a:gd name="T5" fmla="*/ 350 h 350"/>
                <a:gd name="T6" fmla="*/ 0 w 160"/>
                <a:gd name="T7" fmla="*/ 350 h 350"/>
                <a:gd name="T8" fmla="*/ 51 w 160"/>
                <a:gd name="T9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350">
                  <a:moveTo>
                    <a:pt x="51" y="0"/>
                  </a:moveTo>
                  <a:lnTo>
                    <a:pt x="108" y="0"/>
                  </a:lnTo>
                  <a:lnTo>
                    <a:pt x="160" y="350"/>
                  </a:lnTo>
                  <a:lnTo>
                    <a:pt x="0" y="35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5242C"/>
            </a:solidFill>
            <a:ln w="0">
              <a:solidFill>
                <a:srgbClr val="F5242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3827" y="2375"/>
              <a:ext cx="9" cy="11"/>
            </a:xfrm>
            <a:custGeom>
              <a:avLst/>
              <a:gdLst>
                <a:gd name="T0" fmla="*/ 9 w 9"/>
                <a:gd name="T1" fmla="*/ 0 h 11"/>
                <a:gd name="T2" fmla="*/ 9 w 9"/>
                <a:gd name="T3" fmla="*/ 1 h 11"/>
                <a:gd name="T4" fmla="*/ 0 w 9"/>
                <a:gd name="T5" fmla="*/ 11 h 11"/>
                <a:gd name="T6" fmla="*/ 5 w 9"/>
                <a:gd name="T7" fmla="*/ 4 h 11"/>
                <a:gd name="T8" fmla="*/ 9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lnTo>
                    <a:pt x="9" y="1"/>
                  </a:lnTo>
                  <a:lnTo>
                    <a:pt x="0" y="11"/>
                  </a:lnTo>
                  <a:lnTo>
                    <a:pt x="5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8191A"/>
            </a:solidFill>
            <a:ln w="0">
              <a:solidFill>
                <a:srgbClr val="D8191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3716" y="2441"/>
              <a:ext cx="62" cy="82"/>
            </a:xfrm>
            <a:custGeom>
              <a:avLst/>
              <a:gdLst>
                <a:gd name="T0" fmla="*/ 59 w 62"/>
                <a:gd name="T1" fmla="*/ 0 h 82"/>
                <a:gd name="T2" fmla="*/ 62 w 62"/>
                <a:gd name="T3" fmla="*/ 6 h 82"/>
                <a:gd name="T4" fmla="*/ 2 w 62"/>
                <a:gd name="T5" fmla="*/ 82 h 82"/>
                <a:gd name="T6" fmla="*/ 0 w 62"/>
                <a:gd name="T7" fmla="*/ 65 h 82"/>
                <a:gd name="T8" fmla="*/ 59 w 62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82">
                  <a:moveTo>
                    <a:pt x="59" y="0"/>
                  </a:moveTo>
                  <a:lnTo>
                    <a:pt x="62" y="6"/>
                  </a:lnTo>
                  <a:lnTo>
                    <a:pt x="2" y="82"/>
                  </a:lnTo>
                  <a:lnTo>
                    <a:pt x="0" y="6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D1DCDB"/>
            </a:solidFill>
            <a:ln w="0">
              <a:solidFill>
                <a:srgbClr val="D1DCD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3775" y="2379"/>
              <a:ext cx="57" cy="68"/>
            </a:xfrm>
            <a:custGeom>
              <a:avLst/>
              <a:gdLst>
                <a:gd name="T0" fmla="*/ 57 w 57"/>
                <a:gd name="T1" fmla="*/ 0 h 68"/>
                <a:gd name="T2" fmla="*/ 52 w 57"/>
                <a:gd name="T3" fmla="*/ 7 h 68"/>
                <a:gd name="T4" fmla="*/ 3 w 57"/>
                <a:gd name="T5" fmla="*/ 68 h 68"/>
                <a:gd name="T6" fmla="*/ 0 w 57"/>
                <a:gd name="T7" fmla="*/ 62 h 68"/>
                <a:gd name="T8" fmla="*/ 57 w 57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68">
                  <a:moveTo>
                    <a:pt x="57" y="0"/>
                  </a:moveTo>
                  <a:lnTo>
                    <a:pt x="52" y="7"/>
                  </a:lnTo>
                  <a:lnTo>
                    <a:pt x="3" y="68"/>
                  </a:lnTo>
                  <a:lnTo>
                    <a:pt x="0" y="6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BB0705"/>
            </a:solidFill>
            <a:ln w="0">
              <a:solidFill>
                <a:srgbClr val="BB070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47"/>
            <p:cNvSpPr>
              <a:spLocks noChangeArrowheads="1"/>
            </p:cNvSpPr>
            <p:nvPr/>
          </p:nvSpPr>
          <p:spPr bwMode="auto">
            <a:xfrm>
              <a:off x="3839" y="2372"/>
              <a:ext cx="1" cy="1"/>
            </a:xfrm>
            <a:prstGeom prst="rect">
              <a:avLst/>
            </a:prstGeom>
            <a:solidFill>
              <a:srgbClr val="E9EFEE"/>
            </a:solidFill>
            <a:ln w="0">
              <a:solidFill>
                <a:srgbClr val="E9EFE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3836" y="2373"/>
              <a:ext cx="3" cy="2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3 w 3"/>
                <a:gd name="T9" fmla="*/ 0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DCDB"/>
            </a:solidFill>
            <a:ln w="0">
              <a:solidFill>
                <a:srgbClr val="D1DCD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9"/>
            <p:cNvSpPr>
              <a:spLocks/>
            </p:cNvSpPr>
            <p:nvPr/>
          </p:nvSpPr>
          <p:spPr bwMode="auto">
            <a:xfrm>
              <a:off x="3836" y="2375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AC9C7"/>
            </a:solidFill>
            <a:ln w="0">
              <a:solidFill>
                <a:srgbClr val="BAC9C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0"/>
            <p:cNvSpPr>
              <a:spLocks/>
            </p:cNvSpPr>
            <p:nvPr/>
          </p:nvSpPr>
          <p:spPr bwMode="auto">
            <a:xfrm>
              <a:off x="3839" y="2373"/>
              <a:ext cx="11" cy="13"/>
            </a:xfrm>
            <a:custGeom>
              <a:avLst/>
              <a:gdLst>
                <a:gd name="T0" fmla="*/ 0 w 11"/>
                <a:gd name="T1" fmla="*/ 0 h 13"/>
                <a:gd name="T2" fmla="*/ 5 w 11"/>
                <a:gd name="T3" fmla="*/ 6 h 13"/>
                <a:gd name="T4" fmla="*/ 11 w 11"/>
                <a:gd name="T5" fmla="*/ 13 h 13"/>
                <a:gd name="T6" fmla="*/ 0 w 11"/>
                <a:gd name="T7" fmla="*/ 0 h 13"/>
                <a:gd name="T8" fmla="*/ 0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0" y="0"/>
                  </a:moveTo>
                  <a:lnTo>
                    <a:pt x="5" y="6"/>
                  </a:lnTo>
                  <a:lnTo>
                    <a:pt x="11" y="1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191A"/>
            </a:solidFill>
            <a:ln w="0">
              <a:solidFill>
                <a:srgbClr val="D8191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ectangle 51"/>
            <p:cNvSpPr>
              <a:spLocks noChangeArrowheads="1"/>
            </p:cNvSpPr>
            <p:nvPr/>
          </p:nvSpPr>
          <p:spPr bwMode="auto">
            <a:xfrm>
              <a:off x="3839" y="2372"/>
              <a:ext cx="1" cy="1"/>
            </a:xfrm>
            <a:prstGeom prst="rect">
              <a:avLst/>
            </a:prstGeom>
            <a:solidFill>
              <a:srgbClr val="E9EFEE"/>
            </a:solidFill>
            <a:ln w="0">
              <a:solidFill>
                <a:srgbClr val="E9EFE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2"/>
            <p:cNvSpPr>
              <a:spLocks/>
            </p:cNvSpPr>
            <p:nvPr/>
          </p:nvSpPr>
          <p:spPr bwMode="auto">
            <a:xfrm>
              <a:off x="3899" y="2440"/>
              <a:ext cx="63" cy="83"/>
            </a:xfrm>
            <a:custGeom>
              <a:avLst/>
              <a:gdLst>
                <a:gd name="T0" fmla="*/ 4 w 63"/>
                <a:gd name="T1" fmla="*/ 0 h 83"/>
                <a:gd name="T2" fmla="*/ 63 w 63"/>
                <a:gd name="T3" fmla="*/ 63 h 83"/>
                <a:gd name="T4" fmla="*/ 61 w 63"/>
                <a:gd name="T5" fmla="*/ 83 h 83"/>
                <a:gd name="T6" fmla="*/ 0 w 63"/>
                <a:gd name="T7" fmla="*/ 7 h 83"/>
                <a:gd name="T8" fmla="*/ 4 w 6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83">
                  <a:moveTo>
                    <a:pt x="4" y="0"/>
                  </a:moveTo>
                  <a:lnTo>
                    <a:pt x="63" y="63"/>
                  </a:lnTo>
                  <a:lnTo>
                    <a:pt x="61" y="83"/>
                  </a:lnTo>
                  <a:lnTo>
                    <a:pt x="0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1DCDB"/>
            </a:solidFill>
            <a:ln w="0">
              <a:solidFill>
                <a:srgbClr val="D1DCD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3"/>
            <p:cNvSpPr>
              <a:spLocks/>
            </p:cNvSpPr>
            <p:nvPr/>
          </p:nvSpPr>
          <p:spPr bwMode="auto">
            <a:xfrm>
              <a:off x="3844" y="2379"/>
              <a:ext cx="59" cy="68"/>
            </a:xfrm>
            <a:custGeom>
              <a:avLst/>
              <a:gdLst>
                <a:gd name="T0" fmla="*/ 0 w 59"/>
                <a:gd name="T1" fmla="*/ 0 h 68"/>
                <a:gd name="T2" fmla="*/ 59 w 59"/>
                <a:gd name="T3" fmla="*/ 61 h 68"/>
                <a:gd name="T4" fmla="*/ 55 w 59"/>
                <a:gd name="T5" fmla="*/ 68 h 68"/>
                <a:gd name="T6" fmla="*/ 6 w 59"/>
                <a:gd name="T7" fmla="*/ 7 h 68"/>
                <a:gd name="T8" fmla="*/ 0 w 59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8">
                  <a:moveTo>
                    <a:pt x="0" y="0"/>
                  </a:moveTo>
                  <a:lnTo>
                    <a:pt x="59" y="61"/>
                  </a:lnTo>
                  <a:lnTo>
                    <a:pt x="55" y="68"/>
                  </a:lnTo>
                  <a:lnTo>
                    <a:pt x="6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B0705"/>
            </a:solidFill>
            <a:ln w="0">
              <a:solidFill>
                <a:srgbClr val="BB070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54"/>
            <p:cNvSpPr>
              <a:spLocks noChangeArrowheads="1"/>
            </p:cNvSpPr>
            <p:nvPr/>
          </p:nvSpPr>
          <p:spPr bwMode="auto">
            <a:xfrm>
              <a:off x="3839" y="2373"/>
              <a:ext cx="1" cy="1"/>
            </a:xfrm>
            <a:prstGeom prst="rect">
              <a:avLst/>
            </a:prstGeom>
            <a:solidFill>
              <a:srgbClr val="BB0705"/>
            </a:solidFill>
            <a:ln w="0">
              <a:solidFill>
                <a:srgbClr val="BB070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55"/>
            <p:cNvSpPr>
              <a:spLocks noChangeArrowheads="1"/>
            </p:cNvSpPr>
            <p:nvPr/>
          </p:nvSpPr>
          <p:spPr bwMode="auto">
            <a:xfrm>
              <a:off x="3839" y="2373"/>
              <a:ext cx="1" cy="1"/>
            </a:xfrm>
            <a:prstGeom prst="rect">
              <a:avLst/>
            </a:prstGeom>
            <a:solidFill>
              <a:srgbClr val="D1DCDB"/>
            </a:solidFill>
            <a:ln w="0">
              <a:solidFill>
                <a:srgbClr val="D1DCDB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3807" y="2495"/>
              <a:ext cx="63" cy="13"/>
            </a:xfrm>
            <a:custGeom>
              <a:avLst/>
              <a:gdLst>
                <a:gd name="T0" fmla="*/ 3 w 63"/>
                <a:gd name="T1" fmla="*/ 0 h 13"/>
                <a:gd name="T2" fmla="*/ 60 w 63"/>
                <a:gd name="T3" fmla="*/ 0 h 13"/>
                <a:gd name="T4" fmla="*/ 63 w 63"/>
                <a:gd name="T5" fmla="*/ 13 h 13"/>
                <a:gd name="T6" fmla="*/ 0 w 63"/>
                <a:gd name="T7" fmla="*/ 13 h 13"/>
                <a:gd name="T8" fmla="*/ 3 w 6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3">
                  <a:moveTo>
                    <a:pt x="3" y="0"/>
                  </a:moveTo>
                  <a:lnTo>
                    <a:pt x="60" y="0"/>
                  </a:lnTo>
                  <a:lnTo>
                    <a:pt x="63" y="13"/>
                  </a:lnTo>
                  <a:lnTo>
                    <a:pt x="0" y="1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8191A"/>
            </a:solidFill>
            <a:ln w="0">
              <a:solidFill>
                <a:srgbClr val="D8191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3836" y="2372"/>
              <a:ext cx="8" cy="123"/>
            </a:xfrm>
            <a:custGeom>
              <a:avLst/>
              <a:gdLst>
                <a:gd name="T0" fmla="*/ 4 w 8"/>
                <a:gd name="T1" fmla="*/ 0 h 123"/>
                <a:gd name="T2" fmla="*/ 8 w 8"/>
                <a:gd name="T3" fmla="*/ 8 h 123"/>
                <a:gd name="T4" fmla="*/ 8 w 8"/>
                <a:gd name="T5" fmla="*/ 123 h 123"/>
                <a:gd name="T6" fmla="*/ 0 w 8"/>
                <a:gd name="T7" fmla="*/ 123 h 123"/>
                <a:gd name="T8" fmla="*/ 0 w 8"/>
                <a:gd name="T9" fmla="*/ 9 h 123"/>
                <a:gd name="T10" fmla="*/ 4 w 8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3">
                  <a:moveTo>
                    <a:pt x="4" y="0"/>
                  </a:moveTo>
                  <a:lnTo>
                    <a:pt x="8" y="8"/>
                  </a:lnTo>
                  <a:lnTo>
                    <a:pt x="8" y="123"/>
                  </a:lnTo>
                  <a:lnTo>
                    <a:pt x="0" y="123"/>
                  </a:lnTo>
                  <a:lnTo>
                    <a:pt x="0" y="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5242C"/>
            </a:solidFill>
            <a:ln w="0">
              <a:solidFill>
                <a:srgbClr val="F5242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Rectangle 58"/>
            <p:cNvSpPr>
              <a:spLocks noChangeArrowheads="1"/>
            </p:cNvSpPr>
            <p:nvPr/>
          </p:nvSpPr>
          <p:spPr bwMode="auto">
            <a:xfrm>
              <a:off x="4180" y="2593"/>
              <a:ext cx="161" cy="49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4191" y="2495"/>
              <a:ext cx="143" cy="98"/>
            </a:xfrm>
            <a:custGeom>
              <a:avLst/>
              <a:gdLst>
                <a:gd name="T0" fmla="*/ 60 w 143"/>
                <a:gd name="T1" fmla="*/ 0 h 98"/>
                <a:gd name="T2" fmla="*/ 143 w 143"/>
                <a:gd name="T3" fmla="*/ 98 h 98"/>
                <a:gd name="T4" fmla="*/ 0 w 143"/>
                <a:gd name="T5" fmla="*/ 98 h 98"/>
                <a:gd name="T6" fmla="*/ 60 w 143"/>
                <a:gd name="T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98">
                  <a:moveTo>
                    <a:pt x="60" y="0"/>
                  </a:moveTo>
                  <a:lnTo>
                    <a:pt x="143" y="98"/>
                  </a:lnTo>
                  <a:lnTo>
                    <a:pt x="0" y="98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6F9F9"/>
            </a:solidFill>
            <a:ln w="0">
              <a:solidFill>
                <a:srgbClr val="F6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4268" y="2502"/>
              <a:ext cx="66" cy="91"/>
            </a:xfrm>
            <a:custGeom>
              <a:avLst/>
              <a:gdLst>
                <a:gd name="T0" fmla="*/ 13 w 66"/>
                <a:gd name="T1" fmla="*/ 0 h 91"/>
                <a:gd name="T2" fmla="*/ 66 w 66"/>
                <a:gd name="T3" fmla="*/ 91 h 91"/>
                <a:gd name="T4" fmla="*/ 63 w 66"/>
                <a:gd name="T5" fmla="*/ 89 h 91"/>
                <a:gd name="T6" fmla="*/ 58 w 66"/>
                <a:gd name="T7" fmla="*/ 82 h 91"/>
                <a:gd name="T8" fmla="*/ 50 w 66"/>
                <a:gd name="T9" fmla="*/ 73 h 91"/>
                <a:gd name="T10" fmla="*/ 41 w 66"/>
                <a:gd name="T11" fmla="*/ 63 h 91"/>
                <a:gd name="T12" fmla="*/ 30 w 66"/>
                <a:gd name="T13" fmla="*/ 51 h 91"/>
                <a:gd name="T14" fmla="*/ 21 w 66"/>
                <a:gd name="T15" fmla="*/ 39 h 91"/>
                <a:gd name="T16" fmla="*/ 12 w 66"/>
                <a:gd name="T17" fmla="*/ 28 h 91"/>
                <a:gd name="T18" fmla="*/ 5 w 66"/>
                <a:gd name="T19" fmla="*/ 21 h 91"/>
                <a:gd name="T20" fmla="*/ 0 w 66"/>
                <a:gd name="T21" fmla="*/ 15 h 91"/>
                <a:gd name="T22" fmla="*/ 0 w 66"/>
                <a:gd name="T23" fmla="*/ 14 h 91"/>
                <a:gd name="T24" fmla="*/ 13 w 66"/>
                <a:gd name="T2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91">
                  <a:moveTo>
                    <a:pt x="13" y="0"/>
                  </a:moveTo>
                  <a:lnTo>
                    <a:pt x="66" y="91"/>
                  </a:lnTo>
                  <a:lnTo>
                    <a:pt x="63" y="89"/>
                  </a:lnTo>
                  <a:lnTo>
                    <a:pt x="58" y="82"/>
                  </a:lnTo>
                  <a:lnTo>
                    <a:pt x="50" y="73"/>
                  </a:lnTo>
                  <a:lnTo>
                    <a:pt x="41" y="63"/>
                  </a:lnTo>
                  <a:lnTo>
                    <a:pt x="30" y="51"/>
                  </a:lnTo>
                  <a:lnTo>
                    <a:pt x="21" y="39"/>
                  </a:lnTo>
                  <a:lnTo>
                    <a:pt x="12" y="28"/>
                  </a:lnTo>
                  <a:lnTo>
                    <a:pt x="5" y="21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6F9F9"/>
            </a:solidFill>
            <a:ln w="0">
              <a:solidFill>
                <a:srgbClr val="F6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1"/>
            <p:cNvSpPr>
              <a:spLocks noEditPoints="1"/>
            </p:cNvSpPr>
            <p:nvPr/>
          </p:nvSpPr>
          <p:spPr bwMode="auto">
            <a:xfrm>
              <a:off x="4268" y="2507"/>
              <a:ext cx="66" cy="86"/>
            </a:xfrm>
            <a:custGeom>
              <a:avLst/>
              <a:gdLst>
                <a:gd name="T0" fmla="*/ 1 w 66"/>
                <a:gd name="T1" fmla="*/ 6 h 86"/>
                <a:gd name="T2" fmla="*/ 0 w 66"/>
                <a:gd name="T3" fmla="*/ 9 h 86"/>
                <a:gd name="T4" fmla="*/ 0 w 66"/>
                <a:gd name="T5" fmla="*/ 9 h 86"/>
                <a:gd name="T6" fmla="*/ 1 w 66"/>
                <a:gd name="T7" fmla="*/ 6 h 86"/>
                <a:gd name="T8" fmla="*/ 8 w 66"/>
                <a:gd name="T9" fmla="*/ 0 h 86"/>
                <a:gd name="T10" fmla="*/ 66 w 66"/>
                <a:gd name="T11" fmla="*/ 86 h 86"/>
                <a:gd name="T12" fmla="*/ 5 w 66"/>
                <a:gd name="T13" fmla="*/ 4 h 86"/>
                <a:gd name="T14" fmla="*/ 1 w 66"/>
                <a:gd name="T15" fmla="*/ 6 h 86"/>
                <a:gd name="T16" fmla="*/ 8 w 66"/>
                <a:gd name="T1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86">
                  <a:moveTo>
                    <a:pt x="1" y="6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1" y="6"/>
                  </a:lnTo>
                  <a:close/>
                  <a:moveTo>
                    <a:pt x="8" y="0"/>
                  </a:moveTo>
                  <a:lnTo>
                    <a:pt x="66" y="86"/>
                  </a:lnTo>
                  <a:lnTo>
                    <a:pt x="5" y="4"/>
                  </a:lnTo>
                  <a:lnTo>
                    <a:pt x="1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EE5E4"/>
            </a:solidFill>
            <a:ln w="0">
              <a:solidFill>
                <a:srgbClr val="DEE5E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4268" y="2511"/>
              <a:ext cx="66" cy="82"/>
            </a:xfrm>
            <a:custGeom>
              <a:avLst/>
              <a:gdLst>
                <a:gd name="T0" fmla="*/ 5 w 66"/>
                <a:gd name="T1" fmla="*/ 0 h 82"/>
                <a:gd name="T2" fmla="*/ 66 w 66"/>
                <a:gd name="T3" fmla="*/ 82 h 82"/>
                <a:gd name="T4" fmla="*/ 0 w 66"/>
                <a:gd name="T5" fmla="*/ 5 h 82"/>
                <a:gd name="T6" fmla="*/ 5 w 66"/>
                <a:gd name="T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82">
                  <a:moveTo>
                    <a:pt x="5" y="0"/>
                  </a:moveTo>
                  <a:lnTo>
                    <a:pt x="66" y="8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6D2D1"/>
            </a:solidFill>
            <a:ln w="0">
              <a:solidFill>
                <a:srgbClr val="C6D2D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3"/>
            <p:cNvSpPr>
              <a:spLocks noEditPoints="1"/>
            </p:cNvSpPr>
            <p:nvPr/>
          </p:nvSpPr>
          <p:spPr bwMode="auto">
            <a:xfrm>
              <a:off x="3532" y="1406"/>
              <a:ext cx="599" cy="482"/>
            </a:xfrm>
            <a:custGeom>
              <a:avLst/>
              <a:gdLst>
                <a:gd name="T0" fmla="*/ 445 w 599"/>
                <a:gd name="T1" fmla="*/ 325 h 482"/>
                <a:gd name="T2" fmla="*/ 445 w 599"/>
                <a:gd name="T3" fmla="*/ 323 h 482"/>
                <a:gd name="T4" fmla="*/ 444 w 599"/>
                <a:gd name="T5" fmla="*/ 323 h 482"/>
                <a:gd name="T6" fmla="*/ 479 w 599"/>
                <a:gd name="T7" fmla="*/ 310 h 482"/>
                <a:gd name="T8" fmla="*/ 479 w 599"/>
                <a:gd name="T9" fmla="*/ 310 h 482"/>
                <a:gd name="T10" fmla="*/ 284 w 599"/>
                <a:gd name="T11" fmla="*/ 0 h 482"/>
                <a:gd name="T12" fmla="*/ 426 w 599"/>
                <a:gd name="T13" fmla="*/ 20 h 482"/>
                <a:gd name="T14" fmla="*/ 500 w 599"/>
                <a:gd name="T15" fmla="*/ 52 h 482"/>
                <a:gd name="T16" fmla="*/ 541 w 599"/>
                <a:gd name="T17" fmla="*/ 86 h 482"/>
                <a:gd name="T18" fmla="*/ 579 w 599"/>
                <a:gd name="T19" fmla="*/ 153 h 482"/>
                <a:gd name="T20" fmla="*/ 591 w 599"/>
                <a:gd name="T21" fmla="*/ 205 h 482"/>
                <a:gd name="T22" fmla="*/ 599 w 599"/>
                <a:gd name="T23" fmla="*/ 351 h 482"/>
                <a:gd name="T24" fmla="*/ 588 w 599"/>
                <a:gd name="T25" fmla="*/ 482 h 482"/>
                <a:gd name="T26" fmla="*/ 587 w 599"/>
                <a:gd name="T27" fmla="*/ 457 h 482"/>
                <a:gd name="T28" fmla="*/ 579 w 599"/>
                <a:gd name="T29" fmla="*/ 399 h 482"/>
                <a:gd name="T30" fmla="*/ 559 w 599"/>
                <a:gd name="T31" fmla="*/ 327 h 482"/>
                <a:gd name="T32" fmla="*/ 524 w 599"/>
                <a:gd name="T33" fmla="*/ 266 h 482"/>
                <a:gd name="T34" fmla="*/ 468 w 599"/>
                <a:gd name="T35" fmla="*/ 233 h 482"/>
                <a:gd name="T36" fmla="*/ 447 w 599"/>
                <a:gd name="T37" fmla="*/ 242 h 482"/>
                <a:gd name="T38" fmla="*/ 462 w 599"/>
                <a:gd name="T39" fmla="*/ 281 h 482"/>
                <a:gd name="T40" fmla="*/ 478 w 599"/>
                <a:gd name="T41" fmla="*/ 310 h 482"/>
                <a:gd name="T42" fmla="*/ 455 w 599"/>
                <a:gd name="T43" fmla="*/ 302 h 482"/>
                <a:gd name="T44" fmla="*/ 396 w 599"/>
                <a:gd name="T45" fmla="*/ 276 h 482"/>
                <a:gd name="T46" fmla="*/ 351 w 599"/>
                <a:gd name="T47" fmla="*/ 254 h 482"/>
                <a:gd name="T48" fmla="*/ 359 w 599"/>
                <a:gd name="T49" fmla="*/ 267 h 482"/>
                <a:gd name="T50" fmla="*/ 411 w 599"/>
                <a:gd name="T51" fmla="*/ 308 h 482"/>
                <a:gd name="T52" fmla="*/ 443 w 599"/>
                <a:gd name="T53" fmla="*/ 323 h 482"/>
                <a:gd name="T54" fmla="*/ 372 w 599"/>
                <a:gd name="T55" fmla="*/ 319 h 482"/>
                <a:gd name="T56" fmla="*/ 248 w 599"/>
                <a:gd name="T57" fmla="*/ 300 h 482"/>
                <a:gd name="T58" fmla="*/ 142 w 599"/>
                <a:gd name="T59" fmla="*/ 262 h 482"/>
                <a:gd name="T60" fmla="*/ 112 w 599"/>
                <a:gd name="T61" fmla="*/ 245 h 482"/>
                <a:gd name="T62" fmla="*/ 106 w 599"/>
                <a:gd name="T63" fmla="*/ 247 h 482"/>
                <a:gd name="T64" fmla="*/ 97 w 599"/>
                <a:gd name="T65" fmla="*/ 253 h 482"/>
                <a:gd name="T66" fmla="*/ 79 w 599"/>
                <a:gd name="T67" fmla="*/ 274 h 482"/>
                <a:gd name="T68" fmla="*/ 50 w 599"/>
                <a:gd name="T69" fmla="*/ 347 h 482"/>
                <a:gd name="T70" fmla="*/ 33 w 599"/>
                <a:gd name="T71" fmla="*/ 427 h 482"/>
                <a:gd name="T72" fmla="*/ 25 w 599"/>
                <a:gd name="T73" fmla="*/ 476 h 482"/>
                <a:gd name="T74" fmla="*/ 13 w 599"/>
                <a:gd name="T75" fmla="*/ 407 h 482"/>
                <a:gd name="T76" fmla="*/ 2 w 599"/>
                <a:gd name="T77" fmla="*/ 283 h 482"/>
                <a:gd name="T78" fmla="*/ 2 w 599"/>
                <a:gd name="T79" fmla="*/ 211 h 482"/>
                <a:gd name="T80" fmla="*/ 8 w 599"/>
                <a:gd name="T81" fmla="*/ 162 h 482"/>
                <a:gd name="T82" fmla="*/ 27 w 599"/>
                <a:gd name="T83" fmla="*/ 110 h 482"/>
                <a:gd name="T84" fmla="*/ 62 w 599"/>
                <a:gd name="T85" fmla="*/ 79 h 482"/>
                <a:gd name="T86" fmla="*/ 95 w 599"/>
                <a:gd name="T87" fmla="*/ 80 h 482"/>
                <a:gd name="T88" fmla="*/ 105 w 599"/>
                <a:gd name="T89" fmla="*/ 54 h 482"/>
                <a:gd name="T90" fmla="*/ 135 w 599"/>
                <a:gd name="T91" fmla="*/ 30 h 482"/>
                <a:gd name="T92" fmla="*/ 180 w 599"/>
                <a:gd name="T93" fmla="*/ 16 h 482"/>
                <a:gd name="T94" fmla="*/ 284 w 599"/>
                <a:gd name="T95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9" h="482">
                  <a:moveTo>
                    <a:pt x="445" y="325"/>
                  </a:moveTo>
                  <a:lnTo>
                    <a:pt x="445" y="325"/>
                  </a:lnTo>
                  <a:lnTo>
                    <a:pt x="445" y="325"/>
                  </a:lnTo>
                  <a:lnTo>
                    <a:pt x="445" y="325"/>
                  </a:lnTo>
                  <a:close/>
                  <a:moveTo>
                    <a:pt x="444" y="323"/>
                  </a:moveTo>
                  <a:lnTo>
                    <a:pt x="445" y="323"/>
                  </a:lnTo>
                  <a:lnTo>
                    <a:pt x="445" y="325"/>
                  </a:lnTo>
                  <a:lnTo>
                    <a:pt x="444" y="325"/>
                  </a:lnTo>
                  <a:lnTo>
                    <a:pt x="444" y="323"/>
                  </a:lnTo>
                  <a:close/>
                  <a:moveTo>
                    <a:pt x="479" y="310"/>
                  </a:moveTo>
                  <a:lnTo>
                    <a:pt x="479" y="310"/>
                  </a:lnTo>
                  <a:lnTo>
                    <a:pt x="479" y="310"/>
                  </a:lnTo>
                  <a:lnTo>
                    <a:pt x="479" y="310"/>
                  </a:lnTo>
                  <a:close/>
                  <a:moveTo>
                    <a:pt x="478" y="310"/>
                  </a:moveTo>
                  <a:lnTo>
                    <a:pt x="479" y="310"/>
                  </a:lnTo>
                  <a:lnTo>
                    <a:pt x="479" y="310"/>
                  </a:lnTo>
                  <a:lnTo>
                    <a:pt x="478" y="310"/>
                  </a:lnTo>
                  <a:close/>
                  <a:moveTo>
                    <a:pt x="284" y="0"/>
                  </a:moveTo>
                  <a:lnTo>
                    <a:pt x="329" y="1"/>
                  </a:lnTo>
                  <a:lnTo>
                    <a:pt x="376" y="7"/>
                  </a:lnTo>
                  <a:lnTo>
                    <a:pt x="426" y="20"/>
                  </a:lnTo>
                  <a:lnTo>
                    <a:pt x="477" y="41"/>
                  </a:lnTo>
                  <a:lnTo>
                    <a:pt x="498" y="52"/>
                  </a:lnTo>
                  <a:lnTo>
                    <a:pt x="500" y="52"/>
                  </a:lnTo>
                  <a:lnTo>
                    <a:pt x="499" y="52"/>
                  </a:lnTo>
                  <a:lnTo>
                    <a:pt x="521" y="68"/>
                  </a:lnTo>
                  <a:lnTo>
                    <a:pt x="541" y="86"/>
                  </a:lnTo>
                  <a:lnTo>
                    <a:pt x="558" y="107"/>
                  </a:lnTo>
                  <a:lnTo>
                    <a:pt x="571" y="132"/>
                  </a:lnTo>
                  <a:lnTo>
                    <a:pt x="579" y="153"/>
                  </a:lnTo>
                  <a:lnTo>
                    <a:pt x="586" y="178"/>
                  </a:lnTo>
                  <a:lnTo>
                    <a:pt x="591" y="205"/>
                  </a:lnTo>
                  <a:lnTo>
                    <a:pt x="591" y="205"/>
                  </a:lnTo>
                  <a:lnTo>
                    <a:pt x="596" y="251"/>
                  </a:lnTo>
                  <a:lnTo>
                    <a:pt x="599" y="301"/>
                  </a:lnTo>
                  <a:lnTo>
                    <a:pt x="599" y="351"/>
                  </a:lnTo>
                  <a:lnTo>
                    <a:pt x="597" y="399"/>
                  </a:lnTo>
                  <a:lnTo>
                    <a:pt x="593" y="444"/>
                  </a:lnTo>
                  <a:lnTo>
                    <a:pt x="588" y="482"/>
                  </a:lnTo>
                  <a:lnTo>
                    <a:pt x="588" y="478"/>
                  </a:lnTo>
                  <a:lnTo>
                    <a:pt x="588" y="470"/>
                  </a:lnTo>
                  <a:lnTo>
                    <a:pt x="587" y="457"/>
                  </a:lnTo>
                  <a:lnTo>
                    <a:pt x="586" y="440"/>
                  </a:lnTo>
                  <a:lnTo>
                    <a:pt x="583" y="420"/>
                  </a:lnTo>
                  <a:lnTo>
                    <a:pt x="579" y="399"/>
                  </a:lnTo>
                  <a:lnTo>
                    <a:pt x="574" y="376"/>
                  </a:lnTo>
                  <a:lnTo>
                    <a:pt x="567" y="352"/>
                  </a:lnTo>
                  <a:lnTo>
                    <a:pt x="559" y="327"/>
                  </a:lnTo>
                  <a:lnTo>
                    <a:pt x="550" y="305"/>
                  </a:lnTo>
                  <a:lnTo>
                    <a:pt x="538" y="284"/>
                  </a:lnTo>
                  <a:lnTo>
                    <a:pt x="524" y="266"/>
                  </a:lnTo>
                  <a:lnTo>
                    <a:pt x="508" y="250"/>
                  </a:lnTo>
                  <a:lnTo>
                    <a:pt x="490" y="240"/>
                  </a:lnTo>
                  <a:lnTo>
                    <a:pt x="468" y="233"/>
                  </a:lnTo>
                  <a:lnTo>
                    <a:pt x="444" y="232"/>
                  </a:lnTo>
                  <a:lnTo>
                    <a:pt x="444" y="234"/>
                  </a:lnTo>
                  <a:lnTo>
                    <a:pt x="447" y="242"/>
                  </a:lnTo>
                  <a:lnTo>
                    <a:pt x="451" y="253"/>
                  </a:lnTo>
                  <a:lnTo>
                    <a:pt x="456" y="267"/>
                  </a:lnTo>
                  <a:lnTo>
                    <a:pt x="462" y="281"/>
                  </a:lnTo>
                  <a:lnTo>
                    <a:pt x="470" y="296"/>
                  </a:lnTo>
                  <a:lnTo>
                    <a:pt x="478" y="309"/>
                  </a:lnTo>
                  <a:lnTo>
                    <a:pt x="478" y="310"/>
                  </a:lnTo>
                  <a:lnTo>
                    <a:pt x="476" y="309"/>
                  </a:lnTo>
                  <a:lnTo>
                    <a:pt x="468" y="306"/>
                  </a:lnTo>
                  <a:lnTo>
                    <a:pt x="455" y="302"/>
                  </a:lnTo>
                  <a:lnTo>
                    <a:pt x="438" y="296"/>
                  </a:lnTo>
                  <a:lnTo>
                    <a:pt x="417" y="287"/>
                  </a:lnTo>
                  <a:lnTo>
                    <a:pt x="396" y="276"/>
                  </a:lnTo>
                  <a:lnTo>
                    <a:pt x="372" y="264"/>
                  </a:lnTo>
                  <a:lnTo>
                    <a:pt x="350" y="249"/>
                  </a:lnTo>
                  <a:lnTo>
                    <a:pt x="351" y="254"/>
                  </a:lnTo>
                  <a:lnTo>
                    <a:pt x="354" y="260"/>
                  </a:lnTo>
                  <a:lnTo>
                    <a:pt x="359" y="267"/>
                  </a:lnTo>
                  <a:lnTo>
                    <a:pt x="359" y="267"/>
                  </a:lnTo>
                  <a:lnTo>
                    <a:pt x="371" y="279"/>
                  </a:lnTo>
                  <a:lnTo>
                    <a:pt x="388" y="293"/>
                  </a:lnTo>
                  <a:lnTo>
                    <a:pt x="411" y="308"/>
                  </a:lnTo>
                  <a:lnTo>
                    <a:pt x="442" y="322"/>
                  </a:lnTo>
                  <a:lnTo>
                    <a:pt x="443" y="322"/>
                  </a:lnTo>
                  <a:lnTo>
                    <a:pt x="443" y="323"/>
                  </a:lnTo>
                  <a:lnTo>
                    <a:pt x="444" y="323"/>
                  </a:lnTo>
                  <a:lnTo>
                    <a:pt x="410" y="322"/>
                  </a:lnTo>
                  <a:lnTo>
                    <a:pt x="372" y="319"/>
                  </a:lnTo>
                  <a:lnTo>
                    <a:pt x="332" y="315"/>
                  </a:lnTo>
                  <a:lnTo>
                    <a:pt x="290" y="308"/>
                  </a:lnTo>
                  <a:lnTo>
                    <a:pt x="248" y="300"/>
                  </a:lnTo>
                  <a:lnTo>
                    <a:pt x="209" y="289"/>
                  </a:lnTo>
                  <a:lnTo>
                    <a:pt x="173" y="276"/>
                  </a:lnTo>
                  <a:lnTo>
                    <a:pt x="142" y="262"/>
                  </a:lnTo>
                  <a:lnTo>
                    <a:pt x="117" y="245"/>
                  </a:lnTo>
                  <a:lnTo>
                    <a:pt x="112" y="245"/>
                  </a:lnTo>
                  <a:lnTo>
                    <a:pt x="112" y="245"/>
                  </a:lnTo>
                  <a:lnTo>
                    <a:pt x="109" y="246"/>
                  </a:lnTo>
                  <a:lnTo>
                    <a:pt x="108" y="246"/>
                  </a:lnTo>
                  <a:lnTo>
                    <a:pt x="106" y="247"/>
                  </a:lnTo>
                  <a:lnTo>
                    <a:pt x="104" y="247"/>
                  </a:lnTo>
                  <a:lnTo>
                    <a:pt x="104" y="249"/>
                  </a:lnTo>
                  <a:lnTo>
                    <a:pt x="97" y="253"/>
                  </a:lnTo>
                  <a:lnTo>
                    <a:pt x="92" y="258"/>
                  </a:lnTo>
                  <a:lnTo>
                    <a:pt x="92" y="258"/>
                  </a:lnTo>
                  <a:lnTo>
                    <a:pt x="79" y="274"/>
                  </a:lnTo>
                  <a:lnTo>
                    <a:pt x="67" y="296"/>
                  </a:lnTo>
                  <a:lnTo>
                    <a:pt x="58" y="319"/>
                  </a:lnTo>
                  <a:lnTo>
                    <a:pt x="50" y="347"/>
                  </a:lnTo>
                  <a:lnTo>
                    <a:pt x="42" y="374"/>
                  </a:lnTo>
                  <a:lnTo>
                    <a:pt x="37" y="402"/>
                  </a:lnTo>
                  <a:lnTo>
                    <a:pt x="33" y="427"/>
                  </a:lnTo>
                  <a:lnTo>
                    <a:pt x="29" y="448"/>
                  </a:lnTo>
                  <a:lnTo>
                    <a:pt x="27" y="466"/>
                  </a:lnTo>
                  <a:lnTo>
                    <a:pt x="25" y="476"/>
                  </a:lnTo>
                  <a:lnTo>
                    <a:pt x="25" y="480"/>
                  </a:lnTo>
                  <a:lnTo>
                    <a:pt x="19" y="446"/>
                  </a:lnTo>
                  <a:lnTo>
                    <a:pt x="13" y="407"/>
                  </a:lnTo>
                  <a:lnTo>
                    <a:pt x="8" y="365"/>
                  </a:lnTo>
                  <a:lnTo>
                    <a:pt x="4" y="325"/>
                  </a:lnTo>
                  <a:lnTo>
                    <a:pt x="2" y="283"/>
                  </a:lnTo>
                  <a:lnTo>
                    <a:pt x="0" y="245"/>
                  </a:lnTo>
                  <a:lnTo>
                    <a:pt x="2" y="212"/>
                  </a:lnTo>
                  <a:lnTo>
                    <a:pt x="2" y="211"/>
                  </a:lnTo>
                  <a:lnTo>
                    <a:pt x="2" y="202"/>
                  </a:lnTo>
                  <a:lnTo>
                    <a:pt x="6" y="179"/>
                  </a:lnTo>
                  <a:lnTo>
                    <a:pt x="8" y="162"/>
                  </a:lnTo>
                  <a:lnTo>
                    <a:pt x="13" y="144"/>
                  </a:lnTo>
                  <a:lnTo>
                    <a:pt x="19" y="127"/>
                  </a:lnTo>
                  <a:lnTo>
                    <a:pt x="27" y="110"/>
                  </a:lnTo>
                  <a:lnTo>
                    <a:pt x="37" y="96"/>
                  </a:lnTo>
                  <a:lnTo>
                    <a:pt x="47" y="85"/>
                  </a:lnTo>
                  <a:lnTo>
                    <a:pt x="62" y="79"/>
                  </a:lnTo>
                  <a:lnTo>
                    <a:pt x="78" y="77"/>
                  </a:lnTo>
                  <a:lnTo>
                    <a:pt x="95" y="82"/>
                  </a:lnTo>
                  <a:lnTo>
                    <a:pt x="95" y="80"/>
                  </a:lnTo>
                  <a:lnTo>
                    <a:pt x="96" y="73"/>
                  </a:lnTo>
                  <a:lnTo>
                    <a:pt x="99" y="64"/>
                  </a:lnTo>
                  <a:lnTo>
                    <a:pt x="105" y="54"/>
                  </a:lnTo>
                  <a:lnTo>
                    <a:pt x="117" y="42"/>
                  </a:lnTo>
                  <a:lnTo>
                    <a:pt x="135" y="30"/>
                  </a:lnTo>
                  <a:lnTo>
                    <a:pt x="135" y="30"/>
                  </a:lnTo>
                  <a:lnTo>
                    <a:pt x="135" y="30"/>
                  </a:lnTo>
                  <a:lnTo>
                    <a:pt x="155" y="22"/>
                  </a:lnTo>
                  <a:lnTo>
                    <a:pt x="180" y="16"/>
                  </a:lnTo>
                  <a:lnTo>
                    <a:pt x="210" y="9"/>
                  </a:lnTo>
                  <a:lnTo>
                    <a:pt x="245" y="3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Rectangle 64"/>
            <p:cNvSpPr>
              <a:spLocks noChangeArrowheads="1"/>
            </p:cNvSpPr>
            <p:nvPr/>
          </p:nvSpPr>
          <p:spPr bwMode="auto">
            <a:xfrm>
              <a:off x="3301" y="2691"/>
              <a:ext cx="1076" cy="656"/>
            </a:xfrm>
            <a:prstGeom prst="rect">
              <a:avLst/>
            </a:prstGeom>
            <a:solidFill>
              <a:srgbClr val="F0F9F7"/>
            </a:solidFill>
            <a:ln w="0">
              <a:solidFill>
                <a:srgbClr val="F0F9F7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65"/>
            <p:cNvSpPr>
              <a:spLocks noChangeArrowheads="1"/>
            </p:cNvSpPr>
            <p:nvPr/>
          </p:nvSpPr>
          <p:spPr bwMode="auto">
            <a:xfrm>
              <a:off x="2468" y="3448"/>
              <a:ext cx="2744" cy="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Rectangle 66"/>
            <p:cNvSpPr>
              <a:spLocks noChangeArrowheads="1"/>
            </p:cNvSpPr>
            <p:nvPr/>
          </p:nvSpPr>
          <p:spPr bwMode="auto">
            <a:xfrm>
              <a:off x="3301" y="3347"/>
              <a:ext cx="1076" cy="101"/>
            </a:xfrm>
            <a:prstGeom prst="rect">
              <a:avLst/>
            </a:prstGeom>
            <a:solidFill>
              <a:srgbClr val="B1C1C0"/>
            </a:solidFill>
            <a:ln w="0">
              <a:solidFill>
                <a:srgbClr val="B1C1C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3137" y="2478"/>
              <a:ext cx="164" cy="869"/>
            </a:xfrm>
            <a:custGeom>
              <a:avLst/>
              <a:gdLst>
                <a:gd name="T0" fmla="*/ 93 w 164"/>
                <a:gd name="T1" fmla="*/ 0 h 869"/>
                <a:gd name="T2" fmla="*/ 123 w 164"/>
                <a:gd name="T3" fmla="*/ 268 h 869"/>
                <a:gd name="T4" fmla="*/ 139 w 164"/>
                <a:gd name="T5" fmla="*/ 496 h 869"/>
                <a:gd name="T6" fmla="*/ 164 w 164"/>
                <a:gd name="T7" fmla="*/ 869 h 869"/>
                <a:gd name="T8" fmla="*/ 8 w 164"/>
                <a:gd name="T9" fmla="*/ 424 h 869"/>
                <a:gd name="T10" fmla="*/ 8 w 164"/>
                <a:gd name="T11" fmla="*/ 424 h 869"/>
                <a:gd name="T12" fmla="*/ 3 w 164"/>
                <a:gd name="T13" fmla="*/ 405 h 869"/>
                <a:gd name="T14" fmla="*/ 0 w 164"/>
                <a:gd name="T15" fmla="*/ 384 h 869"/>
                <a:gd name="T16" fmla="*/ 1 w 164"/>
                <a:gd name="T17" fmla="*/ 368 h 869"/>
                <a:gd name="T18" fmla="*/ 4 w 164"/>
                <a:gd name="T19" fmla="*/ 354 h 869"/>
                <a:gd name="T20" fmla="*/ 4 w 164"/>
                <a:gd name="T21" fmla="*/ 354 h 869"/>
                <a:gd name="T22" fmla="*/ 93 w 164"/>
                <a:gd name="T23" fmla="*/ 0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4" h="869">
                  <a:moveTo>
                    <a:pt x="93" y="0"/>
                  </a:moveTo>
                  <a:lnTo>
                    <a:pt x="123" y="268"/>
                  </a:lnTo>
                  <a:lnTo>
                    <a:pt x="139" y="496"/>
                  </a:lnTo>
                  <a:lnTo>
                    <a:pt x="164" y="869"/>
                  </a:lnTo>
                  <a:lnTo>
                    <a:pt x="8" y="424"/>
                  </a:lnTo>
                  <a:lnTo>
                    <a:pt x="8" y="424"/>
                  </a:lnTo>
                  <a:lnTo>
                    <a:pt x="3" y="405"/>
                  </a:lnTo>
                  <a:lnTo>
                    <a:pt x="0" y="384"/>
                  </a:lnTo>
                  <a:lnTo>
                    <a:pt x="1" y="368"/>
                  </a:lnTo>
                  <a:lnTo>
                    <a:pt x="4" y="354"/>
                  </a:lnTo>
                  <a:lnTo>
                    <a:pt x="4" y="35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24"/>
            </a:solidFill>
            <a:ln w="0">
              <a:solidFill>
                <a:srgbClr val="00002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4377" y="2478"/>
              <a:ext cx="163" cy="869"/>
            </a:xfrm>
            <a:custGeom>
              <a:avLst/>
              <a:gdLst>
                <a:gd name="T0" fmla="*/ 72 w 163"/>
                <a:gd name="T1" fmla="*/ 0 h 869"/>
                <a:gd name="T2" fmla="*/ 159 w 163"/>
                <a:gd name="T3" fmla="*/ 354 h 869"/>
                <a:gd name="T4" fmla="*/ 159 w 163"/>
                <a:gd name="T5" fmla="*/ 354 h 869"/>
                <a:gd name="T6" fmla="*/ 162 w 163"/>
                <a:gd name="T7" fmla="*/ 368 h 869"/>
                <a:gd name="T8" fmla="*/ 163 w 163"/>
                <a:gd name="T9" fmla="*/ 384 h 869"/>
                <a:gd name="T10" fmla="*/ 162 w 163"/>
                <a:gd name="T11" fmla="*/ 405 h 869"/>
                <a:gd name="T12" fmla="*/ 156 w 163"/>
                <a:gd name="T13" fmla="*/ 424 h 869"/>
                <a:gd name="T14" fmla="*/ 157 w 163"/>
                <a:gd name="T15" fmla="*/ 424 h 869"/>
                <a:gd name="T16" fmla="*/ 0 w 163"/>
                <a:gd name="T17" fmla="*/ 869 h 869"/>
                <a:gd name="T18" fmla="*/ 25 w 163"/>
                <a:gd name="T19" fmla="*/ 496 h 869"/>
                <a:gd name="T20" fmla="*/ 40 w 163"/>
                <a:gd name="T21" fmla="*/ 268 h 869"/>
                <a:gd name="T22" fmla="*/ 72 w 163"/>
                <a:gd name="T23" fmla="*/ 0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3" h="869">
                  <a:moveTo>
                    <a:pt x="72" y="0"/>
                  </a:moveTo>
                  <a:lnTo>
                    <a:pt x="159" y="354"/>
                  </a:lnTo>
                  <a:lnTo>
                    <a:pt x="159" y="354"/>
                  </a:lnTo>
                  <a:lnTo>
                    <a:pt x="162" y="368"/>
                  </a:lnTo>
                  <a:lnTo>
                    <a:pt x="163" y="384"/>
                  </a:lnTo>
                  <a:lnTo>
                    <a:pt x="162" y="405"/>
                  </a:lnTo>
                  <a:lnTo>
                    <a:pt x="156" y="424"/>
                  </a:lnTo>
                  <a:lnTo>
                    <a:pt x="157" y="424"/>
                  </a:lnTo>
                  <a:lnTo>
                    <a:pt x="0" y="869"/>
                  </a:lnTo>
                  <a:lnTo>
                    <a:pt x="25" y="496"/>
                  </a:lnTo>
                  <a:lnTo>
                    <a:pt x="40" y="26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24"/>
            </a:solidFill>
            <a:ln w="0">
              <a:solidFill>
                <a:srgbClr val="00002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3763" y="2951"/>
              <a:ext cx="137" cy="137"/>
            </a:xfrm>
            <a:custGeom>
              <a:avLst/>
              <a:gdLst>
                <a:gd name="T0" fmla="*/ 69 w 137"/>
                <a:gd name="T1" fmla="*/ 0 h 137"/>
                <a:gd name="T2" fmla="*/ 90 w 137"/>
                <a:gd name="T3" fmla="*/ 2 h 137"/>
                <a:gd name="T4" fmla="*/ 110 w 137"/>
                <a:gd name="T5" fmla="*/ 13 h 137"/>
                <a:gd name="T6" fmla="*/ 124 w 137"/>
                <a:gd name="T7" fmla="*/ 27 h 137"/>
                <a:gd name="T8" fmla="*/ 135 w 137"/>
                <a:gd name="T9" fmla="*/ 47 h 137"/>
                <a:gd name="T10" fmla="*/ 137 w 137"/>
                <a:gd name="T11" fmla="*/ 68 h 137"/>
                <a:gd name="T12" fmla="*/ 135 w 137"/>
                <a:gd name="T13" fmla="*/ 90 h 137"/>
                <a:gd name="T14" fmla="*/ 124 w 137"/>
                <a:gd name="T15" fmla="*/ 108 h 137"/>
                <a:gd name="T16" fmla="*/ 110 w 137"/>
                <a:gd name="T17" fmla="*/ 124 h 137"/>
                <a:gd name="T18" fmla="*/ 90 w 137"/>
                <a:gd name="T19" fmla="*/ 133 h 137"/>
                <a:gd name="T20" fmla="*/ 69 w 137"/>
                <a:gd name="T21" fmla="*/ 137 h 137"/>
                <a:gd name="T22" fmla="*/ 47 w 137"/>
                <a:gd name="T23" fmla="*/ 133 h 137"/>
                <a:gd name="T24" fmla="*/ 29 w 137"/>
                <a:gd name="T25" fmla="*/ 124 h 137"/>
                <a:gd name="T26" fmla="*/ 13 w 137"/>
                <a:gd name="T27" fmla="*/ 108 h 137"/>
                <a:gd name="T28" fmla="*/ 4 w 137"/>
                <a:gd name="T29" fmla="*/ 90 h 137"/>
                <a:gd name="T30" fmla="*/ 0 w 137"/>
                <a:gd name="T31" fmla="*/ 68 h 137"/>
                <a:gd name="T32" fmla="*/ 4 w 137"/>
                <a:gd name="T33" fmla="*/ 47 h 137"/>
                <a:gd name="T34" fmla="*/ 13 w 137"/>
                <a:gd name="T35" fmla="*/ 27 h 137"/>
                <a:gd name="T36" fmla="*/ 29 w 137"/>
                <a:gd name="T37" fmla="*/ 13 h 137"/>
                <a:gd name="T38" fmla="*/ 47 w 137"/>
                <a:gd name="T39" fmla="*/ 2 h 137"/>
                <a:gd name="T40" fmla="*/ 69 w 137"/>
                <a:gd name="T4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7" h="137">
                  <a:moveTo>
                    <a:pt x="69" y="0"/>
                  </a:moveTo>
                  <a:lnTo>
                    <a:pt x="90" y="2"/>
                  </a:lnTo>
                  <a:lnTo>
                    <a:pt x="110" y="13"/>
                  </a:lnTo>
                  <a:lnTo>
                    <a:pt x="124" y="27"/>
                  </a:lnTo>
                  <a:lnTo>
                    <a:pt x="135" y="47"/>
                  </a:lnTo>
                  <a:lnTo>
                    <a:pt x="137" y="68"/>
                  </a:lnTo>
                  <a:lnTo>
                    <a:pt x="135" y="90"/>
                  </a:lnTo>
                  <a:lnTo>
                    <a:pt x="124" y="108"/>
                  </a:lnTo>
                  <a:lnTo>
                    <a:pt x="110" y="124"/>
                  </a:lnTo>
                  <a:lnTo>
                    <a:pt x="90" y="133"/>
                  </a:lnTo>
                  <a:lnTo>
                    <a:pt x="69" y="137"/>
                  </a:lnTo>
                  <a:lnTo>
                    <a:pt x="47" y="133"/>
                  </a:lnTo>
                  <a:lnTo>
                    <a:pt x="29" y="124"/>
                  </a:lnTo>
                  <a:lnTo>
                    <a:pt x="13" y="108"/>
                  </a:lnTo>
                  <a:lnTo>
                    <a:pt x="4" y="90"/>
                  </a:lnTo>
                  <a:lnTo>
                    <a:pt x="0" y="68"/>
                  </a:lnTo>
                  <a:lnTo>
                    <a:pt x="4" y="47"/>
                  </a:lnTo>
                  <a:lnTo>
                    <a:pt x="13" y="27"/>
                  </a:lnTo>
                  <a:lnTo>
                    <a:pt x="29" y="13"/>
                  </a:lnTo>
                  <a:lnTo>
                    <a:pt x="47" y="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D8E5E3"/>
            </a:solidFill>
            <a:ln w="0">
              <a:solidFill>
                <a:srgbClr val="D8E5E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0"/>
            <p:cNvSpPr>
              <a:spLocks noEditPoints="1"/>
            </p:cNvSpPr>
            <p:nvPr/>
          </p:nvSpPr>
          <p:spPr bwMode="auto">
            <a:xfrm>
              <a:off x="4577" y="3171"/>
              <a:ext cx="284" cy="277"/>
            </a:xfrm>
            <a:custGeom>
              <a:avLst/>
              <a:gdLst>
                <a:gd name="T0" fmla="*/ 71 w 284"/>
                <a:gd name="T1" fmla="*/ 57 h 277"/>
                <a:gd name="T2" fmla="*/ 59 w 284"/>
                <a:gd name="T3" fmla="*/ 57 h 277"/>
                <a:gd name="T4" fmla="*/ 48 w 284"/>
                <a:gd name="T5" fmla="*/ 59 h 277"/>
                <a:gd name="T6" fmla="*/ 42 w 284"/>
                <a:gd name="T7" fmla="*/ 62 h 277"/>
                <a:gd name="T8" fmla="*/ 38 w 284"/>
                <a:gd name="T9" fmla="*/ 72 h 277"/>
                <a:gd name="T10" fmla="*/ 35 w 284"/>
                <a:gd name="T11" fmla="*/ 85 h 277"/>
                <a:gd name="T12" fmla="*/ 35 w 284"/>
                <a:gd name="T13" fmla="*/ 104 h 277"/>
                <a:gd name="T14" fmla="*/ 34 w 284"/>
                <a:gd name="T15" fmla="*/ 131 h 277"/>
                <a:gd name="T16" fmla="*/ 34 w 284"/>
                <a:gd name="T17" fmla="*/ 154 h 277"/>
                <a:gd name="T18" fmla="*/ 35 w 284"/>
                <a:gd name="T19" fmla="*/ 174 h 277"/>
                <a:gd name="T20" fmla="*/ 37 w 284"/>
                <a:gd name="T21" fmla="*/ 188 h 277"/>
                <a:gd name="T22" fmla="*/ 39 w 284"/>
                <a:gd name="T23" fmla="*/ 199 h 277"/>
                <a:gd name="T24" fmla="*/ 41 w 284"/>
                <a:gd name="T25" fmla="*/ 200 h 277"/>
                <a:gd name="T26" fmla="*/ 43 w 284"/>
                <a:gd name="T27" fmla="*/ 201 h 277"/>
                <a:gd name="T28" fmla="*/ 48 w 284"/>
                <a:gd name="T29" fmla="*/ 204 h 277"/>
                <a:gd name="T30" fmla="*/ 58 w 284"/>
                <a:gd name="T31" fmla="*/ 205 h 277"/>
                <a:gd name="T32" fmla="*/ 71 w 284"/>
                <a:gd name="T33" fmla="*/ 205 h 277"/>
                <a:gd name="T34" fmla="*/ 71 w 284"/>
                <a:gd name="T35" fmla="*/ 57 h 277"/>
                <a:gd name="T36" fmla="*/ 71 w 284"/>
                <a:gd name="T37" fmla="*/ 0 h 277"/>
                <a:gd name="T38" fmla="*/ 284 w 284"/>
                <a:gd name="T39" fmla="*/ 0 h 277"/>
                <a:gd name="T40" fmla="*/ 284 w 284"/>
                <a:gd name="T41" fmla="*/ 277 h 277"/>
                <a:gd name="T42" fmla="*/ 71 w 284"/>
                <a:gd name="T43" fmla="*/ 277 h 277"/>
                <a:gd name="T44" fmla="*/ 71 w 284"/>
                <a:gd name="T45" fmla="*/ 240 h 277"/>
                <a:gd name="T46" fmla="*/ 47 w 284"/>
                <a:gd name="T47" fmla="*/ 238 h 277"/>
                <a:gd name="T48" fmla="*/ 30 w 284"/>
                <a:gd name="T49" fmla="*/ 234 h 277"/>
                <a:gd name="T50" fmla="*/ 17 w 284"/>
                <a:gd name="T51" fmla="*/ 226 h 277"/>
                <a:gd name="T52" fmla="*/ 8 w 284"/>
                <a:gd name="T53" fmla="*/ 214 h 277"/>
                <a:gd name="T54" fmla="*/ 4 w 284"/>
                <a:gd name="T55" fmla="*/ 200 h 277"/>
                <a:gd name="T56" fmla="*/ 1 w 284"/>
                <a:gd name="T57" fmla="*/ 180 h 277"/>
                <a:gd name="T58" fmla="*/ 0 w 284"/>
                <a:gd name="T59" fmla="*/ 158 h 277"/>
                <a:gd name="T60" fmla="*/ 0 w 284"/>
                <a:gd name="T61" fmla="*/ 131 h 277"/>
                <a:gd name="T62" fmla="*/ 0 w 284"/>
                <a:gd name="T63" fmla="*/ 99 h 277"/>
                <a:gd name="T64" fmla="*/ 3 w 284"/>
                <a:gd name="T65" fmla="*/ 73 h 277"/>
                <a:gd name="T66" fmla="*/ 8 w 284"/>
                <a:gd name="T67" fmla="*/ 53 h 277"/>
                <a:gd name="T68" fmla="*/ 17 w 284"/>
                <a:gd name="T69" fmla="*/ 39 h 277"/>
                <a:gd name="T70" fmla="*/ 30 w 284"/>
                <a:gd name="T71" fmla="*/ 28 h 277"/>
                <a:gd name="T72" fmla="*/ 47 w 284"/>
                <a:gd name="T73" fmla="*/ 23 h 277"/>
                <a:gd name="T74" fmla="*/ 71 w 284"/>
                <a:gd name="T75" fmla="*/ 22 h 277"/>
                <a:gd name="T76" fmla="*/ 71 w 284"/>
                <a:gd name="T77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4" h="277">
                  <a:moveTo>
                    <a:pt x="71" y="57"/>
                  </a:moveTo>
                  <a:lnTo>
                    <a:pt x="59" y="57"/>
                  </a:lnTo>
                  <a:lnTo>
                    <a:pt x="48" y="59"/>
                  </a:lnTo>
                  <a:lnTo>
                    <a:pt x="42" y="62"/>
                  </a:lnTo>
                  <a:lnTo>
                    <a:pt x="38" y="72"/>
                  </a:lnTo>
                  <a:lnTo>
                    <a:pt x="35" y="85"/>
                  </a:lnTo>
                  <a:lnTo>
                    <a:pt x="35" y="104"/>
                  </a:lnTo>
                  <a:lnTo>
                    <a:pt x="34" y="131"/>
                  </a:lnTo>
                  <a:lnTo>
                    <a:pt x="34" y="154"/>
                  </a:lnTo>
                  <a:lnTo>
                    <a:pt x="35" y="174"/>
                  </a:lnTo>
                  <a:lnTo>
                    <a:pt x="37" y="188"/>
                  </a:lnTo>
                  <a:lnTo>
                    <a:pt x="39" y="199"/>
                  </a:lnTo>
                  <a:lnTo>
                    <a:pt x="41" y="200"/>
                  </a:lnTo>
                  <a:lnTo>
                    <a:pt x="43" y="201"/>
                  </a:lnTo>
                  <a:lnTo>
                    <a:pt x="48" y="204"/>
                  </a:lnTo>
                  <a:lnTo>
                    <a:pt x="58" y="205"/>
                  </a:lnTo>
                  <a:lnTo>
                    <a:pt x="71" y="205"/>
                  </a:lnTo>
                  <a:lnTo>
                    <a:pt x="71" y="57"/>
                  </a:lnTo>
                  <a:close/>
                  <a:moveTo>
                    <a:pt x="71" y="0"/>
                  </a:moveTo>
                  <a:lnTo>
                    <a:pt x="284" y="0"/>
                  </a:lnTo>
                  <a:lnTo>
                    <a:pt x="284" y="277"/>
                  </a:lnTo>
                  <a:lnTo>
                    <a:pt x="71" y="277"/>
                  </a:lnTo>
                  <a:lnTo>
                    <a:pt x="71" y="240"/>
                  </a:lnTo>
                  <a:lnTo>
                    <a:pt x="47" y="238"/>
                  </a:lnTo>
                  <a:lnTo>
                    <a:pt x="30" y="234"/>
                  </a:lnTo>
                  <a:lnTo>
                    <a:pt x="17" y="226"/>
                  </a:lnTo>
                  <a:lnTo>
                    <a:pt x="8" y="214"/>
                  </a:lnTo>
                  <a:lnTo>
                    <a:pt x="4" y="200"/>
                  </a:lnTo>
                  <a:lnTo>
                    <a:pt x="1" y="180"/>
                  </a:lnTo>
                  <a:lnTo>
                    <a:pt x="0" y="158"/>
                  </a:lnTo>
                  <a:lnTo>
                    <a:pt x="0" y="131"/>
                  </a:lnTo>
                  <a:lnTo>
                    <a:pt x="0" y="99"/>
                  </a:lnTo>
                  <a:lnTo>
                    <a:pt x="3" y="73"/>
                  </a:lnTo>
                  <a:lnTo>
                    <a:pt x="8" y="53"/>
                  </a:lnTo>
                  <a:lnTo>
                    <a:pt x="17" y="39"/>
                  </a:lnTo>
                  <a:lnTo>
                    <a:pt x="30" y="28"/>
                  </a:lnTo>
                  <a:lnTo>
                    <a:pt x="47" y="23"/>
                  </a:lnTo>
                  <a:lnTo>
                    <a:pt x="71" y="22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5242C"/>
            </a:solidFill>
            <a:ln w="0">
              <a:solidFill>
                <a:srgbClr val="F5242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4277" y="3377"/>
              <a:ext cx="47" cy="41"/>
            </a:xfrm>
            <a:custGeom>
              <a:avLst/>
              <a:gdLst>
                <a:gd name="T0" fmla="*/ 12 w 47"/>
                <a:gd name="T1" fmla="*/ 0 h 41"/>
                <a:gd name="T2" fmla="*/ 36 w 47"/>
                <a:gd name="T3" fmla="*/ 0 h 41"/>
                <a:gd name="T4" fmla="*/ 47 w 47"/>
                <a:gd name="T5" fmla="*/ 21 h 41"/>
                <a:gd name="T6" fmla="*/ 36 w 47"/>
                <a:gd name="T7" fmla="*/ 41 h 41"/>
                <a:gd name="T8" fmla="*/ 12 w 47"/>
                <a:gd name="T9" fmla="*/ 41 h 41"/>
                <a:gd name="T10" fmla="*/ 0 w 47"/>
                <a:gd name="T11" fmla="*/ 21 h 41"/>
                <a:gd name="T12" fmla="*/ 12 w 47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1">
                  <a:moveTo>
                    <a:pt x="12" y="0"/>
                  </a:moveTo>
                  <a:lnTo>
                    <a:pt x="36" y="0"/>
                  </a:lnTo>
                  <a:lnTo>
                    <a:pt x="47" y="21"/>
                  </a:lnTo>
                  <a:lnTo>
                    <a:pt x="36" y="41"/>
                  </a:lnTo>
                  <a:lnTo>
                    <a:pt x="12" y="41"/>
                  </a:lnTo>
                  <a:lnTo>
                    <a:pt x="0" y="2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49B7FF"/>
            </a:solidFill>
            <a:ln w="0">
              <a:solidFill>
                <a:srgbClr val="49B7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4214" y="3377"/>
              <a:ext cx="48" cy="41"/>
            </a:xfrm>
            <a:custGeom>
              <a:avLst/>
              <a:gdLst>
                <a:gd name="T0" fmla="*/ 12 w 48"/>
                <a:gd name="T1" fmla="*/ 0 h 41"/>
                <a:gd name="T2" fmla="*/ 36 w 48"/>
                <a:gd name="T3" fmla="*/ 0 h 41"/>
                <a:gd name="T4" fmla="*/ 48 w 48"/>
                <a:gd name="T5" fmla="*/ 21 h 41"/>
                <a:gd name="T6" fmla="*/ 36 w 48"/>
                <a:gd name="T7" fmla="*/ 41 h 41"/>
                <a:gd name="T8" fmla="*/ 12 w 48"/>
                <a:gd name="T9" fmla="*/ 41 h 41"/>
                <a:gd name="T10" fmla="*/ 0 w 48"/>
                <a:gd name="T11" fmla="*/ 21 h 41"/>
                <a:gd name="T12" fmla="*/ 12 w 48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1">
                  <a:moveTo>
                    <a:pt x="12" y="0"/>
                  </a:moveTo>
                  <a:lnTo>
                    <a:pt x="36" y="0"/>
                  </a:lnTo>
                  <a:lnTo>
                    <a:pt x="48" y="21"/>
                  </a:lnTo>
                  <a:lnTo>
                    <a:pt x="36" y="41"/>
                  </a:lnTo>
                  <a:lnTo>
                    <a:pt x="12" y="41"/>
                  </a:lnTo>
                  <a:lnTo>
                    <a:pt x="0" y="2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5242C"/>
            </a:solidFill>
            <a:ln w="0">
              <a:solidFill>
                <a:srgbClr val="F5242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4157" y="3377"/>
              <a:ext cx="47" cy="41"/>
            </a:xfrm>
            <a:custGeom>
              <a:avLst/>
              <a:gdLst>
                <a:gd name="T0" fmla="*/ 12 w 47"/>
                <a:gd name="T1" fmla="*/ 0 h 41"/>
                <a:gd name="T2" fmla="*/ 35 w 47"/>
                <a:gd name="T3" fmla="*/ 0 h 41"/>
                <a:gd name="T4" fmla="*/ 47 w 47"/>
                <a:gd name="T5" fmla="*/ 21 h 41"/>
                <a:gd name="T6" fmla="*/ 35 w 47"/>
                <a:gd name="T7" fmla="*/ 41 h 41"/>
                <a:gd name="T8" fmla="*/ 12 w 47"/>
                <a:gd name="T9" fmla="*/ 41 h 41"/>
                <a:gd name="T10" fmla="*/ 0 w 47"/>
                <a:gd name="T11" fmla="*/ 21 h 41"/>
                <a:gd name="T12" fmla="*/ 12 w 47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1">
                  <a:moveTo>
                    <a:pt x="12" y="0"/>
                  </a:moveTo>
                  <a:lnTo>
                    <a:pt x="35" y="0"/>
                  </a:lnTo>
                  <a:lnTo>
                    <a:pt x="47" y="21"/>
                  </a:lnTo>
                  <a:lnTo>
                    <a:pt x="35" y="41"/>
                  </a:lnTo>
                  <a:lnTo>
                    <a:pt x="12" y="41"/>
                  </a:lnTo>
                  <a:lnTo>
                    <a:pt x="0" y="2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C247"/>
            </a:solidFill>
            <a:ln w="0">
              <a:solidFill>
                <a:srgbClr val="FFC2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3552" y="1910"/>
              <a:ext cx="220" cy="161"/>
            </a:xfrm>
            <a:custGeom>
              <a:avLst/>
              <a:gdLst>
                <a:gd name="T0" fmla="*/ 8 w 220"/>
                <a:gd name="T1" fmla="*/ 0 h 161"/>
                <a:gd name="T2" fmla="*/ 8 w 220"/>
                <a:gd name="T3" fmla="*/ 3 h 161"/>
                <a:gd name="T4" fmla="*/ 10 w 220"/>
                <a:gd name="T5" fmla="*/ 9 h 161"/>
                <a:gd name="T6" fmla="*/ 13 w 220"/>
                <a:gd name="T7" fmla="*/ 20 h 161"/>
                <a:gd name="T8" fmla="*/ 20 w 220"/>
                <a:gd name="T9" fmla="*/ 31 h 161"/>
                <a:gd name="T10" fmla="*/ 27 w 220"/>
                <a:gd name="T11" fmla="*/ 44 h 161"/>
                <a:gd name="T12" fmla="*/ 39 w 220"/>
                <a:gd name="T13" fmla="*/ 60 h 161"/>
                <a:gd name="T14" fmla="*/ 56 w 220"/>
                <a:gd name="T15" fmla="*/ 75 h 161"/>
                <a:gd name="T16" fmla="*/ 76 w 220"/>
                <a:gd name="T17" fmla="*/ 89 h 161"/>
                <a:gd name="T18" fmla="*/ 102 w 220"/>
                <a:gd name="T19" fmla="*/ 102 h 161"/>
                <a:gd name="T20" fmla="*/ 134 w 220"/>
                <a:gd name="T21" fmla="*/ 114 h 161"/>
                <a:gd name="T22" fmla="*/ 170 w 220"/>
                <a:gd name="T23" fmla="*/ 123 h 161"/>
                <a:gd name="T24" fmla="*/ 175 w 220"/>
                <a:gd name="T25" fmla="*/ 115 h 161"/>
                <a:gd name="T26" fmla="*/ 185 w 220"/>
                <a:gd name="T27" fmla="*/ 110 h 161"/>
                <a:gd name="T28" fmla="*/ 194 w 220"/>
                <a:gd name="T29" fmla="*/ 109 h 161"/>
                <a:gd name="T30" fmla="*/ 207 w 220"/>
                <a:gd name="T31" fmla="*/ 111 h 161"/>
                <a:gd name="T32" fmla="*/ 216 w 220"/>
                <a:gd name="T33" fmla="*/ 122 h 161"/>
                <a:gd name="T34" fmla="*/ 220 w 220"/>
                <a:gd name="T35" fmla="*/ 135 h 161"/>
                <a:gd name="T36" fmla="*/ 216 w 220"/>
                <a:gd name="T37" fmla="*/ 148 h 161"/>
                <a:gd name="T38" fmla="*/ 207 w 220"/>
                <a:gd name="T39" fmla="*/ 157 h 161"/>
                <a:gd name="T40" fmla="*/ 194 w 220"/>
                <a:gd name="T41" fmla="*/ 161 h 161"/>
                <a:gd name="T42" fmla="*/ 183 w 220"/>
                <a:gd name="T43" fmla="*/ 158 h 161"/>
                <a:gd name="T44" fmla="*/ 175 w 220"/>
                <a:gd name="T45" fmla="*/ 153 h 161"/>
                <a:gd name="T46" fmla="*/ 169 w 220"/>
                <a:gd name="T47" fmla="*/ 144 h 161"/>
                <a:gd name="T48" fmla="*/ 130 w 220"/>
                <a:gd name="T49" fmla="*/ 135 h 161"/>
                <a:gd name="T50" fmla="*/ 97 w 220"/>
                <a:gd name="T51" fmla="*/ 124 h 161"/>
                <a:gd name="T52" fmla="*/ 71 w 220"/>
                <a:gd name="T53" fmla="*/ 111 h 161"/>
                <a:gd name="T54" fmla="*/ 50 w 220"/>
                <a:gd name="T55" fmla="*/ 97 h 161"/>
                <a:gd name="T56" fmla="*/ 33 w 220"/>
                <a:gd name="T57" fmla="*/ 82 h 161"/>
                <a:gd name="T58" fmla="*/ 20 w 220"/>
                <a:gd name="T59" fmla="*/ 67 h 161"/>
                <a:gd name="T60" fmla="*/ 12 w 220"/>
                <a:gd name="T61" fmla="*/ 52 h 161"/>
                <a:gd name="T62" fmla="*/ 5 w 220"/>
                <a:gd name="T63" fmla="*/ 39 h 161"/>
                <a:gd name="T64" fmla="*/ 3 w 220"/>
                <a:gd name="T65" fmla="*/ 27 h 161"/>
                <a:gd name="T66" fmla="*/ 0 w 220"/>
                <a:gd name="T67" fmla="*/ 18 h 161"/>
                <a:gd name="T68" fmla="*/ 0 w 220"/>
                <a:gd name="T69" fmla="*/ 13 h 161"/>
                <a:gd name="T70" fmla="*/ 0 w 220"/>
                <a:gd name="T71" fmla="*/ 10 h 161"/>
                <a:gd name="T72" fmla="*/ 0 w 220"/>
                <a:gd name="T73" fmla="*/ 5 h 161"/>
                <a:gd name="T74" fmla="*/ 3 w 220"/>
                <a:gd name="T75" fmla="*/ 3 h 161"/>
                <a:gd name="T76" fmla="*/ 5 w 220"/>
                <a:gd name="T77" fmla="*/ 0 h 161"/>
                <a:gd name="T78" fmla="*/ 8 w 220"/>
                <a:gd name="T7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0" h="161">
                  <a:moveTo>
                    <a:pt x="8" y="0"/>
                  </a:moveTo>
                  <a:lnTo>
                    <a:pt x="8" y="3"/>
                  </a:lnTo>
                  <a:lnTo>
                    <a:pt x="10" y="9"/>
                  </a:lnTo>
                  <a:lnTo>
                    <a:pt x="13" y="20"/>
                  </a:lnTo>
                  <a:lnTo>
                    <a:pt x="20" y="31"/>
                  </a:lnTo>
                  <a:lnTo>
                    <a:pt x="27" y="44"/>
                  </a:lnTo>
                  <a:lnTo>
                    <a:pt x="39" y="60"/>
                  </a:lnTo>
                  <a:lnTo>
                    <a:pt x="56" y="75"/>
                  </a:lnTo>
                  <a:lnTo>
                    <a:pt x="76" y="89"/>
                  </a:lnTo>
                  <a:lnTo>
                    <a:pt x="102" y="102"/>
                  </a:lnTo>
                  <a:lnTo>
                    <a:pt x="134" y="114"/>
                  </a:lnTo>
                  <a:lnTo>
                    <a:pt x="170" y="123"/>
                  </a:lnTo>
                  <a:lnTo>
                    <a:pt x="175" y="115"/>
                  </a:lnTo>
                  <a:lnTo>
                    <a:pt x="185" y="110"/>
                  </a:lnTo>
                  <a:lnTo>
                    <a:pt x="194" y="109"/>
                  </a:lnTo>
                  <a:lnTo>
                    <a:pt x="207" y="111"/>
                  </a:lnTo>
                  <a:lnTo>
                    <a:pt x="216" y="122"/>
                  </a:lnTo>
                  <a:lnTo>
                    <a:pt x="220" y="135"/>
                  </a:lnTo>
                  <a:lnTo>
                    <a:pt x="216" y="148"/>
                  </a:lnTo>
                  <a:lnTo>
                    <a:pt x="207" y="157"/>
                  </a:lnTo>
                  <a:lnTo>
                    <a:pt x="194" y="161"/>
                  </a:lnTo>
                  <a:lnTo>
                    <a:pt x="183" y="158"/>
                  </a:lnTo>
                  <a:lnTo>
                    <a:pt x="175" y="153"/>
                  </a:lnTo>
                  <a:lnTo>
                    <a:pt x="169" y="144"/>
                  </a:lnTo>
                  <a:lnTo>
                    <a:pt x="130" y="135"/>
                  </a:lnTo>
                  <a:lnTo>
                    <a:pt x="97" y="124"/>
                  </a:lnTo>
                  <a:lnTo>
                    <a:pt x="71" y="111"/>
                  </a:lnTo>
                  <a:lnTo>
                    <a:pt x="50" y="97"/>
                  </a:lnTo>
                  <a:lnTo>
                    <a:pt x="33" y="82"/>
                  </a:lnTo>
                  <a:lnTo>
                    <a:pt x="20" y="67"/>
                  </a:lnTo>
                  <a:lnTo>
                    <a:pt x="12" y="52"/>
                  </a:lnTo>
                  <a:lnTo>
                    <a:pt x="5" y="39"/>
                  </a:lnTo>
                  <a:lnTo>
                    <a:pt x="3" y="27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5"/>
                  </a:lnTo>
                  <a:lnTo>
                    <a:pt x="3" y="3"/>
                  </a:lnTo>
                  <a:lnTo>
                    <a:pt x="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5"/>
            <p:cNvSpPr>
              <a:spLocks/>
            </p:cNvSpPr>
            <p:nvPr/>
          </p:nvSpPr>
          <p:spPr bwMode="auto">
            <a:xfrm>
              <a:off x="5458" y="1504"/>
              <a:ext cx="284" cy="284"/>
            </a:xfrm>
            <a:custGeom>
              <a:avLst/>
              <a:gdLst>
                <a:gd name="T0" fmla="*/ 143 w 284"/>
                <a:gd name="T1" fmla="*/ 0 h 284"/>
                <a:gd name="T2" fmla="*/ 175 w 284"/>
                <a:gd name="T3" fmla="*/ 4 h 284"/>
                <a:gd name="T4" fmla="*/ 204 w 284"/>
                <a:gd name="T5" fmla="*/ 15 h 284"/>
                <a:gd name="T6" fmla="*/ 230 w 284"/>
                <a:gd name="T7" fmla="*/ 32 h 284"/>
                <a:gd name="T8" fmla="*/ 253 w 284"/>
                <a:gd name="T9" fmla="*/ 54 h 284"/>
                <a:gd name="T10" fmla="*/ 270 w 284"/>
                <a:gd name="T11" fmla="*/ 80 h 284"/>
                <a:gd name="T12" fmla="*/ 280 w 284"/>
                <a:gd name="T13" fmla="*/ 110 h 284"/>
                <a:gd name="T14" fmla="*/ 284 w 284"/>
                <a:gd name="T15" fmla="*/ 143 h 284"/>
                <a:gd name="T16" fmla="*/ 280 w 284"/>
                <a:gd name="T17" fmla="*/ 176 h 284"/>
                <a:gd name="T18" fmla="*/ 270 w 284"/>
                <a:gd name="T19" fmla="*/ 204 h 284"/>
                <a:gd name="T20" fmla="*/ 253 w 284"/>
                <a:gd name="T21" fmla="*/ 231 h 284"/>
                <a:gd name="T22" fmla="*/ 230 w 284"/>
                <a:gd name="T23" fmla="*/ 253 h 284"/>
                <a:gd name="T24" fmla="*/ 204 w 284"/>
                <a:gd name="T25" fmla="*/ 270 h 284"/>
                <a:gd name="T26" fmla="*/ 175 w 284"/>
                <a:gd name="T27" fmla="*/ 280 h 284"/>
                <a:gd name="T28" fmla="*/ 143 w 284"/>
                <a:gd name="T29" fmla="*/ 284 h 284"/>
                <a:gd name="T30" fmla="*/ 110 w 284"/>
                <a:gd name="T31" fmla="*/ 280 h 284"/>
                <a:gd name="T32" fmla="*/ 80 w 284"/>
                <a:gd name="T33" fmla="*/ 270 h 284"/>
                <a:gd name="T34" fmla="*/ 54 w 284"/>
                <a:gd name="T35" fmla="*/ 253 h 284"/>
                <a:gd name="T36" fmla="*/ 31 w 284"/>
                <a:gd name="T37" fmla="*/ 231 h 284"/>
                <a:gd name="T38" fmla="*/ 14 w 284"/>
                <a:gd name="T39" fmla="*/ 204 h 284"/>
                <a:gd name="T40" fmla="*/ 4 w 284"/>
                <a:gd name="T41" fmla="*/ 176 h 284"/>
                <a:gd name="T42" fmla="*/ 0 w 284"/>
                <a:gd name="T43" fmla="*/ 143 h 284"/>
                <a:gd name="T44" fmla="*/ 4 w 284"/>
                <a:gd name="T45" fmla="*/ 110 h 284"/>
                <a:gd name="T46" fmla="*/ 14 w 284"/>
                <a:gd name="T47" fmla="*/ 80 h 284"/>
                <a:gd name="T48" fmla="*/ 31 w 284"/>
                <a:gd name="T49" fmla="*/ 54 h 284"/>
                <a:gd name="T50" fmla="*/ 54 w 284"/>
                <a:gd name="T51" fmla="*/ 32 h 284"/>
                <a:gd name="T52" fmla="*/ 80 w 284"/>
                <a:gd name="T53" fmla="*/ 15 h 284"/>
                <a:gd name="T54" fmla="*/ 110 w 284"/>
                <a:gd name="T55" fmla="*/ 4 h 284"/>
                <a:gd name="T56" fmla="*/ 143 w 284"/>
                <a:gd name="T57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4" h="284">
                  <a:moveTo>
                    <a:pt x="143" y="0"/>
                  </a:moveTo>
                  <a:lnTo>
                    <a:pt x="175" y="4"/>
                  </a:lnTo>
                  <a:lnTo>
                    <a:pt x="204" y="15"/>
                  </a:lnTo>
                  <a:lnTo>
                    <a:pt x="230" y="32"/>
                  </a:lnTo>
                  <a:lnTo>
                    <a:pt x="253" y="54"/>
                  </a:lnTo>
                  <a:lnTo>
                    <a:pt x="270" y="80"/>
                  </a:lnTo>
                  <a:lnTo>
                    <a:pt x="280" y="110"/>
                  </a:lnTo>
                  <a:lnTo>
                    <a:pt x="284" y="143"/>
                  </a:lnTo>
                  <a:lnTo>
                    <a:pt x="280" y="176"/>
                  </a:lnTo>
                  <a:lnTo>
                    <a:pt x="270" y="204"/>
                  </a:lnTo>
                  <a:lnTo>
                    <a:pt x="253" y="231"/>
                  </a:lnTo>
                  <a:lnTo>
                    <a:pt x="230" y="253"/>
                  </a:lnTo>
                  <a:lnTo>
                    <a:pt x="204" y="270"/>
                  </a:lnTo>
                  <a:lnTo>
                    <a:pt x="175" y="280"/>
                  </a:lnTo>
                  <a:lnTo>
                    <a:pt x="143" y="284"/>
                  </a:lnTo>
                  <a:lnTo>
                    <a:pt x="110" y="280"/>
                  </a:lnTo>
                  <a:lnTo>
                    <a:pt x="80" y="270"/>
                  </a:lnTo>
                  <a:lnTo>
                    <a:pt x="54" y="253"/>
                  </a:lnTo>
                  <a:lnTo>
                    <a:pt x="31" y="231"/>
                  </a:lnTo>
                  <a:lnTo>
                    <a:pt x="14" y="204"/>
                  </a:lnTo>
                  <a:lnTo>
                    <a:pt x="4" y="176"/>
                  </a:lnTo>
                  <a:lnTo>
                    <a:pt x="0" y="143"/>
                  </a:lnTo>
                  <a:lnTo>
                    <a:pt x="4" y="110"/>
                  </a:lnTo>
                  <a:lnTo>
                    <a:pt x="14" y="80"/>
                  </a:lnTo>
                  <a:lnTo>
                    <a:pt x="31" y="54"/>
                  </a:lnTo>
                  <a:lnTo>
                    <a:pt x="54" y="32"/>
                  </a:lnTo>
                  <a:lnTo>
                    <a:pt x="80" y="15"/>
                  </a:lnTo>
                  <a:lnTo>
                    <a:pt x="110" y="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FFC247"/>
            </a:solidFill>
            <a:ln w="0">
              <a:solidFill>
                <a:srgbClr val="FFC2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5504" y="1638"/>
              <a:ext cx="190" cy="86"/>
            </a:xfrm>
            <a:custGeom>
              <a:avLst/>
              <a:gdLst>
                <a:gd name="T0" fmla="*/ 0 w 190"/>
                <a:gd name="T1" fmla="*/ 0 h 86"/>
                <a:gd name="T2" fmla="*/ 190 w 190"/>
                <a:gd name="T3" fmla="*/ 0 h 86"/>
                <a:gd name="T4" fmla="*/ 190 w 190"/>
                <a:gd name="T5" fmla="*/ 0 h 86"/>
                <a:gd name="T6" fmla="*/ 171 w 190"/>
                <a:gd name="T7" fmla="*/ 72 h 86"/>
                <a:gd name="T8" fmla="*/ 170 w 190"/>
                <a:gd name="T9" fmla="*/ 77 h 86"/>
                <a:gd name="T10" fmla="*/ 166 w 190"/>
                <a:gd name="T11" fmla="*/ 81 h 86"/>
                <a:gd name="T12" fmla="*/ 162 w 190"/>
                <a:gd name="T13" fmla="*/ 83 h 86"/>
                <a:gd name="T14" fmla="*/ 157 w 190"/>
                <a:gd name="T15" fmla="*/ 86 h 86"/>
                <a:gd name="T16" fmla="*/ 152 w 190"/>
                <a:gd name="T17" fmla="*/ 86 h 86"/>
                <a:gd name="T18" fmla="*/ 38 w 190"/>
                <a:gd name="T19" fmla="*/ 86 h 86"/>
                <a:gd name="T20" fmla="*/ 33 w 190"/>
                <a:gd name="T21" fmla="*/ 86 h 86"/>
                <a:gd name="T22" fmla="*/ 27 w 190"/>
                <a:gd name="T23" fmla="*/ 83 h 86"/>
                <a:gd name="T24" fmla="*/ 23 w 190"/>
                <a:gd name="T25" fmla="*/ 81 h 86"/>
                <a:gd name="T26" fmla="*/ 19 w 190"/>
                <a:gd name="T27" fmla="*/ 77 h 86"/>
                <a:gd name="T28" fmla="*/ 17 w 190"/>
                <a:gd name="T29" fmla="*/ 72 h 86"/>
                <a:gd name="T30" fmla="*/ 0 w 190"/>
                <a:gd name="T31" fmla="*/ 0 h 86"/>
                <a:gd name="T32" fmla="*/ 0 w 190"/>
                <a:gd name="T3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0" h="86">
                  <a:moveTo>
                    <a:pt x="0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71" y="72"/>
                  </a:lnTo>
                  <a:lnTo>
                    <a:pt x="170" y="77"/>
                  </a:lnTo>
                  <a:lnTo>
                    <a:pt x="166" y="81"/>
                  </a:lnTo>
                  <a:lnTo>
                    <a:pt x="162" y="83"/>
                  </a:lnTo>
                  <a:lnTo>
                    <a:pt x="157" y="86"/>
                  </a:lnTo>
                  <a:lnTo>
                    <a:pt x="152" y="86"/>
                  </a:lnTo>
                  <a:lnTo>
                    <a:pt x="38" y="86"/>
                  </a:lnTo>
                  <a:lnTo>
                    <a:pt x="33" y="86"/>
                  </a:lnTo>
                  <a:lnTo>
                    <a:pt x="27" y="83"/>
                  </a:lnTo>
                  <a:lnTo>
                    <a:pt x="23" y="81"/>
                  </a:lnTo>
                  <a:lnTo>
                    <a:pt x="19" y="77"/>
                  </a:lnTo>
                  <a:lnTo>
                    <a:pt x="17" y="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242C"/>
            </a:solidFill>
            <a:ln w="0">
              <a:solidFill>
                <a:srgbClr val="F5242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5593" y="1647"/>
              <a:ext cx="12" cy="65"/>
            </a:xfrm>
            <a:custGeom>
              <a:avLst/>
              <a:gdLst>
                <a:gd name="T0" fmla="*/ 5 w 12"/>
                <a:gd name="T1" fmla="*/ 0 h 65"/>
                <a:gd name="T2" fmla="*/ 5 w 12"/>
                <a:gd name="T3" fmla="*/ 0 h 65"/>
                <a:gd name="T4" fmla="*/ 5 w 12"/>
                <a:gd name="T5" fmla="*/ 0 h 65"/>
                <a:gd name="T6" fmla="*/ 9 w 12"/>
                <a:gd name="T7" fmla="*/ 0 h 65"/>
                <a:gd name="T8" fmla="*/ 10 w 12"/>
                <a:gd name="T9" fmla="*/ 2 h 65"/>
                <a:gd name="T10" fmla="*/ 12 w 12"/>
                <a:gd name="T11" fmla="*/ 5 h 65"/>
                <a:gd name="T12" fmla="*/ 12 w 12"/>
                <a:gd name="T13" fmla="*/ 60 h 65"/>
                <a:gd name="T14" fmla="*/ 10 w 12"/>
                <a:gd name="T15" fmla="*/ 63 h 65"/>
                <a:gd name="T16" fmla="*/ 9 w 12"/>
                <a:gd name="T17" fmla="*/ 64 h 65"/>
                <a:gd name="T18" fmla="*/ 5 w 12"/>
                <a:gd name="T19" fmla="*/ 65 h 65"/>
                <a:gd name="T20" fmla="*/ 5 w 12"/>
                <a:gd name="T21" fmla="*/ 65 h 65"/>
                <a:gd name="T22" fmla="*/ 5 w 12"/>
                <a:gd name="T23" fmla="*/ 65 h 65"/>
                <a:gd name="T24" fmla="*/ 2 w 12"/>
                <a:gd name="T25" fmla="*/ 64 h 65"/>
                <a:gd name="T26" fmla="*/ 0 w 12"/>
                <a:gd name="T27" fmla="*/ 63 h 65"/>
                <a:gd name="T28" fmla="*/ 0 w 12"/>
                <a:gd name="T29" fmla="*/ 60 h 65"/>
                <a:gd name="T30" fmla="*/ 0 w 12"/>
                <a:gd name="T31" fmla="*/ 5 h 65"/>
                <a:gd name="T32" fmla="*/ 0 w 12"/>
                <a:gd name="T33" fmla="*/ 2 h 65"/>
                <a:gd name="T34" fmla="*/ 2 w 12"/>
                <a:gd name="T35" fmla="*/ 0 h 65"/>
                <a:gd name="T36" fmla="*/ 5 w 12"/>
                <a:gd name="T3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65">
                  <a:moveTo>
                    <a:pt x="5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0" y="2"/>
                  </a:lnTo>
                  <a:lnTo>
                    <a:pt x="12" y="5"/>
                  </a:lnTo>
                  <a:lnTo>
                    <a:pt x="12" y="60"/>
                  </a:lnTo>
                  <a:lnTo>
                    <a:pt x="10" y="63"/>
                  </a:lnTo>
                  <a:lnTo>
                    <a:pt x="9" y="64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5" y="65"/>
                  </a:lnTo>
                  <a:lnTo>
                    <a:pt x="2" y="64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C247"/>
            </a:solidFill>
            <a:ln w="0">
              <a:solidFill>
                <a:srgbClr val="FFC2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8"/>
            <p:cNvSpPr>
              <a:spLocks/>
            </p:cNvSpPr>
            <p:nvPr/>
          </p:nvSpPr>
          <p:spPr bwMode="auto">
            <a:xfrm>
              <a:off x="5564" y="1647"/>
              <a:ext cx="13" cy="65"/>
            </a:xfrm>
            <a:custGeom>
              <a:avLst/>
              <a:gdLst>
                <a:gd name="T0" fmla="*/ 7 w 13"/>
                <a:gd name="T1" fmla="*/ 0 h 65"/>
                <a:gd name="T2" fmla="*/ 7 w 13"/>
                <a:gd name="T3" fmla="*/ 0 h 65"/>
                <a:gd name="T4" fmla="*/ 7 w 13"/>
                <a:gd name="T5" fmla="*/ 0 h 65"/>
                <a:gd name="T6" fmla="*/ 9 w 13"/>
                <a:gd name="T7" fmla="*/ 0 h 65"/>
                <a:gd name="T8" fmla="*/ 12 w 13"/>
                <a:gd name="T9" fmla="*/ 2 h 65"/>
                <a:gd name="T10" fmla="*/ 13 w 13"/>
                <a:gd name="T11" fmla="*/ 5 h 65"/>
                <a:gd name="T12" fmla="*/ 13 w 13"/>
                <a:gd name="T13" fmla="*/ 60 h 65"/>
                <a:gd name="T14" fmla="*/ 12 w 13"/>
                <a:gd name="T15" fmla="*/ 63 h 65"/>
                <a:gd name="T16" fmla="*/ 9 w 13"/>
                <a:gd name="T17" fmla="*/ 64 h 65"/>
                <a:gd name="T18" fmla="*/ 7 w 13"/>
                <a:gd name="T19" fmla="*/ 65 h 65"/>
                <a:gd name="T20" fmla="*/ 7 w 13"/>
                <a:gd name="T21" fmla="*/ 65 h 65"/>
                <a:gd name="T22" fmla="*/ 7 w 13"/>
                <a:gd name="T23" fmla="*/ 65 h 65"/>
                <a:gd name="T24" fmla="*/ 4 w 13"/>
                <a:gd name="T25" fmla="*/ 64 h 65"/>
                <a:gd name="T26" fmla="*/ 1 w 13"/>
                <a:gd name="T27" fmla="*/ 63 h 65"/>
                <a:gd name="T28" fmla="*/ 0 w 13"/>
                <a:gd name="T29" fmla="*/ 60 h 65"/>
                <a:gd name="T30" fmla="*/ 0 w 13"/>
                <a:gd name="T31" fmla="*/ 5 h 65"/>
                <a:gd name="T32" fmla="*/ 1 w 13"/>
                <a:gd name="T33" fmla="*/ 2 h 65"/>
                <a:gd name="T34" fmla="*/ 4 w 13"/>
                <a:gd name="T35" fmla="*/ 0 h 65"/>
                <a:gd name="T36" fmla="*/ 7 w 13"/>
                <a:gd name="T3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65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3" y="5"/>
                  </a:lnTo>
                  <a:lnTo>
                    <a:pt x="13" y="60"/>
                  </a:lnTo>
                  <a:lnTo>
                    <a:pt x="12" y="63"/>
                  </a:lnTo>
                  <a:lnTo>
                    <a:pt x="9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4" y="64"/>
                  </a:lnTo>
                  <a:lnTo>
                    <a:pt x="1" y="63"/>
                  </a:lnTo>
                  <a:lnTo>
                    <a:pt x="0" y="60"/>
                  </a:lnTo>
                  <a:lnTo>
                    <a:pt x="0" y="5"/>
                  </a:lnTo>
                  <a:lnTo>
                    <a:pt x="1" y="2"/>
                  </a:lnTo>
                  <a:lnTo>
                    <a:pt x="4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C247"/>
            </a:solidFill>
            <a:ln w="0">
              <a:solidFill>
                <a:srgbClr val="FFC2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9"/>
            <p:cNvSpPr>
              <a:spLocks/>
            </p:cNvSpPr>
            <p:nvPr/>
          </p:nvSpPr>
          <p:spPr bwMode="auto">
            <a:xfrm>
              <a:off x="5620" y="1647"/>
              <a:ext cx="12" cy="65"/>
            </a:xfrm>
            <a:custGeom>
              <a:avLst/>
              <a:gdLst>
                <a:gd name="T0" fmla="*/ 7 w 12"/>
                <a:gd name="T1" fmla="*/ 0 h 65"/>
                <a:gd name="T2" fmla="*/ 7 w 12"/>
                <a:gd name="T3" fmla="*/ 0 h 65"/>
                <a:gd name="T4" fmla="*/ 7 w 12"/>
                <a:gd name="T5" fmla="*/ 0 h 65"/>
                <a:gd name="T6" fmla="*/ 10 w 12"/>
                <a:gd name="T7" fmla="*/ 0 h 65"/>
                <a:gd name="T8" fmla="*/ 12 w 12"/>
                <a:gd name="T9" fmla="*/ 2 h 65"/>
                <a:gd name="T10" fmla="*/ 12 w 12"/>
                <a:gd name="T11" fmla="*/ 5 h 65"/>
                <a:gd name="T12" fmla="*/ 12 w 12"/>
                <a:gd name="T13" fmla="*/ 60 h 65"/>
                <a:gd name="T14" fmla="*/ 12 w 12"/>
                <a:gd name="T15" fmla="*/ 63 h 65"/>
                <a:gd name="T16" fmla="*/ 10 w 12"/>
                <a:gd name="T17" fmla="*/ 64 h 65"/>
                <a:gd name="T18" fmla="*/ 7 w 12"/>
                <a:gd name="T19" fmla="*/ 65 h 65"/>
                <a:gd name="T20" fmla="*/ 7 w 12"/>
                <a:gd name="T21" fmla="*/ 65 h 65"/>
                <a:gd name="T22" fmla="*/ 7 w 12"/>
                <a:gd name="T23" fmla="*/ 65 h 65"/>
                <a:gd name="T24" fmla="*/ 3 w 12"/>
                <a:gd name="T25" fmla="*/ 64 h 65"/>
                <a:gd name="T26" fmla="*/ 2 w 12"/>
                <a:gd name="T27" fmla="*/ 63 h 65"/>
                <a:gd name="T28" fmla="*/ 0 w 12"/>
                <a:gd name="T29" fmla="*/ 60 h 65"/>
                <a:gd name="T30" fmla="*/ 0 w 12"/>
                <a:gd name="T31" fmla="*/ 5 h 65"/>
                <a:gd name="T32" fmla="*/ 2 w 12"/>
                <a:gd name="T33" fmla="*/ 2 h 65"/>
                <a:gd name="T34" fmla="*/ 3 w 12"/>
                <a:gd name="T35" fmla="*/ 0 h 65"/>
                <a:gd name="T36" fmla="*/ 7 w 12"/>
                <a:gd name="T3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65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60"/>
                  </a:lnTo>
                  <a:lnTo>
                    <a:pt x="12" y="63"/>
                  </a:lnTo>
                  <a:lnTo>
                    <a:pt x="10" y="64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" y="64"/>
                  </a:lnTo>
                  <a:lnTo>
                    <a:pt x="2" y="63"/>
                  </a:lnTo>
                  <a:lnTo>
                    <a:pt x="0" y="60"/>
                  </a:lnTo>
                  <a:lnTo>
                    <a:pt x="0" y="5"/>
                  </a:lnTo>
                  <a:lnTo>
                    <a:pt x="2" y="2"/>
                  </a:lnTo>
                  <a:lnTo>
                    <a:pt x="3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C247"/>
            </a:solidFill>
            <a:ln w="0">
              <a:solidFill>
                <a:srgbClr val="FFC2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5648" y="1647"/>
              <a:ext cx="13" cy="65"/>
            </a:xfrm>
            <a:custGeom>
              <a:avLst/>
              <a:gdLst>
                <a:gd name="T0" fmla="*/ 6 w 13"/>
                <a:gd name="T1" fmla="*/ 0 h 65"/>
                <a:gd name="T2" fmla="*/ 6 w 13"/>
                <a:gd name="T3" fmla="*/ 0 h 65"/>
                <a:gd name="T4" fmla="*/ 6 w 13"/>
                <a:gd name="T5" fmla="*/ 0 h 65"/>
                <a:gd name="T6" fmla="*/ 9 w 13"/>
                <a:gd name="T7" fmla="*/ 0 h 65"/>
                <a:gd name="T8" fmla="*/ 12 w 13"/>
                <a:gd name="T9" fmla="*/ 2 h 65"/>
                <a:gd name="T10" fmla="*/ 13 w 13"/>
                <a:gd name="T11" fmla="*/ 5 h 65"/>
                <a:gd name="T12" fmla="*/ 13 w 13"/>
                <a:gd name="T13" fmla="*/ 60 h 65"/>
                <a:gd name="T14" fmla="*/ 12 w 13"/>
                <a:gd name="T15" fmla="*/ 63 h 65"/>
                <a:gd name="T16" fmla="*/ 9 w 13"/>
                <a:gd name="T17" fmla="*/ 64 h 65"/>
                <a:gd name="T18" fmla="*/ 6 w 13"/>
                <a:gd name="T19" fmla="*/ 65 h 65"/>
                <a:gd name="T20" fmla="*/ 6 w 13"/>
                <a:gd name="T21" fmla="*/ 65 h 65"/>
                <a:gd name="T22" fmla="*/ 6 w 13"/>
                <a:gd name="T23" fmla="*/ 65 h 65"/>
                <a:gd name="T24" fmla="*/ 4 w 13"/>
                <a:gd name="T25" fmla="*/ 64 h 65"/>
                <a:gd name="T26" fmla="*/ 1 w 13"/>
                <a:gd name="T27" fmla="*/ 63 h 65"/>
                <a:gd name="T28" fmla="*/ 0 w 13"/>
                <a:gd name="T29" fmla="*/ 60 h 65"/>
                <a:gd name="T30" fmla="*/ 0 w 13"/>
                <a:gd name="T31" fmla="*/ 5 h 65"/>
                <a:gd name="T32" fmla="*/ 1 w 13"/>
                <a:gd name="T33" fmla="*/ 2 h 65"/>
                <a:gd name="T34" fmla="*/ 4 w 13"/>
                <a:gd name="T35" fmla="*/ 0 h 65"/>
                <a:gd name="T36" fmla="*/ 6 w 13"/>
                <a:gd name="T3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65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3" y="5"/>
                  </a:lnTo>
                  <a:lnTo>
                    <a:pt x="13" y="60"/>
                  </a:lnTo>
                  <a:lnTo>
                    <a:pt x="12" y="63"/>
                  </a:lnTo>
                  <a:lnTo>
                    <a:pt x="9" y="64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1" y="63"/>
                  </a:lnTo>
                  <a:lnTo>
                    <a:pt x="0" y="60"/>
                  </a:lnTo>
                  <a:lnTo>
                    <a:pt x="0" y="5"/>
                  </a:lnTo>
                  <a:lnTo>
                    <a:pt x="1" y="2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C247"/>
            </a:solidFill>
            <a:ln w="0">
              <a:solidFill>
                <a:srgbClr val="FFC2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5537" y="1647"/>
              <a:ext cx="13" cy="65"/>
            </a:xfrm>
            <a:custGeom>
              <a:avLst/>
              <a:gdLst>
                <a:gd name="T0" fmla="*/ 6 w 13"/>
                <a:gd name="T1" fmla="*/ 0 h 65"/>
                <a:gd name="T2" fmla="*/ 6 w 13"/>
                <a:gd name="T3" fmla="*/ 0 h 65"/>
                <a:gd name="T4" fmla="*/ 6 w 13"/>
                <a:gd name="T5" fmla="*/ 0 h 65"/>
                <a:gd name="T6" fmla="*/ 9 w 13"/>
                <a:gd name="T7" fmla="*/ 0 h 65"/>
                <a:gd name="T8" fmla="*/ 11 w 13"/>
                <a:gd name="T9" fmla="*/ 2 h 65"/>
                <a:gd name="T10" fmla="*/ 13 w 13"/>
                <a:gd name="T11" fmla="*/ 5 h 65"/>
                <a:gd name="T12" fmla="*/ 13 w 13"/>
                <a:gd name="T13" fmla="*/ 60 h 65"/>
                <a:gd name="T14" fmla="*/ 11 w 13"/>
                <a:gd name="T15" fmla="*/ 63 h 65"/>
                <a:gd name="T16" fmla="*/ 9 w 13"/>
                <a:gd name="T17" fmla="*/ 64 h 65"/>
                <a:gd name="T18" fmla="*/ 6 w 13"/>
                <a:gd name="T19" fmla="*/ 65 h 65"/>
                <a:gd name="T20" fmla="*/ 6 w 13"/>
                <a:gd name="T21" fmla="*/ 65 h 65"/>
                <a:gd name="T22" fmla="*/ 6 w 13"/>
                <a:gd name="T23" fmla="*/ 65 h 65"/>
                <a:gd name="T24" fmla="*/ 2 w 13"/>
                <a:gd name="T25" fmla="*/ 64 h 65"/>
                <a:gd name="T26" fmla="*/ 1 w 13"/>
                <a:gd name="T27" fmla="*/ 63 h 65"/>
                <a:gd name="T28" fmla="*/ 0 w 13"/>
                <a:gd name="T29" fmla="*/ 60 h 65"/>
                <a:gd name="T30" fmla="*/ 0 w 13"/>
                <a:gd name="T31" fmla="*/ 5 h 65"/>
                <a:gd name="T32" fmla="*/ 1 w 13"/>
                <a:gd name="T33" fmla="*/ 2 h 65"/>
                <a:gd name="T34" fmla="*/ 2 w 13"/>
                <a:gd name="T35" fmla="*/ 0 h 65"/>
                <a:gd name="T36" fmla="*/ 6 w 13"/>
                <a:gd name="T3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65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3" y="5"/>
                  </a:lnTo>
                  <a:lnTo>
                    <a:pt x="13" y="60"/>
                  </a:lnTo>
                  <a:lnTo>
                    <a:pt x="11" y="63"/>
                  </a:lnTo>
                  <a:lnTo>
                    <a:pt x="9" y="64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2" y="64"/>
                  </a:lnTo>
                  <a:lnTo>
                    <a:pt x="1" y="63"/>
                  </a:lnTo>
                  <a:lnTo>
                    <a:pt x="0" y="60"/>
                  </a:lnTo>
                  <a:lnTo>
                    <a:pt x="0" y="5"/>
                  </a:lnTo>
                  <a:lnTo>
                    <a:pt x="1" y="2"/>
                  </a:lnTo>
                  <a:lnTo>
                    <a:pt x="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C247"/>
            </a:solidFill>
            <a:ln w="0">
              <a:solidFill>
                <a:srgbClr val="FFC2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5551" y="1530"/>
              <a:ext cx="94" cy="74"/>
            </a:xfrm>
            <a:custGeom>
              <a:avLst/>
              <a:gdLst>
                <a:gd name="T0" fmla="*/ 51 w 94"/>
                <a:gd name="T1" fmla="*/ 0 h 74"/>
                <a:gd name="T2" fmla="*/ 54 w 94"/>
                <a:gd name="T3" fmla="*/ 0 h 74"/>
                <a:gd name="T4" fmla="*/ 56 w 94"/>
                <a:gd name="T5" fmla="*/ 2 h 74"/>
                <a:gd name="T6" fmla="*/ 58 w 94"/>
                <a:gd name="T7" fmla="*/ 4 h 74"/>
                <a:gd name="T8" fmla="*/ 94 w 94"/>
                <a:gd name="T9" fmla="*/ 74 h 74"/>
                <a:gd name="T10" fmla="*/ 76 w 94"/>
                <a:gd name="T11" fmla="*/ 74 h 74"/>
                <a:gd name="T12" fmla="*/ 50 w 94"/>
                <a:gd name="T13" fmla="*/ 25 h 74"/>
                <a:gd name="T14" fmla="*/ 20 w 94"/>
                <a:gd name="T15" fmla="*/ 74 h 74"/>
                <a:gd name="T16" fmla="*/ 0 w 94"/>
                <a:gd name="T17" fmla="*/ 74 h 74"/>
                <a:gd name="T18" fmla="*/ 43 w 94"/>
                <a:gd name="T19" fmla="*/ 4 h 74"/>
                <a:gd name="T20" fmla="*/ 46 w 94"/>
                <a:gd name="T21" fmla="*/ 2 h 74"/>
                <a:gd name="T22" fmla="*/ 48 w 94"/>
                <a:gd name="T23" fmla="*/ 0 h 74"/>
                <a:gd name="T24" fmla="*/ 51 w 94"/>
                <a:gd name="T2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4" h="74">
                  <a:moveTo>
                    <a:pt x="51" y="0"/>
                  </a:moveTo>
                  <a:lnTo>
                    <a:pt x="54" y="0"/>
                  </a:lnTo>
                  <a:lnTo>
                    <a:pt x="56" y="2"/>
                  </a:lnTo>
                  <a:lnTo>
                    <a:pt x="58" y="4"/>
                  </a:lnTo>
                  <a:lnTo>
                    <a:pt x="94" y="74"/>
                  </a:lnTo>
                  <a:lnTo>
                    <a:pt x="76" y="74"/>
                  </a:lnTo>
                  <a:lnTo>
                    <a:pt x="50" y="25"/>
                  </a:lnTo>
                  <a:lnTo>
                    <a:pt x="20" y="74"/>
                  </a:lnTo>
                  <a:lnTo>
                    <a:pt x="0" y="74"/>
                  </a:lnTo>
                  <a:lnTo>
                    <a:pt x="43" y="4"/>
                  </a:lnTo>
                  <a:lnTo>
                    <a:pt x="46" y="2"/>
                  </a:lnTo>
                  <a:lnTo>
                    <a:pt x="48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5491" y="1604"/>
              <a:ext cx="216" cy="34"/>
            </a:xfrm>
            <a:custGeom>
              <a:avLst/>
              <a:gdLst>
                <a:gd name="T0" fmla="*/ 6 w 216"/>
                <a:gd name="T1" fmla="*/ 0 h 34"/>
                <a:gd name="T2" fmla="*/ 209 w 216"/>
                <a:gd name="T3" fmla="*/ 0 h 34"/>
                <a:gd name="T4" fmla="*/ 213 w 216"/>
                <a:gd name="T5" fmla="*/ 0 h 34"/>
                <a:gd name="T6" fmla="*/ 214 w 216"/>
                <a:gd name="T7" fmla="*/ 2 h 34"/>
                <a:gd name="T8" fmla="*/ 216 w 216"/>
                <a:gd name="T9" fmla="*/ 6 h 34"/>
                <a:gd name="T10" fmla="*/ 216 w 216"/>
                <a:gd name="T11" fmla="*/ 27 h 34"/>
                <a:gd name="T12" fmla="*/ 214 w 216"/>
                <a:gd name="T13" fmla="*/ 30 h 34"/>
                <a:gd name="T14" fmla="*/ 213 w 216"/>
                <a:gd name="T15" fmla="*/ 32 h 34"/>
                <a:gd name="T16" fmla="*/ 209 w 216"/>
                <a:gd name="T17" fmla="*/ 34 h 34"/>
                <a:gd name="T18" fmla="*/ 6 w 216"/>
                <a:gd name="T19" fmla="*/ 34 h 34"/>
                <a:gd name="T20" fmla="*/ 2 w 216"/>
                <a:gd name="T21" fmla="*/ 32 h 34"/>
                <a:gd name="T22" fmla="*/ 0 w 216"/>
                <a:gd name="T23" fmla="*/ 30 h 34"/>
                <a:gd name="T24" fmla="*/ 0 w 216"/>
                <a:gd name="T25" fmla="*/ 27 h 34"/>
                <a:gd name="T26" fmla="*/ 0 w 216"/>
                <a:gd name="T27" fmla="*/ 6 h 34"/>
                <a:gd name="T28" fmla="*/ 0 w 216"/>
                <a:gd name="T29" fmla="*/ 2 h 34"/>
                <a:gd name="T30" fmla="*/ 2 w 216"/>
                <a:gd name="T31" fmla="*/ 0 h 34"/>
                <a:gd name="T32" fmla="*/ 6 w 216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6" h="34">
                  <a:moveTo>
                    <a:pt x="6" y="0"/>
                  </a:moveTo>
                  <a:lnTo>
                    <a:pt x="209" y="0"/>
                  </a:lnTo>
                  <a:lnTo>
                    <a:pt x="213" y="0"/>
                  </a:lnTo>
                  <a:lnTo>
                    <a:pt x="214" y="2"/>
                  </a:lnTo>
                  <a:lnTo>
                    <a:pt x="216" y="6"/>
                  </a:lnTo>
                  <a:lnTo>
                    <a:pt x="216" y="27"/>
                  </a:lnTo>
                  <a:lnTo>
                    <a:pt x="214" y="30"/>
                  </a:lnTo>
                  <a:lnTo>
                    <a:pt x="213" y="32"/>
                  </a:lnTo>
                  <a:lnTo>
                    <a:pt x="209" y="34"/>
                  </a:lnTo>
                  <a:lnTo>
                    <a:pt x="6" y="34"/>
                  </a:lnTo>
                  <a:lnTo>
                    <a:pt x="2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6121F"/>
            </a:solidFill>
            <a:ln w="0">
              <a:solidFill>
                <a:srgbClr val="D6121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5598" y="1619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61B22"/>
            </a:solidFill>
            <a:ln w="0">
              <a:solidFill>
                <a:srgbClr val="061B2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5598" y="1619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61B22"/>
            </a:solidFill>
            <a:ln w="0">
              <a:solidFill>
                <a:srgbClr val="061B2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5546" y="1614"/>
              <a:ext cx="13" cy="13"/>
            </a:xfrm>
            <a:custGeom>
              <a:avLst/>
              <a:gdLst>
                <a:gd name="T0" fmla="*/ 6 w 13"/>
                <a:gd name="T1" fmla="*/ 0 h 13"/>
                <a:gd name="T2" fmla="*/ 9 w 13"/>
                <a:gd name="T3" fmla="*/ 0 h 13"/>
                <a:gd name="T4" fmla="*/ 12 w 13"/>
                <a:gd name="T5" fmla="*/ 3 h 13"/>
                <a:gd name="T6" fmla="*/ 13 w 13"/>
                <a:gd name="T7" fmla="*/ 5 h 13"/>
                <a:gd name="T8" fmla="*/ 13 w 13"/>
                <a:gd name="T9" fmla="*/ 7 h 13"/>
                <a:gd name="T10" fmla="*/ 13 w 13"/>
                <a:gd name="T11" fmla="*/ 7 h 13"/>
                <a:gd name="T12" fmla="*/ 12 w 13"/>
                <a:gd name="T13" fmla="*/ 11 h 13"/>
                <a:gd name="T14" fmla="*/ 10 w 13"/>
                <a:gd name="T15" fmla="*/ 12 h 13"/>
                <a:gd name="T16" fmla="*/ 6 w 13"/>
                <a:gd name="T17" fmla="*/ 13 h 13"/>
                <a:gd name="T18" fmla="*/ 2 w 13"/>
                <a:gd name="T19" fmla="*/ 12 h 13"/>
                <a:gd name="T20" fmla="*/ 0 w 13"/>
                <a:gd name="T21" fmla="*/ 11 h 13"/>
                <a:gd name="T22" fmla="*/ 0 w 13"/>
                <a:gd name="T23" fmla="*/ 7 h 13"/>
                <a:gd name="T24" fmla="*/ 0 w 13"/>
                <a:gd name="T25" fmla="*/ 7 h 13"/>
                <a:gd name="T26" fmla="*/ 0 w 13"/>
                <a:gd name="T27" fmla="*/ 5 h 13"/>
                <a:gd name="T28" fmla="*/ 1 w 13"/>
                <a:gd name="T29" fmla="*/ 3 h 13"/>
                <a:gd name="T30" fmla="*/ 2 w 13"/>
                <a:gd name="T31" fmla="*/ 0 h 13"/>
                <a:gd name="T32" fmla="*/ 6 w 1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lnTo>
                    <a:pt x="9" y="0"/>
                  </a:lnTo>
                  <a:lnTo>
                    <a:pt x="12" y="3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6" y="13"/>
                  </a:lnTo>
                  <a:lnTo>
                    <a:pt x="2" y="1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5639" y="1614"/>
              <a:ext cx="13" cy="15"/>
            </a:xfrm>
            <a:custGeom>
              <a:avLst/>
              <a:gdLst>
                <a:gd name="T0" fmla="*/ 6 w 13"/>
                <a:gd name="T1" fmla="*/ 0 h 15"/>
                <a:gd name="T2" fmla="*/ 9 w 13"/>
                <a:gd name="T3" fmla="*/ 1 h 15"/>
                <a:gd name="T4" fmla="*/ 11 w 13"/>
                <a:gd name="T5" fmla="*/ 4 h 15"/>
                <a:gd name="T6" fmla="*/ 13 w 13"/>
                <a:gd name="T7" fmla="*/ 7 h 15"/>
                <a:gd name="T8" fmla="*/ 11 w 13"/>
                <a:gd name="T9" fmla="*/ 11 h 15"/>
                <a:gd name="T10" fmla="*/ 9 w 13"/>
                <a:gd name="T11" fmla="*/ 13 h 15"/>
                <a:gd name="T12" fmla="*/ 6 w 13"/>
                <a:gd name="T13" fmla="*/ 15 h 15"/>
                <a:gd name="T14" fmla="*/ 2 w 13"/>
                <a:gd name="T15" fmla="*/ 13 h 15"/>
                <a:gd name="T16" fmla="*/ 0 w 13"/>
                <a:gd name="T17" fmla="*/ 11 h 15"/>
                <a:gd name="T18" fmla="*/ 0 w 13"/>
                <a:gd name="T19" fmla="*/ 7 h 15"/>
                <a:gd name="T20" fmla="*/ 0 w 13"/>
                <a:gd name="T21" fmla="*/ 4 h 15"/>
                <a:gd name="T22" fmla="*/ 2 w 13"/>
                <a:gd name="T23" fmla="*/ 1 h 15"/>
                <a:gd name="T24" fmla="*/ 6 w 13"/>
                <a:gd name="T2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5">
                  <a:moveTo>
                    <a:pt x="6" y="0"/>
                  </a:moveTo>
                  <a:lnTo>
                    <a:pt x="9" y="1"/>
                  </a:lnTo>
                  <a:lnTo>
                    <a:pt x="11" y="4"/>
                  </a:lnTo>
                  <a:lnTo>
                    <a:pt x="13" y="7"/>
                  </a:lnTo>
                  <a:lnTo>
                    <a:pt x="11" y="11"/>
                  </a:lnTo>
                  <a:lnTo>
                    <a:pt x="9" y="13"/>
                  </a:lnTo>
                  <a:lnTo>
                    <a:pt x="6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4805" y="965"/>
              <a:ext cx="572" cy="571"/>
            </a:xfrm>
            <a:custGeom>
              <a:avLst/>
              <a:gdLst>
                <a:gd name="T0" fmla="*/ 285 w 572"/>
                <a:gd name="T1" fmla="*/ 0 h 571"/>
                <a:gd name="T2" fmla="*/ 332 w 572"/>
                <a:gd name="T3" fmla="*/ 2 h 571"/>
                <a:gd name="T4" fmla="*/ 376 w 572"/>
                <a:gd name="T5" fmla="*/ 14 h 571"/>
                <a:gd name="T6" fmla="*/ 417 w 572"/>
                <a:gd name="T7" fmla="*/ 31 h 571"/>
                <a:gd name="T8" fmla="*/ 454 w 572"/>
                <a:gd name="T9" fmla="*/ 55 h 571"/>
                <a:gd name="T10" fmla="*/ 488 w 572"/>
                <a:gd name="T11" fmla="*/ 84 h 571"/>
                <a:gd name="T12" fmla="*/ 517 w 572"/>
                <a:gd name="T13" fmla="*/ 116 h 571"/>
                <a:gd name="T14" fmla="*/ 539 w 572"/>
                <a:gd name="T15" fmla="*/ 154 h 571"/>
                <a:gd name="T16" fmla="*/ 555 w 572"/>
                <a:gd name="T17" fmla="*/ 191 h 571"/>
                <a:gd name="T18" fmla="*/ 557 w 572"/>
                <a:gd name="T19" fmla="*/ 195 h 571"/>
                <a:gd name="T20" fmla="*/ 568 w 572"/>
                <a:gd name="T21" fmla="*/ 239 h 571"/>
                <a:gd name="T22" fmla="*/ 572 w 572"/>
                <a:gd name="T23" fmla="*/ 285 h 571"/>
                <a:gd name="T24" fmla="*/ 569 w 572"/>
                <a:gd name="T25" fmla="*/ 307 h 571"/>
                <a:gd name="T26" fmla="*/ 568 w 572"/>
                <a:gd name="T27" fmla="*/ 331 h 571"/>
                <a:gd name="T28" fmla="*/ 564 w 572"/>
                <a:gd name="T29" fmla="*/ 345 h 571"/>
                <a:gd name="T30" fmla="*/ 557 w 572"/>
                <a:gd name="T31" fmla="*/ 376 h 571"/>
                <a:gd name="T32" fmla="*/ 539 w 572"/>
                <a:gd name="T33" fmla="*/ 416 h 571"/>
                <a:gd name="T34" fmla="*/ 517 w 572"/>
                <a:gd name="T35" fmla="*/ 454 h 571"/>
                <a:gd name="T36" fmla="*/ 488 w 572"/>
                <a:gd name="T37" fmla="*/ 487 h 571"/>
                <a:gd name="T38" fmla="*/ 454 w 572"/>
                <a:gd name="T39" fmla="*/ 516 h 571"/>
                <a:gd name="T40" fmla="*/ 417 w 572"/>
                <a:gd name="T41" fmla="*/ 539 h 571"/>
                <a:gd name="T42" fmla="*/ 376 w 572"/>
                <a:gd name="T43" fmla="*/ 556 h 571"/>
                <a:gd name="T44" fmla="*/ 332 w 572"/>
                <a:gd name="T45" fmla="*/ 568 h 571"/>
                <a:gd name="T46" fmla="*/ 285 w 572"/>
                <a:gd name="T47" fmla="*/ 571 h 571"/>
                <a:gd name="T48" fmla="*/ 239 w 572"/>
                <a:gd name="T49" fmla="*/ 568 h 571"/>
                <a:gd name="T50" fmla="*/ 195 w 572"/>
                <a:gd name="T51" fmla="*/ 556 h 571"/>
                <a:gd name="T52" fmla="*/ 154 w 572"/>
                <a:gd name="T53" fmla="*/ 539 h 571"/>
                <a:gd name="T54" fmla="*/ 116 w 572"/>
                <a:gd name="T55" fmla="*/ 516 h 571"/>
                <a:gd name="T56" fmla="*/ 84 w 572"/>
                <a:gd name="T57" fmla="*/ 487 h 571"/>
                <a:gd name="T58" fmla="*/ 55 w 572"/>
                <a:gd name="T59" fmla="*/ 454 h 571"/>
                <a:gd name="T60" fmla="*/ 31 w 572"/>
                <a:gd name="T61" fmla="*/ 416 h 571"/>
                <a:gd name="T62" fmla="*/ 14 w 572"/>
                <a:gd name="T63" fmla="*/ 376 h 571"/>
                <a:gd name="T64" fmla="*/ 4 w 572"/>
                <a:gd name="T65" fmla="*/ 331 h 571"/>
                <a:gd name="T66" fmla="*/ 1 w 572"/>
                <a:gd name="T67" fmla="*/ 309 h 571"/>
                <a:gd name="T68" fmla="*/ 0 w 572"/>
                <a:gd name="T69" fmla="*/ 285 h 571"/>
                <a:gd name="T70" fmla="*/ 4 w 572"/>
                <a:gd name="T71" fmla="*/ 239 h 571"/>
                <a:gd name="T72" fmla="*/ 14 w 572"/>
                <a:gd name="T73" fmla="*/ 195 h 571"/>
                <a:gd name="T74" fmla="*/ 31 w 572"/>
                <a:gd name="T75" fmla="*/ 154 h 571"/>
                <a:gd name="T76" fmla="*/ 55 w 572"/>
                <a:gd name="T77" fmla="*/ 116 h 571"/>
                <a:gd name="T78" fmla="*/ 84 w 572"/>
                <a:gd name="T79" fmla="*/ 84 h 571"/>
                <a:gd name="T80" fmla="*/ 116 w 572"/>
                <a:gd name="T81" fmla="*/ 55 h 571"/>
                <a:gd name="T82" fmla="*/ 154 w 572"/>
                <a:gd name="T83" fmla="*/ 31 h 571"/>
                <a:gd name="T84" fmla="*/ 195 w 572"/>
                <a:gd name="T85" fmla="*/ 14 h 571"/>
                <a:gd name="T86" fmla="*/ 239 w 572"/>
                <a:gd name="T87" fmla="*/ 2 h 571"/>
                <a:gd name="T88" fmla="*/ 285 w 572"/>
                <a:gd name="T89" fmla="*/ 0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2" h="571">
                  <a:moveTo>
                    <a:pt x="285" y="0"/>
                  </a:moveTo>
                  <a:lnTo>
                    <a:pt x="332" y="2"/>
                  </a:lnTo>
                  <a:lnTo>
                    <a:pt x="376" y="14"/>
                  </a:lnTo>
                  <a:lnTo>
                    <a:pt x="417" y="31"/>
                  </a:lnTo>
                  <a:lnTo>
                    <a:pt x="454" y="55"/>
                  </a:lnTo>
                  <a:lnTo>
                    <a:pt x="488" y="84"/>
                  </a:lnTo>
                  <a:lnTo>
                    <a:pt x="517" y="116"/>
                  </a:lnTo>
                  <a:lnTo>
                    <a:pt x="539" y="154"/>
                  </a:lnTo>
                  <a:lnTo>
                    <a:pt x="555" y="191"/>
                  </a:lnTo>
                  <a:lnTo>
                    <a:pt x="557" y="195"/>
                  </a:lnTo>
                  <a:lnTo>
                    <a:pt x="568" y="239"/>
                  </a:lnTo>
                  <a:lnTo>
                    <a:pt x="572" y="285"/>
                  </a:lnTo>
                  <a:lnTo>
                    <a:pt x="569" y="307"/>
                  </a:lnTo>
                  <a:lnTo>
                    <a:pt x="568" y="331"/>
                  </a:lnTo>
                  <a:lnTo>
                    <a:pt x="564" y="345"/>
                  </a:lnTo>
                  <a:lnTo>
                    <a:pt x="557" y="376"/>
                  </a:lnTo>
                  <a:lnTo>
                    <a:pt x="539" y="416"/>
                  </a:lnTo>
                  <a:lnTo>
                    <a:pt x="517" y="454"/>
                  </a:lnTo>
                  <a:lnTo>
                    <a:pt x="488" y="487"/>
                  </a:lnTo>
                  <a:lnTo>
                    <a:pt x="454" y="516"/>
                  </a:lnTo>
                  <a:lnTo>
                    <a:pt x="417" y="539"/>
                  </a:lnTo>
                  <a:lnTo>
                    <a:pt x="376" y="556"/>
                  </a:lnTo>
                  <a:lnTo>
                    <a:pt x="332" y="568"/>
                  </a:lnTo>
                  <a:lnTo>
                    <a:pt x="285" y="571"/>
                  </a:lnTo>
                  <a:lnTo>
                    <a:pt x="239" y="568"/>
                  </a:lnTo>
                  <a:lnTo>
                    <a:pt x="195" y="556"/>
                  </a:lnTo>
                  <a:lnTo>
                    <a:pt x="154" y="539"/>
                  </a:lnTo>
                  <a:lnTo>
                    <a:pt x="116" y="516"/>
                  </a:lnTo>
                  <a:lnTo>
                    <a:pt x="84" y="487"/>
                  </a:lnTo>
                  <a:lnTo>
                    <a:pt x="55" y="454"/>
                  </a:lnTo>
                  <a:lnTo>
                    <a:pt x="31" y="416"/>
                  </a:lnTo>
                  <a:lnTo>
                    <a:pt x="14" y="376"/>
                  </a:lnTo>
                  <a:lnTo>
                    <a:pt x="4" y="331"/>
                  </a:lnTo>
                  <a:lnTo>
                    <a:pt x="1" y="309"/>
                  </a:lnTo>
                  <a:lnTo>
                    <a:pt x="0" y="285"/>
                  </a:lnTo>
                  <a:lnTo>
                    <a:pt x="4" y="239"/>
                  </a:lnTo>
                  <a:lnTo>
                    <a:pt x="14" y="195"/>
                  </a:lnTo>
                  <a:lnTo>
                    <a:pt x="31" y="154"/>
                  </a:lnTo>
                  <a:lnTo>
                    <a:pt x="55" y="116"/>
                  </a:lnTo>
                  <a:lnTo>
                    <a:pt x="84" y="84"/>
                  </a:lnTo>
                  <a:lnTo>
                    <a:pt x="116" y="55"/>
                  </a:lnTo>
                  <a:lnTo>
                    <a:pt x="154" y="31"/>
                  </a:lnTo>
                  <a:lnTo>
                    <a:pt x="195" y="14"/>
                  </a:lnTo>
                  <a:lnTo>
                    <a:pt x="239" y="2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000024"/>
            </a:solidFill>
            <a:ln w="0">
              <a:solidFill>
                <a:srgbClr val="00002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4924" y="1067"/>
              <a:ext cx="453" cy="383"/>
            </a:xfrm>
            <a:custGeom>
              <a:avLst/>
              <a:gdLst>
                <a:gd name="T0" fmla="*/ 0 w 453"/>
                <a:gd name="T1" fmla="*/ 0 h 383"/>
                <a:gd name="T2" fmla="*/ 385 w 453"/>
                <a:gd name="T3" fmla="*/ 0 h 383"/>
                <a:gd name="T4" fmla="*/ 398 w 453"/>
                <a:gd name="T5" fmla="*/ 14 h 383"/>
                <a:gd name="T6" fmla="*/ 420 w 453"/>
                <a:gd name="T7" fmla="*/ 52 h 383"/>
                <a:gd name="T8" fmla="*/ 438 w 453"/>
                <a:gd name="T9" fmla="*/ 93 h 383"/>
                <a:gd name="T10" fmla="*/ 449 w 453"/>
                <a:gd name="T11" fmla="*/ 137 h 383"/>
                <a:gd name="T12" fmla="*/ 453 w 453"/>
                <a:gd name="T13" fmla="*/ 183 h 383"/>
                <a:gd name="T14" fmla="*/ 449 w 453"/>
                <a:gd name="T15" fmla="*/ 229 h 383"/>
                <a:gd name="T16" fmla="*/ 438 w 453"/>
                <a:gd name="T17" fmla="*/ 274 h 383"/>
                <a:gd name="T18" fmla="*/ 420 w 453"/>
                <a:gd name="T19" fmla="*/ 314 h 383"/>
                <a:gd name="T20" fmla="*/ 398 w 453"/>
                <a:gd name="T21" fmla="*/ 352 h 383"/>
                <a:gd name="T22" fmla="*/ 370 w 453"/>
                <a:gd name="T23" fmla="*/ 383 h 383"/>
                <a:gd name="T24" fmla="*/ 0 w 453"/>
                <a:gd name="T25" fmla="*/ 383 h 383"/>
                <a:gd name="T26" fmla="*/ 0 w 453"/>
                <a:gd name="T27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3" h="383">
                  <a:moveTo>
                    <a:pt x="0" y="0"/>
                  </a:moveTo>
                  <a:lnTo>
                    <a:pt x="385" y="0"/>
                  </a:lnTo>
                  <a:lnTo>
                    <a:pt x="398" y="14"/>
                  </a:lnTo>
                  <a:lnTo>
                    <a:pt x="420" y="52"/>
                  </a:lnTo>
                  <a:lnTo>
                    <a:pt x="438" y="93"/>
                  </a:lnTo>
                  <a:lnTo>
                    <a:pt x="449" y="137"/>
                  </a:lnTo>
                  <a:lnTo>
                    <a:pt x="453" y="183"/>
                  </a:lnTo>
                  <a:lnTo>
                    <a:pt x="449" y="229"/>
                  </a:lnTo>
                  <a:lnTo>
                    <a:pt x="438" y="274"/>
                  </a:lnTo>
                  <a:lnTo>
                    <a:pt x="420" y="314"/>
                  </a:lnTo>
                  <a:lnTo>
                    <a:pt x="398" y="352"/>
                  </a:lnTo>
                  <a:lnTo>
                    <a:pt x="370" y="383"/>
                  </a:lnTo>
                  <a:lnTo>
                    <a:pt x="0" y="3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9F7"/>
            </a:solidFill>
            <a:ln w="0">
              <a:solidFill>
                <a:srgbClr val="F0F9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4924" y="1050"/>
              <a:ext cx="385" cy="17"/>
            </a:xfrm>
            <a:custGeom>
              <a:avLst/>
              <a:gdLst>
                <a:gd name="T0" fmla="*/ 17 w 385"/>
                <a:gd name="T1" fmla="*/ 0 h 17"/>
                <a:gd name="T2" fmla="*/ 370 w 385"/>
                <a:gd name="T3" fmla="*/ 0 h 17"/>
                <a:gd name="T4" fmla="*/ 385 w 385"/>
                <a:gd name="T5" fmla="*/ 17 h 17"/>
                <a:gd name="T6" fmla="*/ 0 w 385"/>
                <a:gd name="T7" fmla="*/ 17 h 17"/>
                <a:gd name="T8" fmla="*/ 0 w 385"/>
                <a:gd name="T9" fmla="*/ 12 h 17"/>
                <a:gd name="T10" fmla="*/ 3 w 385"/>
                <a:gd name="T11" fmla="*/ 6 h 17"/>
                <a:gd name="T12" fmla="*/ 6 w 385"/>
                <a:gd name="T13" fmla="*/ 4 h 17"/>
                <a:gd name="T14" fmla="*/ 10 w 385"/>
                <a:gd name="T15" fmla="*/ 1 h 17"/>
                <a:gd name="T16" fmla="*/ 17 w 385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5" h="17">
                  <a:moveTo>
                    <a:pt x="17" y="0"/>
                  </a:moveTo>
                  <a:lnTo>
                    <a:pt x="370" y="0"/>
                  </a:lnTo>
                  <a:lnTo>
                    <a:pt x="385" y="17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6"/>
                  </a:lnTo>
                  <a:lnTo>
                    <a:pt x="6" y="4"/>
                  </a:lnTo>
                  <a:lnTo>
                    <a:pt x="10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E10"/>
            </a:solidFill>
            <a:ln w="0">
              <a:solidFill>
                <a:srgbClr val="000E1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4924" y="1431"/>
              <a:ext cx="387" cy="19"/>
            </a:xfrm>
            <a:custGeom>
              <a:avLst/>
              <a:gdLst>
                <a:gd name="T0" fmla="*/ 0 w 387"/>
                <a:gd name="T1" fmla="*/ 0 h 19"/>
                <a:gd name="T2" fmla="*/ 387 w 387"/>
                <a:gd name="T3" fmla="*/ 0 h 19"/>
                <a:gd name="T4" fmla="*/ 370 w 387"/>
                <a:gd name="T5" fmla="*/ 19 h 19"/>
                <a:gd name="T6" fmla="*/ 0 w 387"/>
                <a:gd name="T7" fmla="*/ 19 h 19"/>
                <a:gd name="T8" fmla="*/ 0 w 387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7" h="19">
                  <a:moveTo>
                    <a:pt x="0" y="0"/>
                  </a:moveTo>
                  <a:lnTo>
                    <a:pt x="387" y="0"/>
                  </a:lnTo>
                  <a:lnTo>
                    <a:pt x="370" y="19"/>
                  </a:lnTo>
                  <a:lnTo>
                    <a:pt x="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E10"/>
            </a:solidFill>
            <a:ln w="0">
              <a:solidFill>
                <a:srgbClr val="000E1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4924" y="1067"/>
              <a:ext cx="402" cy="21"/>
            </a:xfrm>
            <a:custGeom>
              <a:avLst/>
              <a:gdLst>
                <a:gd name="T0" fmla="*/ 0 w 402"/>
                <a:gd name="T1" fmla="*/ 0 h 21"/>
                <a:gd name="T2" fmla="*/ 385 w 402"/>
                <a:gd name="T3" fmla="*/ 0 h 21"/>
                <a:gd name="T4" fmla="*/ 398 w 402"/>
                <a:gd name="T5" fmla="*/ 14 h 21"/>
                <a:gd name="T6" fmla="*/ 402 w 402"/>
                <a:gd name="T7" fmla="*/ 21 h 21"/>
                <a:gd name="T8" fmla="*/ 0 w 402"/>
                <a:gd name="T9" fmla="*/ 21 h 21"/>
                <a:gd name="T10" fmla="*/ 0 w 402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2" h="21">
                  <a:moveTo>
                    <a:pt x="0" y="0"/>
                  </a:moveTo>
                  <a:lnTo>
                    <a:pt x="385" y="0"/>
                  </a:lnTo>
                  <a:lnTo>
                    <a:pt x="398" y="14"/>
                  </a:lnTo>
                  <a:lnTo>
                    <a:pt x="402" y="21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494A"/>
            </a:solidFill>
            <a:ln w="0">
              <a:solidFill>
                <a:srgbClr val="3349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3"/>
            <p:cNvSpPr>
              <a:spLocks/>
            </p:cNvSpPr>
            <p:nvPr/>
          </p:nvSpPr>
          <p:spPr bwMode="auto">
            <a:xfrm>
              <a:off x="4982" y="1072"/>
              <a:ext cx="341" cy="12"/>
            </a:xfrm>
            <a:custGeom>
              <a:avLst/>
              <a:gdLst>
                <a:gd name="T0" fmla="*/ 6 w 341"/>
                <a:gd name="T1" fmla="*/ 0 h 12"/>
                <a:gd name="T2" fmla="*/ 331 w 341"/>
                <a:gd name="T3" fmla="*/ 0 h 12"/>
                <a:gd name="T4" fmla="*/ 340 w 341"/>
                <a:gd name="T5" fmla="*/ 9 h 12"/>
                <a:gd name="T6" fmla="*/ 341 w 341"/>
                <a:gd name="T7" fmla="*/ 12 h 12"/>
                <a:gd name="T8" fmla="*/ 6 w 341"/>
                <a:gd name="T9" fmla="*/ 12 h 12"/>
                <a:gd name="T10" fmla="*/ 3 w 341"/>
                <a:gd name="T11" fmla="*/ 11 h 12"/>
                <a:gd name="T12" fmla="*/ 1 w 341"/>
                <a:gd name="T13" fmla="*/ 8 h 12"/>
                <a:gd name="T14" fmla="*/ 0 w 341"/>
                <a:gd name="T15" fmla="*/ 5 h 12"/>
                <a:gd name="T16" fmla="*/ 1 w 341"/>
                <a:gd name="T17" fmla="*/ 3 h 12"/>
                <a:gd name="T18" fmla="*/ 3 w 341"/>
                <a:gd name="T19" fmla="*/ 0 h 12"/>
                <a:gd name="T20" fmla="*/ 6 w 341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1" h="12">
                  <a:moveTo>
                    <a:pt x="6" y="0"/>
                  </a:moveTo>
                  <a:lnTo>
                    <a:pt x="331" y="0"/>
                  </a:lnTo>
                  <a:lnTo>
                    <a:pt x="340" y="9"/>
                  </a:lnTo>
                  <a:lnTo>
                    <a:pt x="341" y="12"/>
                  </a:lnTo>
                  <a:lnTo>
                    <a:pt x="6" y="12"/>
                  </a:lnTo>
                  <a:lnTo>
                    <a:pt x="3" y="11"/>
                  </a:lnTo>
                  <a:lnTo>
                    <a:pt x="1" y="8"/>
                  </a:lnTo>
                  <a:lnTo>
                    <a:pt x="0" y="5"/>
                  </a:lnTo>
                  <a:lnTo>
                    <a:pt x="1" y="3"/>
                  </a:lnTo>
                  <a:lnTo>
                    <a:pt x="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BE4E3"/>
            </a:solidFill>
            <a:ln w="0">
              <a:solidFill>
                <a:srgbClr val="DBE4E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Rectangle 94"/>
            <p:cNvSpPr>
              <a:spLocks noChangeArrowheads="1"/>
            </p:cNvSpPr>
            <p:nvPr/>
          </p:nvSpPr>
          <p:spPr bwMode="auto">
            <a:xfrm>
              <a:off x="4962" y="1076"/>
              <a:ext cx="10" cy="4"/>
            </a:xfrm>
            <a:prstGeom prst="rect">
              <a:avLst/>
            </a:prstGeom>
            <a:solidFill>
              <a:srgbClr val="90A4A2"/>
            </a:solidFill>
            <a:ln w="0">
              <a:solidFill>
                <a:srgbClr val="90A4A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Rectangle 95"/>
            <p:cNvSpPr>
              <a:spLocks noChangeArrowheads="1"/>
            </p:cNvSpPr>
            <p:nvPr/>
          </p:nvSpPr>
          <p:spPr bwMode="auto">
            <a:xfrm>
              <a:off x="4929" y="1076"/>
              <a:ext cx="5" cy="4"/>
            </a:xfrm>
            <a:prstGeom prst="rect">
              <a:avLst/>
            </a:prstGeom>
            <a:solidFill>
              <a:srgbClr val="90A4A2"/>
            </a:solidFill>
            <a:ln w="0">
              <a:solidFill>
                <a:srgbClr val="90A4A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Rectangle 96"/>
            <p:cNvSpPr>
              <a:spLocks noChangeArrowheads="1"/>
            </p:cNvSpPr>
            <p:nvPr/>
          </p:nvSpPr>
          <p:spPr bwMode="auto">
            <a:xfrm>
              <a:off x="4937" y="1076"/>
              <a:ext cx="21" cy="4"/>
            </a:xfrm>
            <a:prstGeom prst="rect">
              <a:avLst/>
            </a:prstGeom>
            <a:solidFill>
              <a:srgbClr val="90A4A2"/>
            </a:solidFill>
            <a:ln w="0">
              <a:solidFill>
                <a:srgbClr val="90A4A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7"/>
            <p:cNvSpPr>
              <a:spLocks/>
            </p:cNvSpPr>
            <p:nvPr/>
          </p:nvSpPr>
          <p:spPr bwMode="auto">
            <a:xfrm>
              <a:off x="4950" y="1056"/>
              <a:ext cx="5" cy="4"/>
            </a:xfrm>
            <a:custGeom>
              <a:avLst/>
              <a:gdLst>
                <a:gd name="T0" fmla="*/ 3 w 5"/>
                <a:gd name="T1" fmla="*/ 0 h 4"/>
                <a:gd name="T2" fmla="*/ 4 w 5"/>
                <a:gd name="T3" fmla="*/ 0 h 4"/>
                <a:gd name="T4" fmla="*/ 5 w 5"/>
                <a:gd name="T5" fmla="*/ 3 h 4"/>
                <a:gd name="T6" fmla="*/ 4 w 5"/>
                <a:gd name="T7" fmla="*/ 4 h 4"/>
                <a:gd name="T8" fmla="*/ 3 w 5"/>
                <a:gd name="T9" fmla="*/ 4 h 4"/>
                <a:gd name="T10" fmla="*/ 1 w 5"/>
                <a:gd name="T11" fmla="*/ 4 h 4"/>
                <a:gd name="T12" fmla="*/ 0 w 5"/>
                <a:gd name="T13" fmla="*/ 3 h 4"/>
                <a:gd name="T14" fmla="*/ 1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lnTo>
                    <a:pt x="4" y="0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FFF05"/>
            </a:solidFill>
            <a:ln w="0">
              <a:solidFill>
                <a:srgbClr val="CFFF0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4958" y="1056"/>
              <a:ext cx="4" cy="4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0 h 4"/>
                <a:gd name="T4" fmla="*/ 4 w 4"/>
                <a:gd name="T5" fmla="*/ 3 h 4"/>
                <a:gd name="T6" fmla="*/ 4 w 4"/>
                <a:gd name="T7" fmla="*/ 4 h 4"/>
                <a:gd name="T8" fmla="*/ 3 w 4"/>
                <a:gd name="T9" fmla="*/ 4 h 4"/>
                <a:gd name="T10" fmla="*/ 0 w 4"/>
                <a:gd name="T11" fmla="*/ 4 h 4"/>
                <a:gd name="T12" fmla="*/ 0 w 4"/>
                <a:gd name="T13" fmla="*/ 3 h 4"/>
                <a:gd name="T14" fmla="*/ 0 w 4"/>
                <a:gd name="T15" fmla="*/ 0 h 4"/>
                <a:gd name="T16" fmla="*/ 3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lnTo>
                    <a:pt x="4" y="0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4DD9FF"/>
            </a:solidFill>
            <a:ln w="0">
              <a:solidFill>
                <a:srgbClr val="4DD9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4965" y="1056"/>
              <a:ext cx="5" cy="4"/>
            </a:xfrm>
            <a:custGeom>
              <a:avLst/>
              <a:gdLst>
                <a:gd name="T0" fmla="*/ 2 w 5"/>
                <a:gd name="T1" fmla="*/ 0 h 4"/>
                <a:gd name="T2" fmla="*/ 3 w 5"/>
                <a:gd name="T3" fmla="*/ 0 h 4"/>
                <a:gd name="T4" fmla="*/ 5 w 5"/>
                <a:gd name="T5" fmla="*/ 3 h 4"/>
                <a:gd name="T6" fmla="*/ 3 w 5"/>
                <a:gd name="T7" fmla="*/ 4 h 4"/>
                <a:gd name="T8" fmla="*/ 2 w 5"/>
                <a:gd name="T9" fmla="*/ 4 h 4"/>
                <a:gd name="T10" fmla="*/ 1 w 5"/>
                <a:gd name="T11" fmla="*/ 4 h 4"/>
                <a:gd name="T12" fmla="*/ 0 w 5"/>
                <a:gd name="T13" fmla="*/ 3 h 4"/>
                <a:gd name="T14" fmla="*/ 1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lnTo>
                    <a:pt x="3" y="0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0919"/>
            </a:solidFill>
            <a:ln w="0">
              <a:solidFill>
                <a:srgbClr val="FF091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Rectangle 100"/>
            <p:cNvSpPr>
              <a:spLocks noChangeArrowheads="1"/>
            </p:cNvSpPr>
            <p:nvPr/>
          </p:nvSpPr>
          <p:spPr bwMode="auto">
            <a:xfrm>
              <a:off x="4953" y="1118"/>
              <a:ext cx="187" cy="287"/>
            </a:xfrm>
            <a:prstGeom prst="rect">
              <a:avLst/>
            </a:prstGeom>
            <a:solidFill>
              <a:srgbClr val="000024"/>
            </a:solidFill>
            <a:ln w="0">
              <a:solidFill>
                <a:srgbClr val="000024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4949" y="1114"/>
              <a:ext cx="196" cy="293"/>
            </a:xfrm>
            <a:custGeom>
              <a:avLst/>
              <a:gdLst>
                <a:gd name="T0" fmla="*/ 187 w 196"/>
                <a:gd name="T1" fmla="*/ 0 h 293"/>
                <a:gd name="T2" fmla="*/ 196 w 196"/>
                <a:gd name="T3" fmla="*/ 7 h 293"/>
                <a:gd name="T4" fmla="*/ 9 w 196"/>
                <a:gd name="T5" fmla="*/ 293 h 293"/>
                <a:gd name="T6" fmla="*/ 0 w 196"/>
                <a:gd name="T7" fmla="*/ 287 h 293"/>
                <a:gd name="T8" fmla="*/ 187 w 196"/>
                <a:gd name="T9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293">
                  <a:moveTo>
                    <a:pt x="187" y="0"/>
                  </a:moveTo>
                  <a:lnTo>
                    <a:pt x="196" y="7"/>
                  </a:lnTo>
                  <a:lnTo>
                    <a:pt x="9" y="293"/>
                  </a:lnTo>
                  <a:lnTo>
                    <a:pt x="0" y="287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DBE4E3"/>
            </a:solidFill>
            <a:ln w="0">
              <a:solidFill>
                <a:srgbClr val="DBE4E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4947" y="1114"/>
              <a:ext cx="197" cy="293"/>
            </a:xfrm>
            <a:custGeom>
              <a:avLst/>
              <a:gdLst>
                <a:gd name="T0" fmla="*/ 10 w 197"/>
                <a:gd name="T1" fmla="*/ 0 h 293"/>
                <a:gd name="T2" fmla="*/ 197 w 197"/>
                <a:gd name="T3" fmla="*/ 287 h 293"/>
                <a:gd name="T4" fmla="*/ 188 w 197"/>
                <a:gd name="T5" fmla="*/ 293 h 293"/>
                <a:gd name="T6" fmla="*/ 0 w 197"/>
                <a:gd name="T7" fmla="*/ 7 h 293"/>
                <a:gd name="T8" fmla="*/ 10 w 197"/>
                <a:gd name="T9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293">
                  <a:moveTo>
                    <a:pt x="10" y="0"/>
                  </a:moveTo>
                  <a:lnTo>
                    <a:pt x="197" y="287"/>
                  </a:lnTo>
                  <a:lnTo>
                    <a:pt x="188" y="293"/>
                  </a:lnTo>
                  <a:lnTo>
                    <a:pt x="0" y="7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BE4E3"/>
            </a:solidFill>
            <a:ln w="0">
              <a:solidFill>
                <a:srgbClr val="DBE4E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Rectangle 103"/>
            <p:cNvSpPr>
              <a:spLocks noChangeArrowheads="1"/>
            </p:cNvSpPr>
            <p:nvPr/>
          </p:nvSpPr>
          <p:spPr bwMode="auto">
            <a:xfrm>
              <a:off x="5245" y="1378"/>
              <a:ext cx="69" cy="14"/>
            </a:xfrm>
            <a:prstGeom prst="rect">
              <a:avLst/>
            </a:prstGeom>
            <a:solidFill>
              <a:srgbClr val="FF3308"/>
            </a:solidFill>
            <a:ln w="0">
              <a:solidFill>
                <a:srgbClr val="FF3308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Rectangle 104"/>
            <p:cNvSpPr>
              <a:spLocks noChangeArrowheads="1"/>
            </p:cNvSpPr>
            <p:nvPr/>
          </p:nvSpPr>
          <p:spPr bwMode="auto">
            <a:xfrm>
              <a:off x="5157" y="1118"/>
              <a:ext cx="106" cy="13"/>
            </a:xfrm>
            <a:prstGeom prst="rect">
              <a:avLst/>
            </a:prstGeom>
            <a:solidFill>
              <a:srgbClr val="B1C1C0"/>
            </a:solidFill>
            <a:ln w="0">
              <a:solidFill>
                <a:srgbClr val="B1C1C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Rectangle 105"/>
            <p:cNvSpPr>
              <a:spLocks noChangeArrowheads="1"/>
            </p:cNvSpPr>
            <p:nvPr/>
          </p:nvSpPr>
          <p:spPr bwMode="auto">
            <a:xfrm>
              <a:off x="5171" y="1138"/>
              <a:ext cx="105" cy="13"/>
            </a:xfrm>
            <a:prstGeom prst="rect">
              <a:avLst/>
            </a:prstGeom>
            <a:solidFill>
              <a:srgbClr val="B1C1C0"/>
            </a:solidFill>
            <a:ln w="0">
              <a:solidFill>
                <a:srgbClr val="B1C1C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Rectangle 106"/>
            <p:cNvSpPr>
              <a:spLocks noChangeArrowheads="1"/>
            </p:cNvSpPr>
            <p:nvPr/>
          </p:nvSpPr>
          <p:spPr bwMode="auto">
            <a:xfrm>
              <a:off x="5271" y="1118"/>
              <a:ext cx="47" cy="13"/>
            </a:xfrm>
            <a:prstGeom prst="rect">
              <a:avLst/>
            </a:prstGeom>
            <a:solidFill>
              <a:srgbClr val="B1C1C0"/>
            </a:solidFill>
            <a:ln w="0">
              <a:solidFill>
                <a:srgbClr val="B1C1C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Rectangle 107"/>
            <p:cNvSpPr>
              <a:spLocks noChangeArrowheads="1"/>
            </p:cNvSpPr>
            <p:nvPr/>
          </p:nvSpPr>
          <p:spPr bwMode="auto">
            <a:xfrm>
              <a:off x="5285" y="1138"/>
              <a:ext cx="24" cy="13"/>
            </a:xfrm>
            <a:prstGeom prst="rect">
              <a:avLst/>
            </a:prstGeom>
            <a:solidFill>
              <a:srgbClr val="B1C1C0"/>
            </a:solidFill>
            <a:ln w="0">
              <a:solidFill>
                <a:srgbClr val="B1C1C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8"/>
            <p:cNvSpPr>
              <a:spLocks/>
            </p:cNvSpPr>
            <p:nvPr/>
          </p:nvSpPr>
          <p:spPr bwMode="auto">
            <a:xfrm>
              <a:off x="5325" y="1118"/>
              <a:ext cx="24" cy="13"/>
            </a:xfrm>
            <a:custGeom>
              <a:avLst/>
              <a:gdLst>
                <a:gd name="T0" fmla="*/ 0 w 24"/>
                <a:gd name="T1" fmla="*/ 0 h 13"/>
                <a:gd name="T2" fmla="*/ 19 w 24"/>
                <a:gd name="T3" fmla="*/ 0 h 13"/>
                <a:gd name="T4" fmla="*/ 19 w 24"/>
                <a:gd name="T5" fmla="*/ 1 h 13"/>
                <a:gd name="T6" fmla="*/ 24 w 24"/>
                <a:gd name="T7" fmla="*/ 13 h 13"/>
                <a:gd name="T8" fmla="*/ 0 w 24"/>
                <a:gd name="T9" fmla="*/ 13 h 13"/>
                <a:gd name="T10" fmla="*/ 0 w 24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3">
                  <a:moveTo>
                    <a:pt x="0" y="0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24" y="13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C1C0"/>
            </a:solidFill>
            <a:ln w="0">
              <a:solidFill>
                <a:srgbClr val="B1C1C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Rectangle 109"/>
            <p:cNvSpPr>
              <a:spLocks noChangeArrowheads="1"/>
            </p:cNvSpPr>
            <p:nvPr/>
          </p:nvSpPr>
          <p:spPr bwMode="auto">
            <a:xfrm>
              <a:off x="5271" y="1157"/>
              <a:ext cx="47" cy="13"/>
            </a:xfrm>
            <a:prstGeom prst="rect">
              <a:avLst/>
            </a:prstGeom>
            <a:solidFill>
              <a:srgbClr val="B1C1C0"/>
            </a:solidFill>
            <a:ln w="0">
              <a:solidFill>
                <a:srgbClr val="B1C1C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Rectangle 110"/>
            <p:cNvSpPr>
              <a:spLocks noChangeArrowheads="1"/>
            </p:cNvSpPr>
            <p:nvPr/>
          </p:nvSpPr>
          <p:spPr bwMode="auto">
            <a:xfrm>
              <a:off x="5218" y="1157"/>
              <a:ext cx="48" cy="13"/>
            </a:xfrm>
            <a:prstGeom prst="rect">
              <a:avLst/>
            </a:prstGeom>
            <a:solidFill>
              <a:srgbClr val="FF3308"/>
            </a:solidFill>
            <a:ln w="0">
              <a:solidFill>
                <a:srgbClr val="FF3308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5325" y="1157"/>
              <a:ext cx="40" cy="13"/>
            </a:xfrm>
            <a:custGeom>
              <a:avLst/>
              <a:gdLst>
                <a:gd name="T0" fmla="*/ 0 w 40"/>
                <a:gd name="T1" fmla="*/ 0 h 13"/>
                <a:gd name="T2" fmla="*/ 36 w 40"/>
                <a:gd name="T3" fmla="*/ 0 h 13"/>
                <a:gd name="T4" fmla="*/ 37 w 40"/>
                <a:gd name="T5" fmla="*/ 3 h 13"/>
                <a:gd name="T6" fmla="*/ 40 w 40"/>
                <a:gd name="T7" fmla="*/ 13 h 13"/>
                <a:gd name="T8" fmla="*/ 0 w 40"/>
                <a:gd name="T9" fmla="*/ 13 h 13"/>
                <a:gd name="T10" fmla="*/ 0 w 40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3">
                  <a:moveTo>
                    <a:pt x="0" y="0"/>
                  </a:moveTo>
                  <a:lnTo>
                    <a:pt x="36" y="0"/>
                  </a:lnTo>
                  <a:lnTo>
                    <a:pt x="37" y="3"/>
                  </a:lnTo>
                  <a:lnTo>
                    <a:pt x="40" y="13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C1C0"/>
            </a:solidFill>
            <a:ln w="0">
              <a:solidFill>
                <a:srgbClr val="B1C1C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12"/>
            <p:cNvSpPr>
              <a:spLocks/>
            </p:cNvSpPr>
            <p:nvPr/>
          </p:nvSpPr>
          <p:spPr bwMode="auto">
            <a:xfrm>
              <a:off x="5315" y="1138"/>
              <a:ext cx="44" cy="13"/>
            </a:xfrm>
            <a:custGeom>
              <a:avLst/>
              <a:gdLst>
                <a:gd name="T0" fmla="*/ 0 w 44"/>
                <a:gd name="T1" fmla="*/ 0 h 13"/>
                <a:gd name="T2" fmla="*/ 37 w 44"/>
                <a:gd name="T3" fmla="*/ 0 h 13"/>
                <a:gd name="T4" fmla="*/ 44 w 44"/>
                <a:gd name="T5" fmla="*/ 13 h 13"/>
                <a:gd name="T6" fmla="*/ 0 w 44"/>
                <a:gd name="T7" fmla="*/ 13 h 13"/>
                <a:gd name="T8" fmla="*/ 0 w 4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3">
                  <a:moveTo>
                    <a:pt x="0" y="0"/>
                  </a:moveTo>
                  <a:lnTo>
                    <a:pt x="37" y="0"/>
                  </a:lnTo>
                  <a:lnTo>
                    <a:pt x="44" y="13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C1C0"/>
            </a:solidFill>
            <a:ln w="0">
              <a:solidFill>
                <a:srgbClr val="B1C1C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Rectangle 113"/>
            <p:cNvSpPr>
              <a:spLocks noChangeArrowheads="1"/>
            </p:cNvSpPr>
            <p:nvPr/>
          </p:nvSpPr>
          <p:spPr bwMode="auto">
            <a:xfrm>
              <a:off x="5182" y="1325"/>
              <a:ext cx="105" cy="13"/>
            </a:xfrm>
            <a:prstGeom prst="rect">
              <a:avLst/>
            </a:prstGeom>
            <a:solidFill>
              <a:srgbClr val="B1C1C0"/>
            </a:solidFill>
            <a:ln w="0">
              <a:solidFill>
                <a:srgbClr val="B1C1C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Rectangle 114"/>
            <p:cNvSpPr>
              <a:spLocks noChangeArrowheads="1"/>
            </p:cNvSpPr>
            <p:nvPr/>
          </p:nvSpPr>
          <p:spPr bwMode="auto">
            <a:xfrm>
              <a:off x="5296" y="1325"/>
              <a:ext cx="23" cy="13"/>
            </a:xfrm>
            <a:prstGeom prst="rect">
              <a:avLst/>
            </a:prstGeom>
            <a:solidFill>
              <a:srgbClr val="B1C1C0"/>
            </a:solidFill>
            <a:ln w="0">
              <a:solidFill>
                <a:srgbClr val="B1C1C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5"/>
            <p:cNvSpPr>
              <a:spLocks/>
            </p:cNvSpPr>
            <p:nvPr/>
          </p:nvSpPr>
          <p:spPr bwMode="auto">
            <a:xfrm>
              <a:off x="5326" y="1325"/>
              <a:ext cx="40" cy="13"/>
            </a:xfrm>
            <a:custGeom>
              <a:avLst/>
              <a:gdLst>
                <a:gd name="T0" fmla="*/ 0 w 40"/>
                <a:gd name="T1" fmla="*/ 0 h 13"/>
                <a:gd name="T2" fmla="*/ 40 w 40"/>
                <a:gd name="T3" fmla="*/ 0 h 13"/>
                <a:gd name="T4" fmla="*/ 36 w 40"/>
                <a:gd name="T5" fmla="*/ 13 h 13"/>
                <a:gd name="T6" fmla="*/ 0 w 40"/>
                <a:gd name="T7" fmla="*/ 13 h 13"/>
                <a:gd name="T8" fmla="*/ 0 w 4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3">
                  <a:moveTo>
                    <a:pt x="0" y="0"/>
                  </a:moveTo>
                  <a:lnTo>
                    <a:pt x="40" y="0"/>
                  </a:lnTo>
                  <a:lnTo>
                    <a:pt x="36" y="13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C1C0"/>
            </a:solidFill>
            <a:ln w="0">
              <a:solidFill>
                <a:srgbClr val="B1C1C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Rectangle 116"/>
            <p:cNvSpPr>
              <a:spLocks noChangeArrowheads="1"/>
            </p:cNvSpPr>
            <p:nvPr/>
          </p:nvSpPr>
          <p:spPr bwMode="auto">
            <a:xfrm>
              <a:off x="5157" y="1206"/>
              <a:ext cx="105" cy="104"/>
            </a:xfrm>
            <a:prstGeom prst="rect">
              <a:avLst/>
            </a:prstGeom>
            <a:solidFill>
              <a:srgbClr val="F5242C"/>
            </a:solidFill>
            <a:ln w="0">
              <a:solidFill>
                <a:srgbClr val="F5242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5283" y="1206"/>
              <a:ext cx="94" cy="104"/>
            </a:xfrm>
            <a:custGeom>
              <a:avLst/>
              <a:gdLst>
                <a:gd name="T0" fmla="*/ 0 w 94"/>
                <a:gd name="T1" fmla="*/ 0 h 104"/>
                <a:gd name="T2" fmla="*/ 90 w 94"/>
                <a:gd name="T3" fmla="*/ 0 h 104"/>
                <a:gd name="T4" fmla="*/ 94 w 94"/>
                <a:gd name="T5" fmla="*/ 44 h 104"/>
                <a:gd name="T6" fmla="*/ 90 w 94"/>
                <a:gd name="T7" fmla="*/ 90 h 104"/>
                <a:gd name="T8" fmla="*/ 86 w 94"/>
                <a:gd name="T9" fmla="*/ 104 h 104"/>
                <a:gd name="T10" fmla="*/ 0 w 94"/>
                <a:gd name="T11" fmla="*/ 104 h 104"/>
                <a:gd name="T12" fmla="*/ 0 w 94"/>
                <a:gd name="T1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104">
                  <a:moveTo>
                    <a:pt x="0" y="0"/>
                  </a:moveTo>
                  <a:lnTo>
                    <a:pt x="90" y="0"/>
                  </a:lnTo>
                  <a:lnTo>
                    <a:pt x="94" y="44"/>
                  </a:lnTo>
                  <a:lnTo>
                    <a:pt x="90" y="90"/>
                  </a:lnTo>
                  <a:lnTo>
                    <a:pt x="86" y="104"/>
                  </a:lnTo>
                  <a:lnTo>
                    <a:pt x="0" y="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B7FF"/>
            </a:solidFill>
            <a:ln w="0">
              <a:solidFill>
                <a:srgbClr val="49B7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3552" y="331"/>
              <a:ext cx="576" cy="576"/>
            </a:xfrm>
            <a:custGeom>
              <a:avLst/>
              <a:gdLst>
                <a:gd name="T0" fmla="*/ 288 w 576"/>
                <a:gd name="T1" fmla="*/ 0 h 576"/>
                <a:gd name="T2" fmla="*/ 335 w 576"/>
                <a:gd name="T3" fmla="*/ 4 h 576"/>
                <a:gd name="T4" fmla="*/ 380 w 576"/>
                <a:gd name="T5" fmla="*/ 15 h 576"/>
                <a:gd name="T6" fmla="*/ 420 w 576"/>
                <a:gd name="T7" fmla="*/ 32 h 576"/>
                <a:gd name="T8" fmla="*/ 458 w 576"/>
                <a:gd name="T9" fmla="*/ 55 h 576"/>
                <a:gd name="T10" fmla="*/ 492 w 576"/>
                <a:gd name="T11" fmla="*/ 84 h 576"/>
                <a:gd name="T12" fmla="*/ 521 w 576"/>
                <a:gd name="T13" fmla="*/ 118 h 576"/>
                <a:gd name="T14" fmla="*/ 545 w 576"/>
                <a:gd name="T15" fmla="*/ 156 h 576"/>
                <a:gd name="T16" fmla="*/ 562 w 576"/>
                <a:gd name="T17" fmla="*/ 197 h 576"/>
                <a:gd name="T18" fmla="*/ 572 w 576"/>
                <a:gd name="T19" fmla="*/ 241 h 576"/>
                <a:gd name="T20" fmla="*/ 576 w 576"/>
                <a:gd name="T21" fmla="*/ 288 h 576"/>
                <a:gd name="T22" fmla="*/ 572 w 576"/>
                <a:gd name="T23" fmla="*/ 334 h 576"/>
                <a:gd name="T24" fmla="*/ 562 w 576"/>
                <a:gd name="T25" fmla="*/ 379 h 576"/>
                <a:gd name="T26" fmla="*/ 545 w 576"/>
                <a:gd name="T27" fmla="*/ 420 h 576"/>
                <a:gd name="T28" fmla="*/ 521 w 576"/>
                <a:gd name="T29" fmla="*/ 458 h 576"/>
                <a:gd name="T30" fmla="*/ 492 w 576"/>
                <a:gd name="T31" fmla="*/ 491 h 576"/>
                <a:gd name="T32" fmla="*/ 458 w 576"/>
                <a:gd name="T33" fmla="*/ 520 h 576"/>
                <a:gd name="T34" fmla="*/ 420 w 576"/>
                <a:gd name="T35" fmla="*/ 543 h 576"/>
                <a:gd name="T36" fmla="*/ 380 w 576"/>
                <a:gd name="T37" fmla="*/ 560 h 576"/>
                <a:gd name="T38" fmla="*/ 335 w 576"/>
                <a:gd name="T39" fmla="*/ 572 h 576"/>
                <a:gd name="T40" fmla="*/ 288 w 576"/>
                <a:gd name="T41" fmla="*/ 576 h 576"/>
                <a:gd name="T42" fmla="*/ 241 w 576"/>
                <a:gd name="T43" fmla="*/ 572 h 576"/>
                <a:gd name="T44" fmla="*/ 198 w 576"/>
                <a:gd name="T45" fmla="*/ 560 h 576"/>
                <a:gd name="T46" fmla="*/ 156 w 576"/>
                <a:gd name="T47" fmla="*/ 543 h 576"/>
                <a:gd name="T48" fmla="*/ 118 w 576"/>
                <a:gd name="T49" fmla="*/ 520 h 576"/>
                <a:gd name="T50" fmla="*/ 85 w 576"/>
                <a:gd name="T51" fmla="*/ 491 h 576"/>
                <a:gd name="T52" fmla="*/ 56 w 576"/>
                <a:gd name="T53" fmla="*/ 458 h 576"/>
                <a:gd name="T54" fmla="*/ 33 w 576"/>
                <a:gd name="T55" fmla="*/ 420 h 576"/>
                <a:gd name="T56" fmla="*/ 14 w 576"/>
                <a:gd name="T57" fmla="*/ 379 h 576"/>
                <a:gd name="T58" fmla="*/ 4 w 576"/>
                <a:gd name="T59" fmla="*/ 334 h 576"/>
                <a:gd name="T60" fmla="*/ 0 w 576"/>
                <a:gd name="T61" fmla="*/ 288 h 576"/>
                <a:gd name="T62" fmla="*/ 4 w 576"/>
                <a:gd name="T63" fmla="*/ 241 h 576"/>
                <a:gd name="T64" fmla="*/ 14 w 576"/>
                <a:gd name="T65" fmla="*/ 197 h 576"/>
                <a:gd name="T66" fmla="*/ 33 w 576"/>
                <a:gd name="T67" fmla="*/ 156 h 576"/>
                <a:gd name="T68" fmla="*/ 56 w 576"/>
                <a:gd name="T69" fmla="*/ 118 h 576"/>
                <a:gd name="T70" fmla="*/ 85 w 576"/>
                <a:gd name="T71" fmla="*/ 84 h 576"/>
                <a:gd name="T72" fmla="*/ 118 w 576"/>
                <a:gd name="T73" fmla="*/ 55 h 576"/>
                <a:gd name="T74" fmla="*/ 156 w 576"/>
                <a:gd name="T75" fmla="*/ 32 h 576"/>
                <a:gd name="T76" fmla="*/ 198 w 576"/>
                <a:gd name="T77" fmla="*/ 15 h 576"/>
                <a:gd name="T78" fmla="*/ 241 w 576"/>
                <a:gd name="T79" fmla="*/ 4 h 576"/>
                <a:gd name="T80" fmla="*/ 288 w 576"/>
                <a:gd name="T81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76" h="576">
                  <a:moveTo>
                    <a:pt x="288" y="0"/>
                  </a:moveTo>
                  <a:lnTo>
                    <a:pt x="335" y="4"/>
                  </a:lnTo>
                  <a:lnTo>
                    <a:pt x="380" y="15"/>
                  </a:lnTo>
                  <a:lnTo>
                    <a:pt x="420" y="32"/>
                  </a:lnTo>
                  <a:lnTo>
                    <a:pt x="458" y="55"/>
                  </a:lnTo>
                  <a:lnTo>
                    <a:pt x="492" y="84"/>
                  </a:lnTo>
                  <a:lnTo>
                    <a:pt x="521" y="118"/>
                  </a:lnTo>
                  <a:lnTo>
                    <a:pt x="545" y="156"/>
                  </a:lnTo>
                  <a:lnTo>
                    <a:pt x="562" y="197"/>
                  </a:lnTo>
                  <a:lnTo>
                    <a:pt x="572" y="241"/>
                  </a:lnTo>
                  <a:lnTo>
                    <a:pt x="576" y="288"/>
                  </a:lnTo>
                  <a:lnTo>
                    <a:pt x="572" y="334"/>
                  </a:lnTo>
                  <a:lnTo>
                    <a:pt x="562" y="379"/>
                  </a:lnTo>
                  <a:lnTo>
                    <a:pt x="545" y="420"/>
                  </a:lnTo>
                  <a:lnTo>
                    <a:pt x="521" y="458"/>
                  </a:lnTo>
                  <a:lnTo>
                    <a:pt x="492" y="491"/>
                  </a:lnTo>
                  <a:lnTo>
                    <a:pt x="458" y="520"/>
                  </a:lnTo>
                  <a:lnTo>
                    <a:pt x="420" y="543"/>
                  </a:lnTo>
                  <a:lnTo>
                    <a:pt x="380" y="560"/>
                  </a:lnTo>
                  <a:lnTo>
                    <a:pt x="335" y="572"/>
                  </a:lnTo>
                  <a:lnTo>
                    <a:pt x="288" y="576"/>
                  </a:lnTo>
                  <a:lnTo>
                    <a:pt x="241" y="572"/>
                  </a:lnTo>
                  <a:lnTo>
                    <a:pt x="198" y="560"/>
                  </a:lnTo>
                  <a:lnTo>
                    <a:pt x="156" y="543"/>
                  </a:lnTo>
                  <a:lnTo>
                    <a:pt x="118" y="520"/>
                  </a:lnTo>
                  <a:lnTo>
                    <a:pt x="85" y="491"/>
                  </a:lnTo>
                  <a:lnTo>
                    <a:pt x="56" y="458"/>
                  </a:lnTo>
                  <a:lnTo>
                    <a:pt x="33" y="420"/>
                  </a:lnTo>
                  <a:lnTo>
                    <a:pt x="14" y="379"/>
                  </a:lnTo>
                  <a:lnTo>
                    <a:pt x="4" y="334"/>
                  </a:lnTo>
                  <a:lnTo>
                    <a:pt x="0" y="288"/>
                  </a:lnTo>
                  <a:lnTo>
                    <a:pt x="4" y="241"/>
                  </a:lnTo>
                  <a:lnTo>
                    <a:pt x="14" y="197"/>
                  </a:lnTo>
                  <a:lnTo>
                    <a:pt x="33" y="156"/>
                  </a:lnTo>
                  <a:lnTo>
                    <a:pt x="56" y="118"/>
                  </a:lnTo>
                  <a:lnTo>
                    <a:pt x="85" y="84"/>
                  </a:lnTo>
                  <a:lnTo>
                    <a:pt x="118" y="55"/>
                  </a:lnTo>
                  <a:lnTo>
                    <a:pt x="156" y="32"/>
                  </a:lnTo>
                  <a:lnTo>
                    <a:pt x="198" y="15"/>
                  </a:lnTo>
                  <a:lnTo>
                    <a:pt x="241" y="4"/>
                  </a:lnTo>
                  <a:lnTo>
                    <a:pt x="288" y="0"/>
                  </a:lnTo>
                  <a:close/>
                </a:path>
              </a:pathLst>
            </a:custGeom>
            <a:solidFill>
              <a:srgbClr val="49B7FF"/>
            </a:solidFill>
            <a:ln w="0">
              <a:solidFill>
                <a:srgbClr val="49B7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3574" y="369"/>
              <a:ext cx="318" cy="520"/>
            </a:xfrm>
            <a:custGeom>
              <a:avLst/>
              <a:gdLst>
                <a:gd name="T0" fmla="*/ 174 w 318"/>
                <a:gd name="T1" fmla="*/ 9 h 520"/>
                <a:gd name="T2" fmla="*/ 164 w 318"/>
                <a:gd name="T3" fmla="*/ 20 h 520"/>
                <a:gd name="T4" fmla="*/ 180 w 318"/>
                <a:gd name="T5" fmla="*/ 28 h 520"/>
                <a:gd name="T6" fmla="*/ 190 w 318"/>
                <a:gd name="T7" fmla="*/ 16 h 520"/>
                <a:gd name="T8" fmla="*/ 211 w 318"/>
                <a:gd name="T9" fmla="*/ 5 h 520"/>
                <a:gd name="T10" fmla="*/ 210 w 318"/>
                <a:gd name="T11" fmla="*/ 26 h 520"/>
                <a:gd name="T12" fmla="*/ 229 w 318"/>
                <a:gd name="T13" fmla="*/ 7 h 520"/>
                <a:gd name="T14" fmla="*/ 271 w 318"/>
                <a:gd name="T15" fmla="*/ 26 h 520"/>
                <a:gd name="T16" fmla="*/ 269 w 318"/>
                <a:gd name="T17" fmla="*/ 38 h 520"/>
                <a:gd name="T18" fmla="*/ 240 w 318"/>
                <a:gd name="T19" fmla="*/ 36 h 520"/>
                <a:gd name="T20" fmla="*/ 227 w 318"/>
                <a:gd name="T21" fmla="*/ 25 h 520"/>
                <a:gd name="T22" fmla="*/ 211 w 318"/>
                <a:gd name="T23" fmla="*/ 37 h 520"/>
                <a:gd name="T24" fmla="*/ 201 w 318"/>
                <a:gd name="T25" fmla="*/ 46 h 520"/>
                <a:gd name="T26" fmla="*/ 160 w 318"/>
                <a:gd name="T27" fmla="*/ 56 h 520"/>
                <a:gd name="T28" fmla="*/ 185 w 318"/>
                <a:gd name="T29" fmla="*/ 75 h 520"/>
                <a:gd name="T30" fmla="*/ 195 w 318"/>
                <a:gd name="T31" fmla="*/ 77 h 520"/>
                <a:gd name="T32" fmla="*/ 214 w 318"/>
                <a:gd name="T33" fmla="*/ 50 h 520"/>
                <a:gd name="T34" fmla="*/ 240 w 318"/>
                <a:gd name="T35" fmla="*/ 62 h 520"/>
                <a:gd name="T36" fmla="*/ 261 w 318"/>
                <a:gd name="T37" fmla="*/ 59 h 520"/>
                <a:gd name="T38" fmla="*/ 273 w 318"/>
                <a:gd name="T39" fmla="*/ 89 h 520"/>
                <a:gd name="T40" fmla="*/ 275 w 318"/>
                <a:gd name="T41" fmla="*/ 108 h 520"/>
                <a:gd name="T42" fmla="*/ 254 w 318"/>
                <a:gd name="T43" fmla="*/ 101 h 520"/>
                <a:gd name="T44" fmla="*/ 253 w 318"/>
                <a:gd name="T45" fmla="*/ 90 h 520"/>
                <a:gd name="T46" fmla="*/ 239 w 318"/>
                <a:gd name="T47" fmla="*/ 92 h 520"/>
                <a:gd name="T48" fmla="*/ 231 w 318"/>
                <a:gd name="T49" fmla="*/ 98 h 520"/>
                <a:gd name="T50" fmla="*/ 224 w 318"/>
                <a:gd name="T51" fmla="*/ 102 h 520"/>
                <a:gd name="T52" fmla="*/ 202 w 318"/>
                <a:gd name="T53" fmla="*/ 122 h 520"/>
                <a:gd name="T54" fmla="*/ 172 w 318"/>
                <a:gd name="T55" fmla="*/ 153 h 520"/>
                <a:gd name="T56" fmla="*/ 149 w 318"/>
                <a:gd name="T57" fmla="*/ 183 h 520"/>
                <a:gd name="T58" fmla="*/ 136 w 318"/>
                <a:gd name="T59" fmla="*/ 177 h 520"/>
                <a:gd name="T60" fmla="*/ 83 w 318"/>
                <a:gd name="T61" fmla="*/ 186 h 520"/>
                <a:gd name="T62" fmla="*/ 81 w 318"/>
                <a:gd name="T63" fmla="*/ 221 h 520"/>
                <a:gd name="T64" fmla="*/ 113 w 318"/>
                <a:gd name="T65" fmla="*/ 220 h 520"/>
                <a:gd name="T66" fmla="*/ 129 w 318"/>
                <a:gd name="T67" fmla="*/ 255 h 520"/>
                <a:gd name="T68" fmla="*/ 181 w 318"/>
                <a:gd name="T69" fmla="*/ 245 h 520"/>
                <a:gd name="T70" fmla="*/ 207 w 318"/>
                <a:gd name="T71" fmla="*/ 249 h 520"/>
                <a:gd name="T72" fmla="*/ 235 w 318"/>
                <a:gd name="T73" fmla="*/ 270 h 520"/>
                <a:gd name="T74" fmla="*/ 253 w 318"/>
                <a:gd name="T75" fmla="*/ 282 h 520"/>
                <a:gd name="T76" fmla="*/ 266 w 318"/>
                <a:gd name="T77" fmla="*/ 301 h 520"/>
                <a:gd name="T78" fmla="*/ 307 w 318"/>
                <a:gd name="T79" fmla="*/ 316 h 520"/>
                <a:gd name="T80" fmla="*/ 303 w 318"/>
                <a:gd name="T81" fmla="*/ 346 h 520"/>
                <a:gd name="T82" fmla="*/ 270 w 318"/>
                <a:gd name="T83" fmla="*/ 416 h 520"/>
                <a:gd name="T84" fmla="*/ 229 w 318"/>
                <a:gd name="T85" fmla="*/ 458 h 520"/>
                <a:gd name="T86" fmla="*/ 221 w 318"/>
                <a:gd name="T87" fmla="*/ 475 h 520"/>
                <a:gd name="T88" fmla="*/ 231 w 318"/>
                <a:gd name="T89" fmla="*/ 490 h 520"/>
                <a:gd name="T90" fmla="*/ 239 w 318"/>
                <a:gd name="T91" fmla="*/ 517 h 520"/>
                <a:gd name="T92" fmla="*/ 190 w 318"/>
                <a:gd name="T93" fmla="*/ 481 h 520"/>
                <a:gd name="T94" fmla="*/ 186 w 318"/>
                <a:gd name="T95" fmla="*/ 427 h 520"/>
                <a:gd name="T96" fmla="*/ 176 w 318"/>
                <a:gd name="T97" fmla="*/ 367 h 520"/>
                <a:gd name="T98" fmla="*/ 152 w 318"/>
                <a:gd name="T99" fmla="*/ 346 h 520"/>
                <a:gd name="T100" fmla="*/ 132 w 318"/>
                <a:gd name="T101" fmla="*/ 296 h 520"/>
                <a:gd name="T102" fmla="*/ 135 w 318"/>
                <a:gd name="T103" fmla="*/ 263 h 520"/>
                <a:gd name="T104" fmla="*/ 101 w 318"/>
                <a:gd name="T105" fmla="*/ 241 h 520"/>
                <a:gd name="T106" fmla="*/ 84 w 318"/>
                <a:gd name="T107" fmla="*/ 229 h 520"/>
                <a:gd name="T108" fmla="*/ 45 w 318"/>
                <a:gd name="T109" fmla="*/ 219 h 520"/>
                <a:gd name="T110" fmla="*/ 29 w 318"/>
                <a:gd name="T111" fmla="*/ 166 h 520"/>
                <a:gd name="T112" fmla="*/ 30 w 318"/>
                <a:gd name="T113" fmla="*/ 191 h 520"/>
                <a:gd name="T114" fmla="*/ 13 w 318"/>
                <a:gd name="T115" fmla="*/ 187 h 520"/>
                <a:gd name="T116" fmla="*/ 67 w 318"/>
                <a:gd name="T117" fmla="*/ 43 h 520"/>
                <a:gd name="T118" fmla="*/ 130 w 318"/>
                <a:gd name="T119" fmla="*/ 24 h 520"/>
                <a:gd name="T120" fmla="*/ 148 w 318"/>
                <a:gd name="T121" fmla="*/ 25 h 520"/>
                <a:gd name="T122" fmla="*/ 134 w 318"/>
                <a:gd name="T123" fmla="*/ 16 h 520"/>
                <a:gd name="T124" fmla="*/ 131 w 318"/>
                <a:gd name="T125" fmla="*/ 3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8" h="520">
                  <a:moveTo>
                    <a:pt x="144" y="0"/>
                  </a:moveTo>
                  <a:lnTo>
                    <a:pt x="148" y="1"/>
                  </a:lnTo>
                  <a:lnTo>
                    <a:pt x="151" y="1"/>
                  </a:lnTo>
                  <a:lnTo>
                    <a:pt x="152" y="3"/>
                  </a:lnTo>
                  <a:lnTo>
                    <a:pt x="153" y="5"/>
                  </a:lnTo>
                  <a:lnTo>
                    <a:pt x="155" y="8"/>
                  </a:lnTo>
                  <a:lnTo>
                    <a:pt x="156" y="11"/>
                  </a:lnTo>
                  <a:lnTo>
                    <a:pt x="157" y="12"/>
                  </a:lnTo>
                  <a:lnTo>
                    <a:pt x="161" y="13"/>
                  </a:lnTo>
                  <a:lnTo>
                    <a:pt x="164" y="13"/>
                  </a:lnTo>
                  <a:lnTo>
                    <a:pt x="168" y="13"/>
                  </a:lnTo>
                  <a:lnTo>
                    <a:pt x="170" y="13"/>
                  </a:lnTo>
                  <a:lnTo>
                    <a:pt x="173" y="12"/>
                  </a:lnTo>
                  <a:lnTo>
                    <a:pt x="174" y="9"/>
                  </a:lnTo>
                  <a:lnTo>
                    <a:pt x="177" y="7"/>
                  </a:lnTo>
                  <a:lnTo>
                    <a:pt x="178" y="5"/>
                  </a:lnTo>
                  <a:lnTo>
                    <a:pt x="180" y="5"/>
                  </a:lnTo>
                  <a:lnTo>
                    <a:pt x="182" y="7"/>
                  </a:lnTo>
                  <a:lnTo>
                    <a:pt x="184" y="7"/>
                  </a:lnTo>
                  <a:lnTo>
                    <a:pt x="184" y="8"/>
                  </a:lnTo>
                  <a:lnTo>
                    <a:pt x="184" y="11"/>
                  </a:lnTo>
                  <a:lnTo>
                    <a:pt x="182" y="13"/>
                  </a:lnTo>
                  <a:lnTo>
                    <a:pt x="178" y="16"/>
                  </a:lnTo>
                  <a:lnTo>
                    <a:pt x="176" y="17"/>
                  </a:lnTo>
                  <a:lnTo>
                    <a:pt x="173" y="18"/>
                  </a:lnTo>
                  <a:lnTo>
                    <a:pt x="170" y="20"/>
                  </a:lnTo>
                  <a:lnTo>
                    <a:pt x="168" y="20"/>
                  </a:lnTo>
                  <a:lnTo>
                    <a:pt x="164" y="20"/>
                  </a:lnTo>
                  <a:lnTo>
                    <a:pt x="161" y="20"/>
                  </a:lnTo>
                  <a:lnTo>
                    <a:pt x="160" y="18"/>
                  </a:lnTo>
                  <a:lnTo>
                    <a:pt x="160" y="20"/>
                  </a:lnTo>
                  <a:lnTo>
                    <a:pt x="160" y="22"/>
                  </a:lnTo>
                  <a:lnTo>
                    <a:pt x="160" y="25"/>
                  </a:lnTo>
                  <a:lnTo>
                    <a:pt x="160" y="28"/>
                  </a:lnTo>
                  <a:lnTo>
                    <a:pt x="161" y="29"/>
                  </a:lnTo>
                  <a:lnTo>
                    <a:pt x="163" y="30"/>
                  </a:lnTo>
                  <a:lnTo>
                    <a:pt x="167" y="30"/>
                  </a:lnTo>
                  <a:lnTo>
                    <a:pt x="169" y="30"/>
                  </a:lnTo>
                  <a:lnTo>
                    <a:pt x="173" y="30"/>
                  </a:lnTo>
                  <a:lnTo>
                    <a:pt x="176" y="30"/>
                  </a:lnTo>
                  <a:lnTo>
                    <a:pt x="178" y="29"/>
                  </a:lnTo>
                  <a:lnTo>
                    <a:pt x="180" y="28"/>
                  </a:lnTo>
                  <a:lnTo>
                    <a:pt x="180" y="25"/>
                  </a:lnTo>
                  <a:lnTo>
                    <a:pt x="181" y="24"/>
                  </a:lnTo>
                  <a:lnTo>
                    <a:pt x="182" y="24"/>
                  </a:lnTo>
                  <a:lnTo>
                    <a:pt x="185" y="24"/>
                  </a:lnTo>
                  <a:lnTo>
                    <a:pt x="189" y="24"/>
                  </a:lnTo>
                  <a:lnTo>
                    <a:pt x="191" y="24"/>
                  </a:lnTo>
                  <a:lnTo>
                    <a:pt x="193" y="24"/>
                  </a:lnTo>
                  <a:lnTo>
                    <a:pt x="194" y="21"/>
                  </a:lnTo>
                  <a:lnTo>
                    <a:pt x="194" y="20"/>
                  </a:lnTo>
                  <a:lnTo>
                    <a:pt x="194" y="17"/>
                  </a:lnTo>
                  <a:lnTo>
                    <a:pt x="194" y="16"/>
                  </a:lnTo>
                  <a:lnTo>
                    <a:pt x="193" y="16"/>
                  </a:lnTo>
                  <a:lnTo>
                    <a:pt x="191" y="16"/>
                  </a:lnTo>
                  <a:lnTo>
                    <a:pt x="190" y="16"/>
                  </a:lnTo>
                  <a:lnTo>
                    <a:pt x="187" y="16"/>
                  </a:lnTo>
                  <a:lnTo>
                    <a:pt x="187" y="15"/>
                  </a:lnTo>
                  <a:lnTo>
                    <a:pt x="187" y="13"/>
                  </a:lnTo>
                  <a:lnTo>
                    <a:pt x="187" y="12"/>
                  </a:lnTo>
                  <a:lnTo>
                    <a:pt x="189" y="9"/>
                  </a:lnTo>
                  <a:lnTo>
                    <a:pt x="189" y="8"/>
                  </a:lnTo>
                  <a:lnTo>
                    <a:pt x="191" y="8"/>
                  </a:lnTo>
                  <a:lnTo>
                    <a:pt x="193" y="7"/>
                  </a:lnTo>
                  <a:lnTo>
                    <a:pt x="195" y="7"/>
                  </a:lnTo>
                  <a:lnTo>
                    <a:pt x="198" y="7"/>
                  </a:lnTo>
                  <a:lnTo>
                    <a:pt x="201" y="5"/>
                  </a:lnTo>
                  <a:lnTo>
                    <a:pt x="204" y="5"/>
                  </a:lnTo>
                  <a:lnTo>
                    <a:pt x="207" y="5"/>
                  </a:lnTo>
                  <a:lnTo>
                    <a:pt x="211" y="5"/>
                  </a:lnTo>
                  <a:lnTo>
                    <a:pt x="212" y="5"/>
                  </a:lnTo>
                  <a:lnTo>
                    <a:pt x="214" y="8"/>
                  </a:lnTo>
                  <a:lnTo>
                    <a:pt x="214" y="9"/>
                  </a:lnTo>
                  <a:lnTo>
                    <a:pt x="212" y="11"/>
                  </a:lnTo>
                  <a:lnTo>
                    <a:pt x="210" y="12"/>
                  </a:lnTo>
                  <a:lnTo>
                    <a:pt x="207" y="13"/>
                  </a:lnTo>
                  <a:lnTo>
                    <a:pt x="204" y="16"/>
                  </a:lnTo>
                  <a:lnTo>
                    <a:pt x="203" y="17"/>
                  </a:lnTo>
                  <a:lnTo>
                    <a:pt x="203" y="18"/>
                  </a:lnTo>
                  <a:lnTo>
                    <a:pt x="203" y="21"/>
                  </a:lnTo>
                  <a:lnTo>
                    <a:pt x="204" y="22"/>
                  </a:lnTo>
                  <a:lnTo>
                    <a:pt x="206" y="25"/>
                  </a:lnTo>
                  <a:lnTo>
                    <a:pt x="207" y="25"/>
                  </a:lnTo>
                  <a:lnTo>
                    <a:pt x="210" y="26"/>
                  </a:lnTo>
                  <a:lnTo>
                    <a:pt x="212" y="26"/>
                  </a:lnTo>
                  <a:lnTo>
                    <a:pt x="215" y="26"/>
                  </a:lnTo>
                  <a:lnTo>
                    <a:pt x="216" y="26"/>
                  </a:lnTo>
                  <a:lnTo>
                    <a:pt x="218" y="25"/>
                  </a:lnTo>
                  <a:lnTo>
                    <a:pt x="216" y="22"/>
                  </a:lnTo>
                  <a:lnTo>
                    <a:pt x="216" y="20"/>
                  </a:lnTo>
                  <a:lnTo>
                    <a:pt x="215" y="17"/>
                  </a:lnTo>
                  <a:lnTo>
                    <a:pt x="215" y="15"/>
                  </a:lnTo>
                  <a:lnTo>
                    <a:pt x="215" y="13"/>
                  </a:lnTo>
                  <a:lnTo>
                    <a:pt x="218" y="11"/>
                  </a:lnTo>
                  <a:lnTo>
                    <a:pt x="220" y="9"/>
                  </a:lnTo>
                  <a:lnTo>
                    <a:pt x="224" y="8"/>
                  </a:lnTo>
                  <a:lnTo>
                    <a:pt x="227" y="7"/>
                  </a:lnTo>
                  <a:lnTo>
                    <a:pt x="229" y="7"/>
                  </a:lnTo>
                  <a:lnTo>
                    <a:pt x="233" y="5"/>
                  </a:lnTo>
                  <a:lnTo>
                    <a:pt x="237" y="5"/>
                  </a:lnTo>
                  <a:lnTo>
                    <a:pt x="241" y="5"/>
                  </a:lnTo>
                  <a:lnTo>
                    <a:pt x="245" y="5"/>
                  </a:lnTo>
                  <a:lnTo>
                    <a:pt x="252" y="8"/>
                  </a:lnTo>
                  <a:lnTo>
                    <a:pt x="259" y="12"/>
                  </a:lnTo>
                  <a:lnTo>
                    <a:pt x="266" y="15"/>
                  </a:lnTo>
                  <a:lnTo>
                    <a:pt x="269" y="16"/>
                  </a:lnTo>
                  <a:lnTo>
                    <a:pt x="270" y="16"/>
                  </a:lnTo>
                  <a:lnTo>
                    <a:pt x="273" y="17"/>
                  </a:lnTo>
                  <a:lnTo>
                    <a:pt x="273" y="18"/>
                  </a:lnTo>
                  <a:lnTo>
                    <a:pt x="273" y="21"/>
                  </a:lnTo>
                  <a:lnTo>
                    <a:pt x="271" y="24"/>
                  </a:lnTo>
                  <a:lnTo>
                    <a:pt x="271" y="26"/>
                  </a:lnTo>
                  <a:lnTo>
                    <a:pt x="273" y="28"/>
                  </a:lnTo>
                  <a:lnTo>
                    <a:pt x="274" y="28"/>
                  </a:lnTo>
                  <a:lnTo>
                    <a:pt x="275" y="29"/>
                  </a:lnTo>
                  <a:lnTo>
                    <a:pt x="278" y="29"/>
                  </a:lnTo>
                  <a:lnTo>
                    <a:pt x="279" y="29"/>
                  </a:lnTo>
                  <a:lnTo>
                    <a:pt x="280" y="29"/>
                  </a:lnTo>
                  <a:lnTo>
                    <a:pt x="280" y="32"/>
                  </a:lnTo>
                  <a:lnTo>
                    <a:pt x="280" y="33"/>
                  </a:lnTo>
                  <a:lnTo>
                    <a:pt x="279" y="36"/>
                  </a:lnTo>
                  <a:lnTo>
                    <a:pt x="278" y="37"/>
                  </a:lnTo>
                  <a:lnTo>
                    <a:pt x="276" y="38"/>
                  </a:lnTo>
                  <a:lnTo>
                    <a:pt x="274" y="38"/>
                  </a:lnTo>
                  <a:lnTo>
                    <a:pt x="271" y="38"/>
                  </a:lnTo>
                  <a:lnTo>
                    <a:pt x="269" y="38"/>
                  </a:lnTo>
                  <a:lnTo>
                    <a:pt x="266" y="38"/>
                  </a:lnTo>
                  <a:lnTo>
                    <a:pt x="265" y="38"/>
                  </a:lnTo>
                  <a:lnTo>
                    <a:pt x="265" y="38"/>
                  </a:lnTo>
                  <a:lnTo>
                    <a:pt x="263" y="39"/>
                  </a:lnTo>
                  <a:lnTo>
                    <a:pt x="262" y="41"/>
                  </a:lnTo>
                  <a:lnTo>
                    <a:pt x="262" y="43"/>
                  </a:lnTo>
                  <a:lnTo>
                    <a:pt x="262" y="46"/>
                  </a:lnTo>
                  <a:lnTo>
                    <a:pt x="261" y="47"/>
                  </a:lnTo>
                  <a:lnTo>
                    <a:pt x="253" y="49"/>
                  </a:lnTo>
                  <a:lnTo>
                    <a:pt x="245" y="47"/>
                  </a:lnTo>
                  <a:lnTo>
                    <a:pt x="236" y="45"/>
                  </a:lnTo>
                  <a:lnTo>
                    <a:pt x="232" y="41"/>
                  </a:lnTo>
                  <a:lnTo>
                    <a:pt x="235" y="37"/>
                  </a:lnTo>
                  <a:lnTo>
                    <a:pt x="240" y="36"/>
                  </a:lnTo>
                  <a:lnTo>
                    <a:pt x="246" y="34"/>
                  </a:lnTo>
                  <a:lnTo>
                    <a:pt x="252" y="32"/>
                  </a:lnTo>
                  <a:lnTo>
                    <a:pt x="254" y="29"/>
                  </a:lnTo>
                  <a:lnTo>
                    <a:pt x="254" y="28"/>
                  </a:lnTo>
                  <a:lnTo>
                    <a:pt x="253" y="25"/>
                  </a:lnTo>
                  <a:lnTo>
                    <a:pt x="250" y="24"/>
                  </a:lnTo>
                  <a:lnTo>
                    <a:pt x="248" y="22"/>
                  </a:lnTo>
                  <a:lnTo>
                    <a:pt x="246" y="21"/>
                  </a:lnTo>
                  <a:lnTo>
                    <a:pt x="242" y="21"/>
                  </a:lnTo>
                  <a:lnTo>
                    <a:pt x="239" y="21"/>
                  </a:lnTo>
                  <a:lnTo>
                    <a:pt x="235" y="22"/>
                  </a:lnTo>
                  <a:lnTo>
                    <a:pt x="231" y="22"/>
                  </a:lnTo>
                  <a:lnTo>
                    <a:pt x="227" y="24"/>
                  </a:lnTo>
                  <a:lnTo>
                    <a:pt x="227" y="25"/>
                  </a:lnTo>
                  <a:lnTo>
                    <a:pt x="225" y="26"/>
                  </a:lnTo>
                  <a:lnTo>
                    <a:pt x="225" y="26"/>
                  </a:lnTo>
                  <a:lnTo>
                    <a:pt x="225" y="26"/>
                  </a:lnTo>
                  <a:lnTo>
                    <a:pt x="224" y="28"/>
                  </a:lnTo>
                  <a:lnTo>
                    <a:pt x="221" y="30"/>
                  </a:lnTo>
                  <a:lnTo>
                    <a:pt x="220" y="32"/>
                  </a:lnTo>
                  <a:lnTo>
                    <a:pt x="218" y="32"/>
                  </a:lnTo>
                  <a:lnTo>
                    <a:pt x="216" y="32"/>
                  </a:lnTo>
                  <a:lnTo>
                    <a:pt x="214" y="32"/>
                  </a:lnTo>
                  <a:lnTo>
                    <a:pt x="212" y="32"/>
                  </a:lnTo>
                  <a:lnTo>
                    <a:pt x="211" y="33"/>
                  </a:lnTo>
                  <a:lnTo>
                    <a:pt x="210" y="34"/>
                  </a:lnTo>
                  <a:lnTo>
                    <a:pt x="211" y="36"/>
                  </a:lnTo>
                  <a:lnTo>
                    <a:pt x="211" y="37"/>
                  </a:lnTo>
                  <a:lnTo>
                    <a:pt x="212" y="38"/>
                  </a:lnTo>
                  <a:lnTo>
                    <a:pt x="214" y="38"/>
                  </a:lnTo>
                  <a:lnTo>
                    <a:pt x="215" y="38"/>
                  </a:lnTo>
                  <a:lnTo>
                    <a:pt x="215" y="39"/>
                  </a:lnTo>
                  <a:lnTo>
                    <a:pt x="212" y="41"/>
                  </a:lnTo>
                  <a:lnTo>
                    <a:pt x="211" y="41"/>
                  </a:lnTo>
                  <a:lnTo>
                    <a:pt x="208" y="41"/>
                  </a:lnTo>
                  <a:lnTo>
                    <a:pt x="207" y="41"/>
                  </a:lnTo>
                  <a:lnTo>
                    <a:pt x="207" y="42"/>
                  </a:lnTo>
                  <a:lnTo>
                    <a:pt x="207" y="43"/>
                  </a:lnTo>
                  <a:lnTo>
                    <a:pt x="207" y="45"/>
                  </a:lnTo>
                  <a:lnTo>
                    <a:pt x="204" y="46"/>
                  </a:lnTo>
                  <a:lnTo>
                    <a:pt x="203" y="46"/>
                  </a:lnTo>
                  <a:lnTo>
                    <a:pt x="201" y="46"/>
                  </a:lnTo>
                  <a:lnTo>
                    <a:pt x="199" y="46"/>
                  </a:lnTo>
                  <a:lnTo>
                    <a:pt x="199" y="45"/>
                  </a:lnTo>
                  <a:lnTo>
                    <a:pt x="199" y="42"/>
                  </a:lnTo>
                  <a:lnTo>
                    <a:pt x="199" y="41"/>
                  </a:lnTo>
                  <a:lnTo>
                    <a:pt x="199" y="38"/>
                  </a:lnTo>
                  <a:lnTo>
                    <a:pt x="198" y="37"/>
                  </a:lnTo>
                  <a:lnTo>
                    <a:pt x="197" y="37"/>
                  </a:lnTo>
                  <a:lnTo>
                    <a:pt x="194" y="37"/>
                  </a:lnTo>
                  <a:lnTo>
                    <a:pt x="190" y="38"/>
                  </a:lnTo>
                  <a:lnTo>
                    <a:pt x="187" y="39"/>
                  </a:lnTo>
                  <a:lnTo>
                    <a:pt x="186" y="41"/>
                  </a:lnTo>
                  <a:lnTo>
                    <a:pt x="177" y="45"/>
                  </a:lnTo>
                  <a:lnTo>
                    <a:pt x="167" y="50"/>
                  </a:lnTo>
                  <a:lnTo>
                    <a:pt x="160" y="56"/>
                  </a:lnTo>
                  <a:lnTo>
                    <a:pt x="160" y="58"/>
                  </a:lnTo>
                  <a:lnTo>
                    <a:pt x="160" y="60"/>
                  </a:lnTo>
                  <a:lnTo>
                    <a:pt x="161" y="62"/>
                  </a:lnTo>
                  <a:lnTo>
                    <a:pt x="161" y="64"/>
                  </a:lnTo>
                  <a:lnTo>
                    <a:pt x="163" y="66"/>
                  </a:lnTo>
                  <a:lnTo>
                    <a:pt x="163" y="67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73" y="71"/>
                  </a:lnTo>
                  <a:lnTo>
                    <a:pt x="176" y="71"/>
                  </a:lnTo>
                  <a:lnTo>
                    <a:pt x="180" y="71"/>
                  </a:lnTo>
                  <a:lnTo>
                    <a:pt x="182" y="72"/>
                  </a:lnTo>
                  <a:lnTo>
                    <a:pt x="185" y="73"/>
                  </a:lnTo>
                  <a:lnTo>
                    <a:pt x="185" y="75"/>
                  </a:lnTo>
                  <a:lnTo>
                    <a:pt x="185" y="77"/>
                  </a:lnTo>
                  <a:lnTo>
                    <a:pt x="185" y="80"/>
                  </a:lnTo>
                  <a:lnTo>
                    <a:pt x="184" y="83"/>
                  </a:lnTo>
                  <a:lnTo>
                    <a:pt x="184" y="85"/>
                  </a:lnTo>
                  <a:lnTo>
                    <a:pt x="184" y="88"/>
                  </a:lnTo>
                  <a:lnTo>
                    <a:pt x="185" y="89"/>
                  </a:lnTo>
                  <a:lnTo>
                    <a:pt x="186" y="90"/>
                  </a:lnTo>
                  <a:lnTo>
                    <a:pt x="187" y="90"/>
                  </a:lnTo>
                  <a:lnTo>
                    <a:pt x="190" y="89"/>
                  </a:lnTo>
                  <a:lnTo>
                    <a:pt x="191" y="88"/>
                  </a:lnTo>
                  <a:lnTo>
                    <a:pt x="193" y="87"/>
                  </a:lnTo>
                  <a:lnTo>
                    <a:pt x="194" y="84"/>
                  </a:lnTo>
                  <a:lnTo>
                    <a:pt x="194" y="80"/>
                  </a:lnTo>
                  <a:lnTo>
                    <a:pt x="195" y="77"/>
                  </a:lnTo>
                  <a:lnTo>
                    <a:pt x="197" y="76"/>
                  </a:lnTo>
                  <a:lnTo>
                    <a:pt x="199" y="75"/>
                  </a:lnTo>
                  <a:lnTo>
                    <a:pt x="202" y="73"/>
                  </a:lnTo>
                  <a:lnTo>
                    <a:pt x="204" y="73"/>
                  </a:lnTo>
                  <a:lnTo>
                    <a:pt x="208" y="73"/>
                  </a:lnTo>
                  <a:lnTo>
                    <a:pt x="211" y="72"/>
                  </a:lnTo>
                  <a:lnTo>
                    <a:pt x="212" y="71"/>
                  </a:lnTo>
                  <a:lnTo>
                    <a:pt x="214" y="68"/>
                  </a:lnTo>
                  <a:lnTo>
                    <a:pt x="214" y="66"/>
                  </a:lnTo>
                  <a:lnTo>
                    <a:pt x="212" y="62"/>
                  </a:lnTo>
                  <a:lnTo>
                    <a:pt x="212" y="58"/>
                  </a:lnTo>
                  <a:lnTo>
                    <a:pt x="212" y="54"/>
                  </a:lnTo>
                  <a:lnTo>
                    <a:pt x="212" y="51"/>
                  </a:lnTo>
                  <a:lnTo>
                    <a:pt x="214" y="50"/>
                  </a:lnTo>
                  <a:lnTo>
                    <a:pt x="216" y="47"/>
                  </a:lnTo>
                  <a:lnTo>
                    <a:pt x="219" y="46"/>
                  </a:lnTo>
                  <a:lnTo>
                    <a:pt x="221" y="45"/>
                  </a:lnTo>
                  <a:lnTo>
                    <a:pt x="224" y="45"/>
                  </a:lnTo>
                  <a:lnTo>
                    <a:pt x="228" y="45"/>
                  </a:lnTo>
                  <a:lnTo>
                    <a:pt x="232" y="45"/>
                  </a:lnTo>
                  <a:lnTo>
                    <a:pt x="236" y="46"/>
                  </a:lnTo>
                  <a:lnTo>
                    <a:pt x="240" y="47"/>
                  </a:lnTo>
                  <a:lnTo>
                    <a:pt x="241" y="50"/>
                  </a:lnTo>
                  <a:lnTo>
                    <a:pt x="242" y="51"/>
                  </a:lnTo>
                  <a:lnTo>
                    <a:pt x="241" y="54"/>
                  </a:lnTo>
                  <a:lnTo>
                    <a:pt x="241" y="56"/>
                  </a:lnTo>
                  <a:lnTo>
                    <a:pt x="240" y="59"/>
                  </a:lnTo>
                  <a:lnTo>
                    <a:pt x="240" y="62"/>
                  </a:lnTo>
                  <a:lnTo>
                    <a:pt x="240" y="63"/>
                  </a:lnTo>
                  <a:lnTo>
                    <a:pt x="241" y="63"/>
                  </a:lnTo>
                  <a:lnTo>
                    <a:pt x="242" y="63"/>
                  </a:lnTo>
                  <a:lnTo>
                    <a:pt x="244" y="63"/>
                  </a:lnTo>
                  <a:lnTo>
                    <a:pt x="245" y="63"/>
                  </a:lnTo>
                  <a:lnTo>
                    <a:pt x="248" y="62"/>
                  </a:lnTo>
                  <a:lnTo>
                    <a:pt x="250" y="60"/>
                  </a:lnTo>
                  <a:lnTo>
                    <a:pt x="253" y="59"/>
                  </a:lnTo>
                  <a:lnTo>
                    <a:pt x="256" y="58"/>
                  </a:lnTo>
                  <a:lnTo>
                    <a:pt x="258" y="56"/>
                  </a:lnTo>
                  <a:lnTo>
                    <a:pt x="259" y="55"/>
                  </a:lnTo>
                  <a:lnTo>
                    <a:pt x="261" y="55"/>
                  </a:lnTo>
                  <a:lnTo>
                    <a:pt x="261" y="56"/>
                  </a:lnTo>
                  <a:lnTo>
                    <a:pt x="261" y="59"/>
                  </a:lnTo>
                  <a:lnTo>
                    <a:pt x="261" y="63"/>
                  </a:lnTo>
                  <a:lnTo>
                    <a:pt x="261" y="66"/>
                  </a:lnTo>
                  <a:lnTo>
                    <a:pt x="261" y="70"/>
                  </a:lnTo>
                  <a:lnTo>
                    <a:pt x="261" y="72"/>
                  </a:lnTo>
                  <a:lnTo>
                    <a:pt x="263" y="73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6"/>
                  </a:lnTo>
                  <a:lnTo>
                    <a:pt x="271" y="77"/>
                  </a:lnTo>
                  <a:lnTo>
                    <a:pt x="273" y="79"/>
                  </a:lnTo>
                  <a:lnTo>
                    <a:pt x="273" y="81"/>
                  </a:lnTo>
                  <a:lnTo>
                    <a:pt x="273" y="84"/>
                  </a:lnTo>
                  <a:lnTo>
                    <a:pt x="273" y="87"/>
                  </a:lnTo>
                  <a:lnTo>
                    <a:pt x="273" y="89"/>
                  </a:lnTo>
                  <a:lnTo>
                    <a:pt x="271" y="89"/>
                  </a:lnTo>
                  <a:lnTo>
                    <a:pt x="269" y="90"/>
                  </a:lnTo>
                  <a:lnTo>
                    <a:pt x="267" y="90"/>
                  </a:lnTo>
                  <a:lnTo>
                    <a:pt x="266" y="90"/>
                  </a:lnTo>
                  <a:lnTo>
                    <a:pt x="265" y="93"/>
                  </a:lnTo>
                  <a:lnTo>
                    <a:pt x="265" y="96"/>
                  </a:lnTo>
                  <a:lnTo>
                    <a:pt x="266" y="98"/>
                  </a:lnTo>
                  <a:lnTo>
                    <a:pt x="269" y="100"/>
                  </a:lnTo>
                  <a:lnTo>
                    <a:pt x="271" y="100"/>
                  </a:lnTo>
                  <a:lnTo>
                    <a:pt x="273" y="101"/>
                  </a:lnTo>
                  <a:lnTo>
                    <a:pt x="275" y="102"/>
                  </a:lnTo>
                  <a:lnTo>
                    <a:pt x="275" y="104"/>
                  </a:lnTo>
                  <a:lnTo>
                    <a:pt x="275" y="105"/>
                  </a:lnTo>
                  <a:lnTo>
                    <a:pt x="275" y="108"/>
                  </a:lnTo>
                  <a:lnTo>
                    <a:pt x="275" y="109"/>
                  </a:lnTo>
                  <a:lnTo>
                    <a:pt x="274" y="109"/>
                  </a:lnTo>
                  <a:lnTo>
                    <a:pt x="273" y="109"/>
                  </a:lnTo>
                  <a:lnTo>
                    <a:pt x="271" y="109"/>
                  </a:lnTo>
                  <a:lnTo>
                    <a:pt x="271" y="109"/>
                  </a:lnTo>
                  <a:lnTo>
                    <a:pt x="270" y="109"/>
                  </a:lnTo>
                  <a:lnTo>
                    <a:pt x="267" y="108"/>
                  </a:lnTo>
                  <a:lnTo>
                    <a:pt x="266" y="108"/>
                  </a:lnTo>
                  <a:lnTo>
                    <a:pt x="263" y="108"/>
                  </a:lnTo>
                  <a:lnTo>
                    <a:pt x="261" y="106"/>
                  </a:lnTo>
                  <a:lnTo>
                    <a:pt x="257" y="105"/>
                  </a:lnTo>
                  <a:lnTo>
                    <a:pt x="254" y="104"/>
                  </a:lnTo>
                  <a:lnTo>
                    <a:pt x="254" y="102"/>
                  </a:lnTo>
                  <a:lnTo>
                    <a:pt x="254" y="101"/>
                  </a:lnTo>
                  <a:lnTo>
                    <a:pt x="254" y="100"/>
                  </a:lnTo>
                  <a:lnTo>
                    <a:pt x="254" y="98"/>
                  </a:lnTo>
                  <a:lnTo>
                    <a:pt x="254" y="98"/>
                  </a:lnTo>
                  <a:lnTo>
                    <a:pt x="254" y="98"/>
                  </a:lnTo>
                  <a:lnTo>
                    <a:pt x="256" y="97"/>
                  </a:lnTo>
                  <a:lnTo>
                    <a:pt x="258" y="97"/>
                  </a:lnTo>
                  <a:lnTo>
                    <a:pt x="259" y="96"/>
                  </a:lnTo>
                  <a:lnTo>
                    <a:pt x="259" y="94"/>
                  </a:lnTo>
                  <a:lnTo>
                    <a:pt x="259" y="92"/>
                  </a:lnTo>
                  <a:lnTo>
                    <a:pt x="259" y="90"/>
                  </a:lnTo>
                  <a:lnTo>
                    <a:pt x="257" y="90"/>
                  </a:lnTo>
                  <a:lnTo>
                    <a:pt x="256" y="89"/>
                  </a:lnTo>
                  <a:lnTo>
                    <a:pt x="254" y="89"/>
                  </a:lnTo>
                  <a:lnTo>
                    <a:pt x="253" y="90"/>
                  </a:lnTo>
                  <a:lnTo>
                    <a:pt x="253" y="92"/>
                  </a:lnTo>
                  <a:lnTo>
                    <a:pt x="253" y="93"/>
                  </a:lnTo>
                  <a:lnTo>
                    <a:pt x="253" y="94"/>
                  </a:lnTo>
                  <a:lnTo>
                    <a:pt x="250" y="94"/>
                  </a:lnTo>
                  <a:lnTo>
                    <a:pt x="248" y="96"/>
                  </a:lnTo>
                  <a:lnTo>
                    <a:pt x="246" y="96"/>
                  </a:lnTo>
                  <a:lnTo>
                    <a:pt x="244" y="96"/>
                  </a:lnTo>
                  <a:lnTo>
                    <a:pt x="242" y="94"/>
                  </a:lnTo>
                  <a:lnTo>
                    <a:pt x="242" y="96"/>
                  </a:lnTo>
                  <a:lnTo>
                    <a:pt x="242" y="96"/>
                  </a:lnTo>
                  <a:lnTo>
                    <a:pt x="241" y="96"/>
                  </a:lnTo>
                  <a:lnTo>
                    <a:pt x="240" y="96"/>
                  </a:lnTo>
                  <a:lnTo>
                    <a:pt x="239" y="94"/>
                  </a:lnTo>
                  <a:lnTo>
                    <a:pt x="239" y="92"/>
                  </a:lnTo>
                  <a:lnTo>
                    <a:pt x="237" y="90"/>
                  </a:lnTo>
                  <a:lnTo>
                    <a:pt x="236" y="90"/>
                  </a:lnTo>
                  <a:lnTo>
                    <a:pt x="235" y="89"/>
                  </a:lnTo>
                  <a:lnTo>
                    <a:pt x="232" y="89"/>
                  </a:lnTo>
                  <a:lnTo>
                    <a:pt x="229" y="89"/>
                  </a:lnTo>
                  <a:lnTo>
                    <a:pt x="228" y="89"/>
                  </a:lnTo>
                  <a:lnTo>
                    <a:pt x="227" y="90"/>
                  </a:lnTo>
                  <a:lnTo>
                    <a:pt x="225" y="92"/>
                  </a:lnTo>
                  <a:lnTo>
                    <a:pt x="224" y="93"/>
                  </a:lnTo>
                  <a:lnTo>
                    <a:pt x="224" y="96"/>
                  </a:lnTo>
                  <a:lnTo>
                    <a:pt x="225" y="97"/>
                  </a:lnTo>
                  <a:lnTo>
                    <a:pt x="227" y="98"/>
                  </a:lnTo>
                  <a:lnTo>
                    <a:pt x="229" y="98"/>
                  </a:lnTo>
                  <a:lnTo>
                    <a:pt x="231" y="98"/>
                  </a:lnTo>
                  <a:lnTo>
                    <a:pt x="232" y="100"/>
                  </a:lnTo>
                  <a:lnTo>
                    <a:pt x="233" y="98"/>
                  </a:lnTo>
                  <a:lnTo>
                    <a:pt x="235" y="100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3" y="101"/>
                  </a:lnTo>
                  <a:lnTo>
                    <a:pt x="232" y="104"/>
                  </a:lnTo>
                  <a:lnTo>
                    <a:pt x="231" y="105"/>
                  </a:lnTo>
                  <a:lnTo>
                    <a:pt x="229" y="106"/>
                  </a:lnTo>
                  <a:lnTo>
                    <a:pt x="229" y="105"/>
                  </a:lnTo>
                  <a:lnTo>
                    <a:pt x="228" y="104"/>
                  </a:lnTo>
                  <a:lnTo>
                    <a:pt x="228" y="102"/>
                  </a:lnTo>
                  <a:lnTo>
                    <a:pt x="227" y="102"/>
                  </a:lnTo>
                  <a:lnTo>
                    <a:pt x="224" y="102"/>
                  </a:lnTo>
                  <a:lnTo>
                    <a:pt x="223" y="102"/>
                  </a:lnTo>
                  <a:lnTo>
                    <a:pt x="220" y="102"/>
                  </a:lnTo>
                  <a:lnTo>
                    <a:pt x="218" y="105"/>
                  </a:lnTo>
                  <a:lnTo>
                    <a:pt x="215" y="106"/>
                  </a:lnTo>
                  <a:lnTo>
                    <a:pt x="212" y="109"/>
                  </a:lnTo>
                  <a:lnTo>
                    <a:pt x="211" y="111"/>
                  </a:lnTo>
                  <a:lnTo>
                    <a:pt x="210" y="114"/>
                  </a:lnTo>
                  <a:lnTo>
                    <a:pt x="211" y="114"/>
                  </a:lnTo>
                  <a:lnTo>
                    <a:pt x="211" y="114"/>
                  </a:lnTo>
                  <a:lnTo>
                    <a:pt x="212" y="115"/>
                  </a:lnTo>
                  <a:lnTo>
                    <a:pt x="211" y="117"/>
                  </a:lnTo>
                  <a:lnTo>
                    <a:pt x="208" y="119"/>
                  </a:lnTo>
                  <a:lnTo>
                    <a:pt x="206" y="121"/>
                  </a:lnTo>
                  <a:lnTo>
                    <a:pt x="202" y="122"/>
                  </a:lnTo>
                  <a:lnTo>
                    <a:pt x="198" y="123"/>
                  </a:lnTo>
                  <a:lnTo>
                    <a:pt x="195" y="125"/>
                  </a:lnTo>
                  <a:lnTo>
                    <a:pt x="193" y="126"/>
                  </a:lnTo>
                  <a:lnTo>
                    <a:pt x="190" y="128"/>
                  </a:lnTo>
                  <a:lnTo>
                    <a:pt x="185" y="132"/>
                  </a:lnTo>
                  <a:lnTo>
                    <a:pt x="181" y="136"/>
                  </a:lnTo>
                  <a:lnTo>
                    <a:pt x="178" y="140"/>
                  </a:lnTo>
                  <a:lnTo>
                    <a:pt x="176" y="144"/>
                  </a:lnTo>
                  <a:lnTo>
                    <a:pt x="174" y="145"/>
                  </a:lnTo>
                  <a:lnTo>
                    <a:pt x="174" y="149"/>
                  </a:lnTo>
                  <a:lnTo>
                    <a:pt x="174" y="151"/>
                  </a:lnTo>
                  <a:lnTo>
                    <a:pt x="174" y="152"/>
                  </a:lnTo>
                  <a:lnTo>
                    <a:pt x="173" y="152"/>
                  </a:lnTo>
                  <a:lnTo>
                    <a:pt x="172" y="153"/>
                  </a:lnTo>
                  <a:lnTo>
                    <a:pt x="169" y="155"/>
                  </a:lnTo>
                  <a:lnTo>
                    <a:pt x="167" y="157"/>
                  </a:lnTo>
                  <a:lnTo>
                    <a:pt x="164" y="159"/>
                  </a:lnTo>
                  <a:lnTo>
                    <a:pt x="161" y="161"/>
                  </a:lnTo>
                  <a:lnTo>
                    <a:pt x="159" y="162"/>
                  </a:lnTo>
                  <a:lnTo>
                    <a:pt x="156" y="164"/>
                  </a:lnTo>
                  <a:lnTo>
                    <a:pt x="153" y="165"/>
                  </a:lnTo>
                  <a:lnTo>
                    <a:pt x="151" y="168"/>
                  </a:lnTo>
                  <a:lnTo>
                    <a:pt x="149" y="170"/>
                  </a:lnTo>
                  <a:lnTo>
                    <a:pt x="147" y="173"/>
                  </a:lnTo>
                  <a:lnTo>
                    <a:pt x="147" y="176"/>
                  </a:lnTo>
                  <a:lnTo>
                    <a:pt x="148" y="178"/>
                  </a:lnTo>
                  <a:lnTo>
                    <a:pt x="148" y="181"/>
                  </a:lnTo>
                  <a:lnTo>
                    <a:pt x="149" y="183"/>
                  </a:lnTo>
                  <a:lnTo>
                    <a:pt x="149" y="186"/>
                  </a:lnTo>
                  <a:lnTo>
                    <a:pt x="149" y="189"/>
                  </a:lnTo>
                  <a:lnTo>
                    <a:pt x="148" y="190"/>
                  </a:lnTo>
                  <a:lnTo>
                    <a:pt x="147" y="191"/>
                  </a:lnTo>
                  <a:lnTo>
                    <a:pt x="144" y="190"/>
                  </a:lnTo>
                  <a:lnTo>
                    <a:pt x="143" y="189"/>
                  </a:lnTo>
                  <a:lnTo>
                    <a:pt x="140" y="187"/>
                  </a:lnTo>
                  <a:lnTo>
                    <a:pt x="138" y="186"/>
                  </a:lnTo>
                  <a:lnTo>
                    <a:pt x="136" y="185"/>
                  </a:lnTo>
                  <a:lnTo>
                    <a:pt x="136" y="185"/>
                  </a:lnTo>
                  <a:lnTo>
                    <a:pt x="136" y="183"/>
                  </a:lnTo>
                  <a:lnTo>
                    <a:pt x="136" y="182"/>
                  </a:lnTo>
                  <a:lnTo>
                    <a:pt x="136" y="180"/>
                  </a:lnTo>
                  <a:lnTo>
                    <a:pt x="136" y="177"/>
                  </a:lnTo>
                  <a:lnTo>
                    <a:pt x="136" y="174"/>
                  </a:lnTo>
                  <a:lnTo>
                    <a:pt x="130" y="172"/>
                  </a:lnTo>
                  <a:lnTo>
                    <a:pt x="121" y="172"/>
                  </a:lnTo>
                  <a:lnTo>
                    <a:pt x="110" y="173"/>
                  </a:lnTo>
                  <a:lnTo>
                    <a:pt x="102" y="174"/>
                  </a:lnTo>
                  <a:lnTo>
                    <a:pt x="100" y="176"/>
                  </a:lnTo>
                  <a:lnTo>
                    <a:pt x="97" y="177"/>
                  </a:lnTo>
                  <a:lnTo>
                    <a:pt x="93" y="178"/>
                  </a:lnTo>
                  <a:lnTo>
                    <a:pt x="91" y="181"/>
                  </a:lnTo>
                  <a:lnTo>
                    <a:pt x="87" y="182"/>
                  </a:lnTo>
                  <a:lnTo>
                    <a:pt x="85" y="183"/>
                  </a:lnTo>
                  <a:lnTo>
                    <a:pt x="84" y="183"/>
                  </a:lnTo>
                  <a:lnTo>
                    <a:pt x="84" y="183"/>
                  </a:lnTo>
                  <a:lnTo>
                    <a:pt x="83" y="186"/>
                  </a:lnTo>
                  <a:lnTo>
                    <a:pt x="81" y="187"/>
                  </a:lnTo>
                  <a:lnTo>
                    <a:pt x="80" y="190"/>
                  </a:lnTo>
                  <a:lnTo>
                    <a:pt x="79" y="193"/>
                  </a:lnTo>
                  <a:lnTo>
                    <a:pt x="77" y="195"/>
                  </a:lnTo>
                  <a:lnTo>
                    <a:pt x="77" y="198"/>
                  </a:lnTo>
                  <a:lnTo>
                    <a:pt x="76" y="200"/>
                  </a:lnTo>
                  <a:lnTo>
                    <a:pt x="75" y="203"/>
                  </a:lnTo>
                  <a:lnTo>
                    <a:pt x="74" y="206"/>
                  </a:lnTo>
                  <a:lnTo>
                    <a:pt x="74" y="208"/>
                  </a:lnTo>
                  <a:lnTo>
                    <a:pt x="75" y="211"/>
                  </a:lnTo>
                  <a:lnTo>
                    <a:pt x="76" y="215"/>
                  </a:lnTo>
                  <a:lnTo>
                    <a:pt x="77" y="217"/>
                  </a:lnTo>
                  <a:lnTo>
                    <a:pt x="79" y="220"/>
                  </a:lnTo>
                  <a:lnTo>
                    <a:pt x="81" y="221"/>
                  </a:lnTo>
                  <a:lnTo>
                    <a:pt x="85" y="221"/>
                  </a:lnTo>
                  <a:lnTo>
                    <a:pt x="89" y="221"/>
                  </a:lnTo>
                  <a:lnTo>
                    <a:pt x="93" y="221"/>
                  </a:lnTo>
                  <a:lnTo>
                    <a:pt x="98" y="217"/>
                  </a:lnTo>
                  <a:lnTo>
                    <a:pt x="104" y="212"/>
                  </a:lnTo>
                  <a:lnTo>
                    <a:pt x="110" y="207"/>
                  </a:lnTo>
                  <a:lnTo>
                    <a:pt x="115" y="207"/>
                  </a:lnTo>
                  <a:lnTo>
                    <a:pt x="115" y="207"/>
                  </a:lnTo>
                  <a:lnTo>
                    <a:pt x="117" y="210"/>
                  </a:lnTo>
                  <a:lnTo>
                    <a:pt x="117" y="212"/>
                  </a:lnTo>
                  <a:lnTo>
                    <a:pt x="117" y="214"/>
                  </a:lnTo>
                  <a:lnTo>
                    <a:pt x="115" y="216"/>
                  </a:lnTo>
                  <a:lnTo>
                    <a:pt x="114" y="217"/>
                  </a:lnTo>
                  <a:lnTo>
                    <a:pt x="113" y="220"/>
                  </a:lnTo>
                  <a:lnTo>
                    <a:pt x="112" y="223"/>
                  </a:lnTo>
                  <a:lnTo>
                    <a:pt x="110" y="225"/>
                  </a:lnTo>
                  <a:lnTo>
                    <a:pt x="110" y="227"/>
                  </a:lnTo>
                  <a:lnTo>
                    <a:pt x="112" y="228"/>
                  </a:lnTo>
                  <a:lnTo>
                    <a:pt x="114" y="228"/>
                  </a:lnTo>
                  <a:lnTo>
                    <a:pt x="117" y="228"/>
                  </a:lnTo>
                  <a:lnTo>
                    <a:pt x="119" y="228"/>
                  </a:lnTo>
                  <a:lnTo>
                    <a:pt x="122" y="228"/>
                  </a:lnTo>
                  <a:lnTo>
                    <a:pt x="125" y="228"/>
                  </a:lnTo>
                  <a:lnTo>
                    <a:pt x="127" y="229"/>
                  </a:lnTo>
                  <a:lnTo>
                    <a:pt x="129" y="236"/>
                  </a:lnTo>
                  <a:lnTo>
                    <a:pt x="130" y="244"/>
                  </a:lnTo>
                  <a:lnTo>
                    <a:pt x="129" y="252"/>
                  </a:lnTo>
                  <a:lnTo>
                    <a:pt x="129" y="255"/>
                  </a:lnTo>
                  <a:lnTo>
                    <a:pt x="131" y="257"/>
                  </a:lnTo>
                  <a:lnTo>
                    <a:pt x="138" y="258"/>
                  </a:lnTo>
                  <a:lnTo>
                    <a:pt x="146" y="259"/>
                  </a:lnTo>
                  <a:lnTo>
                    <a:pt x="152" y="259"/>
                  </a:lnTo>
                  <a:lnTo>
                    <a:pt x="153" y="258"/>
                  </a:lnTo>
                  <a:lnTo>
                    <a:pt x="156" y="254"/>
                  </a:lnTo>
                  <a:lnTo>
                    <a:pt x="159" y="250"/>
                  </a:lnTo>
                  <a:lnTo>
                    <a:pt x="161" y="248"/>
                  </a:lnTo>
                  <a:lnTo>
                    <a:pt x="164" y="244"/>
                  </a:lnTo>
                  <a:lnTo>
                    <a:pt x="167" y="242"/>
                  </a:lnTo>
                  <a:lnTo>
                    <a:pt x="169" y="242"/>
                  </a:lnTo>
                  <a:lnTo>
                    <a:pt x="173" y="242"/>
                  </a:lnTo>
                  <a:lnTo>
                    <a:pt x="177" y="244"/>
                  </a:lnTo>
                  <a:lnTo>
                    <a:pt x="181" y="245"/>
                  </a:lnTo>
                  <a:lnTo>
                    <a:pt x="184" y="246"/>
                  </a:lnTo>
                  <a:lnTo>
                    <a:pt x="185" y="248"/>
                  </a:lnTo>
                  <a:lnTo>
                    <a:pt x="187" y="250"/>
                  </a:lnTo>
                  <a:lnTo>
                    <a:pt x="189" y="253"/>
                  </a:lnTo>
                  <a:lnTo>
                    <a:pt x="190" y="254"/>
                  </a:lnTo>
                  <a:lnTo>
                    <a:pt x="193" y="255"/>
                  </a:lnTo>
                  <a:lnTo>
                    <a:pt x="197" y="255"/>
                  </a:lnTo>
                  <a:lnTo>
                    <a:pt x="201" y="255"/>
                  </a:lnTo>
                  <a:lnTo>
                    <a:pt x="204" y="255"/>
                  </a:lnTo>
                  <a:lnTo>
                    <a:pt x="207" y="254"/>
                  </a:lnTo>
                  <a:lnTo>
                    <a:pt x="207" y="253"/>
                  </a:lnTo>
                  <a:lnTo>
                    <a:pt x="207" y="252"/>
                  </a:lnTo>
                  <a:lnTo>
                    <a:pt x="207" y="249"/>
                  </a:lnTo>
                  <a:lnTo>
                    <a:pt x="207" y="249"/>
                  </a:lnTo>
                  <a:lnTo>
                    <a:pt x="210" y="249"/>
                  </a:lnTo>
                  <a:lnTo>
                    <a:pt x="211" y="249"/>
                  </a:lnTo>
                  <a:lnTo>
                    <a:pt x="214" y="250"/>
                  </a:lnTo>
                  <a:lnTo>
                    <a:pt x="215" y="252"/>
                  </a:lnTo>
                  <a:lnTo>
                    <a:pt x="218" y="253"/>
                  </a:lnTo>
                  <a:lnTo>
                    <a:pt x="219" y="255"/>
                  </a:lnTo>
                  <a:lnTo>
                    <a:pt x="220" y="258"/>
                  </a:lnTo>
                  <a:lnTo>
                    <a:pt x="221" y="261"/>
                  </a:lnTo>
                  <a:lnTo>
                    <a:pt x="223" y="265"/>
                  </a:lnTo>
                  <a:lnTo>
                    <a:pt x="224" y="267"/>
                  </a:lnTo>
                  <a:lnTo>
                    <a:pt x="225" y="269"/>
                  </a:lnTo>
                  <a:lnTo>
                    <a:pt x="228" y="270"/>
                  </a:lnTo>
                  <a:lnTo>
                    <a:pt x="232" y="270"/>
                  </a:lnTo>
                  <a:lnTo>
                    <a:pt x="235" y="270"/>
                  </a:lnTo>
                  <a:lnTo>
                    <a:pt x="236" y="270"/>
                  </a:lnTo>
                  <a:lnTo>
                    <a:pt x="237" y="270"/>
                  </a:lnTo>
                  <a:lnTo>
                    <a:pt x="237" y="270"/>
                  </a:lnTo>
                  <a:lnTo>
                    <a:pt x="237" y="270"/>
                  </a:lnTo>
                  <a:lnTo>
                    <a:pt x="237" y="270"/>
                  </a:lnTo>
                  <a:lnTo>
                    <a:pt x="239" y="270"/>
                  </a:lnTo>
                  <a:lnTo>
                    <a:pt x="241" y="270"/>
                  </a:lnTo>
                  <a:lnTo>
                    <a:pt x="246" y="270"/>
                  </a:lnTo>
                  <a:lnTo>
                    <a:pt x="246" y="271"/>
                  </a:lnTo>
                  <a:lnTo>
                    <a:pt x="248" y="272"/>
                  </a:lnTo>
                  <a:lnTo>
                    <a:pt x="249" y="275"/>
                  </a:lnTo>
                  <a:lnTo>
                    <a:pt x="250" y="278"/>
                  </a:lnTo>
                  <a:lnTo>
                    <a:pt x="252" y="280"/>
                  </a:lnTo>
                  <a:lnTo>
                    <a:pt x="253" y="282"/>
                  </a:lnTo>
                  <a:lnTo>
                    <a:pt x="253" y="284"/>
                  </a:lnTo>
                  <a:lnTo>
                    <a:pt x="253" y="287"/>
                  </a:lnTo>
                  <a:lnTo>
                    <a:pt x="253" y="291"/>
                  </a:lnTo>
                  <a:lnTo>
                    <a:pt x="253" y="293"/>
                  </a:lnTo>
                  <a:lnTo>
                    <a:pt x="253" y="295"/>
                  </a:lnTo>
                  <a:lnTo>
                    <a:pt x="253" y="296"/>
                  </a:lnTo>
                  <a:lnTo>
                    <a:pt x="258" y="297"/>
                  </a:lnTo>
                  <a:lnTo>
                    <a:pt x="261" y="299"/>
                  </a:lnTo>
                  <a:lnTo>
                    <a:pt x="262" y="300"/>
                  </a:lnTo>
                  <a:lnTo>
                    <a:pt x="263" y="300"/>
                  </a:lnTo>
                  <a:lnTo>
                    <a:pt x="265" y="300"/>
                  </a:lnTo>
                  <a:lnTo>
                    <a:pt x="265" y="300"/>
                  </a:lnTo>
                  <a:lnTo>
                    <a:pt x="265" y="301"/>
                  </a:lnTo>
                  <a:lnTo>
                    <a:pt x="266" y="301"/>
                  </a:lnTo>
                  <a:lnTo>
                    <a:pt x="269" y="303"/>
                  </a:lnTo>
                  <a:lnTo>
                    <a:pt x="271" y="303"/>
                  </a:lnTo>
                  <a:lnTo>
                    <a:pt x="274" y="304"/>
                  </a:lnTo>
                  <a:lnTo>
                    <a:pt x="280" y="304"/>
                  </a:lnTo>
                  <a:lnTo>
                    <a:pt x="288" y="304"/>
                  </a:lnTo>
                  <a:lnTo>
                    <a:pt x="296" y="304"/>
                  </a:lnTo>
                  <a:lnTo>
                    <a:pt x="299" y="304"/>
                  </a:lnTo>
                  <a:lnTo>
                    <a:pt x="300" y="305"/>
                  </a:lnTo>
                  <a:lnTo>
                    <a:pt x="301" y="306"/>
                  </a:lnTo>
                  <a:lnTo>
                    <a:pt x="303" y="309"/>
                  </a:lnTo>
                  <a:lnTo>
                    <a:pt x="304" y="312"/>
                  </a:lnTo>
                  <a:lnTo>
                    <a:pt x="305" y="314"/>
                  </a:lnTo>
                  <a:lnTo>
                    <a:pt x="307" y="316"/>
                  </a:lnTo>
                  <a:lnTo>
                    <a:pt x="307" y="316"/>
                  </a:lnTo>
                  <a:lnTo>
                    <a:pt x="308" y="317"/>
                  </a:lnTo>
                  <a:lnTo>
                    <a:pt x="311" y="317"/>
                  </a:lnTo>
                  <a:lnTo>
                    <a:pt x="314" y="318"/>
                  </a:lnTo>
                  <a:lnTo>
                    <a:pt x="316" y="318"/>
                  </a:lnTo>
                  <a:lnTo>
                    <a:pt x="318" y="320"/>
                  </a:lnTo>
                  <a:lnTo>
                    <a:pt x="318" y="322"/>
                  </a:lnTo>
                  <a:lnTo>
                    <a:pt x="317" y="325"/>
                  </a:lnTo>
                  <a:lnTo>
                    <a:pt x="317" y="327"/>
                  </a:lnTo>
                  <a:lnTo>
                    <a:pt x="316" y="330"/>
                  </a:lnTo>
                  <a:lnTo>
                    <a:pt x="313" y="333"/>
                  </a:lnTo>
                  <a:lnTo>
                    <a:pt x="311" y="337"/>
                  </a:lnTo>
                  <a:lnTo>
                    <a:pt x="308" y="339"/>
                  </a:lnTo>
                  <a:lnTo>
                    <a:pt x="305" y="343"/>
                  </a:lnTo>
                  <a:lnTo>
                    <a:pt x="303" y="346"/>
                  </a:lnTo>
                  <a:lnTo>
                    <a:pt x="301" y="354"/>
                  </a:lnTo>
                  <a:lnTo>
                    <a:pt x="301" y="363"/>
                  </a:lnTo>
                  <a:lnTo>
                    <a:pt x="301" y="373"/>
                  </a:lnTo>
                  <a:lnTo>
                    <a:pt x="300" y="380"/>
                  </a:lnTo>
                  <a:lnTo>
                    <a:pt x="288" y="389"/>
                  </a:lnTo>
                  <a:lnTo>
                    <a:pt x="273" y="389"/>
                  </a:lnTo>
                  <a:lnTo>
                    <a:pt x="271" y="389"/>
                  </a:lnTo>
                  <a:lnTo>
                    <a:pt x="271" y="390"/>
                  </a:lnTo>
                  <a:lnTo>
                    <a:pt x="270" y="393"/>
                  </a:lnTo>
                  <a:lnTo>
                    <a:pt x="269" y="394"/>
                  </a:lnTo>
                  <a:lnTo>
                    <a:pt x="267" y="397"/>
                  </a:lnTo>
                  <a:lnTo>
                    <a:pt x="266" y="398"/>
                  </a:lnTo>
                  <a:lnTo>
                    <a:pt x="266" y="398"/>
                  </a:lnTo>
                  <a:lnTo>
                    <a:pt x="270" y="416"/>
                  </a:lnTo>
                  <a:lnTo>
                    <a:pt x="270" y="416"/>
                  </a:lnTo>
                  <a:lnTo>
                    <a:pt x="270" y="416"/>
                  </a:lnTo>
                  <a:lnTo>
                    <a:pt x="270" y="418"/>
                  </a:lnTo>
                  <a:lnTo>
                    <a:pt x="269" y="419"/>
                  </a:lnTo>
                  <a:lnTo>
                    <a:pt x="266" y="422"/>
                  </a:lnTo>
                  <a:lnTo>
                    <a:pt x="253" y="439"/>
                  </a:lnTo>
                  <a:lnTo>
                    <a:pt x="246" y="450"/>
                  </a:lnTo>
                  <a:lnTo>
                    <a:pt x="245" y="452"/>
                  </a:lnTo>
                  <a:lnTo>
                    <a:pt x="242" y="453"/>
                  </a:lnTo>
                  <a:lnTo>
                    <a:pt x="239" y="454"/>
                  </a:lnTo>
                  <a:lnTo>
                    <a:pt x="236" y="456"/>
                  </a:lnTo>
                  <a:lnTo>
                    <a:pt x="232" y="457"/>
                  </a:lnTo>
                  <a:lnTo>
                    <a:pt x="231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9" y="458"/>
                  </a:lnTo>
                  <a:lnTo>
                    <a:pt x="228" y="458"/>
                  </a:lnTo>
                  <a:lnTo>
                    <a:pt x="227" y="458"/>
                  </a:lnTo>
                  <a:lnTo>
                    <a:pt x="223" y="460"/>
                  </a:lnTo>
                  <a:lnTo>
                    <a:pt x="219" y="460"/>
                  </a:lnTo>
                  <a:lnTo>
                    <a:pt x="219" y="460"/>
                  </a:lnTo>
                  <a:lnTo>
                    <a:pt x="219" y="461"/>
                  </a:lnTo>
                  <a:lnTo>
                    <a:pt x="218" y="462"/>
                  </a:lnTo>
                  <a:lnTo>
                    <a:pt x="218" y="465"/>
                  </a:lnTo>
                  <a:lnTo>
                    <a:pt x="225" y="468"/>
                  </a:lnTo>
                  <a:lnTo>
                    <a:pt x="225" y="471"/>
                  </a:lnTo>
                  <a:lnTo>
                    <a:pt x="223" y="474"/>
                  </a:lnTo>
                  <a:lnTo>
                    <a:pt x="221" y="475"/>
                  </a:lnTo>
                  <a:lnTo>
                    <a:pt x="219" y="477"/>
                  </a:lnTo>
                  <a:lnTo>
                    <a:pt x="218" y="479"/>
                  </a:lnTo>
                  <a:lnTo>
                    <a:pt x="218" y="481"/>
                  </a:lnTo>
                  <a:lnTo>
                    <a:pt x="219" y="482"/>
                  </a:lnTo>
                  <a:lnTo>
                    <a:pt x="220" y="483"/>
                  </a:lnTo>
                  <a:lnTo>
                    <a:pt x="221" y="485"/>
                  </a:lnTo>
                  <a:lnTo>
                    <a:pt x="223" y="485"/>
                  </a:lnTo>
                  <a:lnTo>
                    <a:pt x="225" y="485"/>
                  </a:lnTo>
                  <a:lnTo>
                    <a:pt x="227" y="483"/>
                  </a:lnTo>
                  <a:lnTo>
                    <a:pt x="229" y="485"/>
                  </a:lnTo>
                  <a:lnTo>
                    <a:pt x="231" y="485"/>
                  </a:lnTo>
                  <a:lnTo>
                    <a:pt x="231" y="486"/>
                  </a:lnTo>
                  <a:lnTo>
                    <a:pt x="231" y="487"/>
                  </a:lnTo>
                  <a:lnTo>
                    <a:pt x="231" y="490"/>
                  </a:lnTo>
                  <a:lnTo>
                    <a:pt x="231" y="491"/>
                  </a:lnTo>
                  <a:lnTo>
                    <a:pt x="229" y="494"/>
                  </a:lnTo>
                  <a:lnTo>
                    <a:pt x="228" y="495"/>
                  </a:lnTo>
                  <a:lnTo>
                    <a:pt x="228" y="498"/>
                  </a:lnTo>
                  <a:lnTo>
                    <a:pt x="227" y="499"/>
                  </a:lnTo>
                  <a:lnTo>
                    <a:pt x="227" y="502"/>
                  </a:lnTo>
                  <a:lnTo>
                    <a:pt x="227" y="503"/>
                  </a:lnTo>
                  <a:lnTo>
                    <a:pt x="229" y="505"/>
                  </a:lnTo>
                  <a:lnTo>
                    <a:pt x="232" y="507"/>
                  </a:lnTo>
                  <a:lnTo>
                    <a:pt x="235" y="509"/>
                  </a:lnTo>
                  <a:lnTo>
                    <a:pt x="239" y="511"/>
                  </a:lnTo>
                  <a:lnTo>
                    <a:pt x="240" y="513"/>
                  </a:lnTo>
                  <a:lnTo>
                    <a:pt x="240" y="516"/>
                  </a:lnTo>
                  <a:lnTo>
                    <a:pt x="239" y="517"/>
                  </a:lnTo>
                  <a:lnTo>
                    <a:pt x="239" y="519"/>
                  </a:lnTo>
                  <a:lnTo>
                    <a:pt x="236" y="520"/>
                  </a:lnTo>
                  <a:lnTo>
                    <a:pt x="232" y="520"/>
                  </a:lnTo>
                  <a:lnTo>
                    <a:pt x="228" y="520"/>
                  </a:lnTo>
                  <a:lnTo>
                    <a:pt x="224" y="520"/>
                  </a:lnTo>
                  <a:lnTo>
                    <a:pt x="221" y="519"/>
                  </a:lnTo>
                  <a:lnTo>
                    <a:pt x="218" y="517"/>
                  </a:lnTo>
                  <a:lnTo>
                    <a:pt x="214" y="513"/>
                  </a:lnTo>
                  <a:lnTo>
                    <a:pt x="210" y="511"/>
                  </a:lnTo>
                  <a:lnTo>
                    <a:pt x="206" y="507"/>
                  </a:lnTo>
                  <a:lnTo>
                    <a:pt x="203" y="504"/>
                  </a:lnTo>
                  <a:lnTo>
                    <a:pt x="199" y="496"/>
                  </a:lnTo>
                  <a:lnTo>
                    <a:pt x="194" y="488"/>
                  </a:lnTo>
                  <a:lnTo>
                    <a:pt x="190" y="481"/>
                  </a:lnTo>
                  <a:lnTo>
                    <a:pt x="190" y="474"/>
                  </a:lnTo>
                  <a:lnTo>
                    <a:pt x="191" y="468"/>
                  </a:lnTo>
                  <a:lnTo>
                    <a:pt x="191" y="461"/>
                  </a:lnTo>
                  <a:lnTo>
                    <a:pt x="193" y="458"/>
                  </a:lnTo>
                  <a:lnTo>
                    <a:pt x="191" y="457"/>
                  </a:lnTo>
                  <a:lnTo>
                    <a:pt x="190" y="456"/>
                  </a:lnTo>
                  <a:lnTo>
                    <a:pt x="189" y="454"/>
                  </a:lnTo>
                  <a:lnTo>
                    <a:pt x="186" y="452"/>
                  </a:lnTo>
                  <a:lnTo>
                    <a:pt x="185" y="449"/>
                  </a:lnTo>
                  <a:lnTo>
                    <a:pt x="184" y="447"/>
                  </a:lnTo>
                  <a:lnTo>
                    <a:pt x="182" y="444"/>
                  </a:lnTo>
                  <a:lnTo>
                    <a:pt x="182" y="439"/>
                  </a:lnTo>
                  <a:lnTo>
                    <a:pt x="185" y="432"/>
                  </a:lnTo>
                  <a:lnTo>
                    <a:pt x="186" y="427"/>
                  </a:lnTo>
                  <a:lnTo>
                    <a:pt x="186" y="422"/>
                  </a:lnTo>
                  <a:lnTo>
                    <a:pt x="185" y="420"/>
                  </a:lnTo>
                  <a:lnTo>
                    <a:pt x="184" y="420"/>
                  </a:lnTo>
                  <a:lnTo>
                    <a:pt x="181" y="420"/>
                  </a:lnTo>
                  <a:lnTo>
                    <a:pt x="181" y="420"/>
                  </a:lnTo>
                  <a:lnTo>
                    <a:pt x="178" y="413"/>
                  </a:lnTo>
                  <a:lnTo>
                    <a:pt x="177" y="403"/>
                  </a:lnTo>
                  <a:lnTo>
                    <a:pt x="177" y="392"/>
                  </a:lnTo>
                  <a:lnTo>
                    <a:pt x="178" y="381"/>
                  </a:lnTo>
                  <a:lnTo>
                    <a:pt x="180" y="373"/>
                  </a:lnTo>
                  <a:lnTo>
                    <a:pt x="181" y="371"/>
                  </a:lnTo>
                  <a:lnTo>
                    <a:pt x="180" y="371"/>
                  </a:lnTo>
                  <a:lnTo>
                    <a:pt x="178" y="369"/>
                  </a:lnTo>
                  <a:lnTo>
                    <a:pt x="176" y="367"/>
                  </a:lnTo>
                  <a:lnTo>
                    <a:pt x="173" y="365"/>
                  </a:lnTo>
                  <a:lnTo>
                    <a:pt x="170" y="363"/>
                  </a:lnTo>
                  <a:lnTo>
                    <a:pt x="168" y="361"/>
                  </a:lnTo>
                  <a:lnTo>
                    <a:pt x="165" y="359"/>
                  </a:lnTo>
                  <a:lnTo>
                    <a:pt x="164" y="358"/>
                  </a:lnTo>
                  <a:lnTo>
                    <a:pt x="163" y="358"/>
                  </a:lnTo>
                  <a:lnTo>
                    <a:pt x="161" y="358"/>
                  </a:lnTo>
                  <a:lnTo>
                    <a:pt x="159" y="358"/>
                  </a:lnTo>
                  <a:lnTo>
                    <a:pt x="156" y="356"/>
                  </a:lnTo>
                  <a:lnTo>
                    <a:pt x="153" y="356"/>
                  </a:lnTo>
                  <a:lnTo>
                    <a:pt x="153" y="354"/>
                  </a:lnTo>
                  <a:lnTo>
                    <a:pt x="152" y="351"/>
                  </a:lnTo>
                  <a:lnTo>
                    <a:pt x="152" y="348"/>
                  </a:lnTo>
                  <a:lnTo>
                    <a:pt x="152" y="346"/>
                  </a:lnTo>
                  <a:lnTo>
                    <a:pt x="148" y="341"/>
                  </a:lnTo>
                  <a:lnTo>
                    <a:pt x="143" y="333"/>
                  </a:lnTo>
                  <a:lnTo>
                    <a:pt x="136" y="326"/>
                  </a:lnTo>
                  <a:lnTo>
                    <a:pt x="132" y="321"/>
                  </a:lnTo>
                  <a:lnTo>
                    <a:pt x="130" y="318"/>
                  </a:lnTo>
                  <a:lnTo>
                    <a:pt x="130" y="318"/>
                  </a:lnTo>
                  <a:lnTo>
                    <a:pt x="131" y="316"/>
                  </a:lnTo>
                  <a:lnTo>
                    <a:pt x="131" y="313"/>
                  </a:lnTo>
                  <a:lnTo>
                    <a:pt x="132" y="310"/>
                  </a:lnTo>
                  <a:lnTo>
                    <a:pt x="132" y="309"/>
                  </a:lnTo>
                  <a:lnTo>
                    <a:pt x="132" y="306"/>
                  </a:lnTo>
                  <a:lnTo>
                    <a:pt x="132" y="303"/>
                  </a:lnTo>
                  <a:lnTo>
                    <a:pt x="132" y="299"/>
                  </a:lnTo>
                  <a:lnTo>
                    <a:pt x="132" y="296"/>
                  </a:lnTo>
                  <a:lnTo>
                    <a:pt x="132" y="293"/>
                  </a:lnTo>
                  <a:lnTo>
                    <a:pt x="135" y="291"/>
                  </a:lnTo>
                  <a:lnTo>
                    <a:pt x="138" y="289"/>
                  </a:lnTo>
                  <a:lnTo>
                    <a:pt x="140" y="288"/>
                  </a:lnTo>
                  <a:lnTo>
                    <a:pt x="144" y="286"/>
                  </a:lnTo>
                  <a:lnTo>
                    <a:pt x="147" y="284"/>
                  </a:lnTo>
                  <a:lnTo>
                    <a:pt x="148" y="283"/>
                  </a:lnTo>
                  <a:lnTo>
                    <a:pt x="149" y="279"/>
                  </a:lnTo>
                  <a:lnTo>
                    <a:pt x="149" y="275"/>
                  </a:lnTo>
                  <a:lnTo>
                    <a:pt x="148" y="271"/>
                  </a:lnTo>
                  <a:lnTo>
                    <a:pt x="148" y="267"/>
                  </a:lnTo>
                  <a:lnTo>
                    <a:pt x="146" y="265"/>
                  </a:lnTo>
                  <a:lnTo>
                    <a:pt x="142" y="263"/>
                  </a:lnTo>
                  <a:lnTo>
                    <a:pt x="135" y="263"/>
                  </a:lnTo>
                  <a:lnTo>
                    <a:pt x="129" y="263"/>
                  </a:lnTo>
                  <a:lnTo>
                    <a:pt x="123" y="263"/>
                  </a:lnTo>
                  <a:lnTo>
                    <a:pt x="122" y="261"/>
                  </a:lnTo>
                  <a:lnTo>
                    <a:pt x="119" y="259"/>
                  </a:lnTo>
                  <a:lnTo>
                    <a:pt x="117" y="257"/>
                  </a:lnTo>
                  <a:lnTo>
                    <a:pt x="114" y="253"/>
                  </a:lnTo>
                  <a:lnTo>
                    <a:pt x="112" y="250"/>
                  </a:lnTo>
                  <a:lnTo>
                    <a:pt x="110" y="248"/>
                  </a:lnTo>
                  <a:lnTo>
                    <a:pt x="108" y="245"/>
                  </a:lnTo>
                  <a:lnTo>
                    <a:pt x="108" y="244"/>
                  </a:lnTo>
                  <a:lnTo>
                    <a:pt x="106" y="244"/>
                  </a:lnTo>
                  <a:lnTo>
                    <a:pt x="106" y="242"/>
                  </a:lnTo>
                  <a:lnTo>
                    <a:pt x="104" y="242"/>
                  </a:lnTo>
                  <a:lnTo>
                    <a:pt x="101" y="241"/>
                  </a:lnTo>
                  <a:lnTo>
                    <a:pt x="98" y="241"/>
                  </a:lnTo>
                  <a:lnTo>
                    <a:pt x="96" y="240"/>
                  </a:lnTo>
                  <a:lnTo>
                    <a:pt x="95" y="240"/>
                  </a:lnTo>
                  <a:lnTo>
                    <a:pt x="92" y="240"/>
                  </a:lnTo>
                  <a:lnTo>
                    <a:pt x="91" y="240"/>
                  </a:lnTo>
                  <a:lnTo>
                    <a:pt x="88" y="240"/>
                  </a:lnTo>
                  <a:lnTo>
                    <a:pt x="87" y="238"/>
                  </a:lnTo>
                  <a:lnTo>
                    <a:pt x="87" y="237"/>
                  </a:lnTo>
                  <a:lnTo>
                    <a:pt x="87" y="236"/>
                  </a:lnTo>
                  <a:lnTo>
                    <a:pt x="87" y="233"/>
                  </a:lnTo>
                  <a:lnTo>
                    <a:pt x="88" y="232"/>
                  </a:lnTo>
                  <a:lnTo>
                    <a:pt x="88" y="231"/>
                  </a:lnTo>
                  <a:lnTo>
                    <a:pt x="85" y="231"/>
                  </a:lnTo>
                  <a:lnTo>
                    <a:pt x="84" y="229"/>
                  </a:lnTo>
                  <a:lnTo>
                    <a:pt x="81" y="229"/>
                  </a:lnTo>
                  <a:lnTo>
                    <a:pt x="79" y="229"/>
                  </a:lnTo>
                  <a:lnTo>
                    <a:pt x="77" y="229"/>
                  </a:lnTo>
                  <a:lnTo>
                    <a:pt x="77" y="231"/>
                  </a:lnTo>
                  <a:lnTo>
                    <a:pt x="77" y="232"/>
                  </a:lnTo>
                  <a:lnTo>
                    <a:pt x="77" y="233"/>
                  </a:lnTo>
                  <a:lnTo>
                    <a:pt x="77" y="233"/>
                  </a:lnTo>
                  <a:lnTo>
                    <a:pt x="72" y="234"/>
                  </a:lnTo>
                  <a:lnTo>
                    <a:pt x="64" y="233"/>
                  </a:lnTo>
                  <a:lnTo>
                    <a:pt x="58" y="231"/>
                  </a:lnTo>
                  <a:lnTo>
                    <a:pt x="53" y="228"/>
                  </a:lnTo>
                  <a:lnTo>
                    <a:pt x="50" y="225"/>
                  </a:lnTo>
                  <a:lnTo>
                    <a:pt x="47" y="223"/>
                  </a:lnTo>
                  <a:lnTo>
                    <a:pt x="45" y="219"/>
                  </a:lnTo>
                  <a:lnTo>
                    <a:pt x="43" y="215"/>
                  </a:lnTo>
                  <a:lnTo>
                    <a:pt x="42" y="212"/>
                  </a:lnTo>
                  <a:lnTo>
                    <a:pt x="42" y="210"/>
                  </a:lnTo>
                  <a:lnTo>
                    <a:pt x="45" y="208"/>
                  </a:lnTo>
                  <a:lnTo>
                    <a:pt x="46" y="206"/>
                  </a:lnTo>
                  <a:lnTo>
                    <a:pt x="46" y="204"/>
                  </a:lnTo>
                  <a:lnTo>
                    <a:pt x="42" y="197"/>
                  </a:lnTo>
                  <a:lnTo>
                    <a:pt x="36" y="189"/>
                  </a:lnTo>
                  <a:lnTo>
                    <a:pt x="30" y="181"/>
                  </a:lnTo>
                  <a:lnTo>
                    <a:pt x="29" y="178"/>
                  </a:lnTo>
                  <a:lnTo>
                    <a:pt x="29" y="176"/>
                  </a:lnTo>
                  <a:lnTo>
                    <a:pt x="29" y="172"/>
                  </a:lnTo>
                  <a:lnTo>
                    <a:pt x="29" y="169"/>
                  </a:lnTo>
                  <a:lnTo>
                    <a:pt x="29" y="166"/>
                  </a:lnTo>
                  <a:lnTo>
                    <a:pt x="28" y="164"/>
                  </a:lnTo>
                  <a:lnTo>
                    <a:pt x="26" y="164"/>
                  </a:lnTo>
                  <a:lnTo>
                    <a:pt x="24" y="164"/>
                  </a:lnTo>
                  <a:lnTo>
                    <a:pt x="23" y="164"/>
                  </a:lnTo>
                  <a:lnTo>
                    <a:pt x="21" y="164"/>
                  </a:lnTo>
                  <a:lnTo>
                    <a:pt x="20" y="166"/>
                  </a:lnTo>
                  <a:lnTo>
                    <a:pt x="20" y="169"/>
                  </a:lnTo>
                  <a:lnTo>
                    <a:pt x="20" y="172"/>
                  </a:lnTo>
                  <a:lnTo>
                    <a:pt x="21" y="176"/>
                  </a:lnTo>
                  <a:lnTo>
                    <a:pt x="23" y="178"/>
                  </a:lnTo>
                  <a:lnTo>
                    <a:pt x="23" y="181"/>
                  </a:lnTo>
                  <a:lnTo>
                    <a:pt x="25" y="183"/>
                  </a:lnTo>
                  <a:lnTo>
                    <a:pt x="28" y="187"/>
                  </a:lnTo>
                  <a:lnTo>
                    <a:pt x="30" y="191"/>
                  </a:lnTo>
                  <a:lnTo>
                    <a:pt x="33" y="194"/>
                  </a:lnTo>
                  <a:lnTo>
                    <a:pt x="34" y="198"/>
                  </a:lnTo>
                  <a:lnTo>
                    <a:pt x="34" y="199"/>
                  </a:lnTo>
                  <a:lnTo>
                    <a:pt x="34" y="202"/>
                  </a:lnTo>
                  <a:lnTo>
                    <a:pt x="34" y="203"/>
                  </a:lnTo>
                  <a:lnTo>
                    <a:pt x="33" y="204"/>
                  </a:lnTo>
                  <a:lnTo>
                    <a:pt x="30" y="204"/>
                  </a:lnTo>
                  <a:lnTo>
                    <a:pt x="28" y="204"/>
                  </a:lnTo>
                  <a:lnTo>
                    <a:pt x="25" y="204"/>
                  </a:lnTo>
                  <a:lnTo>
                    <a:pt x="24" y="203"/>
                  </a:lnTo>
                  <a:lnTo>
                    <a:pt x="21" y="200"/>
                  </a:lnTo>
                  <a:lnTo>
                    <a:pt x="19" y="197"/>
                  </a:lnTo>
                  <a:lnTo>
                    <a:pt x="16" y="191"/>
                  </a:lnTo>
                  <a:lnTo>
                    <a:pt x="13" y="187"/>
                  </a:lnTo>
                  <a:lnTo>
                    <a:pt x="12" y="183"/>
                  </a:lnTo>
                  <a:lnTo>
                    <a:pt x="12" y="176"/>
                  </a:lnTo>
                  <a:lnTo>
                    <a:pt x="13" y="168"/>
                  </a:lnTo>
                  <a:lnTo>
                    <a:pt x="12" y="161"/>
                  </a:lnTo>
                  <a:lnTo>
                    <a:pt x="11" y="159"/>
                  </a:lnTo>
                  <a:lnTo>
                    <a:pt x="8" y="157"/>
                  </a:lnTo>
                  <a:lnTo>
                    <a:pt x="5" y="157"/>
                  </a:lnTo>
                  <a:lnTo>
                    <a:pt x="3" y="156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39"/>
                  </a:lnTo>
                  <a:lnTo>
                    <a:pt x="19" y="104"/>
                  </a:lnTo>
                  <a:lnTo>
                    <a:pt x="41" y="71"/>
                  </a:lnTo>
                  <a:lnTo>
                    <a:pt x="67" y="43"/>
                  </a:lnTo>
                  <a:lnTo>
                    <a:pt x="97" y="18"/>
                  </a:lnTo>
                  <a:lnTo>
                    <a:pt x="98" y="17"/>
                  </a:lnTo>
                  <a:lnTo>
                    <a:pt x="102" y="17"/>
                  </a:lnTo>
                  <a:lnTo>
                    <a:pt x="105" y="17"/>
                  </a:lnTo>
                  <a:lnTo>
                    <a:pt x="109" y="17"/>
                  </a:lnTo>
                  <a:lnTo>
                    <a:pt x="110" y="17"/>
                  </a:lnTo>
                  <a:lnTo>
                    <a:pt x="113" y="18"/>
                  </a:lnTo>
                  <a:lnTo>
                    <a:pt x="115" y="20"/>
                  </a:lnTo>
                  <a:lnTo>
                    <a:pt x="117" y="21"/>
                  </a:lnTo>
                  <a:lnTo>
                    <a:pt x="119" y="22"/>
                  </a:lnTo>
                  <a:lnTo>
                    <a:pt x="122" y="22"/>
                  </a:lnTo>
                  <a:lnTo>
                    <a:pt x="125" y="22"/>
                  </a:lnTo>
                  <a:lnTo>
                    <a:pt x="127" y="22"/>
                  </a:lnTo>
                  <a:lnTo>
                    <a:pt x="130" y="24"/>
                  </a:lnTo>
                  <a:lnTo>
                    <a:pt x="130" y="25"/>
                  </a:lnTo>
                  <a:lnTo>
                    <a:pt x="130" y="26"/>
                  </a:lnTo>
                  <a:lnTo>
                    <a:pt x="130" y="28"/>
                  </a:lnTo>
                  <a:lnTo>
                    <a:pt x="130" y="29"/>
                  </a:lnTo>
                  <a:lnTo>
                    <a:pt x="132" y="30"/>
                  </a:lnTo>
                  <a:lnTo>
                    <a:pt x="135" y="32"/>
                  </a:lnTo>
                  <a:lnTo>
                    <a:pt x="139" y="32"/>
                  </a:lnTo>
                  <a:lnTo>
                    <a:pt x="142" y="32"/>
                  </a:lnTo>
                  <a:lnTo>
                    <a:pt x="146" y="32"/>
                  </a:lnTo>
                  <a:lnTo>
                    <a:pt x="148" y="32"/>
                  </a:lnTo>
                  <a:lnTo>
                    <a:pt x="149" y="29"/>
                  </a:lnTo>
                  <a:lnTo>
                    <a:pt x="149" y="28"/>
                  </a:lnTo>
                  <a:lnTo>
                    <a:pt x="149" y="26"/>
                  </a:lnTo>
                  <a:lnTo>
                    <a:pt x="148" y="25"/>
                  </a:lnTo>
                  <a:lnTo>
                    <a:pt x="147" y="24"/>
                  </a:lnTo>
                  <a:lnTo>
                    <a:pt x="146" y="22"/>
                  </a:lnTo>
                  <a:lnTo>
                    <a:pt x="143" y="22"/>
                  </a:lnTo>
                  <a:lnTo>
                    <a:pt x="139" y="24"/>
                  </a:lnTo>
                  <a:lnTo>
                    <a:pt x="136" y="24"/>
                  </a:lnTo>
                  <a:lnTo>
                    <a:pt x="134" y="24"/>
                  </a:lnTo>
                  <a:lnTo>
                    <a:pt x="131" y="2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31" y="21"/>
                  </a:lnTo>
                  <a:lnTo>
                    <a:pt x="134" y="20"/>
                  </a:lnTo>
                  <a:lnTo>
                    <a:pt x="134" y="18"/>
                  </a:lnTo>
                  <a:lnTo>
                    <a:pt x="134" y="17"/>
                  </a:lnTo>
                  <a:lnTo>
                    <a:pt x="134" y="16"/>
                  </a:lnTo>
                  <a:lnTo>
                    <a:pt x="132" y="15"/>
                  </a:lnTo>
                  <a:lnTo>
                    <a:pt x="131" y="13"/>
                  </a:lnTo>
                  <a:lnTo>
                    <a:pt x="129" y="15"/>
                  </a:lnTo>
                  <a:lnTo>
                    <a:pt x="126" y="15"/>
                  </a:lnTo>
                  <a:lnTo>
                    <a:pt x="122" y="16"/>
                  </a:lnTo>
                  <a:lnTo>
                    <a:pt x="121" y="16"/>
                  </a:lnTo>
                  <a:lnTo>
                    <a:pt x="118" y="16"/>
                  </a:lnTo>
                  <a:lnTo>
                    <a:pt x="117" y="15"/>
                  </a:lnTo>
                  <a:lnTo>
                    <a:pt x="117" y="12"/>
                  </a:lnTo>
                  <a:lnTo>
                    <a:pt x="118" y="11"/>
                  </a:lnTo>
                  <a:lnTo>
                    <a:pt x="122" y="8"/>
                  </a:lnTo>
                  <a:lnTo>
                    <a:pt x="125" y="5"/>
                  </a:lnTo>
                  <a:lnTo>
                    <a:pt x="129" y="4"/>
                  </a:lnTo>
                  <a:lnTo>
                    <a:pt x="131" y="3"/>
                  </a:lnTo>
                  <a:lnTo>
                    <a:pt x="134" y="1"/>
                  </a:lnTo>
                  <a:lnTo>
                    <a:pt x="136" y="1"/>
                  </a:lnTo>
                  <a:lnTo>
                    <a:pt x="140" y="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000024"/>
            </a:solidFill>
            <a:ln w="0">
              <a:solidFill>
                <a:srgbClr val="00002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3955" y="405"/>
              <a:ext cx="153" cy="112"/>
            </a:xfrm>
            <a:custGeom>
              <a:avLst/>
              <a:gdLst>
                <a:gd name="T0" fmla="*/ 153 w 153"/>
                <a:gd name="T1" fmla="*/ 111 h 112"/>
                <a:gd name="T2" fmla="*/ 142 w 153"/>
                <a:gd name="T3" fmla="*/ 112 h 112"/>
                <a:gd name="T4" fmla="*/ 132 w 153"/>
                <a:gd name="T5" fmla="*/ 106 h 112"/>
                <a:gd name="T6" fmla="*/ 131 w 153"/>
                <a:gd name="T7" fmla="*/ 96 h 112"/>
                <a:gd name="T8" fmla="*/ 128 w 153"/>
                <a:gd name="T9" fmla="*/ 90 h 112"/>
                <a:gd name="T10" fmla="*/ 122 w 153"/>
                <a:gd name="T11" fmla="*/ 94 h 112"/>
                <a:gd name="T12" fmla="*/ 118 w 153"/>
                <a:gd name="T13" fmla="*/ 107 h 112"/>
                <a:gd name="T14" fmla="*/ 117 w 153"/>
                <a:gd name="T15" fmla="*/ 108 h 112"/>
                <a:gd name="T16" fmla="*/ 108 w 153"/>
                <a:gd name="T17" fmla="*/ 100 h 112"/>
                <a:gd name="T18" fmla="*/ 106 w 153"/>
                <a:gd name="T19" fmla="*/ 90 h 112"/>
                <a:gd name="T20" fmla="*/ 98 w 153"/>
                <a:gd name="T21" fmla="*/ 79 h 112"/>
                <a:gd name="T22" fmla="*/ 92 w 153"/>
                <a:gd name="T23" fmla="*/ 74 h 112"/>
                <a:gd name="T24" fmla="*/ 81 w 153"/>
                <a:gd name="T25" fmla="*/ 73 h 112"/>
                <a:gd name="T26" fmla="*/ 80 w 153"/>
                <a:gd name="T27" fmla="*/ 81 h 112"/>
                <a:gd name="T28" fmla="*/ 91 w 153"/>
                <a:gd name="T29" fmla="*/ 90 h 112"/>
                <a:gd name="T30" fmla="*/ 100 w 153"/>
                <a:gd name="T31" fmla="*/ 95 h 112"/>
                <a:gd name="T32" fmla="*/ 97 w 153"/>
                <a:gd name="T33" fmla="*/ 98 h 112"/>
                <a:gd name="T34" fmla="*/ 97 w 153"/>
                <a:gd name="T35" fmla="*/ 107 h 112"/>
                <a:gd name="T36" fmla="*/ 88 w 153"/>
                <a:gd name="T37" fmla="*/ 109 h 112"/>
                <a:gd name="T38" fmla="*/ 81 w 153"/>
                <a:gd name="T39" fmla="*/ 106 h 112"/>
                <a:gd name="T40" fmla="*/ 83 w 153"/>
                <a:gd name="T41" fmla="*/ 102 h 112"/>
                <a:gd name="T42" fmla="*/ 91 w 153"/>
                <a:gd name="T43" fmla="*/ 103 h 112"/>
                <a:gd name="T44" fmla="*/ 89 w 153"/>
                <a:gd name="T45" fmla="*/ 95 h 112"/>
                <a:gd name="T46" fmla="*/ 70 w 153"/>
                <a:gd name="T47" fmla="*/ 83 h 112"/>
                <a:gd name="T48" fmla="*/ 67 w 153"/>
                <a:gd name="T49" fmla="*/ 78 h 112"/>
                <a:gd name="T50" fmla="*/ 59 w 153"/>
                <a:gd name="T51" fmla="*/ 86 h 112"/>
                <a:gd name="T52" fmla="*/ 50 w 153"/>
                <a:gd name="T53" fmla="*/ 85 h 112"/>
                <a:gd name="T54" fmla="*/ 41 w 153"/>
                <a:gd name="T55" fmla="*/ 94 h 112"/>
                <a:gd name="T56" fmla="*/ 37 w 153"/>
                <a:gd name="T57" fmla="*/ 103 h 112"/>
                <a:gd name="T58" fmla="*/ 34 w 153"/>
                <a:gd name="T59" fmla="*/ 108 h 112"/>
                <a:gd name="T60" fmla="*/ 26 w 153"/>
                <a:gd name="T61" fmla="*/ 111 h 112"/>
                <a:gd name="T62" fmla="*/ 15 w 153"/>
                <a:gd name="T63" fmla="*/ 111 h 112"/>
                <a:gd name="T64" fmla="*/ 3 w 153"/>
                <a:gd name="T65" fmla="*/ 107 h 112"/>
                <a:gd name="T66" fmla="*/ 0 w 153"/>
                <a:gd name="T67" fmla="*/ 94 h 112"/>
                <a:gd name="T68" fmla="*/ 3 w 153"/>
                <a:gd name="T69" fmla="*/ 86 h 112"/>
                <a:gd name="T70" fmla="*/ 7 w 153"/>
                <a:gd name="T71" fmla="*/ 83 h 112"/>
                <a:gd name="T72" fmla="*/ 17 w 153"/>
                <a:gd name="T73" fmla="*/ 81 h 112"/>
                <a:gd name="T74" fmla="*/ 28 w 153"/>
                <a:gd name="T75" fmla="*/ 83 h 112"/>
                <a:gd name="T76" fmla="*/ 34 w 153"/>
                <a:gd name="T77" fmla="*/ 79 h 112"/>
                <a:gd name="T78" fmla="*/ 30 w 153"/>
                <a:gd name="T79" fmla="*/ 74 h 112"/>
                <a:gd name="T80" fmla="*/ 26 w 153"/>
                <a:gd name="T81" fmla="*/ 69 h 112"/>
                <a:gd name="T82" fmla="*/ 32 w 153"/>
                <a:gd name="T83" fmla="*/ 60 h 112"/>
                <a:gd name="T84" fmla="*/ 42 w 153"/>
                <a:gd name="T85" fmla="*/ 60 h 112"/>
                <a:gd name="T86" fmla="*/ 51 w 153"/>
                <a:gd name="T87" fmla="*/ 49 h 112"/>
                <a:gd name="T88" fmla="*/ 60 w 153"/>
                <a:gd name="T89" fmla="*/ 43 h 112"/>
                <a:gd name="T90" fmla="*/ 72 w 153"/>
                <a:gd name="T91" fmla="*/ 43 h 112"/>
                <a:gd name="T92" fmla="*/ 79 w 153"/>
                <a:gd name="T93" fmla="*/ 44 h 112"/>
                <a:gd name="T94" fmla="*/ 79 w 153"/>
                <a:gd name="T95" fmla="*/ 32 h 112"/>
                <a:gd name="T96" fmla="*/ 71 w 153"/>
                <a:gd name="T97" fmla="*/ 32 h 112"/>
                <a:gd name="T98" fmla="*/ 64 w 153"/>
                <a:gd name="T99" fmla="*/ 34 h 112"/>
                <a:gd name="T100" fmla="*/ 62 w 153"/>
                <a:gd name="T101" fmla="*/ 24 h 112"/>
                <a:gd name="T102" fmla="*/ 54 w 153"/>
                <a:gd name="T103" fmla="*/ 23 h 112"/>
                <a:gd name="T104" fmla="*/ 53 w 153"/>
                <a:gd name="T105" fmla="*/ 18 h 112"/>
                <a:gd name="T106" fmla="*/ 59 w 153"/>
                <a:gd name="T107" fmla="*/ 10 h 112"/>
                <a:gd name="T108" fmla="*/ 72 w 153"/>
                <a:gd name="T109" fmla="*/ 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" h="112">
                  <a:moveTo>
                    <a:pt x="75" y="0"/>
                  </a:moveTo>
                  <a:lnTo>
                    <a:pt x="106" y="32"/>
                  </a:lnTo>
                  <a:lnTo>
                    <a:pt x="134" y="70"/>
                  </a:lnTo>
                  <a:lnTo>
                    <a:pt x="153" y="111"/>
                  </a:lnTo>
                  <a:lnTo>
                    <a:pt x="151" y="112"/>
                  </a:lnTo>
                  <a:lnTo>
                    <a:pt x="148" y="112"/>
                  </a:lnTo>
                  <a:lnTo>
                    <a:pt x="144" y="112"/>
                  </a:lnTo>
                  <a:lnTo>
                    <a:pt x="142" y="112"/>
                  </a:lnTo>
                  <a:lnTo>
                    <a:pt x="139" y="111"/>
                  </a:lnTo>
                  <a:lnTo>
                    <a:pt x="136" y="109"/>
                  </a:lnTo>
                  <a:lnTo>
                    <a:pt x="135" y="108"/>
                  </a:lnTo>
                  <a:lnTo>
                    <a:pt x="132" y="106"/>
                  </a:lnTo>
                  <a:lnTo>
                    <a:pt x="131" y="103"/>
                  </a:lnTo>
                  <a:lnTo>
                    <a:pt x="131" y="102"/>
                  </a:lnTo>
                  <a:lnTo>
                    <a:pt x="131" y="99"/>
                  </a:lnTo>
                  <a:lnTo>
                    <a:pt x="131" y="96"/>
                  </a:lnTo>
                  <a:lnTo>
                    <a:pt x="131" y="94"/>
                  </a:lnTo>
                  <a:lnTo>
                    <a:pt x="131" y="91"/>
                  </a:lnTo>
                  <a:lnTo>
                    <a:pt x="130" y="90"/>
                  </a:lnTo>
                  <a:lnTo>
                    <a:pt x="128" y="90"/>
                  </a:lnTo>
                  <a:lnTo>
                    <a:pt x="127" y="90"/>
                  </a:lnTo>
                  <a:lnTo>
                    <a:pt x="125" y="91"/>
                  </a:lnTo>
                  <a:lnTo>
                    <a:pt x="123" y="92"/>
                  </a:lnTo>
                  <a:lnTo>
                    <a:pt x="122" y="94"/>
                  </a:lnTo>
                  <a:lnTo>
                    <a:pt x="121" y="96"/>
                  </a:lnTo>
                  <a:lnTo>
                    <a:pt x="119" y="100"/>
                  </a:lnTo>
                  <a:lnTo>
                    <a:pt x="119" y="103"/>
                  </a:lnTo>
                  <a:lnTo>
                    <a:pt x="118" y="107"/>
                  </a:lnTo>
                  <a:lnTo>
                    <a:pt x="118" y="109"/>
                  </a:lnTo>
                  <a:lnTo>
                    <a:pt x="118" y="111"/>
                  </a:lnTo>
                  <a:lnTo>
                    <a:pt x="118" y="109"/>
                  </a:lnTo>
                  <a:lnTo>
                    <a:pt x="117" y="108"/>
                  </a:lnTo>
                  <a:lnTo>
                    <a:pt x="114" y="107"/>
                  </a:lnTo>
                  <a:lnTo>
                    <a:pt x="111" y="104"/>
                  </a:lnTo>
                  <a:lnTo>
                    <a:pt x="110" y="103"/>
                  </a:lnTo>
                  <a:lnTo>
                    <a:pt x="108" y="100"/>
                  </a:lnTo>
                  <a:lnTo>
                    <a:pt x="106" y="99"/>
                  </a:lnTo>
                  <a:lnTo>
                    <a:pt x="106" y="96"/>
                  </a:lnTo>
                  <a:lnTo>
                    <a:pt x="106" y="92"/>
                  </a:lnTo>
                  <a:lnTo>
                    <a:pt x="106" y="90"/>
                  </a:lnTo>
                  <a:lnTo>
                    <a:pt x="106" y="87"/>
                  </a:lnTo>
                  <a:lnTo>
                    <a:pt x="105" y="85"/>
                  </a:lnTo>
                  <a:lnTo>
                    <a:pt x="101" y="82"/>
                  </a:lnTo>
                  <a:lnTo>
                    <a:pt x="98" y="79"/>
                  </a:lnTo>
                  <a:lnTo>
                    <a:pt x="96" y="78"/>
                  </a:lnTo>
                  <a:lnTo>
                    <a:pt x="94" y="77"/>
                  </a:lnTo>
                  <a:lnTo>
                    <a:pt x="93" y="75"/>
                  </a:lnTo>
                  <a:lnTo>
                    <a:pt x="92" y="74"/>
                  </a:lnTo>
                  <a:lnTo>
                    <a:pt x="89" y="73"/>
                  </a:lnTo>
                  <a:lnTo>
                    <a:pt x="87" y="73"/>
                  </a:lnTo>
                  <a:lnTo>
                    <a:pt x="84" y="73"/>
                  </a:lnTo>
                  <a:lnTo>
                    <a:pt x="81" y="73"/>
                  </a:lnTo>
                  <a:lnTo>
                    <a:pt x="79" y="74"/>
                  </a:lnTo>
                  <a:lnTo>
                    <a:pt x="79" y="75"/>
                  </a:lnTo>
                  <a:lnTo>
                    <a:pt x="79" y="78"/>
                  </a:lnTo>
                  <a:lnTo>
                    <a:pt x="80" y="81"/>
                  </a:lnTo>
                  <a:lnTo>
                    <a:pt x="81" y="83"/>
                  </a:lnTo>
                  <a:lnTo>
                    <a:pt x="83" y="85"/>
                  </a:lnTo>
                  <a:lnTo>
                    <a:pt x="87" y="87"/>
                  </a:lnTo>
                  <a:lnTo>
                    <a:pt x="91" y="90"/>
                  </a:lnTo>
                  <a:lnTo>
                    <a:pt x="94" y="91"/>
                  </a:lnTo>
                  <a:lnTo>
                    <a:pt x="98" y="94"/>
                  </a:lnTo>
                  <a:lnTo>
                    <a:pt x="100" y="94"/>
                  </a:lnTo>
                  <a:lnTo>
                    <a:pt x="100" y="95"/>
                  </a:lnTo>
                  <a:lnTo>
                    <a:pt x="101" y="96"/>
                  </a:lnTo>
                  <a:lnTo>
                    <a:pt x="100" y="96"/>
                  </a:lnTo>
                  <a:lnTo>
                    <a:pt x="98" y="98"/>
                  </a:lnTo>
                  <a:lnTo>
                    <a:pt x="97" y="98"/>
                  </a:lnTo>
                  <a:lnTo>
                    <a:pt x="97" y="100"/>
                  </a:lnTo>
                  <a:lnTo>
                    <a:pt x="97" y="103"/>
                  </a:lnTo>
                  <a:lnTo>
                    <a:pt x="98" y="104"/>
                  </a:lnTo>
                  <a:lnTo>
                    <a:pt x="97" y="107"/>
                  </a:lnTo>
                  <a:lnTo>
                    <a:pt x="96" y="108"/>
                  </a:lnTo>
                  <a:lnTo>
                    <a:pt x="93" y="109"/>
                  </a:lnTo>
                  <a:lnTo>
                    <a:pt x="91" y="109"/>
                  </a:lnTo>
                  <a:lnTo>
                    <a:pt x="88" y="109"/>
                  </a:lnTo>
                  <a:lnTo>
                    <a:pt x="85" y="109"/>
                  </a:lnTo>
                  <a:lnTo>
                    <a:pt x="84" y="108"/>
                  </a:lnTo>
                  <a:lnTo>
                    <a:pt x="83" y="107"/>
                  </a:lnTo>
                  <a:lnTo>
                    <a:pt x="81" y="106"/>
                  </a:lnTo>
                  <a:lnTo>
                    <a:pt x="80" y="104"/>
                  </a:lnTo>
                  <a:lnTo>
                    <a:pt x="80" y="103"/>
                  </a:lnTo>
                  <a:lnTo>
                    <a:pt x="81" y="102"/>
                  </a:lnTo>
                  <a:lnTo>
                    <a:pt x="83" y="102"/>
                  </a:lnTo>
                  <a:lnTo>
                    <a:pt x="85" y="103"/>
                  </a:lnTo>
                  <a:lnTo>
                    <a:pt x="87" y="103"/>
                  </a:lnTo>
                  <a:lnTo>
                    <a:pt x="89" y="103"/>
                  </a:lnTo>
                  <a:lnTo>
                    <a:pt x="91" y="103"/>
                  </a:lnTo>
                  <a:lnTo>
                    <a:pt x="92" y="103"/>
                  </a:lnTo>
                  <a:lnTo>
                    <a:pt x="93" y="102"/>
                  </a:lnTo>
                  <a:lnTo>
                    <a:pt x="93" y="100"/>
                  </a:lnTo>
                  <a:lnTo>
                    <a:pt x="89" y="95"/>
                  </a:lnTo>
                  <a:lnTo>
                    <a:pt x="83" y="91"/>
                  </a:lnTo>
                  <a:lnTo>
                    <a:pt x="76" y="89"/>
                  </a:lnTo>
                  <a:lnTo>
                    <a:pt x="71" y="85"/>
                  </a:lnTo>
                  <a:lnTo>
                    <a:pt x="70" y="83"/>
                  </a:lnTo>
                  <a:lnTo>
                    <a:pt x="70" y="81"/>
                  </a:lnTo>
                  <a:lnTo>
                    <a:pt x="70" y="79"/>
                  </a:lnTo>
                  <a:lnTo>
                    <a:pt x="68" y="78"/>
                  </a:lnTo>
                  <a:lnTo>
                    <a:pt x="67" y="78"/>
                  </a:lnTo>
                  <a:lnTo>
                    <a:pt x="66" y="81"/>
                  </a:lnTo>
                  <a:lnTo>
                    <a:pt x="63" y="83"/>
                  </a:lnTo>
                  <a:lnTo>
                    <a:pt x="62" y="85"/>
                  </a:lnTo>
                  <a:lnTo>
                    <a:pt x="59" y="86"/>
                  </a:lnTo>
                  <a:lnTo>
                    <a:pt x="58" y="86"/>
                  </a:lnTo>
                  <a:lnTo>
                    <a:pt x="55" y="85"/>
                  </a:lnTo>
                  <a:lnTo>
                    <a:pt x="53" y="85"/>
                  </a:lnTo>
                  <a:lnTo>
                    <a:pt x="50" y="85"/>
                  </a:lnTo>
                  <a:lnTo>
                    <a:pt x="49" y="86"/>
                  </a:lnTo>
                  <a:lnTo>
                    <a:pt x="46" y="89"/>
                  </a:lnTo>
                  <a:lnTo>
                    <a:pt x="43" y="91"/>
                  </a:lnTo>
                  <a:lnTo>
                    <a:pt x="41" y="94"/>
                  </a:lnTo>
                  <a:lnTo>
                    <a:pt x="39" y="98"/>
                  </a:lnTo>
                  <a:lnTo>
                    <a:pt x="38" y="100"/>
                  </a:lnTo>
                  <a:lnTo>
                    <a:pt x="37" y="102"/>
                  </a:lnTo>
                  <a:lnTo>
                    <a:pt x="37" y="103"/>
                  </a:lnTo>
                  <a:lnTo>
                    <a:pt x="36" y="103"/>
                  </a:lnTo>
                  <a:lnTo>
                    <a:pt x="36" y="106"/>
                  </a:lnTo>
                  <a:lnTo>
                    <a:pt x="36" y="107"/>
                  </a:lnTo>
                  <a:lnTo>
                    <a:pt x="34" y="108"/>
                  </a:lnTo>
                  <a:lnTo>
                    <a:pt x="33" y="109"/>
                  </a:lnTo>
                  <a:lnTo>
                    <a:pt x="32" y="111"/>
                  </a:lnTo>
                  <a:lnTo>
                    <a:pt x="29" y="111"/>
                  </a:lnTo>
                  <a:lnTo>
                    <a:pt x="26" y="111"/>
                  </a:lnTo>
                  <a:lnTo>
                    <a:pt x="25" y="111"/>
                  </a:lnTo>
                  <a:lnTo>
                    <a:pt x="21" y="111"/>
                  </a:lnTo>
                  <a:lnTo>
                    <a:pt x="17" y="111"/>
                  </a:lnTo>
                  <a:lnTo>
                    <a:pt x="15" y="111"/>
                  </a:lnTo>
                  <a:lnTo>
                    <a:pt x="11" y="111"/>
                  </a:lnTo>
                  <a:lnTo>
                    <a:pt x="8" y="109"/>
                  </a:lnTo>
                  <a:lnTo>
                    <a:pt x="5" y="108"/>
                  </a:lnTo>
                  <a:lnTo>
                    <a:pt x="3" y="107"/>
                  </a:lnTo>
                  <a:lnTo>
                    <a:pt x="2" y="104"/>
                  </a:lnTo>
                  <a:lnTo>
                    <a:pt x="2" y="102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1"/>
                  </a:lnTo>
                  <a:lnTo>
                    <a:pt x="2" y="90"/>
                  </a:lnTo>
                  <a:lnTo>
                    <a:pt x="2" y="87"/>
                  </a:lnTo>
                  <a:lnTo>
                    <a:pt x="3" y="86"/>
                  </a:lnTo>
                  <a:lnTo>
                    <a:pt x="3" y="85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7" y="83"/>
                  </a:lnTo>
                  <a:lnTo>
                    <a:pt x="9" y="82"/>
                  </a:lnTo>
                  <a:lnTo>
                    <a:pt x="12" y="82"/>
                  </a:lnTo>
                  <a:lnTo>
                    <a:pt x="15" y="81"/>
                  </a:lnTo>
                  <a:lnTo>
                    <a:pt x="17" y="81"/>
                  </a:lnTo>
                  <a:lnTo>
                    <a:pt x="20" y="81"/>
                  </a:lnTo>
                  <a:lnTo>
                    <a:pt x="22" y="82"/>
                  </a:lnTo>
                  <a:lnTo>
                    <a:pt x="25" y="83"/>
                  </a:lnTo>
                  <a:lnTo>
                    <a:pt x="28" y="83"/>
                  </a:lnTo>
                  <a:lnTo>
                    <a:pt x="30" y="85"/>
                  </a:lnTo>
                  <a:lnTo>
                    <a:pt x="32" y="83"/>
                  </a:lnTo>
                  <a:lnTo>
                    <a:pt x="33" y="82"/>
                  </a:lnTo>
                  <a:lnTo>
                    <a:pt x="34" y="79"/>
                  </a:lnTo>
                  <a:lnTo>
                    <a:pt x="34" y="77"/>
                  </a:lnTo>
                  <a:lnTo>
                    <a:pt x="34" y="75"/>
                  </a:lnTo>
                  <a:lnTo>
                    <a:pt x="33" y="75"/>
                  </a:lnTo>
                  <a:lnTo>
                    <a:pt x="30" y="74"/>
                  </a:lnTo>
                  <a:lnTo>
                    <a:pt x="29" y="74"/>
                  </a:lnTo>
                  <a:lnTo>
                    <a:pt x="28" y="74"/>
                  </a:lnTo>
                  <a:lnTo>
                    <a:pt x="26" y="72"/>
                  </a:lnTo>
                  <a:lnTo>
                    <a:pt x="26" y="69"/>
                  </a:lnTo>
                  <a:lnTo>
                    <a:pt x="28" y="66"/>
                  </a:lnTo>
                  <a:lnTo>
                    <a:pt x="29" y="64"/>
                  </a:lnTo>
                  <a:lnTo>
                    <a:pt x="30" y="61"/>
                  </a:lnTo>
                  <a:lnTo>
                    <a:pt x="32" y="60"/>
                  </a:lnTo>
                  <a:lnTo>
                    <a:pt x="34" y="60"/>
                  </a:lnTo>
                  <a:lnTo>
                    <a:pt x="37" y="60"/>
                  </a:lnTo>
                  <a:lnTo>
                    <a:pt x="39" y="60"/>
                  </a:lnTo>
                  <a:lnTo>
                    <a:pt x="42" y="60"/>
                  </a:lnTo>
                  <a:lnTo>
                    <a:pt x="45" y="58"/>
                  </a:lnTo>
                  <a:lnTo>
                    <a:pt x="47" y="57"/>
                  </a:lnTo>
                  <a:lnTo>
                    <a:pt x="49" y="53"/>
                  </a:lnTo>
                  <a:lnTo>
                    <a:pt x="51" y="49"/>
                  </a:lnTo>
                  <a:lnTo>
                    <a:pt x="53" y="47"/>
                  </a:lnTo>
                  <a:lnTo>
                    <a:pt x="55" y="44"/>
                  </a:lnTo>
                  <a:lnTo>
                    <a:pt x="58" y="43"/>
                  </a:lnTo>
                  <a:lnTo>
                    <a:pt x="60" y="43"/>
                  </a:lnTo>
                  <a:lnTo>
                    <a:pt x="63" y="43"/>
                  </a:lnTo>
                  <a:lnTo>
                    <a:pt x="66" y="43"/>
                  </a:lnTo>
                  <a:lnTo>
                    <a:pt x="68" y="43"/>
                  </a:lnTo>
                  <a:lnTo>
                    <a:pt x="72" y="43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80" y="41"/>
                  </a:lnTo>
                  <a:lnTo>
                    <a:pt x="80" y="39"/>
                  </a:lnTo>
                  <a:lnTo>
                    <a:pt x="80" y="35"/>
                  </a:lnTo>
                  <a:lnTo>
                    <a:pt x="79" y="32"/>
                  </a:lnTo>
                  <a:lnTo>
                    <a:pt x="77" y="30"/>
                  </a:lnTo>
                  <a:lnTo>
                    <a:pt x="76" y="30"/>
                  </a:lnTo>
                  <a:lnTo>
                    <a:pt x="74" y="31"/>
                  </a:lnTo>
                  <a:lnTo>
                    <a:pt x="71" y="32"/>
                  </a:lnTo>
                  <a:lnTo>
                    <a:pt x="70" y="34"/>
                  </a:lnTo>
                  <a:lnTo>
                    <a:pt x="67" y="35"/>
                  </a:lnTo>
                  <a:lnTo>
                    <a:pt x="66" y="35"/>
                  </a:lnTo>
                  <a:lnTo>
                    <a:pt x="64" y="34"/>
                  </a:lnTo>
                  <a:lnTo>
                    <a:pt x="63" y="31"/>
                  </a:lnTo>
                  <a:lnTo>
                    <a:pt x="63" y="28"/>
                  </a:lnTo>
                  <a:lnTo>
                    <a:pt x="62" y="26"/>
                  </a:lnTo>
                  <a:lnTo>
                    <a:pt x="62" y="24"/>
                  </a:lnTo>
                  <a:lnTo>
                    <a:pt x="59" y="23"/>
                  </a:lnTo>
                  <a:lnTo>
                    <a:pt x="58" y="23"/>
                  </a:lnTo>
                  <a:lnTo>
                    <a:pt x="55" y="23"/>
                  </a:lnTo>
                  <a:lnTo>
                    <a:pt x="54" y="23"/>
                  </a:lnTo>
                  <a:lnTo>
                    <a:pt x="54" y="23"/>
                  </a:lnTo>
                  <a:lnTo>
                    <a:pt x="54" y="22"/>
                  </a:lnTo>
                  <a:lnTo>
                    <a:pt x="54" y="19"/>
                  </a:lnTo>
                  <a:lnTo>
                    <a:pt x="53" y="18"/>
                  </a:lnTo>
                  <a:lnTo>
                    <a:pt x="53" y="17"/>
                  </a:lnTo>
                  <a:lnTo>
                    <a:pt x="54" y="14"/>
                  </a:lnTo>
                  <a:lnTo>
                    <a:pt x="56" y="11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6" y="7"/>
                  </a:lnTo>
                  <a:lnTo>
                    <a:pt x="70" y="6"/>
                  </a:lnTo>
                  <a:lnTo>
                    <a:pt x="72" y="5"/>
                  </a:lnTo>
                  <a:lnTo>
                    <a:pt x="74" y="3"/>
                  </a:lnTo>
                  <a:lnTo>
                    <a:pt x="75" y="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24"/>
            </a:solidFill>
            <a:ln w="0">
              <a:solidFill>
                <a:srgbClr val="00002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21"/>
            <p:cNvSpPr>
              <a:spLocks/>
            </p:cNvSpPr>
            <p:nvPr/>
          </p:nvSpPr>
          <p:spPr bwMode="auto">
            <a:xfrm>
              <a:off x="3919" y="512"/>
              <a:ext cx="209" cy="290"/>
            </a:xfrm>
            <a:custGeom>
              <a:avLst/>
              <a:gdLst>
                <a:gd name="T0" fmla="*/ 110 w 209"/>
                <a:gd name="T1" fmla="*/ 4 h 290"/>
                <a:gd name="T2" fmla="*/ 110 w 209"/>
                <a:gd name="T3" fmla="*/ 12 h 290"/>
                <a:gd name="T4" fmla="*/ 110 w 209"/>
                <a:gd name="T5" fmla="*/ 18 h 290"/>
                <a:gd name="T6" fmla="*/ 129 w 209"/>
                <a:gd name="T7" fmla="*/ 23 h 290"/>
                <a:gd name="T8" fmla="*/ 138 w 209"/>
                <a:gd name="T9" fmla="*/ 27 h 290"/>
                <a:gd name="T10" fmla="*/ 144 w 209"/>
                <a:gd name="T11" fmla="*/ 29 h 290"/>
                <a:gd name="T12" fmla="*/ 145 w 209"/>
                <a:gd name="T13" fmla="*/ 25 h 290"/>
                <a:gd name="T14" fmla="*/ 145 w 209"/>
                <a:gd name="T15" fmla="*/ 19 h 290"/>
                <a:gd name="T16" fmla="*/ 153 w 209"/>
                <a:gd name="T17" fmla="*/ 17 h 290"/>
                <a:gd name="T18" fmla="*/ 162 w 209"/>
                <a:gd name="T19" fmla="*/ 19 h 290"/>
                <a:gd name="T20" fmla="*/ 171 w 209"/>
                <a:gd name="T21" fmla="*/ 27 h 290"/>
                <a:gd name="T22" fmla="*/ 189 w 209"/>
                <a:gd name="T23" fmla="*/ 30 h 290"/>
                <a:gd name="T24" fmla="*/ 206 w 209"/>
                <a:gd name="T25" fmla="*/ 67 h 290"/>
                <a:gd name="T26" fmla="*/ 197 w 209"/>
                <a:gd name="T27" fmla="*/ 188 h 290"/>
                <a:gd name="T28" fmla="*/ 145 w 209"/>
                <a:gd name="T29" fmla="*/ 290 h 290"/>
                <a:gd name="T30" fmla="*/ 136 w 209"/>
                <a:gd name="T31" fmla="*/ 288 h 290"/>
                <a:gd name="T32" fmla="*/ 136 w 209"/>
                <a:gd name="T33" fmla="*/ 277 h 290"/>
                <a:gd name="T34" fmla="*/ 134 w 209"/>
                <a:gd name="T35" fmla="*/ 270 h 290"/>
                <a:gd name="T36" fmla="*/ 128 w 209"/>
                <a:gd name="T37" fmla="*/ 260 h 290"/>
                <a:gd name="T38" fmla="*/ 124 w 209"/>
                <a:gd name="T39" fmla="*/ 256 h 290"/>
                <a:gd name="T40" fmla="*/ 125 w 209"/>
                <a:gd name="T41" fmla="*/ 239 h 290"/>
                <a:gd name="T42" fmla="*/ 120 w 209"/>
                <a:gd name="T43" fmla="*/ 229 h 290"/>
                <a:gd name="T44" fmla="*/ 115 w 209"/>
                <a:gd name="T45" fmla="*/ 222 h 290"/>
                <a:gd name="T46" fmla="*/ 116 w 209"/>
                <a:gd name="T47" fmla="*/ 213 h 290"/>
                <a:gd name="T48" fmla="*/ 121 w 209"/>
                <a:gd name="T49" fmla="*/ 203 h 290"/>
                <a:gd name="T50" fmla="*/ 125 w 209"/>
                <a:gd name="T51" fmla="*/ 195 h 290"/>
                <a:gd name="T52" fmla="*/ 107 w 209"/>
                <a:gd name="T53" fmla="*/ 156 h 290"/>
                <a:gd name="T54" fmla="*/ 108 w 209"/>
                <a:gd name="T55" fmla="*/ 135 h 290"/>
                <a:gd name="T56" fmla="*/ 99 w 209"/>
                <a:gd name="T57" fmla="*/ 133 h 290"/>
                <a:gd name="T58" fmla="*/ 90 w 209"/>
                <a:gd name="T59" fmla="*/ 133 h 290"/>
                <a:gd name="T60" fmla="*/ 85 w 209"/>
                <a:gd name="T61" fmla="*/ 128 h 290"/>
                <a:gd name="T62" fmla="*/ 77 w 209"/>
                <a:gd name="T63" fmla="*/ 126 h 290"/>
                <a:gd name="T64" fmla="*/ 69 w 209"/>
                <a:gd name="T65" fmla="*/ 128 h 290"/>
                <a:gd name="T66" fmla="*/ 60 w 209"/>
                <a:gd name="T67" fmla="*/ 132 h 290"/>
                <a:gd name="T68" fmla="*/ 43 w 209"/>
                <a:gd name="T69" fmla="*/ 132 h 290"/>
                <a:gd name="T70" fmla="*/ 38 w 209"/>
                <a:gd name="T71" fmla="*/ 135 h 290"/>
                <a:gd name="T72" fmla="*/ 31 w 209"/>
                <a:gd name="T73" fmla="*/ 133 h 290"/>
                <a:gd name="T74" fmla="*/ 2 w 209"/>
                <a:gd name="T75" fmla="*/ 99 h 290"/>
                <a:gd name="T76" fmla="*/ 2 w 209"/>
                <a:gd name="T77" fmla="*/ 78 h 290"/>
                <a:gd name="T78" fmla="*/ 7 w 209"/>
                <a:gd name="T79" fmla="*/ 76 h 290"/>
                <a:gd name="T80" fmla="*/ 10 w 209"/>
                <a:gd name="T81" fmla="*/ 71 h 290"/>
                <a:gd name="T82" fmla="*/ 7 w 209"/>
                <a:gd name="T83" fmla="*/ 67 h 290"/>
                <a:gd name="T84" fmla="*/ 2 w 209"/>
                <a:gd name="T85" fmla="*/ 67 h 290"/>
                <a:gd name="T86" fmla="*/ 0 w 209"/>
                <a:gd name="T87" fmla="*/ 60 h 290"/>
                <a:gd name="T88" fmla="*/ 15 w 209"/>
                <a:gd name="T89" fmla="*/ 46 h 290"/>
                <a:gd name="T90" fmla="*/ 32 w 209"/>
                <a:gd name="T91" fmla="*/ 31 h 290"/>
                <a:gd name="T92" fmla="*/ 31 w 209"/>
                <a:gd name="T93" fmla="*/ 23 h 290"/>
                <a:gd name="T94" fmla="*/ 34 w 209"/>
                <a:gd name="T95" fmla="*/ 16 h 290"/>
                <a:gd name="T96" fmla="*/ 44 w 209"/>
                <a:gd name="T97" fmla="*/ 10 h 290"/>
                <a:gd name="T98" fmla="*/ 52 w 209"/>
                <a:gd name="T99" fmla="*/ 9 h 290"/>
                <a:gd name="T100" fmla="*/ 60 w 209"/>
                <a:gd name="T101" fmla="*/ 10 h 290"/>
                <a:gd name="T102" fmla="*/ 69 w 209"/>
                <a:gd name="T103" fmla="*/ 9 h 290"/>
                <a:gd name="T104" fmla="*/ 77 w 209"/>
                <a:gd name="T105" fmla="*/ 4 h 290"/>
                <a:gd name="T106" fmla="*/ 103 w 209"/>
                <a:gd name="T107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9" h="290">
                  <a:moveTo>
                    <a:pt x="103" y="0"/>
                  </a:moveTo>
                  <a:lnTo>
                    <a:pt x="110" y="2"/>
                  </a:lnTo>
                  <a:lnTo>
                    <a:pt x="110" y="4"/>
                  </a:lnTo>
                  <a:lnTo>
                    <a:pt x="110" y="6"/>
                  </a:lnTo>
                  <a:lnTo>
                    <a:pt x="110" y="9"/>
                  </a:lnTo>
                  <a:lnTo>
                    <a:pt x="110" y="12"/>
                  </a:lnTo>
                  <a:lnTo>
                    <a:pt x="108" y="14"/>
                  </a:lnTo>
                  <a:lnTo>
                    <a:pt x="108" y="17"/>
                  </a:lnTo>
                  <a:lnTo>
                    <a:pt x="110" y="18"/>
                  </a:lnTo>
                  <a:lnTo>
                    <a:pt x="113" y="21"/>
                  </a:lnTo>
                  <a:lnTo>
                    <a:pt x="121" y="22"/>
                  </a:lnTo>
                  <a:lnTo>
                    <a:pt x="129" y="23"/>
                  </a:lnTo>
                  <a:lnTo>
                    <a:pt x="134" y="25"/>
                  </a:lnTo>
                  <a:lnTo>
                    <a:pt x="136" y="26"/>
                  </a:lnTo>
                  <a:lnTo>
                    <a:pt x="138" y="27"/>
                  </a:lnTo>
                  <a:lnTo>
                    <a:pt x="140" y="29"/>
                  </a:lnTo>
                  <a:lnTo>
                    <a:pt x="141" y="29"/>
                  </a:lnTo>
                  <a:lnTo>
                    <a:pt x="144" y="29"/>
                  </a:lnTo>
                  <a:lnTo>
                    <a:pt x="145" y="29"/>
                  </a:lnTo>
                  <a:lnTo>
                    <a:pt x="145" y="27"/>
                  </a:lnTo>
                  <a:lnTo>
                    <a:pt x="145" y="25"/>
                  </a:lnTo>
                  <a:lnTo>
                    <a:pt x="144" y="23"/>
                  </a:lnTo>
                  <a:lnTo>
                    <a:pt x="144" y="21"/>
                  </a:lnTo>
                  <a:lnTo>
                    <a:pt x="145" y="19"/>
                  </a:lnTo>
                  <a:lnTo>
                    <a:pt x="146" y="18"/>
                  </a:lnTo>
                  <a:lnTo>
                    <a:pt x="150" y="17"/>
                  </a:lnTo>
                  <a:lnTo>
                    <a:pt x="153" y="17"/>
                  </a:lnTo>
                  <a:lnTo>
                    <a:pt x="157" y="18"/>
                  </a:lnTo>
                  <a:lnTo>
                    <a:pt x="159" y="18"/>
                  </a:lnTo>
                  <a:lnTo>
                    <a:pt x="162" y="19"/>
                  </a:lnTo>
                  <a:lnTo>
                    <a:pt x="164" y="22"/>
                  </a:lnTo>
                  <a:lnTo>
                    <a:pt x="167" y="25"/>
                  </a:lnTo>
                  <a:lnTo>
                    <a:pt x="171" y="27"/>
                  </a:lnTo>
                  <a:lnTo>
                    <a:pt x="174" y="29"/>
                  </a:lnTo>
                  <a:lnTo>
                    <a:pt x="180" y="30"/>
                  </a:lnTo>
                  <a:lnTo>
                    <a:pt x="189" y="30"/>
                  </a:lnTo>
                  <a:lnTo>
                    <a:pt x="196" y="29"/>
                  </a:lnTo>
                  <a:lnTo>
                    <a:pt x="197" y="27"/>
                  </a:lnTo>
                  <a:lnTo>
                    <a:pt x="206" y="67"/>
                  </a:lnTo>
                  <a:lnTo>
                    <a:pt x="209" y="109"/>
                  </a:lnTo>
                  <a:lnTo>
                    <a:pt x="206" y="149"/>
                  </a:lnTo>
                  <a:lnTo>
                    <a:pt x="197" y="188"/>
                  </a:lnTo>
                  <a:lnTo>
                    <a:pt x="184" y="225"/>
                  </a:lnTo>
                  <a:lnTo>
                    <a:pt x="167" y="259"/>
                  </a:lnTo>
                  <a:lnTo>
                    <a:pt x="145" y="290"/>
                  </a:lnTo>
                  <a:lnTo>
                    <a:pt x="136" y="290"/>
                  </a:lnTo>
                  <a:lnTo>
                    <a:pt x="136" y="289"/>
                  </a:lnTo>
                  <a:lnTo>
                    <a:pt x="136" y="288"/>
                  </a:lnTo>
                  <a:lnTo>
                    <a:pt x="136" y="284"/>
                  </a:lnTo>
                  <a:lnTo>
                    <a:pt x="136" y="280"/>
                  </a:lnTo>
                  <a:lnTo>
                    <a:pt x="136" y="277"/>
                  </a:lnTo>
                  <a:lnTo>
                    <a:pt x="136" y="273"/>
                  </a:lnTo>
                  <a:lnTo>
                    <a:pt x="136" y="271"/>
                  </a:lnTo>
                  <a:lnTo>
                    <a:pt x="134" y="270"/>
                  </a:lnTo>
                  <a:lnTo>
                    <a:pt x="132" y="267"/>
                  </a:lnTo>
                  <a:lnTo>
                    <a:pt x="130" y="263"/>
                  </a:lnTo>
                  <a:lnTo>
                    <a:pt x="128" y="260"/>
                  </a:lnTo>
                  <a:lnTo>
                    <a:pt x="127" y="259"/>
                  </a:lnTo>
                  <a:lnTo>
                    <a:pt x="125" y="256"/>
                  </a:lnTo>
                  <a:lnTo>
                    <a:pt x="124" y="256"/>
                  </a:lnTo>
                  <a:lnTo>
                    <a:pt x="124" y="254"/>
                  </a:lnTo>
                  <a:lnTo>
                    <a:pt x="125" y="247"/>
                  </a:lnTo>
                  <a:lnTo>
                    <a:pt x="125" y="239"/>
                  </a:lnTo>
                  <a:lnTo>
                    <a:pt x="124" y="233"/>
                  </a:lnTo>
                  <a:lnTo>
                    <a:pt x="123" y="232"/>
                  </a:lnTo>
                  <a:lnTo>
                    <a:pt x="120" y="229"/>
                  </a:lnTo>
                  <a:lnTo>
                    <a:pt x="117" y="226"/>
                  </a:lnTo>
                  <a:lnTo>
                    <a:pt x="116" y="225"/>
                  </a:lnTo>
                  <a:lnTo>
                    <a:pt x="115" y="222"/>
                  </a:lnTo>
                  <a:lnTo>
                    <a:pt x="115" y="218"/>
                  </a:lnTo>
                  <a:lnTo>
                    <a:pt x="115" y="216"/>
                  </a:lnTo>
                  <a:lnTo>
                    <a:pt x="116" y="213"/>
                  </a:lnTo>
                  <a:lnTo>
                    <a:pt x="117" y="209"/>
                  </a:lnTo>
                  <a:lnTo>
                    <a:pt x="119" y="207"/>
                  </a:lnTo>
                  <a:lnTo>
                    <a:pt x="121" y="203"/>
                  </a:lnTo>
                  <a:lnTo>
                    <a:pt x="123" y="200"/>
                  </a:lnTo>
                  <a:lnTo>
                    <a:pt x="124" y="198"/>
                  </a:lnTo>
                  <a:lnTo>
                    <a:pt x="125" y="195"/>
                  </a:lnTo>
                  <a:lnTo>
                    <a:pt x="125" y="195"/>
                  </a:lnTo>
                  <a:lnTo>
                    <a:pt x="106" y="160"/>
                  </a:lnTo>
                  <a:lnTo>
                    <a:pt x="107" y="156"/>
                  </a:lnTo>
                  <a:lnTo>
                    <a:pt x="108" y="149"/>
                  </a:lnTo>
                  <a:lnTo>
                    <a:pt x="110" y="141"/>
                  </a:lnTo>
                  <a:lnTo>
                    <a:pt x="108" y="135"/>
                  </a:lnTo>
                  <a:lnTo>
                    <a:pt x="106" y="133"/>
                  </a:lnTo>
                  <a:lnTo>
                    <a:pt x="103" y="133"/>
                  </a:lnTo>
                  <a:lnTo>
                    <a:pt x="99" y="133"/>
                  </a:lnTo>
                  <a:lnTo>
                    <a:pt x="95" y="133"/>
                  </a:lnTo>
                  <a:lnTo>
                    <a:pt x="92" y="133"/>
                  </a:lnTo>
                  <a:lnTo>
                    <a:pt x="90" y="133"/>
                  </a:lnTo>
                  <a:lnTo>
                    <a:pt x="89" y="132"/>
                  </a:lnTo>
                  <a:lnTo>
                    <a:pt x="86" y="129"/>
                  </a:lnTo>
                  <a:lnTo>
                    <a:pt x="85" y="128"/>
                  </a:lnTo>
                  <a:lnTo>
                    <a:pt x="83" y="127"/>
                  </a:lnTo>
                  <a:lnTo>
                    <a:pt x="81" y="126"/>
                  </a:lnTo>
                  <a:lnTo>
                    <a:pt x="77" y="126"/>
                  </a:lnTo>
                  <a:lnTo>
                    <a:pt x="73" y="126"/>
                  </a:lnTo>
                  <a:lnTo>
                    <a:pt x="70" y="127"/>
                  </a:lnTo>
                  <a:lnTo>
                    <a:pt x="69" y="128"/>
                  </a:lnTo>
                  <a:lnTo>
                    <a:pt x="66" y="131"/>
                  </a:lnTo>
                  <a:lnTo>
                    <a:pt x="65" y="132"/>
                  </a:lnTo>
                  <a:lnTo>
                    <a:pt x="60" y="132"/>
                  </a:lnTo>
                  <a:lnTo>
                    <a:pt x="53" y="132"/>
                  </a:lnTo>
                  <a:lnTo>
                    <a:pt x="48" y="131"/>
                  </a:lnTo>
                  <a:lnTo>
                    <a:pt x="43" y="132"/>
                  </a:lnTo>
                  <a:lnTo>
                    <a:pt x="43" y="133"/>
                  </a:lnTo>
                  <a:lnTo>
                    <a:pt x="40" y="135"/>
                  </a:lnTo>
                  <a:lnTo>
                    <a:pt x="38" y="135"/>
                  </a:lnTo>
                  <a:lnTo>
                    <a:pt x="35" y="135"/>
                  </a:lnTo>
                  <a:lnTo>
                    <a:pt x="32" y="135"/>
                  </a:lnTo>
                  <a:lnTo>
                    <a:pt x="31" y="133"/>
                  </a:lnTo>
                  <a:lnTo>
                    <a:pt x="30" y="133"/>
                  </a:lnTo>
                  <a:lnTo>
                    <a:pt x="2" y="102"/>
                  </a:lnTo>
                  <a:lnTo>
                    <a:pt x="2" y="99"/>
                  </a:lnTo>
                  <a:lnTo>
                    <a:pt x="1" y="91"/>
                  </a:lnTo>
                  <a:lnTo>
                    <a:pt x="1" y="84"/>
                  </a:lnTo>
                  <a:lnTo>
                    <a:pt x="2" y="78"/>
                  </a:lnTo>
                  <a:lnTo>
                    <a:pt x="3" y="77"/>
                  </a:lnTo>
                  <a:lnTo>
                    <a:pt x="6" y="77"/>
                  </a:lnTo>
                  <a:lnTo>
                    <a:pt x="7" y="76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8"/>
                  </a:lnTo>
                  <a:lnTo>
                    <a:pt x="9" y="67"/>
                  </a:lnTo>
                  <a:lnTo>
                    <a:pt x="7" y="67"/>
                  </a:lnTo>
                  <a:lnTo>
                    <a:pt x="6" y="67"/>
                  </a:lnTo>
                  <a:lnTo>
                    <a:pt x="3" y="67"/>
                  </a:lnTo>
                  <a:lnTo>
                    <a:pt x="2" y="67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6" y="51"/>
                  </a:lnTo>
                  <a:lnTo>
                    <a:pt x="15" y="46"/>
                  </a:lnTo>
                  <a:lnTo>
                    <a:pt x="26" y="40"/>
                  </a:lnTo>
                  <a:lnTo>
                    <a:pt x="32" y="34"/>
                  </a:lnTo>
                  <a:lnTo>
                    <a:pt x="32" y="31"/>
                  </a:lnTo>
                  <a:lnTo>
                    <a:pt x="32" y="29"/>
                  </a:lnTo>
                  <a:lnTo>
                    <a:pt x="32" y="26"/>
                  </a:lnTo>
                  <a:lnTo>
                    <a:pt x="31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4" y="16"/>
                  </a:lnTo>
                  <a:lnTo>
                    <a:pt x="38" y="13"/>
                  </a:lnTo>
                  <a:lnTo>
                    <a:pt x="40" y="12"/>
                  </a:lnTo>
                  <a:lnTo>
                    <a:pt x="44" y="10"/>
                  </a:lnTo>
                  <a:lnTo>
                    <a:pt x="48" y="9"/>
                  </a:lnTo>
                  <a:lnTo>
                    <a:pt x="49" y="9"/>
                  </a:lnTo>
                  <a:lnTo>
                    <a:pt x="52" y="9"/>
                  </a:lnTo>
                  <a:lnTo>
                    <a:pt x="53" y="10"/>
                  </a:lnTo>
                  <a:lnTo>
                    <a:pt x="57" y="10"/>
                  </a:lnTo>
                  <a:lnTo>
                    <a:pt x="60" y="10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9" y="9"/>
                  </a:lnTo>
                  <a:lnTo>
                    <a:pt x="72" y="8"/>
                  </a:lnTo>
                  <a:lnTo>
                    <a:pt x="74" y="5"/>
                  </a:lnTo>
                  <a:lnTo>
                    <a:pt x="77" y="4"/>
                  </a:lnTo>
                  <a:lnTo>
                    <a:pt x="85" y="2"/>
                  </a:lnTo>
                  <a:lnTo>
                    <a:pt x="94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0024"/>
            </a:solidFill>
            <a:ln w="0">
              <a:solidFill>
                <a:srgbClr val="00002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22"/>
            <p:cNvSpPr>
              <a:spLocks/>
            </p:cNvSpPr>
            <p:nvPr/>
          </p:nvSpPr>
          <p:spPr bwMode="auto">
            <a:xfrm>
              <a:off x="3972" y="428"/>
              <a:ext cx="29" cy="34"/>
            </a:xfrm>
            <a:custGeom>
              <a:avLst/>
              <a:gdLst>
                <a:gd name="T0" fmla="*/ 11 w 29"/>
                <a:gd name="T1" fmla="*/ 0 h 34"/>
                <a:gd name="T2" fmla="*/ 13 w 29"/>
                <a:gd name="T3" fmla="*/ 0 h 34"/>
                <a:gd name="T4" fmla="*/ 13 w 29"/>
                <a:gd name="T5" fmla="*/ 1 h 34"/>
                <a:gd name="T6" fmla="*/ 15 w 29"/>
                <a:gd name="T7" fmla="*/ 4 h 34"/>
                <a:gd name="T8" fmla="*/ 15 w 29"/>
                <a:gd name="T9" fmla="*/ 7 h 34"/>
                <a:gd name="T10" fmla="*/ 15 w 29"/>
                <a:gd name="T11" fmla="*/ 9 h 34"/>
                <a:gd name="T12" fmla="*/ 15 w 29"/>
                <a:gd name="T13" fmla="*/ 12 h 34"/>
                <a:gd name="T14" fmla="*/ 16 w 29"/>
                <a:gd name="T15" fmla="*/ 14 h 34"/>
                <a:gd name="T16" fmla="*/ 19 w 29"/>
                <a:gd name="T17" fmla="*/ 17 h 34"/>
                <a:gd name="T18" fmla="*/ 20 w 29"/>
                <a:gd name="T19" fmla="*/ 20 h 34"/>
                <a:gd name="T20" fmla="*/ 21 w 29"/>
                <a:gd name="T21" fmla="*/ 21 h 34"/>
                <a:gd name="T22" fmla="*/ 22 w 29"/>
                <a:gd name="T23" fmla="*/ 22 h 34"/>
                <a:gd name="T24" fmla="*/ 24 w 29"/>
                <a:gd name="T25" fmla="*/ 24 h 34"/>
                <a:gd name="T26" fmla="*/ 25 w 29"/>
                <a:gd name="T27" fmla="*/ 24 h 34"/>
                <a:gd name="T28" fmla="*/ 26 w 29"/>
                <a:gd name="T29" fmla="*/ 25 h 34"/>
                <a:gd name="T30" fmla="*/ 29 w 29"/>
                <a:gd name="T31" fmla="*/ 25 h 34"/>
                <a:gd name="T32" fmla="*/ 29 w 29"/>
                <a:gd name="T33" fmla="*/ 26 h 34"/>
                <a:gd name="T34" fmla="*/ 29 w 29"/>
                <a:gd name="T35" fmla="*/ 28 h 34"/>
                <a:gd name="T36" fmla="*/ 28 w 29"/>
                <a:gd name="T37" fmla="*/ 30 h 34"/>
                <a:gd name="T38" fmla="*/ 25 w 29"/>
                <a:gd name="T39" fmla="*/ 31 h 34"/>
                <a:gd name="T40" fmla="*/ 24 w 29"/>
                <a:gd name="T41" fmla="*/ 33 h 34"/>
                <a:gd name="T42" fmla="*/ 21 w 29"/>
                <a:gd name="T43" fmla="*/ 33 h 34"/>
                <a:gd name="T44" fmla="*/ 19 w 29"/>
                <a:gd name="T45" fmla="*/ 34 h 34"/>
                <a:gd name="T46" fmla="*/ 16 w 29"/>
                <a:gd name="T47" fmla="*/ 34 h 34"/>
                <a:gd name="T48" fmla="*/ 13 w 29"/>
                <a:gd name="T49" fmla="*/ 34 h 34"/>
                <a:gd name="T50" fmla="*/ 11 w 29"/>
                <a:gd name="T51" fmla="*/ 34 h 34"/>
                <a:gd name="T52" fmla="*/ 8 w 29"/>
                <a:gd name="T53" fmla="*/ 34 h 34"/>
                <a:gd name="T54" fmla="*/ 5 w 29"/>
                <a:gd name="T55" fmla="*/ 34 h 34"/>
                <a:gd name="T56" fmla="*/ 4 w 29"/>
                <a:gd name="T57" fmla="*/ 34 h 34"/>
                <a:gd name="T58" fmla="*/ 4 w 29"/>
                <a:gd name="T59" fmla="*/ 33 h 34"/>
                <a:gd name="T60" fmla="*/ 3 w 29"/>
                <a:gd name="T61" fmla="*/ 30 h 34"/>
                <a:gd name="T62" fmla="*/ 4 w 29"/>
                <a:gd name="T63" fmla="*/ 28 h 34"/>
                <a:gd name="T64" fmla="*/ 4 w 29"/>
                <a:gd name="T65" fmla="*/ 25 h 34"/>
                <a:gd name="T66" fmla="*/ 5 w 29"/>
                <a:gd name="T67" fmla="*/ 24 h 34"/>
                <a:gd name="T68" fmla="*/ 7 w 29"/>
                <a:gd name="T69" fmla="*/ 24 h 34"/>
                <a:gd name="T70" fmla="*/ 9 w 29"/>
                <a:gd name="T71" fmla="*/ 24 h 34"/>
                <a:gd name="T72" fmla="*/ 11 w 29"/>
                <a:gd name="T73" fmla="*/ 24 h 34"/>
                <a:gd name="T74" fmla="*/ 12 w 29"/>
                <a:gd name="T75" fmla="*/ 22 h 34"/>
                <a:gd name="T76" fmla="*/ 12 w 29"/>
                <a:gd name="T77" fmla="*/ 21 h 34"/>
                <a:gd name="T78" fmla="*/ 12 w 29"/>
                <a:gd name="T79" fmla="*/ 20 h 34"/>
                <a:gd name="T80" fmla="*/ 12 w 29"/>
                <a:gd name="T81" fmla="*/ 17 h 34"/>
                <a:gd name="T82" fmla="*/ 9 w 29"/>
                <a:gd name="T83" fmla="*/ 16 h 34"/>
                <a:gd name="T84" fmla="*/ 7 w 29"/>
                <a:gd name="T85" fmla="*/ 14 h 34"/>
                <a:gd name="T86" fmla="*/ 5 w 29"/>
                <a:gd name="T87" fmla="*/ 13 h 34"/>
                <a:gd name="T88" fmla="*/ 4 w 29"/>
                <a:gd name="T89" fmla="*/ 13 h 34"/>
                <a:gd name="T90" fmla="*/ 2 w 29"/>
                <a:gd name="T91" fmla="*/ 12 h 34"/>
                <a:gd name="T92" fmla="*/ 0 w 29"/>
                <a:gd name="T93" fmla="*/ 11 h 34"/>
                <a:gd name="T94" fmla="*/ 0 w 29"/>
                <a:gd name="T95" fmla="*/ 9 h 34"/>
                <a:gd name="T96" fmla="*/ 0 w 29"/>
                <a:gd name="T97" fmla="*/ 8 h 34"/>
                <a:gd name="T98" fmla="*/ 0 w 29"/>
                <a:gd name="T99" fmla="*/ 5 h 34"/>
                <a:gd name="T100" fmla="*/ 2 w 29"/>
                <a:gd name="T101" fmla="*/ 4 h 34"/>
                <a:gd name="T102" fmla="*/ 3 w 29"/>
                <a:gd name="T103" fmla="*/ 3 h 34"/>
                <a:gd name="T104" fmla="*/ 3 w 29"/>
                <a:gd name="T105" fmla="*/ 1 h 34"/>
                <a:gd name="T106" fmla="*/ 5 w 29"/>
                <a:gd name="T107" fmla="*/ 1 h 34"/>
                <a:gd name="T108" fmla="*/ 8 w 29"/>
                <a:gd name="T109" fmla="*/ 0 h 34"/>
                <a:gd name="T110" fmla="*/ 11 w 29"/>
                <a:gd name="T1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" h="34">
                  <a:moveTo>
                    <a:pt x="11" y="0"/>
                  </a:moveTo>
                  <a:lnTo>
                    <a:pt x="13" y="0"/>
                  </a:lnTo>
                  <a:lnTo>
                    <a:pt x="13" y="1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9"/>
                  </a:lnTo>
                  <a:lnTo>
                    <a:pt x="15" y="12"/>
                  </a:lnTo>
                  <a:lnTo>
                    <a:pt x="16" y="14"/>
                  </a:lnTo>
                  <a:lnTo>
                    <a:pt x="19" y="17"/>
                  </a:lnTo>
                  <a:lnTo>
                    <a:pt x="20" y="20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6" y="25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29" y="28"/>
                  </a:lnTo>
                  <a:lnTo>
                    <a:pt x="28" y="30"/>
                  </a:lnTo>
                  <a:lnTo>
                    <a:pt x="25" y="31"/>
                  </a:lnTo>
                  <a:lnTo>
                    <a:pt x="24" y="33"/>
                  </a:lnTo>
                  <a:lnTo>
                    <a:pt x="21" y="33"/>
                  </a:lnTo>
                  <a:lnTo>
                    <a:pt x="19" y="34"/>
                  </a:lnTo>
                  <a:lnTo>
                    <a:pt x="16" y="34"/>
                  </a:lnTo>
                  <a:lnTo>
                    <a:pt x="13" y="34"/>
                  </a:lnTo>
                  <a:lnTo>
                    <a:pt x="11" y="34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0"/>
                  </a:lnTo>
                  <a:lnTo>
                    <a:pt x="4" y="28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2" y="17"/>
                  </a:lnTo>
                  <a:lnTo>
                    <a:pt x="9" y="16"/>
                  </a:lnTo>
                  <a:lnTo>
                    <a:pt x="7" y="14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2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24"/>
            </a:solidFill>
            <a:ln w="0">
              <a:solidFill>
                <a:srgbClr val="00002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3"/>
            <p:cNvSpPr>
              <a:spLocks/>
            </p:cNvSpPr>
            <p:nvPr/>
          </p:nvSpPr>
          <p:spPr bwMode="auto">
            <a:xfrm>
              <a:off x="3957" y="441"/>
              <a:ext cx="19" cy="17"/>
            </a:xfrm>
            <a:custGeom>
              <a:avLst/>
              <a:gdLst>
                <a:gd name="T0" fmla="*/ 14 w 19"/>
                <a:gd name="T1" fmla="*/ 0 h 17"/>
                <a:gd name="T2" fmla="*/ 15 w 19"/>
                <a:gd name="T3" fmla="*/ 0 h 17"/>
                <a:gd name="T4" fmla="*/ 18 w 19"/>
                <a:gd name="T5" fmla="*/ 1 h 17"/>
                <a:gd name="T6" fmla="*/ 19 w 19"/>
                <a:gd name="T7" fmla="*/ 3 h 17"/>
                <a:gd name="T8" fmla="*/ 19 w 19"/>
                <a:gd name="T9" fmla="*/ 4 h 17"/>
                <a:gd name="T10" fmla="*/ 19 w 19"/>
                <a:gd name="T11" fmla="*/ 7 h 17"/>
                <a:gd name="T12" fmla="*/ 19 w 19"/>
                <a:gd name="T13" fmla="*/ 8 h 17"/>
                <a:gd name="T14" fmla="*/ 17 w 19"/>
                <a:gd name="T15" fmla="*/ 11 h 17"/>
                <a:gd name="T16" fmla="*/ 14 w 19"/>
                <a:gd name="T17" fmla="*/ 13 h 17"/>
                <a:gd name="T18" fmla="*/ 10 w 19"/>
                <a:gd name="T19" fmla="*/ 16 h 17"/>
                <a:gd name="T20" fmla="*/ 7 w 19"/>
                <a:gd name="T21" fmla="*/ 17 h 17"/>
                <a:gd name="T22" fmla="*/ 5 w 19"/>
                <a:gd name="T23" fmla="*/ 17 h 17"/>
                <a:gd name="T24" fmla="*/ 3 w 19"/>
                <a:gd name="T25" fmla="*/ 17 h 17"/>
                <a:gd name="T26" fmla="*/ 1 w 19"/>
                <a:gd name="T27" fmla="*/ 17 h 17"/>
                <a:gd name="T28" fmla="*/ 0 w 19"/>
                <a:gd name="T29" fmla="*/ 17 h 17"/>
                <a:gd name="T30" fmla="*/ 0 w 19"/>
                <a:gd name="T31" fmla="*/ 16 h 17"/>
                <a:gd name="T32" fmla="*/ 0 w 19"/>
                <a:gd name="T33" fmla="*/ 15 h 17"/>
                <a:gd name="T34" fmla="*/ 0 w 19"/>
                <a:gd name="T35" fmla="*/ 12 h 17"/>
                <a:gd name="T36" fmla="*/ 0 w 19"/>
                <a:gd name="T37" fmla="*/ 11 h 17"/>
                <a:gd name="T38" fmla="*/ 1 w 19"/>
                <a:gd name="T39" fmla="*/ 8 h 17"/>
                <a:gd name="T40" fmla="*/ 2 w 19"/>
                <a:gd name="T41" fmla="*/ 5 h 17"/>
                <a:gd name="T42" fmla="*/ 3 w 19"/>
                <a:gd name="T43" fmla="*/ 4 h 17"/>
                <a:gd name="T44" fmla="*/ 6 w 19"/>
                <a:gd name="T45" fmla="*/ 1 h 17"/>
                <a:gd name="T46" fmla="*/ 9 w 19"/>
                <a:gd name="T47" fmla="*/ 0 h 17"/>
                <a:gd name="T48" fmla="*/ 11 w 19"/>
                <a:gd name="T49" fmla="*/ 0 h 17"/>
                <a:gd name="T50" fmla="*/ 14 w 19"/>
                <a:gd name="T5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" h="17">
                  <a:moveTo>
                    <a:pt x="14" y="0"/>
                  </a:moveTo>
                  <a:lnTo>
                    <a:pt x="15" y="0"/>
                  </a:lnTo>
                  <a:lnTo>
                    <a:pt x="18" y="1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7" y="11"/>
                  </a:lnTo>
                  <a:lnTo>
                    <a:pt x="14" y="13"/>
                  </a:lnTo>
                  <a:lnTo>
                    <a:pt x="10" y="16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8"/>
                  </a:lnTo>
                  <a:lnTo>
                    <a:pt x="2" y="5"/>
                  </a:lnTo>
                  <a:lnTo>
                    <a:pt x="3" y="4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24"/>
            </a:solidFill>
            <a:ln w="0">
              <a:solidFill>
                <a:srgbClr val="00002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24"/>
            <p:cNvSpPr>
              <a:spLocks/>
            </p:cNvSpPr>
            <p:nvPr/>
          </p:nvSpPr>
          <p:spPr bwMode="auto">
            <a:xfrm>
              <a:off x="4394" y="649"/>
              <a:ext cx="283" cy="284"/>
            </a:xfrm>
            <a:custGeom>
              <a:avLst/>
              <a:gdLst>
                <a:gd name="T0" fmla="*/ 141 w 283"/>
                <a:gd name="T1" fmla="*/ 0 h 284"/>
                <a:gd name="T2" fmla="*/ 174 w 283"/>
                <a:gd name="T3" fmla="*/ 4 h 284"/>
                <a:gd name="T4" fmla="*/ 204 w 283"/>
                <a:gd name="T5" fmla="*/ 15 h 284"/>
                <a:gd name="T6" fmla="*/ 230 w 283"/>
                <a:gd name="T7" fmla="*/ 32 h 284"/>
                <a:gd name="T8" fmla="*/ 251 w 283"/>
                <a:gd name="T9" fmla="*/ 54 h 284"/>
                <a:gd name="T10" fmla="*/ 268 w 283"/>
                <a:gd name="T11" fmla="*/ 80 h 284"/>
                <a:gd name="T12" fmla="*/ 279 w 283"/>
                <a:gd name="T13" fmla="*/ 109 h 284"/>
                <a:gd name="T14" fmla="*/ 283 w 283"/>
                <a:gd name="T15" fmla="*/ 142 h 284"/>
                <a:gd name="T16" fmla="*/ 279 w 283"/>
                <a:gd name="T17" fmla="*/ 174 h 284"/>
                <a:gd name="T18" fmla="*/ 268 w 283"/>
                <a:gd name="T19" fmla="*/ 205 h 284"/>
                <a:gd name="T20" fmla="*/ 251 w 283"/>
                <a:gd name="T21" fmla="*/ 231 h 284"/>
                <a:gd name="T22" fmla="*/ 230 w 283"/>
                <a:gd name="T23" fmla="*/ 253 h 284"/>
                <a:gd name="T24" fmla="*/ 204 w 283"/>
                <a:gd name="T25" fmla="*/ 270 h 284"/>
                <a:gd name="T26" fmla="*/ 174 w 283"/>
                <a:gd name="T27" fmla="*/ 280 h 284"/>
                <a:gd name="T28" fmla="*/ 141 w 283"/>
                <a:gd name="T29" fmla="*/ 284 h 284"/>
                <a:gd name="T30" fmla="*/ 108 w 283"/>
                <a:gd name="T31" fmla="*/ 280 h 284"/>
                <a:gd name="T32" fmla="*/ 78 w 283"/>
                <a:gd name="T33" fmla="*/ 270 h 284"/>
                <a:gd name="T34" fmla="*/ 52 w 283"/>
                <a:gd name="T35" fmla="*/ 253 h 284"/>
                <a:gd name="T36" fmla="*/ 30 w 283"/>
                <a:gd name="T37" fmla="*/ 231 h 284"/>
                <a:gd name="T38" fmla="*/ 14 w 283"/>
                <a:gd name="T39" fmla="*/ 205 h 284"/>
                <a:gd name="T40" fmla="*/ 2 w 283"/>
                <a:gd name="T41" fmla="*/ 174 h 284"/>
                <a:gd name="T42" fmla="*/ 0 w 283"/>
                <a:gd name="T43" fmla="*/ 142 h 284"/>
                <a:gd name="T44" fmla="*/ 2 w 283"/>
                <a:gd name="T45" fmla="*/ 109 h 284"/>
                <a:gd name="T46" fmla="*/ 14 w 283"/>
                <a:gd name="T47" fmla="*/ 80 h 284"/>
                <a:gd name="T48" fmla="*/ 30 w 283"/>
                <a:gd name="T49" fmla="*/ 54 h 284"/>
                <a:gd name="T50" fmla="*/ 52 w 283"/>
                <a:gd name="T51" fmla="*/ 32 h 284"/>
                <a:gd name="T52" fmla="*/ 78 w 283"/>
                <a:gd name="T53" fmla="*/ 15 h 284"/>
                <a:gd name="T54" fmla="*/ 108 w 283"/>
                <a:gd name="T55" fmla="*/ 4 h 284"/>
                <a:gd name="T56" fmla="*/ 141 w 283"/>
                <a:gd name="T57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3" h="284">
                  <a:moveTo>
                    <a:pt x="141" y="0"/>
                  </a:moveTo>
                  <a:lnTo>
                    <a:pt x="174" y="4"/>
                  </a:lnTo>
                  <a:lnTo>
                    <a:pt x="204" y="15"/>
                  </a:lnTo>
                  <a:lnTo>
                    <a:pt x="230" y="32"/>
                  </a:lnTo>
                  <a:lnTo>
                    <a:pt x="251" y="54"/>
                  </a:lnTo>
                  <a:lnTo>
                    <a:pt x="268" y="80"/>
                  </a:lnTo>
                  <a:lnTo>
                    <a:pt x="279" y="109"/>
                  </a:lnTo>
                  <a:lnTo>
                    <a:pt x="283" y="142"/>
                  </a:lnTo>
                  <a:lnTo>
                    <a:pt x="279" y="174"/>
                  </a:lnTo>
                  <a:lnTo>
                    <a:pt x="268" y="205"/>
                  </a:lnTo>
                  <a:lnTo>
                    <a:pt x="251" y="231"/>
                  </a:lnTo>
                  <a:lnTo>
                    <a:pt x="230" y="253"/>
                  </a:lnTo>
                  <a:lnTo>
                    <a:pt x="204" y="270"/>
                  </a:lnTo>
                  <a:lnTo>
                    <a:pt x="174" y="280"/>
                  </a:lnTo>
                  <a:lnTo>
                    <a:pt x="141" y="284"/>
                  </a:lnTo>
                  <a:lnTo>
                    <a:pt x="108" y="280"/>
                  </a:lnTo>
                  <a:lnTo>
                    <a:pt x="78" y="270"/>
                  </a:lnTo>
                  <a:lnTo>
                    <a:pt x="52" y="253"/>
                  </a:lnTo>
                  <a:lnTo>
                    <a:pt x="30" y="231"/>
                  </a:lnTo>
                  <a:lnTo>
                    <a:pt x="14" y="205"/>
                  </a:lnTo>
                  <a:lnTo>
                    <a:pt x="2" y="174"/>
                  </a:lnTo>
                  <a:lnTo>
                    <a:pt x="0" y="142"/>
                  </a:lnTo>
                  <a:lnTo>
                    <a:pt x="2" y="109"/>
                  </a:lnTo>
                  <a:lnTo>
                    <a:pt x="14" y="80"/>
                  </a:lnTo>
                  <a:lnTo>
                    <a:pt x="30" y="54"/>
                  </a:lnTo>
                  <a:lnTo>
                    <a:pt x="52" y="32"/>
                  </a:lnTo>
                  <a:lnTo>
                    <a:pt x="78" y="15"/>
                  </a:lnTo>
                  <a:lnTo>
                    <a:pt x="108" y="4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F5242C"/>
            </a:solidFill>
            <a:ln w="0">
              <a:solidFill>
                <a:srgbClr val="F5242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5"/>
            <p:cNvSpPr>
              <a:spLocks/>
            </p:cNvSpPr>
            <p:nvPr/>
          </p:nvSpPr>
          <p:spPr bwMode="auto">
            <a:xfrm>
              <a:off x="4433" y="750"/>
              <a:ext cx="62" cy="84"/>
            </a:xfrm>
            <a:custGeom>
              <a:avLst/>
              <a:gdLst>
                <a:gd name="T0" fmla="*/ 33 w 62"/>
                <a:gd name="T1" fmla="*/ 0 h 84"/>
                <a:gd name="T2" fmla="*/ 39 w 62"/>
                <a:gd name="T3" fmla="*/ 1 h 84"/>
                <a:gd name="T4" fmla="*/ 46 w 62"/>
                <a:gd name="T5" fmla="*/ 3 h 84"/>
                <a:gd name="T6" fmla="*/ 50 w 62"/>
                <a:gd name="T7" fmla="*/ 5 h 84"/>
                <a:gd name="T8" fmla="*/ 54 w 62"/>
                <a:gd name="T9" fmla="*/ 8 h 84"/>
                <a:gd name="T10" fmla="*/ 56 w 62"/>
                <a:gd name="T11" fmla="*/ 12 h 84"/>
                <a:gd name="T12" fmla="*/ 59 w 62"/>
                <a:gd name="T13" fmla="*/ 17 h 84"/>
                <a:gd name="T14" fmla="*/ 60 w 62"/>
                <a:gd name="T15" fmla="*/ 22 h 84"/>
                <a:gd name="T16" fmla="*/ 59 w 62"/>
                <a:gd name="T17" fmla="*/ 28 h 84"/>
                <a:gd name="T18" fmla="*/ 59 w 62"/>
                <a:gd name="T19" fmla="*/ 32 h 84"/>
                <a:gd name="T20" fmla="*/ 56 w 62"/>
                <a:gd name="T21" fmla="*/ 35 h 84"/>
                <a:gd name="T22" fmla="*/ 55 w 62"/>
                <a:gd name="T23" fmla="*/ 41 h 84"/>
                <a:gd name="T24" fmla="*/ 52 w 62"/>
                <a:gd name="T25" fmla="*/ 45 h 84"/>
                <a:gd name="T26" fmla="*/ 48 w 62"/>
                <a:gd name="T27" fmla="*/ 49 h 84"/>
                <a:gd name="T28" fmla="*/ 46 w 62"/>
                <a:gd name="T29" fmla="*/ 51 h 84"/>
                <a:gd name="T30" fmla="*/ 42 w 62"/>
                <a:gd name="T31" fmla="*/ 55 h 84"/>
                <a:gd name="T32" fmla="*/ 37 w 62"/>
                <a:gd name="T33" fmla="*/ 59 h 84"/>
                <a:gd name="T34" fmla="*/ 30 w 62"/>
                <a:gd name="T35" fmla="*/ 66 h 84"/>
                <a:gd name="T36" fmla="*/ 30 w 62"/>
                <a:gd name="T37" fmla="*/ 66 h 84"/>
                <a:gd name="T38" fmla="*/ 62 w 62"/>
                <a:gd name="T39" fmla="*/ 66 h 84"/>
                <a:gd name="T40" fmla="*/ 62 w 62"/>
                <a:gd name="T41" fmla="*/ 84 h 84"/>
                <a:gd name="T42" fmla="*/ 1 w 62"/>
                <a:gd name="T43" fmla="*/ 84 h 84"/>
                <a:gd name="T44" fmla="*/ 1 w 62"/>
                <a:gd name="T45" fmla="*/ 69 h 84"/>
                <a:gd name="T46" fmla="*/ 21 w 62"/>
                <a:gd name="T47" fmla="*/ 49 h 84"/>
                <a:gd name="T48" fmla="*/ 26 w 62"/>
                <a:gd name="T49" fmla="*/ 43 h 84"/>
                <a:gd name="T50" fmla="*/ 30 w 62"/>
                <a:gd name="T51" fmla="*/ 39 h 84"/>
                <a:gd name="T52" fmla="*/ 33 w 62"/>
                <a:gd name="T53" fmla="*/ 37 h 84"/>
                <a:gd name="T54" fmla="*/ 35 w 62"/>
                <a:gd name="T55" fmla="*/ 34 h 84"/>
                <a:gd name="T56" fmla="*/ 37 w 62"/>
                <a:gd name="T57" fmla="*/ 32 h 84"/>
                <a:gd name="T58" fmla="*/ 37 w 62"/>
                <a:gd name="T59" fmla="*/ 29 h 84"/>
                <a:gd name="T60" fmla="*/ 38 w 62"/>
                <a:gd name="T61" fmla="*/ 26 h 84"/>
                <a:gd name="T62" fmla="*/ 37 w 62"/>
                <a:gd name="T63" fmla="*/ 24 h 84"/>
                <a:gd name="T64" fmla="*/ 35 w 62"/>
                <a:gd name="T65" fmla="*/ 21 h 84"/>
                <a:gd name="T66" fmla="*/ 33 w 62"/>
                <a:gd name="T67" fmla="*/ 20 h 84"/>
                <a:gd name="T68" fmla="*/ 30 w 62"/>
                <a:gd name="T69" fmla="*/ 20 h 84"/>
                <a:gd name="T70" fmla="*/ 26 w 62"/>
                <a:gd name="T71" fmla="*/ 20 h 84"/>
                <a:gd name="T72" fmla="*/ 22 w 62"/>
                <a:gd name="T73" fmla="*/ 21 h 84"/>
                <a:gd name="T74" fmla="*/ 17 w 62"/>
                <a:gd name="T75" fmla="*/ 24 h 84"/>
                <a:gd name="T76" fmla="*/ 13 w 62"/>
                <a:gd name="T77" fmla="*/ 28 h 84"/>
                <a:gd name="T78" fmla="*/ 0 w 62"/>
                <a:gd name="T79" fmla="*/ 13 h 84"/>
                <a:gd name="T80" fmla="*/ 4 w 62"/>
                <a:gd name="T81" fmla="*/ 11 h 84"/>
                <a:gd name="T82" fmla="*/ 8 w 62"/>
                <a:gd name="T83" fmla="*/ 8 h 84"/>
                <a:gd name="T84" fmla="*/ 12 w 62"/>
                <a:gd name="T85" fmla="*/ 5 h 84"/>
                <a:gd name="T86" fmla="*/ 16 w 62"/>
                <a:gd name="T87" fmla="*/ 3 h 84"/>
                <a:gd name="T88" fmla="*/ 21 w 62"/>
                <a:gd name="T89" fmla="*/ 1 h 84"/>
                <a:gd name="T90" fmla="*/ 26 w 62"/>
                <a:gd name="T91" fmla="*/ 0 h 84"/>
                <a:gd name="T92" fmla="*/ 33 w 62"/>
                <a:gd name="T9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" h="84">
                  <a:moveTo>
                    <a:pt x="33" y="0"/>
                  </a:moveTo>
                  <a:lnTo>
                    <a:pt x="39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6" y="12"/>
                  </a:lnTo>
                  <a:lnTo>
                    <a:pt x="59" y="17"/>
                  </a:lnTo>
                  <a:lnTo>
                    <a:pt x="60" y="22"/>
                  </a:lnTo>
                  <a:lnTo>
                    <a:pt x="59" y="28"/>
                  </a:lnTo>
                  <a:lnTo>
                    <a:pt x="59" y="32"/>
                  </a:lnTo>
                  <a:lnTo>
                    <a:pt x="56" y="35"/>
                  </a:lnTo>
                  <a:lnTo>
                    <a:pt x="55" y="41"/>
                  </a:lnTo>
                  <a:lnTo>
                    <a:pt x="52" y="45"/>
                  </a:lnTo>
                  <a:lnTo>
                    <a:pt x="48" y="49"/>
                  </a:lnTo>
                  <a:lnTo>
                    <a:pt x="46" y="51"/>
                  </a:lnTo>
                  <a:lnTo>
                    <a:pt x="42" y="55"/>
                  </a:lnTo>
                  <a:lnTo>
                    <a:pt x="37" y="59"/>
                  </a:lnTo>
                  <a:lnTo>
                    <a:pt x="30" y="66"/>
                  </a:lnTo>
                  <a:lnTo>
                    <a:pt x="30" y="66"/>
                  </a:lnTo>
                  <a:lnTo>
                    <a:pt x="62" y="66"/>
                  </a:lnTo>
                  <a:lnTo>
                    <a:pt x="62" y="84"/>
                  </a:lnTo>
                  <a:lnTo>
                    <a:pt x="1" y="84"/>
                  </a:lnTo>
                  <a:lnTo>
                    <a:pt x="1" y="69"/>
                  </a:lnTo>
                  <a:lnTo>
                    <a:pt x="21" y="49"/>
                  </a:lnTo>
                  <a:lnTo>
                    <a:pt x="26" y="43"/>
                  </a:lnTo>
                  <a:lnTo>
                    <a:pt x="30" y="39"/>
                  </a:lnTo>
                  <a:lnTo>
                    <a:pt x="33" y="37"/>
                  </a:lnTo>
                  <a:lnTo>
                    <a:pt x="35" y="34"/>
                  </a:lnTo>
                  <a:lnTo>
                    <a:pt x="37" y="32"/>
                  </a:lnTo>
                  <a:lnTo>
                    <a:pt x="37" y="29"/>
                  </a:lnTo>
                  <a:lnTo>
                    <a:pt x="38" y="26"/>
                  </a:lnTo>
                  <a:lnTo>
                    <a:pt x="37" y="24"/>
                  </a:lnTo>
                  <a:lnTo>
                    <a:pt x="35" y="21"/>
                  </a:lnTo>
                  <a:lnTo>
                    <a:pt x="33" y="20"/>
                  </a:lnTo>
                  <a:lnTo>
                    <a:pt x="30" y="20"/>
                  </a:lnTo>
                  <a:lnTo>
                    <a:pt x="26" y="20"/>
                  </a:lnTo>
                  <a:lnTo>
                    <a:pt x="22" y="21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0" y="13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6" y="3"/>
                  </a:lnTo>
                  <a:lnTo>
                    <a:pt x="21" y="1"/>
                  </a:lnTo>
                  <a:lnTo>
                    <a:pt x="26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8FBFB"/>
            </a:solidFill>
            <a:ln w="0">
              <a:solidFill>
                <a:srgbClr val="F8FBF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6"/>
            <p:cNvSpPr>
              <a:spLocks noEditPoints="1"/>
            </p:cNvSpPr>
            <p:nvPr/>
          </p:nvSpPr>
          <p:spPr bwMode="auto">
            <a:xfrm>
              <a:off x="4501" y="751"/>
              <a:ext cx="64" cy="83"/>
            </a:xfrm>
            <a:custGeom>
              <a:avLst/>
              <a:gdLst>
                <a:gd name="T0" fmla="*/ 33 w 64"/>
                <a:gd name="T1" fmla="*/ 29 h 83"/>
                <a:gd name="T2" fmla="*/ 28 w 64"/>
                <a:gd name="T3" fmla="*/ 37 h 83"/>
                <a:gd name="T4" fmla="*/ 18 w 64"/>
                <a:gd name="T5" fmla="*/ 50 h 83"/>
                <a:gd name="T6" fmla="*/ 33 w 64"/>
                <a:gd name="T7" fmla="*/ 50 h 83"/>
                <a:gd name="T8" fmla="*/ 33 w 64"/>
                <a:gd name="T9" fmla="*/ 41 h 83"/>
                <a:gd name="T10" fmla="*/ 33 w 64"/>
                <a:gd name="T11" fmla="*/ 38 h 83"/>
                <a:gd name="T12" fmla="*/ 33 w 64"/>
                <a:gd name="T13" fmla="*/ 33 h 83"/>
                <a:gd name="T14" fmla="*/ 33 w 64"/>
                <a:gd name="T15" fmla="*/ 31 h 83"/>
                <a:gd name="T16" fmla="*/ 33 w 64"/>
                <a:gd name="T17" fmla="*/ 29 h 83"/>
                <a:gd name="T18" fmla="*/ 33 w 64"/>
                <a:gd name="T19" fmla="*/ 29 h 83"/>
                <a:gd name="T20" fmla="*/ 34 w 64"/>
                <a:gd name="T21" fmla="*/ 0 h 83"/>
                <a:gd name="T22" fmla="*/ 55 w 64"/>
                <a:gd name="T23" fmla="*/ 0 h 83"/>
                <a:gd name="T24" fmla="*/ 55 w 64"/>
                <a:gd name="T25" fmla="*/ 50 h 83"/>
                <a:gd name="T26" fmla="*/ 64 w 64"/>
                <a:gd name="T27" fmla="*/ 50 h 83"/>
                <a:gd name="T28" fmla="*/ 64 w 64"/>
                <a:gd name="T29" fmla="*/ 67 h 83"/>
                <a:gd name="T30" fmla="*/ 55 w 64"/>
                <a:gd name="T31" fmla="*/ 67 h 83"/>
                <a:gd name="T32" fmla="*/ 55 w 64"/>
                <a:gd name="T33" fmla="*/ 83 h 83"/>
                <a:gd name="T34" fmla="*/ 33 w 64"/>
                <a:gd name="T35" fmla="*/ 83 h 83"/>
                <a:gd name="T36" fmla="*/ 33 w 64"/>
                <a:gd name="T37" fmla="*/ 67 h 83"/>
                <a:gd name="T38" fmla="*/ 0 w 64"/>
                <a:gd name="T39" fmla="*/ 67 h 83"/>
                <a:gd name="T40" fmla="*/ 0 w 64"/>
                <a:gd name="T41" fmla="*/ 50 h 83"/>
                <a:gd name="T42" fmla="*/ 34 w 64"/>
                <a:gd name="T4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3">
                  <a:moveTo>
                    <a:pt x="33" y="29"/>
                  </a:moveTo>
                  <a:lnTo>
                    <a:pt x="28" y="37"/>
                  </a:lnTo>
                  <a:lnTo>
                    <a:pt x="18" y="50"/>
                  </a:lnTo>
                  <a:lnTo>
                    <a:pt x="33" y="50"/>
                  </a:lnTo>
                  <a:lnTo>
                    <a:pt x="33" y="41"/>
                  </a:lnTo>
                  <a:lnTo>
                    <a:pt x="33" y="38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3" y="29"/>
                  </a:lnTo>
                  <a:lnTo>
                    <a:pt x="33" y="29"/>
                  </a:lnTo>
                  <a:close/>
                  <a:moveTo>
                    <a:pt x="34" y="0"/>
                  </a:moveTo>
                  <a:lnTo>
                    <a:pt x="55" y="0"/>
                  </a:lnTo>
                  <a:lnTo>
                    <a:pt x="55" y="50"/>
                  </a:lnTo>
                  <a:lnTo>
                    <a:pt x="64" y="50"/>
                  </a:lnTo>
                  <a:lnTo>
                    <a:pt x="64" y="67"/>
                  </a:lnTo>
                  <a:lnTo>
                    <a:pt x="55" y="67"/>
                  </a:lnTo>
                  <a:lnTo>
                    <a:pt x="55" y="83"/>
                  </a:lnTo>
                  <a:lnTo>
                    <a:pt x="33" y="83"/>
                  </a:lnTo>
                  <a:lnTo>
                    <a:pt x="33" y="67"/>
                  </a:lnTo>
                  <a:lnTo>
                    <a:pt x="0" y="67"/>
                  </a:lnTo>
                  <a:lnTo>
                    <a:pt x="0" y="5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8FBFB"/>
            </a:solidFill>
            <a:ln w="0">
              <a:solidFill>
                <a:srgbClr val="F8FBF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27"/>
            <p:cNvSpPr>
              <a:spLocks/>
            </p:cNvSpPr>
            <p:nvPr/>
          </p:nvSpPr>
          <p:spPr bwMode="auto">
            <a:xfrm>
              <a:off x="4574" y="746"/>
              <a:ext cx="62" cy="88"/>
            </a:xfrm>
            <a:custGeom>
              <a:avLst/>
              <a:gdLst>
                <a:gd name="T0" fmla="*/ 0 w 62"/>
                <a:gd name="T1" fmla="*/ 0 h 88"/>
                <a:gd name="T2" fmla="*/ 23 w 62"/>
                <a:gd name="T3" fmla="*/ 0 h 88"/>
                <a:gd name="T4" fmla="*/ 23 w 62"/>
                <a:gd name="T5" fmla="*/ 13 h 88"/>
                <a:gd name="T6" fmla="*/ 21 w 62"/>
                <a:gd name="T7" fmla="*/ 22 h 88"/>
                <a:gd name="T8" fmla="*/ 21 w 62"/>
                <a:gd name="T9" fmla="*/ 32 h 88"/>
                <a:gd name="T10" fmla="*/ 23 w 62"/>
                <a:gd name="T11" fmla="*/ 32 h 88"/>
                <a:gd name="T12" fmla="*/ 25 w 62"/>
                <a:gd name="T13" fmla="*/ 28 h 88"/>
                <a:gd name="T14" fmla="*/ 29 w 62"/>
                <a:gd name="T15" fmla="*/ 25 h 88"/>
                <a:gd name="T16" fmla="*/ 34 w 62"/>
                <a:gd name="T17" fmla="*/ 24 h 88"/>
                <a:gd name="T18" fmla="*/ 40 w 62"/>
                <a:gd name="T19" fmla="*/ 22 h 88"/>
                <a:gd name="T20" fmla="*/ 46 w 62"/>
                <a:gd name="T21" fmla="*/ 24 h 88"/>
                <a:gd name="T22" fmla="*/ 51 w 62"/>
                <a:gd name="T23" fmla="*/ 26 h 88"/>
                <a:gd name="T24" fmla="*/ 57 w 62"/>
                <a:gd name="T25" fmla="*/ 29 h 88"/>
                <a:gd name="T26" fmla="*/ 59 w 62"/>
                <a:gd name="T27" fmla="*/ 34 h 88"/>
                <a:gd name="T28" fmla="*/ 62 w 62"/>
                <a:gd name="T29" fmla="*/ 39 h 88"/>
                <a:gd name="T30" fmla="*/ 62 w 62"/>
                <a:gd name="T31" fmla="*/ 46 h 88"/>
                <a:gd name="T32" fmla="*/ 62 w 62"/>
                <a:gd name="T33" fmla="*/ 88 h 88"/>
                <a:gd name="T34" fmla="*/ 41 w 62"/>
                <a:gd name="T35" fmla="*/ 88 h 88"/>
                <a:gd name="T36" fmla="*/ 41 w 62"/>
                <a:gd name="T37" fmla="*/ 54 h 88"/>
                <a:gd name="T38" fmla="*/ 40 w 62"/>
                <a:gd name="T39" fmla="*/ 47 h 88"/>
                <a:gd name="T40" fmla="*/ 38 w 62"/>
                <a:gd name="T41" fmla="*/ 43 h 88"/>
                <a:gd name="T42" fmla="*/ 36 w 62"/>
                <a:gd name="T43" fmla="*/ 41 h 88"/>
                <a:gd name="T44" fmla="*/ 33 w 62"/>
                <a:gd name="T45" fmla="*/ 41 h 88"/>
                <a:gd name="T46" fmla="*/ 29 w 62"/>
                <a:gd name="T47" fmla="*/ 41 h 88"/>
                <a:gd name="T48" fmla="*/ 27 w 62"/>
                <a:gd name="T49" fmla="*/ 42 h 88"/>
                <a:gd name="T50" fmla="*/ 25 w 62"/>
                <a:gd name="T51" fmla="*/ 45 h 88"/>
                <a:gd name="T52" fmla="*/ 24 w 62"/>
                <a:gd name="T53" fmla="*/ 49 h 88"/>
                <a:gd name="T54" fmla="*/ 23 w 62"/>
                <a:gd name="T55" fmla="*/ 54 h 88"/>
                <a:gd name="T56" fmla="*/ 23 w 62"/>
                <a:gd name="T57" fmla="*/ 60 h 88"/>
                <a:gd name="T58" fmla="*/ 23 w 62"/>
                <a:gd name="T59" fmla="*/ 88 h 88"/>
                <a:gd name="T60" fmla="*/ 0 w 62"/>
                <a:gd name="T61" fmla="*/ 88 h 88"/>
                <a:gd name="T62" fmla="*/ 0 w 62"/>
                <a:gd name="T6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2" h="88">
                  <a:moveTo>
                    <a:pt x="0" y="0"/>
                  </a:moveTo>
                  <a:lnTo>
                    <a:pt x="23" y="0"/>
                  </a:lnTo>
                  <a:lnTo>
                    <a:pt x="23" y="13"/>
                  </a:lnTo>
                  <a:lnTo>
                    <a:pt x="21" y="22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5" y="28"/>
                  </a:lnTo>
                  <a:lnTo>
                    <a:pt x="29" y="25"/>
                  </a:lnTo>
                  <a:lnTo>
                    <a:pt x="34" y="24"/>
                  </a:lnTo>
                  <a:lnTo>
                    <a:pt x="40" y="22"/>
                  </a:lnTo>
                  <a:lnTo>
                    <a:pt x="46" y="24"/>
                  </a:lnTo>
                  <a:lnTo>
                    <a:pt x="51" y="26"/>
                  </a:lnTo>
                  <a:lnTo>
                    <a:pt x="57" y="29"/>
                  </a:lnTo>
                  <a:lnTo>
                    <a:pt x="59" y="34"/>
                  </a:lnTo>
                  <a:lnTo>
                    <a:pt x="62" y="39"/>
                  </a:lnTo>
                  <a:lnTo>
                    <a:pt x="62" y="46"/>
                  </a:lnTo>
                  <a:lnTo>
                    <a:pt x="62" y="88"/>
                  </a:lnTo>
                  <a:lnTo>
                    <a:pt x="41" y="88"/>
                  </a:lnTo>
                  <a:lnTo>
                    <a:pt x="41" y="54"/>
                  </a:lnTo>
                  <a:lnTo>
                    <a:pt x="40" y="47"/>
                  </a:lnTo>
                  <a:lnTo>
                    <a:pt x="38" y="43"/>
                  </a:lnTo>
                  <a:lnTo>
                    <a:pt x="36" y="41"/>
                  </a:lnTo>
                  <a:lnTo>
                    <a:pt x="33" y="41"/>
                  </a:lnTo>
                  <a:lnTo>
                    <a:pt x="29" y="41"/>
                  </a:lnTo>
                  <a:lnTo>
                    <a:pt x="27" y="42"/>
                  </a:lnTo>
                  <a:lnTo>
                    <a:pt x="25" y="45"/>
                  </a:lnTo>
                  <a:lnTo>
                    <a:pt x="24" y="49"/>
                  </a:lnTo>
                  <a:lnTo>
                    <a:pt x="23" y="54"/>
                  </a:lnTo>
                  <a:lnTo>
                    <a:pt x="23" y="60"/>
                  </a:lnTo>
                  <a:lnTo>
                    <a:pt x="23" y="88"/>
                  </a:lnTo>
                  <a:lnTo>
                    <a:pt x="0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FBFB"/>
            </a:solidFill>
            <a:ln w="0">
              <a:solidFill>
                <a:srgbClr val="F8FBF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8"/>
            <p:cNvSpPr>
              <a:spLocks/>
            </p:cNvSpPr>
            <p:nvPr/>
          </p:nvSpPr>
          <p:spPr bwMode="auto">
            <a:xfrm>
              <a:off x="2276" y="966"/>
              <a:ext cx="568" cy="568"/>
            </a:xfrm>
            <a:custGeom>
              <a:avLst/>
              <a:gdLst>
                <a:gd name="T0" fmla="*/ 284 w 568"/>
                <a:gd name="T1" fmla="*/ 0 h 568"/>
                <a:gd name="T2" fmla="*/ 330 w 568"/>
                <a:gd name="T3" fmla="*/ 3 h 568"/>
                <a:gd name="T4" fmla="*/ 374 w 568"/>
                <a:gd name="T5" fmla="*/ 15 h 568"/>
                <a:gd name="T6" fmla="*/ 415 w 568"/>
                <a:gd name="T7" fmla="*/ 32 h 568"/>
                <a:gd name="T8" fmla="*/ 451 w 568"/>
                <a:gd name="T9" fmla="*/ 55 h 568"/>
                <a:gd name="T10" fmla="*/ 485 w 568"/>
                <a:gd name="T11" fmla="*/ 83 h 568"/>
                <a:gd name="T12" fmla="*/ 514 w 568"/>
                <a:gd name="T13" fmla="*/ 117 h 568"/>
                <a:gd name="T14" fmla="*/ 536 w 568"/>
                <a:gd name="T15" fmla="*/ 153 h 568"/>
                <a:gd name="T16" fmla="*/ 553 w 568"/>
                <a:gd name="T17" fmla="*/ 194 h 568"/>
                <a:gd name="T18" fmla="*/ 565 w 568"/>
                <a:gd name="T19" fmla="*/ 238 h 568"/>
                <a:gd name="T20" fmla="*/ 568 w 568"/>
                <a:gd name="T21" fmla="*/ 284 h 568"/>
                <a:gd name="T22" fmla="*/ 565 w 568"/>
                <a:gd name="T23" fmla="*/ 330 h 568"/>
                <a:gd name="T24" fmla="*/ 553 w 568"/>
                <a:gd name="T25" fmla="*/ 375 h 568"/>
                <a:gd name="T26" fmla="*/ 536 w 568"/>
                <a:gd name="T27" fmla="*/ 415 h 568"/>
                <a:gd name="T28" fmla="*/ 514 w 568"/>
                <a:gd name="T29" fmla="*/ 452 h 568"/>
                <a:gd name="T30" fmla="*/ 485 w 568"/>
                <a:gd name="T31" fmla="*/ 486 h 568"/>
                <a:gd name="T32" fmla="*/ 451 w 568"/>
                <a:gd name="T33" fmla="*/ 513 h 568"/>
                <a:gd name="T34" fmla="*/ 415 w 568"/>
                <a:gd name="T35" fmla="*/ 537 h 568"/>
                <a:gd name="T36" fmla="*/ 374 w 568"/>
                <a:gd name="T37" fmla="*/ 554 h 568"/>
                <a:gd name="T38" fmla="*/ 330 w 568"/>
                <a:gd name="T39" fmla="*/ 566 h 568"/>
                <a:gd name="T40" fmla="*/ 284 w 568"/>
                <a:gd name="T41" fmla="*/ 568 h 568"/>
                <a:gd name="T42" fmla="*/ 238 w 568"/>
                <a:gd name="T43" fmla="*/ 566 h 568"/>
                <a:gd name="T44" fmla="*/ 193 w 568"/>
                <a:gd name="T45" fmla="*/ 554 h 568"/>
                <a:gd name="T46" fmla="*/ 153 w 568"/>
                <a:gd name="T47" fmla="*/ 537 h 568"/>
                <a:gd name="T48" fmla="*/ 116 w 568"/>
                <a:gd name="T49" fmla="*/ 513 h 568"/>
                <a:gd name="T50" fmla="*/ 82 w 568"/>
                <a:gd name="T51" fmla="*/ 486 h 568"/>
                <a:gd name="T52" fmla="*/ 55 w 568"/>
                <a:gd name="T53" fmla="*/ 452 h 568"/>
                <a:gd name="T54" fmla="*/ 31 w 568"/>
                <a:gd name="T55" fmla="*/ 415 h 568"/>
                <a:gd name="T56" fmla="*/ 14 w 568"/>
                <a:gd name="T57" fmla="*/ 375 h 568"/>
                <a:gd name="T58" fmla="*/ 2 w 568"/>
                <a:gd name="T59" fmla="*/ 330 h 568"/>
                <a:gd name="T60" fmla="*/ 0 w 568"/>
                <a:gd name="T61" fmla="*/ 284 h 568"/>
                <a:gd name="T62" fmla="*/ 2 w 568"/>
                <a:gd name="T63" fmla="*/ 238 h 568"/>
                <a:gd name="T64" fmla="*/ 14 w 568"/>
                <a:gd name="T65" fmla="*/ 194 h 568"/>
                <a:gd name="T66" fmla="*/ 31 w 568"/>
                <a:gd name="T67" fmla="*/ 153 h 568"/>
                <a:gd name="T68" fmla="*/ 55 w 568"/>
                <a:gd name="T69" fmla="*/ 117 h 568"/>
                <a:gd name="T70" fmla="*/ 82 w 568"/>
                <a:gd name="T71" fmla="*/ 83 h 568"/>
                <a:gd name="T72" fmla="*/ 116 w 568"/>
                <a:gd name="T73" fmla="*/ 55 h 568"/>
                <a:gd name="T74" fmla="*/ 153 w 568"/>
                <a:gd name="T75" fmla="*/ 32 h 568"/>
                <a:gd name="T76" fmla="*/ 193 w 568"/>
                <a:gd name="T77" fmla="*/ 15 h 568"/>
                <a:gd name="T78" fmla="*/ 238 w 568"/>
                <a:gd name="T79" fmla="*/ 3 h 568"/>
                <a:gd name="T80" fmla="*/ 284 w 568"/>
                <a:gd name="T81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68" h="568">
                  <a:moveTo>
                    <a:pt x="284" y="0"/>
                  </a:moveTo>
                  <a:lnTo>
                    <a:pt x="330" y="3"/>
                  </a:lnTo>
                  <a:lnTo>
                    <a:pt x="374" y="15"/>
                  </a:lnTo>
                  <a:lnTo>
                    <a:pt x="415" y="32"/>
                  </a:lnTo>
                  <a:lnTo>
                    <a:pt x="451" y="55"/>
                  </a:lnTo>
                  <a:lnTo>
                    <a:pt x="485" y="83"/>
                  </a:lnTo>
                  <a:lnTo>
                    <a:pt x="514" y="117"/>
                  </a:lnTo>
                  <a:lnTo>
                    <a:pt x="536" y="153"/>
                  </a:lnTo>
                  <a:lnTo>
                    <a:pt x="553" y="194"/>
                  </a:lnTo>
                  <a:lnTo>
                    <a:pt x="565" y="238"/>
                  </a:lnTo>
                  <a:lnTo>
                    <a:pt x="568" y="284"/>
                  </a:lnTo>
                  <a:lnTo>
                    <a:pt x="565" y="330"/>
                  </a:lnTo>
                  <a:lnTo>
                    <a:pt x="553" y="375"/>
                  </a:lnTo>
                  <a:lnTo>
                    <a:pt x="536" y="415"/>
                  </a:lnTo>
                  <a:lnTo>
                    <a:pt x="514" y="452"/>
                  </a:lnTo>
                  <a:lnTo>
                    <a:pt x="485" y="486"/>
                  </a:lnTo>
                  <a:lnTo>
                    <a:pt x="451" y="513"/>
                  </a:lnTo>
                  <a:lnTo>
                    <a:pt x="415" y="537"/>
                  </a:lnTo>
                  <a:lnTo>
                    <a:pt x="374" y="554"/>
                  </a:lnTo>
                  <a:lnTo>
                    <a:pt x="330" y="566"/>
                  </a:lnTo>
                  <a:lnTo>
                    <a:pt x="284" y="568"/>
                  </a:lnTo>
                  <a:lnTo>
                    <a:pt x="238" y="566"/>
                  </a:lnTo>
                  <a:lnTo>
                    <a:pt x="193" y="554"/>
                  </a:lnTo>
                  <a:lnTo>
                    <a:pt x="153" y="537"/>
                  </a:lnTo>
                  <a:lnTo>
                    <a:pt x="116" y="513"/>
                  </a:lnTo>
                  <a:lnTo>
                    <a:pt x="82" y="486"/>
                  </a:lnTo>
                  <a:lnTo>
                    <a:pt x="55" y="452"/>
                  </a:lnTo>
                  <a:lnTo>
                    <a:pt x="31" y="415"/>
                  </a:lnTo>
                  <a:lnTo>
                    <a:pt x="14" y="375"/>
                  </a:lnTo>
                  <a:lnTo>
                    <a:pt x="2" y="330"/>
                  </a:lnTo>
                  <a:lnTo>
                    <a:pt x="0" y="284"/>
                  </a:lnTo>
                  <a:lnTo>
                    <a:pt x="2" y="238"/>
                  </a:lnTo>
                  <a:lnTo>
                    <a:pt x="14" y="194"/>
                  </a:lnTo>
                  <a:lnTo>
                    <a:pt x="31" y="153"/>
                  </a:lnTo>
                  <a:lnTo>
                    <a:pt x="55" y="117"/>
                  </a:lnTo>
                  <a:lnTo>
                    <a:pt x="82" y="83"/>
                  </a:lnTo>
                  <a:lnTo>
                    <a:pt x="116" y="55"/>
                  </a:lnTo>
                  <a:lnTo>
                    <a:pt x="153" y="32"/>
                  </a:lnTo>
                  <a:lnTo>
                    <a:pt x="193" y="15"/>
                  </a:lnTo>
                  <a:lnTo>
                    <a:pt x="238" y="3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49B7FF"/>
            </a:solidFill>
            <a:ln w="0">
              <a:solidFill>
                <a:srgbClr val="49B7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29"/>
            <p:cNvSpPr>
              <a:spLocks/>
            </p:cNvSpPr>
            <p:nvPr/>
          </p:nvSpPr>
          <p:spPr bwMode="auto">
            <a:xfrm>
              <a:off x="2397" y="1066"/>
              <a:ext cx="325" cy="268"/>
            </a:xfrm>
            <a:custGeom>
              <a:avLst/>
              <a:gdLst>
                <a:gd name="T0" fmla="*/ 163 w 325"/>
                <a:gd name="T1" fmla="*/ 0 h 268"/>
                <a:gd name="T2" fmla="*/ 325 w 325"/>
                <a:gd name="T3" fmla="*/ 129 h 268"/>
                <a:gd name="T4" fmla="*/ 163 w 325"/>
                <a:gd name="T5" fmla="*/ 268 h 268"/>
                <a:gd name="T6" fmla="*/ 0 w 325"/>
                <a:gd name="T7" fmla="*/ 129 h 268"/>
                <a:gd name="T8" fmla="*/ 163 w 325"/>
                <a:gd name="T9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268">
                  <a:moveTo>
                    <a:pt x="163" y="0"/>
                  </a:moveTo>
                  <a:lnTo>
                    <a:pt x="325" y="129"/>
                  </a:lnTo>
                  <a:lnTo>
                    <a:pt x="163" y="268"/>
                  </a:lnTo>
                  <a:lnTo>
                    <a:pt x="0" y="129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FBA317"/>
            </a:solidFill>
            <a:ln w="0">
              <a:solidFill>
                <a:srgbClr val="FBA31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Rectangle 130"/>
            <p:cNvSpPr>
              <a:spLocks noChangeArrowheads="1"/>
            </p:cNvSpPr>
            <p:nvPr/>
          </p:nvSpPr>
          <p:spPr bwMode="auto">
            <a:xfrm>
              <a:off x="2429" y="1097"/>
              <a:ext cx="260" cy="253"/>
            </a:xfrm>
            <a:prstGeom prst="rect">
              <a:avLst/>
            </a:prstGeom>
            <a:solidFill>
              <a:srgbClr val="F6F9F9"/>
            </a:solidFill>
            <a:ln w="0">
              <a:solidFill>
                <a:srgbClr val="F6F9F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Rectangle 131"/>
            <p:cNvSpPr>
              <a:spLocks noChangeArrowheads="1"/>
            </p:cNvSpPr>
            <p:nvPr/>
          </p:nvSpPr>
          <p:spPr bwMode="auto">
            <a:xfrm>
              <a:off x="2447" y="1190"/>
              <a:ext cx="221" cy="10"/>
            </a:xfrm>
            <a:prstGeom prst="rect">
              <a:avLst/>
            </a:prstGeom>
            <a:solidFill>
              <a:srgbClr val="C2CFCE"/>
            </a:solidFill>
            <a:ln w="0">
              <a:solidFill>
                <a:srgbClr val="C2CFC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Rectangle 132"/>
            <p:cNvSpPr>
              <a:spLocks noChangeArrowheads="1"/>
            </p:cNvSpPr>
            <p:nvPr/>
          </p:nvSpPr>
          <p:spPr bwMode="auto">
            <a:xfrm>
              <a:off x="2447" y="1219"/>
              <a:ext cx="221" cy="10"/>
            </a:xfrm>
            <a:prstGeom prst="rect">
              <a:avLst/>
            </a:prstGeom>
            <a:solidFill>
              <a:srgbClr val="C2CFCE"/>
            </a:solidFill>
            <a:ln w="0">
              <a:solidFill>
                <a:srgbClr val="C2CFC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Rectangle 133"/>
            <p:cNvSpPr>
              <a:spLocks noChangeArrowheads="1"/>
            </p:cNvSpPr>
            <p:nvPr/>
          </p:nvSpPr>
          <p:spPr bwMode="auto">
            <a:xfrm>
              <a:off x="2447" y="1244"/>
              <a:ext cx="221" cy="10"/>
            </a:xfrm>
            <a:prstGeom prst="rect">
              <a:avLst/>
            </a:prstGeom>
            <a:solidFill>
              <a:srgbClr val="C2CFCE"/>
            </a:solidFill>
            <a:ln w="0">
              <a:solidFill>
                <a:srgbClr val="C2CFC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34"/>
            <p:cNvSpPr>
              <a:spLocks/>
            </p:cNvSpPr>
            <p:nvPr/>
          </p:nvSpPr>
          <p:spPr bwMode="auto">
            <a:xfrm>
              <a:off x="2397" y="1195"/>
              <a:ext cx="325" cy="240"/>
            </a:xfrm>
            <a:custGeom>
              <a:avLst/>
              <a:gdLst>
                <a:gd name="T0" fmla="*/ 0 w 325"/>
                <a:gd name="T1" fmla="*/ 0 h 240"/>
                <a:gd name="T2" fmla="*/ 163 w 325"/>
                <a:gd name="T3" fmla="*/ 139 h 240"/>
                <a:gd name="T4" fmla="*/ 325 w 325"/>
                <a:gd name="T5" fmla="*/ 0 h 240"/>
                <a:gd name="T6" fmla="*/ 325 w 325"/>
                <a:gd name="T7" fmla="*/ 240 h 240"/>
                <a:gd name="T8" fmla="*/ 0 w 325"/>
                <a:gd name="T9" fmla="*/ 240 h 240"/>
                <a:gd name="T10" fmla="*/ 0 w 325"/>
                <a:gd name="T11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5" h="240">
                  <a:moveTo>
                    <a:pt x="0" y="0"/>
                  </a:moveTo>
                  <a:lnTo>
                    <a:pt x="163" y="139"/>
                  </a:lnTo>
                  <a:lnTo>
                    <a:pt x="325" y="0"/>
                  </a:lnTo>
                  <a:lnTo>
                    <a:pt x="325" y="240"/>
                  </a:lnTo>
                  <a:lnTo>
                    <a:pt x="0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247"/>
            </a:solidFill>
            <a:ln w="0">
              <a:solidFill>
                <a:srgbClr val="FFC2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5"/>
            <p:cNvSpPr>
              <a:spLocks/>
            </p:cNvSpPr>
            <p:nvPr/>
          </p:nvSpPr>
          <p:spPr bwMode="auto">
            <a:xfrm>
              <a:off x="2397" y="1334"/>
              <a:ext cx="325" cy="101"/>
            </a:xfrm>
            <a:custGeom>
              <a:avLst/>
              <a:gdLst>
                <a:gd name="T0" fmla="*/ 163 w 325"/>
                <a:gd name="T1" fmla="*/ 0 h 101"/>
                <a:gd name="T2" fmla="*/ 325 w 325"/>
                <a:gd name="T3" fmla="*/ 101 h 101"/>
                <a:gd name="T4" fmla="*/ 0 w 325"/>
                <a:gd name="T5" fmla="*/ 101 h 101"/>
                <a:gd name="T6" fmla="*/ 163 w 325"/>
                <a:gd name="T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5" h="101">
                  <a:moveTo>
                    <a:pt x="163" y="0"/>
                  </a:moveTo>
                  <a:lnTo>
                    <a:pt x="325" y="101"/>
                  </a:lnTo>
                  <a:lnTo>
                    <a:pt x="0" y="10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FBA317"/>
            </a:solidFill>
            <a:ln w="0">
              <a:solidFill>
                <a:srgbClr val="FBA31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36"/>
            <p:cNvSpPr>
              <a:spLocks/>
            </p:cNvSpPr>
            <p:nvPr/>
          </p:nvSpPr>
          <p:spPr bwMode="auto">
            <a:xfrm>
              <a:off x="5334" y="2041"/>
              <a:ext cx="487" cy="487"/>
            </a:xfrm>
            <a:custGeom>
              <a:avLst/>
              <a:gdLst>
                <a:gd name="T0" fmla="*/ 243 w 487"/>
                <a:gd name="T1" fmla="*/ 0 h 487"/>
                <a:gd name="T2" fmla="*/ 286 w 487"/>
                <a:gd name="T3" fmla="*/ 4 h 487"/>
                <a:gd name="T4" fmla="*/ 328 w 487"/>
                <a:gd name="T5" fmla="*/ 16 h 487"/>
                <a:gd name="T6" fmla="*/ 366 w 487"/>
                <a:gd name="T7" fmla="*/ 34 h 487"/>
                <a:gd name="T8" fmla="*/ 400 w 487"/>
                <a:gd name="T9" fmla="*/ 57 h 487"/>
                <a:gd name="T10" fmla="*/ 429 w 487"/>
                <a:gd name="T11" fmla="*/ 86 h 487"/>
                <a:gd name="T12" fmla="*/ 454 w 487"/>
                <a:gd name="T13" fmla="*/ 120 h 487"/>
                <a:gd name="T14" fmla="*/ 471 w 487"/>
                <a:gd name="T15" fmla="*/ 158 h 487"/>
                <a:gd name="T16" fmla="*/ 483 w 487"/>
                <a:gd name="T17" fmla="*/ 200 h 487"/>
                <a:gd name="T18" fmla="*/ 487 w 487"/>
                <a:gd name="T19" fmla="*/ 243 h 487"/>
                <a:gd name="T20" fmla="*/ 483 w 487"/>
                <a:gd name="T21" fmla="*/ 288 h 487"/>
                <a:gd name="T22" fmla="*/ 471 w 487"/>
                <a:gd name="T23" fmla="*/ 328 h 487"/>
                <a:gd name="T24" fmla="*/ 454 w 487"/>
                <a:gd name="T25" fmla="*/ 366 h 487"/>
                <a:gd name="T26" fmla="*/ 429 w 487"/>
                <a:gd name="T27" fmla="*/ 400 h 487"/>
                <a:gd name="T28" fmla="*/ 400 w 487"/>
                <a:gd name="T29" fmla="*/ 431 h 487"/>
                <a:gd name="T30" fmla="*/ 366 w 487"/>
                <a:gd name="T31" fmla="*/ 454 h 487"/>
                <a:gd name="T32" fmla="*/ 328 w 487"/>
                <a:gd name="T33" fmla="*/ 472 h 487"/>
                <a:gd name="T34" fmla="*/ 286 w 487"/>
                <a:gd name="T35" fmla="*/ 483 h 487"/>
                <a:gd name="T36" fmla="*/ 243 w 487"/>
                <a:gd name="T37" fmla="*/ 487 h 487"/>
                <a:gd name="T38" fmla="*/ 199 w 487"/>
                <a:gd name="T39" fmla="*/ 483 h 487"/>
                <a:gd name="T40" fmla="*/ 158 w 487"/>
                <a:gd name="T41" fmla="*/ 472 h 487"/>
                <a:gd name="T42" fmla="*/ 120 w 487"/>
                <a:gd name="T43" fmla="*/ 454 h 487"/>
                <a:gd name="T44" fmla="*/ 86 w 487"/>
                <a:gd name="T45" fmla="*/ 431 h 487"/>
                <a:gd name="T46" fmla="*/ 56 w 487"/>
                <a:gd name="T47" fmla="*/ 400 h 487"/>
                <a:gd name="T48" fmla="*/ 32 w 487"/>
                <a:gd name="T49" fmla="*/ 366 h 487"/>
                <a:gd name="T50" fmla="*/ 14 w 487"/>
                <a:gd name="T51" fmla="*/ 328 h 487"/>
                <a:gd name="T52" fmla="*/ 4 w 487"/>
                <a:gd name="T53" fmla="*/ 288 h 487"/>
                <a:gd name="T54" fmla="*/ 0 w 487"/>
                <a:gd name="T55" fmla="*/ 243 h 487"/>
                <a:gd name="T56" fmla="*/ 4 w 487"/>
                <a:gd name="T57" fmla="*/ 200 h 487"/>
                <a:gd name="T58" fmla="*/ 14 w 487"/>
                <a:gd name="T59" fmla="*/ 158 h 487"/>
                <a:gd name="T60" fmla="*/ 32 w 487"/>
                <a:gd name="T61" fmla="*/ 120 h 487"/>
                <a:gd name="T62" fmla="*/ 56 w 487"/>
                <a:gd name="T63" fmla="*/ 86 h 487"/>
                <a:gd name="T64" fmla="*/ 86 w 487"/>
                <a:gd name="T65" fmla="*/ 57 h 487"/>
                <a:gd name="T66" fmla="*/ 120 w 487"/>
                <a:gd name="T67" fmla="*/ 34 h 487"/>
                <a:gd name="T68" fmla="*/ 158 w 487"/>
                <a:gd name="T69" fmla="*/ 16 h 487"/>
                <a:gd name="T70" fmla="*/ 199 w 487"/>
                <a:gd name="T71" fmla="*/ 4 h 487"/>
                <a:gd name="T72" fmla="*/ 243 w 487"/>
                <a:gd name="T73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7" h="487">
                  <a:moveTo>
                    <a:pt x="243" y="0"/>
                  </a:moveTo>
                  <a:lnTo>
                    <a:pt x="286" y="4"/>
                  </a:lnTo>
                  <a:lnTo>
                    <a:pt x="328" y="16"/>
                  </a:lnTo>
                  <a:lnTo>
                    <a:pt x="366" y="34"/>
                  </a:lnTo>
                  <a:lnTo>
                    <a:pt x="400" y="57"/>
                  </a:lnTo>
                  <a:lnTo>
                    <a:pt x="429" y="86"/>
                  </a:lnTo>
                  <a:lnTo>
                    <a:pt x="454" y="120"/>
                  </a:lnTo>
                  <a:lnTo>
                    <a:pt x="471" y="158"/>
                  </a:lnTo>
                  <a:lnTo>
                    <a:pt x="483" y="200"/>
                  </a:lnTo>
                  <a:lnTo>
                    <a:pt x="487" y="243"/>
                  </a:lnTo>
                  <a:lnTo>
                    <a:pt x="483" y="288"/>
                  </a:lnTo>
                  <a:lnTo>
                    <a:pt x="471" y="328"/>
                  </a:lnTo>
                  <a:lnTo>
                    <a:pt x="454" y="366"/>
                  </a:lnTo>
                  <a:lnTo>
                    <a:pt x="429" y="400"/>
                  </a:lnTo>
                  <a:lnTo>
                    <a:pt x="400" y="431"/>
                  </a:lnTo>
                  <a:lnTo>
                    <a:pt x="366" y="454"/>
                  </a:lnTo>
                  <a:lnTo>
                    <a:pt x="328" y="472"/>
                  </a:lnTo>
                  <a:lnTo>
                    <a:pt x="286" y="483"/>
                  </a:lnTo>
                  <a:lnTo>
                    <a:pt x="243" y="487"/>
                  </a:lnTo>
                  <a:lnTo>
                    <a:pt x="199" y="483"/>
                  </a:lnTo>
                  <a:lnTo>
                    <a:pt x="158" y="472"/>
                  </a:lnTo>
                  <a:lnTo>
                    <a:pt x="120" y="454"/>
                  </a:lnTo>
                  <a:lnTo>
                    <a:pt x="86" y="431"/>
                  </a:lnTo>
                  <a:lnTo>
                    <a:pt x="56" y="400"/>
                  </a:lnTo>
                  <a:lnTo>
                    <a:pt x="32" y="366"/>
                  </a:lnTo>
                  <a:lnTo>
                    <a:pt x="14" y="328"/>
                  </a:lnTo>
                  <a:lnTo>
                    <a:pt x="4" y="288"/>
                  </a:lnTo>
                  <a:lnTo>
                    <a:pt x="0" y="243"/>
                  </a:lnTo>
                  <a:lnTo>
                    <a:pt x="4" y="200"/>
                  </a:lnTo>
                  <a:lnTo>
                    <a:pt x="14" y="158"/>
                  </a:lnTo>
                  <a:lnTo>
                    <a:pt x="32" y="120"/>
                  </a:lnTo>
                  <a:lnTo>
                    <a:pt x="56" y="86"/>
                  </a:lnTo>
                  <a:lnTo>
                    <a:pt x="86" y="57"/>
                  </a:lnTo>
                  <a:lnTo>
                    <a:pt x="120" y="34"/>
                  </a:lnTo>
                  <a:lnTo>
                    <a:pt x="158" y="16"/>
                  </a:lnTo>
                  <a:lnTo>
                    <a:pt x="199" y="4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F5242C"/>
            </a:solidFill>
            <a:ln w="0">
              <a:solidFill>
                <a:srgbClr val="F5242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37"/>
            <p:cNvSpPr>
              <a:spLocks/>
            </p:cNvSpPr>
            <p:nvPr/>
          </p:nvSpPr>
          <p:spPr bwMode="auto">
            <a:xfrm>
              <a:off x="5391" y="2189"/>
              <a:ext cx="262" cy="161"/>
            </a:xfrm>
            <a:custGeom>
              <a:avLst/>
              <a:gdLst>
                <a:gd name="T0" fmla="*/ 11 w 262"/>
                <a:gd name="T1" fmla="*/ 0 h 161"/>
                <a:gd name="T2" fmla="*/ 250 w 262"/>
                <a:gd name="T3" fmla="*/ 0 h 161"/>
                <a:gd name="T4" fmla="*/ 254 w 262"/>
                <a:gd name="T5" fmla="*/ 1 h 161"/>
                <a:gd name="T6" fmla="*/ 258 w 262"/>
                <a:gd name="T7" fmla="*/ 4 h 161"/>
                <a:gd name="T8" fmla="*/ 261 w 262"/>
                <a:gd name="T9" fmla="*/ 8 h 161"/>
                <a:gd name="T10" fmla="*/ 262 w 262"/>
                <a:gd name="T11" fmla="*/ 13 h 161"/>
                <a:gd name="T12" fmla="*/ 262 w 262"/>
                <a:gd name="T13" fmla="*/ 149 h 161"/>
                <a:gd name="T14" fmla="*/ 261 w 262"/>
                <a:gd name="T15" fmla="*/ 154 h 161"/>
                <a:gd name="T16" fmla="*/ 258 w 262"/>
                <a:gd name="T17" fmla="*/ 157 h 161"/>
                <a:gd name="T18" fmla="*/ 254 w 262"/>
                <a:gd name="T19" fmla="*/ 160 h 161"/>
                <a:gd name="T20" fmla="*/ 250 w 262"/>
                <a:gd name="T21" fmla="*/ 161 h 161"/>
                <a:gd name="T22" fmla="*/ 11 w 262"/>
                <a:gd name="T23" fmla="*/ 161 h 161"/>
                <a:gd name="T24" fmla="*/ 7 w 262"/>
                <a:gd name="T25" fmla="*/ 160 h 161"/>
                <a:gd name="T26" fmla="*/ 3 w 262"/>
                <a:gd name="T27" fmla="*/ 157 h 161"/>
                <a:gd name="T28" fmla="*/ 0 w 262"/>
                <a:gd name="T29" fmla="*/ 154 h 161"/>
                <a:gd name="T30" fmla="*/ 0 w 262"/>
                <a:gd name="T31" fmla="*/ 149 h 161"/>
                <a:gd name="T32" fmla="*/ 0 w 262"/>
                <a:gd name="T33" fmla="*/ 13 h 161"/>
                <a:gd name="T34" fmla="*/ 0 w 262"/>
                <a:gd name="T35" fmla="*/ 8 h 161"/>
                <a:gd name="T36" fmla="*/ 3 w 262"/>
                <a:gd name="T37" fmla="*/ 4 h 161"/>
                <a:gd name="T38" fmla="*/ 7 w 262"/>
                <a:gd name="T39" fmla="*/ 1 h 161"/>
                <a:gd name="T40" fmla="*/ 11 w 262"/>
                <a:gd name="T4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2" h="161">
                  <a:moveTo>
                    <a:pt x="11" y="0"/>
                  </a:moveTo>
                  <a:lnTo>
                    <a:pt x="250" y="0"/>
                  </a:lnTo>
                  <a:lnTo>
                    <a:pt x="254" y="1"/>
                  </a:lnTo>
                  <a:lnTo>
                    <a:pt x="258" y="4"/>
                  </a:lnTo>
                  <a:lnTo>
                    <a:pt x="261" y="8"/>
                  </a:lnTo>
                  <a:lnTo>
                    <a:pt x="262" y="13"/>
                  </a:lnTo>
                  <a:lnTo>
                    <a:pt x="262" y="149"/>
                  </a:lnTo>
                  <a:lnTo>
                    <a:pt x="261" y="154"/>
                  </a:lnTo>
                  <a:lnTo>
                    <a:pt x="258" y="157"/>
                  </a:lnTo>
                  <a:lnTo>
                    <a:pt x="254" y="160"/>
                  </a:lnTo>
                  <a:lnTo>
                    <a:pt x="250" y="161"/>
                  </a:lnTo>
                  <a:lnTo>
                    <a:pt x="11" y="161"/>
                  </a:lnTo>
                  <a:lnTo>
                    <a:pt x="7" y="160"/>
                  </a:lnTo>
                  <a:lnTo>
                    <a:pt x="3" y="157"/>
                  </a:lnTo>
                  <a:lnTo>
                    <a:pt x="0" y="154"/>
                  </a:lnTo>
                  <a:lnTo>
                    <a:pt x="0" y="149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C247"/>
            </a:solidFill>
            <a:ln w="0">
              <a:solidFill>
                <a:srgbClr val="FFC2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Rectangle 138"/>
            <p:cNvSpPr>
              <a:spLocks noChangeArrowheads="1"/>
            </p:cNvSpPr>
            <p:nvPr/>
          </p:nvSpPr>
          <p:spPr bwMode="auto">
            <a:xfrm>
              <a:off x="5391" y="2227"/>
              <a:ext cx="262" cy="3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Rectangle 139"/>
            <p:cNvSpPr>
              <a:spLocks noChangeArrowheads="1"/>
            </p:cNvSpPr>
            <p:nvPr/>
          </p:nvSpPr>
          <p:spPr bwMode="auto">
            <a:xfrm>
              <a:off x="5414" y="2278"/>
              <a:ext cx="113" cy="13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Rectangle 140"/>
            <p:cNvSpPr>
              <a:spLocks noChangeArrowheads="1"/>
            </p:cNvSpPr>
            <p:nvPr/>
          </p:nvSpPr>
          <p:spPr bwMode="auto">
            <a:xfrm>
              <a:off x="5548" y="2278"/>
              <a:ext cx="78" cy="13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41"/>
            <p:cNvSpPr>
              <a:spLocks/>
            </p:cNvSpPr>
            <p:nvPr/>
          </p:nvSpPr>
          <p:spPr bwMode="auto">
            <a:xfrm>
              <a:off x="5414" y="2305"/>
              <a:ext cx="31" cy="33"/>
            </a:xfrm>
            <a:custGeom>
              <a:avLst/>
              <a:gdLst>
                <a:gd name="T0" fmla="*/ 15 w 31"/>
                <a:gd name="T1" fmla="*/ 0 h 33"/>
                <a:gd name="T2" fmla="*/ 20 w 31"/>
                <a:gd name="T3" fmla="*/ 0 h 33"/>
                <a:gd name="T4" fmla="*/ 24 w 31"/>
                <a:gd name="T5" fmla="*/ 3 h 33"/>
                <a:gd name="T6" fmla="*/ 28 w 31"/>
                <a:gd name="T7" fmla="*/ 7 h 33"/>
                <a:gd name="T8" fmla="*/ 31 w 31"/>
                <a:gd name="T9" fmla="*/ 11 h 33"/>
                <a:gd name="T10" fmla="*/ 31 w 31"/>
                <a:gd name="T11" fmla="*/ 16 h 33"/>
                <a:gd name="T12" fmla="*/ 31 w 31"/>
                <a:gd name="T13" fmla="*/ 21 h 33"/>
                <a:gd name="T14" fmla="*/ 28 w 31"/>
                <a:gd name="T15" fmla="*/ 26 h 33"/>
                <a:gd name="T16" fmla="*/ 24 w 31"/>
                <a:gd name="T17" fmla="*/ 29 h 33"/>
                <a:gd name="T18" fmla="*/ 20 w 31"/>
                <a:gd name="T19" fmla="*/ 32 h 33"/>
                <a:gd name="T20" fmla="*/ 15 w 31"/>
                <a:gd name="T21" fmla="*/ 33 h 33"/>
                <a:gd name="T22" fmla="*/ 10 w 31"/>
                <a:gd name="T23" fmla="*/ 32 h 33"/>
                <a:gd name="T24" fmla="*/ 6 w 31"/>
                <a:gd name="T25" fmla="*/ 29 h 33"/>
                <a:gd name="T26" fmla="*/ 2 w 31"/>
                <a:gd name="T27" fmla="*/ 26 h 33"/>
                <a:gd name="T28" fmla="*/ 0 w 31"/>
                <a:gd name="T29" fmla="*/ 21 h 33"/>
                <a:gd name="T30" fmla="*/ 0 w 31"/>
                <a:gd name="T31" fmla="*/ 16 h 33"/>
                <a:gd name="T32" fmla="*/ 0 w 31"/>
                <a:gd name="T33" fmla="*/ 11 h 33"/>
                <a:gd name="T34" fmla="*/ 2 w 31"/>
                <a:gd name="T35" fmla="*/ 7 h 33"/>
                <a:gd name="T36" fmla="*/ 6 w 31"/>
                <a:gd name="T37" fmla="*/ 3 h 33"/>
                <a:gd name="T38" fmla="*/ 10 w 31"/>
                <a:gd name="T39" fmla="*/ 0 h 33"/>
                <a:gd name="T40" fmla="*/ 15 w 31"/>
                <a:gd name="T4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33">
                  <a:moveTo>
                    <a:pt x="15" y="0"/>
                  </a:moveTo>
                  <a:lnTo>
                    <a:pt x="20" y="0"/>
                  </a:lnTo>
                  <a:lnTo>
                    <a:pt x="24" y="3"/>
                  </a:lnTo>
                  <a:lnTo>
                    <a:pt x="28" y="7"/>
                  </a:lnTo>
                  <a:lnTo>
                    <a:pt x="31" y="11"/>
                  </a:lnTo>
                  <a:lnTo>
                    <a:pt x="31" y="16"/>
                  </a:lnTo>
                  <a:lnTo>
                    <a:pt x="31" y="21"/>
                  </a:lnTo>
                  <a:lnTo>
                    <a:pt x="28" y="26"/>
                  </a:lnTo>
                  <a:lnTo>
                    <a:pt x="24" y="29"/>
                  </a:lnTo>
                  <a:lnTo>
                    <a:pt x="20" y="32"/>
                  </a:lnTo>
                  <a:lnTo>
                    <a:pt x="15" y="33"/>
                  </a:lnTo>
                  <a:lnTo>
                    <a:pt x="10" y="32"/>
                  </a:lnTo>
                  <a:lnTo>
                    <a:pt x="6" y="29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2" y="7"/>
                  </a:lnTo>
                  <a:lnTo>
                    <a:pt x="6" y="3"/>
                  </a:lnTo>
                  <a:lnTo>
                    <a:pt x="1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E0207"/>
            </a:solidFill>
            <a:ln w="0">
              <a:solidFill>
                <a:srgbClr val="FE020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42"/>
            <p:cNvSpPr>
              <a:spLocks/>
            </p:cNvSpPr>
            <p:nvPr/>
          </p:nvSpPr>
          <p:spPr bwMode="auto">
            <a:xfrm>
              <a:off x="5436" y="2305"/>
              <a:ext cx="31" cy="33"/>
            </a:xfrm>
            <a:custGeom>
              <a:avLst/>
              <a:gdLst>
                <a:gd name="T0" fmla="*/ 15 w 31"/>
                <a:gd name="T1" fmla="*/ 0 h 33"/>
                <a:gd name="T2" fmla="*/ 21 w 31"/>
                <a:gd name="T3" fmla="*/ 0 h 33"/>
                <a:gd name="T4" fmla="*/ 25 w 31"/>
                <a:gd name="T5" fmla="*/ 3 h 33"/>
                <a:gd name="T6" fmla="*/ 29 w 31"/>
                <a:gd name="T7" fmla="*/ 7 h 33"/>
                <a:gd name="T8" fmla="*/ 31 w 31"/>
                <a:gd name="T9" fmla="*/ 11 h 33"/>
                <a:gd name="T10" fmla="*/ 31 w 31"/>
                <a:gd name="T11" fmla="*/ 16 h 33"/>
                <a:gd name="T12" fmla="*/ 31 w 31"/>
                <a:gd name="T13" fmla="*/ 21 h 33"/>
                <a:gd name="T14" fmla="*/ 29 w 31"/>
                <a:gd name="T15" fmla="*/ 26 h 33"/>
                <a:gd name="T16" fmla="*/ 25 w 31"/>
                <a:gd name="T17" fmla="*/ 29 h 33"/>
                <a:gd name="T18" fmla="*/ 21 w 31"/>
                <a:gd name="T19" fmla="*/ 32 h 33"/>
                <a:gd name="T20" fmla="*/ 15 w 31"/>
                <a:gd name="T21" fmla="*/ 33 h 33"/>
                <a:gd name="T22" fmla="*/ 10 w 31"/>
                <a:gd name="T23" fmla="*/ 32 h 33"/>
                <a:gd name="T24" fmla="*/ 6 w 31"/>
                <a:gd name="T25" fmla="*/ 29 h 33"/>
                <a:gd name="T26" fmla="*/ 2 w 31"/>
                <a:gd name="T27" fmla="*/ 26 h 33"/>
                <a:gd name="T28" fmla="*/ 0 w 31"/>
                <a:gd name="T29" fmla="*/ 21 h 33"/>
                <a:gd name="T30" fmla="*/ 0 w 31"/>
                <a:gd name="T31" fmla="*/ 16 h 33"/>
                <a:gd name="T32" fmla="*/ 0 w 31"/>
                <a:gd name="T33" fmla="*/ 11 h 33"/>
                <a:gd name="T34" fmla="*/ 2 w 31"/>
                <a:gd name="T35" fmla="*/ 7 h 33"/>
                <a:gd name="T36" fmla="*/ 6 w 31"/>
                <a:gd name="T37" fmla="*/ 3 h 33"/>
                <a:gd name="T38" fmla="*/ 10 w 31"/>
                <a:gd name="T39" fmla="*/ 0 h 33"/>
                <a:gd name="T40" fmla="*/ 15 w 31"/>
                <a:gd name="T4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33">
                  <a:moveTo>
                    <a:pt x="15" y="0"/>
                  </a:moveTo>
                  <a:lnTo>
                    <a:pt x="21" y="0"/>
                  </a:lnTo>
                  <a:lnTo>
                    <a:pt x="25" y="3"/>
                  </a:lnTo>
                  <a:lnTo>
                    <a:pt x="29" y="7"/>
                  </a:lnTo>
                  <a:lnTo>
                    <a:pt x="31" y="11"/>
                  </a:lnTo>
                  <a:lnTo>
                    <a:pt x="31" y="16"/>
                  </a:lnTo>
                  <a:lnTo>
                    <a:pt x="31" y="21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2"/>
                  </a:lnTo>
                  <a:lnTo>
                    <a:pt x="15" y="33"/>
                  </a:lnTo>
                  <a:lnTo>
                    <a:pt x="10" y="32"/>
                  </a:lnTo>
                  <a:lnTo>
                    <a:pt x="6" y="29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2" y="7"/>
                  </a:lnTo>
                  <a:lnTo>
                    <a:pt x="6" y="3"/>
                  </a:lnTo>
                  <a:lnTo>
                    <a:pt x="1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3C00"/>
            </a:solidFill>
            <a:ln w="0">
              <a:solidFill>
                <a:srgbClr val="FF3C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43"/>
            <p:cNvSpPr>
              <a:spLocks/>
            </p:cNvSpPr>
            <p:nvPr/>
          </p:nvSpPr>
          <p:spPr bwMode="auto">
            <a:xfrm>
              <a:off x="5484" y="2241"/>
              <a:ext cx="262" cy="161"/>
            </a:xfrm>
            <a:custGeom>
              <a:avLst/>
              <a:gdLst>
                <a:gd name="T0" fmla="*/ 12 w 262"/>
                <a:gd name="T1" fmla="*/ 0 h 161"/>
                <a:gd name="T2" fmla="*/ 252 w 262"/>
                <a:gd name="T3" fmla="*/ 0 h 161"/>
                <a:gd name="T4" fmla="*/ 255 w 262"/>
                <a:gd name="T5" fmla="*/ 0 h 161"/>
                <a:gd name="T6" fmla="*/ 259 w 262"/>
                <a:gd name="T7" fmla="*/ 3 h 161"/>
                <a:gd name="T8" fmla="*/ 262 w 262"/>
                <a:gd name="T9" fmla="*/ 7 h 161"/>
                <a:gd name="T10" fmla="*/ 262 w 262"/>
                <a:gd name="T11" fmla="*/ 12 h 161"/>
                <a:gd name="T12" fmla="*/ 262 w 262"/>
                <a:gd name="T13" fmla="*/ 148 h 161"/>
                <a:gd name="T14" fmla="*/ 262 w 262"/>
                <a:gd name="T15" fmla="*/ 153 h 161"/>
                <a:gd name="T16" fmla="*/ 259 w 262"/>
                <a:gd name="T17" fmla="*/ 157 h 161"/>
                <a:gd name="T18" fmla="*/ 255 w 262"/>
                <a:gd name="T19" fmla="*/ 160 h 161"/>
                <a:gd name="T20" fmla="*/ 252 w 262"/>
                <a:gd name="T21" fmla="*/ 161 h 161"/>
                <a:gd name="T22" fmla="*/ 12 w 262"/>
                <a:gd name="T23" fmla="*/ 161 h 161"/>
                <a:gd name="T24" fmla="*/ 8 w 262"/>
                <a:gd name="T25" fmla="*/ 160 h 161"/>
                <a:gd name="T26" fmla="*/ 4 w 262"/>
                <a:gd name="T27" fmla="*/ 157 h 161"/>
                <a:gd name="T28" fmla="*/ 2 w 262"/>
                <a:gd name="T29" fmla="*/ 153 h 161"/>
                <a:gd name="T30" fmla="*/ 0 w 262"/>
                <a:gd name="T31" fmla="*/ 148 h 161"/>
                <a:gd name="T32" fmla="*/ 0 w 262"/>
                <a:gd name="T33" fmla="*/ 12 h 161"/>
                <a:gd name="T34" fmla="*/ 2 w 262"/>
                <a:gd name="T35" fmla="*/ 7 h 161"/>
                <a:gd name="T36" fmla="*/ 4 w 262"/>
                <a:gd name="T37" fmla="*/ 3 h 161"/>
                <a:gd name="T38" fmla="*/ 8 w 262"/>
                <a:gd name="T39" fmla="*/ 0 h 161"/>
                <a:gd name="T40" fmla="*/ 12 w 262"/>
                <a:gd name="T4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2" h="161">
                  <a:moveTo>
                    <a:pt x="12" y="0"/>
                  </a:moveTo>
                  <a:lnTo>
                    <a:pt x="252" y="0"/>
                  </a:lnTo>
                  <a:lnTo>
                    <a:pt x="255" y="0"/>
                  </a:lnTo>
                  <a:lnTo>
                    <a:pt x="259" y="3"/>
                  </a:lnTo>
                  <a:lnTo>
                    <a:pt x="262" y="7"/>
                  </a:lnTo>
                  <a:lnTo>
                    <a:pt x="262" y="12"/>
                  </a:lnTo>
                  <a:lnTo>
                    <a:pt x="262" y="148"/>
                  </a:lnTo>
                  <a:lnTo>
                    <a:pt x="262" y="153"/>
                  </a:lnTo>
                  <a:lnTo>
                    <a:pt x="259" y="157"/>
                  </a:lnTo>
                  <a:lnTo>
                    <a:pt x="255" y="160"/>
                  </a:lnTo>
                  <a:lnTo>
                    <a:pt x="252" y="161"/>
                  </a:lnTo>
                  <a:lnTo>
                    <a:pt x="12" y="161"/>
                  </a:lnTo>
                  <a:lnTo>
                    <a:pt x="8" y="160"/>
                  </a:lnTo>
                  <a:lnTo>
                    <a:pt x="4" y="157"/>
                  </a:lnTo>
                  <a:lnTo>
                    <a:pt x="2" y="153"/>
                  </a:lnTo>
                  <a:lnTo>
                    <a:pt x="0" y="148"/>
                  </a:lnTo>
                  <a:lnTo>
                    <a:pt x="0" y="12"/>
                  </a:lnTo>
                  <a:lnTo>
                    <a:pt x="2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49B7FF"/>
            </a:solidFill>
            <a:ln w="0">
              <a:solidFill>
                <a:srgbClr val="49B7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Rectangle 144"/>
            <p:cNvSpPr>
              <a:spLocks noChangeArrowheads="1"/>
            </p:cNvSpPr>
            <p:nvPr/>
          </p:nvSpPr>
          <p:spPr bwMode="auto">
            <a:xfrm>
              <a:off x="5484" y="2279"/>
              <a:ext cx="262" cy="3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Rectangle 145"/>
            <p:cNvSpPr>
              <a:spLocks noChangeArrowheads="1"/>
            </p:cNvSpPr>
            <p:nvPr/>
          </p:nvSpPr>
          <p:spPr bwMode="auto">
            <a:xfrm>
              <a:off x="5506" y="2329"/>
              <a:ext cx="116" cy="13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Rectangle 146"/>
            <p:cNvSpPr>
              <a:spLocks noChangeArrowheads="1"/>
            </p:cNvSpPr>
            <p:nvPr/>
          </p:nvSpPr>
          <p:spPr bwMode="auto">
            <a:xfrm>
              <a:off x="5641" y="2329"/>
              <a:ext cx="78" cy="13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7"/>
            <p:cNvSpPr>
              <a:spLocks/>
            </p:cNvSpPr>
            <p:nvPr/>
          </p:nvSpPr>
          <p:spPr bwMode="auto">
            <a:xfrm>
              <a:off x="5544" y="2369"/>
              <a:ext cx="3" cy="4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0 h 4"/>
                <a:gd name="T4" fmla="*/ 3 w 3"/>
                <a:gd name="T5" fmla="*/ 2 h 4"/>
                <a:gd name="T6" fmla="*/ 3 w 3"/>
                <a:gd name="T7" fmla="*/ 3 h 4"/>
                <a:gd name="T8" fmla="*/ 3 w 3"/>
                <a:gd name="T9" fmla="*/ 4 h 4"/>
                <a:gd name="T10" fmla="*/ 0 w 3"/>
                <a:gd name="T11" fmla="*/ 4 h 4"/>
                <a:gd name="T12" fmla="*/ 2 w 3"/>
                <a:gd name="T13" fmla="*/ 3 h 4"/>
                <a:gd name="T14" fmla="*/ 3 w 3"/>
                <a:gd name="T15" fmla="*/ 2 h 4"/>
                <a:gd name="T16" fmla="*/ 3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0" y="4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32"/>
            </a:solidFill>
            <a:ln w="0">
              <a:solidFill>
                <a:srgbClr val="00003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8"/>
            <p:cNvSpPr>
              <a:spLocks noEditPoints="1"/>
            </p:cNvSpPr>
            <p:nvPr/>
          </p:nvSpPr>
          <p:spPr bwMode="auto">
            <a:xfrm>
              <a:off x="5510" y="2355"/>
              <a:ext cx="49" cy="35"/>
            </a:xfrm>
            <a:custGeom>
              <a:avLst/>
              <a:gdLst>
                <a:gd name="T0" fmla="*/ 31 w 49"/>
                <a:gd name="T1" fmla="*/ 22 h 35"/>
                <a:gd name="T2" fmla="*/ 34 w 49"/>
                <a:gd name="T3" fmla="*/ 20 h 35"/>
                <a:gd name="T4" fmla="*/ 37 w 49"/>
                <a:gd name="T5" fmla="*/ 22 h 35"/>
                <a:gd name="T6" fmla="*/ 38 w 49"/>
                <a:gd name="T7" fmla="*/ 13 h 35"/>
                <a:gd name="T8" fmla="*/ 21 w 49"/>
                <a:gd name="T9" fmla="*/ 13 h 35"/>
                <a:gd name="T10" fmla="*/ 21 w 49"/>
                <a:gd name="T11" fmla="*/ 22 h 35"/>
                <a:gd name="T12" fmla="*/ 21 w 49"/>
                <a:gd name="T13" fmla="*/ 13 h 35"/>
                <a:gd name="T14" fmla="*/ 10 w 49"/>
                <a:gd name="T15" fmla="*/ 13 h 35"/>
                <a:gd name="T16" fmla="*/ 10 w 49"/>
                <a:gd name="T17" fmla="*/ 14 h 35"/>
                <a:gd name="T18" fmla="*/ 12 w 49"/>
                <a:gd name="T19" fmla="*/ 14 h 35"/>
                <a:gd name="T20" fmla="*/ 15 w 49"/>
                <a:gd name="T21" fmla="*/ 22 h 35"/>
                <a:gd name="T22" fmla="*/ 19 w 49"/>
                <a:gd name="T23" fmla="*/ 13 h 35"/>
                <a:gd name="T24" fmla="*/ 15 w 49"/>
                <a:gd name="T25" fmla="*/ 21 h 35"/>
                <a:gd name="T26" fmla="*/ 15 w 49"/>
                <a:gd name="T27" fmla="*/ 17 h 35"/>
                <a:gd name="T28" fmla="*/ 10 w 49"/>
                <a:gd name="T29" fmla="*/ 13 h 35"/>
                <a:gd name="T30" fmla="*/ 27 w 49"/>
                <a:gd name="T31" fmla="*/ 13 h 35"/>
                <a:gd name="T32" fmla="*/ 25 w 49"/>
                <a:gd name="T33" fmla="*/ 16 h 35"/>
                <a:gd name="T34" fmla="*/ 27 w 49"/>
                <a:gd name="T35" fmla="*/ 18 h 35"/>
                <a:gd name="T36" fmla="*/ 28 w 49"/>
                <a:gd name="T37" fmla="*/ 20 h 35"/>
                <a:gd name="T38" fmla="*/ 27 w 49"/>
                <a:gd name="T39" fmla="*/ 21 h 35"/>
                <a:gd name="T40" fmla="*/ 24 w 49"/>
                <a:gd name="T41" fmla="*/ 22 h 35"/>
                <a:gd name="T42" fmla="*/ 27 w 49"/>
                <a:gd name="T43" fmla="*/ 24 h 35"/>
                <a:gd name="T44" fmla="*/ 31 w 49"/>
                <a:gd name="T45" fmla="*/ 21 h 35"/>
                <a:gd name="T46" fmla="*/ 31 w 49"/>
                <a:gd name="T47" fmla="*/ 18 h 35"/>
                <a:gd name="T48" fmla="*/ 28 w 49"/>
                <a:gd name="T49" fmla="*/ 16 h 35"/>
                <a:gd name="T50" fmla="*/ 28 w 49"/>
                <a:gd name="T51" fmla="*/ 14 h 35"/>
                <a:gd name="T52" fmla="*/ 31 w 49"/>
                <a:gd name="T53" fmla="*/ 14 h 35"/>
                <a:gd name="T54" fmla="*/ 32 w 49"/>
                <a:gd name="T55" fmla="*/ 13 h 35"/>
                <a:gd name="T56" fmla="*/ 29 w 49"/>
                <a:gd name="T57" fmla="*/ 13 h 35"/>
                <a:gd name="T58" fmla="*/ 44 w 49"/>
                <a:gd name="T59" fmla="*/ 0 h 35"/>
                <a:gd name="T60" fmla="*/ 48 w 49"/>
                <a:gd name="T61" fmla="*/ 3 h 35"/>
                <a:gd name="T62" fmla="*/ 49 w 49"/>
                <a:gd name="T63" fmla="*/ 31 h 35"/>
                <a:gd name="T64" fmla="*/ 46 w 49"/>
                <a:gd name="T65" fmla="*/ 35 h 35"/>
                <a:gd name="T66" fmla="*/ 6 w 49"/>
                <a:gd name="T67" fmla="*/ 35 h 35"/>
                <a:gd name="T68" fmla="*/ 0 w 49"/>
                <a:gd name="T69" fmla="*/ 34 h 35"/>
                <a:gd name="T70" fmla="*/ 0 w 49"/>
                <a:gd name="T71" fmla="*/ 5 h 35"/>
                <a:gd name="T72" fmla="*/ 3 w 49"/>
                <a:gd name="T7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" h="35">
                  <a:moveTo>
                    <a:pt x="36" y="13"/>
                  </a:moveTo>
                  <a:lnTo>
                    <a:pt x="31" y="22"/>
                  </a:lnTo>
                  <a:lnTo>
                    <a:pt x="33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2"/>
                  </a:lnTo>
                  <a:lnTo>
                    <a:pt x="40" y="22"/>
                  </a:lnTo>
                  <a:lnTo>
                    <a:pt x="38" y="13"/>
                  </a:lnTo>
                  <a:lnTo>
                    <a:pt x="36" y="13"/>
                  </a:lnTo>
                  <a:close/>
                  <a:moveTo>
                    <a:pt x="21" y="13"/>
                  </a:moveTo>
                  <a:lnTo>
                    <a:pt x="20" y="22"/>
                  </a:lnTo>
                  <a:lnTo>
                    <a:pt x="21" y="22"/>
                  </a:lnTo>
                  <a:lnTo>
                    <a:pt x="24" y="13"/>
                  </a:lnTo>
                  <a:lnTo>
                    <a:pt x="21" y="13"/>
                  </a:lnTo>
                  <a:close/>
                  <a:moveTo>
                    <a:pt x="10" y="13"/>
                  </a:moveTo>
                  <a:lnTo>
                    <a:pt x="10" y="13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22"/>
                  </a:lnTo>
                  <a:lnTo>
                    <a:pt x="15" y="22"/>
                  </a:lnTo>
                  <a:lnTo>
                    <a:pt x="20" y="13"/>
                  </a:lnTo>
                  <a:lnTo>
                    <a:pt x="19" y="13"/>
                  </a:lnTo>
                  <a:lnTo>
                    <a:pt x="16" y="17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17"/>
                  </a:lnTo>
                  <a:lnTo>
                    <a:pt x="13" y="13"/>
                  </a:lnTo>
                  <a:lnTo>
                    <a:pt x="10" y="13"/>
                  </a:lnTo>
                  <a:close/>
                  <a:moveTo>
                    <a:pt x="29" y="13"/>
                  </a:moveTo>
                  <a:lnTo>
                    <a:pt x="27" y="13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7" y="18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4" y="21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7" y="24"/>
                  </a:lnTo>
                  <a:lnTo>
                    <a:pt x="29" y="22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29" y="17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4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29" y="13"/>
                  </a:lnTo>
                  <a:close/>
                  <a:moveTo>
                    <a:pt x="6" y="0"/>
                  </a:moveTo>
                  <a:lnTo>
                    <a:pt x="44" y="0"/>
                  </a:lnTo>
                  <a:lnTo>
                    <a:pt x="46" y="0"/>
                  </a:lnTo>
                  <a:lnTo>
                    <a:pt x="48" y="3"/>
                  </a:lnTo>
                  <a:lnTo>
                    <a:pt x="49" y="5"/>
                  </a:lnTo>
                  <a:lnTo>
                    <a:pt x="49" y="31"/>
                  </a:lnTo>
                  <a:lnTo>
                    <a:pt x="48" y="34"/>
                  </a:lnTo>
                  <a:lnTo>
                    <a:pt x="46" y="35"/>
                  </a:lnTo>
                  <a:lnTo>
                    <a:pt x="44" y="35"/>
                  </a:lnTo>
                  <a:lnTo>
                    <a:pt x="6" y="35"/>
                  </a:lnTo>
                  <a:lnTo>
                    <a:pt x="3" y="35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49"/>
            <p:cNvSpPr>
              <a:spLocks/>
            </p:cNvSpPr>
            <p:nvPr/>
          </p:nvSpPr>
          <p:spPr bwMode="auto">
            <a:xfrm>
              <a:off x="2935" y="649"/>
              <a:ext cx="283" cy="284"/>
            </a:xfrm>
            <a:custGeom>
              <a:avLst/>
              <a:gdLst>
                <a:gd name="T0" fmla="*/ 142 w 283"/>
                <a:gd name="T1" fmla="*/ 0 h 284"/>
                <a:gd name="T2" fmla="*/ 175 w 283"/>
                <a:gd name="T3" fmla="*/ 4 h 284"/>
                <a:gd name="T4" fmla="*/ 205 w 283"/>
                <a:gd name="T5" fmla="*/ 15 h 284"/>
                <a:gd name="T6" fmla="*/ 231 w 283"/>
                <a:gd name="T7" fmla="*/ 32 h 284"/>
                <a:gd name="T8" fmla="*/ 253 w 283"/>
                <a:gd name="T9" fmla="*/ 54 h 284"/>
                <a:gd name="T10" fmla="*/ 269 w 283"/>
                <a:gd name="T11" fmla="*/ 80 h 284"/>
                <a:gd name="T12" fmla="*/ 281 w 283"/>
                <a:gd name="T13" fmla="*/ 109 h 284"/>
                <a:gd name="T14" fmla="*/ 283 w 283"/>
                <a:gd name="T15" fmla="*/ 142 h 284"/>
                <a:gd name="T16" fmla="*/ 281 w 283"/>
                <a:gd name="T17" fmla="*/ 174 h 284"/>
                <a:gd name="T18" fmla="*/ 269 w 283"/>
                <a:gd name="T19" fmla="*/ 205 h 284"/>
                <a:gd name="T20" fmla="*/ 253 w 283"/>
                <a:gd name="T21" fmla="*/ 231 h 284"/>
                <a:gd name="T22" fmla="*/ 231 w 283"/>
                <a:gd name="T23" fmla="*/ 253 h 284"/>
                <a:gd name="T24" fmla="*/ 205 w 283"/>
                <a:gd name="T25" fmla="*/ 270 h 284"/>
                <a:gd name="T26" fmla="*/ 175 w 283"/>
                <a:gd name="T27" fmla="*/ 280 h 284"/>
                <a:gd name="T28" fmla="*/ 142 w 283"/>
                <a:gd name="T29" fmla="*/ 284 h 284"/>
                <a:gd name="T30" fmla="*/ 109 w 283"/>
                <a:gd name="T31" fmla="*/ 280 h 284"/>
                <a:gd name="T32" fmla="*/ 80 w 283"/>
                <a:gd name="T33" fmla="*/ 270 h 284"/>
                <a:gd name="T34" fmla="*/ 53 w 283"/>
                <a:gd name="T35" fmla="*/ 253 h 284"/>
                <a:gd name="T36" fmla="*/ 32 w 283"/>
                <a:gd name="T37" fmla="*/ 231 h 284"/>
                <a:gd name="T38" fmla="*/ 15 w 283"/>
                <a:gd name="T39" fmla="*/ 205 h 284"/>
                <a:gd name="T40" fmla="*/ 4 w 283"/>
                <a:gd name="T41" fmla="*/ 174 h 284"/>
                <a:gd name="T42" fmla="*/ 0 w 283"/>
                <a:gd name="T43" fmla="*/ 142 h 284"/>
                <a:gd name="T44" fmla="*/ 4 w 283"/>
                <a:gd name="T45" fmla="*/ 109 h 284"/>
                <a:gd name="T46" fmla="*/ 15 w 283"/>
                <a:gd name="T47" fmla="*/ 80 h 284"/>
                <a:gd name="T48" fmla="*/ 32 w 283"/>
                <a:gd name="T49" fmla="*/ 54 h 284"/>
                <a:gd name="T50" fmla="*/ 53 w 283"/>
                <a:gd name="T51" fmla="*/ 32 h 284"/>
                <a:gd name="T52" fmla="*/ 80 w 283"/>
                <a:gd name="T53" fmla="*/ 15 h 284"/>
                <a:gd name="T54" fmla="*/ 109 w 283"/>
                <a:gd name="T55" fmla="*/ 4 h 284"/>
                <a:gd name="T56" fmla="*/ 142 w 283"/>
                <a:gd name="T57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3" h="284">
                  <a:moveTo>
                    <a:pt x="142" y="0"/>
                  </a:moveTo>
                  <a:lnTo>
                    <a:pt x="175" y="4"/>
                  </a:lnTo>
                  <a:lnTo>
                    <a:pt x="205" y="15"/>
                  </a:lnTo>
                  <a:lnTo>
                    <a:pt x="231" y="32"/>
                  </a:lnTo>
                  <a:lnTo>
                    <a:pt x="253" y="54"/>
                  </a:lnTo>
                  <a:lnTo>
                    <a:pt x="269" y="80"/>
                  </a:lnTo>
                  <a:lnTo>
                    <a:pt x="281" y="109"/>
                  </a:lnTo>
                  <a:lnTo>
                    <a:pt x="283" y="142"/>
                  </a:lnTo>
                  <a:lnTo>
                    <a:pt x="281" y="174"/>
                  </a:lnTo>
                  <a:lnTo>
                    <a:pt x="269" y="205"/>
                  </a:lnTo>
                  <a:lnTo>
                    <a:pt x="253" y="231"/>
                  </a:lnTo>
                  <a:lnTo>
                    <a:pt x="231" y="253"/>
                  </a:lnTo>
                  <a:lnTo>
                    <a:pt x="205" y="270"/>
                  </a:lnTo>
                  <a:lnTo>
                    <a:pt x="175" y="280"/>
                  </a:lnTo>
                  <a:lnTo>
                    <a:pt x="142" y="284"/>
                  </a:lnTo>
                  <a:lnTo>
                    <a:pt x="109" y="280"/>
                  </a:lnTo>
                  <a:lnTo>
                    <a:pt x="80" y="270"/>
                  </a:lnTo>
                  <a:lnTo>
                    <a:pt x="53" y="253"/>
                  </a:lnTo>
                  <a:lnTo>
                    <a:pt x="32" y="231"/>
                  </a:lnTo>
                  <a:lnTo>
                    <a:pt x="15" y="205"/>
                  </a:lnTo>
                  <a:lnTo>
                    <a:pt x="4" y="174"/>
                  </a:lnTo>
                  <a:lnTo>
                    <a:pt x="0" y="142"/>
                  </a:lnTo>
                  <a:lnTo>
                    <a:pt x="4" y="109"/>
                  </a:lnTo>
                  <a:lnTo>
                    <a:pt x="15" y="80"/>
                  </a:lnTo>
                  <a:lnTo>
                    <a:pt x="32" y="54"/>
                  </a:lnTo>
                  <a:lnTo>
                    <a:pt x="53" y="32"/>
                  </a:lnTo>
                  <a:lnTo>
                    <a:pt x="80" y="15"/>
                  </a:lnTo>
                  <a:lnTo>
                    <a:pt x="109" y="4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F5242C"/>
            </a:solidFill>
            <a:ln w="0">
              <a:solidFill>
                <a:srgbClr val="F5242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50"/>
            <p:cNvSpPr>
              <a:spLocks noEditPoints="1"/>
            </p:cNvSpPr>
            <p:nvPr/>
          </p:nvSpPr>
          <p:spPr bwMode="auto">
            <a:xfrm>
              <a:off x="2967" y="682"/>
              <a:ext cx="220" cy="219"/>
            </a:xfrm>
            <a:custGeom>
              <a:avLst/>
              <a:gdLst>
                <a:gd name="T0" fmla="*/ 110 w 220"/>
                <a:gd name="T1" fmla="*/ 31 h 219"/>
                <a:gd name="T2" fmla="*/ 89 w 220"/>
                <a:gd name="T3" fmla="*/ 34 h 219"/>
                <a:gd name="T4" fmla="*/ 71 w 220"/>
                <a:gd name="T5" fmla="*/ 42 h 219"/>
                <a:gd name="T6" fmla="*/ 55 w 220"/>
                <a:gd name="T7" fmla="*/ 55 h 219"/>
                <a:gd name="T8" fmla="*/ 43 w 220"/>
                <a:gd name="T9" fmla="*/ 71 h 219"/>
                <a:gd name="T10" fmla="*/ 35 w 220"/>
                <a:gd name="T11" fmla="*/ 89 h 219"/>
                <a:gd name="T12" fmla="*/ 33 w 220"/>
                <a:gd name="T13" fmla="*/ 109 h 219"/>
                <a:gd name="T14" fmla="*/ 35 w 220"/>
                <a:gd name="T15" fmla="*/ 130 h 219"/>
                <a:gd name="T16" fmla="*/ 43 w 220"/>
                <a:gd name="T17" fmla="*/ 148 h 219"/>
                <a:gd name="T18" fmla="*/ 55 w 220"/>
                <a:gd name="T19" fmla="*/ 164 h 219"/>
                <a:gd name="T20" fmla="*/ 71 w 220"/>
                <a:gd name="T21" fmla="*/ 175 h 219"/>
                <a:gd name="T22" fmla="*/ 89 w 220"/>
                <a:gd name="T23" fmla="*/ 183 h 219"/>
                <a:gd name="T24" fmla="*/ 110 w 220"/>
                <a:gd name="T25" fmla="*/ 186 h 219"/>
                <a:gd name="T26" fmla="*/ 131 w 220"/>
                <a:gd name="T27" fmla="*/ 183 h 219"/>
                <a:gd name="T28" fmla="*/ 149 w 220"/>
                <a:gd name="T29" fmla="*/ 175 h 219"/>
                <a:gd name="T30" fmla="*/ 165 w 220"/>
                <a:gd name="T31" fmla="*/ 164 h 219"/>
                <a:gd name="T32" fmla="*/ 177 w 220"/>
                <a:gd name="T33" fmla="*/ 148 h 219"/>
                <a:gd name="T34" fmla="*/ 184 w 220"/>
                <a:gd name="T35" fmla="*/ 130 h 219"/>
                <a:gd name="T36" fmla="*/ 187 w 220"/>
                <a:gd name="T37" fmla="*/ 109 h 219"/>
                <a:gd name="T38" fmla="*/ 184 w 220"/>
                <a:gd name="T39" fmla="*/ 89 h 219"/>
                <a:gd name="T40" fmla="*/ 177 w 220"/>
                <a:gd name="T41" fmla="*/ 71 h 219"/>
                <a:gd name="T42" fmla="*/ 165 w 220"/>
                <a:gd name="T43" fmla="*/ 55 h 219"/>
                <a:gd name="T44" fmla="*/ 149 w 220"/>
                <a:gd name="T45" fmla="*/ 42 h 219"/>
                <a:gd name="T46" fmla="*/ 131 w 220"/>
                <a:gd name="T47" fmla="*/ 34 h 219"/>
                <a:gd name="T48" fmla="*/ 110 w 220"/>
                <a:gd name="T49" fmla="*/ 31 h 219"/>
                <a:gd name="T50" fmla="*/ 110 w 220"/>
                <a:gd name="T51" fmla="*/ 0 h 219"/>
                <a:gd name="T52" fmla="*/ 139 w 220"/>
                <a:gd name="T53" fmla="*/ 4 h 219"/>
                <a:gd name="T54" fmla="*/ 165 w 220"/>
                <a:gd name="T55" fmla="*/ 14 h 219"/>
                <a:gd name="T56" fmla="*/ 187 w 220"/>
                <a:gd name="T57" fmla="*/ 31 h 219"/>
                <a:gd name="T58" fmla="*/ 204 w 220"/>
                <a:gd name="T59" fmla="*/ 54 h 219"/>
                <a:gd name="T60" fmla="*/ 216 w 220"/>
                <a:gd name="T61" fmla="*/ 80 h 219"/>
                <a:gd name="T62" fmla="*/ 220 w 220"/>
                <a:gd name="T63" fmla="*/ 109 h 219"/>
                <a:gd name="T64" fmla="*/ 216 w 220"/>
                <a:gd name="T65" fmla="*/ 139 h 219"/>
                <a:gd name="T66" fmla="*/ 204 w 220"/>
                <a:gd name="T67" fmla="*/ 165 h 219"/>
                <a:gd name="T68" fmla="*/ 187 w 220"/>
                <a:gd name="T69" fmla="*/ 186 h 219"/>
                <a:gd name="T70" fmla="*/ 165 w 220"/>
                <a:gd name="T71" fmla="*/ 204 h 219"/>
                <a:gd name="T72" fmla="*/ 139 w 220"/>
                <a:gd name="T73" fmla="*/ 215 h 219"/>
                <a:gd name="T74" fmla="*/ 110 w 220"/>
                <a:gd name="T75" fmla="*/ 219 h 219"/>
                <a:gd name="T76" fmla="*/ 81 w 220"/>
                <a:gd name="T77" fmla="*/ 215 h 219"/>
                <a:gd name="T78" fmla="*/ 55 w 220"/>
                <a:gd name="T79" fmla="*/ 204 h 219"/>
                <a:gd name="T80" fmla="*/ 33 w 220"/>
                <a:gd name="T81" fmla="*/ 186 h 219"/>
                <a:gd name="T82" fmla="*/ 16 w 220"/>
                <a:gd name="T83" fmla="*/ 165 h 219"/>
                <a:gd name="T84" fmla="*/ 4 w 220"/>
                <a:gd name="T85" fmla="*/ 139 h 219"/>
                <a:gd name="T86" fmla="*/ 0 w 220"/>
                <a:gd name="T87" fmla="*/ 109 h 219"/>
                <a:gd name="T88" fmla="*/ 4 w 220"/>
                <a:gd name="T89" fmla="*/ 80 h 219"/>
                <a:gd name="T90" fmla="*/ 16 w 220"/>
                <a:gd name="T91" fmla="*/ 54 h 219"/>
                <a:gd name="T92" fmla="*/ 33 w 220"/>
                <a:gd name="T93" fmla="*/ 31 h 219"/>
                <a:gd name="T94" fmla="*/ 55 w 220"/>
                <a:gd name="T95" fmla="*/ 14 h 219"/>
                <a:gd name="T96" fmla="*/ 81 w 220"/>
                <a:gd name="T97" fmla="*/ 4 h 219"/>
                <a:gd name="T98" fmla="*/ 110 w 220"/>
                <a:gd name="T99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0" h="219">
                  <a:moveTo>
                    <a:pt x="110" y="31"/>
                  </a:moveTo>
                  <a:lnTo>
                    <a:pt x="89" y="34"/>
                  </a:lnTo>
                  <a:lnTo>
                    <a:pt x="71" y="42"/>
                  </a:lnTo>
                  <a:lnTo>
                    <a:pt x="55" y="55"/>
                  </a:lnTo>
                  <a:lnTo>
                    <a:pt x="43" y="71"/>
                  </a:lnTo>
                  <a:lnTo>
                    <a:pt x="35" y="89"/>
                  </a:lnTo>
                  <a:lnTo>
                    <a:pt x="33" y="109"/>
                  </a:lnTo>
                  <a:lnTo>
                    <a:pt x="35" y="130"/>
                  </a:lnTo>
                  <a:lnTo>
                    <a:pt x="43" y="148"/>
                  </a:lnTo>
                  <a:lnTo>
                    <a:pt x="55" y="164"/>
                  </a:lnTo>
                  <a:lnTo>
                    <a:pt x="71" y="175"/>
                  </a:lnTo>
                  <a:lnTo>
                    <a:pt x="89" y="183"/>
                  </a:lnTo>
                  <a:lnTo>
                    <a:pt x="110" y="186"/>
                  </a:lnTo>
                  <a:lnTo>
                    <a:pt x="131" y="183"/>
                  </a:lnTo>
                  <a:lnTo>
                    <a:pt x="149" y="175"/>
                  </a:lnTo>
                  <a:lnTo>
                    <a:pt x="165" y="164"/>
                  </a:lnTo>
                  <a:lnTo>
                    <a:pt x="177" y="148"/>
                  </a:lnTo>
                  <a:lnTo>
                    <a:pt x="184" y="130"/>
                  </a:lnTo>
                  <a:lnTo>
                    <a:pt x="187" y="109"/>
                  </a:lnTo>
                  <a:lnTo>
                    <a:pt x="184" y="89"/>
                  </a:lnTo>
                  <a:lnTo>
                    <a:pt x="177" y="71"/>
                  </a:lnTo>
                  <a:lnTo>
                    <a:pt x="165" y="55"/>
                  </a:lnTo>
                  <a:lnTo>
                    <a:pt x="149" y="42"/>
                  </a:lnTo>
                  <a:lnTo>
                    <a:pt x="131" y="34"/>
                  </a:lnTo>
                  <a:lnTo>
                    <a:pt x="110" y="31"/>
                  </a:lnTo>
                  <a:close/>
                  <a:moveTo>
                    <a:pt x="110" y="0"/>
                  </a:moveTo>
                  <a:lnTo>
                    <a:pt x="139" y="4"/>
                  </a:lnTo>
                  <a:lnTo>
                    <a:pt x="165" y="14"/>
                  </a:lnTo>
                  <a:lnTo>
                    <a:pt x="187" y="31"/>
                  </a:lnTo>
                  <a:lnTo>
                    <a:pt x="204" y="54"/>
                  </a:lnTo>
                  <a:lnTo>
                    <a:pt x="216" y="80"/>
                  </a:lnTo>
                  <a:lnTo>
                    <a:pt x="220" y="109"/>
                  </a:lnTo>
                  <a:lnTo>
                    <a:pt x="216" y="139"/>
                  </a:lnTo>
                  <a:lnTo>
                    <a:pt x="204" y="165"/>
                  </a:lnTo>
                  <a:lnTo>
                    <a:pt x="187" y="186"/>
                  </a:lnTo>
                  <a:lnTo>
                    <a:pt x="165" y="204"/>
                  </a:lnTo>
                  <a:lnTo>
                    <a:pt x="139" y="215"/>
                  </a:lnTo>
                  <a:lnTo>
                    <a:pt x="110" y="219"/>
                  </a:lnTo>
                  <a:lnTo>
                    <a:pt x="81" y="215"/>
                  </a:lnTo>
                  <a:lnTo>
                    <a:pt x="55" y="204"/>
                  </a:lnTo>
                  <a:lnTo>
                    <a:pt x="33" y="186"/>
                  </a:lnTo>
                  <a:lnTo>
                    <a:pt x="16" y="165"/>
                  </a:lnTo>
                  <a:lnTo>
                    <a:pt x="4" y="139"/>
                  </a:lnTo>
                  <a:lnTo>
                    <a:pt x="0" y="109"/>
                  </a:lnTo>
                  <a:lnTo>
                    <a:pt x="4" y="80"/>
                  </a:lnTo>
                  <a:lnTo>
                    <a:pt x="16" y="54"/>
                  </a:lnTo>
                  <a:lnTo>
                    <a:pt x="33" y="31"/>
                  </a:lnTo>
                  <a:lnTo>
                    <a:pt x="55" y="14"/>
                  </a:lnTo>
                  <a:lnTo>
                    <a:pt x="81" y="4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F8FBFB"/>
            </a:solidFill>
            <a:ln w="0">
              <a:solidFill>
                <a:srgbClr val="F8FBF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51"/>
            <p:cNvSpPr>
              <a:spLocks noEditPoints="1"/>
            </p:cNvSpPr>
            <p:nvPr/>
          </p:nvSpPr>
          <p:spPr bwMode="auto">
            <a:xfrm>
              <a:off x="3024" y="740"/>
              <a:ext cx="105" cy="103"/>
            </a:xfrm>
            <a:custGeom>
              <a:avLst/>
              <a:gdLst>
                <a:gd name="T0" fmla="*/ 53 w 105"/>
                <a:gd name="T1" fmla="*/ 31 h 103"/>
                <a:gd name="T2" fmla="*/ 48 w 105"/>
                <a:gd name="T3" fmla="*/ 32 h 103"/>
                <a:gd name="T4" fmla="*/ 44 w 105"/>
                <a:gd name="T5" fmla="*/ 34 h 103"/>
                <a:gd name="T6" fmla="*/ 40 w 105"/>
                <a:gd name="T7" fmla="*/ 38 h 103"/>
                <a:gd name="T8" fmla="*/ 36 w 105"/>
                <a:gd name="T9" fmla="*/ 42 h 103"/>
                <a:gd name="T10" fmla="*/ 34 w 105"/>
                <a:gd name="T11" fmla="*/ 45 h 103"/>
                <a:gd name="T12" fmla="*/ 33 w 105"/>
                <a:gd name="T13" fmla="*/ 51 h 103"/>
                <a:gd name="T14" fmla="*/ 34 w 105"/>
                <a:gd name="T15" fmla="*/ 56 h 103"/>
                <a:gd name="T16" fmla="*/ 36 w 105"/>
                <a:gd name="T17" fmla="*/ 61 h 103"/>
                <a:gd name="T18" fmla="*/ 40 w 105"/>
                <a:gd name="T19" fmla="*/ 65 h 103"/>
                <a:gd name="T20" fmla="*/ 44 w 105"/>
                <a:gd name="T21" fmla="*/ 68 h 103"/>
                <a:gd name="T22" fmla="*/ 48 w 105"/>
                <a:gd name="T23" fmla="*/ 70 h 103"/>
                <a:gd name="T24" fmla="*/ 53 w 105"/>
                <a:gd name="T25" fmla="*/ 70 h 103"/>
                <a:gd name="T26" fmla="*/ 58 w 105"/>
                <a:gd name="T27" fmla="*/ 70 h 103"/>
                <a:gd name="T28" fmla="*/ 63 w 105"/>
                <a:gd name="T29" fmla="*/ 68 h 103"/>
                <a:gd name="T30" fmla="*/ 67 w 105"/>
                <a:gd name="T31" fmla="*/ 65 h 103"/>
                <a:gd name="T32" fmla="*/ 70 w 105"/>
                <a:gd name="T33" fmla="*/ 61 h 103"/>
                <a:gd name="T34" fmla="*/ 72 w 105"/>
                <a:gd name="T35" fmla="*/ 56 h 103"/>
                <a:gd name="T36" fmla="*/ 72 w 105"/>
                <a:gd name="T37" fmla="*/ 51 h 103"/>
                <a:gd name="T38" fmla="*/ 72 w 105"/>
                <a:gd name="T39" fmla="*/ 45 h 103"/>
                <a:gd name="T40" fmla="*/ 70 w 105"/>
                <a:gd name="T41" fmla="*/ 42 h 103"/>
                <a:gd name="T42" fmla="*/ 67 w 105"/>
                <a:gd name="T43" fmla="*/ 38 h 103"/>
                <a:gd name="T44" fmla="*/ 63 w 105"/>
                <a:gd name="T45" fmla="*/ 34 h 103"/>
                <a:gd name="T46" fmla="*/ 58 w 105"/>
                <a:gd name="T47" fmla="*/ 32 h 103"/>
                <a:gd name="T48" fmla="*/ 53 w 105"/>
                <a:gd name="T49" fmla="*/ 31 h 103"/>
                <a:gd name="T50" fmla="*/ 53 w 105"/>
                <a:gd name="T51" fmla="*/ 0 h 103"/>
                <a:gd name="T52" fmla="*/ 67 w 105"/>
                <a:gd name="T53" fmla="*/ 1 h 103"/>
                <a:gd name="T54" fmla="*/ 79 w 105"/>
                <a:gd name="T55" fmla="*/ 6 h 103"/>
                <a:gd name="T56" fmla="*/ 89 w 105"/>
                <a:gd name="T57" fmla="*/ 14 h 103"/>
                <a:gd name="T58" fmla="*/ 97 w 105"/>
                <a:gd name="T59" fmla="*/ 25 h 103"/>
                <a:gd name="T60" fmla="*/ 103 w 105"/>
                <a:gd name="T61" fmla="*/ 38 h 103"/>
                <a:gd name="T62" fmla="*/ 105 w 105"/>
                <a:gd name="T63" fmla="*/ 51 h 103"/>
                <a:gd name="T64" fmla="*/ 103 w 105"/>
                <a:gd name="T65" fmla="*/ 65 h 103"/>
                <a:gd name="T66" fmla="*/ 97 w 105"/>
                <a:gd name="T67" fmla="*/ 77 h 103"/>
                <a:gd name="T68" fmla="*/ 89 w 105"/>
                <a:gd name="T69" fmla="*/ 87 h 103"/>
                <a:gd name="T70" fmla="*/ 79 w 105"/>
                <a:gd name="T71" fmla="*/ 97 h 103"/>
                <a:gd name="T72" fmla="*/ 67 w 105"/>
                <a:gd name="T73" fmla="*/ 102 h 103"/>
                <a:gd name="T74" fmla="*/ 53 w 105"/>
                <a:gd name="T75" fmla="*/ 103 h 103"/>
                <a:gd name="T76" fmla="*/ 40 w 105"/>
                <a:gd name="T77" fmla="*/ 102 h 103"/>
                <a:gd name="T78" fmla="*/ 27 w 105"/>
                <a:gd name="T79" fmla="*/ 97 h 103"/>
                <a:gd name="T80" fmla="*/ 16 w 105"/>
                <a:gd name="T81" fmla="*/ 87 h 103"/>
                <a:gd name="T82" fmla="*/ 8 w 105"/>
                <a:gd name="T83" fmla="*/ 77 h 103"/>
                <a:gd name="T84" fmla="*/ 3 w 105"/>
                <a:gd name="T85" fmla="*/ 65 h 103"/>
                <a:gd name="T86" fmla="*/ 0 w 105"/>
                <a:gd name="T87" fmla="*/ 51 h 103"/>
                <a:gd name="T88" fmla="*/ 3 w 105"/>
                <a:gd name="T89" fmla="*/ 38 h 103"/>
                <a:gd name="T90" fmla="*/ 8 w 105"/>
                <a:gd name="T91" fmla="*/ 25 h 103"/>
                <a:gd name="T92" fmla="*/ 16 w 105"/>
                <a:gd name="T93" fmla="*/ 14 h 103"/>
                <a:gd name="T94" fmla="*/ 27 w 105"/>
                <a:gd name="T95" fmla="*/ 6 h 103"/>
                <a:gd name="T96" fmla="*/ 40 w 105"/>
                <a:gd name="T97" fmla="*/ 1 h 103"/>
                <a:gd name="T98" fmla="*/ 53 w 105"/>
                <a:gd name="T9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5" h="103">
                  <a:moveTo>
                    <a:pt x="53" y="31"/>
                  </a:moveTo>
                  <a:lnTo>
                    <a:pt x="48" y="32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6" y="42"/>
                  </a:lnTo>
                  <a:lnTo>
                    <a:pt x="34" y="45"/>
                  </a:lnTo>
                  <a:lnTo>
                    <a:pt x="33" y="51"/>
                  </a:lnTo>
                  <a:lnTo>
                    <a:pt x="34" y="56"/>
                  </a:lnTo>
                  <a:lnTo>
                    <a:pt x="36" y="61"/>
                  </a:lnTo>
                  <a:lnTo>
                    <a:pt x="40" y="65"/>
                  </a:lnTo>
                  <a:lnTo>
                    <a:pt x="44" y="68"/>
                  </a:lnTo>
                  <a:lnTo>
                    <a:pt x="48" y="70"/>
                  </a:lnTo>
                  <a:lnTo>
                    <a:pt x="53" y="70"/>
                  </a:lnTo>
                  <a:lnTo>
                    <a:pt x="58" y="70"/>
                  </a:lnTo>
                  <a:lnTo>
                    <a:pt x="63" y="68"/>
                  </a:lnTo>
                  <a:lnTo>
                    <a:pt x="67" y="65"/>
                  </a:lnTo>
                  <a:lnTo>
                    <a:pt x="70" y="61"/>
                  </a:lnTo>
                  <a:lnTo>
                    <a:pt x="72" y="56"/>
                  </a:lnTo>
                  <a:lnTo>
                    <a:pt x="72" y="51"/>
                  </a:lnTo>
                  <a:lnTo>
                    <a:pt x="72" y="45"/>
                  </a:lnTo>
                  <a:lnTo>
                    <a:pt x="70" y="42"/>
                  </a:lnTo>
                  <a:lnTo>
                    <a:pt x="67" y="38"/>
                  </a:lnTo>
                  <a:lnTo>
                    <a:pt x="63" y="34"/>
                  </a:lnTo>
                  <a:lnTo>
                    <a:pt x="58" y="32"/>
                  </a:lnTo>
                  <a:lnTo>
                    <a:pt x="53" y="31"/>
                  </a:lnTo>
                  <a:close/>
                  <a:moveTo>
                    <a:pt x="53" y="0"/>
                  </a:moveTo>
                  <a:lnTo>
                    <a:pt x="67" y="1"/>
                  </a:lnTo>
                  <a:lnTo>
                    <a:pt x="79" y="6"/>
                  </a:lnTo>
                  <a:lnTo>
                    <a:pt x="89" y="14"/>
                  </a:lnTo>
                  <a:lnTo>
                    <a:pt x="97" y="25"/>
                  </a:lnTo>
                  <a:lnTo>
                    <a:pt x="103" y="38"/>
                  </a:lnTo>
                  <a:lnTo>
                    <a:pt x="105" y="51"/>
                  </a:lnTo>
                  <a:lnTo>
                    <a:pt x="103" y="65"/>
                  </a:lnTo>
                  <a:lnTo>
                    <a:pt x="97" y="77"/>
                  </a:lnTo>
                  <a:lnTo>
                    <a:pt x="89" y="87"/>
                  </a:lnTo>
                  <a:lnTo>
                    <a:pt x="79" y="97"/>
                  </a:lnTo>
                  <a:lnTo>
                    <a:pt x="67" y="102"/>
                  </a:lnTo>
                  <a:lnTo>
                    <a:pt x="53" y="103"/>
                  </a:lnTo>
                  <a:lnTo>
                    <a:pt x="40" y="102"/>
                  </a:lnTo>
                  <a:lnTo>
                    <a:pt x="27" y="97"/>
                  </a:lnTo>
                  <a:lnTo>
                    <a:pt x="16" y="87"/>
                  </a:lnTo>
                  <a:lnTo>
                    <a:pt x="8" y="77"/>
                  </a:lnTo>
                  <a:lnTo>
                    <a:pt x="3" y="65"/>
                  </a:lnTo>
                  <a:lnTo>
                    <a:pt x="0" y="51"/>
                  </a:lnTo>
                  <a:lnTo>
                    <a:pt x="3" y="38"/>
                  </a:lnTo>
                  <a:lnTo>
                    <a:pt x="8" y="25"/>
                  </a:lnTo>
                  <a:lnTo>
                    <a:pt x="16" y="14"/>
                  </a:lnTo>
                  <a:lnTo>
                    <a:pt x="27" y="6"/>
                  </a:lnTo>
                  <a:lnTo>
                    <a:pt x="40" y="1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8FBFB"/>
            </a:solidFill>
            <a:ln w="0">
              <a:solidFill>
                <a:srgbClr val="F8FBF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52"/>
            <p:cNvSpPr>
              <a:spLocks/>
            </p:cNvSpPr>
            <p:nvPr/>
          </p:nvSpPr>
          <p:spPr bwMode="auto">
            <a:xfrm>
              <a:off x="1931" y="1504"/>
              <a:ext cx="283" cy="284"/>
            </a:xfrm>
            <a:custGeom>
              <a:avLst/>
              <a:gdLst>
                <a:gd name="T0" fmla="*/ 142 w 283"/>
                <a:gd name="T1" fmla="*/ 0 h 284"/>
                <a:gd name="T2" fmla="*/ 174 w 283"/>
                <a:gd name="T3" fmla="*/ 4 h 284"/>
                <a:gd name="T4" fmla="*/ 203 w 283"/>
                <a:gd name="T5" fmla="*/ 15 h 284"/>
                <a:gd name="T6" fmla="*/ 231 w 283"/>
                <a:gd name="T7" fmla="*/ 32 h 284"/>
                <a:gd name="T8" fmla="*/ 252 w 283"/>
                <a:gd name="T9" fmla="*/ 54 h 284"/>
                <a:gd name="T10" fmla="*/ 269 w 283"/>
                <a:gd name="T11" fmla="*/ 80 h 284"/>
                <a:gd name="T12" fmla="*/ 279 w 283"/>
                <a:gd name="T13" fmla="*/ 110 h 284"/>
                <a:gd name="T14" fmla="*/ 283 w 283"/>
                <a:gd name="T15" fmla="*/ 143 h 284"/>
                <a:gd name="T16" fmla="*/ 279 w 283"/>
                <a:gd name="T17" fmla="*/ 176 h 284"/>
                <a:gd name="T18" fmla="*/ 269 w 283"/>
                <a:gd name="T19" fmla="*/ 204 h 284"/>
                <a:gd name="T20" fmla="*/ 252 w 283"/>
                <a:gd name="T21" fmla="*/ 231 h 284"/>
                <a:gd name="T22" fmla="*/ 231 w 283"/>
                <a:gd name="T23" fmla="*/ 253 h 284"/>
                <a:gd name="T24" fmla="*/ 203 w 283"/>
                <a:gd name="T25" fmla="*/ 270 h 284"/>
                <a:gd name="T26" fmla="*/ 174 w 283"/>
                <a:gd name="T27" fmla="*/ 280 h 284"/>
                <a:gd name="T28" fmla="*/ 142 w 283"/>
                <a:gd name="T29" fmla="*/ 284 h 284"/>
                <a:gd name="T30" fmla="*/ 109 w 283"/>
                <a:gd name="T31" fmla="*/ 280 h 284"/>
                <a:gd name="T32" fmla="*/ 79 w 283"/>
                <a:gd name="T33" fmla="*/ 270 h 284"/>
                <a:gd name="T34" fmla="*/ 53 w 283"/>
                <a:gd name="T35" fmla="*/ 253 h 284"/>
                <a:gd name="T36" fmla="*/ 30 w 283"/>
                <a:gd name="T37" fmla="*/ 231 h 284"/>
                <a:gd name="T38" fmla="*/ 15 w 283"/>
                <a:gd name="T39" fmla="*/ 204 h 284"/>
                <a:gd name="T40" fmla="*/ 3 w 283"/>
                <a:gd name="T41" fmla="*/ 176 h 284"/>
                <a:gd name="T42" fmla="*/ 0 w 283"/>
                <a:gd name="T43" fmla="*/ 143 h 284"/>
                <a:gd name="T44" fmla="*/ 3 w 283"/>
                <a:gd name="T45" fmla="*/ 110 h 284"/>
                <a:gd name="T46" fmla="*/ 15 w 283"/>
                <a:gd name="T47" fmla="*/ 80 h 284"/>
                <a:gd name="T48" fmla="*/ 30 w 283"/>
                <a:gd name="T49" fmla="*/ 54 h 284"/>
                <a:gd name="T50" fmla="*/ 53 w 283"/>
                <a:gd name="T51" fmla="*/ 32 h 284"/>
                <a:gd name="T52" fmla="*/ 79 w 283"/>
                <a:gd name="T53" fmla="*/ 15 h 284"/>
                <a:gd name="T54" fmla="*/ 109 w 283"/>
                <a:gd name="T55" fmla="*/ 4 h 284"/>
                <a:gd name="T56" fmla="*/ 142 w 283"/>
                <a:gd name="T57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3" h="284">
                  <a:moveTo>
                    <a:pt x="142" y="0"/>
                  </a:moveTo>
                  <a:lnTo>
                    <a:pt x="174" y="4"/>
                  </a:lnTo>
                  <a:lnTo>
                    <a:pt x="203" y="15"/>
                  </a:lnTo>
                  <a:lnTo>
                    <a:pt x="231" y="32"/>
                  </a:lnTo>
                  <a:lnTo>
                    <a:pt x="252" y="54"/>
                  </a:lnTo>
                  <a:lnTo>
                    <a:pt x="269" y="80"/>
                  </a:lnTo>
                  <a:lnTo>
                    <a:pt x="279" y="110"/>
                  </a:lnTo>
                  <a:lnTo>
                    <a:pt x="283" y="143"/>
                  </a:lnTo>
                  <a:lnTo>
                    <a:pt x="279" y="176"/>
                  </a:lnTo>
                  <a:lnTo>
                    <a:pt x="269" y="204"/>
                  </a:lnTo>
                  <a:lnTo>
                    <a:pt x="252" y="231"/>
                  </a:lnTo>
                  <a:lnTo>
                    <a:pt x="231" y="253"/>
                  </a:lnTo>
                  <a:lnTo>
                    <a:pt x="203" y="270"/>
                  </a:lnTo>
                  <a:lnTo>
                    <a:pt x="174" y="280"/>
                  </a:lnTo>
                  <a:lnTo>
                    <a:pt x="142" y="284"/>
                  </a:lnTo>
                  <a:lnTo>
                    <a:pt x="109" y="280"/>
                  </a:lnTo>
                  <a:lnTo>
                    <a:pt x="79" y="270"/>
                  </a:lnTo>
                  <a:lnTo>
                    <a:pt x="53" y="253"/>
                  </a:lnTo>
                  <a:lnTo>
                    <a:pt x="30" y="231"/>
                  </a:lnTo>
                  <a:lnTo>
                    <a:pt x="15" y="204"/>
                  </a:lnTo>
                  <a:lnTo>
                    <a:pt x="3" y="176"/>
                  </a:lnTo>
                  <a:lnTo>
                    <a:pt x="0" y="143"/>
                  </a:lnTo>
                  <a:lnTo>
                    <a:pt x="3" y="110"/>
                  </a:lnTo>
                  <a:lnTo>
                    <a:pt x="15" y="80"/>
                  </a:lnTo>
                  <a:lnTo>
                    <a:pt x="30" y="54"/>
                  </a:lnTo>
                  <a:lnTo>
                    <a:pt x="53" y="32"/>
                  </a:lnTo>
                  <a:lnTo>
                    <a:pt x="79" y="15"/>
                  </a:lnTo>
                  <a:lnTo>
                    <a:pt x="109" y="4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24"/>
            </a:solidFill>
            <a:ln w="0">
              <a:solidFill>
                <a:srgbClr val="00002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53"/>
            <p:cNvSpPr>
              <a:spLocks noEditPoints="1"/>
            </p:cNvSpPr>
            <p:nvPr/>
          </p:nvSpPr>
          <p:spPr bwMode="auto">
            <a:xfrm>
              <a:off x="1951" y="1524"/>
              <a:ext cx="243" cy="245"/>
            </a:xfrm>
            <a:custGeom>
              <a:avLst/>
              <a:gdLst>
                <a:gd name="T0" fmla="*/ 122 w 243"/>
                <a:gd name="T1" fmla="*/ 17 h 245"/>
                <a:gd name="T2" fmla="*/ 93 w 243"/>
                <a:gd name="T3" fmla="*/ 21 h 245"/>
                <a:gd name="T4" fmla="*/ 68 w 243"/>
                <a:gd name="T5" fmla="*/ 31 h 245"/>
                <a:gd name="T6" fmla="*/ 47 w 243"/>
                <a:gd name="T7" fmla="*/ 48 h 245"/>
                <a:gd name="T8" fmla="*/ 30 w 243"/>
                <a:gd name="T9" fmla="*/ 69 h 245"/>
                <a:gd name="T10" fmla="*/ 20 w 243"/>
                <a:gd name="T11" fmla="*/ 94 h 245"/>
                <a:gd name="T12" fmla="*/ 16 w 243"/>
                <a:gd name="T13" fmla="*/ 123 h 245"/>
                <a:gd name="T14" fmla="*/ 20 w 243"/>
                <a:gd name="T15" fmla="*/ 150 h 245"/>
                <a:gd name="T16" fmla="*/ 30 w 243"/>
                <a:gd name="T17" fmla="*/ 177 h 245"/>
                <a:gd name="T18" fmla="*/ 47 w 243"/>
                <a:gd name="T19" fmla="*/ 197 h 245"/>
                <a:gd name="T20" fmla="*/ 68 w 243"/>
                <a:gd name="T21" fmla="*/ 214 h 245"/>
                <a:gd name="T22" fmla="*/ 93 w 243"/>
                <a:gd name="T23" fmla="*/ 225 h 245"/>
                <a:gd name="T24" fmla="*/ 122 w 243"/>
                <a:gd name="T25" fmla="*/ 229 h 245"/>
                <a:gd name="T26" fmla="*/ 149 w 243"/>
                <a:gd name="T27" fmla="*/ 225 h 245"/>
                <a:gd name="T28" fmla="*/ 175 w 243"/>
                <a:gd name="T29" fmla="*/ 214 h 245"/>
                <a:gd name="T30" fmla="*/ 196 w 243"/>
                <a:gd name="T31" fmla="*/ 197 h 245"/>
                <a:gd name="T32" fmla="*/ 213 w 243"/>
                <a:gd name="T33" fmla="*/ 177 h 245"/>
                <a:gd name="T34" fmla="*/ 224 w 243"/>
                <a:gd name="T35" fmla="*/ 150 h 245"/>
                <a:gd name="T36" fmla="*/ 228 w 243"/>
                <a:gd name="T37" fmla="*/ 123 h 245"/>
                <a:gd name="T38" fmla="*/ 224 w 243"/>
                <a:gd name="T39" fmla="*/ 94 h 245"/>
                <a:gd name="T40" fmla="*/ 213 w 243"/>
                <a:gd name="T41" fmla="*/ 69 h 245"/>
                <a:gd name="T42" fmla="*/ 196 w 243"/>
                <a:gd name="T43" fmla="*/ 48 h 245"/>
                <a:gd name="T44" fmla="*/ 175 w 243"/>
                <a:gd name="T45" fmla="*/ 31 h 245"/>
                <a:gd name="T46" fmla="*/ 149 w 243"/>
                <a:gd name="T47" fmla="*/ 21 h 245"/>
                <a:gd name="T48" fmla="*/ 122 w 243"/>
                <a:gd name="T49" fmla="*/ 17 h 245"/>
                <a:gd name="T50" fmla="*/ 122 w 243"/>
                <a:gd name="T51" fmla="*/ 0 h 245"/>
                <a:gd name="T52" fmla="*/ 149 w 243"/>
                <a:gd name="T53" fmla="*/ 4 h 245"/>
                <a:gd name="T54" fmla="*/ 175 w 243"/>
                <a:gd name="T55" fmla="*/ 13 h 245"/>
                <a:gd name="T56" fmla="*/ 198 w 243"/>
                <a:gd name="T57" fmla="*/ 27 h 245"/>
                <a:gd name="T58" fmla="*/ 217 w 243"/>
                <a:gd name="T59" fmla="*/ 46 h 245"/>
                <a:gd name="T60" fmla="*/ 232 w 243"/>
                <a:gd name="T61" fmla="*/ 69 h 245"/>
                <a:gd name="T62" fmla="*/ 241 w 243"/>
                <a:gd name="T63" fmla="*/ 94 h 245"/>
                <a:gd name="T64" fmla="*/ 243 w 243"/>
                <a:gd name="T65" fmla="*/ 123 h 245"/>
                <a:gd name="T66" fmla="*/ 241 w 243"/>
                <a:gd name="T67" fmla="*/ 150 h 245"/>
                <a:gd name="T68" fmla="*/ 232 w 243"/>
                <a:gd name="T69" fmla="*/ 177 h 245"/>
                <a:gd name="T70" fmla="*/ 217 w 243"/>
                <a:gd name="T71" fmla="*/ 199 h 245"/>
                <a:gd name="T72" fmla="*/ 198 w 243"/>
                <a:gd name="T73" fmla="*/ 217 h 245"/>
                <a:gd name="T74" fmla="*/ 175 w 243"/>
                <a:gd name="T75" fmla="*/ 231 h 245"/>
                <a:gd name="T76" fmla="*/ 149 w 243"/>
                <a:gd name="T77" fmla="*/ 241 h 245"/>
                <a:gd name="T78" fmla="*/ 122 w 243"/>
                <a:gd name="T79" fmla="*/ 245 h 245"/>
                <a:gd name="T80" fmla="*/ 93 w 243"/>
                <a:gd name="T81" fmla="*/ 241 h 245"/>
                <a:gd name="T82" fmla="*/ 68 w 243"/>
                <a:gd name="T83" fmla="*/ 231 h 245"/>
                <a:gd name="T84" fmla="*/ 46 w 243"/>
                <a:gd name="T85" fmla="*/ 217 h 245"/>
                <a:gd name="T86" fmla="*/ 26 w 243"/>
                <a:gd name="T87" fmla="*/ 199 h 245"/>
                <a:gd name="T88" fmla="*/ 12 w 243"/>
                <a:gd name="T89" fmla="*/ 177 h 245"/>
                <a:gd name="T90" fmla="*/ 3 w 243"/>
                <a:gd name="T91" fmla="*/ 150 h 245"/>
                <a:gd name="T92" fmla="*/ 0 w 243"/>
                <a:gd name="T93" fmla="*/ 123 h 245"/>
                <a:gd name="T94" fmla="*/ 3 w 243"/>
                <a:gd name="T95" fmla="*/ 94 h 245"/>
                <a:gd name="T96" fmla="*/ 12 w 243"/>
                <a:gd name="T97" fmla="*/ 69 h 245"/>
                <a:gd name="T98" fmla="*/ 26 w 243"/>
                <a:gd name="T99" fmla="*/ 46 h 245"/>
                <a:gd name="T100" fmla="*/ 46 w 243"/>
                <a:gd name="T101" fmla="*/ 27 h 245"/>
                <a:gd name="T102" fmla="*/ 68 w 243"/>
                <a:gd name="T103" fmla="*/ 13 h 245"/>
                <a:gd name="T104" fmla="*/ 93 w 243"/>
                <a:gd name="T105" fmla="*/ 4 h 245"/>
                <a:gd name="T106" fmla="*/ 122 w 243"/>
                <a:gd name="T107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3" h="245">
                  <a:moveTo>
                    <a:pt x="122" y="17"/>
                  </a:moveTo>
                  <a:lnTo>
                    <a:pt x="93" y="21"/>
                  </a:lnTo>
                  <a:lnTo>
                    <a:pt x="68" y="31"/>
                  </a:lnTo>
                  <a:lnTo>
                    <a:pt x="47" y="48"/>
                  </a:lnTo>
                  <a:lnTo>
                    <a:pt x="30" y="69"/>
                  </a:lnTo>
                  <a:lnTo>
                    <a:pt x="20" y="94"/>
                  </a:lnTo>
                  <a:lnTo>
                    <a:pt x="16" y="123"/>
                  </a:lnTo>
                  <a:lnTo>
                    <a:pt x="20" y="150"/>
                  </a:lnTo>
                  <a:lnTo>
                    <a:pt x="30" y="177"/>
                  </a:lnTo>
                  <a:lnTo>
                    <a:pt x="47" y="197"/>
                  </a:lnTo>
                  <a:lnTo>
                    <a:pt x="68" y="214"/>
                  </a:lnTo>
                  <a:lnTo>
                    <a:pt x="93" y="225"/>
                  </a:lnTo>
                  <a:lnTo>
                    <a:pt x="122" y="229"/>
                  </a:lnTo>
                  <a:lnTo>
                    <a:pt x="149" y="225"/>
                  </a:lnTo>
                  <a:lnTo>
                    <a:pt x="175" y="214"/>
                  </a:lnTo>
                  <a:lnTo>
                    <a:pt x="196" y="197"/>
                  </a:lnTo>
                  <a:lnTo>
                    <a:pt x="213" y="177"/>
                  </a:lnTo>
                  <a:lnTo>
                    <a:pt x="224" y="150"/>
                  </a:lnTo>
                  <a:lnTo>
                    <a:pt x="228" y="123"/>
                  </a:lnTo>
                  <a:lnTo>
                    <a:pt x="224" y="94"/>
                  </a:lnTo>
                  <a:lnTo>
                    <a:pt x="213" y="69"/>
                  </a:lnTo>
                  <a:lnTo>
                    <a:pt x="196" y="48"/>
                  </a:lnTo>
                  <a:lnTo>
                    <a:pt x="175" y="31"/>
                  </a:lnTo>
                  <a:lnTo>
                    <a:pt x="149" y="21"/>
                  </a:lnTo>
                  <a:lnTo>
                    <a:pt x="122" y="17"/>
                  </a:lnTo>
                  <a:close/>
                  <a:moveTo>
                    <a:pt x="122" y="0"/>
                  </a:moveTo>
                  <a:lnTo>
                    <a:pt x="149" y="4"/>
                  </a:lnTo>
                  <a:lnTo>
                    <a:pt x="175" y="13"/>
                  </a:lnTo>
                  <a:lnTo>
                    <a:pt x="198" y="27"/>
                  </a:lnTo>
                  <a:lnTo>
                    <a:pt x="217" y="46"/>
                  </a:lnTo>
                  <a:lnTo>
                    <a:pt x="232" y="69"/>
                  </a:lnTo>
                  <a:lnTo>
                    <a:pt x="241" y="94"/>
                  </a:lnTo>
                  <a:lnTo>
                    <a:pt x="243" y="123"/>
                  </a:lnTo>
                  <a:lnTo>
                    <a:pt x="241" y="150"/>
                  </a:lnTo>
                  <a:lnTo>
                    <a:pt x="232" y="177"/>
                  </a:lnTo>
                  <a:lnTo>
                    <a:pt x="217" y="199"/>
                  </a:lnTo>
                  <a:lnTo>
                    <a:pt x="198" y="217"/>
                  </a:lnTo>
                  <a:lnTo>
                    <a:pt x="175" y="231"/>
                  </a:lnTo>
                  <a:lnTo>
                    <a:pt x="149" y="241"/>
                  </a:lnTo>
                  <a:lnTo>
                    <a:pt x="122" y="245"/>
                  </a:lnTo>
                  <a:lnTo>
                    <a:pt x="93" y="241"/>
                  </a:lnTo>
                  <a:lnTo>
                    <a:pt x="68" y="231"/>
                  </a:lnTo>
                  <a:lnTo>
                    <a:pt x="46" y="217"/>
                  </a:lnTo>
                  <a:lnTo>
                    <a:pt x="26" y="199"/>
                  </a:lnTo>
                  <a:lnTo>
                    <a:pt x="12" y="177"/>
                  </a:lnTo>
                  <a:lnTo>
                    <a:pt x="3" y="150"/>
                  </a:lnTo>
                  <a:lnTo>
                    <a:pt x="0" y="123"/>
                  </a:lnTo>
                  <a:lnTo>
                    <a:pt x="3" y="94"/>
                  </a:lnTo>
                  <a:lnTo>
                    <a:pt x="12" y="69"/>
                  </a:lnTo>
                  <a:lnTo>
                    <a:pt x="26" y="46"/>
                  </a:lnTo>
                  <a:lnTo>
                    <a:pt x="46" y="27"/>
                  </a:lnTo>
                  <a:lnTo>
                    <a:pt x="68" y="13"/>
                  </a:lnTo>
                  <a:lnTo>
                    <a:pt x="93" y="4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F0F9F7"/>
            </a:solidFill>
            <a:ln w="0">
              <a:solidFill>
                <a:srgbClr val="F0F9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54"/>
            <p:cNvSpPr>
              <a:spLocks/>
            </p:cNvSpPr>
            <p:nvPr/>
          </p:nvSpPr>
          <p:spPr bwMode="auto">
            <a:xfrm>
              <a:off x="2065" y="1560"/>
              <a:ext cx="65" cy="155"/>
            </a:xfrm>
            <a:custGeom>
              <a:avLst/>
              <a:gdLst>
                <a:gd name="T0" fmla="*/ 8 w 65"/>
                <a:gd name="T1" fmla="*/ 0 h 155"/>
                <a:gd name="T2" fmla="*/ 10 w 65"/>
                <a:gd name="T3" fmla="*/ 2 h 155"/>
                <a:gd name="T4" fmla="*/ 13 w 65"/>
                <a:gd name="T5" fmla="*/ 3 h 155"/>
                <a:gd name="T6" fmla="*/ 16 w 65"/>
                <a:gd name="T7" fmla="*/ 6 h 155"/>
                <a:gd name="T8" fmla="*/ 16 w 65"/>
                <a:gd name="T9" fmla="*/ 8 h 155"/>
                <a:gd name="T10" fmla="*/ 16 w 65"/>
                <a:gd name="T11" fmla="*/ 93 h 155"/>
                <a:gd name="T12" fmla="*/ 64 w 65"/>
                <a:gd name="T13" fmla="*/ 142 h 155"/>
                <a:gd name="T14" fmla="*/ 65 w 65"/>
                <a:gd name="T15" fmla="*/ 144 h 155"/>
                <a:gd name="T16" fmla="*/ 65 w 65"/>
                <a:gd name="T17" fmla="*/ 147 h 155"/>
                <a:gd name="T18" fmla="*/ 65 w 65"/>
                <a:gd name="T19" fmla="*/ 150 h 155"/>
                <a:gd name="T20" fmla="*/ 64 w 65"/>
                <a:gd name="T21" fmla="*/ 152 h 155"/>
                <a:gd name="T22" fmla="*/ 61 w 65"/>
                <a:gd name="T23" fmla="*/ 155 h 155"/>
                <a:gd name="T24" fmla="*/ 57 w 65"/>
                <a:gd name="T25" fmla="*/ 155 h 155"/>
                <a:gd name="T26" fmla="*/ 55 w 65"/>
                <a:gd name="T27" fmla="*/ 155 h 155"/>
                <a:gd name="T28" fmla="*/ 52 w 65"/>
                <a:gd name="T29" fmla="*/ 152 h 155"/>
                <a:gd name="T30" fmla="*/ 2 w 65"/>
                <a:gd name="T31" fmla="*/ 103 h 155"/>
                <a:gd name="T32" fmla="*/ 2 w 65"/>
                <a:gd name="T33" fmla="*/ 103 h 155"/>
                <a:gd name="T34" fmla="*/ 0 w 65"/>
                <a:gd name="T35" fmla="*/ 100 h 155"/>
                <a:gd name="T36" fmla="*/ 0 w 65"/>
                <a:gd name="T37" fmla="*/ 100 h 155"/>
                <a:gd name="T38" fmla="*/ 0 w 65"/>
                <a:gd name="T39" fmla="*/ 97 h 155"/>
                <a:gd name="T40" fmla="*/ 0 w 65"/>
                <a:gd name="T41" fmla="*/ 97 h 155"/>
                <a:gd name="T42" fmla="*/ 0 w 65"/>
                <a:gd name="T43" fmla="*/ 97 h 155"/>
                <a:gd name="T44" fmla="*/ 0 w 65"/>
                <a:gd name="T45" fmla="*/ 8 h 155"/>
                <a:gd name="T46" fmla="*/ 0 w 65"/>
                <a:gd name="T47" fmla="*/ 6 h 155"/>
                <a:gd name="T48" fmla="*/ 1 w 65"/>
                <a:gd name="T49" fmla="*/ 3 h 155"/>
                <a:gd name="T50" fmla="*/ 4 w 65"/>
                <a:gd name="T51" fmla="*/ 2 h 155"/>
                <a:gd name="T52" fmla="*/ 8 w 65"/>
                <a:gd name="T53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5" h="155">
                  <a:moveTo>
                    <a:pt x="8" y="0"/>
                  </a:moveTo>
                  <a:lnTo>
                    <a:pt x="10" y="2"/>
                  </a:lnTo>
                  <a:lnTo>
                    <a:pt x="13" y="3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93"/>
                  </a:lnTo>
                  <a:lnTo>
                    <a:pt x="64" y="142"/>
                  </a:lnTo>
                  <a:lnTo>
                    <a:pt x="65" y="144"/>
                  </a:lnTo>
                  <a:lnTo>
                    <a:pt x="65" y="147"/>
                  </a:lnTo>
                  <a:lnTo>
                    <a:pt x="65" y="150"/>
                  </a:lnTo>
                  <a:lnTo>
                    <a:pt x="64" y="152"/>
                  </a:lnTo>
                  <a:lnTo>
                    <a:pt x="61" y="155"/>
                  </a:lnTo>
                  <a:lnTo>
                    <a:pt x="57" y="155"/>
                  </a:lnTo>
                  <a:lnTo>
                    <a:pt x="55" y="155"/>
                  </a:lnTo>
                  <a:lnTo>
                    <a:pt x="52" y="152"/>
                  </a:lnTo>
                  <a:lnTo>
                    <a:pt x="2" y="103"/>
                  </a:lnTo>
                  <a:lnTo>
                    <a:pt x="2" y="103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3"/>
                  </a:lnTo>
                  <a:lnTo>
                    <a:pt x="4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0F9F7"/>
            </a:solidFill>
            <a:ln w="0">
              <a:solidFill>
                <a:srgbClr val="F0F9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55"/>
            <p:cNvSpPr>
              <a:spLocks/>
            </p:cNvSpPr>
            <p:nvPr/>
          </p:nvSpPr>
          <p:spPr bwMode="auto">
            <a:xfrm>
              <a:off x="1849" y="2041"/>
              <a:ext cx="487" cy="487"/>
            </a:xfrm>
            <a:custGeom>
              <a:avLst/>
              <a:gdLst>
                <a:gd name="T0" fmla="*/ 243 w 487"/>
                <a:gd name="T1" fmla="*/ 0 h 487"/>
                <a:gd name="T2" fmla="*/ 287 w 487"/>
                <a:gd name="T3" fmla="*/ 4 h 487"/>
                <a:gd name="T4" fmla="*/ 328 w 487"/>
                <a:gd name="T5" fmla="*/ 16 h 487"/>
                <a:gd name="T6" fmla="*/ 366 w 487"/>
                <a:gd name="T7" fmla="*/ 34 h 487"/>
                <a:gd name="T8" fmla="*/ 400 w 487"/>
                <a:gd name="T9" fmla="*/ 57 h 487"/>
                <a:gd name="T10" fmla="*/ 429 w 487"/>
                <a:gd name="T11" fmla="*/ 86 h 487"/>
                <a:gd name="T12" fmla="*/ 454 w 487"/>
                <a:gd name="T13" fmla="*/ 120 h 487"/>
                <a:gd name="T14" fmla="*/ 472 w 487"/>
                <a:gd name="T15" fmla="*/ 158 h 487"/>
                <a:gd name="T16" fmla="*/ 483 w 487"/>
                <a:gd name="T17" fmla="*/ 200 h 487"/>
                <a:gd name="T18" fmla="*/ 487 w 487"/>
                <a:gd name="T19" fmla="*/ 243 h 487"/>
                <a:gd name="T20" fmla="*/ 483 w 487"/>
                <a:gd name="T21" fmla="*/ 288 h 487"/>
                <a:gd name="T22" fmla="*/ 472 w 487"/>
                <a:gd name="T23" fmla="*/ 328 h 487"/>
                <a:gd name="T24" fmla="*/ 454 w 487"/>
                <a:gd name="T25" fmla="*/ 366 h 487"/>
                <a:gd name="T26" fmla="*/ 429 w 487"/>
                <a:gd name="T27" fmla="*/ 400 h 487"/>
                <a:gd name="T28" fmla="*/ 400 w 487"/>
                <a:gd name="T29" fmla="*/ 431 h 487"/>
                <a:gd name="T30" fmla="*/ 366 w 487"/>
                <a:gd name="T31" fmla="*/ 454 h 487"/>
                <a:gd name="T32" fmla="*/ 328 w 487"/>
                <a:gd name="T33" fmla="*/ 472 h 487"/>
                <a:gd name="T34" fmla="*/ 287 w 487"/>
                <a:gd name="T35" fmla="*/ 483 h 487"/>
                <a:gd name="T36" fmla="*/ 243 w 487"/>
                <a:gd name="T37" fmla="*/ 487 h 487"/>
                <a:gd name="T38" fmla="*/ 200 w 487"/>
                <a:gd name="T39" fmla="*/ 483 h 487"/>
                <a:gd name="T40" fmla="*/ 158 w 487"/>
                <a:gd name="T41" fmla="*/ 472 h 487"/>
                <a:gd name="T42" fmla="*/ 120 w 487"/>
                <a:gd name="T43" fmla="*/ 454 h 487"/>
                <a:gd name="T44" fmla="*/ 86 w 487"/>
                <a:gd name="T45" fmla="*/ 431 h 487"/>
                <a:gd name="T46" fmla="*/ 57 w 487"/>
                <a:gd name="T47" fmla="*/ 400 h 487"/>
                <a:gd name="T48" fmla="*/ 33 w 487"/>
                <a:gd name="T49" fmla="*/ 366 h 487"/>
                <a:gd name="T50" fmla="*/ 16 w 487"/>
                <a:gd name="T51" fmla="*/ 328 h 487"/>
                <a:gd name="T52" fmla="*/ 4 w 487"/>
                <a:gd name="T53" fmla="*/ 288 h 487"/>
                <a:gd name="T54" fmla="*/ 0 w 487"/>
                <a:gd name="T55" fmla="*/ 243 h 487"/>
                <a:gd name="T56" fmla="*/ 4 w 487"/>
                <a:gd name="T57" fmla="*/ 200 h 487"/>
                <a:gd name="T58" fmla="*/ 16 w 487"/>
                <a:gd name="T59" fmla="*/ 158 h 487"/>
                <a:gd name="T60" fmla="*/ 33 w 487"/>
                <a:gd name="T61" fmla="*/ 120 h 487"/>
                <a:gd name="T62" fmla="*/ 57 w 487"/>
                <a:gd name="T63" fmla="*/ 86 h 487"/>
                <a:gd name="T64" fmla="*/ 86 w 487"/>
                <a:gd name="T65" fmla="*/ 57 h 487"/>
                <a:gd name="T66" fmla="*/ 120 w 487"/>
                <a:gd name="T67" fmla="*/ 34 h 487"/>
                <a:gd name="T68" fmla="*/ 158 w 487"/>
                <a:gd name="T69" fmla="*/ 16 h 487"/>
                <a:gd name="T70" fmla="*/ 200 w 487"/>
                <a:gd name="T71" fmla="*/ 4 h 487"/>
                <a:gd name="T72" fmla="*/ 243 w 487"/>
                <a:gd name="T73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7" h="487">
                  <a:moveTo>
                    <a:pt x="243" y="0"/>
                  </a:moveTo>
                  <a:lnTo>
                    <a:pt x="287" y="4"/>
                  </a:lnTo>
                  <a:lnTo>
                    <a:pt x="328" y="16"/>
                  </a:lnTo>
                  <a:lnTo>
                    <a:pt x="366" y="34"/>
                  </a:lnTo>
                  <a:lnTo>
                    <a:pt x="400" y="57"/>
                  </a:lnTo>
                  <a:lnTo>
                    <a:pt x="429" y="86"/>
                  </a:lnTo>
                  <a:lnTo>
                    <a:pt x="454" y="120"/>
                  </a:lnTo>
                  <a:lnTo>
                    <a:pt x="472" y="158"/>
                  </a:lnTo>
                  <a:lnTo>
                    <a:pt x="483" y="200"/>
                  </a:lnTo>
                  <a:lnTo>
                    <a:pt x="487" y="243"/>
                  </a:lnTo>
                  <a:lnTo>
                    <a:pt x="483" y="288"/>
                  </a:lnTo>
                  <a:lnTo>
                    <a:pt x="472" y="328"/>
                  </a:lnTo>
                  <a:lnTo>
                    <a:pt x="454" y="366"/>
                  </a:lnTo>
                  <a:lnTo>
                    <a:pt x="429" y="400"/>
                  </a:lnTo>
                  <a:lnTo>
                    <a:pt x="400" y="431"/>
                  </a:lnTo>
                  <a:lnTo>
                    <a:pt x="366" y="454"/>
                  </a:lnTo>
                  <a:lnTo>
                    <a:pt x="328" y="472"/>
                  </a:lnTo>
                  <a:lnTo>
                    <a:pt x="287" y="483"/>
                  </a:lnTo>
                  <a:lnTo>
                    <a:pt x="243" y="487"/>
                  </a:lnTo>
                  <a:lnTo>
                    <a:pt x="200" y="483"/>
                  </a:lnTo>
                  <a:lnTo>
                    <a:pt x="158" y="472"/>
                  </a:lnTo>
                  <a:lnTo>
                    <a:pt x="120" y="454"/>
                  </a:lnTo>
                  <a:lnTo>
                    <a:pt x="86" y="431"/>
                  </a:lnTo>
                  <a:lnTo>
                    <a:pt x="57" y="400"/>
                  </a:lnTo>
                  <a:lnTo>
                    <a:pt x="33" y="366"/>
                  </a:lnTo>
                  <a:lnTo>
                    <a:pt x="16" y="328"/>
                  </a:lnTo>
                  <a:lnTo>
                    <a:pt x="4" y="288"/>
                  </a:lnTo>
                  <a:lnTo>
                    <a:pt x="0" y="243"/>
                  </a:lnTo>
                  <a:lnTo>
                    <a:pt x="4" y="200"/>
                  </a:lnTo>
                  <a:lnTo>
                    <a:pt x="16" y="158"/>
                  </a:lnTo>
                  <a:lnTo>
                    <a:pt x="33" y="120"/>
                  </a:lnTo>
                  <a:lnTo>
                    <a:pt x="57" y="86"/>
                  </a:lnTo>
                  <a:lnTo>
                    <a:pt x="86" y="57"/>
                  </a:lnTo>
                  <a:lnTo>
                    <a:pt x="120" y="34"/>
                  </a:lnTo>
                  <a:lnTo>
                    <a:pt x="158" y="16"/>
                  </a:lnTo>
                  <a:lnTo>
                    <a:pt x="200" y="4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000024"/>
            </a:solidFill>
            <a:ln w="0">
              <a:solidFill>
                <a:srgbClr val="00002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6"/>
            <p:cNvSpPr>
              <a:spLocks noEditPoints="1"/>
            </p:cNvSpPr>
            <p:nvPr/>
          </p:nvSpPr>
          <p:spPr bwMode="auto">
            <a:xfrm>
              <a:off x="2057" y="2148"/>
              <a:ext cx="177" cy="177"/>
            </a:xfrm>
            <a:custGeom>
              <a:avLst/>
              <a:gdLst>
                <a:gd name="T0" fmla="*/ 88 w 177"/>
                <a:gd name="T1" fmla="*/ 32 h 177"/>
                <a:gd name="T2" fmla="*/ 73 w 177"/>
                <a:gd name="T3" fmla="*/ 34 h 177"/>
                <a:gd name="T4" fmla="*/ 60 w 177"/>
                <a:gd name="T5" fmla="*/ 39 h 177"/>
                <a:gd name="T6" fmla="*/ 48 w 177"/>
                <a:gd name="T7" fmla="*/ 49 h 177"/>
                <a:gd name="T8" fmla="*/ 39 w 177"/>
                <a:gd name="T9" fmla="*/ 60 h 177"/>
                <a:gd name="T10" fmla="*/ 34 w 177"/>
                <a:gd name="T11" fmla="*/ 74 h 177"/>
                <a:gd name="T12" fmla="*/ 31 w 177"/>
                <a:gd name="T13" fmla="*/ 88 h 177"/>
                <a:gd name="T14" fmla="*/ 34 w 177"/>
                <a:gd name="T15" fmla="*/ 102 h 177"/>
                <a:gd name="T16" fmla="*/ 39 w 177"/>
                <a:gd name="T17" fmla="*/ 115 h 177"/>
                <a:gd name="T18" fmla="*/ 48 w 177"/>
                <a:gd name="T19" fmla="*/ 127 h 177"/>
                <a:gd name="T20" fmla="*/ 60 w 177"/>
                <a:gd name="T21" fmla="*/ 136 h 177"/>
                <a:gd name="T22" fmla="*/ 73 w 177"/>
                <a:gd name="T23" fmla="*/ 143 h 177"/>
                <a:gd name="T24" fmla="*/ 88 w 177"/>
                <a:gd name="T25" fmla="*/ 144 h 177"/>
                <a:gd name="T26" fmla="*/ 102 w 177"/>
                <a:gd name="T27" fmla="*/ 143 h 177"/>
                <a:gd name="T28" fmla="*/ 115 w 177"/>
                <a:gd name="T29" fmla="*/ 136 h 177"/>
                <a:gd name="T30" fmla="*/ 127 w 177"/>
                <a:gd name="T31" fmla="*/ 127 h 177"/>
                <a:gd name="T32" fmla="*/ 139 w 177"/>
                <a:gd name="T33" fmla="*/ 139 h 177"/>
                <a:gd name="T34" fmla="*/ 127 w 177"/>
                <a:gd name="T35" fmla="*/ 127 h 177"/>
                <a:gd name="T36" fmla="*/ 136 w 177"/>
                <a:gd name="T37" fmla="*/ 115 h 177"/>
                <a:gd name="T38" fmla="*/ 143 w 177"/>
                <a:gd name="T39" fmla="*/ 102 h 177"/>
                <a:gd name="T40" fmla="*/ 144 w 177"/>
                <a:gd name="T41" fmla="*/ 88 h 177"/>
                <a:gd name="T42" fmla="*/ 143 w 177"/>
                <a:gd name="T43" fmla="*/ 74 h 177"/>
                <a:gd name="T44" fmla="*/ 136 w 177"/>
                <a:gd name="T45" fmla="*/ 60 h 177"/>
                <a:gd name="T46" fmla="*/ 127 w 177"/>
                <a:gd name="T47" fmla="*/ 49 h 177"/>
                <a:gd name="T48" fmla="*/ 115 w 177"/>
                <a:gd name="T49" fmla="*/ 39 h 177"/>
                <a:gd name="T50" fmla="*/ 102 w 177"/>
                <a:gd name="T51" fmla="*/ 34 h 177"/>
                <a:gd name="T52" fmla="*/ 88 w 177"/>
                <a:gd name="T53" fmla="*/ 32 h 177"/>
                <a:gd name="T54" fmla="*/ 88 w 177"/>
                <a:gd name="T55" fmla="*/ 0 h 177"/>
                <a:gd name="T56" fmla="*/ 110 w 177"/>
                <a:gd name="T57" fmla="*/ 3 h 177"/>
                <a:gd name="T58" fmla="*/ 132 w 177"/>
                <a:gd name="T59" fmla="*/ 11 h 177"/>
                <a:gd name="T60" fmla="*/ 151 w 177"/>
                <a:gd name="T61" fmla="*/ 25 h 177"/>
                <a:gd name="T62" fmla="*/ 165 w 177"/>
                <a:gd name="T63" fmla="*/ 45 h 177"/>
                <a:gd name="T64" fmla="*/ 174 w 177"/>
                <a:gd name="T65" fmla="*/ 66 h 177"/>
                <a:gd name="T66" fmla="*/ 177 w 177"/>
                <a:gd name="T67" fmla="*/ 88 h 177"/>
                <a:gd name="T68" fmla="*/ 174 w 177"/>
                <a:gd name="T69" fmla="*/ 110 h 177"/>
                <a:gd name="T70" fmla="*/ 165 w 177"/>
                <a:gd name="T71" fmla="*/ 131 h 177"/>
                <a:gd name="T72" fmla="*/ 151 w 177"/>
                <a:gd name="T73" fmla="*/ 151 h 177"/>
                <a:gd name="T74" fmla="*/ 151 w 177"/>
                <a:gd name="T75" fmla="*/ 151 h 177"/>
                <a:gd name="T76" fmla="*/ 132 w 177"/>
                <a:gd name="T77" fmla="*/ 165 h 177"/>
                <a:gd name="T78" fmla="*/ 110 w 177"/>
                <a:gd name="T79" fmla="*/ 173 h 177"/>
                <a:gd name="T80" fmla="*/ 88 w 177"/>
                <a:gd name="T81" fmla="*/ 177 h 177"/>
                <a:gd name="T82" fmla="*/ 65 w 177"/>
                <a:gd name="T83" fmla="*/ 173 h 177"/>
                <a:gd name="T84" fmla="*/ 45 w 177"/>
                <a:gd name="T85" fmla="*/ 165 h 177"/>
                <a:gd name="T86" fmla="*/ 26 w 177"/>
                <a:gd name="T87" fmla="*/ 151 h 177"/>
                <a:gd name="T88" fmla="*/ 12 w 177"/>
                <a:gd name="T89" fmla="*/ 131 h 177"/>
                <a:gd name="T90" fmla="*/ 3 w 177"/>
                <a:gd name="T91" fmla="*/ 110 h 177"/>
                <a:gd name="T92" fmla="*/ 0 w 177"/>
                <a:gd name="T93" fmla="*/ 88 h 177"/>
                <a:gd name="T94" fmla="*/ 3 w 177"/>
                <a:gd name="T95" fmla="*/ 66 h 177"/>
                <a:gd name="T96" fmla="*/ 12 w 177"/>
                <a:gd name="T97" fmla="*/ 45 h 177"/>
                <a:gd name="T98" fmla="*/ 26 w 177"/>
                <a:gd name="T99" fmla="*/ 25 h 177"/>
                <a:gd name="T100" fmla="*/ 45 w 177"/>
                <a:gd name="T101" fmla="*/ 11 h 177"/>
                <a:gd name="T102" fmla="*/ 65 w 177"/>
                <a:gd name="T103" fmla="*/ 3 h 177"/>
                <a:gd name="T104" fmla="*/ 88 w 177"/>
                <a:gd name="T10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7" h="177">
                  <a:moveTo>
                    <a:pt x="88" y="32"/>
                  </a:moveTo>
                  <a:lnTo>
                    <a:pt x="73" y="34"/>
                  </a:lnTo>
                  <a:lnTo>
                    <a:pt x="60" y="39"/>
                  </a:lnTo>
                  <a:lnTo>
                    <a:pt x="48" y="49"/>
                  </a:lnTo>
                  <a:lnTo>
                    <a:pt x="39" y="60"/>
                  </a:lnTo>
                  <a:lnTo>
                    <a:pt x="34" y="74"/>
                  </a:lnTo>
                  <a:lnTo>
                    <a:pt x="31" y="88"/>
                  </a:lnTo>
                  <a:lnTo>
                    <a:pt x="34" y="102"/>
                  </a:lnTo>
                  <a:lnTo>
                    <a:pt x="39" y="115"/>
                  </a:lnTo>
                  <a:lnTo>
                    <a:pt x="48" y="127"/>
                  </a:lnTo>
                  <a:lnTo>
                    <a:pt x="60" y="136"/>
                  </a:lnTo>
                  <a:lnTo>
                    <a:pt x="73" y="143"/>
                  </a:lnTo>
                  <a:lnTo>
                    <a:pt x="88" y="144"/>
                  </a:lnTo>
                  <a:lnTo>
                    <a:pt x="102" y="143"/>
                  </a:lnTo>
                  <a:lnTo>
                    <a:pt x="115" y="136"/>
                  </a:lnTo>
                  <a:lnTo>
                    <a:pt x="127" y="127"/>
                  </a:lnTo>
                  <a:lnTo>
                    <a:pt x="139" y="139"/>
                  </a:lnTo>
                  <a:lnTo>
                    <a:pt x="127" y="127"/>
                  </a:lnTo>
                  <a:lnTo>
                    <a:pt x="136" y="115"/>
                  </a:lnTo>
                  <a:lnTo>
                    <a:pt x="143" y="102"/>
                  </a:lnTo>
                  <a:lnTo>
                    <a:pt x="144" y="88"/>
                  </a:lnTo>
                  <a:lnTo>
                    <a:pt x="143" y="74"/>
                  </a:lnTo>
                  <a:lnTo>
                    <a:pt x="136" y="60"/>
                  </a:lnTo>
                  <a:lnTo>
                    <a:pt x="127" y="49"/>
                  </a:lnTo>
                  <a:lnTo>
                    <a:pt x="115" y="39"/>
                  </a:lnTo>
                  <a:lnTo>
                    <a:pt x="102" y="34"/>
                  </a:lnTo>
                  <a:lnTo>
                    <a:pt x="88" y="32"/>
                  </a:lnTo>
                  <a:close/>
                  <a:moveTo>
                    <a:pt x="88" y="0"/>
                  </a:moveTo>
                  <a:lnTo>
                    <a:pt x="110" y="3"/>
                  </a:lnTo>
                  <a:lnTo>
                    <a:pt x="132" y="11"/>
                  </a:lnTo>
                  <a:lnTo>
                    <a:pt x="151" y="25"/>
                  </a:lnTo>
                  <a:lnTo>
                    <a:pt x="165" y="45"/>
                  </a:lnTo>
                  <a:lnTo>
                    <a:pt x="174" y="66"/>
                  </a:lnTo>
                  <a:lnTo>
                    <a:pt x="177" y="88"/>
                  </a:lnTo>
                  <a:lnTo>
                    <a:pt x="174" y="110"/>
                  </a:lnTo>
                  <a:lnTo>
                    <a:pt x="165" y="131"/>
                  </a:lnTo>
                  <a:lnTo>
                    <a:pt x="151" y="151"/>
                  </a:lnTo>
                  <a:lnTo>
                    <a:pt x="151" y="151"/>
                  </a:lnTo>
                  <a:lnTo>
                    <a:pt x="132" y="165"/>
                  </a:lnTo>
                  <a:lnTo>
                    <a:pt x="110" y="173"/>
                  </a:lnTo>
                  <a:lnTo>
                    <a:pt x="88" y="177"/>
                  </a:lnTo>
                  <a:lnTo>
                    <a:pt x="65" y="173"/>
                  </a:lnTo>
                  <a:lnTo>
                    <a:pt x="45" y="165"/>
                  </a:lnTo>
                  <a:lnTo>
                    <a:pt x="26" y="151"/>
                  </a:lnTo>
                  <a:lnTo>
                    <a:pt x="12" y="131"/>
                  </a:lnTo>
                  <a:lnTo>
                    <a:pt x="3" y="110"/>
                  </a:lnTo>
                  <a:lnTo>
                    <a:pt x="0" y="88"/>
                  </a:lnTo>
                  <a:lnTo>
                    <a:pt x="3" y="66"/>
                  </a:lnTo>
                  <a:lnTo>
                    <a:pt x="12" y="45"/>
                  </a:lnTo>
                  <a:lnTo>
                    <a:pt x="26" y="25"/>
                  </a:lnTo>
                  <a:lnTo>
                    <a:pt x="45" y="11"/>
                  </a:lnTo>
                  <a:lnTo>
                    <a:pt x="65" y="3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49B7FF"/>
            </a:solidFill>
            <a:ln w="0">
              <a:solidFill>
                <a:srgbClr val="49B7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57"/>
            <p:cNvSpPr>
              <a:spLocks/>
            </p:cNvSpPr>
            <p:nvPr/>
          </p:nvSpPr>
          <p:spPr bwMode="auto">
            <a:xfrm>
              <a:off x="1968" y="2273"/>
              <a:ext cx="140" cy="140"/>
            </a:xfrm>
            <a:custGeom>
              <a:avLst/>
              <a:gdLst>
                <a:gd name="T0" fmla="*/ 128 w 140"/>
                <a:gd name="T1" fmla="*/ 0 h 140"/>
                <a:gd name="T2" fmla="*/ 136 w 140"/>
                <a:gd name="T3" fmla="*/ 4 h 140"/>
                <a:gd name="T4" fmla="*/ 140 w 140"/>
                <a:gd name="T5" fmla="*/ 10 h 140"/>
                <a:gd name="T6" fmla="*/ 139 w 140"/>
                <a:gd name="T7" fmla="*/ 15 h 140"/>
                <a:gd name="T8" fmla="*/ 135 w 140"/>
                <a:gd name="T9" fmla="*/ 22 h 140"/>
                <a:gd name="T10" fmla="*/ 130 w 140"/>
                <a:gd name="T11" fmla="*/ 27 h 140"/>
                <a:gd name="T12" fmla="*/ 37 w 140"/>
                <a:gd name="T13" fmla="*/ 134 h 140"/>
                <a:gd name="T14" fmla="*/ 26 w 140"/>
                <a:gd name="T15" fmla="*/ 140 h 140"/>
                <a:gd name="T16" fmla="*/ 16 w 140"/>
                <a:gd name="T17" fmla="*/ 140 h 140"/>
                <a:gd name="T18" fmla="*/ 5 w 140"/>
                <a:gd name="T19" fmla="*/ 134 h 140"/>
                <a:gd name="T20" fmla="*/ 0 w 140"/>
                <a:gd name="T21" fmla="*/ 124 h 140"/>
                <a:gd name="T22" fmla="*/ 0 w 140"/>
                <a:gd name="T23" fmla="*/ 113 h 140"/>
                <a:gd name="T24" fmla="*/ 5 w 140"/>
                <a:gd name="T25" fmla="*/ 104 h 140"/>
                <a:gd name="T26" fmla="*/ 111 w 140"/>
                <a:gd name="T27" fmla="*/ 10 h 140"/>
                <a:gd name="T28" fmla="*/ 120 w 140"/>
                <a:gd name="T29" fmla="*/ 2 h 140"/>
                <a:gd name="T30" fmla="*/ 128 w 140"/>
                <a:gd name="T31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140">
                  <a:moveTo>
                    <a:pt x="128" y="0"/>
                  </a:moveTo>
                  <a:lnTo>
                    <a:pt x="136" y="4"/>
                  </a:lnTo>
                  <a:lnTo>
                    <a:pt x="140" y="10"/>
                  </a:lnTo>
                  <a:lnTo>
                    <a:pt x="139" y="15"/>
                  </a:lnTo>
                  <a:lnTo>
                    <a:pt x="135" y="22"/>
                  </a:lnTo>
                  <a:lnTo>
                    <a:pt x="130" y="27"/>
                  </a:lnTo>
                  <a:lnTo>
                    <a:pt x="37" y="134"/>
                  </a:lnTo>
                  <a:lnTo>
                    <a:pt x="26" y="140"/>
                  </a:lnTo>
                  <a:lnTo>
                    <a:pt x="16" y="140"/>
                  </a:lnTo>
                  <a:lnTo>
                    <a:pt x="5" y="134"/>
                  </a:lnTo>
                  <a:lnTo>
                    <a:pt x="0" y="124"/>
                  </a:lnTo>
                  <a:lnTo>
                    <a:pt x="0" y="113"/>
                  </a:lnTo>
                  <a:lnTo>
                    <a:pt x="5" y="104"/>
                  </a:lnTo>
                  <a:lnTo>
                    <a:pt x="111" y="10"/>
                  </a:lnTo>
                  <a:lnTo>
                    <a:pt x="120" y="2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49B7FF"/>
            </a:solidFill>
            <a:ln w="0">
              <a:solidFill>
                <a:srgbClr val="49B7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65913263"/>
      </p:ext>
    </p:extLst>
  </p:cSld>
  <p:clrMapOvr>
    <a:masterClrMapping/>
  </p:clrMapOvr>
  <p:transition spd="slow">
    <p:push dir="u"/>
  </p:transition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/>
          <p:cNvSpPr txBox="1"/>
          <p:nvPr/>
        </p:nvSpPr>
        <p:spPr>
          <a:xfrm>
            <a:off x="352425" y="554270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352425" y="1017004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15" name="Group 14"/>
          <p:cNvGrpSpPr>
            <a:grpSpLocks noChangeAspect="1"/>
          </p:cNvGrpSpPr>
          <p:nvPr/>
        </p:nvGrpSpPr>
        <p:grpSpPr bwMode="auto">
          <a:xfrm>
            <a:off x="3217862" y="1721645"/>
            <a:ext cx="5527675" cy="4424364"/>
            <a:chOff x="2100" y="1068"/>
            <a:chExt cx="3482" cy="2787"/>
          </a:xfrm>
        </p:grpSpPr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2100" y="2242"/>
              <a:ext cx="3482" cy="1613"/>
            </a:xfrm>
            <a:custGeom>
              <a:avLst/>
              <a:gdLst>
                <a:gd name="T0" fmla="*/ 1565 w 1864"/>
                <a:gd name="T1" fmla="*/ 109 h 863"/>
                <a:gd name="T2" fmla="*/ 932 w 1864"/>
                <a:gd name="T3" fmla="*/ 0 h 863"/>
                <a:gd name="T4" fmla="*/ 299 w 1864"/>
                <a:gd name="T5" fmla="*/ 109 h 863"/>
                <a:gd name="T6" fmla="*/ 1 w 1864"/>
                <a:gd name="T7" fmla="*/ 330 h 863"/>
                <a:gd name="T8" fmla="*/ 0 w 1864"/>
                <a:gd name="T9" fmla="*/ 434 h 863"/>
                <a:gd name="T10" fmla="*/ 299 w 1864"/>
                <a:gd name="T11" fmla="*/ 754 h 863"/>
                <a:gd name="T12" fmla="*/ 932 w 1864"/>
                <a:gd name="T13" fmla="*/ 863 h 863"/>
                <a:gd name="T14" fmla="*/ 1565 w 1864"/>
                <a:gd name="T15" fmla="*/ 754 h 863"/>
                <a:gd name="T16" fmla="*/ 1864 w 1864"/>
                <a:gd name="T17" fmla="*/ 434 h 863"/>
                <a:gd name="T18" fmla="*/ 1864 w 1864"/>
                <a:gd name="T19" fmla="*/ 330 h 863"/>
                <a:gd name="T20" fmla="*/ 1565 w 1864"/>
                <a:gd name="T21" fmla="*/ 109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4" h="863">
                  <a:moveTo>
                    <a:pt x="1565" y="109"/>
                  </a:moveTo>
                  <a:cubicBezTo>
                    <a:pt x="1395" y="39"/>
                    <a:pt x="1170" y="0"/>
                    <a:pt x="932" y="0"/>
                  </a:cubicBezTo>
                  <a:cubicBezTo>
                    <a:pt x="694" y="0"/>
                    <a:pt x="469" y="39"/>
                    <a:pt x="299" y="109"/>
                  </a:cubicBezTo>
                  <a:cubicBezTo>
                    <a:pt x="154" y="169"/>
                    <a:pt x="1" y="330"/>
                    <a:pt x="1" y="330"/>
                  </a:cubicBezTo>
                  <a:cubicBezTo>
                    <a:pt x="1" y="330"/>
                    <a:pt x="0" y="401"/>
                    <a:pt x="0" y="434"/>
                  </a:cubicBezTo>
                  <a:cubicBezTo>
                    <a:pt x="0" y="563"/>
                    <a:pt x="106" y="673"/>
                    <a:pt x="299" y="754"/>
                  </a:cubicBezTo>
                  <a:cubicBezTo>
                    <a:pt x="469" y="824"/>
                    <a:pt x="694" y="863"/>
                    <a:pt x="932" y="863"/>
                  </a:cubicBezTo>
                  <a:cubicBezTo>
                    <a:pt x="1170" y="863"/>
                    <a:pt x="1395" y="824"/>
                    <a:pt x="1565" y="754"/>
                  </a:cubicBezTo>
                  <a:cubicBezTo>
                    <a:pt x="1758" y="673"/>
                    <a:pt x="1864" y="563"/>
                    <a:pt x="1864" y="434"/>
                  </a:cubicBezTo>
                  <a:cubicBezTo>
                    <a:pt x="1864" y="393"/>
                    <a:pt x="1864" y="330"/>
                    <a:pt x="1864" y="330"/>
                  </a:cubicBezTo>
                  <a:cubicBezTo>
                    <a:pt x="1864" y="330"/>
                    <a:pt x="1697" y="164"/>
                    <a:pt x="1565" y="109"/>
                  </a:cubicBezTo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  <a:shade val="30000"/>
                    <a:satMod val="115000"/>
                  </a:schemeClr>
                </a:gs>
                <a:gs pos="50000">
                  <a:schemeClr val="bg1">
                    <a:lumMod val="85000"/>
                    <a:shade val="67500"/>
                    <a:satMod val="115000"/>
                  </a:schemeClr>
                </a:gs>
                <a:gs pos="100000">
                  <a:schemeClr val="bg1">
                    <a:lumMod val="85000"/>
                    <a:shade val="100000"/>
                    <a:satMod val="115000"/>
                  </a:schemeClr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2100" y="2091"/>
              <a:ext cx="3482" cy="1622"/>
            </a:xfrm>
            <a:custGeom>
              <a:avLst/>
              <a:gdLst>
                <a:gd name="T0" fmla="*/ 1565 w 1864"/>
                <a:gd name="T1" fmla="*/ 110 h 868"/>
                <a:gd name="T2" fmla="*/ 932 w 1864"/>
                <a:gd name="T3" fmla="*/ 0 h 868"/>
                <a:gd name="T4" fmla="*/ 299 w 1864"/>
                <a:gd name="T5" fmla="*/ 110 h 868"/>
                <a:gd name="T6" fmla="*/ 0 w 1864"/>
                <a:gd name="T7" fmla="*/ 434 h 868"/>
                <a:gd name="T8" fmla="*/ 299 w 1864"/>
                <a:gd name="T9" fmla="*/ 759 h 868"/>
                <a:gd name="T10" fmla="*/ 932 w 1864"/>
                <a:gd name="T11" fmla="*/ 868 h 868"/>
                <a:gd name="T12" fmla="*/ 1565 w 1864"/>
                <a:gd name="T13" fmla="*/ 759 h 868"/>
                <a:gd name="T14" fmla="*/ 1864 w 1864"/>
                <a:gd name="T15" fmla="*/ 434 h 868"/>
                <a:gd name="T16" fmla="*/ 1565 w 1864"/>
                <a:gd name="T17" fmla="*/ 11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64" h="868">
                  <a:moveTo>
                    <a:pt x="1565" y="110"/>
                  </a:moveTo>
                  <a:cubicBezTo>
                    <a:pt x="1395" y="39"/>
                    <a:pt x="1170" y="0"/>
                    <a:pt x="932" y="0"/>
                  </a:cubicBezTo>
                  <a:cubicBezTo>
                    <a:pt x="694" y="0"/>
                    <a:pt x="469" y="39"/>
                    <a:pt x="299" y="110"/>
                  </a:cubicBezTo>
                  <a:cubicBezTo>
                    <a:pt x="106" y="190"/>
                    <a:pt x="0" y="305"/>
                    <a:pt x="0" y="434"/>
                  </a:cubicBezTo>
                  <a:cubicBezTo>
                    <a:pt x="0" y="563"/>
                    <a:pt x="106" y="679"/>
                    <a:pt x="299" y="759"/>
                  </a:cubicBezTo>
                  <a:cubicBezTo>
                    <a:pt x="469" y="829"/>
                    <a:pt x="694" y="868"/>
                    <a:pt x="932" y="868"/>
                  </a:cubicBezTo>
                  <a:cubicBezTo>
                    <a:pt x="1170" y="868"/>
                    <a:pt x="1395" y="829"/>
                    <a:pt x="1565" y="759"/>
                  </a:cubicBezTo>
                  <a:cubicBezTo>
                    <a:pt x="1758" y="679"/>
                    <a:pt x="1864" y="563"/>
                    <a:pt x="1864" y="434"/>
                  </a:cubicBezTo>
                  <a:cubicBezTo>
                    <a:pt x="1864" y="305"/>
                    <a:pt x="1758" y="190"/>
                    <a:pt x="1565" y="110"/>
                  </a:cubicBezTo>
                </a:path>
              </a:pathLst>
            </a:cu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3299" y="1676"/>
              <a:ext cx="2134" cy="1779"/>
            </a:xfrm>
            <a:custGeom>
              <a:avLst/>
              <a:gdLst>
                <a:gd name="T0" fmla="*/ 290 w 1142"/>
                <a:gd name="T1" fmla="*/ 623 h 952"/>
                <a:gd name="T2" fmla="*/ 302 w 1142"/>
                <a:gd name="T3" fmla="*/ 637 h 952"/>
                <a:gd name="T4" fmla="*/ 556 w 1142"/>
                <a:gd name="T5" fmla="*/ 952 h 952"/>
                <a:gd name="T6" fmla="*/ 1142 w 1142"/>
                <a:gd name="T7" fmla="*/ 616 h 952"/>
                <a:gd name="T8" fmla="*/ 1142 w 1142"/>
                <a:gd name="T9" fmla="*/ 325 h 952"/>
                <a:gd name="T10" fmla="*/ 4 w 1142"/>
                <a:gd name="T11" fmla="*/ 0 h 952"/>
                <a:gd name="T12" fmla="*/ 0 w 1142"/>
                <a:gd name="T13" fmla="*/ 285 h 952"/>
                <a:gd name="T14" fmla="*/ 290 w 1142"/>
                <a:gd name="T15" fmla="*/ 623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2" h="952">
                  <a:moveTo>
                    <a:pt x="290" y="623"/>
                  </a:moveTo>
                  <a:cubicBezTo>
                    <a:pt x="290" y="623"/>
                    <a:pt x="294" y="627"/>
                    <a:pt x="302" y="637"/>
                  </a:cubicBezTo>
                  <a:cubicBezTo>
                    <a:pt x="328" y="669"/>
                    <a:pt x="402" y="759"/>
                    <a:pt x="556" y="952"/>
                  </a:cubicBezTo>
                  <a:cubicBezTo>
                    <a:pt x="896" y="906"/>
                    <a:pt x="1142" y="773"/>
                    <a:pt x="1142" y="616"/>
                  </a:cubicBezTo>
                  <a:cubicBezTo>
                    <a:pt x="1142" y="541"/>
                    <a:pt x="1142" y="325"/>
                    <a:pt x="1142" y="32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285"/>
                    <a:pt x="0" y="285"/>
                    <a:pt x="0" y="285"/>
                  </a:cubicBezTo>
                  <a:cubicBezTo>
                    <a:pt x="290" y="623"/>
                    <a:pt x="290" y="623"/>
                    <a:pt x="290" y="623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3296" y="1638"/>
              <a:ext cx="2137" cy="1290"/>
            </a:xfrm>
            <a:custGeom>
              <a:avLst/>
              <a:gdLst>
                <a:gd name="T0" fmla="*/ 292 w 1144"/>
                <a:gd name="T1" fmla="*/ 360 h 690"/>
                <a:gd name="T2" fmla="*/ 304 w 1144"/>
                <a:gd name="T3" fmla="*/ 374 h 690"/>
                <a:gd name="T4" fmla="*/ 558 w 1144"/>
                <a:gd name="T5" fmla="*/ 690 h 690"/>
                <a:gd name="T6" fmla="*/ 1144 w 1144"/>
                <a:gd name="T7" fmla="*/ 354 h 690"/>
                <a:gd name="T8" fmla="*/ 292 w 1144"/>
                <a:gd name="T9" fmla="*/ 0 h 690"/>
                <a:gd name="T10" fmla="*/ 0 w 1144"/>
                <a:gd name="T11" fmla="*/ 21 h 690"/>
                <a:gd name="T12" fmla="*/ 292 w 1144"/>
                <a:gd name="T13" fmla="*/ 360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4" h="690">
                  <a:moveTo>
                    <a:pt x="292" y="360"/>
                  </a:moveTo>
                  <a:cubicBezTo>
                    <a:pt x="292" y="360"/>
                    <a:pt x="296" y="364"/>
                    <a:pt x="304" y="374"/>
                  </a:cubicBezTo>
                  <a:cubicBezTo>
                    <a:pt x="330" y="406"/>
                    <a:pt x="404" y="496"/>
                    <a:pt x="558" y="690"/>
                  </a:cubicBezTo>
                  <a:cubicBezTo>
                    <a:pt x="898" y="643"/>
                    <a:pt x="1144" y="511"/>
                    <a:pt x="1144" y="354"/>
                  </a:cubicBezTo>
                  <a:cubicBezTo>
                    <a:pt x="1144" y="158"/>
                    <a:pt x="762" y="0"/>
                    <a:pt x="292" y="0"/>
                  </a:cubicBezTo>
                  <a:cubicBezTo>
                    <a:pt x="189" y="0"/>
                    <a:pt x="91" y="7"/>
                    <a:pt x="0" y="21"/>
                  </a:cubicBezTo>
                  <a:cubicBezTo>
                    <a:pt x="292" y="360"/>
                    <a:pt x="292" y="360"/>
                    <a:pt x="292" y="36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2505" y="1668"/>
              <a:ext cx="1336" cy="1164"/>
            </a:xfrm>
            <a:custGeom>
              <a:avLst/>
              <a:gdLst>
                <a:gd name="T0" fmla="*/ 0 w 715"/>
                <a:gd name="T1" fmla="*/ 424 h 623"/>
                <a:gd name="T2" fmla="*/ 4 w 715"/>
                <a:gd name="T3" fmla="*/ 0 h 623"/>
                <a:gd name="T4" fmla="*/ 715 w 715"/>
                <a:gd name="T5" fmla="*/ 197 h 623"/>
                <a:gd name="T6" fmla="*/ 715 w 715"/>
                <a:gd name="T7" fmla="*/ 623 h 623"/>
                <a:gd name="T8" fmla="*/ 0 w 715"/>
                <a:gd name="T9" fmla="*/ 42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5" h="623">
                  <a:moveTo>
                    <a:pt x="0" y="424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715" y="197"/>
                    <a:pt x="715" y="197"/>
                    <a:pt x="715" y="197"/>
                  </a:cubicBezTo>
                  <a:cubicBezTo>
                    <a:pt x="715" y="623"/>
                    <a:pt x="715" y="623"/>
                    <a:pt x="715" y="623"/>
                  </a:cubicBezTo>
                  <a:cubicBezTo>
                    <a:pt x="715" y="623"/>
                    <a:pt x="367" y="526"/>
                    <a:pt x="0" y="424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2250" y="2279"/>
              <a:ext cx="1591" cy="1172"/>
            </a:xfrm>
            <a:custGeom>
              <a:avLst/>
              <a:gdLst>
                <a:gd name="T0" fmla="*/ 568 w 852"/>
                <a:gd name="T1" fmla="*/ 627 h 627"/>
                <a:gd name="T2" fmla="*/ 0 w 852"/>
                <a:gd name="T3" fmla="*/ 293 h 627"/>
                <a:gd name="T4" fmla="*/ 1 w 852"/>
                <a:gd name="T5" fmla="*/ 0 h 627"/>
                <a:gd name="T6" fmla="*/ 137 w 852"/>
                <a:gd name="T7" fmla="*/ 101 h 627"/>
                <a:gd name="T8" fmla="*/ 852 w 852"/>
                <a:gd name="T9" fmla="*/ 21 h 627"/>
                <a:gd name="T10" fmla="*/ 852 w 852"/>
                <a:gd name="T11" fmla="*/ 304 h 627"/>
                <a:gd name="T12" fmla="*/ 568 w 852"/>
                <a:gd name="T1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2" h="627">
                  <a:moveTo>
                    <a:pt x="568" y="627"/>
                  </a:moveTo>
                  <a:cubicBezTo>
                    <a:pt x="237" y="578"/>
                    <a:pt x="0" y="447"/>
                    <a:pt x="0" y="293"/>
                  </a:cubicBezTo>
                  <a:cubicBezTo>
                    <a:pt x="0" y="250"/>
                    <a:pt x="1" y="0"/>
                    <a:pt x="1" y="0"/>
                  </a:cubicBezTo>
                  <a:cubicBezTo>
                    <a:pt x="1" y="0"/>
                    <a:pt x="103" y="122"/>
                    <a:pt x="137" y="101"/>
                  </a:cubicBezTo>
                  <a:cubicBezTo>
                    <a:pt x="134" y="100"/>
                    <a:pt x="852" y="21"/>
                    <a:pt x="852" y="21"/>
                  </a:cubicBezTo>
                  <a:cubicBezTo>
                    <a:pt x="852" y="304"/>
                    <a:pt x="852" y="304"/>
                    <a:pt x="852" y="304"/>
                  </a:cubicBezTo>
                  <a:cubicBezTo>
                    <a:pt x="568" y="627"/>
                    <a:pt x="568" y="627"/>
                    <a:pt x="568" y="627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3311" y="2848"/>
              <a:ext cx="1031" cy="641"/>
            </a:xfrm>
            <a:custGeom>
              <a:avLst/>
              <a:gdLst>
                <a:gd name="T0" fmla="*/ 284 w 552"/>
                <a:gd name="T1" fmla="*/ 0 h 343"/>
                <a:gd name="T2" fmla="*/ 552 w 552"/>
                <a:gd name="T3" fmla="*/ 148 h 343"/>
                <a:gd name="T4" fmla="*/ 552 w 552"/>
                <a:gd name="T5" fmla="*/ 325 h 343"/>
                <a:gd name="T6" fmla="*/ 284 w 552"/>
                <a:gd name="T7" fmla="*/ 343 h 343"/>
                <a:gd name="T8" fmla="*/ 0 w 552"/>
                <a:gd name="T9" fmla="*/ 323 h 343"/>
                <a:gd name="T10" fmla="*/ 2 w 552"/>
                <a:gd name="T11" fmla="*/ 146 h 343"/>
                <a:gd name="T12" fmla="*/ 284 w 552"/>
                <a:gd name="T13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2" h="343">
                  <a:moveTo>
                    <a:pt x="284" y="0"/>
                  </a:moveTo>
                  <a:cubicBezTo>
                    <a:pt x="552" y="148"/>
                    <a:pt x="552" y="148"/>
                    <a:pt x="552" y="148"/>
                  </a:cubicBezTo>
                  <a:cubicBezTo>
                    <a:pt x="552" y="325"/>
                    <a:pt x="552" y="325"/>
                    <a:pt x="552" y="325"/>
                  </a:cubicBezTo>
                  <a:cubicBezTo>
                    <a:pt x="468" y="337"/>
                    <a:pt x="378" y="343"/>
                    <a:pt x="284" y="343"/>
                  </a:cubicBezTo>
                  <a:cubicBezTo>
                    <a:pt x="184" y="343"/>
                    <a:pt x="89" y="336"/>
                    <a:pt x="0" y="323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284" y="0"/>
                    <a:pt x="284" y="0"/>
                    <a:pt x="284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2250" y="1937"/>
              <a:ext cx="1591" cy="985"/>
            </a:xfrm>
            <a:custGeom>
              <a:avLst/>
              <a:gdLst>
                <a:gd name="T0" fmla="*/ 568 w 852"/>
                <a:gd name="T1" fmla="*/ 527 h 527"/>
                <a:gd name="T2" fmla="*/ 0 w 852"/>
                <a:gd name="T3" fmla="*/ 194 h 527"/>
                <a:gd name="T4" fmla="*/ 137 w 852"/>
                <a:gd name="T5" fmla="*/ 1 h 527"/>
                <a:gd name="T6" fmla="*/ 852 w 852"/>
                <a:gd name="T7" fmla="*/ 204 h 527"/>
                <a:gd name="T8" fmla="*/ 568 w 852"/>
                <a:gd name="T9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2" h="527">
                  <a:moveTo>
                    <a:pt x="568" y="527"/>
                  </a:moveTo>
                  <a:cubicBezTo>
                    <a:pt x="237" y="479"/>
                    <a:pt x="0" y="348"/>
                    <a:pt x="0" y="194"/>
                  </a:cubicBezTo>
                  <a:cubicBezTo>
                    <a:pt x="0" y="123"/>
                    <a:pt x="50" y="57"/>
                    <a:pt x="137" y="1"/>
                  </a:cubicBezTo>
                  <a:cubicBezTo>
                    <a:pt x="133" y="0"/>
                    <a:pt x="852" y="204"/>
                    <a:pt x="852" y="204"/>
                  </a:cubicBezTo>
                  <a:cubicBezTo>
                    <a:pt x="568" y="527"/>
                    <a:pt x="568" y="527"/>
                    <a:pt x="568" y="527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2505" y="1410"/>
              <a:ext cx="1336" cy="634"/>
            </a:xfrm>
            <a:custGeom>
              <a:avLst/>
              <a:gdLst>
                <a:gd name="T0" fmla="*/ 0 w 715"/>
                <a:gd name="T1" fmla="*/ 140 h 339"/>
                <a:gd name="T2" fmla="*/ 424 w 715"/>
                <a:gd name="T3" fmla="*/ 0 h 339"/>
                <a:gd name="T4" fmla="*/ 715 w 715"/>
                <a:gd name="T5" fmla="*/ 339 h 339"/>
                <a:gd name="T6" fmla="*/ 0 w 715"/>
                <a:gd name="T7" fmla="*/ 14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5" h="339">
                  <a:moveTo>
                    <a:pt x="0" y="140"/>
                  </a:moveTo>
                  <a:cubicBezTo>
                    <a:pt x="100" y="76"/>
                    <a:pt x="249" y="26"/>
                    <a:pt x="424" y="0"/>
                  </a:cubicBezTo>
                  <a:cubicBezTo>
                    <a:pt x="563" y="157"/>
                    <a:pt x="715" y="339"/>
                    <a:pt x="715" y="339"/>
                  </a:cubicBezTo>
                  <a:cubicBezTo>
                    <a:pt x="715" y="339"/>
                    <a:pt x="367" y="242"/>
                    <a:pt x="0" y="14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3311" y="2517"/>
              <a:ext cx="1031" cy="641"/>
            </a:xfrm>
            <a:custGeom>
              <a:avLst/>
              <a:gdLst>
                <a:gd name="T0" fmla="*/ 284 w 552"/>
                <a:gd name="T1" fmla="*/ 0 h 343"/>
                <a:gd name="T2" fmla="*/ 552 w 552"/>
                <a:gd name="T3" fmla="*/ 325 h 343"/>
                <a:gd name="T4" fmla="*/ 284 w 552"/>
                <a:gd name="T5" fmla="*/ 343 h 343"/>
                <a:gd name="T6" fmla="*/ 0 w 552"/>
                <a:gd name="T7" fmla="*/ 323 h 343"/>
                <a:gd name="T8" fmla="*/ 284 w 552"/>
                <a:gd name="T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2" h="343">
                  <a:moveTo>
                    <a:pt x="284" y="0"/>
                  </a:moveTo>
                  <a:cubicBezTo>
                    <a:pt x="552" y="325"/>
                    <a:pt x="552" y="325"/>
                    <a:pt x="552" y="325"/>
                  </a:cubicBezTo>
                  <a:cubicBezTo>
                    <a:pt x="468" y="337"/>
                    <a:pt x="378" y="343"/>
                    <a:pt x="284" y="343"/>
                  </a:cubicBezTo>
                  <a:cubicBezTo>
                    <a:pt x="184" y="343"/>
                    <a:pt x="89" y="336"/>
                    <a:pt x="0" y="323"/>
                  </a:cubicBezTo>
                  <a:cubicBezTo>
                    <a:pt x="284" y="0"/>
                    <a:pt x="284" y="0"/>
                    <a:pt x="284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2429" y="2317"/>
              <a:ext cx="187" cy="75"/>
            </a:xfrm>
            <a:custGeom>
              <a:avLst/>
              <a:gdLst>
                <a:gd name="T0" fmla="*/ 58 w 100"/>
                <a:gd name="T1" fmla="*/ 0 h 40"/>
                <a:gd name="T2" fmla="*/ 0 w 100"/>
                <a:gd name="T3" fmla="*/ 20 h 40"/>
                <a:gd name="T4" fmla="*/ 58 w 100"/>
                <a:gd name="T5" fmla="*/ 40 h 40"/>
                <a:gd name="T6" fmla="*/ 87 w 100"/>
                <a:gd name="T7" fmla="*/ 37 h 40"/>
                <a:gd name="T8" fmla="*/ 100 w 100"/>
                <a:gd name="T9" fmla="*/ 6 h 40"/>
                <a:gd name="T10" fmla="*/ 58 w 100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40">
                  <a:moveTo>
                    <a:pt x="58" y="0"/>
                  </a:moveTo>
                  <a:cubicBezTo>
                    <a:pt x="26" y="0"/>
                    <a:pt x="0" y="9"/>
                    <a:pt x="0" y="20"/>
                  </a:cubicBezTo>
                  <a:cubicBezTo>
                    <a:pt x="0" y="31"/>
                    <a:pt x="26" y="40"/>
                    <a:pt x="58" y="40"/>
                  </a:cubicBezTo>
                  <a:cubicBezTo>
                    <a:pt x="69" y="40"/>
                    <a:pt x="78" y="39"/>
                    <a:pt x="87" y="37"/>
                  </a:cubicBezTo>
                  <a:cubicBezTo>
                    <a:pt x="90" y="28"/>
                    <a:pt x="94" y="17"/>
                    <a:pt x="100" y="6"/>
                  </a:cubicBezTo>
                  <a:cubicBezTo>
                    <a:pt x="89" y="2"/>
                    <a:pt x="74" y="0"/>
                    <a:pt x="58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2388" y="1859"/>
              <a:ext cx="299" cy="531"/>
            </a:xfrm>
            <a:custGeom>
              <a:avLst/>
              <a:gdLst>
                <a:gd name="T0" fmla="*/ 153 w 160"/>
                <a:gd name="T1" fmla="*/ 145 h 284"/>
                <a:gd name="T2" fmla="*/ 92 w 160"/>
                <a:gd name="T3" fmla="*/ 59 h 284"/>
                <a:gd name="T4" fmla="*/ 111 w 160"/>
                <a:gd name="T5" fmla="*/ 30 h 284"/>
                <a:gd name="T6" fmla="*/ 80 w 160"/>
                <a:gd name="T7" fmla="*/ 0 h 284"/>
                <a:gd name="T8" fmla="*/ 49 w 160"/>
                <a:gd name="T9" fmla="*/ 30 h 284"/>
                <a:gd name="T10" fmla="*/ 68 w 160"/>
                <a:gd name="T11" fmla="*/ 59 h 284"/>
                <a:gd name="T12" fmla="*/ 7 w 160"/>
                <a:gd name="T13" fmla="*/ 145 h 284"/>
                <a:gd name="T14" fmla="*/ 33 w 160"/>
                <a:gd name="T15" fmla="*/ 137 h 284"/>
                <a:gd name="T16" fmla="*/ 51 w 160"/>
                <a:gd name="T17" fmla="*/ 137 h 284"/>
                <a:gd name="T18" fmla="*/ 45 w 160"/>
                <a:gd name="T19" fmla="*/ 216 h 284"/>
                <a:gd name="T20" fmla="*/ 69 w 160"/>
                <a:gd name="T21" fmla="*/ 216 h 284"/>
                <a:gd name="T22" fmla="*/ 80 w 160"/>
                <a:gd name="T23" fmla="*/ 173 h 284"/>
                <a:gd name="T24" fmla="*/ 91 w 160"/>
                <a:gd name="T25" fmla="*/ 216 h 284"/>
                <a:gd name="T26" fmla="*/ 115 w 160"/>
                <a:gd name="T27" fmla="*/ 216 h 284"/>
                <a:gd name="T28" fmla="*/ 109 w 160"/>
                <a:gd name="T29" fmla="*/ 137 h 284"/>
                <a:gd name="T30" fmla="*/ 127 w 160"/>
                <a:gd name="T31" fmla="*/ 137 h 284"/>
                <a:gd name="T32" fmla="*/ 153 w 160"/>
                <a:gd name="T33" fmla="*/ 145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0" h="284">
                  <a:moveTo>
                    <a:pt x="153" y="145"/>
                  </a:moveTo>
                  <a:cubicBezTo>
                    <a:pt x="146" y="118"/>
                    <a:pt x="124" y="69"/>
                    <a:pt x="92" y="59"/>
                  </a:cubicBezTo>
                  <a:cubicBezTo>
                    <a:pt x="103" y="54"/>
                    <a:pt x="111" y="43"/>
                    <a:pt x="111" y="30"/>
                  </a:cubicBezTo>
                  <a:cubicBezTo>
                    <a:pt x="111" y="13"/>
                    <a:pt x="97" y="0"/>
                    <a:pt x="80" y="0"/>
                  </a:cubicBezTo>
                  <a:cubicBezTo>
                    <a:pt x="63" y="0"/>
                    <a:pt x="49" y="13"/>
                    <a:pt x="49" y="30"/>
                  </a:cubicBezTo>
                  <a:cubicBezTo>
                    <a:pt x="49" y="43"/>
                    <a:pt x="57" y="54"/>
                    <a:pt x="68" y="59"/>
                  </a:cubicBezTo>
                  <a:cubicBezTo>
                    <a:pt x="36" y="69"/>
                    <a:pt x="14" y="118"/>
                    <a:pt x="7" y="145"/>
                  </a:cubicBezTo>
                  <a:cubicBezTo>
                    <a:pt x="0" y="175"/>
                    <a:pt x="16" y="165"/>
                    <a:pt x="33" y="137"/>
                  </a:cubicBezTo>
                  <a:cubicBezTo>
                    <a:pt x="52" y="103"/>
                    <a:pt x="53" y="97"/>
                    <a:pt x="51" y="137"/>
                  </a:cubicBezTo>
                  <a:cubicBezTo>
                    <a:pt x="50" y="157"/>
                    <a:pt x="47" y="180"/>
                    <a:pt x="45" y="216"/>
                  </a:cubicBezTo>
                  <a:cubicBezTo>
                    <a:pt x="44" y="284"/>
                    <a:pt x="66" y="279"/>
                    <a:pt x="69" y="216"/>
                  </a:cubicBezTo>
                  <a:cubicBezTo>
                    <a:pt x="72" y="186"/>
                    <a:pt x="71" y="173"/>
                    <a:pt x="80" y="173"/>
                  </a:cubicBezTo>
                  <a:cubicBezTo>
                    <a:pt x="89" y="173"/>
                    <a:pt x="88" y="186"/>
                    <a:pt x="91" y="216"/>
                  </a:cubicBezTo>
                  <a:cubicBezTo>
                    <a:pt x="94" y="279"/>
                    <a:pt x="116" y="284"/>
                    <a:pt x="115" y="216"/>
                  </a:cubicBezTo>
                  <a:cubicBezTo>
                    <a:pt x="113" y="180"/>
                    <a:pt x="110" y="157"/>
                    <a:pt x="109" y="137"/>
                  </a:cubicBezTo>
                  <a:cubicBezTo>
                    <a:pt x="107" y="97"/>
                    <a:pt x="108" y="103"/>
                    <a:pt x="127" y="137"/>
                  </a:cubicBezTo>
                  <a:cubicBezTo>
                    <a:pt x="144" y="165"/>
                    <a:pt x="160" y="175"/>
                    <a:pt x="153" y="145"/>
                  </a:cubicBezTo>
                  <a:close/>
                </a:path>
              </a:pathLst>
            </a:custGeom>
            <a:solidFill>
              <a:srgbClr val="333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152" y="2377"/>
              <a:ext cx="188" cy="74"/>
            </a:xfrm>
            <a:custGeom>
              <a:avLst/>
              <a:gdLst>
                <a:gd name="T0" fmla="*/ 43 w 101"/>
                <a:gd name="T1" fmla="*/ 0 h 40"/>
                <a:gd name="T2" fmla="*/ 0 w 101"/>
                <a:gd name="T3" fmla="*/ 7 h 40"/>
                <a:gd name="T4" fmla="*/ 22 w 101"/>
                <a:gd name="T5" fmla="*/ 39 h 40"/>
                <a:gd name="T6" fmla="*/ 43 w 101"/>
                <a:gd name="T7" fmla="*/ 40 h 40"/>
                <a:gd name="T8" fmla="*/ 101 w 101"/>
                <a:gd name="T9" fmla="*/ 20 h 40"/>
                <a:gd name="T10" fmla="*/ 43 w 101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40">
                  <a:moveTo>
                    <a:pt x="43" y="0"/>
                  </a:moveTo>
                  <a:cubicBezTo>
                    <a:pt x="26" y="0"/>
                    <a:pt x="10" y="3"/>
                    <a:pt x="0" y="7"/>
                  </a:cubicBezTo>
                  <a:cubicBezTo>
                    <a:pt x="8" y="16"/>
                    <a:pt x="16" y="27"/>
                    <a:pt x="22" y="39"/>
                  </a:cubicBezTo>
                  <a:cubicBezTo>
                    <a:pt x="28" y="39"/>
                    <a:pt x="35" y="40"/>
                    <a:pt x="43" y="40"/>
                  </a:cubicBezTo>
                  <a:cubicBezTo>
                    <a:pt x="75" y="40"/>
                    <a:pt x="101" y="31"/>
                    <a:pt x="101" y="20"/>
                  </a:cubicBezTo>
                  <a:cubicBezTo>
                    <a:pt x="101" y="9"/>
                    <a:pt x="75" y="0"/>
                    <a:pt x="43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3083" y="1919"/>
              <a:ext cx="299" cy="530"/>
            </a:xfrm>
            <a:custGeom>
              <a:avLst/>
              <a:gdLst>
                <a:gd name="T0" fmla="*/ 153 w 160"/>
                <a:gd name="T1" fmla="*/ 145 h 284"/>
                <a:gd name="T2" fmla="*/ 92 w 160"/>
                <a:gd name="T3" fmla="*/ 59 h 284"/>
                <a:gd name="T4" fmla="*/ 111 w 160"/>
                <a:gd name="T5" fmla="*/ 30 h 284"/>
                <a:gd name="T6" fmla="*/ 80 w 160"/>
                <a:gd name="T7" fmla="*/ 0 h 284"/>
                <a:gd name="T8" fmla="*/ 49 w 160"/>
                <a:gd name="T9" fmla="*/ 30 h 284"/>
                <a:gd name="T10" fmla="*/ 68 w 160"/>
                <a:gd name="T11" fmla="*/ 59 h 284"/>
                <a:gd name="T12" fmla="*/ 7 w 160"/>
                <a:gd name="T13" fmla="*/ 145 h 284"/>
                <a:gd name="T14" fmla="*/ 33 w 160"/>
                <a:gd name="T15" fmla="*/ 137 h 284"/>
                <a:gd name="T16" fmla="*/ 51 w 160"/>
                <a:gd name="T17" fmla="*/ 137 h 284"/>
                <a:gd name="T18" fmla="*/ 45 w 160"/>
                <a:gd name="T19" fmla="*/ 216 h 284"/>
                <a:gd name="T20" fmla="*/ 69 w 160"/>
                <a:gd name="T21" fmla="*/ 216 h 284"/>
                <a:gd name="T22" fmla="*/ 80 w 160"/>
                <a:gd name="T23" fmla="*/ 173 h 284"/>
                <a:gd name="T24" fmla="*/ 91 w 160"/>
                <a:gd name="T25" fmla="*/ 216 h 284"/>
                <a:gd name="T26" fmla="*/ 115 w 160"/>
                <a:gd name="T27" fmla="*/ 216 h 284"/>
                <a:gd name="T28" fmla="*/ 109 w 160"/>
                <a:gd name="T29" fmla="*/ 137 h 284"/>
                <a:gd name="T30" fmla="*/ 127 w 160"/>
                <a:gd name="T31" fmla="*/ 137 h 284"/>
                <a:gd name="T32" fmla="*/ 153 w 160"/>
                <a:gd name="T33" fmla="*/ 145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0" h="284">
                  <a:moveTo>
                    <a:pt x="153" y="145"/>
                  </a:moveTo>
                  <a:cubicBezTo>
                    <a:pt x="146" y="118"/>
                    <a:pt x="124" y="69"/>
                    <a:pt x="92" y="59"/>
                  </a:cubicBezTo>
                  <a:cubicBezTo>
                    <a:pt x="103" y="54"/>
                    <a:pt x="111" y="43"/>
                    <a:pt x="111" y="30"/>
                  </a:cubicBezTo>
                  <a:cubicBezTo>
                    <a:pt x="111" y="13"/>
                    <a:pt x="97" y="0"/>
                    <a:pt x="80" y="0"/>
                  </a:cubicBezTo>
                  <a:cubicBezTo>
                    <a:pt x="63" y="0"/>
                    <a:pt x="49" y="13"/>
                    <a:pt x="49" y="30"/>
                  </a:cubicBezTo>
                  <a:cubicBezTo>
                    <a:pt x="49" y="43"/>
                    <a:pt x="57" y="54"/>
                    <a:pt x="68" y="59"/>
                  </a:cubicBezTo>
                  <a:cubicBezTo>
                    <a:pt x="36" y="69"/>
                    <a:pt x="14" y="118"/>
                    <a:pt x="7" y="145"/>
                  </a:cubicBezTo>
                  <a:cubicBezTo>
                    <a:pt x="0" y="175"/>
                    <a:pt x="16" y="165"/>
                    <a:pt x="33" y="137"/>
                  </a:cubicBezTo>
                  <a:cubicBezTo>
                    <a:pt x="52" y="103"/>
                    <a:pt x="53" y="97"/>
                    <a:pt x="51" y="137"/>
                  </a:cubicBezTo>
                  <a:cubicBezTo>
                    <a:pt x="50" y="157"/>
                    <a:pt x="47" y="180"/>
                    <a:pt x="45" y="216"/>
                  </a:cubicBezTo>
                  <a:cubicBezTo>
                    <a:pt x="44" y="284"/>
                    <a:pt x="66" y="279"/>
                    <a:pt x="69" y="216"/>
                  </a:cubicBezTo>
                  <a:cubicBezTo>
                    <a:pt x="72" y="186"/>
                    <a:pt x="71" y="173"/>
                    <a:pt x="80" y="173"/>
                  </a:cubicBezTo>
                  <a:cubicBezTo>
                    <a:pt x="89" y="173"/>
                    <a:pt x="88" y="186"/>
                    <a:pt x="91" y="216"/>
                  </a:cubicBezTo>
                  <a:cubicBezTo>
                    <a:pt x="94" y="279"/>
                    <a:pt x="116" y="284"/>
                    <a:pt x="115" y="216"/>
                  </a:cubicBezTo>
                  <a:cubicBezTo>
                    <a:pt x="113" y="180"/>
                    <a:pt x="110" y="157"/>
                    <a:pt x="109" y="137"/>
                  </a:cubicBezTo>
                  <a:cubicBezTo>
                    <a:pt x="107" y="97"/>
                    <a:pt x="108" y="103"/>
                    <a:pt x="127" y="137"/>
                  </a:cubicBezTo>
                  <a:cubicBezTo>
                    <a:pt x="144" y="165"/>
                    <a:pt x="160" y="175"/>
                    <a:pt x="153" y="145"/>
                  </a:cubicBezTo>
                  <a:close/>
                </a:path>
              </a:pathLst>
            </a:custGeom>
            <a:solidFill>
              <a:srgbClr val="333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2974" y="2706"/>
              <a:ext cx="217" cy="74"/>
            </a:xfrm>
            <a:custGeom>
              <a:avLst/>
              <a:gdLst>
                <a:gd name="T0" fmla="*/ 58 w 116"/>
                <a:gd name="T1" fmla="*/ 0 h 40"/>
                <a:gd name="T2" fmla="*/ 43 w 116"/>
                <a:gd name="T3" fmla="*/ 1 h 40"/>
                <a:gd name="T4" fmla="*/ 33 w 116"/>
                <a:gd name="T5" fmla="*/ 20 h 40"/>
                <a:gd name="T6" fmla="*/ 25 w 116"/>
                <a:gd name="T7" fmla="*/ 4 h 40"/>
                <a:gd name="T8" fmla="*/ 0 w 116"/>
                <a:gd name="T9" fmla="*/ 20 h 40"/>
                <a:gd name="T10" fmla="*/ 58 w 116"/>
                <a:gd name="T11" fmla="*/ 40 h 40"/>
                <a:gd name="T12" fmla="*/ 116 w 116"/>
                <a:gd name="T13" fmla="*/ 20 h 40"/>
                <a:gd name="T14" fmla="*/ 91 w 116"/>
                <a:gd name="T15" fmla="*/ 4 h 40"/>
                <a:gd name="T16" fmla="*/ 83 w 116"/>
                <a:gd name="T17" fmla="*/ 20 h 40"/>
                <a:gd name="T18" fmla="*/ 73 w 116"/>
                <a:gd name="T19" fmla="*/ 1 h 40"/>
                <a:gd name="T20" fmla="*/ 58 w 116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0">
                  <a:moveTo>
                    <a:pt x="58" y="0"/>
                  </a:moveTo>
                  <a:cubicBezTo>
                    <a:pt x="53" y="0"/>
                    <a:pt x="48" y="0"/>
                    <a:pt x="43" y="1"/>
                  </a:cubicBezTo>
                  <a:cubicBezTo>
                    <a:pt x="40" y="13"/>
                    <a:pt x="37" y="20"/>
                    <a:pt x="33" y="20"/>
                  </a:cubicBezTo>
                  <a:cubicBezTo>
                    <a:pt x="30" y="20"/>
                    <a:pt x="27" y="15"/>
                    <a:pt x="25" y="4"/>
                  </a:cubicBezTo>
                  <a:cubicBezTo>
                    <a:pt x="10" y="7"/>
                    <a:pt x="0" y="13"/>
                    <a:pt x="0" y="20"/>
                  </a:cubicBezTo>
                  <a:cubicBezTo>
                    <a:pt x="0" y="31"/>
                    <a:pt x="26" y="40"/>
                    <a:pt x="58" y="40"/>
                  </a:cubicBezTo>
                  <a:cubicBezTo>
                    <a:pt x="90" y="40"/>
                    <a:pt x="116" y="31"/>
                    <a:pt x="116" y="20"/>
                  </a:cubicBezTo>
                  <a:cubicBezTo>
                    <a:pt x="116" y="13"/>
                    <a:pt x="106" y="7"/>
                    <a:pt x="91" y="4"/>
                  </a:cubicBezTo>
                  <a:cubicBezTo>
                    <a:pt x="89" y="15"/>
                    <a:pt x="86" y="20"/>
                    <a:pt x="83" y="20"/>
                  </a:cubicBezTo>
                  <a:cubicBezTo>
                    <a:pt x="79" y="20"/>
                    <a:pt x="76" y="13"/>
                    <a:pt x="73" y="1"/>
                  </a:cubicBezTo>
                  <a:cubicBezTo>
                    <a:pt x="68" y="0"/>
                    <a:pt x="63" y="0"/>
                    <a:pt x="58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2933" y="2248"/>
              <a:ext cx="299" cy="530"/>
            </a:xfrm>
            <a:custGeom>
              <a:avLst/>
              <a:gdLst>
                <a:gd name="T0" fmla="*/ 153 w 160"/>
                <a:gd name="T1" fmla="*/ 145 h 284"/>
                <a:gd name="T2" fmla="*/ 92 w 160"/>
                <a:gd name="T3" fmla="*/ 59 h 284"/>
                <a:gd name="T4" fmla="*/ 111 w 160"/>
                <a:gd name="T5" fmla="*/ 30 h 284"/>
                <a:gd name="T6" fmla="*/ 80 w 160"/>
                <a:gd name="T7" fmla="*/ 0 h 284"/>
                <a:gd name="T8" fmla="*/ 49 w 160"/>
                <a:gd name="T9" fmla="*/ 30 h 284"/>
                <a:gd name="T10" fmla="*/ 68 w 160"/>
                <a:gd name="T11" fmla="*/ 59 h 284"/>
                <a:gd name="T12" fmla="*/ 7 w 160"/>
                <a:gd name="T13" fmla="*/ 145 h 284"/>
                <a:gd name="T14" fmla="*/ 33 w 160"/>
                <a:gd name="T15" fmla="*/ 137 h 284"/>
                <a:gd name="T16" fmla="*/ 51 w 160"/>
                <a:gd name="T17" fmla="*/ 137 h 284"/>
                <a:gd name="T18" fmla="*/ 45 w 160"/>
                <a:gd name="T19" fmla="*/ 216 h 284"/>
                <a:gd name="T20" fmla="*/ 69 w 160"/>
                <a:gd name="T21" fmla="*/ 216 h 284"/>
                <a:gd name="T22" fmla="*/ 80 w 160"/>
                <a:gd name="T23" fmla="*/ 173 h 284"/>
                <a:gd name="T24" fmla="*/ 91 w 160"/>
                <a:gd name="T25" fmla="*/ 216 h 284"/>
                <a:gd name="T26" fmla="*/ 115 w 160"/>
                <a:gd name="T27" fmla="*/ 216 h 284"/>
                <a:gd name="T28" fmla="*/ 109 w 160"/>
                <a:gd name="T29" fmla="*/ 137 h 284"/>
                <a:gd name="T30" fmla="*/ 127 w 160"/>
                <a:gd name="T31" fmla="*/ 137 h 284"/>
                <a:gd name="T32" fmla="*/ 153 w 160"/>
                <a:gd name="T33" fmla="*/ 145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0" h="284">
                  <a:moveTo>
                    <a:pt x="153" y="145"/>
                  </a:moveTo>
                  <a:cubicBezTo>
                    <a:pt x="146" y="118"/>
                    <a:pt x="124" y="69"/>
                    <a:pt x="92" y="59"/>
                  </a:cubicBezTo>
                  <a:cubicBezTo>
                    <a:pt x="103" y="54"/>
                    <a:pt x="111" y="43"/>
                    <a:pt x="111" y="30"/>
                  </a:cubicBezTo>
                  <a:cubicBezTo>
                    <a:pt x="111" y="13"/>
                    <a:pt x="97" y="0"/>
                    <a:pt x="80" y="0"/>
                  </a:cubicBezTo>
                  <a:cubicBezTo>
                    <a:pt x="63" y="0"/>
                    <a:pt x="49" y="13"/>
                    <a:pt x="49" y="30"/>
                  </a:cubicBezTo>
                  <a:cubicBezTo>
                    <a:pt x="49" y="43"/>
                    <a:pt x="57" y="54"/>
                    <a:pt x="68" y="59"/>
                  </a:cubicBezTo>
                  <a:cubicBezTo>
                    <a:pt x="36" y="69"/>
                    <a:pt x="14" y="118"/>
                    <a:pt x="7" y="145"/>
                  </a:cubicBezTo>
                  <a:cubicBezTo>
                    <a:pt x="0" y="175"/>
                    <a:pt x="16" y="165"/>
                    <a:pt x="33" y="137"/>
                  </a:cubicBezTo>
                  <a:cubicBezTo>
                    <a:pt x="52" y="103"/>
                    <a:pt x="53" y="97"/>
                    <a:pt x="51" y="137"/>
                  </a:cubicBezTo>
                  <a:cubicBezTo>
                    <a:pt x="50" y="157"/>
                    <a:pt x="47" y="180"/>
                    <a:pt x="45" y="216"/>
                  </a:cubicBezTo>
                  <a:cubicBezTo>
                    <a:pt x="44" y="284"/>
                    <a:pt x="66" y="279"/>
                    <a:pt x="69" y="216"/>
                  </a:cubicBezTo>
                  <a:cubicBezTo>
                    <a:pt x="72" y="186"/>
                    <a:pt x="71" y="173"/>
                    <a:pt x="80" y="173"/>
                  </a:cubicBezTo>
                  <a:cubicBezTo>
                    <a:pt x="89" y="173"/>
                    <a:pt x="88" y="186"/>
                    <a:pt x="91" y="216"/>
                  </a:cubicBezTo>
                  <a:cubicBezTo>
                    <a:pt x="94" y="279"/>
                    <a:pt x="116" y="284"/>
                    <a:pt x="115" y="216"/>
                  </a:cubicBezTo>
                  <a:cubicBezTo>
                    <a:pt x="113" y="180"/>
                    <a:pt x="110" y="157"/>
                    <a:pt x="109" y="137"/>
                  </a:cubicBezTo>
                  <a:cubicBezTo>
                    <a:pt x="107" y="97"/>
                    <a:pt x="108" y="103"/>
                    <a:pt x="127" y="137"/>
                  </a:cubicBezTo>
                  <a:cubicBezTo>
                    <a:pt x="144" y="165"/>
                    <a:pt x="160" y="175"/>
                    <a:pt x="153" y="145"/>
                  </a:cubicBezTo>
                </a:path>
              </a:pathLst>
            </a:custGeom>
            <a:solidFill>
              <a:srgbClr val="333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2616" y="2586"/>
              <a:ext cx="216" cy="75"/>
            </a:xfrm>
            <a:custGeom>
              <a:avLst/>
              <a:gdLst>
                <a:gd name="T0" fmla="*/ 58 w 116"/>
                <a:gd name="T1" fmla="*/ 0 h 40"/>
                <a:gd name="T2" fmla="*/ 43 w 116"/>
                <a:gd name="T3" fmla="*/ 1 h 40"/>
                <a:gd name="T4" fmla="*/ 33 w 116"/>
                <a:gd name="T5" fmla="*/ 20 h 40"/>
                <a:gd name="T6" fmla="*/ 25 w 116"/>
                <a:gd name="T7" fmla="*/ 4 h 40"/>
                <a:gd name="T8" fmla="*/ 0 w 116"/>
                <a:gd name="T9" fmla="*/ 20 h 40"/>
                <a:gd name="T10" fmla="*/ 58 w 116"/>
                <a:gd name="T11" fmla="*/ 40 h 40"/>
                <a:gd name="T12" fmla="*/ 116 w 116"/>
                <a:gd name="T13" fmla="*/ 20 h 40"/>
                <a:gd name="T14" fmla="*/ 91 w 116"/>
                <a:gd name="T15" fmla="*/ 4 h 40"/>
                <a:gd name="T16" fmla="*/ 83 w 116"/>
                <a:gd name="T17" fmla="*/ 20 h 40"/>
                <a:gd name="T18" fmla="*/ 73 w 116"/>
                <a:gd name="T19" fmla="*/ 1 h 40"/>
                <a:gd name="T20" fmla="*/ 58 w 116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0">
                  <a:moveTo>
                    <a:pt x="58" y="0"/>
                  </a:moveTo>
                  <a:cubicBezTo>
                    <a:pt x="53" y="0"/>
                    <a:pt x="48" y="0"/>
                    <a:pt x="43" y="1"/>
                  </a:cubicBezTo>
                  <a:cubicBezTo>
                    <a:pt x="40" y="13"/>
                    <a:pt x="37" y="20"/>
                    <a:pt x="33" y="20"/>
                  </a:cubicBezTo>
                  <a:cubicBezTo>
                    <a:pt x="30" y="20"/>
                    <a:pt x="27" y="15"/>
                    <a:pt x="25" y="4"/>
                  </a:cubicBezTo>
                  <a:cubicBezTo>
                    <a:pt x="10" y="7"/>
                    <a:pt x="0" y="13"/>
                    <a:pt x="0" y="20"/>
                  </a:cubicBezTo>
                  <a:cubicBezTo>
                    <a:pt x="0" y="31"/>
                    <a:pt x="26" y="40"/>
                    <a:pt x="58" y="40"/>
                  </a:cubicBezTo>
                  <a:cubicBezTo>
                    <a:pt x="90" y="40"/>
                    <a:pt x="116" y="31"/>
                    <a:pt x="116" y="20"/>
                  </a:cubicBezTo>
                  <a:cubicBezTo>
                    <a:pt x="116" y="13"/>
                    <a:pt x="106" y="7"/>
                    <a:pt x="91" y="4"/>
                  </a:cubicBezTo>
                  <a:cubicBezTo>
                    <a:pt x="89" y="15"/>
                    <a:pt x="86" y="20"/>
                    <a:pt x="83" y="20"/>
                  </a:cubicBezTo>
                  <a:cubicBezTo>
                    <a:pt x="79" y="20"/>
                    <a:pt x="76" y="13"/>
                    <a:pt x="73" y="1"/>
                  </a:cubicBezTo>
                  <a:cubicBezTo>
                    <a:pt x="68" y="0"/>
                    <a:pt x="63" y="0"/>
                    <a:pt x="58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2575" y="2128"/>
              <a:ext cx="298" cy="531"/>
            </a:xfrm>
            <a:custGeom>
              <a:avLst/>
              <a:gdLst>
                <a:gd name="T0" fmla="*/ 153 w 160"/>
                <a:gd name="T1" fmla="*/ 145 h 284"/>
                <a:gd name="T2" fmla="*/ 92 w 160"/>
                <a:gd name="T3" fmla="*/ 59 h 284"/>
                <a:gd name="T4" fmla="*/ 111 w 160"/>
                <a:gd name="T5" fmla="*/ 30 h 284"/>
                <a:gd name="T6" fmla="*/ 80 w 160"/>
                <a:gd name="T7" fmla="*/ 0 h 284"/>
                <a:gd name="T8" fmla="*/ 49 w 160"/>
                <a:gd name="T9" fmla="*/ 30 h 284"/>
                <a:gd name="T10" fmla="*/ 68 w 160"/>
                <a:gd name="T11" fmla="*/ 59 h 284"/>
                <a:gd name="T12" fmla="*/ 7 w 160"/>
                <a:gd name="T13" fmla="*/ 145 h 284"/>
                <a:gd name="T14" fmla="*/ 33 w 160"/>
                <a:gd name="T15" fmla="*/ 137 h 284"/>
                <a:gd name="T16" fmla="*/ 51 w 160"/>
                <a:gd name="T17" fmla="*/ 137 h 284"/>
                <a:gd name="T18" fmla="*/ 45 w 160"/>
                <a:gd name="T19" fmla="*/ 216 h 284"/>
                <a:gd name="T20" fmla="*/ 69 w 160"/>
                <a:gd name="T21" fmla="*/ 216 h 284"/>
                <a:gd name="T22" fmla="*/ 80 w 160"/>
                <a:gd name="T23" fmla="*/ 173 h 284"/>
                <a:gd name="T24" fmla="*/ 91 w 160"/>
                <a:gd name="T25" fmla="*/ 216 h 284"/>
                <a:gd name="T26" fmla="*/ 115 w 160"/>
                <a:gd name="T27" fmla="*/ 216 h 284"/>
                <a:gd name="T28" fmla="*/ 109 w 160"/>
                <a:gd name="T29" fmla="*/ 137 h 284"/>
                <a:gd name="T30" fmla="*/ 127 w 160"/>
                <a:gd name="T31" fmla="*/ 137 h 284"/>
                <a:gd name="T32" fmla="*/ 153 w 160"/>
                <a:gd name="T33" fmla="*/ 145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0" h="284">
                  <a:moveTo>
                    <a:pt x="153" y="145"/>
                  </a:moveTo>
                  <a:cubicBezTo>
                    <a:pt x="146" y="118"/>
                    <a:pt x="124" y="69"/>
                    <a:pt x="92" y="59"/>
                  </a:cubicBezTo>
                  <a:cubicBezTo>
                    <a:pt x="103" y="54"/>
                    <a:pt x="111" y="43"/>
                    <a:pt x="111" y="30"/>
                  </a:cubicBezTo>
                  <a:cubicBezTo>
                    <a:pt x="111" y="13"/>
                    <a:pt x="97" y="0"/>
                    <a:pt x="80" y="0"/>
                  </a:cubicBezTo>
                  <a:cubicBezTo>
                    <a:pt x="63" y="0"/>
                    <a:pt x="49" y="13"/>
                    <a:pt x="49" y="30"/>
                  </a:cubicBezTo>
                  <a:cubicBezTo>
                    <a:pt x="49" y="43"/>
                    <a:pt x="57" y="54"/>
                    <a:pt x="68" y="59"/>
                  </a:cubicBezTo>
                  <a:cubicBezTo>
                    <a:pt x="36" y="69"/>
                    <a:pt x="14" y="118"/>
                    <a:pt x="7" y="145"/>
                  </a:cubicBezTo>
                  <a:cubicBezTo>
                    <a:pt x="0" y="175"/>
                    <a:pt x="16" y="165"/>
                    <a:pt x="33" y="137"/>
                  </a:cubicBezTo>
                  <a:cubicBezTo>
                    <a:pt x="52" y="103"/>
                    <a:pt x="53" y="97"/>
                    <a:pt x="51" y="137"/>
                  </a:cubicBezTo>
                  <a:cubicBezTo>
                    <a:pt x="50" y="157"/>
                    <a:pt x="47" y="180"/>
                    <a:pt x="45" y="216"/>
                  </a:cubicBezTo>
                  <a:cubicBezTo>
                    <a:pt x="44" y="284"/>
                    <a:pt x="66" y="279"/>
                    <a:pt x="69" y="216"/>
                  </a:cubicBezTo>
                  <a:cubicBezTo>
                    <a:pt x="72" y="186"/>
                    <a:pt x="71" y="173"/>
                    <a:pt x="80" y="173"/>
                  </a:cubicBezTo>
                  <a:cubicBezTo>
                    <a:pt x="89" y="173"/>
                    <a:pt x="88" y="186"/>
                    <a:pt x="91" y="216"/>
                  </a:cubicBezTo>
                  <a:cubicBezTo>
                    <a:pt x="94" y="279"/>
                    <a:pt x="116" y="284"/>
                    <a:pt x="115" y="216"/>
                  </a:cubicBezTo>
                  <a:cubicBezTo>
                    <a:pt x="113" y="180"/>
                    <a:pt x="110" y="157"/>
                    <a:pt x="109" y="137"/>
                  </a:cubicBezTo>
                  <a:cubicBezTo>
                    <a:pt x="107" y="97"/>
                    <a:pt x="108" y="103"/>
                    <a:pt x="127" y="137"/>
                  </a:cubicBezTo>
                  <a:cubicBezTo>
                    <a:pt x="144" y="165"/>
                    <a:pt x="160" y="175"/>
                    <a:pt x="153" y="145"/>
                  </a:cubicBezTo>
                </a:path>
              </a:pathLst>
            </a:custGeom>
            <a:solidFill>
              <a:srgbClr val="333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2825" y="2272"/>
              <a:ext cx="205" cy="75"/>
            </a:xfrm>
            <a:custGeom>
              <a:avLst/>
              <a:gdLst>
                <a:gd name="T0" fmla="*/ 58 w 110"/>
                <a:gd name="T1" fmla="*/ 0 h 40"/>
                <a:gd name="T2" fmla="*/ 0 w 110"/>
                <a:gd name="T3" fmla="*/ 20 h 40"/>
                <a:gd name="T4" fmla="*/ 58 w 110"/>
                <a:gd name="T5" fmla="*/ 40 h 40"/>
                <a:gd name="T6" fmla="*/ 110 w 110"/>
                <a:gd name="T7" fmla="*/ 29 h 40"/>
                <a:gd name="T8" fmla="*/ 107 w 110"/>
                <a:gd name="T9" fmla="*/ 17 h 40"/>
                <a:gd name="T10" fmla="*/ 108 w 110"/>
                <a:gd name="T11" fmla="*/ 10 h 40"/>
                <a:gd name="T12" fmla="*/ 58 w 110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40">
                  <a:moveTo>
                    <a:pt x="58" y="0"/>
                  </a:moveTo>
                  <a:cubicBezTo>
                    <a:pt x="26" y="0"/>
                    <a:pt x="0" y="9"/>
                    <a:pt x="0" y="20"/>
                  </a:cubicBezTo>
                  <a:cubicBezTo>
                    <a:pt x="0" y="31"/>
                    <a:pt x="26" y="40"/>
                    <a:pt x="58" y="40"/>
                  </a:cubicBezTo>
                  <a:cubicBezTo>
                    <a:pt x="80" y="40"/>
                    <a:pt x="100" y="36"/>
                    <a:pt x="110" y="29"/>
                  </a:cubicBezTo>
                  <a:cubicBezTo>
                    <a:pt x="108" y="25"/>
                    <a:pt x="107" y="22"/>
                    <a:pt x="107" y="17"/>
                  </a:cubicBezTo>
                  <a:cubicBezTo>
                    <a:pt x="107" y="15"/>
                    <a:pt x="108" y="12"/>
                    <a:pt x="108" y="10"/>
                  </a:cubicBezTo>
                  <a:cubicBezTo>
                    <a:pt x="98" y="4"/>
                    <a:pt x="79" y="0"/>
                    <a:pt x="58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3025" y="2291"/>
              <a:ext cx="17" cy="35"/>
            </a:xfrm>
            <a:custGeom>
              <a:avLst/>
              <a:gdLst>
                <a:gd name="T0" fmla="*/ 1 w 9"/>
                <a:gd name="T1" fmla="*/ 0 h 19"/>
                <a:gd name="T2" fmla="*/ 0 w 9"/>
                <a:gd name="T3" fmla="*/ 7 h 19"/>
                <a:gd name="T4" fmla="*/ 3 w 9"/>
                <a:gd name="T5" fmla="*/ 19 h 19"/>
                <a:gd name="T6" fmla="*/ 9 w 9"/>
                <a:gd name="T7" fmla="*/ 10 h 19"/>
                <a:gd name="T8" fmla="*/ 1 w 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1" y="0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0" y="12"/>
                    <a:pt x="1" y="15"/>
                    <a:pt x="3" y="19"/>
                  </a:cubicBezTo>
                  <a:cubicBezTo>
                    <a:pt x="7" y="16"/>
                    <a:pt x="9" y="13"/>
                    <a:pt x="9" y="10"/>
                  </a:cubicBezTo>
                  <a:cubicBezTo>
                    <a:pt x="9" y="6"/>
                    <a:pt x="6" y="3"/>
                    <a:pt x="1" y="0"/>
                  </a:cubicBezTo>
                </a:path>
              </a:pathLst>
            </a:custGeom>
            <a:solidFill>
              <a:srgbClr val="1A1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2784" y="1814"/>
              <a:ext cx="299" cy="531"/>
            </a:xfrm>
            <a:custGeom>
              <a:avLst/>
              <a:gdLst>
                <a:gd name="T0" fmla="*/ 153 w 160"/>
                <a:gd name="T1" fmla="*/ 145 h 284"/>
                <a:gd name="T2" fmla="*/ 92 w 160"/>
                <a:gd name="T3" fmla="*/ 59 h 284"/>
                <a:gd name="T4" fmla="*/ 111 w 160"/>
                <a:gd name="T5" fmla="*/ 30 h 284"/>
                <a:gd name="T6" fmla="*/ 80 w 160"/>
                <a:gd name="T7" fmla="*/ 0 h 284"/>
                <a:gd name="T8" fmla="*/ 49 w 160"/>
                <a:gd name="T9" fmla="*/ 30 h 284"/>
                <a:gd name="T10" fmla="*/ 68 w 160"/>
                <a:gd name="T11" fmla="*/ 59 h 284"/>
                <a:gd name="T12" fmla="*/ 7 w 160"/>
                <a:gd name="T13" fmla="*/ 145 h 284"/>
                <a:gd name="T14" fmla="*/ 33 w 160"/>
                <a:gd name="T15" fmla="*/ 137 h 284"/>
                <a:gd name="T16" fmla="*/ 51 w 160"/>
                <a:gd name="T17" fmla="*/ 137 h 284"/>
                <a:gd name="T18" fmla="*/ 45 w 160"/>
                <a:gd name="T19" fmla="*/ 216 h 284"/>
                <a:gd name="T20" fmla="*/ 69 w 160"/>
                <a:gd name="T21" fmla="*/ 216 h 284"/>
                <a:gd name="T22" fmla="*/ 80 w 160"/>
                <a:gd name="T23" fmla="*/ 173 h 284"/>
                <a:gd name="T24" fmla="*/ 91 w 160"/>
                <a:gd name="T25" fmla="*/ 216 h 284"/>
                <a:gd name="T26" fmla="*/ 115 w 160"/>
                <a:gd name="T27" fmla="*/ 216 h 284"/>
                <a:gd name="T28" fmla="*/ 109 w 160"/>
                <a:gd name="T29" fmla="*/ 137 h 284"/>
                <a:gd name="T30" fmla="*/ 127 w 160"/>
                <a:gd name="T31" fmla="*/ 137 h 284"/>
                <a:gd name="T32" fmla="*/ 153 w 160"/>
                <a:gd name="T33" fmla="*/ 145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0" h="284">
                  <a:moveTo>
                    <a:pt x="153" y="145"/>
                  </a:moveTo>
                  <a:cubicBezTo>
                    <a:pt x="146" y="118"/>
                    <a:pt x="124" y="69"/>
                    <a:pt x="92" y="59"/>
                  </a:cubicBezTo>
                  <a:cubicBezTo>
                    <a:pt x="103" y="54"/>
                    <a:pt x="111" y="43"/>
                    <a:pt x="111" y="30"/>
                  </a:cubicBezTo>
                  <a:cubicBezTo>
                    <a:pt x="111" y="13"/>
                    <a:pt x="97" y="0"/>
                    <a:pt x="80" y="0"/>
                  </a:cubicBezTo>
                  <a:cubicBezTo>
                    <a:pt x="63" y="0"/>
                    <a:pt x="49" y="13"/>
                    <a:pt x="49" y="30"/>
                  </a:cubicBezTo>
                  <a:cubicBezTo>
                    <a:pt x="49" y="43"/>
                    <a:pt x="57" y="54"/>
                    <a:pt x="68" y="59"/>
                  </a:cubicBezTo>
                  <a:cubicBezTo>
                    <a:pt x="36" y="69"/>
                    <a:pt x="14" y="118"/>
                    <a:pt x="7" y="145"/>
                  </a:cubicBezTo>
                  <a:cubicBezTo>
                    <a:pt x="0" y="175"/>
                    <a:pt x="16" y="165"/>
                    <a:pt x="33" y="137"/>
                  </a:cubicBezTo>
                  <a:cubicBezTo>
                    <a:pt x="52" y="103"/>
                    <a:pt x="53" y="97"/>
                    <a:pt x="51" y="137"/>
                  </a:cubicBezTo>
                  <a:cubicBezTo>
                    <a:pt x="50" y="157"/>
                    <a:pt x="47" y="180"/>
                    <a:pt x="45" y="216"/>
                  </a:cubicBezTo>
                  <a:cubicBezTo>
                    <a:pt x="44" y="284"/>
                    <a:pt x="66" y="279"/>
                    <a:pt x="69" y="216"/>
                  </a:cubicBezTo>
                  <a:cubicBezTo>
                    <a:pt x="72" y="186"/>
                    <a:pt x="71" y="173"/>
                    <a:pt x="80" y="173"/>
                  </a:cubicBezTo>
                  <a:cubicBezTo>
                    <a:pt x="89" y="173"/>
                    <a:pt x="88" y="186"/>
                    <a:pt x="91" y="216"/>
                  </a:cubicBezTo>
                  <a:cubicBezTo>
                    <a:pt x="94" y="279"/>
                    <a:pt x="116" y="284"/>
                    <a:pt x="115" y="216"/>
                  </a:cubicBezTo>
                  <a:cubicBezTo>
                    <a:pt x="113" y="180"/>
                    <a:pt x="110" y="157"/>
                    <a:pt x="109" y="137"/>
                  </a:cubicBezTo>
                  <a:cubicBezTo>
                    <a:pt x="107" y="97"/>
                    <a:pt x="108" y="103"/>
                    <a:pt x="127" y="137"/>
                  </a:cubicBezTo>
                  <a:cubicBezTo>
                    <a:pt x="144" y="165"/>
                    <a:pt x="160" y="175"/>
                    <a:pt x="153" y="145"/>
                  </a:cubicBezTo>
                  <a:close/>
                </a:path>
              </a:pathLst>
            </a:custGeom>
            <a:solidFill>
              <a:srgbClr val="333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274" y="1935"/>
              <a:ext cx="210" cy="75"/>
            </a:xfrm>
            <a:custGeom>
              <a:avLst/>
              <a:gdLst>
                <a:gd name="T0" fmla="*/ 54 w 112"/>
                <a:gd name="T1" fmla="*/ 0 h 40"/>
                <a:gd name="T2" fmla="*/ 0 w 112"/>
                <a:gd name="T3" fmla="*/ 13 h 40"/>
                <a:gd name="T4" fmla="*/ 5 w 112"/>
                <a:gd name="T5" fmla="*/ 29 h 40"/>
                <a:gd name="T6" fmla="*/ 5 w 112"/>
                <a:gd name="T7" fmla="*/ 31 h 40"/>
                <a:gd name="T8" fmla="*/ 54 w 112"/>
                <a:gd name="T9" fmla="*/ 40 h 40"/>
                <a:gd name="T10" fmla="*/ 112 w 112"/>
                <a:gd name="T11" fmla="*/ 20 h 40"/>
                <a:gd name="T12" fmla="*/ 54 w 112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40">
                  <a:moveTo>
                    <a:pt x="54" y="0"/>
                  </a:moveTo>
                  <a:cubicBezTo>
                    <a:pt x="29" y="0"/>
                    <a:pt x="8" y="5"/>
                    <a:pt x="0" y="13"/>
                  </a:cubicBezTo>
                  <a:cubicBezTo>
                    <a:pt x="3" y="18"/>
                    <a:pt x="5" y="23"/>
                    <a:pt x="5" y="29"/>
                  </a:cubicBezTo>
                  <a:cubicBezTo>
                    <a:pt x="5" y="30"/>
                    <a:pt x="5" y="30"/>
                    <a:pt x="5" y="31"/>
                  </a:cubicBezTo>
                  <a:cubicBezTo>
                    <a:pt x="15" y="36"/>
                    <a:pt x="33" y="40"/>
                    <a:pt x="54" y="40"/>
                  </a:cubicBezTo>
                  <a:cubicBezTo>
                    <a:pt x="86" y="40"/>
                    <a:pt x="112" y="31"/>
                    <a:pt x="112" y="20"/>
                  </a:cubicBezTo>
                  <a:cubicBezTo>
                    <a:pt x="112" y="9"/>
                    <a:pt x="86" y="0"/>
                    <a:pt x="54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226" y="1477"/>
              <a:ext cx="299" cy="531"/>
            </a:xfrm>
            <a:custGeom>
              <a:avLst/>
              <a:gdLst>
                <a:gd name="T0" fmla="*/ 153 w 160"/>
                <a:gd name="T1" fmla="*/ 145 h 284"/>
                <a:gd name="T2" fmla="*/ 92 w 160"/>
                <a:gd name="T3" fmla="*/ 59 h 284"/>
                <a:gd name="T4" fmla="*/ 111 w 160"/>
                <a:gd name="T5" fmla="*/ 30 h 284"/>
                <a:gd name="T6" fmla="*/ 80 w 160"/>
                <a:gd name="T7" fmla="*/ 0 h 284"/>
                <a:gd name="T8" fmla="*/ 49 w 160"/>
                <a:gd name="T9" fmla="*/ 30 h 284"/>
                <a:gd name="T10" fmla="*/ 68 w 160"/>
                <a:gd name="T11" fmla="*/ 59 h 284"/>
                <a:gd name="T12" fmla="*/ 7 w 160"/>
                <a:gd name="T13" fmla="*/ 145 h 284"/>
                <a:gd name="T14" fmla="*/ 33 w 160"/>
                <a:gd name="T15" fmla="*/ 137 h 284"/>
                <a:gd name="T16" fmla="*/ 51 w 160"/>
                <a:gd name="T17" fmla="*/ 137 h 284"/>
                <a:gd name="T18" fmla="*/ 45 w 160"/>
                <a:gd name="T19" fmla="*/ 216 h 284"/>
                <a:gd name="T20" fmla="*/ 69 w 160"/>
                <a:gd name="T21" fmla="*/ 216 h 284"/>
                <a:gd name="T22" fmla="*/ 80 w 160"/>
                <a:gd name="T23" fmla="*/ 173 h 284"/>
                <a:gd name="T24" fmla="*/ 91 w 160"/>
                <a:gd name="T25" fmla="*/ 216 h 284"/>
                <a:gd name="T26" fmla="*/ 115 w 160"/>
                <a:gd name="T27" fmla="*/ 216 h 284"/>
                <a:gd name="T28" fmla="*/ 109 w 160"/>
                <a:gd name="T29" fmla="*/ 137 h 284"/>
                <a:gd name="T30" fmla="*/ 127 w 160"/>
                <a:gd name="T31" fmla="*/ 137 h 284"/>
                <a:gd name="T32" fmla="*/ 153 w 160"/>
                <a:gd name="T33" fmla="*/ 145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0" h="284">
                  <a:moveTo>
                    <a:pt x="153" y="145"/>
                  </a:moveTo>
                  <a:cubicBezTo>
                    <a:pt x="146" y="118"/>
                    <a:pt x="124" y="69"/>
                    <a:pt x="92" y="59"/>
                  </a:cubicBezTo>
                  <a:cubicBezTo>
                    <a:pt x="103" y="54"/>
                    <a:pt x="111" y="43"/>
                    <a:pt x="111" y="30"/>
                  </a:cubicBezTo>
                  <a:cubicBezTo>
                    <a:pt x="111" y="13"/>
                    <a:pt x="97" y="0"/>
                    <a:pt x="80" y="0"/>
                  </a:cubicBezTo>
                  <a:cubicBezTo>
                    <a:pt x="63" y="0"/>
                    <a:pt x="49" y="13"/>
                    <a:pt x="49" y="30"/>
                  </a:cubicBezTo>
                  <a:cubicBezTo>
                    <a:pt x="49" y="43"/>
                    <a:pt x="57" y="54"/>
                    <a:pt x="68" y="59"/>
                  </a:cubicBezTo>
                  <a:cubicBezTo>
                    <a:pt x="36" y="69"/>
                    <a:pt x="14" y="118"/>
                    <a:pt x="7" y="145"/>
                  </a:cubicBezTo>
                  <a:cubicBezTo>
                    <a:pt x="0" y="175"/>
                    <a:pt x="16" y="165"/>
                    <a:pt x="33" y="137"/>
                  </a:cubicBezTo>
                  <a:cubicBezTo>
                    <a:pt x="52" y="103"/>
                    <a:pt x="53" y="97"/>
                    <a:pt x="51" y="137"/>
                  </a:cubicBezTo>
                  <a:cubicBezTo>
                    <a:pt x="50" y="157"/>
                    <a:pt x="47" y="180"/>
                    <a:pt x="45" y="216"/>
                  </a:cubicBezTo>
                  <a:cubicBezTo>
                    <a:pt x="44" y="284"/>
                    <a:pt x="66" y="279"/>
                    <a:pt x="69" y="216"/>
                  </a:cubicBezTo>
                  <a:cubicBezTo>
                    <a:pt x="72" y="186"/>
                    <a:pt x="71" y="173"/>
                    <a:pt x="80" y="173"/>
                  </a:cubicBezTo>
                  <a:cubicBezTo>
                    <a:pt x="89" y="173"/>
                    <a:pt x="88" y="186"/>
                    <a:pt x="91" y="216"/>
                  </a:cubicBezTo>
                  <a:cubicBezTo>
                    <a:pt x="94" y="279"/>
                    <a:pt x="116" y="284"/>
                    <a:pt x="115" y="216"/>
                  </a:cubicBezTo>
                  <a:cubicBezTo>
                    <a:pt x="113" y="180"/>
                    <a:pt x="110" y="157"/>
                    <a:pt x="109" y="137"/>
                  </a:cubicBezTo>
                  <a:cubicBezTo>
                    <a:pt x="107" y="97"/>
                    <a:pt x="108" y="103"/>
                    <a:pt x="127" y="137"/>
                  </a:cubicBezTo>
                  <a:cubicBezTo>
                    <a:pt x="144" y="165"/>
                    <a:pt x="160" y="175"/>
                    <a:pt x="153" y="145"/>
                  </a:cubicBezTo>
                  <a:close/>
                </a:path>
              </a:pathLst>
            </a:custGeom>
            <a:solidFill>
              <a:srgbClr val="333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6" name="Oval 45"/>
            <p:cNvSpPr>
              <a:spLocks noChangeArrowheads="1"/>
            </p:cNvSpPr>
            <p:nvPr/>
          </p:nvSpPr>
          <p:spPr bwMode="auto">
            <a:xfrm>
              <a:off x="4484" y="2167"/>
              <a:ext cx="216" cy="75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4443" y="1709"/>
              <a:ext cx="298" cy="531"/>
            </a:xfrm>
            <a:custGeom>
              <a:avLst/>
              <a:gdLst>
                <a:gd name="T0" fmla="*/ 153 w 160"/>
                <a:gd name="T1" fmla="*/ 145 h 284"/>
                <a:gd name="T2" fmla="*/ 92 w 160"/>
                <a:gd name="T3" fmla="*/ 59 h 284"/>
                <a:gd name="T4" fmla="*/ 111 w 160"/>
                <a:gd name="T5" fmla="*/ 30 h 284"/>
                <a:gd name="T6" fmla="*/ 80 w 160"/>
                <a:gd name="T7" fmla="*/ 0 h 284"/>
                <a:gd name="T8" fmla="*/ 49 w 160"/>
                <a:gd name="T9" fmla="*/ 30 h 284"/>
                <a:gd name="T10" fmla="*/ 68 w 160"/>
                <a:gd name="T11" fmla="*/ 59 h 284"/>
                <a:gd name="T12" fmla="*/ 7 w 160"/>
                <a:gd name="T13" fmla="*/ 145 h 284"/>
                <a:gd name="T14" fmla="*/ 33 w 160"/>
                <a:gd name="T15" fmla="*/ 137 h 284"/>
                <a:gd name="T16" fmla="*/ 51 w 160"/>
                <a:gd name="T17" fmla="*/ 137 h 284"/>
                <a:gd name="T18" fmla="*/ 45 w 160"/>
                <a:gd name="T19" fmla="*/ 216 h 284"/>
                <a:gd name="T20" fmla="*/ 69 w 160"/>
                <a:gd name="T21" fmla="*/ 216 h 284"/>
                <a:gd name="T22" fmla="*/ 80 w 160"/>
                <a:gd name="T23" fmla="*/ 173 h 284"/>
                <a:gd name="T24" fmla="*/ 91 w 160"/>
                <a:gd name="T25" fmla="*/ 216 h 284"/>
                <a:gd name="T26" fmla="*/ 115 w 160"/>
                <a:gd name="T27" fmla="*/ 216 h 284"/>
                <a:gd name="T28" fmla="*/ 109 w 160"/>
                <a:gd name="T29" fmla="*/ 137 h 284"/>
                <a:gd name="T30" fmla="*/ 127 w 160"/>
                <a:gd name="T31" fmla="*/ 137 h 284"/>
                <a:gd name="T32" fmla="*/ 153 w 160"/>
                <a:gd name="T33" fmla="*/ 145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0" h="284">
                  <a:moveTo>
                    <a:pt x="153" y="145"/>
                  </a:moveTo>
                  <a:cubicBezTo>
                    <a:pt x="146" y="118"/>
                    <a:pt x="124" y="69"/>
                    <a:pt x="92" y="59"/>
                  </a:cubicBezTo>
                  <a:cubicBezTo>
                    <a:pt x="103" y="54"/>
                    <a:pt x="111" y="43"/>
                    <a:pt x="111" y="30"/>
                  </a:cubicBezTo>
                  <a:cubicBezTo>
                    <a:pt x="111" y="13"/>
                    <a:pt x="97" y="0"/>
                    <a:pt x="80" y="0"/>
                  </a:cubicBezTo>
                  <a:cubicBezTo>
                    <a:pt x="63" y="0"/>
                    <a:pt x="49" y="13"/>
                    <a:pt x="49" y="30"/>
                  </a:cubicBezTo>
                  <a:cubicBezTo>
                    <a:pt x="49" y="43"/>
                    <a:pt x="57" y="54"/>
                    <a:pt x="68" y="59"/>
                  </a:cubicBezTo>
                  <a:cubicBezTo>
                    <a:pt x="36" y="69"/>
                    <a:pt x="14" y="118"/>
                    <a:pt x="7" y="145"/>
                  </a:cubicBezTo>
                  <a:cubicBezTo>
                    <a:pt x="0" y="175"/>
                    <a:pt x="16" y="165"/>
                    <a:pt x="33" y="137"/>
                  </a:cubicBezTo>
                  <a:cubicBezTo>
                    <a:pt x="52" y="103"/>
                    <a:pt x="53" y="97"/>
                    <a:pt x="51" y="137"/>
                  </a:cubicBezTo>
                  <a:cubicBezTo>
                    <a:pt x="50" y="157"/>
                    <a:pt x="47" y="180"/>
                    <a:pt x="45" y="216"/>
                  </a:cubicBezTo>
                  <a:cubicBezTo>
                    <a:pt x="44" y="284"/>
                    <a:pt x="66" y="279"/>
                    <a:pt x="69" y="216"/>
                  </a:cubicBezTo>
                  <a:cubicBezTo>
                    <a:pt x="72" y="186"/>
                    <a:pt x="71" y="173"/>
                    <a:pt x="80" y="173"/>
                  </a:cubicBezTo>
                  <a:cubicBezTo>
                    <a:pt x="89" y="173"/>
                    <a:pt x="88" y="186"/>
                    <a:pt x="91" y="216"/>
                  </a:cubicBezTo>
                  <a:cubicBezTo>
                    <a:pt x="94" y="279"/>
                    <a:pt x="116" y="284"/>
                    <a:pt x="115" y="216"/>
                  </a:cubicBezTo>
                  <a:cubicBezTo>
                    <a:pt x="113" y="180"/>
                    <a:pt x="110" y="157"/>
                    <a:pt x="109" y="137"/>
                  </a:cubicBezTo>
                  <a:cubicBezTo>
                    <a:pt x="107" y="97"/>
                    <a:pt x="108" y="103"/>
                    <a:pt x="127" y="137"/>
                  </a:cubicBezTo>
                  <a:cubicBezTo>
                    <a:pt x="144" y="165"/>
                    <a:pt x="160" y="175"/>
                    <a:pt x="153" y="145"/>
                  </a:cubicBezTo>
                  <a:close/>
                </a:path>
              </a:pathLst>
            </a:custGeom>
            <a:solidFill>
              <a:srgbClr val="333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8" name="Oval 47"/>
            <p:cNvSpPr>
              <a:spLocks noChangeArrowheads="1"/>
            </p:cNvSpPr>
            <p:nvPr/>
          </p:nvSpPr>
          <p:spPr bwMode="auto">
            <a:xfrm>
              <a:off x="4708" y="2549"/>
              <a:ext cx="216" cy="74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4667" y="2091"/>
              <a:ext cx="299" cy="530"/>
            </a:xfrm>
            <a:custGeom>
              <a:avLst/>
              <a:gdLst>
                <a:gd name="T0" fmla="*/ 153 w 160"/>
                <a:gd name="T1" fmla="*/ 145 h 284"/>
                <a:gd name="T2" fmla="*/ 92 w 160"/>
                <a:gd name="T3" fmla="*/ 59 h 284"/>
                <a:gd name="T4" fmla="*/ 111 w 160"/>
                <a:gd name="T5" fmla="*/ 30 h 284"/>
                <a:gd name="T6" fmla="*/ 80 w 160"/>
                <a:gd name="T7" fmla="*/ 0 h 284"/>
                <a:gd name="T8" fmla="*/ 49 w 160"/>
                <a:gd name="T9" fmla="*/ 30 h 284"/>
                <a:gd name="T10" fmla="*/ 68 w 160"/>
                <a:gd name="T11" fmla="*/ 59 h 284"/>
                <a:gd name="T12" fmla="*/ 7 w 160"/>
                <a:gd name="T13" fmla="*/ 145 h 284"/>
                <a:gd name="T14" fmla="*/ 33 w 160"/>
                <a:gd name="T15" fmla="*/ 137 h 284"/>
                <a:gd name="T16" fmla="*/ 51 w 160"/>
                <a:gd name="T17" fmla="*/ 137 h 284"/>
                <a:gd name="T18" fmla="*/ 45 w 160"/>
                <a:gd name="T19" fmla="*/ 216 h 284"/>
                <a:gd name="T20" fmla="*/ 69 w 160"/>
                <a:gd name="T21" fmla="*/ 216 h 284"/>
                <a:gd name="T22" fmla="*/ 80 w 160"/>
                <a:gd name="T23" fmla="*/ 173 h 284"/>
                <a:gd name="T24" fmla="*/ 91 w 160"/>
                <a:gd name="T25" fmla="*/ 216 h 284"/>
                <a:gd name="T26" fmla="*/ 115 w 160"/>
                <a:gd name="T27" fmla="*/ 216 h 284"/>
                <a:gd name="T28" fmla="*/ 109 w 160"/>
                <a:gd name="T29" fmla="*/ 137 h 284"/>
                <a:gd name="T30" fmla="*/ 127 w 160"/>
                <a:gd name="T31" fmla="*/ 137 h 284"/>
                <a:gd name="T32" fmla="*/ 153 w 160"/>
                <a:gd name="T33" fmla="*/ 145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0" h="284">
                  <a:moveTo>
                    <a:pt x="153" y="145"/>
                  </a:moveTo>
                  <a:cubicBezTo>
                    <a:pt x="146" y="118"/>
                    <a:pt x="124" y="69"/>
                    <a:pt x="92" y="59"/>
                  </a:cubicBezTo>
                  <a:cubicBezTo>
                    <a:pt x="103" y="54"/>
                    <a:pt x="111" y="43"/>
                    <a:pt x="111" y="30"/>
                  </a:cubicBezTo>
                  <a:cubicBezTo>
                    <a:pt x="111" y="13"/>
                    <a:pt x="97" y="0"/>
                    <a:pt x="80" y="0"/>
                  </a:cubicBezTo>
                  <a:cubicBezTo>
                    <a:pt x="63" y="0"/>
                    <a:pt x="49" y="13"/>
                    <a:pt x="49" y="30"/>
                  </a:cubicBezTo>
                  <a:cubicBezTo>
                    <a:pt x="49" y="43"/>
                    <a:pt x="57" y="54"/>
                    <a:pt x="68" y="59"/>
                  </a:cubicBezTo>
                  <a:cubicBezTo>
                    <a:pt x="36" y="69"/>
                    <a:pt x="14" y="118"/>
                    <a:pt x="7" y="145"/>
                  </a:cubicBezTo>
                  <a:cubicBezTo>
                    <a:pt x="0" y="175"/>
                    <a:pt x="16" y="165"/>
                    <a:pt x="33" y="137"/>
                  </a:cubicBezTo>
                  <a:cubicBezTo>
                    <a:pt x="52" y="103"/>
                    <a:pt x="53" y="97"/>
                    <a:pt x="51" y="137"/>
                  </a:cubicBezTo>
                  <a:cubicBezTo>
                    <a:pt x="50" y="157"/>
                    <a:pt x="47" y="180"/>
                    <a:pt x="45" y="216"/>
                  </a:cubicBezTo>
                  <a:cubicBezTo>
                    <a:pt x="44" y="284"/>
                    <a:pt x="66" y="279"/>
                    <a:pt x="69" y="216"/>
                  </a:cubicBezTo>
                  <a:cubicBezTo>
                    <a:pt x="72" y="186"/>
                    <a:pt x="71" y="173"/>
                    <a:pt x="80" y="173"/>
                  </a:cubicBezTo>
                  <a:cubicBezTo>
                    <a:pt x="89" y="173"/>
                    <a:pt x="88" y="186"/>
                    <a:pt x="91" y="216"/>
                  </a:cubicBezTo>
                  <a:cubicBezTo>
                    <a:pt x="94" y="279"/>
                    <a:pt x="116" y="284"/>
                    <a:pt x="115" y="216"/>
                  </a:cubicBezTo>
                  <a:cubicBezTo>
                    <a:pt x="113" y="180"/>
                    <a:pt x="110" y="157"/>
                    <a:pt x="109" y="137"/>
                  </a:cubicBezTo>
                  <a:cubicBezTo>
                    <a:pt x="107" y="97"/>
                    <a:pt x="108" y="103"/>
                    <a:pt x="127" y="137"/>
                  </a:cubicBezTo>
                  <a:cubicBezTo>
                    <a:pt x="144" y="165"/>
                    <a:pt x="160" y="175"/>
                    <a:pt x="153" y="145"/>
                  </a:cubicBezTo>
                  <a:close/>
                </a:path>
              </a:pathLst>
            </a:custGeom>
            <a:solidFill>
              <a:srgbClr val="333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3693" y="1846"/>
              <a:ext cx="208" cy="74"/>
            </a:xfrm>
            <a:custGeom>
              <a:avLst/>
              <a:gdLst>
                <a:gd name="T0" fmla="*/ 53 w 111"/>
                <a:gd name="T1" fmla="*/ 0 h 40"/>
                <a:gd name="T2" fmla="*/ 0 w 111"/>
                <a:gd name="T3" fmla="*/ 12 h 40"/>
                <a:gd name="T4" fmla="*/ 21 w 111"/>
                <a:gd name="T5" fmla="*/ 37 h 40"/>
                <a:gd name="T6" fmla="*/ 53 w 111"/>
                <a:gd name="T7" fmla="*/ 40 h 40"/>
                <a:gd name="T8" fmla="*/ 111 w 111"/>
                <a:gd name="T9" fmla="*/ 20 h 40"/>
                <a:gd name="T10" fmla="*/ 53 w 111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40">
                  <a:moveTo>
                    <a:pt x="53" y="0"/>
                  </a:moveTo>
                  <a:cubicBezTo>
                    <a:pt x="29" y="0"/>
                    <a:pt x="9" y="5"/>
                    <a:pt x="0" y="12"/>
                  </a:cubicBezTo>
                  <a:cubicBezTo>
                    <a:pt x="7" y="21"/>
                    <a:pt x="14" y="29"/>
                    <a:pt x="21" y="37"/>
                  </a:cubicBezTo>
                  <a:cubicBezTo>
                    <a:pt x="30" y="39"/>
                    <a:pt x="41" y="40"/>
                    <a:pt x="53" y="40"/>
                  </a:cubicBezTo>
                  <a:cubicBezTo>
                    <a:pt x="85" y="40"/>
                    <a:pt x="111" y="31"/>
                    <a:pt x="111" y="20"/>
                  </a:cubicBezTo>
                  <a:cubicBezTo>
                    <a:pt x="111" y="9"/>
                    <a:pt x="85" y="0"/>
                    <a:pt x="53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3684" y="1868"/>
              <a:ext cx="49" cy="47"/>
            </a:xfrm>
            <a:custGeom>
              <a:avLst/>
              <a:gdLst>
                <a:gd name="T0" fmla="*/ 5 w 26"/>
                <a:gd name="T1" fmla="*/ 0 h 25"/>
                <a:gd name="T2" fmla="*/ 0 w 26"/>
                <a:gd name="T3" fmla="*/ 8 h 25"/>
                <a:gd name="T4" fmla="*/ 26 w 26"/>
                <a:gd name="T5" fmla="*/ 25 h 25"/>
                <a:gd name="T6" fmla="*/ 5 w 26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5">
                  <a:moveTo>
                    <a:pt x="5" y="0"/>
                  </a:moveTo>
                  <a:cubicBezTo>
                    <a:pt x="2" y="2"/>
                    <a:pt x="0" y="5"/>
                    <a:pt x="0" y="8"/>
                  </a:cubicBezTo>
                  <a:cubicBezTo>
                    <a:pt x="0" y="15"/>
                    <a:pt x="10" y="21"/>
                    <a:pt x="26" y="25"/>
                  </a:cubicBezTo>
                  <a:cubicBezTo>
                    <a:pt x="19" y="17"/>
                    <a:pt x="12" y="9"/>
                    <a:pt x="5" y="0"/>
                  </a:cubicBezTo>
                </a:path>
              </a:pathLst>
            </a:custGeom>
            <a:solidFill>
              <a:srgbClr val="96C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3643" y="1388"/>
              <a:ext cx="299" cy="531"/>
            </a:xfrm>
            <a:custGeom>
              <a:avLst/>
              <a:gdLst>
                <a:gd name="T0" fmla="*/ 153 w 160"/>
                <a:gd name="T1" fmla="*/ 145 h 284"/>
                <a:gd name="T2" fmla="*/ 92 w 160"/>
                <a:gd name="T3" fmla="*/ 59 h 284"/>
                <a:gd name="T4" fmla="*/ 111 w 160"/>
                <a:gd name="T5" fmla="*/ 30 h 284"/>
                <a:gd name="T6" fmla="*/ 80 w 160"/>
                <a:gd name="T7" fmla="*/ 0 h 284"/>
                <a:gd name="T8" fmla="*/ 49 w 160"/>
                <a:gd name="T9" fmla="*/ 30 h 284"/>
                <a:gd name="T10" fmla="*/ 68 w 160"/>
                <a:gd name="T11" fmla="*/ 59 h 284"/>
                <a:gd name="T12" fmla="*/ 7 w 160"/>
                <a:gd name="T13" fmla="*/ 145 h 284"/>
                <a:gd name="T14" fmla="*/ 33 w 160"/>
                <a:gd name="T15" fmla="*/ 137 h 284"/>
                <a:gd name="T16" fmla="*/ 51 w 160"/>
                <a:gd name="T17" fmla="*/ 137 h 284"/>
                <a:gd name="T18" fmla="*/ 45 w 160"/>
                <a:gd name="T19" fmla="*/ 216 h 284"/>
                <a:gd name="T20" fmla="*/ 69 w 160"/>
                <a:gd name="T21" fmla="*/ 216 h 284"/>
                <a:gd name="T22" fmla="*/ 80 w 160"/>
                <a:gd name="T23" fmla="*/ 173 h 284"/>
                <a:gd name="T24" fmla="*/ 91 w 160"/>
                <a:gd name="T25" fmla="*/ 216 h 284"/>
                <a:gd name="T26" fmla="*/ 115 w 160"/>
                <a:gd name="T27" fmla="*/ 216 h 284"/>
                <a:gd name="T28" fmla="*/ 109 w 160"/>
                <a:gd name="T29" fmla="*/ 137 h 284"/>
                <a:gd name="T30" fmla="*/ 127 w 160"/>
                <a:gd name="T31" fmla="*/ 137 h 284"/>
                <a:gd name="T32" fmla="*/ 153 w 160"/>
                <a:gd name="T33" fmla="*/ 145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0" h="284">
                  <a:moveTo>
                    <a:pt x="153" y="145"/>
                  </a:moveTo>
                  <a:cubicBezTo>
                    <a:pt x="146" y="118"/>
                    <a:pt x="124" y="69"/>
                    <a:pt x="92" y="59"/>
                  </a:cubicBezTo>
                  <a:cubicBezTo>
                    <a:pt x="103" y="54"/>
                    <a:pt x="111" y="43"/>
                    <a:pt x="111" y="30"/>
                  </a:cubicBezTo>
                  <a:cubicBezTo>
                    <a:pt x="111" y="13"/>
                    <a:pt x="97" y="0"/>
                    <a:pt x="80" y="0"/>
                  </a:cubicBezTo>
                  <a:cubicBezTo>
                    <a:pt x="63" y="0"/>
                    <a:pt x="49" y="13"/>
                    <a:pt x="49" y="30"/>
                  </a:cubicBezTo>
                  <a:cubicBezTo>
                    <a:pt x="49" y="43"/>
                    <a:pt x="57" y="54"/>
                    <a:pt x="68" y="59"/>
                  </a:cubicBezTo>
                  <a:cubicBezTo>
                    <a:pt x="36" y="69"/>
                    <a:pt x="14" y="118"/>
                    <a:pt x="7" y="145"/>
                  </a:cubicBezTo>
                  <a:cubicBezTo>
                    <a:pt x="0" y="175"/>
                    <a:pt x="16" y="165"/>
                    <a:pt x="33" y="137"/>
                  </a:cubicBezTo>
                  <a:cubicBezTo>
                    <a:pt x="52" y="103"/>
                    <a:pt x="53" y="97"/>
                    <a:pt x="51" y="137"/>
                  </a:cubicBezTo>
                  <a:cubicBezTo>
                    <a:pt x="50" y="157"/>
                    <a:pt x="47" y="180"/>
                    <a:pt x="45" y="216"/>
                  </a:cubicBezTo>
                  <a:cubicBezTo>
                    <a:pt x="44" y="284"/>
                    <a:pt x="66" y="279"/>
                    <a:pt x="69" y="216"/>
                  </a:cubicBezTo>
                  <a:cubicBezTo>
                    <a:pt x="72" y="186"/>
                    <a:pt x="71" y="173"/>
                    <a:pt x="80" y="173"/>
                  </a:cubicBezTo>
                  <a:cubicBezTo>
                    <a:pt x="89" y="173"/>
                    <a:pt x="88" y="186"/>
                    <a:pt x="91" y="216"/>
                  </a:cubicBezTo>
                  <a:cubicBezTo>
                    <a:pt x="94" y="279"/>
                    <a:pt x="116" y="284"/>
                    <a:pt x="115" y="216"/>
                  </a:cubicBezTo>
                  <a:cubicBezTo>
                    <a:pt x="113" y="180"/>
                    <a:pt x="110" y="157"/>
                    <a:pt x="109" y="137"/>
                  </a:cubicBezTo>
                  <a:cubicBezTo>
                    <a:pt x="107" y="97"/>
                    <a:pt x="108" y="103"/>
                    <a:pt x="127" y="137"/>
                  </a:cubicBezTo>
                  <a:cubicBezTo>
                    <a:pt x="144" y="165"/>
                    <a:pt x="160" y="175"/>
                    <a:pt x="153" y="145"/>
                  </a:cubicBezTo>
                  <a:close/>
                </a:path>
              </a:pathLst>
            </a:custGeom>
            <a:solidFill>
              <a:srgbClr val="333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118" y="2392"/>
              <a:ext cx="216" cy="74"/>
            </a:xfrm>
            <a:custGeom>
              <a:avLst/>
              <a:gdLst>
                <a:gd name="T0" fmla="*/ 58 w 116"/>
                <a:gd name="T1" fmla="*/ 0 h 40"/>
                <a:gd name="T2" fmla="*/ 43 w 116"/>
                <a:gd name="T3" fmla="*/ 1 h 40"/>
                <a:gd name="T4" fmla="*/ 33 w 116"/>
                <a:gd name="T5" fmla="*/ 20 h 40"/>
                <a:gd name="T6" fmla="*/ 25 w 116"/>
                <a:gd name="T7" fmla="*/ 4 h 40"/>
                <a:gd name="T8" fmla="*/ 0 w 116"/>
                <a:gd name="T9" fmla="*/ 20 h 40"/>
                <a:gd name="T10" fmla="*/ 58 w 116"/>
                <a:gd name="T11" fmla="*/ 40 h 40"/>
                <a:gd name="T12" fmla="*/ 116 w 116"/>
                <a:gd name="T13" fmla="*/ 20 h 40"/>
                <a:gd name="T14" fmla="*/ 91 w 116"/>
                <a:gd name="T15" fmla="*/ 4 h 40"/>
                <a:gd name="T16" fmla="*/ 83 w 116"/>
                <a:gd name="T17" fmla="*/ 20 h 40"/>
                <a:gd name="T18" fmla="*/ 73 w 116"/>
                <a:gd name="T19" fmla="*/ 1 h 40"/>
                <a:gd name="T20" fmla="*/ 58 w 116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0">
                  <a:moveTo>
                    <a:pt x="58" y="0"/>
                  </a:moveTo>
                  <a:cubicBezTo>
                    <a:pt x="53" y="0"/>
                    <a:pt x="48" y="0"/>
                    <a:pt x="43" y="1"/>
                  </a:cubicBezTo>
                  <a:cubicBezTo>
                    <a:pt x="40" y="13"/>
                    <a:pt x="37" y="20"/>
                    <a:pt x="33" y="20"/>
                  </a:cubicBezTo>
                  <a:cubicBezTo>
                    <a:pt x="30" y="20"/>
                    <a:pt x="27" y="15"/>
                    <a:pt x="25" y="4"/>
                  </a:cubicBezTo>
                  <a:cubicBezTo>
                    <a:pt x="10" y="7"/>
                    <a:pt x="0" y="13"/>
                    <a:pt x="0" y="20"/>
                  </a:cubicBezTo>
                  <a:cubicBezTo>
                    <a:pt x="0" y="31"/>
                    <a:pt x="26" y="40"/>
                    <a:pt x="58" y="40"/>
                  </a:cubicBezTo>
                  <a:cubicBezTo>
                    <a:pt x="90" y="40"/>
                    <a:pt x="116" y="31"/>
                    <a:pt x="116" y="20"/>
                  </a:cubicBezTo>
                  <a:cubicBezTo>
                    <a:pt x="116" y="13"/>
                    <a:pt x="106" y="7"/>
                    <a:pt x="91" y="4"/>
                  </a:cubicBezTo>
                  <a:cubicBezTo>
                    <a:pt x="89" y="15"/>
                    <a:pt x="86" y="20"/>
                    <a:pt x="83" y="20"/>
                  </a:cubicBezTo>
                  <a:cubicBezTo>
                    <a:pt x="79" y="20"/>
                    <a:pt x="76" y="13"/>
                    <a:pt x="73" y="1"/>
                  </a:cubicBezTo>
                  <a:cubicBezTo>
                    <a:pt x="68" y="0"/>
                    <a:pt x="63" y="0"/>
                    <a:pt x="5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076" y="1934"/>
              <a:ext cx="299" cy="530"/>
            </a:xfrm>
            <a:custGeom>
              <a:avLst/>
              <a:gdLst>
                <a:gd name="T0" fmla="*/ 153 w 160"/>
                <a:gd name="T1" fmla="*/ 145 h 284"/>
                <a:gd name="T2" fmla="*/ 92 w 160"/>
                <a:gd name="T3" fmla="*/ 59 h 284"/>
                <a:gd name="T4" fmla="*/ 111 w 160"/>
                <a:gd name="T5" fmla="*/ 30 h 284"/>
                <a:gd name="T6" fmla="*/ 80 w 160"/>
                <a:gd name="T7" fmla="*/ 0 h 284"/>
                <a:gd name="T8" fmla="*/ 49 w 160"/>
                <a:gd name="T9" fmla="*/ 30 h 284"/>
                <a:gd name="T10" fmla="*/ 68 w 160"/>
                <a:gd name="T11" fmla="*/ 59 h 284"/>
                <a:gd name="T12" fmla="*/ 7 w 160"/>
                <a:gd name="T13" fmla="*/ 145 h 284"/>
                <a:gd name="T14" fmla="*/ 33 w 160"/>
                <a:gd name="T15" fmla="*/ 137 h 284"/>
                <a:gd name="T16" fmla="*/ 51 w 160"/>
                <a:gd name="T17" fmla="*/ 137 h 284"/>
                <a:gd name="T18" fmla="*/ 45 w 160"/>
                <a:gd name="T19" fmla="*/ 216 h 284"/>
                <a:gd name="T20" fmla="*/ 69 w 160"/>
                <a:gd name="T21" fmla="*/ 216 h 284"/>
                <a:gd name="T22" fmla="*/ 80 w 160"/>
                <a:gd name="T23" fmla="*/ 173 h 284"/>
                <a:gd name="T24" fmla="*/ 91 w 160"/>
                <a:gd name="T25" fmla="*/ 216 h 284"/>
                <a:gd name="T26" fmla="*/ 115 w 160"/>
                <a:gd name="T27" fmla="*/ 216 h 284"/>
                <a:gd name="T28" fmla="*/ 109 w 160"/>
                <a:gd name="T29" fmla="*/ 137 h 284"/>
                <a:gd name="T30" fmla="*/ 127 w 160"/>
                <a:gd name="T31" fmla="*/ 137 h 284"/>
                <a:gd name="T32" fmla="*/ 153 w 160"/>
                <a:gd name="T33" fmla="*/ 145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0" h="284">
                  <a:moveTo>
                    <a:pt x="153" y="145"/>
                  </a:moveTo>
                  <a:cubicBezTo>
                    <a:pt x="146" y="118"/>
                    <a:pt x="124" y="69"/>
                    <a:pt x="92" y="59"/>
                  </a:cubicBezTo>
                  <a:cubicBezTo>
                    <a:pt x="103" y="54"/>
                    <a:pt x="111" y="43"/>
                    <a:pt x="111" y="30"/>
                  </a:cubicBezTo>
                  <a:cubicBezTo>
                    <a:pt x="111" y="13"/>
                    <a:pt x="97" y="0"/>
                    <a:pt x="80" y="0"/>
                  </a:cubicBezTo>
                  <a:cubicBezTo>
                    <a:pt x="63" y="0"/>
                    <a:pt x="49" y="13"/>
                    <a:pt x="49" y="30"/>
                  </a:cubicBezTo>
                  <a:cubicBezTo>
                    <a:pt x="49" y="43"/>
                    <a:pt x="57" y="54"/>
                    <a:pt x="68" y="59"/>
                  </a:cubicBezTo>
                  <a:cubicBezTo>
                    <a:pt x="36" y="69"/>
                    <a:pt x="14" y="118"/>
                    <a:pt x="7" y="145"/>
                  </a:cubicBezTo>
                  <a:cubicBezTo>
                    <a:pt x="0" y="175"/>
                    <a:pt x="16" y="165"/>
                    <a:pt x="33" y="137"/>
                  </a:cubicBezTo>
                  <a:cubicBezTo>
                    <a:pt x="52" y="103"/>
                    <a:pt x="53" y="97"/>
                    <a:pt x="51" y="137"/>
                  </a:cubicBezTo>
                  <a:cubicBezTo>
                    <a:pt x="50" y="157"/>
                    <a:pt x="47" y="180"/>
                    <a:pt x="45" y="216"/>
                  </a:cubicBezTo>
                  <a:cubicBezTo>
                    <a:pt x="44" y="284"/>
                    <a:pt x="66" y="279"/>
                    <a:pt x="69" y="216"/>
                  </a:cubicBezTo>
                  <a:cubicBezTo>
                    <a:pt x="72" y="186"/>
                    <a:pt x="71" y="173"/>
                    <a:pt x="80" y="173"/>
                  </a:cubicBezTo>
                  <a:cubicBezTo>
                    <a:pt x="89" y="173"/>
                    <a:pt x="88" y="186"/>
                    <a:pt x="91" y="216"/>
                  </a:cubicBezTo>
                  <a:cubicBezTo>
                    <a:pt x="94" y="279"/>
                    <a:pt x="116" y="284"/>
                    <a:pt x="115" y="216"/>
                  </a:cubicBezTo>
                  <a:cubicBezTo>
                    <a:pt x="113" y="180"/>
                    <a:pt x="110" y="157"/>
                    <a:pt x="109" y="137"/>
                  </a:cubicBezTo>
                  <a:cubicBezTo>
                    <a:pt x="107" y="97"/>
                    <a:pt x="108" y="103"/>
                    <a:pt x="127" y="137"/>
                  </a:cubicBezTo>
                  <a:cubicBezTo>
                    <a:pt x="144" y="165"/>
                    <a:pt x="160" y="175"/>
                    <a:pt x="153" y="145"/>
                  </a:cubicBezTo>
                </a:path>
              </a:pathLst>
            </a:custGeom>
            <a:solidFill>
              <a:srgbClr val="333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3976" y="1988"/>
              <a:ext cx="212" cy="75"/>
            </a:xfrm>
            <a:custGeom>
              <a:avLst/>
              <a:gdLst>
                <a:gd name="T0" fmla="*/ 58 w 114"/>
                <a:gd name="T1" fmla="*/ 0 h 40"/>
                <a:gd name="T2" fmla="*/ 0 w 114"/>
                <a:gd name="T3" fmla="*/ 20 h 40"/>
                <a:gd name="T4" fmla="*/ 58 w 114"/>
                <a:gd name="T5" fmla="*/ 40 h 40"/>
                <a:gd name="T6" fmla="*/ 114 w 114"/>
                <a:gd name="T7" fmla="*/ 25 h 40"/>
                <a:gd name="T8" fmla="*/ 104 w 114"/>
                <a:gd name="T9" fmla="*/ 8 h 40"/>
                <a:gd name="T10" fmla="*/ 58 w 114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40">
                  <a:moveTo>
                    <a:pt x="58" y="0"/>
                  </a:moveTo>
                  <a:cubicBezTo>
                    <a:pt x="26" y="0"/>
                    <a:pt x="0" y="9"/>
                    <a:pt x="0" y="20"/>
                  </a:cubicBezTo>
                  <a:cubicBezTo>
                    <a:pt x="0" y="31"/>
                    <a:pt x="26" y="40"/>
                    <a:pt x="58" y="40"/>
                  </a:cubicBezTo>
                  <a:cubicBezTo>
                    <a:pt x="85" y="40"/>
                    <a:pt x="108" y="34"/>
                    <a:pt x="114" y="25"/>
                  </a:cubicBezTo>
                  <a:cubicBezTo>
                    <a:pt x="109" y="21"/>
                    <a:pt x="105" y="15"/>
                    <a:pt x="104" y="8"/>
                  </a:cubicBezTo>
                  <a:cubicBezTo>
                    <a:pt x="93" y="3"/>
                    <a:pt x="77" y="0"/>
                    <a:pt x="5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170" y="2003"/>
              <a:ext cx="22" cy="32"/>
            </a:xfrm>
            <a:custGeom>
              <a:avLst/>
              <a:gdLst>
                <a:gd name="T0" fmla="*/ 0 w 12"/>
                <a:gd name="T1" fmla="*/ 0 h 17"/>
                <a:gd name="T2" fmla="*/ 10 w 12"/>
                <a:gd name="T3" fmla="*/ 17 h 17"/>
                <a:gd name="T4" fmla="*/ 12 w 12"/>
                <a:gd name="T5" fmla="*/ 12 h 17"/>
                <a:gd name="T6" fmla="*/ 0 w 12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" y="7"/>
                    <a:pt x="5" y="13"/>
                    <a:pt x="10" y="17"/>
                  </a:cubicBezTo>
                  <a:cubicBezTo>
                    <a:pt x="11" y="15"/>
                    <a:pt x="12" y="14"/>
                    <a:pt x="12" y="12"/>
                  </a:cubicBezTo>
                  <a:cubicBezTo>
                    <a:pt x="12" y="7"/>
                    <a:pt x="7" y="3"/>
                    <a:pt x="0" y="0"/>
                  </a:cubicBezTo>
                </a:path>
              </a:pathLst>
            </a:custGeom>
            <a:solidFill>
              <a:srgbClr val="1A1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3946" y="1562"/>
              <a:ext cx="276" cy="497"/>
            </a:xfrm>
            <a:custGeom>
              <a:avLst/>
              <a:gdLst>
                <a:gd name="T0" fmla="*/ 137 w 148"/>
                <a:gd name="T1" fmla="*/ 127 h 266"/>
                <a:gd name="T2" fmla="*/ 87 w 148"/>
                <a:gd name="T3" fmla="*/ 56 h 266"/>
                <a:gd name="T4" fmla="*/ 100 w 148"/>
                <a:gd name="T5" fmla="*/ 44 h 266"/>
                <a:gd name="T6" fmla="*/ 107 w 148"/>
                <a:gd name="T7" fmla="*/ 44 h 266"/>
                <a:gd name="T8" fmla="*/ 78 w 148"/>
                <a:gd name="T9" fmla="*/ 1 h 266"/>
                <a:gd name="T10" fmla="*/ 76 w 148"/>
                <a:gd name="T11" fmla="*/ 1 h 266"/>
                <a:gd name="T12" fmla="*/ 74 w 148"/>
                <a:gd name="T13" fmla="*/ 0 h 266"/>
                <a:gd name="T14" fmla="*/ 68 w 148"/>
                <a:gd name="T15" fmla="*/ 1 h 266"/>
                <a:gd name="T16" fmla="*/ 68 w 148"/>
                <a:gd name="T17" fmla="*/ 2 h 266"/>
                <a:gd name="T18" fmla="*/ 38 w 148"/>
                <a:gd name="T19" fmla="*/ 44 h 266"/>
                <a:gd name="T20" fmla="*/ 48 w 148"/>
                <a:gd name="T21" fmla="*/ 44 h 266"/>
                <a:gd name="T22" fmla="*/ 60 w 148"/>
                <a:gd name="T23" fmla="*/ 56 h 266"/>
                <a:gd name="T24" fmla="*/ 11 w 148"/>
                <a:gd name="T25" fmla="*/ 123 h 266"/>
                <a:gd name="T26" fmla="*/ 28 w 148"/>
                <a:gd name="T27" fmla="*/ 125 h 266"/>
                <a:gd name="T28" fmla="*/ 50 w 148"/>
                <a:gd name="T29" fmla="*/ 122 h 266"/>
                <a:gd name="T30" fmla="*/ 50 w 148"/>
                <a:gd name="T31" fmla="*/ 123 h 266"/>
                <a:gd name="T32" fmla="*/ 25 w 148"/>
                <a:gd name="T33" fmla="*/ 174 h 266"/>
                <a:gd name="T34" fmla="*/ 50 w 148"/>
                <a:gd name="T35" fmla="*/ 180 h 266"/>
                <a:gd name="T36" fmla="*/ 50 w 148"/>
                <a:gd name="T37" fmla="*/ 200 h 266"/>
                <a:gd name="T38" fmla="*/ 68 w 148"/>
                <a:gd name="T39" fmla="*/ 201 h 266"/>
                <a:gd name="T40" fmla="*/ 69 w 148"/>
                <a:gd name="T41" fmla="*/ 181 h 266"/>
                <a:gd name="T42" fmla="*/ 73 w 148"/>
                <a:gd name="T43" fmla="*/ 181 h 266"/>
                <a:gd name="T44" fmla="*/ 76 w 148"/>
                <a:gd name="T45" fmla="*/ 181 h 266"/>
                <a:gd name="T46" fmla="*/ 77 w 148"/>
                <a:gd name="T47" fmla="*/ 200 h 266"/>
                <a:gd name="T48" fmla="*/ 95 w 148"/>
                <a:gd name="T49" fmla="*/ 200 h 266"/>
                <a:gd name="T50" fmla="*/ 95 w 148"/>
                <a:gd name="T51" fmla="*/ 179 h 266"/>
                <a:gd name="T52" fmla="*/ 124 w 148"/>
                <a:gd name="T53" fmla="*/ 168 h 266"/>
                <a:gd name="T54" fmla="*/ 95 w 148"/>
                <a:gd name="T55" fmla="*/ 108 h 266"/>
                <a:gd name="T56" fmla="*/ 119 w 148"/>
                <a:gd name="T57" fmla="*/ 125 h 266"/>
                <a:gd name="T58" fmla="*/ 137 w 148"/>
                <a:gd name="T59" fmla="*/ 12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8" h="266">
                  <a:moveTo>
                    <a:pt x="137" y="127"/>
                  </a:moveTo>
                  <a:cubicBezTo>
                    <a:pt x="127" y="101"/>
                    <a:pt x="114" y="65"/>
                    <a:pt x="87" y="56"/>
                  </a:cubicBezTo>
                  <a:cubicBezTo>
                    <a:pt x="93" y="53"/>
                    <a:pt x="97" y="48"/>
                    <a:pt x="100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7" y="28"/>
                    <a:pt x="103" y="5"/>
                    <a:pt x="78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5" y="1"/>
                    <a:pt x="74" y="0"/>
                    <a:pt x="74" y="0"/>
                  </a:cubicBezTo>
                  <a:cubicBezTo>
                    <a:pt x="72" y="0"/>
                    <a:pt x="70" y="0"/>
                    <a:pt x="68" y="1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39" y="8"/>
                    <a:pt x="3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50" y="48"/>
                    <a:pt x="55" y="53"/>
                    <a:pt x="60" y="56"/>
                  </a:cubicBezTo>
                  <a:cubicBezTo>
                    <a:pt x="38" y="65"/>
                    <a:pt x="23" y="94"/>
                    <a:pt x="11" y="123"/>
                  </a:cubicBezTo>
                  <a:cubicBezTo>
                    <a:pt x="0" y="150"/>
                    <a:pt x="12" y="152"/>
                    <a:pt x="28" y="125"/>
                  </a:cubicBezTo>
                  <a:cubicBezTo>
                    <a:pt x="47" y="93"/>
                    <a:pt x="53" y="83"/>
                    <a:pt x="50" y="122"/>
                  </a:cubicBezTo>
                  <a:cubicBezTo>
                    <a:pt x="50" y="122"/>
                    <a:pt x="50" y="123"/>
                    <a:pt x="50" y="123"/>
                  </a:cubicBezTo>
                  <a:cubicBezTo>
                    <a:pt x="47" y="142"/>
                    <a:pt x="32" y="160"/>
                    <a:pt x="25" y="174"/>
                  </a:cubicBezTo>
                  <a:cubicBezTo>
                    <a:pt x="25" y="174"/>
                    <a:pt x="32" y="178"/>
                    <a:pt x="50" y="180"/>
                  </a:cubicBezTo>
                  <a:cubicBezTo>
                    <a:pt x="50" y="186"/>
                    <a:pt x="50" y="193"/>
                    <a:pt x="50" y="200"/>
                  </a:cubicBezTo>
                  <a:cubicBezTo>
                    <a:pt x="49" y="266"/>
                    <a:pt x="66" y="262"/>
                    <a:pt x="68" y="201"/>
                  </a:cubicBezTo>
                  <a:cubicBezTo>
                    <a:pt x="69" y="193"/>
                    <a:pt x="69" y="187"/>
                    <a:pt x="69" y="181"/>
                  </a:cubicBezTo>
                  <a:cubicBezTo>
                    <a:pt x="71" y="181"/>
                    <a:pt x="72" y="181"/>
                    <a:pt x="73" y="181"/>
                  </a:cubicBezTo>
                  <a:cubicBezTo>
                    <a:pt x="74" y="181"/>
                    <a:pt x="75" y="181"/>
                    <a:pt x="76" y="181"/>
                  </a:cubicBezTo>
                  <a:cubicBezTo>
                    <a:pt x="76" y="186"/>
                    <a:pt x="76" y="193"/>
                    <a:pt x="77" y="200"/>
                  </a:cubicBezTo>
                  <a:cubicBezTo>
                    <a:pt x="80" y="261"/>
                    <a:pt x="96" y="266"/>
                    <a:pt x="95" y="200"/>
                  </a:cubicBezTo>
                  <a:cubicBezTo>
                    <a:pt x="95" y="193"/>
                    <a:pt x="95" y="186"/>
                    <a:pt x="95" y="179"/>
                  </a:cubicBezTo>
                  <a:cubicBezTo>
                    <a:pt x="115" y="176"/>
                    <a:pt x="124" y="168"/>
                    <a:pt x="124" y="168"/>
                  </a:cubicBezTo>
                  <a:cubicBezTo>
                    <a:pt x="124" y="168"/>
                    <a:pt x="95" y="146"/>
                    <a:pt x="95" y="108"/>
                  </a:cubicBezTo>
                  <a:cubicBezTo>
                    <a:pt x="95" y="84"/>
                    <a:pt x="102" y="97"/>
                    <a:pt x="119" y="125"/>
                  </a:cubicBezTo>
                  <a:cubicBezTo>
                    <a:pt x="135" y="152"/>
                    <a:pt x="148" y="155"/>
                    <a:pt x="137" y="127"/>
                  </a:cubicBezTo>
                  <a:close/>
                </a:path>
              </a:pathLst>
            </a:custGeom>
            <a:solidFill>
              <a:srgbClr val="333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8" name="Oval 57"/>
            <p:cNvSpPr>
              <a:spLocks noChangeArrowheads="1"/>
            </p:cNvSpPr>
            <p:nvPr/>
          </p:nvSpPr>
          <p:spPr bwMode="auto">
            <a:xfrm>
              <a:off x="4379" y="2706"/>
              <a:ext cx="217" cy="74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349" y="2279"/>
              <a:ext cx="277" cy="498"/>
            </a:xfrm>
            <a:custGeom>
              <a:avLst/>
              <a:gdLst>
                <a:gd name="T0" fmla="*/ 137 w 148"/>
                <a:gd name="T1" fmla="*/ 127 h 266"/>
                <a:gd name="T2" fmla="*/ 87 w 148"/>
                <a:gd name="T3" fmla="*/ 56 h 266"/>
                <a:gd name="T4" fmla="*/ 100 w 148"/>
                <a:gd name="T5" fmla="*/ 44 h 266"/>
                <a:gd name="T6" fmla="*/ 107 w 148"/>
                <a:gd name="T7" fmla="*/ 44 h 266"/>
                <a:gd name="T8" fmla="*/ 78 w 148"/>
                <a:gd name="T9" fmla="*/ 1 h 266"/>
                <a:gd name="T10" fmla="*/ 76 w 148"/>
                <a:gd name="T11" fmla="*/ 1 h 266"/>
                <a:gd name="T12" fmla="*/ 74 w 148"/>
                <a:gd name="T13" fmla="*/ 0 h 266"/>
                <a:gd name="T14" fmla="*/ 68 w 148"/>
                <a:gd name="T15" fmla="*/ 1 h 266"/>
                <a:gd name="T16" fmla="*/ 68 w 148"/>
                <a:gd name="T17" fmla="*/ 2 h 266"/>
                <a:gd name="T18" fmla="*/ 38 w 148"/>
                <a:gd name="T19" fmla="*/ 44 h 266"/>
                <a:gd name="T20" fmla="*/ 48 w 148"/>
                <a:gd name="T21" fmla="*/ 44 h 266"/>
                <a:gd name="T22" fmla="*/ 60 w 148"/>
                <a:gd name="T23" fmla="*/ 56 h 266"/>
                <a:gd name="T24" fmla="*/ 11 w 148"/>
                <a:gd name="T25" fmla="*/ 123 h 266"/>
                <a:gd name="T26" fmla="*/ 28 w 148"/>
                <a:gd name="T27" fmla="*/ 125 h 266"/>
                <a:gd name="T28" fmla="*/ 50 w 148"/>
                <a:gd name="T29" fmla="*/ 122 h 266"/>
                <a:gd name="T30" fmla="*/ 50 w 148"/>
                <a:gd name="T31" fmla="*/ 123 h 266"/>
                <a:gd name="T32" fmla="*/ 25 w 148"/>
                <a:gd name="T33" fmla="*/ 174 h 266"/>
                <a:gd name="T34" fmla="*/ 50 w 148"/>
                <a:gd name="T35" fmla="*/ 180 h 266"/>
                <a:gd name="T36" fmla="*/ 50 w 148"/>
                <a:gd name="T37" fmla="*/ 200 h 266"/>
                <a:gd name="T38" fmla="*/ 68 w 148"/>
                <a:gd name="T39" fmla="*/ 201 h 266"/>
                <a:gd name="T40" fmla="*/ 69 w 148"/>
                <a:gd name="T41" fmla="*/ 181 h 266"/>
                <a:gd name="T42" fmla="*/ 73 w 148"/>
                <a:gd name="T43" fmla="*/ 181 h 266"/>
                <a:gd name="T44" fmla="*/ 76 w 148"/>
                <a:gd name="T45" fmla="*/ 181 h 266"/>
                <a:gd name="T46" fmla="*/ 77 w 148"/>
                <a:gd name="T47" fmla="*/ 200 h 266"/>
                <a:gd name="T48" fmla="*/ 95 w 148"/>
                <a:gd name="T49" fmla="*/ 200 h 266"/>
                <a:gd name="T50" fmla="*/ 95 w 148"/>
                <a:gd name="T51" fmla="*/ 179 h 266"/>
                <a:gd name="T52" fmla="*/ 124 w 148"/>
                <a:gd name="T53" fmla="*/ 168 h 266"/>
                <a:gd name="T54" fmla="*/ 95 w 148"/>
                <a:gd name="T55" fmla="*/ 108 h 266"/>
                <a:gd name="T56" fmla="*/ 119 w 148"/>
                <a:gd name="T57" fmla="*/ 125 h 266"/>
                <a:gd name="T58" fmla="*/ 137 w 148"/>
                <a:gd name="T59" fmla="*/ 12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8" h="266">
                  <a:moveTo>
                    <a:pt x="137" y="127"/>
                  </a:moveTo>
                  <a:cubicBezTo>
                    <a:pt x="127" y="101"/>
                    <a:pt x="114" y="65"/>
                    <a:pt x="87" y="56"/>
                  </a:cubicBezTo>
                  <a:cubicBezTo>
                    <a:pt x="93" y="53"/>
                    <a:pt x="97" y="48"/>
                    <a:pt x="100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7" y="28"/>
                    <a:pt x="103" y="5"/>
                    <a:pt x="78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5" y="1"/>
                    <a:pt x="74" y="0"/>
                    <a:pt x="74" y="0"/>
                  </a:cubicBezTo>
                  <a:cubicBezTo>
                    <a:pt x="72" y="0"/>
                    <a:pt x="70" y="0"/>
                    <a:pt x="68" y="1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39" y="8"/>
                    <a:pt x="3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50" y="48"/>
                    <a:pt x="55" y="53"/>
                    <a:pt x="60" y="56"/>
                  </a:cubicBezTo>
                  <a:cubicBezTo>
                    <a:pt x="38" y="65"/>
                    <a:pt x="23" y="94"/>
                    <a:pt x="11" y="123"/>
                  </a:cubicBezTo>
                  <a:cubicBezTo>
                    <a:pt x="0" y="150"/>
                    <a:pt x="12" y="152"/>
                    <a:pt x="28" y="125"/>
                  </a:cubicBezTo>
                  <a:cubicBezTo>
                    <a:pt x="47" y="93"/>
                    <a:pt x="53" y="83"/>
                    <a:pt x="50" y="122"/>
                  </a:cubicBezTo>
                  <a:cubicBezTo>
                    <a:pt x="50" y="122"/>
                    <a:pt x="50" y="123"/>
                    <a:pt x="50" y="123"/>
                  </a:cubicBezTo>
                  <a:cubicBezTo>
                    <a:pt x="47" y="142"/>
                    <a:pt x="32" y="160"/>
                    <a:pt x="25" y="174"/>
                  </a:cubicBezTo>
                  <a:cubicBezTo>
                    <a:pt x="25" y="174"/>
                    <a:pt x="32" y="178"/>
                    <a:pt x="50" y="180"/>
                  </a:cubicBezTo>
                  <a:cubicBezTo>
                    <a:pt x="50" y="186"/>
                    <a:pt x="50" y="193"/>
                    <a:pt x="50" y="200"/>
                  </a:cubicBezTo>
                  <a:cubicBezTo>
                    <a:pt x="49" y="266"/>
                    <a:pt x="66" y="262"/>
                    <a:pt x="68" y="201"/>
                  </a:cubicBezTo>
                  <a:cubicBezTo>
                    <a:pt x="69" y="193"/>
                    <a:pt x="69" y="187"/>
                    <a:pt x="69" y="181"/>
                  </a:cubicBezTo>
                  <a:cubicBezTo>
                    <a:pt x="71" y="181"/>
                    <a:pt x="72" y="181"/>
                    <a:pt x="73" y="181"/>
                  </a:cubicBezTo>
                  <a:cubicBezTo>
                    <a:pt x="74" y="181"/>
                    <a:pt x="75" y="181"/>
                    <a:pt x="76" y="181"/>
                  </a:cubicBezTo>
                  <a:cubicBezTo>
                    <a:pt x="76" y="186"/>
                    <a:pt x="76" y="193"/>
                    <a:pt x="77" y="200"/>
                  </a:cubicBezTo>
                  <a:cubicBezTo>
                    <a:pt x="80" y="261"/>
                    <a:pt x="96" y="266"/>
                    <a:pt x="95" y="200"/>
                  </a:cubicBezTo>
                  <a:cubicBezTo>
                    <a:pt x="95" y="193"/>
                    <a:pt x="95" y="186"/>
                    <a:pt x="95" y="179"/>
                  </a:cubicBezTo>
                  <a:cubicBezTo>
                    <a:pt x="115" y="176"/>
                    <a:pt x="124" y="168"/>
                    <a:pt x="124" y="168"/>
                  </a:cubicBezTo>
                  <a:cubicBezTo>
                    <a:pt x="124" y="168"/>
                    <a:pt x="95" y="146"/>
                    <a:pt x="95" y="108"/>
                  </a:cubicBezTo>
                  <a:cubicBezTo>
                    <a:pt x="95" y="85"/>
                    <a:pt x="102" y="97"/>
                    <a:pt x="119" y="125"/>
                  </a:cubicBezTo>
                  <a:cubicBezTo>
                    <a:pt x="135" y="152"/>
                    <a:pt x="148" y="155"/>
                    <a:pt x="137" y="127"/>
                  </a:cubicBezTo>
                  <a:close/>
                </a:path>
              </a:pathLst>
            </a:custGeom>
            <a:solidFill>
              <a:srgbClr val="333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5029" y="2302"/>
              <a:ext cx="217" cy="75"/>
            </a:xfrm>
            <a:custGeom>
              <a:avLst/>
              <a:gdLst>
                <a:gd name="T0" fmla="*/ 58 w 116"/>
                <a:gd name="T1" fmla="*/ 0 h 40"/>
                <a:gd name="T2" fmla="*/ 50 w 116"/>
                <a:gd name="T3" fmla="*/ 0 h 40"/>
                <a:gd name="T4" fmla="*/ 41 w 116"/>
                <a:gd name="T5" fmla="*/ 20 h 40"/>
                <a:gd name="T6" fmla="*/ 35 w 116"/>
                <a:gd name="T7" fmla="*/ 2 h 40"/>
                <a:gd name="T8" fmla="*/ 0 w 116"/>
                <a:gd name="T9" fmla="*/ 20 h 40"/>
                <a:gd name="T10" fmla="*/ 58 w 116"/>
                <a:gd name="T11" fmla="*/ 40 h 40"/>
                <a:gd name="T12" fmla="*/ 116 w 116"/>
                <a:gd name="T13" fmla="*/ 20 h 40"/>
                <a:gd name="T14" fmla="*/ 78 w 116"/>
                <a:gd name="T15" fmla="*/ 1 h 40"/>
                <a:gd name="T16" fmla="*/ 72 w 116"/>
                <a:gd name="T17" fmla="*/ 20 h 40"/>
                <a:gd name="T18" fmla="*/ 64 w 116"/>
                <a:gd name="T19" fmla="*/ 0 h 40"/>
                <a:gd name="T20" fmla="*/ 58 w 116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0">
                  <a:moveTo>
                    <a:pt x="58" y="0"/>
                  </a:moveTo>
                  <a:cubicBezTo>
                    <a:pt x="55" y="0"/>
                    <a:pt x="52" y="0"/>
                    <a:pt x="50" y="0"/>
                  </a:cubicBezTo>
                  <a:cubicBezTo>
                    <a:pt x="47" y="13"/>
                    <a:pt x="44" y="20"/>
                    <a:pt x="41" y="20"/>
                  </a:cubicBezTo>
                  <a:cubicBezTo>
                    <a:pt x="39" y="20"/>
                    <a:pt x="36" y="14"/>
                    <a:pt x="35" y="2"/>
                  </a:cubicBezTo>
                  <a:cubicBezTo>
                    <a:pt x="14" y="5"/>
                    <a:pt x="0" y="12"/>
                    <a:pt x="0" y="20"/>
                  </a:cubicBezTo>
                  <a:cubicBezTo>
                    <a:pt x="0" y="31"/>
                    <a:pt x="26" y="40"/>
                    <a:pt x="58" y="40"/>
                  </a:cubicBezTo>
                  <a:cubicBezTo>
                    <a:pt x="90" y="40"/>
                    <a:pt x="116" y="31"/>
                    <a:pt x="116" y="20"/>
                  </a:cubicBezTo>
                  <a:cubicBezTo>
                    <a:pt x="116" y="11"/>
                    <a:pt x="100" y="4"/>
                    <a:pt x="78" y="1"/>
                  </a:cubicBezTo>
                  <a:cubicBezTo>
                    <a:pt x="77" y="14"/>
                    <a:pt x="74" y="20"/>
                    <a:pt x="72" y="20"/>
                  </a:cubicBezTo>
                  <a:cubicBezTo>
                    <a:pt x="69" y="20"/>
                    <a:pt x="66" y="13"/>
                    <a:pt x="64" y="0"/>
                  </a:cubicBezTo>
                  <a:cubicBezTo>
                    <a:pt x="62" y="0"/>
                    <a:pt x="60" y="0"/>
                    <a:pt x="5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999" y="1876"/>
              <a:ext cx="277" cy="497"/>
            </a:xfrm>
            <a:custGeom>
              <a:avLst/>
              <a:gdLst>
                <a:gd name="T0" fmla="*/ 137 w 148"/>
                <a:gd name="T1" fmla="*/ 127 h 266"/>
                <a:gd name="T2" fmla="*/ 87 w 148"/>
                <a:gd name="T3" fmla="*/ 56 h 266"/>
                <a:gd name="T4" fmla="*/ 100 w 148"/>
                <a:gd name="T5" fmla="*/ 44 h 266"/>
                <a:gd name="T6" fmla="*/ 107 w 148"/>
                <a:gd name="T7" fmla="*/ 44 h 266"/>
                <a:gd name="T8" fmla="*/ 78 w 148"/>
                <a:gd name="T9" fmla="*/ 1 h 266"/>
                <a:gd name="T10" fmla="*/ 76 w 148"/>
                <a:gd name="T11" fmla="*/ 1 h 266"/>
                <a:gd name="T12" fmla="*/ 74 w 148"/>
                <a:gd name="T13" fmla="*/ 0 h 266"/>
                <a:gd name="T14" fmla="*/ 68 w 148"/>
                <a:gd name="T15" fmla="*/ 1 h 266"/>
                <a:gd name="T16" fmla="*/ 68 w 148"/>
                <a:gd name="T17" fmla="*/ 2 h 266"/>
                <a:gd name="T18" fmla="*/ 38 w 148"/>
                <a:gd name="T19" fmla="*/ 44 h 266"/>
                <a:gd name="T20" fmla="*/ 48 w 148"/>
                <a:gd name="T21" fmla="*/ 44 h 266"/>
                <a:gd name="T22" fmla="*/ 60 w 148"/>
                <a:gd name="T23" fmla="*/ 56 h 266"/>
                <a:gd name="T24" fmla="*/ 11 w 148"/>
                <a:gd name="T25" fmla="*/ 123 h 266"/>
                <a:gd name="T26" fmla="*/ 28 w 148"/>
                <a:gd name="T27" fmla="*/ 125 h 266"/>
                <a:gd name="T28" fmla="*/ 50 w 148"/>
                <a:gd name="T29" fmla="*/ 122 h 266"/>
                <a:gd name="T30" fmla="*/ 50 w 148"/>
                <a:gd name="T31" fmla="*/ 123 h 266"/>
                <a:gd name="T32" fmla="*/ 25 w 148"/>
                <a:gd name="T33" fmla="*/ 174 h 266"/>
                <a:gd name="T34" fmla="*/ 50 w 148"/>
                <a:gd name="T35" fmla="*/ 180 h 266"/>
                <a:gd name="T36" fmla="*/ 50 w 148"/>
                <a:gd name="T37" fmla="*/ 200 h 266"/>
                <a:gd name="T38" fmla="*/ 68 w 148"/>
                <a:gd name="T39" fmla="*/ 201 h 266"/>
                <a:gd name="T40" fmla="*/ 69 w 148"/>
                <a:gd name="T41" fmla="*/ 181 h 266"/>
                <a:gd name="T42" fmla="*/ 73 w 148"/>
                <a:gd name="T43" fmla="*/ 181 h 266"/>
                <a:gd name="T44" fmla="*/ 76 w 148"/>
                <a:gd name="T45" fmla="*/ 181 h 266"/>
                <a:gd name="T46" fmla="*/ 77 w 148"/>
                <a:gd name="T47" fmla="*/ 200 h 266"/>
                <a:gd name="T48" fmla="*/ 95 w 148"/>
                <a:gd name="T49" fmla="*/ 200 h 266"/>
                <a:gd name="T50" fmla="*/ 95 w 148"/>
                <a:gd name="T51" fmla="*/ 179 h 266"/>
                <a:gd name="T52" fmla="*/ 124 w 148"/>
                <a:gd name="T53" fmla="*/ 168 h 266"/>
                <a:gd name="T54" fmla="*/ 95 w 148"/>
                <a:gd name="T55" fmla="*/ 108 h 266"/>
                <a:gd name="T56" fmla="*/ 119 w 148"/>
                <a:gd name="T57" fmla="*/ 125 h 266"/>
                <a:gd name="T58" fmla="*/ 137 w 148"/>
                <a:gd name="T59" fmla="*/ 12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8" h="266">
                  <a:moveTo>
                    <a:pt x="137" y="127"/>
                  </a:moveTo>
                  <a:cubicBezTo>
                    <a:pt x="127" y="101"/>
                    <a:pt x="114" y="65"/>
                    <a:pt x="87" y="56"/>
                  </a:cubicBezTo>
                  <a:cubicBezTo>
                    <a:pt x="93" y="53"/>
                    <a:pt x="97" y="48"/>
                    <a:pt x="100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7" y="28"/>
                    <a:pt x="103" y="5"/>
                    <a:pt x="78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5" y="1"/>
                    <a:pt x="74" y="0"/>
                    <a:pt x="74" y="0"/>
                  </a:cubicBezTo>
                  <a:cubicBezTo>
                    <a:pt x="72" y="0"/>
                    <a:pt x="70" y="0"/>
                    <a:pt x="68" y="1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39" y="8"/>
                    <a:pt x="3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50" y="48"/>
                    <a:pt x="55" y="53"/>
                    <a:pt x="60" y="56"/>
                  </a:cubicBezTo>
                  <a:cubicBezTo>
                    <a:pt x="38" y="65"/>
                    <a:pt x="23" y="94"/>
                    <a:pt x="11" y="123"/>
                  </a:cubicBezTo>
                  <a:cubicBezTo>
                    <a:pt x="0" y="150"/>
                    <a:pt x="12" y="152"/>
                    <a:pt x="28" y="125"/>
                  </a:cubicBezTo>
                  <a:cubicBezTo>
                    <a:pt x="47" y="93"/>
                    <a:pt x="53" y="83"/>
                    <a:pt x="50" y="122"/>
                  </a:cubicBezTo>
                  <a:cubicBezTo>
                    <a:pt x="50" y="122"/>
                    <a:pt x="50" y="123"/>
                    <a:pt x="50" y="123"/>
                  </a:cubicBezTo>
                  <a:cubicBezTo>
                    <a:pt x="47" y="142"/>
                    <a:pt x="32" y="160"/>
                    <a:pt x="25" y="174"/>
                  </a:cubicBezTo>
                  <a:cubicBezTo>
                    <a:pt x="25" y="174"/>
                    <a:pt x="32" y="178"/>
                    <a:pt x="50" y="180"/>
                  </a:cubicBezTo>
                  <a:cubicBezTo>
                    <a:pt x="50" y="186"/>
                    <a:pt x="50" y="193"/>
                    <a:pt x="50" y="200"/>
                  </a:cubicBezTo>
                  <a:cubicBezTo>
                    <a:pt x="49" y="266"/>
                    <a:pt x="66" y="262"/>
                    <a:pt x="68" y="201"/>
                  </a:cubicBezTo>
                  <a:cubicBezTo>
                    <a:pt x="69" y="193"/>
                    <a:pt x="69" y="187"/>
                    <a:pt x="69" y="181"/>
                  </a:cubicBezTo>
                  <a:cubicBezTo>
                    <a:pt x="71" y="181"/>
                    <a:pt x="72" y="181"/>
                    <a:pt x="73" y="181"/>
                  </a:cubicBezTo>
                  <a:cubicBezTo>
                    <a:pt x="74" y="181"/>
                    <a:pt x="75" y="181"/>
                    <a:pt x="76" y="181"/>
                  </a:cubicBezTo>
                  <a:cubicBezTo>
                    <a:pt x="76" y="186"/>
                    <a:pt x="76" y="193"/>
                    <a:pt x="77" y="200"/>
                  </a:cubicBezTo>
                  <a:cubicBezTo>
                    <a:pt x="80" y="261"/>
                    <a:pt x="96" y="266"/>
                    <a:pt x="95" y="200"/>
                  </a:cubicBezTo>
                  <a:cubicBezTo>
                    <a:pt x="95" y="193"/>
                    <a:pt x="95" y="186"/>
                    <a:pt x="95" y="179"/>
                  </a:cubicBezTo>
                  <a:cubicBezTo>
                    <a:pt x="115" y="176"/>
                    <a:pt x="124" y="168"/>
                    <a:pt x="124" y="168"/>
                  </a:cubicBezTo>
                  <a:cubicBezTo>
                    <a:pt x="124" y="168"/>
                    <a:pt x="95" y="146"/>
                    <a:pt x="95" y="108"/>
                  </a:cubicBezTo>
                  <a:cubicBezTo>
                    <a:pt x="95" y="84"/>
                    <a:pt x="102" y="97"/>
                    <a:pt x="119" y="125"/>
                  </a:cubicBezTo>
                  <a:cubicBezTo>
                    <a:pt x="135" y="152"/>
                    <a:pt x="148" y="155"/>
                    <a:pt x="137" y="127"/>
                  </a:cubicBezTo>
                </a:path>
              </a:pathLst>
            </a:custGeom>
            <a:solidFill>
              <a:srgbClr val="333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842" y="2025"/>
              <a:ext cx="206" cy="75"/>
            </a:xfrm>
            <a:custGeom>
              <a:avLst/>
              <a:gdLst>
                <a:gd name="T0" fmla="*/ 58 w 110"/>
                <a:gd name="T1" fmla="*/ 0 h 40"/>
                <a:gd name="T2" fmla="*/ 0 w 110"/>
                <a:gd name="T3" fmla="*/ 20 h 40"/>
                <a:gd name="T4" fmla="*/ 58 w 110"/>
                <a:gd name="T5" fmla="*/ 40 h 40"/>
                <a:gd name="T6" fmla="*/ 99 w 110"/>
                <a:gd name="T7" fmla="*/ 34 h 40"/>
                <a:gd name="T8" fmla="*/ 110 w 110"/>
                <a:gd name="T9" fmla="*/ 11 h 40"/>
                <a:gd name="T10" fmla="*/ 58 w 110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40">
                  <a:moveTo>
                    <a:pt x="58" y="0"/>
                  </a:moveTo>
                  <a:cubicBezTo>
                    <a:pt x="26" y="0"/>
                    <a:pt x="0" y="9"/>
                    <a:pt x="0" y="20"/>
                  </a:cubicBezTo>
                  <a:cubicBezTo>
                    <a:pt x="0" y="31"/>
                    <a:pt x="26" y="40"/>
                    <a:pt x="58" y="40"/>
                  </a:cubicBezTo>
                  <a:cubicBezTo>
                    <a:pt x="74" y="40"/>
                    <a:pt x="88" y="38"/>
                    <a:pt x="99" y="34"/>
                  </a:cubicBezTo>
                  <a:cubicBezTo>
                    <a:pt x="102" y="26"/>
                    <a:pt x="106" y="18"/>
                    <a:pt x="110" y="11"/>
                  </a:cubicBezTo>
                  <a:cubicBezTo>
                    <a:pt x="100" y="4"/>
                    <a:pt x="81" y="0"/>
                    <a:pt x="5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5027" y="2046"/>
              <a:ext cx="32" cy="43"/>
            </a:xfrm>
            <a:custGeom>
              <a:avLst/>
              <a:gdLst>
                <a:gd name="T0" fmla="*/ 11 w 17"/>
                <a:gd name="T1" fmla="*/ 0 h 23"/>
                <a:gd name="T2" fmla="*/ 0 w 17"/>
                <a:gd name="T3" fmla="*/ 23 h 23"/>
                <a:gd name="T4" fmla="*/ 17 w 17"/>
                <a:gd name="T5" fmla="*/ 9 h 23"/>
                <a:gd name="T6" fmla="*/ 11 w 1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3">
                  <a:moveTo>
                    <a:pt x="11" y="0"/>
                  </a:moveTo>
                  <a:cubicBezTo>
                    <a:pt x="7" y="7"/>
                    <a:pt x="3" y="15"/>
                    <a:pt x="0" y="23"/>
                  </a:cubicBezTo>
                  <a:cubicBezTo>
                    <a:pt x="10" y="20"/>
                    <a:pt x="17" y="15"/>
                    <a:pt x="17" y="9"/>
                  </a:cubicBezTo>
                  <a:cubicBezTo>
                    <a:pt x="17" y="6"/>
                    <a:pt x="15" y="3"/>
                    <a:pt x="11" y="0"/>
                  </a:cubicBezTo>
                </a:path>
              </a:pathLst>
            </a:custGeom>
            <a:solidFill>
              <a:srgbClr val="1A1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812" y="1599"/>
              <a:ext cx="277" cy="497"/>
            </a:xfrm>
            <a:custGeom>
              <a:avLst/>
              <a:gdLst>
                <a:gd name="T0" fmla="*/ 137 w 148"/>
                <a:gd name="T1" fmla="*/ 127 h 266"/>
                <a:gd name="T2" fmla="*/ 87 w 148"/>
                <a:gd name="T3" fmla="*/ 56 h 266"/>
                <a:gd name="T4" fmla="*/ 100 w 148"/>
                <a:gd name="T5" fmla="*/ 44 h 266"/>
                <a:gd name="T6" fmla="*/ 107 w 148"/>
                <a:gd name="T7" fmla="*/ 44 h 266"/>
                <a:gd name="T8" fmla="*/ 78 w 148"/>
                <a:gd name="T9" fmla="*/ 1 h 266"/>
                <a:gd name="T10" fmla="*/ 76 w 148"/>
                <a:gd name="T11" fmla="*/ 1 h 266"/>
                <a:gd name="T12" fmla="*/ 74 w 148"/>
                <a:gd name="T13" fmla="*/ 0 h 266"/>
                <a:gd name="T14" fmla="*/ 68 w 148"/>
                <a:gd name="T15" fmla="*/ 1 h 266"/>
                <a:gd name="T16" fmla="*/ 68 w 148"/>
                <a:gd name="T17" fmla="*/ 2 h 266"/>
                <a:gd name="T18" fmla="*/ 38 w 148"/>
                <a:gd name="T19" fmla="*/ 44 h 266"/>
                <a:gd name="T20" fmla="*/ 48 w 148"/>
                <a:gd name="T21" fmla="*/ 44 h 266"/>
                <a:gd name="T22" fmla="*/ 60 w 148"/>
                <a:gd name="T23" fmla="*/ 56 h 266"/>
                <a:gd name="T24" fmla="*/ 11 w 148"/>
                <a:gd name="T25" fmla="*/ 123 h 266"/>
                <a:gd name="T26" fmla="*/ 28 w 148"/>
                <a:gd name="T27" fmla="*/ 125 h 266"/>
                <a:gd name="T28" fmla="*/ 50 w 148"/>
                <a:gd name="T29" fmla="*/ 122 h 266"/>
                <a:gd name="T30" fmla="*/ 50 w 148"/>
                <a:gd name="T31" fmla="*/ 123 h 266"/>
                <a:gd name="T32" fmla="*/ 25 w 148"/>
                <a:gd name="T33" fmla="*/ 174 h 266"/>
                <a:gd name="T34" fmla="*/ 50 w 148"/>
                <a:gd name="T35" fmla="*/ 180 h 266"/>
                <a:gd name="T36" fmla="*/ 50 w 148"/>
                <a:gd name="T37" fmla="*/ 200 h 266"/>
                <a:gd name="T38" fmla="*/ 68 w 148"/>
                <a:gd name="T39" fmla="*/ 201 h 266"/>
                <a:gd name="T40" fmla="*/ 69 w 148"/>
                <a:gd name="T41" fmla="*/ 181 h 266"/>
                <a:gd name="T42" fmla="*/ 73 w 148"/>
                <a:gd name="T43" fmla="*/ 181 h 266"/>
                <a:gd name="T44" fmla="*/ 76 w 148"/>
                <a:gd name="T45" fmla="*/ 181 h 266"/>
                <a:gd name="T46" fmla="*/ 77 w 148"/>
                <a:gd name="T47" fmla="*/ 200 h 266"/>
                <a:gd name="T48" fmla="*/ 95 w 148"/>
                <a:gd name="T49" fmla="*/ 200 h 266"/>
                <a:gd name="T50" fmla="*/ 95 w 148"/>
                <a:gd name="T51" fmla="*/ 179 h 266"/>
                <a:gd name="T52" fmla="*/ 124 w 148"/>
                <a:gd name="T53" fmla="*/ 168 h 266"/>
                <a:gd name="T54" fmla="*/ 95 w 148"/>
                <a:gd name="T55" fmla="*/ 108 h 266"/>
                <a:gd name="T56" fmla="*/ 119 w 148"/>
                <a:gd name="T57" fmla="*/ 125 h 266"/>
                <a:gd name="T58" fmla="*/ 137 w 148"/>
                <a:gd name="T59" fmla="*/ 12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8" h="266">
                  <a:moveTo>
                    <a:pt x="137" y="127"/>
                  </a:moveTo>
                  <a:cubicBezTo>
                    <a:pt x="127" y="101"/>
                    <a:pt x="114" y="65"/>
                    <a:pt x="87" y="56"/>
                  </a:cubicBezTo>
                  <a:cubicBezTo>
                    <a:pt x="93" y="53"/>
                    <a:pt x="97" y="48"/>
                    <a:pt x="100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7" y="28"/>
                    <a:pt x="103" y="5"/>
                    <a:pt x="78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5" y="1"/>
                    <a:pt x="74" y="0"/>
                    <a:pt x="74" y="0"/>
                  </a:cubicBezTo>
                  <a:cubicBezTo>
                    <a:pt x="72" y="0"/>
                    <a:pt x="70" y="0"/>
                    <a:pt x="68" y="1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39" y="8"/>
                    <a:pt x="3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50" y="48"/>
                    <a:pt x="55" y="53"/>
                    <a:pt x="60" y="56"/>
                  </a:cubicBezTo>
                  <a:cubicBezTo>
                    <a:pt x="38" y="65"/>
                    <a:pt x="23" y="94"/>
                    <a:pt x="11" y="123"/>
                  </a:cubicBezTo>
                  <a:cubicBezTo>
                    <a:pt x="0" y="150"/>
                    <a:pt x="12" y="152"/>
                    <a:pt x="28" y="125"/>
                  </a:cubicBezTo>
                  <a:cubicBezTo>
                    <a:pt x="47" y="93"/>
                    <a:pt x="53" y="83"/>
                    <a:pt x="50" y="122"/>
                  </a:cubicBezTo>
                  <a:cubicBezTo>
                    <a:pt x="50" y="122"/>
                    <a:pt x="50" y="123"/>
                    <a:pt x="50" y="123"/>
                  </a:cubicBezTo>
                  <a:cubicBezTo>
                    <a:pt x="47" y="142"/>
                    <a:pt x="32" y="160"/>
                    <a:pt x="25" y="174"/>
                  </a:cubicBezTo>
                  <a:cubicBezTo>
                    <a:pt x="25" y="174"/>
                    <a:pt x="32" y="178"/>
                    <a:pt x="50" y="180"/>
                  </a:cubicBezTo>
                  <a:cubicBezTo>
                    <a:pt x="50" y="186"/>
                    <a:pt x="50" y="193"/>
                    <a:pt x="50" y="200"/>
                  </a:cubicBezTo>
                  <a:cubicBezTo>
                    <a:pt x="49" y="266"/>
                    <a:pt x="66" y="262"/>
                    <a:pt x="68" y="201"/>
                  </a:cubicBezTo>
                  <a:cubicBezTo>
                    <a:pt x="69" y="193"/>
                    <a:pt x="69" y="187"/>
                    <a:pt x="69" y="181"/>
                  </a:cubicBezTo>
                  <a:cubicBezTo>
                    <a:pt x="71" y="181"/>
                    <a:pt x="72" y="181"/>
                    <a:pt x="73" y="181"/>
                  </a:cubicBezTo>
                  <a:cubicBezTo>
                    <a:pt x="74" y="181"/>
                    <a:pt x="75" y="181"/>
                    <a:pt x="76" y="181"/>
                  </a:cubicBezTo>
                  <a:cubicBezTo>
                    <a:pt x="76" y="186"/>
                    <a:pt x="76" y="193"/>
                    <a:pt x="77" y="200"/>
                  </a:cubicBezTo>
                  <a:cubicBezTo>
                    <a:pt x="80" y="261"/>
                    <a:pt x="96" y="266"/>
                    <a:pt x="95" y="200"/>
                  </a:cubicBezTo>
                  <a:cubicBezTo>
                    <a:pt x="95" y="193"/>
                    <a:pt x="95" y="186"/>
                    <a:pt x="95" y="179"/>
                  </a:cubicBezTo>
                  <a:cubicBezTo>
                    <a:pt x="115" y="176"/>
                    <a:pt x="124" y="168"/>
                    <a:pt x="124" y="168"/>
                  </a:cubicBezTo>
                  <a:cubicBezTo>
                    <a:pt x="124" y="168"/>
                    <a:pt x="95" y="146"/>
                    <a:pt x="95" y="108"/>
                  </a:cubicBezTo>
                  <a:cubicBezTo>
                    <a:pt x="95" y="84"/>
                    <a:pt x="102" y="97"/>
                    <a:pt x="119" y="125"/>
                  </a:cubicBezTo>
                  <a:cubicBezTo>
                    <a:pt x="135" y="152"/>
                    <a:pt x="148" y="155"/>
                    <a:pt x="137" y="127"/>
                  </a:cubicBezTo>
                  <a:close/>
                </a:path>
              </a:pathLst>
            </a:custGeom>
            <a:solidFill>
              <a:srgbClr val="333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5" name="Oval 64"/>
            <p:cNvSpPr>
              <a:spLocks noChangeArrowheads="1"/>
            </p:cNvSpPr>
            <p:nvPr/>
          </p:nvSpPr>
          <p:spPr bwMode="auto">
            <a:xfrm>
              <a:off x="3027" y="1494"/>
              <a:ext cx="216" cy="75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2997" y="1068"/>
              <a:ext cx="276" cy="497"/>
            </a:xfrm>
            <a:custGeom>
              <a:avLst/>
              <a:gdLst>
                <a:gd name="T0" fmla="*/ 137 w 148"/>
                <a:gd name="T1" fmla="*/ 127 h 266"/>
                <a:gd name="T2" fmla="*/ 87 w 148"/>
                <a:gd name="T3" fmla="*/ 56 h 266"/>
                <a:gd name="T4" fmla="*/ 100 w 148"/>
                <a:gd name="T5" fmla="*/ 44 h 266"/>
                <a:gd name="T6" fmla="*/ 107 w 148"/>
                <a:gd name="T7" fmla="*/ 44 h 266"/>
                <a:gd name="T8" fmla="*/ 78 w 148"/>
                <a:gd name="T9" fmla="*/ 1 h 266"/>
                <a:gd name="T10" fmla="*/ 76 w 148"/>
                <a:gd name="T11" fmla="*/ 1 h 266"/>
                <a:gd name="T12" fmla="*/ 74 w 148"/>
                <a:gd name="T13" fmla="*/ 0 h 266"/>
                <a:gd name="T14" fmla="*/ 68 w 148"/>
                <a:gd name="T15" fmla="*/ 1 h 266"/>
                <a:gd name="T16" fmla="*/ 68 w 148"/>
                <a:gd name="T17" fmla="*/ 2 h 266"/>
                <a:gd name="T18" fmla="*/ 38 w 148"/>
                <a:gd name="T19" fmla="*/ 44 h 266"/>
                <a:gd name="T20" fmla="*/ 48 w 148"/>
                <a:gd name="T21" fmla="*/ 44 h 266"/>
                <a:gd name="T22" fmla="*/ 60 w 148"/>
                <a:gd name="T23" fmla="*/ 56 h 266"/>
                <a:gd name="T24" fmla="*/ 11 w 148"/>
                <a:gd name="T25" fmla="*/ 123 h 266"/>
                <a:gd name="T26" fmla="*/ 28 w 148"/>
                <a:gd name="T27" fmla="*/ 125 h 266"/>
                <a:gd name="T28" fmla="*/ 50 w 148"/>
                <a:gd name="T29" fmla="*/ 122 h 266"/>
                <a:gd name="T30" fmla="*/ 50 w 148"/>
                <a:gd name="T31" fmla="*/ 123 h 266"/>
                <a:gd name="T32" fmla="*/ 25 w 148"/>
                <a:gd name="T33" fmla="*/ 174 h 266"/>
                <a:gd name="T34" fmla="*/ 50 w 148"/>
                <a:gd name="T35" fmla="*/ 180 h 266"/>
                <a:gd name="T36" fmla="*/ 50 w 148"/>
                <a:gd name="T37" fmla="*/ 200 h 266"/>
                <a:gd name="T38" fmla="*/ 68 w 148"/>
                <a:gd name="T39" fmla="*/ 201 h 266"/>
                <a:gd name="T40" fmla="*/ 69 w 148"/>
                <a:gd name="T41" fmla="*/ 181 h 266"/>
                <a:gd name="T42" fmla="*/ 73 w 148"/>
                <a:gd name="T43" fmla="*/ 181 h 266"/>
                <a:gd name="T44" fmla="*/ 76 w 148"/>
                <a:gd name="T45" fmla="*/ 181 h 266"/>
                <a:gd name="T46" fmla="*/ 77 w 148"/>
                <a:gd name="T47" fmla="*/ 200 h 266"/>
                <a:gd name="T48" fmla="*/ 95 w 148"/>
                <a:gd name="T49" fmla="*/ 200 h 266"/>
                <a:gd name="T50" fmla="*/ 95 w 148"/>
                <a:gd name="T51" fmla="*/ 179 h 266"/>
                <a:gd name="T52" fmla="*/ 124 w 148"/>
                <a:gd name="T53" fmla="*/ 168 h 266"/>
                <a:gd name="T54" fmla="*/ 95 w 148"/>
                <a:gd name="T55" fmla="*/ 108 h 266"/>
                <a:gd name="T56" fmla="*/ 119 w 148"/>
                <a:gd name="T57" fmla="*/ 125 h 266"/>
                <a:gd name="T58" fmla="*/ 137 w 148"/>
                <a:gd name="T59" fmla="*/ 12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8" h="266">
                  <a:moveTo>
                    <a:pt x="137" y="127"/>
                  </a:moveTo>
                  <a:cubicBezTo>
                    <a:pt x="127" y="101"/>
                    <a:pt x="114" y="65"/>
                    <a:pt x="87" y="56"/>
                  </a:cubicBezTo>
                  <a:cubicBezTo>
                    <a:pt x="93" y="53"/>
                    <a:pt x="97" y="48"/>
                    <a:pt x="100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7" y="28"/>
                    <a:pt x="103" y="5"/>
                    <a:pt x="78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5" y="1"/>
                    <a:pt x="74" y="0"/>
                    <a:pt x="74" y="0"/>
                  </a:cubicBezTo>
                  <a:cubicBezTo>
                    <a:pt x="72" y="0"/>
                    <a:pt x="70" y="0"/>
                    <a:pt x="68" y="1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39" y="8"/>
                    <a:pt x="3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50" y="48"/>
                    <a:pt x="55" y="53"/>
                    <a:pt x="60" y="56"/>
                  </a:cubicBezTo>
                  <a:cubicBezTo>
                    <a:pt x="38" y="65"/>
                    <a:pt x="23" y="94"/>
                    <a:pt x="11" y="123"/>
                  </a:cubicBezTo>
                  <a:cubicBezTo>
                    <a:pt x="0" y="150"/>
                    <a:pt x="12" y="152"/>
                    <a:pt x="28" y="125"/>
                  </a:cubicBezTo>
                  <a:cubicBezTo>
                    <a:pt x="47" y="93"/>
                    <a:pt x="53" y="83"/>
                    <a:pt x="50" y="122"/>
                  </a:cubicBezTo>
                  <a:cubicBezTo>
                    <a:pt x="50" y="122"/>
                    <a:pt x="50" y="123"/>
                    <a:pt x="50" y="123"/>
                  </a:cubicBezTo>
                  <a:cubicBezTo>
                    <a:pt x="47" y="142"/>
                    <a:pt x="32" y="160"/>
                    <a:pt x="25" y="174"/>
                  </a:cubicBezTo>
                  <a:cubicBezTo>
                    <a:pt x="25" y="174"/>
                    <a:pt x="32" y="178"/>
                    <a:pt x="50" y="180"/>
                  </a:cubicBezTo>
                  <a:cubicBezTo>
                    <a:pt x="50" y="186"/>
                    <a:pt x="50" y="193"/>
                    <a:pt x="50" y="200"/>
                  </a:cubicBezTo>
                  <a:cubicBezTo>
                    <a:pt x="49" y="266"/>
                    <a:pt x="66" y="262"/>
                    <a:pt x="68" y="201"/>
                  </a:cubicBezTo>
                  <a:cubicBezTo>
                    <a:pt x="69" y="193"/>
                    <a:pt x="69" y="187"/>
                    <a:pt x="69" y="181"/>
                  </a:cubicBezTo>
                  <a:cubicBezTo>
                    <a:pt x="71" y="181"/>
                    <a:pt x="72" y="181"/>
                    <a:pt x="73" y="181"/>
                  </a:cubicBezTo>
                  <a:cubicBezTo>
                    <a:pt x="74" y="181"/>
                    <a:pt x="75" y="181"/>
                    <a:pt x="76" y="181"/>
                  </a:cubicBezTo>
                  <a:cubicBezTo>
                    <a:pt x="76" y="186"/>
                    <a:pt x="76" y="193"/>
                    <a:pt x="77" y="200"/>
                  </a:cubicBezTo>
                  <a:cubicBezTo>
                    <a:pt x="80" y="261"/>
                    <a:pt x="96" y="266"/>
                    <a:pt x="95" y="200"/>
                  </a:cubicBezTo>
                  <a:cubicBezTo>
                    <a:pt x="95" y="193"/>
                    <a:pt x="95" y="186"/>
                    <a:pt x="95" y="179"/>
                  </a:cubicBezTo>
                  <a:cubicBezTo>
                    <a:pt x="115" y="176"/>
                    <a:pt x="124" y="168"/>
                    <a:pt x="124" y="168"/>
                  </a:cubicBezTo>
                  <a:cubicBezTo>
                    <a:pt x="124" y="168"/>
                    <a:pt x="95" y="146"/>
                    <a:pt x="95" y="108"/>
                  </a:cubicBezTo>
                  <a:cubicBezTo>
                    <a:pt x="95" y="84"/>
                    <a:pt x="102" y="97"/>
                    <a:pt x="119" y="125"/>
                  </a:cubicBezTo>
                  <a:cubicBezTo>
                    <a:pt x="135" y="152"/>
                    <a:pt x="148" y="155"/>
                    <a:pt x="137" y="127"/>
                  </a:cubicBezTo>
                  <a:close/>
                </a:path>
              </a:pathLst>
            </a:custGeom>
            <a:solidFill>
              <a:srgbClr val="333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7" name="Oval 66"/>
            <p:cNvSpPr>
              <a:spLocks noChangeArrowheads="1"/>
            </p:cNvSpPr>
            <p:nvPr/>
          </p:nvSpPr>
          <p:spPr bwMode="auto">
            <a:xfrm>
              <a:off x="3236" y="1756"/>
              <a:ext cx="217" cy="75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3206" y="1330"/>
              <a:ext cx="276" cy="497"/>
            </a:xfrm>
            <a:custGeom>
              <a:avLst/>
              <a:gdLst>
                <a:gd name="T0" fmla="*/ 137 w 148"/>
                <a:gd name="T1" fmla="*/ 127 h 266"/>
                <a:gd name="T2" fmla="*/ 87 w 148"/>
                <a:gd name="T3" fmla="*/ 56 h 266"/>
                <a:gd name="T4" fmla="*/ 100 w 148"/>
                <a:gd name="T5" fmla="*/ 44 h 266"/>
                <a:gd name="T6" fmla="*/ 107 w 148"/>
                <a:gd name="T7" fmla="*/ 44 h 266"/>
                <a:gd name="T8" fmla="*/ 78 w 148"/>
                <a:gd name="T9" fmla="*/ 1 h 266"/>
                <a:gd name="T10" fmla="*/ 76 w 148"/>
                <a:gd name="T11" fmla="*/ 1 h 266"/>
                <a:gd name="T12" fmla="*/ 74 w 148"/>
                <a:gd name="T13" fmla="*/ 0 h 266"/>
                <a:gd name="T14" fmla="*/ 68 w 148"/>
                <a:gd name="T15" fmla="*/ 1 h 266"/>
                <a:gd name="T16" fmla="*/ 68 w 148"/>
                <a:gd name="T17" fmla="*/ 2 h 266"/>
                <a:gd name="T18" fmla="*/ 38 w 148"/>
                <a:gd name="T19" fmla="*/ 44 h 266"/>
                <a:gd name="T20" fmla="*/ 48 w 148"/>
                <a:gd name="T21" fmla="*/ 44 h 266"/>
                <a:gd name="T22" fmla="*/ 60 w 148"/>
                <a:gd name="T23" fmla="*/ 56 h 266"/>
                <a:gd name="T24" fmla="*/ 11 w 148"/>
                <a:gd name="T25" fmla="*/ 123 h 266"/>
                <a:gd name="T26" fmla="*/ 28 w 148"/>
                <a:gd name="T27" fmla="*/ 125 h 266"/>
                <a:gd name="T28" fmla="*/ 50 w 148"/>
                <a:gd name="T29" fmla="*/ 122 h 266"/>
                <a:gd name="T30" fmla="*/ 50 w 148"/>
                <a:gd name="T31" fmla="*/ 123 h 266"/>
                <a:gd name="T32" fmla="*/ 25 w 148"/>
                <a:gd name="T33" fmla="*/ 174 h 266"/>
                <a:gd name="T34" fmla="*/ 50 w 148"/>
                <a:gd name="T35" fmla="*/ 180 h 266"/>
                <a:gd name="T36" fmla="*/ 50 w 148"/>
                <a:gd name="T37" fmla="*/ 200 h 266"/>
                <a:gd name="T38" fmla="*/ 68 w 148"/>
                <a:gd name="T39" fmla="*/ 201 h 266"/>
                <a:gd name="T40" fmla="*/ 69 w 148"/>
                <a:gd name="T41" fmla="*/ 181 h 266"/>
                <a:gd name="T42" fmla="*/ 73 w 148"/>
                <a:gd name="T43" fmla="*/ 181 h 266"/>
                <a:gd name="T44" fmla="*/ 76 w 148"/>
                <a:gd name="T45" fmla="*/ 181 h 266"/>
                <a:gd name="T46" fmla="*/ 77 w 148"/>
                <a:gd name="T47" fmla="*/ 200 h 266"/>
                <a:gd name="T48" fmla="*/ 95 w 148"/>
                <a:gd name="T49" fmla="*/ 200 h 266"/>
                <a:gd name="T50" fmla="*/ 95 w 148"/>
                <a:gd name="T51" fmla="*/ 179 h 266"/>
                <a:gd name="T52" fmla="*/ 124 w 148"/>
                <a:gd name="T53" fmla="*/ 168 h 266"/>
                <a:gd name="T54" fmla="*/ 95 w 148"/>
                <a:gd name="T55" fmla="*/ 108 h 266"/>
                <a:gd name="T56" fmla="*/ 119 w 148"/>
                <a:gd name="T57" fmla="*/ 125 h 266"/>
                <a:gd name="T58" fmla="*/ 137 w 148"/>
                <a:gd name="T59" fmla="*/ 12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8" h="266">
                  <a:moveTo>
                    <a:pt x="137" y="127"/>
                  </a:moveTo>
                  <a:cubicBezTo>
                    <a:pt x="127" y="101"/>
                    <a:pt x="114" y="65"/>
                    <a:pt x="87" y="56"/>
                  </a:cubicBezTo>
                  <a:cubicBezTo>
                    <a:pt x="93" y="53"/>
                    <a:pt x="97" y="48"/>
                    <a:pt x="100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7" y="28"/>
                    <a:pt x="103" y="5"/>
                    <a:pt x="78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5" y="1"/>
                    <a:pt x="74" y="0"/>
                    <a:pt x="74" y="0"/>
                  </a:cubicBezTo>
                  <a:cubicBezTo>
                    <a:pt x="72" y="0"/>
                    <a:pt x="70" y="0"/>
                    <a:pt x="68" y="1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39" y="8"/>
                    <a:pt x="3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50" y="48"/>
                    <a:pt x="55" y="53"/>
                    <a:pt x="60" y="56"/>
                  </a:cubicBezTo>
                  <a:cubicBezTo>
                    <a:pt x="38" y="65"/>
                    <a:pt x="23" y="94"/>
                    <a:pt x="11" y="123"/>
                  </a:cubicBezTo>
                  <a:cubicBezTo>
                    <a:pt x="0" y="150"/>
                    <a:pt x="12" y="152"/>
                    <a:pt x="28" y="125"/>
                  </a:cubicBezTo>
                  <a:cubicBezTo>
                    <a:pt x="47" y="93"/>
                    <a:pt x="53" y="83"/>
                    <a:pt x="50" y="122"/>
                  </a:cubicBezTo>
                  <a:cubicBezTo>
                    <a:pt x="50" y="122"/>
                    <a:pt x="50" y="123"/>
                    <a:pt x="50" y="123"/>
                  </a:cubicBezTo>
                  <a:cubicBezTo>
                    <a:pt x="47" y="142"/>
                    <a:pt x="32" y="160"/>
                    <a:pt x="25" y="174"/>
                  </a:cubicBezTo>
                  <a:cubicBezTo>
                    <a:pt x="25" y="174"/>
                    <a:pt x="32" y="178"/>
                    <a:pt x="50" y="180"/>
                  </a:cubicBezTo>
                  <a:cubicBezTo>
                    <a:pt x="50" y="186"/>
                    <a:pt x="50" y="193"/>
                    <a:pt x="50" y="200"/>
                  </a:cubicBezTo>
                  <a:cubicBezTo>
                    <a:pt x="49" y="266"/>
                    <a:pt x="66" y="262"/>
                    <a:pt x="68" y="201"/>
                  </a:cubicBezTo>
                  <a:cubicBezTo>
                    <a:pt x="69" y="193"/>
                    <a:pt x="69" y="187"/>
                    <a:pt x="69" y="181"/>
                  </a:cubicBezTo>
                  <a:cubicBezTo>
                    <a:pt x="71" y="181"/>
                    <a:pt x="72" y="181"/>
                    <a:pt x="73" y="181"/>
                  </a:cubicBezTo>
                  <a:cubicBezTo>
                    <a:pt x="74" y="181"/>
                    <a:pt x="75" y="181"/>
                    <a:pt x="76" y="181"/>
                  </a:cubicBezTo>
                  <a:cubicBezTo>
                    <a:pt x="76" y="186"/>
                    <a:pt x="76" y="193"/>
                    <a:pt x="77" y="200"/>
                  </a:cubicBezTo>
                  <a:cubicBezTo>
                    <a:pt x="80" y="261"/>
                    <a:pt x="96" y="266"/>
                    <a:pt x="95" y="200"/>
                  </a:cubicBezTo>
                  <a:cubicBezTo>
                    <a:pt x="95" y="193"/>
                    <a:pt x="95" y="186"/>
                    <a:pt x="95" y="179"/>
                  </a:cubicBezTo>
                  <a:cubicBezTo>
                    <a:pt x="115" y="176"/>
                    <a:pt x="124" y="168"/>
                    <a:pt x="124" y="168"/>
                  </a:cubicBezTo>
                  <a:cubicBezTo>
                    <a:pt x="124" y="168"/>
                    <a:pt x="95" y="146"/>
                    <a:pt x="95" y="108"/>
                  </a:cubicBezTo>
                  <a:cubicBezTo>
                    <a:pt x="95" y="84"/>
                    <a:pt x="102" y="97"/>
                    <a:pt x="119" y="125"/>
                  </a:cubicBezTo>
                  <a:cubicBezTo>
                    <a:pt x="135" y="152"/>
                    <a:pt x="148" y="155"/>
                    <a:pt x="137" y="127"/>
                  </a:cubicBezTo>
                  <a:close/>
                </a:path>
              </a:pathLst>
            </a:custGeom>
            <a:solidFill>
              <a:srgbClr val="333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9" name="Oval 68"/>
            <p:cNvSpPr>
              <a:spLocks noChangeArrowheads="1"/>
            </p:cNvSpPr>
            <p:nvPr/>
          </p:nvSpPr>
          <p:spPr bwMode="auto">
            <a:xfrm>
              <a:off x="2758" y="1599"/>
              <a:ext cx="216" cy="75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2728" y="1173"/>
              <a:ext cx="276" cy="497"/>
            </a:xfrm>
            <a:custGeom>
              <a:avLst/>
              <a:gdLst>
                <a:gd name="T0" fmla="*/ 137 w 148"/>
                <a:gd name="T1" fmla="*/ 127 h 266"/>
                <a:gd name="T2" fmla="*/ 87 w 148"/>
                <a:gd name="T3" fmla="*/ 56 h 266"/>
                <a:gd name="T4" fmla="*/ 100 w 148"/>
                <a:gd name="T5" fmla="*/ 44 h 266"/>
                <a:gd name="T6" fmla="*/ 107 w 148"/>
                <a:gd name="T7" fmla="*/ 44 h 266"/>
                <a:gd name="T8" fmla="*/ 78 w 148"/>
                <a:gd name="T9" fmla="*/ 1 h 266"/>
                <a:gd name="T10" fmla="*/ 76 w 148"/>
                <a:gd name="T11" fmla="*/ 1 h 266"/>
                <a:gd name="T12" fmla="*/ 74 w 148"/>
                <a:gd name="T13" fmla="*/ 0 h 266"/>
                <a:gd name="T14" fmla="*/ 68 w 148"/>
                <a:gd name="T15" fmla="*/ 1 h 266"/>
                <a:gd name="T16" fmla="*/ 68 w 148"/>
                <a:gd name="T17" fmla="*/ 2 h 266"/>
                <a:gd name="T18" fmla="*/ 38 w 148"/>
                <a:gd name="T19" fmla="*/ 44 h 266"/>
                <a:gd name="T20" fmla="*/ 48 w 148"/>
                <a:gd name="T21" fmla="*/ 44 h 266"/>
                <a:gd name="T22" fmla="*/ 60 w 148"/>
                <a:gd name="T23" fmla="*/ 56 h 266"/>
                <a:gd name="T24" fmla="*/ 11 w 148"/>
                <a:gd name="T25" fmla="*/ 123 h 266"/>
                <a:gd name="T26" fmla="*/ 28 w 148"/>
                <a:gd name="T27" fmla="*/ 125 h 266"/>
                <a:gd name="T28" fmla="*/ 50 w 148"/>
                <a:gd name="T29" fmla="*/ 122 h 266"/>
                <a:gd name="T30" fmla="*/ 50 w 148"/>
                <a:gd name="T31" fmla="*/ 123 h 266"/>
                <a:gd name="T32" fmla="*/ 25 w 148"/>
                <a:gd name="T33" fmla="*/ 174 h 266"/>
                <a:gd name="T34" fmla="*/ 50 w 148"/>
                <a:gd name="T35" fmla="*/ 180 h 266"/>
                <a:gd name="T36" fmla="*/ 50 w 148"/>
                <a:gd name="T37" fmla="*/ 200 h 266"/>
                <a:gd name="T38" fmla="*/ 68 w 148"/>
                <a:gd name="T39" fmla="*/ 201 h 266"/>
                <a:gd name="T40" fmla="*/ 69 w 148"/>
                <a:gd name="T41" fmla="*/ 181 h 266"/>
                <a:gd name="T42" fmla="*/ 73 w 148"/>
                <a:gd name="T43" fmla="*/ 181 h 266"/>
                <a:gd name="T44" fmla="*/ 76 w 148"/>
                <a:gd name="T45" fmla="*/ 181 h 266"/>
                <a:gd name="T46" fmla="*/ 77 w 148"/>
                <a:gd name="T47" fmla="*/ 200 h 266"/>
                <a:gd name="T48" fmla="*/ 95 w 148"/>
                <a:gd name="T49" fmla="*/ 200 h 266"/>
                <a:gd name="T50" fmla="*/ 95 w 148"/>
                <a:gd name="T51" fmla="*/ 179 h 266"/>
                <a:gd name="T52" fmla="*/ 124 w 148"/>
                <a:gd name="T53" fmla="*/ 168 h 266"/>
                <a:gd name="T54" fmla="*/ 95 w 148"/>
                <a:gd name="T55" fmla="*/ 108 h 266"/>
                <a:gd name="T56" fmla="*/ 119 w 148"/>
                <a:gd name="T57" fmla="*/ 125 h 266"/>
                <a:gd name="T58" fmla="*/ 137 w 148"/>
                <a:gd name="T59" fmla="*/ 12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8" h="266">
                  <a:moveTo>
                    <a:pt x="137" y="127"/>
                  </a:moveTo>
                  <a:cubicBezTo>
                    <a:pt x="127" y="101"/>
                    <a:pt x="114" y="65"/>
                    <a:pt x="87" y="56"/>
                  </a:cubicBezTo>
                  <a:cubicBezTo>
                    <a:pt x="93" y="53"/>
                    <a:pt x="97" y="48"/>
                    <a:pt x="100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7" y="28"/>
                    <a:pt x="103" y="5"/>
                    <a:pt x="78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5" y="1"/>
                    <a:pt x="74" y="0"/>
                    <a:pt x="74" y="0"/>
                  </a:cubicBezTo>
                  <a:cubicBezTo>
                    <a:pt x="72" y="0"/>
                    <a:pt x="70" y="0"/>
                    <a:pt x="68" y="1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39" y="8"/>
                    <a:pt x="3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50" y="48"/>
                    <a:pt x="55" y="53"/>
                    <a:pt x="60" y="56"/>
                  </a:cubicBezTo>
                  <a:cubicBezTo>
                    <a:pt x="38" y="65"/>
                    <a:pt x="23" y="94"/>
                    <a:pt x="11" y="123"/>
                  </a:cubicBezTo>
                  <a:cubicBezTo>
                    <a:pt x="0" y="150"/>
                    <a:pt x="12" y="152"/>
                    <a:pt x="28" y="125"/>
                  </a:cubicBezTo>
                  <a:cubicBezTo>
                    <a:pt x="47" y="93"/>
                    <a:pt x="53" y="83"/>
                    <a:pt x="50" y="122"/>
                  </a:cubicBezTo>
                  <a:cubicBezTo>
                    <a:pt x="50" y="122"/>
                    <a:pt x="50" y="123"/>
                    <a:pt x="50" y="123"/>
                  </a:cubicBezTo>
                  <a:cubicBezTo>
                    <a:pt x="47" y="142"/>
                    <a:pt x="32" y="160"/>
                    <a:pt x="25" y="174"/>
                  </a:cubicBezTo>
                  <a:cubicBezTo>
                    <a:pt x="25" y="174"/>
                    <a:pt x="32" y="178"/>
                    <a:pt x="50" y="180"/>
                  </a:cubicBezTo>
                  <a:cubicBezTo>
                    <a:pt x="50" y="186"/>
                    <a:pt x="50" y="193"/>
                    <a:pt x="50" y="200"/>
                  </a:cubicBezTo>
                  <a:cubicBezTo>
                    <a:pt x="49" y="266"/>
                    <a:pt x="66" y="262"/>
                    <a:pt x="68" y="201"/>
                  </a:cubicBezTo>
                  <a:cubicBezTo>
                    <a:pt x="69" y="193"/>
                    <a:pt x="69" y="187"/>
                    <a:pt x="69" y="181"/>
                  </a:cubicBezTo>
                  <a:cubicBezTo>
                    <a:pt x="71" y="181"/>
                    <a:pt x="72" y="181"/>
                    <a:pt x="73" y="181"/>
                  </a:cubicBezTo>
                  <a:cubicBezTo>
                    <a:pt x="74" y="181"/>
                    <a:pt x="75" y="181"/>
                    <a:pt x="76" y="181"/>
                  </a:cubicBezTo>
                  <a:cubicBezTo>
                    <a:pt x="76" y="186"/>
                    <a:pt x="76" y="193"/>
                    <a:pt x="77" y="200"/>
                  </a:cubicBezTo>
                  <a:cubicBezTo>
                    <a:pt x="80" y="261"/>
                    <a:pt x="96" y="266"/>
                    <a:pt x="95" y="200"/>
                  </a:cubicBezTo>
                  <a:cubicBezTo>
                    <a:pt x="95" y="193"/>
                    <a:pt x="95" y="186"/>
                    <a:pt x="95" y="179"/>
                  </a:cubicBezTo>
                  <a:cubicBezTo>
                    <a:pt x="115" y="176"/>
                    <a:pt x="124" y="168"/>
                    <a:pt x="124" y="168"/>
                  </a:cubicBezTo>
                  <a:cubicBezTo>
                    <a:pt x="124" y="168"/>
                    <a:pt x="95" y="146"/>
                    <a:pt x="95" y="108"/>
                  </a:cubicBezTo>
                  <a:cubicBezTo>
                    <a:pt x="95" y="84"/>
                    <a:pt x="102" y="97"/>
                    <a:pt x="119" y="125"/>
                  </a:cubicBezTo>
                  <a:cubicBezTo>
                    <a:pt x="135" y="152"/>
                    <a:pt x="148" y="155"/>
                    <a:pt x="137" y="127"/>
                  </a:cubicBezTo>
                  <a:close/>
                </a:path>
              </a:pathLst>
            </a:custGeom>
            <a:solidFill>
              <a:srgbClr val="333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1" name="Oval 70"/>
            <p:cNvSpPr>
              <a:spLocks noChangeArrowheads="1"/>
            </p:cNvSpPr>
            <p:nvPr/>
          </p:nvSpPr>
          <p:spPr bwMode="auto">
            <a:xfrm>
              <a:off x="3594" y="2969"/>
              <a:ext cx="396" cy="79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3604" y="2509"/>
              <a:ext cx="443" cy="533"/>
            </a:xfrm>
            <a:custGeom>
              <a:avLst/>
              <a:gdLst>
                <a:gd name="T0" fmla="*/ 230 w 237"/>
                <a:gd name="T1" fmla="*/ 146 h 285"/>
                <a:gd name="T2" fmla="*/ 169 w 237"/>
                <a:gd name="T3" fmla="*/ 59 h 285"/>
                <a:gd name="T4" fmla="*/ 188 w 237"/>
                <a:gd name="T5" fmla="*/ 31 h 285"/>
                <a:gd name="T6" fmla="*/ 157 w 237"/>
                <a:gd name="T7" fmla="*/ 0 h 285"/>
                <a:gd name="T8" fmla="*/ 126 w 237"/>
                <a:gd name="T9" fmla="*/ 31 h 285"/>
                <a:gd name="T10" fmla="*/ 145 w 237"/>
                <a:gd name="T11" fmla="*/ 59 h 285"/>
                <a:gd name="T12" fmla="*/ 84 w 237"/>
                <a:gd name="T13" fmla="*/ 146 h 285"/>
                <a:gd name="T14" fmla="*/ 83 w 237"/>
                <a:gd name="T15" fmla="*/ 162 h 285"/>
                <a:gd name="T16" fmla="*/ 76 w 237"/>
                <a:gd name="T17" fmla="*/ 161 h 285"/>
                <a:gd name="T18" fmla="*/ 68 w 237"/>
                <a:gd name="T19" fmla="*/ 162 h 285"/>
                <a:gd name="T20" fmla="*/ 59 w 237"/>
                <a:gd name="T21" fmla="*/ 149 h 285"/>
                <a:gd name="T22" fmla="*/ 51 w 237"/>
                <a:gd name="T23" fmla="*/ 186 h 285"/>
                <a:gd name="T24" fmla="*/ 60 w 237"/>
                <a:gd name="T25" fmla="*/ 204 h 285"/>
                <a:gd name="T26" fmla="*/ 53 w 237"/>
                <a:gd name="T27" fmla="*/ 206 h 285"/>
                <a:gd name="T28" fmla="*/ 14 w 237"/>
                <a:gd name="T29" fmla="*/ 216 h 285"/>
                <a:gd name="T30" fmla="*/ 9 w 237"/>
                <a:gd name="T31" fmla="*/ 207 h 285"/>
                <a:gd name="T32" fmla="*/ 10 w 237"/>
                <a:gd name="T33" fmla="*/ 222 h 285"/>
                <a:gd name="T34" fmla="*/ 9 w 237"/>
                <a:gd name="T35" fmla="*/ 228 h 285"/>
                <a:gd name="T36" fmla="*/ 25 w 237"/>
                <a:gd name="T37" fmla="*/ 237 h 285"/>
                <a:gd name="T38" fmla="*/ 26 w 237"/>
                <a:gd name="T39" fmla="*/ 234 h 285"/>
                <a:gd name="T40" fmla="*/ 27 w 237"/>
                <a:gd name="T41" fmla="*/ 237 h 285"/>
                <a:gd name="T42" fmla="*/ 40 w 237"/>
                <a:gd name="T43" fmla="*/ 237 h 285"/>
                <a:gd name="T44" fmla="*/ 47 w 237"/>
                <a:gd name="T45" fmla="*/ 232 h 285"/>
                <a:gd name="T46" fmla="*/ 54 w 237"/>
                <a:gd name="T47" fmla="*/ 237 h 285"/>
                <a:gd name="T48" fmla="*/ 69 w 237"/>
                <a:gd name="T49" fmla="*/ 237 h 285"/>
                <a:gd name="T50" fmla="*/ 70 w 237"/>
                <a:gd name="T51" fmla="*/ 235 h 285"/>
                <a:gd name="T52" fmla="*/ 71 w 237"/>
                <a:gd name="T53" fmla="*/ 237 h 285"/>
                <a:gd name="T54" fmla="*/ 88 w 237"/>
                <a:gd name="T55" fmla="*/ 228 h 285"/>
                <a:gd name="T56" fmla="*/ 84 w 237"/>
                <a:gd name="T57" fmla="*/ 208 h 285"/>
                <a:gd name="T58" fmla="*/ 100 w 237"/>
                <a:gd name="T59" fmla="*/ 185 h 285"/>
                <a:gd name="T60" fmla="*/ 100 w 237"/>
                <a:gd name="T61" fmla="*/ 185 h 285"/>
                <a:gd name="T62" fmla="*/ 96 w 237"/>
                <a:gd name="T63" fmla="*/ 156 h 285"/>
                <a:gd name="T64" fmla="*/ 110 w 237"/>
                <a:gd name="T65" fmla="*/ 137 h 285"/>
                <a:gd name="T66" fmla="*/ 128 w 237"/>
                <a:gd name="T67" fmla="*/ 137 h 285"/>
                <a:gd name="T68" fmla="*/ 122 w 237"/>
                <a:gd name="T69" fmla="*/ 216 h 285"/>
                <a:gd name="T70" fmla="*/ 146 w 237"/>
                <a:gd name="T71" fmla="*/ 216 h 285"/>
                <a:gd name="T72" fmla="*/ 157 w 237"/>
                <a:gd name="T73" fmla="*/ 173 h 285"/>
                <a:gd name="T74" fmla="*/ 168 w 237"/>
                <a:gd name="T75" fmla="*/ 216 h 285"/>
                <a:gd name="T76" fmla="*/ 192 w 237"/>
                <a:gd name="T77" fmla="*/ 216 h 285"/>
                <a:gd name="T78" fmla="*/ 186 w 237"/>
                <a:gd name="T79" fmla="*/ 137 h 285"/>
                <a:gd name="T80" fmla="*/ 204 w 237"/>
                <a:gd name="T81" fmla="*/ 137 h 285"/>
                <a:gd name="T82" fmla="*/ 230 w 237"/>
                <a:gd name="T83" fmla="*/ 14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7" h="285">
                  <a:moveTo>
                    <a:pt x="230" y="146"/>
                  </a:moveTo>
                  <a:cubicBezTo>
                    <a:pt x="223" y="119"/>
                    <a:pt x="201" y="70"/>
                    <a:pt x="169" y="59"/>
                  </a:cubicBezTo>
                  <a:cubicBezTo>
                    <a:pt x="180" y="55"/>
                    <a:pt x="188" y="44"/>
                    <a:pt x="188" y="31"/>
                  </a:cubicBezTo>
                  <a:cubicBezTo>
                    <a:pt x="188" y="14"/>
                    <a:pt x="174" y="0"/>
                    <a:pt x="157" y="0"/>
                  </a:cubicBezTo>
                  <a:cubicBezTo>
                    <a:pt x="140" y="0"/>
                    <a:pt x="126" y="14"/>
                    <a:pt x="126" y="31"/>
                  </a:cubicBezTo>
                  <a:cubicBezTo>
                    <a:pt x="126" y="44"/>
                    <a:pt x="134" y="55"/>
                    <a:pt x="145" y="59"/>
                  </a:cubicBezTo>
                  <a:cubicBezTo>
                    <a:pt x="113" y="70"/>
                    <a:pt x="91" y="119"/>
                    <a:pt x="84" y="146"/>
                  </a:cubicBezTo>
                  <a:cubicBezTo>
                    <a:pt x="82" y="154"/>
                    <a:pt x="82" y="159"/>
                    <a:pt x="83" y="162"/>
                  </a:cubicBezTo>
                  <a:cubicBezTo>
                    <a:pt x="81" y="161"/>
                    <a:pt x="78" y="161"/>
                    <a:pt x="76" y="161"/>
                  </a:cubicBezTo>
                  <a:cubicBezTo>
                    <a:pt x="73" y="161"/>
                    <a:pt x="70" y="161"/>
                    <a:pt x="68" y="162"/>
                  </a:cubicBezTo>
                  <a:cubicBezTo>
                    <a:pt x="65" y="156"/>
                    <a:pt x="61" y="150"/>
                    <a:pt x="59" y="149"/>
                  </a:cubicBezTo>
                  <a:cubicBezTo>
                    <a:pt x="55" y="149"/>
                    <a:pt x="49" y="173"/>
                    <a:pt x="51" y="186"/>
                  </a:cubicBezTo>
                  <a:cubicBezTo>
                    <a:pt x="51" y="194"/>
                    <a:pt x="55" y="200"/>
                    <a:pt x="60" y="204"/>
                  </a:cubicBezTo>
                  <a:cubicBezTo>
                    <a:pt x="58" y="205"/>
                    <a:pt x="56" y="205"/>
                    <a:pt x="53" y="206"/>
                  </a:cubicBezTo>
                  <a:cubicBezTo>
                    <a:pt x="36" y="210"/>
                    <a:pt x="22" y="211"/>
                    <a:pt x="14" y="216"/>
                  </a:cubicBezTo>
                  <a:cubicBezTo>
                    <a:pt x="12" y="214"/>
                    <a:pt x="10" y="211"/>
                    <a:pt x="9" y="207"/>
                  </a:cubicBezTo>
                  <a:cubicBezTo>
                    <a:pt x="7" y="198"/>
                    <a:pt x="0" y="209"/>
                    <a:pt x="10" y="222"/>
                  </a:cubicBezTo>
                  <a:cubicBezTo>
                    <a:pt x="9" y="224"/>
                    <a:pt x="9" y="226"/>
                    <a:pt x="9" y="228"/>
                  </a:cubicBezTo>
                  <a:cubicBezTo>
                    <a:pt x="9" y="277"/>
                    <a:pt x="23" y="276"/>
                    <a:pt x="25" y="237"/>
                  </a:cubicBezTo>
                  <a:cubicBezTo>
                    <a:pt x="25" y="237"/>
                    <a:pt x="25" y="234"/>
                    <a:pt x="26" y="234"/>
                  </a:cubicBezTo>
                  <a:cubicBezTo>
                    <a:pt x="27" y="234"/>
                    <a:pt x="27" y="237"/>
                    <a:pt x="27" y="237"/>
                  </a:cubicBezTo>
                  <a:cubicBezTo>
                    <a:pt x="29" y="277"/>
                    <a:pt x="39" y="273"/>
                    <a:pt x="40" y="237"/>
                  </a:cubicBezTo>
                  <a:cubicBezTo>
                    <a:pt x="40" y="237"/>
                    <a:pt x="40" y="232"/>
                    <a:pt x="47" y="232"/>
                  </a:cubicBezTo>
                  <a:cubicBezTo>
                    <a:pt x="55" y="232"/>
                    <a:pt x="54" y="237"/>
                    <a:pt x="54" y="237"/>
                  </a:cubicBezTo>
                  <a:cubicBezTo>
                    <a:pt x="56" y="277"/>
                    <a:pt x="67" y="273"/>
                    <a:pt x="69" y="237"/>
                  </a:cubicBezTo>
                  <a:cubicBezTo>
                    <a:pt x="69" y="237"/>
                    <a:pt x="69" y="235"/>
                    <a:pt x="70" y="235"/>
                  </a:cubicBezTo>
                  <a:cubicBezTo>
                    <a:pt x="71" y="235"/>
                    <a:pt x="71" y="237"/>
                    <a:pt x="71" y="237"/>
                  </a:cubicBezTo>
                  <a:cubicBezTo>
                    <a:pt x="73" y="280"/>
                    <a:pt x="88" y="272"/>
                    <a:pt x="88" y="228"/>
                  </a:cubicBezTo>
                  <a:cubicBezTo>
                    <a:pt x="88" y="218"/>
                    <a:pt x="87" y="212"/>
                    <a:pt x="84" y="208"/>
                  </a:cubicBezTo>
                  <a:cubicBezTo>
                    <a:pt x="93" y="205"/>
                    <a:pt x="100" y="196"/>
                    <a:pt x="100" y="185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1" y="176"/>
                    <a:pt x="99" y="164"/>
                    <a:pt x="96" y="156"/>
                  </a:cubicBezTo>
                  <a:cubicBezTo>
                    <a:pt x="100" y="152"/>
                    <a:pt x="105" y="145"/>
                    <a:pt x="110" y="137"/>
                  </a:cubicBezTo>
                  <a:cubicBezTo>
                    <a:pt x="129" y="104"/>
                    <a:pt x="130" y="98"/>
                    <a:pt x="128" y="137"/>
                  </a:cubicBezTo>
                  <a:cubicBezTo>
                    <a:pt x="127" y="158"/>
                    <a:pt x="124" y="180"/>
                    <a:pt x="122" y="216"/>
                  </a:cubicBezTo>
                  <a:cubicBezTo>
                    <a:pt x="121" y="285"/>
                    <a:pt x="143" y="280"/>
                    <a:pt x="146" y="216"/>
                  </a:cubicBezTo>
                  <a:cubicBezTo>
                    <a:pt x="149" y="186"/>
                    <a:pt x="148" y="173"/>
                    <a:pt x="157" y="173"/>
                  </a:cubicBezTo>
                  <a:cubicBezTo>
                    <a:pt x="166" y="173"/>
                    <a:pt x="165" y="186"/>
                    <a:pt x="168" y="216"/>
                  </a:cubicBezTo>
                  <a:cubicBezTo>
                    <a:pt x="171" y="280"/>
                    <a:pt x="193" y="285"/>
                    <a:pt x="192" y="216"/>
                  </a:cubicBezTo>
                  <a:cubicBezTo>
                    <a:pt x="190" y="180"/>
                    <a:pt x="187" y="158"/>
                    <a:pt x="186" y="137"/>
                  </a:cubicBezTo>
                  <a:cubicBezTo>
                    <a:pt x="184" y="98"/>
                    <a:pt x="185" y="104"/>
                    <a:pt x="204" y="137"/>
                  </a:cubicBezTo>
                  <a:cubicBezTo>
                    <a:pt x="221" y="165"/>
                    <a:pt x="237" y="176"/>
                    <a:pt x="230" y="146"/>
                  </a:cubicBezTo>
                  <a:close/>
                </a:path>
              </a:pathLst>
            </a:custGeom>
            <a:solidFill>
              <a:srgbClr val="333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</p:grpSp>
      <p:sp>
        <p:nvSpPr>
          <p:cNvPr id="73" name="TextBox 72"/>
          <p:cNvSpPr txBox="1"/>
          <p:nvPr/>
        </p:nvSpPr>
        <p:spPr>
          <a:xfrm>
            <a:off x="8075612" y="1670810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4" name="Rectangle 73"/>
          <p:cNvSpPr>
            <a:spLocks noChangeArrowheads="1"/>
          </p:cNvSpPr>
          <p:nvPr/>
        </p:nvSpPr>
        <p:spPr bwMode="auto">
          <a:xfrm>
            <a:off x="8075611" y="1905063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114637" y="1670810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6" name="Rectangle 75"/>
          <p:cNvSpPr>
            <a:spLocks noChangeArrowheads="1"/>
          </p:cNvSpPr>
          <p:nvPr/>
        </p:nvSpPr>
        <p:spPr bwMode="auto">
          <a:xfrm>
            <a:off x="114636" y="1905063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75115" y="4570207"/>
            <a:ext cx="300781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8" name="Rectangle 77"/>
          <p:cNvSpPr>
            <a:spLocks noChangeArrowheads="1"/>
          </p:cNvSpPr>
          <p:nvPr/>
        </p:nvSpPr>
        <p:spPr bwMode="auto">
          <a:xfrm>
            <a:off x="75114" y="4804460"/>
            <a:ext cx="3007810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79" name="TextBox 78"/>
          <p:cNvSpPr txBox="1"/>
          <p:nvPr/>
        </p:nvSpPr>
        <p:spPr>
          <a:xfrm>
            <a:off x="8858250" y="4571002"/>
            <a:ext cx="300781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80" name="Rectangle 79"/>
          <p:cNvSpPr>
            <a:spLocks noChangeArrowheads="1"/>
          </p:cNvSpPr>
          <p:nvPr/>
        </p:nvSpPr>
        <p:spPr bwMode="auto">
          <a:xfrm>
            <a:off x="8858249" y="4805255"/>
            <a:ext cx="3007810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600481457"/>
      </p:ext>
    </p:extLst>
  </p:cSld>
  <p:clrMapOvr>
    <a:masterClrMapping/>
  </p:clrMapOvr>
  <p:transition spd="slow">
    <p:push dir="u"/>
  </p:transition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/>
          <p:cNvSpPr txBox="1"/>
          <p:nvPr/>
        </p:nvSpPr>
        <p:spPr>
          <a:xfrm>
            <a:off x="352425" y="554270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352425" y="1017004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6427787" y="1842218"/>
            <a:ext cx="19732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4" name="Rectangle 73"/>
          <p:cNvSpPr>
            <a:spLocks noChangeArrowheads="1"/>
          </p:cNvSpPr>
          <p:nvPr/>
        </p:nvSpPr>
        <p:spPr bwMode="auto">
          <a:xfrm>
            <a:off x="6427786" y="2076471"/>
            <a:ext cx="1973264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81" name="Group 80"/>
          <p:cNvGrpSpPr>
            <a:grpSpLocks noChangeAspect="1"/>
          </p:cNvGrpSpPr>
          <p:nvPr/>
        </p:nvGrpSpPr>
        <p:grpSpPr bwMode="auto">
          <a:xfrm>
            <a:off x="2868323" y="2765387"/>
            <a:ext cx="6798250" cy="4092613"/>
            <a:chOff x="1626" y="847"/>
            <a:chExt cx="4578" cy="2756"/>
          </a:xfrm>
        </p:grpSpPr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2597" y="1197"/>
              <a:ext cx="1206" cy="2406"/>
            </a:xfrm>
            <a:custGeom>
              <a:avLst/>
              <a:gdLst>
                <a:gd name="T0" fmla="*/ 242 w 242"/>
                <a:gd name="T1" fmla="*/ 0 h 482"/>
                <a:gd name="T2" fmla="*/ 0 w 242"/>
                <a:gd name="T3" fmla="*/ 64 h 482"/>
                <a:gd name="T4" fmla="*/ 242 w 242"/>
                <a:gd name="T5" fmla="*/ 482 h 482"/>
                <a:gd name="T6" fmla="*/ 242 w 242"/>
                <a:gd name="T7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482">
                  <a:moveTo>
                    <a:pt x="242" y="0"/>
                  </a:moveTo>
                  <a:cubicBezTo>
                    <a:pt x="153" y="0"/>
                    <a:pt x="77" y="20"/>
                    <a:pt x="0" y="64"/>
                  </a:cubicBezTo>
                  <a:cubicBezTo>
                    <a:pt x="242" y="482"/>
                    <a:pt x="242" y="482"/>
                    <a:pt x="242" y="482"/>
                  </a:cubicBezTo>
                  <a:cubicBezTo>
                    <a:pt x="242" y="0"/>
                    <a:pt x="242" y="0"/>
                    <a:pt x="242" y="0"/>
                  </a:cubicBezTo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1626" y="1426"/>
              <a:ext cx="2177" cy="2177"/>
            </a:xfrm>
            <a:custGeom>
              <a:avLst/>
              <a:gdLst>
                <a:gd name="T0" fmla="*/ 185 w 437"/>
                <a:gd name="T1" fmla="*/ 0 h 436"/>
                <a:gd name="T2" fmla="*/ 0 w 437"/>
                <a:gd name="T3" fmla="*/ 184 h 436"/>
                <a:gd name="T4" fmla="*/ 437 w 437"/>
                <a:gd name="T5" fmla="*/ 436 h 436"/>
                <a:gd name="T6" fmla="*/ 185 w 437"/>
                <a:gd name="T7" fmla="*/ 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7" h="436">
                  <a:moveTo>
                    <a:pt x="185" y="0"/>
                  </a:moveTo>
                  <a:cubicBezTo>
                    <a:pt x="104" y="46"/>
                    <a:pt x="47" y="104"/>
                    <a:pt x="0" y="184"/>
                  </a:cubicBezTo>
                  <a:cubicBezTo>
                    <a:pt x="437" y="436"/>
                    <a:pt x="437" y="436"/>
                    <a:pt x="437" y="436"/>
                  </a:cubicBezTo>
                  <a:cubicBezTo>
                    <a:pt x="185" y="0"/>
                    <a:pt x="185" y="0"/>
                    <a:pt x="185" y="0"/>
                  </a:cubicBezTo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  <a:effectLst>
              <a:outerShdw blurRad="2540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1671" y="2535"/>
              <a:ext cx="2132" cy="1068"/>
            </a:xfrm>
            <a:custGeom>
              <a:avLst/>
              <a:gdLst>
                <a:gd name="T0" fmla="*/ 58 w 428"/>
                <a:gd name="T1" fmla="*/ 0 h 214"/>
                <a:gd name="T2" fmla="*/ 0 w 428"/>
                <a:gd name="T3" fmla="*/ 214 h 214"/>
                <a:gd name="T4" fmla="*/ 428 w 428"/>
                <a:gd name="T5" fmla="*/ 214 h 214"/>
                <a:gd name="T6" fmla="*/ 58 w 428"/>
                <a:gd name="T7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8" h="214">
                  <a:moveTo>
                    <a:pt x="58" y="0"/>
                  </a:moveTo>
                  <a:cubicBezTo>
                    <a:pt x="18" y="68"/>
                    <a:pt x="0" y="135"/>
                    <a:pt x="0" y="214"/>
                  </a:cubicBezTo>
                  <a:cubicBezTo>
                    <a:pt x="428" y="214"/>
                    <a:pt x="428" y="214"/>
                    <a:pt x="428" y="214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  <a:effectLst>
              <a:outerShdw blurRad="2540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3803" y="2400"/>
              <a:ext cx="2401" cy="1203"/>
            </a:xfrm>
            <a:custGeom>
              <a:avLst/>
              <a:gdLst>
                <a:gd name="T0" fmla="*/ 417 w 482"/>
                <a:gd name="T1" fmla="*/ 0 h 241"/>
                <a:gd name="T2" fmla="*/ 0 w 482"/>
                <a:gd name="T3" fmla="*/ 241 h 241"/>
                <a:gd name="T4" fmla="*/ 482 w 482"/>
                <a:gd name="T5" fmla="*/ 241 h 241"/>
                <a:gd name="T6" fmla="*/ 417 w 482"/>
                <a:gd name="T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2" h="241">
                  <a:moveTo>
                    <a:pt x="417" y="0"/>
                  </a:moveTo>
                  <a:cubicBezTo>
                    <a:pt x="0" y="241"/>
                    <a:pt x="0" y="241"/>
                    <a:pt x="0" y="241"/>
                  </a:cubicBezTo>
                  <a:cubicBezTo>
                    <a:pt x="482" y="241"/>
                    <a:pt x="482" y="241"/>
                    <a:pt x="482" y="241"/>
                  </a:cubicBezTo>
                  <a:cubicBezTo>
                    <a:pt x="482" y="152"/>
                    <a:pt x="462" y="77"/>
                    <a:pt x="417" y="0"/>
                  </a:cubicBezTo>
                </a:path>
              </a:pathLst>
            </a:custGeom>
            <a:solidFill>
              <a:schemeClr val="accent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3803" y="1751"/>
              <a:ext cx="1848" cy="1852"/>
            </a:xfrm>
            <a:custGeom>
              <a:avLst/>
              <a:gdLst>
                <a:gd name="T0" fmla="*/ 214 w 371"/>
                <a:gd name="T1" fmla="*/ 0 h 371"/>
                <a:gd name="T2" fmla="*/ 0 w 371"/>
                <a:gd name="T3" fmla="*/ 371 h 371"/>
                <a:gd name="T4" fmla="*/ 371 w 371"/>
                <a:gd name="T5" fmla="*/ 157 h 371"/>
                <a:gd name="T6" fmla="*/ 214 w 371"/>
                <a:gd name="T7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1" h="371">
                  <a:moveTo>
                    <a:pt x="214" y="0"/>
                  </a:moveTo>
                  <a:cubicBezTo>
                    <a:pt x="0" y="371"/>
                    <a:pt x="0" y="371"/>
                    <a:pt x="0" y="371"/>
                  </a:cubicBezTo>
                  <a:cubicBezTo>
                    <a:pt x="371" y="157"/>
                    <a:pt x="371" y="157"/>
                    <a:pt x="371" y="157"/>
                  </a:cubicBezTo>
                  <a:cubicBezTo>
                    <a:pt x="332" y="88"/>
                    <a:pt x="282" y="39"/>
                    <a:pt x="214" y="0"/>
                  </a:cubicBezTo>
                </a:path>
              </a:pathLst>
            </a:custGeom>
            <a:solidFill>
              <a:schemeClr val="accent5"/>
            </a:solidFill>
            <a:ln w="9525">
              <a:noFill/>
              <a:round/>
              <a:headEnd/>
              <a:tailEnd/>
            </a:ln>
            <a:effectLst>
              <a:outerShdw blurRad="2540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3803" y="847"/>
              <a:ext cx="1375" cy="2756"/>
            </a:xfrm>
            <a:custGeom>
              <a:avLst/>
              <a:gdLst>
                <a:gd name="T0" fmla="*/ 0 w 276"/>
                <a:gd name="T1" fmla="*/ 0 h 552"/>
                <a:gd name="T2" fmla="*/ 0 w 276"/>
                <a:gd name="T3" fmla="*/ 552 h 552"/>
                <a:gd name="T4" fmla="*/ 276 w 276"/>
                <a:gd name="T5" fmla="*/ 74 h 552"/>
                <a:gd name="T6" fmla="*/ 0 w 276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552">
                  <a:moveTo>
                    <a:pt x="0" y="0"/>
                  </a:moveTo>
                  <a:cubicBezTo>
                    <a:pt x="0" y="552"/>
                    <a:pt x="0" y="552"/>
                    <a:pt x="0" y="552"/>
                  </a:cubicBezTo>
                  <a:cubicBezTo>
                    <a:pt x="276" y="74"/>
                    <a:pt x="276" y="74"/>
                    <a:pt x="276" y="74"/>
                  </a:cubicBezTo>
                  <a:cubicBezTo>
                    <a:pt x="188" y="23"/>
                    <a:pt x="101" y="0"/>
                    <a:pt x="0" y="0"/>
                  </a:cubicBezTo>
                </a:path>
              </a:pathLst>
            </a:custGeom>
            <a:solidFill>
              <a:schemeClr val="accent4"/>
            </a:solidFill>
            <a:ln w="9525">
              <a:noFill/>
              <a:round/>
              <a:headEnd/>
              <a:tailEnd/>
            </a:ln>
            <a:effectLst>
              <a:outerShdw blurRad="2540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</p:grpSp>
      <p:sp>
        <p:nvSpPr>
          <p:cNvPr id="88" name="TextBox 87"/>
          <p:cNvSpPr txBox="1"/>
          <p:nvPr/>
        </p:nvSpPr>
        <p:spPr>
          <a:xfrm>
            <a:off x="4122736" y="2238182"/>
            <a:ext cx="19732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89" name="Rectangle 88"/>
          <p:cNvSpPr>
            <a:spLocks noChangeArrowheads="1"/>
          </p:cNvSpPr>
          <p:nvPr/>
        </p:nvSpPr>
        <p:spPr bwMode="auto">
          <a:xfrm>
            <a:off x="4122735" y="2472435"/>
            <a:ext cx="1973264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1649430" y="3204759"/>
            <a:ext cx="19732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91" name="Rectangle 90"/>
          <p:cNvSpPr>
            <a:spLocks noChangeArrowheads="1"/>
          </p:cNvSpPr>
          <p:nvPr/>
        </p:nvSpPr>
        <p:spPr bwMode="auto">
          <a:xfrm>
            <a:off x="1649429" y="3439012"/>
            <a:ext cx="1973264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8412511" y="3615688"/>
            <a:ext cx="19732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93" name="Rectangle 92"/>
          <p:cNvSpPr>
            <a:spLocks noChangeArrowheads="1"/>
          </p:cNvSpPr>
          <p:nvPr/>
        </p:nvSpPr>
        <p:spPr bwMode="auto">
          <a:xfrm>
            <a:off x="8412510" y="3849941"/>
            <a:ext cx="1973264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861647" y="5487064"/>
            <a:ext cx="19732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95" name="Rectangle 94"/>
          <p:cNvSpPr>
            <a:spLocks noChangeArrowheads="1"/>
          </p:cNvSpPr>
          <p:nvPr/>
        </p:nvSpPr>
        <p:spPr bwMode="auto">
          <a:xfrm>
            <a:off x="861646" y="5721317"/>
            <a:ext cx="1973264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9752012" y="5487064"/>
            <a:ext cx="19732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97" name="Rectangle 96"/>
          <p:cNvSpPr>
            <a:spLocks noChangeArrowheads="1"/>
          </p:cNvSpPr>
          <p:nvPr/>
        </p:nvSpPr>
        <p:spPr bwMode="auto">
          <a:xfrm>
            <a:off x="9752011" y="5721317"/>
            <a:ext cx="1973264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4482" y="5952643"/>
            <a:ext cx="609600" cy="6096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98076" y="4305461"/>
            <a:ext cx="609600" cy="6096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3170" y="3757911"/>
            <a:ext cx="609600" cy="6096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6702" y="3218397"/>
            <a:ext cx="609600" cy="6096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76100" y="4766765"/>
            <a:ext cx="609600" cy="609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4778" y="5842872"/>
            <a:ext cx="609600" cy="609600"/>
          </a:xfrm>
          <a:prstGeom prst="rect">
            <a:avLst/>
          </a:prstGeom>
        </p:spPr>
      </p:pic>
      <p:sp>
        <p:nvSpPr>
          <p:cNvPr id="98" name="TextBox 97"/>
          <p:cNvSpPr txBox="1"/>
          <p:nvPr/>
        </p:nvSpPr>
        <p:spPr>
          <a:xfrm>
            <a:off x="3848444" y="5039172"/>
            <a:ext cx="12085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45%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4929233" y="4649634"/>
            <a:ext cx="12085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50%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3858046" y="6257443"/>
            <a:ext cx="12085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35%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6115871" y="4609982"/>
            <a:ext cx="12085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59%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6735309" y="5552040"/>
            <a:ext cx="12085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54%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7217125" y="6233519"/>
            <a:ext cx="12085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45%</a:t>
            </a:r>
          </a:p>
        </p:txBody>
      </p:sp>
    </p:spTree>
    <p:extLst>
      <p:ext uri="{BB962C8B-B14F-4D97-AF65-F5344CB8AC3E}">
        <p14:creationId xmlns:p14="http://schemas.microsoft.com/office/powerpoint/2010/main" val="2844139039"/>
      </p:ext>
    </p:extLst>
  </p:cSld>
  <p:clrMapOvr>
    <a:masterClrMapping/>
  </p:clrMapOvr>
  <p:transition spd="slow">
    <p:push dir="u"/>
  </p:transition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>
            <a:grpSpLocks noChangeAspect="1"/>
          </p:cNvGrpSpPr>
          <p:nvPr/>
        </p:nvGrpSpPr>
        <p:grpSpPr bwMode="auto">
          <a:xfrm>
            <a:off x="4104484" y="1914444"/>
            <a:ext cx="3983032" cy="4230684"/>
            <a:chOff x="2469" y="1167"/>
            <a:chExt cx="2509" cy="2665"/>
          </a:xfrm>
        </p:grpSpPr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3166" y="1375"/>
              <a:ext cx="557" cy="377"/>
            </a:xfrm>
            <a:custGeom>
              <a:avLst/>
              <a:gdLst>
                <a:gd name="T0" fmla="*/ 0 w 557"/>
                <a:gd name="T1" fmla="*/ 0 h 377"/>
                <a:gd name="T2" fmla="*/ 0 w 557"/>
                <a:gd name="T3" fmla="*/ 87 h 377"/>
                <a:gd name="T4" fmla="*/ 384 w 557"/>
                <a:gd name="T5" fmla="*/ 259 h 377"/>
                <a:gd name="T6" fmla="*/ 404 w 557"/>
                <a:gd name="T7" fmla="*/ 377 h 377"/>
                <a:gd name="T8" fmla="*/ 557 w 557"/>
                <a:gd name="T9" fmla="*/ 306 h 377"/>
                <a:gd name="T10" fmla="*/ 556 w 557"/>
                <a:gd name="T11" fmla="*/ 235 h 377"/>
                <a:gd name="T12" fmla="*/ 0 w 557"/>
                <a:gd name="T13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7" h="377">
                  <a:moveTo>
                    <a:pt x="0" y="0"/>
                  </a:moveTo>
                  <a:lnTo>
                    <a:pt x="0" y="87"/>
                  </a:lnTo>
                  <a:lnTo>
                    <a:pt x="384" y="259"/>
                  </a:lnTo>
                  <a:lnTo>
                    <a:pt x="404" y="377"/>
                  </a:lnTo>
                  <a:lnTo>
                    <a:pt x="557" y="306"/>
                  </a:lnTo>
                  <a:lnTo>
                    <a:pt x="556" y="2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3065" y="2649"/>
              <a:ext cx="212" cy="784"/>
            </a:xfrm>
            <a:custGeom>
              <a:avLst/>
              <a:gdLst>
                <a:gd name="T0" fmla="*/ 24 w 212"/>
                <a:gd name="T1" fmla="*/ 784 h 784"/>
                <a:gd name="T2" fmla="*/ 212 w 212"/>
                <a:gd name="T3" fmla="*/ 685 h 784"/>
                <a:gd name="T4" fmla="*/ 170 w 212"/>
                <a:gd name="T5" fmla="*/ 0 h 784"/>
                <a:gd name="T6" fmla="*/ 0 w 212"/>
                <a:gd name="T7" fmla="*/ 97 h 784"/>
                <a:gd name="T8" fmla="*/ 24 w 212"/>
                <a:gd name="T9" fmla="*/ 784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784">
                  <a:moveTo>
                    <a:pt x="24" y="784"/>
                  </a:moveTo>
                  <a:lnTo>
                    <a:pt x="212" y="685"/>
                  </a:lnTo>
                  <a:lnTo>
                    <a:pt x="170" y="0"/>
                  </a:lnTo>
                  <a:lnTo>
                    <a:pt x="0" y="97"/>
                  </a:lnTo>
                  <a:lnTo>
                    <a:pt x="24" y="78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017" y="1634"/>
              <a:ext cx="638" cy="1033"/>
            </a:xfrm>
            <a:custGeom>
              <a:avLst/>
              <a:gdLst>
                <a:gd name="T0" fmla="*/ 35 w 638"/>
                <a:gd name="T1" fmla="*/ 1033 h 1033"/>
                <a:gd name="T2" fmla="*/ 164 w 638"/>
                <a:gd name="T3" fmla="*/ 973 h 1033"/>
                <a:gd name="T4" fmla="*/ 150 w 638"/>
                <a:gd name="T5" fmla="*/ 366 h 1033"/>
                <a:gd name="T6" fmla="*/ 638 w 638"/>
                <a:gd name="T7" fmla="*/ 85 h 1033"/>
                <a:gd name="T8" fmla="*/ 638 w 638"/>
                <a:gd name="T9" fmla="*/ 0 h 1033"/>
                <a:gd name="T10" fmla="*/ 0 w 638"/>
                <a:gd name="T11" fmla="*/ 268 h 1033"/>
                <a:gd name="T12" fmla="*/ 35 w 638"/>
                <a:gd name="T13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8" h="1033">
                  <a:moveTo>
                    <a:pt x="35" y="1033"/>
                  </a:moveTo>
                  <a:lnTo>
                    <a:pt x="164" y="973"/>
                  </a:lnTo>
                  <a:lnTo>
                    <a:pt x="150" y="366"/>
                  </a:lnTo>
                  <a:lnTo>
                    <a:pt x="638" y="85"/>
                  </a:lnTo>
                  <a:lnTo>
                    <a:pt x="638" y="0"/>
                  </a:lnTo>
                  <a:lnTo>
                    <a:pt x="0" y="268"/>
                  </a:lnTo>
                  <a:lnTo>
                    <a:pt x="35" y="1033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106" y="2638"/>
              <a:ext cx="279" cy="795"/>
            </a:xfrm>
            <a:custGeom>
              <a:avLst/>
              <a:gdLst>
                <a:gd name="T0" fmla="*/ 279 w 279"/>
                <a:gd name="T1" fmla="*/ 102 h 795"/>
                <a:gd name="T2" fmla="*/ 82 w 279"/>
                <a:gd name="T3" fmla="*/ 0 h 795"/>
                <a:gd name="T4" fmla="*/ 0 w 279"/>
                <a:gd name="T5" fmla="*/ 29 h 795"/>
                <a:gd name="T6" fmla="*/ 24 w 279"/>
                <a:gd name="T7" fmla="*/ 151 h 795"/>
                <a:gd name="T8" fmla="*/ 113 w 279"/>
                <a:gd name="T9" fmla="*/ 199 h 795"/>
                <a:gd name="T10" fmla="*/ 199 w 279"/>
                <a:gd name="T11" fmla="*/ 769 h 795"/>
                <a:gd name="T12" fmla="*/ 250 w 279"/>
                <a:gd name="T13" fmla="*/ 795 h 795"/>
                <a:gd name="T14" fmla="*/ 279 w 279"/>
                <a:gd name="T15" fmla="*/ 102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9" h="795">
                  <a:moveTo>
                    <a:pt x="279" y="102"/>
                  </a:moveTo>
                  <a:lnTo>
                    <a:pt x="82" y="0"/>
                  </a:lnTo>
                  <a:lnTo>
                    <a:pt x="0" y="29"/>
                  </a:lnTo>
                  <a:lnTo>
                    <a:pt x="24" y="151"/>
                  </a:lnTo>
                  <a:lnTo>
                    <a:pt x="113" y="199"/>
                  </a:lnTo>
                  <a:lnTo>
                    <a:pt x="199" y="769"/>
                  </a:lnTo>
                  <a:lnTo>
                    <a:pt x="250" y="795"/>
                  </a:lnTo>
                  <a:lnTo>
                    <a:pt x="279" y="10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718" y="1375"/>
              <a:ext cx="562" cy="361"/>
            </a:xfrm>
            <a:custGeom>
              <a:avLst/>
              <a:gdLst>
                <a:gd name="T0" fmla="*/ 4 w 562"/>
                <a:gd name="T1" fmla="*/ 235 h 361"/>
                <a:gd name="T2" fmla="*/ 562 w 562"/>
                <a:gd name="T3" fmla="*/ 0 h 361"/>
                <a:gd name="T4" fmla="*/ 562 w 562"/>
                <a:gd name="T5" fmla="*/ 66 h 361"/>
                <a:gd name="T6" fmla="*/ 111 w 562"/>
                <a:gd name="T7" fmla="*/ 259 h 361"/>
                <a:gd name="T8" fmla="*/ 115 w 562"/>
                <a:gd name="T9" fmla="*/ 361 h 361"/>
                <a:gd name="T10" fmla="*/ 0 w 562"/>
                <a:gd name="T11" fmla="*/ 335 h 361"/>
                <a:gd name="T12" fmla="*/ 4 w 562"/>
                <a:gd name="T13" fmla="*/ 235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2" h="361">
                  <a:moveTo>
                    <a:pt x="4" y="235"/>
                  </a:moveTo>
                  <a:lnTo>
                    <a:pt x="562" y="0"/>
                  </a:lnTo>
                  <a:lnTo>
                    <a:pt x="562" y="66"/>
                  </a:lnTo>
                  <a:lnTo>
                    <a:pt x="111" y="259"/>
                  </a:lnTo>
                  <a:lnTo>
                    <a:pt x="115" y="361"/>
                  </a:lnTo>
                  <a:lnTo>
                    <a:pt x="0" y="335"/>
                  </a:lnTo>
                  <a:lnTo>
                    <a:pt x="4" y="23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3116" y="2689"/>
              <a:ext cx="1211" cy="427"/>
            </a:xfrm>
            <a:custGeom>
              <a:avLst/>
              <a:gdLst>
                <a:gd name="T0" fmla="*/ 0 w 1211"/>
                <a:gd name="T1" fmla="*/ 86 h 427"/>
                <a:gd name="T2" fmla="*/ 148 w 1211"/>
                <a:gd name="T3" fmla="*/ 0 h 427"/>
                <a:gd name="T4" fmla="*/ 1131 w 1211"/>
                <a:gd name="T5" fmla="*/ 44 h 427"/>
                <a:gd name="T6" fmla="*/ 1211 w 1211"/>
                <a:gd name="T7" fmla="*/ 86 h 427"/>
                <a:gd name="T8" fmla="*/ 607 w 1211"/>
                <a:gd name="T9" fmla="*/ 427 h 427"/>
                <a:gd name="T10" fmla="*/ 0 w 1211"/>
                <a:gd name="T11" fmla="*/ 86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1" h="427">
                  <a:moveTo>
                    <a:pt x="0" y="86"/>
                  </a:moveTo>
                  <a:lnTo>
                    <a:pt x="148" y="0"/>
                  </a:lnTo>
                  <a:lnTo>
                    <a:pt x="1131" y="44"/>
                  </a:lnTo>
                  <a:lnTo>
                    <a:pt x="1211" y="86"/>
                  </a:lnTo>
                  <a:lnTo>
                    <a:pt x="607" y="427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258" y="2328"/>
              <a:ext cx="658" cy="412"/>
            </a:xfrm>
            <a:custGeom>
              <a:avLst/>
              <a:gdLst>
                <a:gd name="T0" fmla="*/ 658 w 658"/>
                <a:gd name="T1" fmla="*/ 117 h 412"/>
                <a:gd name="T2" fmla="*/ 445 w 658"/>
                <a:gd name="T3" fmla="*/ 0 h 412"/>
                <a:gd name="T4" fmla="*/ 0 w 658"/>
                <a:gd name="T5" fmla="*/ 175 h 412"/>
                <a:gd name="T6" fmla="*/ 58 w 658"/>
                <a:gd name="T7" fmla="*/ 378 h 412"/>
                <a:gd name="T8" fmla="*/ 127 w 658"/>
                <a:gd name="T9" fmla="*/ 412 h 412"/>
                <a:gd name="T10" fmla="*/ 658 w 658"/>
                <a:gd name="T11" fmla="*/ 117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8" h="412">
                  <a:moveTo>
                    <a:pt x="658" y="117"/>
                  </a:moveTo>
                  <a:lnTo>
                    <a:pt x="445" y="0"/>
                  </a:lnTo>
                  <a:lnTo>
                    <a:pt x="0" y="175"/>
                  </a:lnTo>
                  <a:lnTo>
                    <a:pt x="58" y="378"/>
                  </a:lnTo>
                  <a:lnTo>
                    <a:pt x="127" y="412"/>
                  </a:lnTo>
                  <a:lnTo>
                    <a:pt x="658" y="11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2547" y="2330"/>
              <a:ext cx="598" cy="410"/>
            </a:xfrm>
            <a:custGeom>
              <a:avLst/>
              <a:gdLst>
                <a:gd name="T0" fmla="*/ 0 w 598"/>
                <a:gd name="T1" fmla="*/ 109 h 410"/>
                <a:gd name="T2" fmla="*/ 204 w 598"/>
                <a:gd name="T3" fmla="*/ 0 h 410"/>
                <a:gd name="T4" fmla="*/ 525 w 598"/>
                <a:gd name="T5" fmla="*/ 331 h 410"/>
                <a:gd name="T6" fmla="*/ 598 w 598"/>
                <a:gd name="T7" fmla="*/ 297 h 410"/>
                <a:gd name="T8" fmla="*/ 598 w 598"/>
                <a:gd name="T9" fmla="*/ 371 h 410"/>
                <a:gd name="T10" fmla="*/ 530 w 598"/>
                <a:gd name="T11" fmla="*/ 410 h 410"/>
                <a:gd name="T12" fmla="*/ 0 w 598"/>
                <a:gd name="T13" fmla="*/ 109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8" h="410">
                  <a:moveTo>
                    <a:pt x="0" y="109"/>
                  </a:moveTo>
                  <a:lnTo>
                    <a:pt x="204" y="0"/>
                  </a:lnTo>
                  <a:lnTo>
                    <a:pt x="525" y="331"/>
                  </a:lnTo>
                  <a:lnTo>
                    <a:pt x="598" y="297"/>
                  </a:lnTo>
                  <a:lnTo>
                    <a:pt x="598" y="371"/>
                  </a:lnTo>
                  <a:lnTo>
                    <a:pt x="530" y="410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2547" y="2441"/>
              <a:ext cx="554" cy="988"/>
            </a:xfrm>
            <a:custGeom>
              <a:avLst/>
              <a:gdLst>
                <a:gd name="T0" fmla="*/ 45 w 554"/>
                <a:gd name="T1" fmla="*/ 669 h 988"/>
                <a:gd name="T2" fmla="*/ 554 w 554"/>
                <a:gd name="T3" fmla="*/ 988 h 988"/>
                <a:gd name="T4" fmla="*/ 530 w 554"/>
                <a:gd name="T5" fmla="*/ 301 h 988"/>
                <a:gd name="T6" fmla="*/ 0 w 554"/>
                <a:gd name="T7" fmla="*/ 0 h 988"/>
                <a:gd name="T8" fmla="*/ 45 w 554"/>
                <a:gd name="T9" fmla="*/ 669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4" h="988">
                  <a:moveTo>
                    <a:pt x="45" y="669"/>
                  </a:moveTo>
                  <a:lnTo>
                    <a:pt x="554" y="988"/>
                  </a:lnTo>
                  <a:lnTo>
                    <a:pt x="530" y="301"/>
                  </a:lnTo>
                  <a:lnTo>
                    <a:pt x="0" y="0"/>
                  </a:lnTo>
                  <a:lnTo>
                    <a:pt x="45" y="6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2474" y="1630"/>
              <a:ext cx="591" cy="1028"/>
            </a:xfrm>
            <a:custGeom>
              <a:avLst/>
              <a:gdLst>
                <a:gd name="T0" fmla="*/ 53 w 591"/>
                <a:gd name="T1" fmla="*/ 731 h 1028"/>
                <a:gd name="T2" fmla="*/ 591 w 591"/>
                <a:gd name="T3" fmla="*/ 1028 h 1028"/>
                <a:gd name="T4" fmla="*/ 556 w 591"/>
                <a:gd name="T5" fmla="*/ 263 h 1028"/>
                <a:gd name="T6" fmla="*/ 0 w 591"/>
                <a:gd name="T7" fmla="*/ 0 h 1028"/>
                <a:gd name="T8" fmla="*/ 53 w 591"/>
                <a:gd name="T9" fmla="*/ 731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1028">
                  <a:moveTo>
                    <a:pt x="53" y="731"/>
                  </a:moveTo>
                  <a:lnTo>
                    <a:pt x="591" y="1028"/>
                  </a:lnTo>
                  <a:lnTo>
                    <a:pt x="556" y="263"/>
                  </a:lnTo>
                  <a:lnTo>
                    <a:pt x="0" y="0"/>
                  </a:lnTo>
                  <a:lnTo>
                    <a:pt x="53" y="731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3787" y="1639"/>
              <a:ext cx="635" cy="1028"/>
            </a:xfrm>
            <a:custGeom>
              <a:avLst/>
              <a:gdLst>
                <a:gd name="T0" fmla="*/ 0 w 635"/>
                <a:gd name="T1" fmla="*/ 0 h 1028"/>
                <a:gd name="T2" fmla="*/ 0 w 635"/>
                <a:gd name="T3" fmla="*/ 88 h 1028"/>
                <a:gd name="T4" fmla="*/ 503 w 635"/>
                <a:gd name="T5" fmla="*/ 310 h 1028"/>
                <a:gd name="T6" fmla="*/ 503 w 635"/>
                <a:gd name="T7" fmla="*/ 988 h 1028"/>
                <a:gd name="T8" fmla="*/ 598 w 635"/>
                <a:gd name="T9" fmla="*/ 1028 h 1028"/>
                <a:gd name="T10" fmla="*/ 635 w 635"/>
                <a:gd name="T11" fmla="*/ 265 h 1028"/>
                <a:gd name="T12" fmla="*/ 0 w 635"/>
                <a:gd name="T13" fmla="*/ 0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5" h="1028">
                  <a:moveTo>
                    <a:pt x="0" y="0"/>
                  </a:moveTo>
                  <a:lnTo>
                    <a:pt x="0" y="88"/>
                  </a:lnTo>
                  <a:lnTo>
                    <a:pt x="503" y="310"/>
                  </a:lnTo>
                  <a:lnTo>
                    <a:pt x="503" y="988"/>
                  </a:lnTo>
                  <a:lnTo>
                    <a:pt x="598" y="1028"/>
                  </a:lnTo>
                  <a:lnTo>
                    <a:pt x="635" y="2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3089" y="1933"/>
              <a:ext cx="634" cy="1097"/>
            </a:xfrm>
            <a:custGeom>
              <a:avLst/>
              <a:gdLst>
                <a:gd name="T0" fmla="*/ 0 w 634"/>
                <a:gd name="T1" fmla="*/ 0 h 1097"/>
                <a:gd name="T2" fmla="*/ 27 w 634"/>
                <a:gd name="T3" fmla="*/ 767 h 1097"/>
                <a:gd name="T4" fmla="*/ 634 w 634"/>
                <a:gd name="T5" fmla="*/ 1097 h 1097"/>
                <a:gd name="T6" fmla="*/ 634 w 634"/>
                <a:gd name="T7" fmla="*/ 300 h 1097"/>
                <a:gd name="T8" fmla="*/ 0 w 634"/>
                <a:gd name="T9" fmla="*/ 0 h 1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4" h="1097">
                  <a:moveTo>
                    <a:pt x="0" y="0"/>
                  </a:moveTo>
                  <a:lnTo>
                    <a:pt x="27" y="767"/>
                  </a:lnTo>
                  <a:lnTo>
                    <a:pt x="634" y="1097"/>
                  </a:lnTo>
                  <a:lnTo>
                    <a:pt x="634" y="3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3116" y="2775"/>
              <a:ext cx="607" cy="1057"/>
            </a:xfrm>
            <a:custGeom>
              <a:avLst/>
              <a:gdLst>
                <a:gd name="T0" fmla="*/ 607 w 607"/>
                <a:gd name="T1" fmla="*/ 1057 h 1057"/>
                <a:gd name="T2" fmla="*/ 607 w 607"/>
                <a:gd name="T3" fmla="*/ 341 h 1057"/>
                <a:gd name="T4" fmla="*/ 0 w 607"/>
                <a:gd name="T5" fmla="*/ 0 h 1057"/>
                <a:gd name="T6" fmla="*/ 30 w 607"/>
                <a:gd name="T7" fmla="*/ 693 h 1057"/>
                <a:gd name="T8" fmla="*/ 607 w 607"/>
                <a:gd name="T9" fmla="*/ 1057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7" h="1057">
                  <a:moveTo>
                    <a:pt x="607" y="1057"/>
                  </a:moveTo>
                  <a:lnTo>
                    <a:pt x="607" y="341"/>
                  </a:lnTo>
                  <a:lnTo>
                    <a:pt x="0" y="0"/>
                  </a:lnTo>
                  <a:lnTo>
                    <a:pt x="30" y="693"/>
                  </a:lnTo>
                  <a:lnTo>
                    <a:pt x="607" y="105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3723" y="2775"/>
              <a:ext cx="604" cy="1057"/>
            </a:xfrm>
            <a:custGeom>
              <a:avLst/>
              <a:gdLst>
                <a:gd name="T0" fmla="*/ 0 w 604"/>
                <a:gd name="T1" fmla="*/ 341 h 1057"/>
                <a:gd name="T2" fmla="*/ 604 w 604"/>
                <a:gd name="T3" fmla="*/ 0 h 1057"/>
                <a:gd name="T4" fmla="*/ 580 w 604"/>
                <a:gd name="T5" fmla="*/ 693 h 1057"/>
                <a:gd name="T6" fmla="*/ 0 w 604"/>
                <a:gd name="T7" fmla="*/ 1057 h 1057"/>
                <a:gd name="T8" fmla="*/ 0 w 604"/>
                <a:gd name="T9" fmla="*/ 341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4" h="1057">
                  <a:moveTo>
                    <a:pt x="0" y="341"/>
                  </a:moveTo>
                  <a:lnTo>
                    <a:pt x="604" y="0"/>
                  </a:lnTo>
                  <a:lnTo>
                    <a:pt x="580" y="693"/>
                  </a:lnTo>
                  <a:lnTo>
                    <a:pt x="0" y="1057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3723" y="1933"/>
              <a:ext cx="633" cy="1097"/>
            </a:xfrm>
            <a:custGeom>
              <a:avLst/>
              <a:gdLst>
                <a:gd name="T0" fmla="*/ 0 w 633"/>
                <a:gd name="T1" fmla="*/ 300 h 1097"/>
                <a:gd name="T2" fmla="*/ 633 w 633"/>
                <a:gd name="T3" fmla="*/ 0 h 1097"/>
                <a:gd name="T4" fmla="*/ 604 w 633"/>
                <a:gd name="T5" fmla="*/ 767 h 1097"/>
                <a:gd name="T6" fmla="*/ 0 w 633"/>
                <a:gd name="T7" fmla="*/ 1097 h 1097"/>
                <a:gd name="T8" fmla="*/ 0 w 633"/>
                <a:gd name="T9" fmla="*/ 300 h 1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3" h="1097">
                  <a:moveTo>
                    <a:pt x="0" y="300"/>
                  </a:moveTo>
                  <a:lnTo>
                    <a:pt x="633" y="0"/>
                  </a:lnTo>
                  <a:lnTo>
                    <a:pt x="604" y="767"/>
                  </a:lnTo>
                  <a:lnTo>
                    <a:pt x="0" y="1097"/>
                  </a:lnTo>
                  <a:lnTo>
                    <a:pt x="0" y="3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4374" y="1639"/>
              <a:ext cx="593" cy="1028"/>
            </a:xfrm>
            <a:custGeom>
              <a:avLst/>
              <a:gdLst>
                <a:gd name="T0" fmla="*/ 37 w 593"/>
                <a:gd name="T1" fmla="*/ 265 h 1028"/>
                <a:gd name="T2" fmla="*/ 0 w 593"/>
                <a:gd name="T3" fmla="*/ 1028 h 1028"/>
                <a:gd name="T4" fmla="*/ 538 w 593"/>
                <a:gd name="T5" fmla="*/ 729 h 1028"/>
                <a:gd name="T6" fmla="*/ 593 w 593"/>
                <a:gd name="T7" fmla="*/ 0 h 1028"/>
                <a:gd name="T8" fmla="*/ 37 w 593"/>
                <a:gd name="T9" fmla="*/ 265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3" h="1028">
                  <a:moveTo>
                    <a:pt x="37" y="265"/>
                  </a:moveTo>
                  <a:lnTo>
                    <a:pt x="0" y="1028"/>
                  </a:lnTo>
                  <a:lnTo>
                    <a:pt x="538" y="729"/>
                  </a:lnTo>
                  <a:lnTo>
                    <a:pt x="593" y="0"/>
                  </a:lnTo>
                  <a:lnTo>
                    <a:pt x="37" y="26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4350" y="2437"/>
              <a:ext cx="560" cy="988"/>
            </a:xfrm>
            <a:custGeom>
              <a:avLst/>
              <a:gdLst>
                <a:gd name="T0" fmla="*/ 0 w 560"/>
                <a:gd name="T1" fmla="*/ 988 h 988"/>
                <a:gd name="T2" fmla="*/ 29 w 560"/>
                <a:gd name="T3" fmla="*/ 295 h 988"/>
                <a:gd name="T4" fmla="*/ 560 w 560"/>
                <a:gd name="T5" fmla="*/ 0 h 988"/>
                <a:gd name="T6" fmla="*/ 511 w 560"/>
                <a:gd name="T7" fmla="*/ 665 h 988"/>
                <a:gd name="T8" fmla="*/ 0 w 560"/>
                <a:gd name="T9" fmla="*/ 988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0" h="988">
                  <a:moveTo>
                    <a:pt x="0" y="988"/>
                  </a:moveTo>
                  <a:lnTo>
                    <a:pt x="29" y="295"/>
                  </a:lnTo>
                  <a:lnTo>
                    <a:pt x="560" y="0"/>
                  </a:lnTo>
                  <a:lnTo>
                    <a:pt x="511" y="665"/>
                  </a:lnTo>
                  <a:lnTo>
                    <a:pt x="0" y="98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3089" y="1663"/>
              <a:ext cx="1267" cy="570"/>
            </a:xfrm>
            <a:custGeom>
              <a:avLst/>
              <a:gdLst>
                <a:gd name="T0" fmla="*/ 0 w 1267"/>
                <a:gd name="T1" fmla="*/ 270 h 570"/>
                <a:gd name="T2" fmla="*/ 634 w 1267"/>
                <a:gd name="T3" fmla="*/ 0 h 570"/>
                <a:gd name="T4" fmla="*/ 1267 w 1267"/>
                <a:gd name="T5" fmla="*/ 270 h 570"/>
                <a:gd name="T6" fmla="*/ 634 w 1267"/>
                <a:gd name="T7" fmla="*/ 570 h 570"/>
                <a:gd name="T8" fmla="*/ 0 w 1267"/>
                <a:gd name="T9" fmla="*/ 27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7" h="570">
                  <a:moveTo>
                    <a:pt x="0" y="270"/>
                  </a:moveTo>
                  <a:lnTo>
                    <a:pt x="634" y="0"/>
                  </a:lnTo>
                  <a:lnTo>
                    <a:pt x="1267" y="270"/>
                  </a:lnTo>
                  <a:lnTo>
                    <a:pt x="634" y="570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2469" y="1399"/>
              <a:ext cx="1194" cy="503"/>
            </a:xfrm>
            <a:custGeom>
              <a:avLst/>
              <a:gdLst>
                <a:gd name="T0" fmla="*/ 0 w 1194"/>
                <a:gd name="T1" fmla="*/ 240 h 503"/>
                <a:gd name="T2" fmla="*/ 631 w 1194"/>
                <a:gd name="T3" fmla="*/ 0 h 503"/>
                <a:gd name="T4" fmla="*/ 1194 w 1194"/>
                <a:gd name="T5" fmla="*/ 235 h 503"/>
                <a:gd name="T6" fmla="*/ 556 w 1194"/>
                <a:gd name="T7" fmla="*/ 503 h 503"/>
                <a:gd name="T8" fmla="*/ 0 w 1194"/>
                <a:gd name="T9" fmla="*/ 24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4" h="503">
                  <a:moveTo>
                    <a:pt x="0" y="240"/>
                  </a:moveTo>
                  <a:lnTo>
                    <a:pt x="631" y="0"/>
                  </a:lnTo>
                  <a:lnTo>
                    <a:pt x="1194" y="235"/>
                  </a:lnTo>
                  <a:lnTo>
                    <a:pt x="556" y="503"/>
                  </a:lnTo>
                  <a:lnTo>
                    <a:pt x="0" y="24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3787" y="1399"/>
              <a:ext cx="1191" cy="505"/>
            </a:xfrm>
            <a:custGeom>
              <a:avLst/>
              <a:gdLst>
                <a:gd name="T0" fmla="*/ 635 w 1191"/>
                <a:gd name="T1" fmla="*/ 505 h 505"/>
                <a:gd name="T2" fmla="*/ 0 w 1191"/>
                <a:gd name="T3" fmla="*/ 240 h 505"/>
                <a:gd name="T4" fmla="*/ 564 w 1191"/>
                <a:gd name="T5" fmla="*/ 0 h 505"/>
                <a:gd name="T6" fmla="*/ 1191 w 1191"/>
                <a:gd name="T7" fmla="*/ 240 h 505"/>
                <a:gd name="T8" fmla="*/ 635 w 1191"/>
                <a:gd name="T9" fmla="*/ 505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1" h="505">
                  <a:moveTo>
                    <a:pt x="635" y="505"/>
                  </a:moveTo>
                  <a:lnTo>
                    <a:pt x="0" y="240"/>
                  </a:lnTo>
                  <a:lnTo>
                    <a:pt x="564" y="0"/>
                  </a:lnTo>
                  <a:lnTo>
                    <a:pt x="1191" y="240"/>
                  </a:lnTo>
                  <a:lnTo>
                    <a:pt x="635" y="50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3162" y="1167"/>
              <a:ext cx="1123" cy="445"/>
            </a:xfrm>
            <a:custGeom>
              <a:avLst/>
              <a:gdLst>
                <a:gd name="T0" fmla="*/ 560 w 1123"/>
                <a:gd name="T1" fmla="*/ 0 h 445"/>
                <a:gd name="T2" fmla="*/ 1123 w 1123"/>
                <a:gd name="T3" fmla="*/ 208 h 445"/>
                <a:gd name="T4" fmla="*/ 560 w 1123"/>
                <a:gd name="T5" fmla="*/ 445 h 445"/>
                <a:gd name="T6" fmla="*/ 0 w 1123"/>
                <a:gd name="T7" fmla="*/ 208 h 445"/>
                <a:gd name="T8" fmla="*/ 560 w 1123"/>
                <a:gd name="T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3" h="445">
                  <a:moveTo>
                    <a:pt x="560" y="0"/>
                  </a:moveTo>
                  <a:lnTo>
                    <a:pt x="1123" y="208"/>
                  </a:lnTo>
                  <a:lnTo>
                    <a:pt x="560" y="445"/>
                  </a:lnTo>
                  <a:lnTo>
                    <a:pt x="0" y="208"/>
                  </a:lnTo>
                  <a:lnTo>
                    <a:pt x="5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343694" y="654269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343694" y="1117003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82109" y="2075367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182108" y="2309620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182109" y="3299330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182108" y="3533583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82109" y="4587291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3" name="Rectangle 32"/>
          <p:cNvSpPr>
            <a:spLocks noChangeArrowheads="1"/>
          </p:cNvSpPr>
          <p:nvPr/>
        </p:nvSpPr>
        <p:spPr bwMode="auto">
          <a:xfrm>
            <a:off x="182108" y="4821544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8357393" y="2075367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5" name="Rectangle 34"/>
          <p:cNvSpPr>
            <a:spLocks noChangeArrowheads="1"/>
          </p:cNvSpPr>
          <p:nvPr/>
        </p:nvSpPr>
        <p:spPr bwMode="auto">
          <a:xfrm>
            <a:off x="8357392" y="2309620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8357393" y="3299330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7" name="Rectangle 36"/>
          <p:cNvSpPr>
            <a:spLocks noChangeArrowheads="1"/>
          </p:cNvSpPr>
          <p:nvPr/>
        </p:nvSpPr>
        <p:spPr bwMode="auto">
          <a:xfrm>
            <a:off x="8357392" y="3533583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8357393" y="4587291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9" name="Rectangle 38"/>
          <p:cNvSpPr>
            <a:spLocks noChangeArrowheads="1"/>
          </p:cNvSpPr>
          <p:nvPr/>
        </p:nvSpPr>
        <p:spPr bwMode="auto">
          <a:xfrm>
            <a:off x="8357392" y="4821544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41863738"/>
      </p:ext>
    </p:extLst>
  </p:cSld>
  <p:clrMapOvr>
    <a:masterClrMapping/>
  </p:clrMapOvr>
  <p:transition spd="slow">
    <p:push dir="u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160404" y="1726437"/>
            <a:ext cx="3892769" cy="4309692"/>
            <a:chOff x="0" y="0"/>
            <a:chExt cx="7613892" cy="8429343"/>
          </a:xfrm>
        </p:grpSpPr>
        <p:sp>
          <p:nvSpPr>
            <p:cNvPr id="5" name="Shape 7381"/>
            <p:cNvSpPr/>
            <p:nvPr/>
          </p:nvSpPr>
          <p:spPr>
            <a:xfrm>
              <a:off x="2417950" y="5788932"/>
              <a:ext cx="2751658" cy="11155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4518" y="21600"/>
                  </a:lnTo>
                  <a:lnTo>
                    <a:pt x="16924" y="21600"/>
                  </a:lnTo>
                  <a:lnTo>
                    <a:pt x="2160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000000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2400">
                <a:latin typeface="+mn-lt"/>
              </a:endParaRPr>
            </a:p>
          </p:txBody>
        </p:sp>
        <p:sp>
          <p:nvSpPr>
            <p:cNvPr id="6" name="Shape 7382"/>
            <p:cNvSpPr/>
            <p:nvPr/>
          </p:nvSpPr>
          <p:spPr>
            <a:xfrm>
              <a:off x="2988557" y="6716579"/>
              <a:ext cx="1593836" cy="352823"/>
            </a:xfrm>
            <a:prstGeom prst="ellipse">
              <a:avLst/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2400">
                <a:latin typeface="+mn-lt"/>
              </a:endParaRPr>
            </a:p>
          </p:txBody>
        </p:sp>
        <p:sp>
          <p:nvSpPr>
            <p:cNvPr id="7" name="Shape 7383"/>
            <p:cNvSpPr/>
            <p:nvPr/>
          </p:nvSpPr>
          <p:spPr>
            <a:xfrm>
              <a:off x="2413877" y="5371024"/>
              <a:ext cx="2760026" cy="745233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2400">
                <a:latin typeface="+mn-lt"/>
              </a:endParaRPr>
            </a:p>
          </p:txBody>
        </p:sp>
        <p:sp>
          <p:nvSpPr>
            <p:cNvPr id="8" name="Shape 7384"/>
            <p:cNvSpPr/>
            <p:nvPr/>
          </p:nvSpPr>
          <p:spPr>
            <a:xfrm>
              <a:off x="1613955" y="4209313"/>
              <a:ext cx="4367970" cy="1167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55"/>
                  </a:moveTo>
                  <a:lnTo>
                    <a:pt x="2920" y="21600"/>
                  </a:lnTo>
                  <a:lnTo>
                    <a:pt x="18646" y="21600"/>
                  </a:lnTo>
                  <a:lnTo>
                    <a:pt x="21600" y="0"/>
                  </a:lnTo>
                  <a:lnTo>
                    <a:pt x="0" y="755"/>
                  </a:lnTo>
                  <a:close/>
                </a:path>
              </a:pathLst>
            </a:custGeom>
            <a:solidFill>
              <a:srgbClr val="DCDEE0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000000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2400">
                <a:latin typeface="+mn-lt"/>
              </a:endParaRPr>
            </a:p>
          </p:txBody>
        </p:sp>
        <p:sp>
          <p:nvSpPr>
            <p:cNvPr id="9" name="Shape 7385"/>
            <p:cNvSpPr/>
            <p:nvPr/>
          </p:nvSpPr>
          <p:spPr>
            <a:xfrm>
              <a:off x="2194807" y="5006742"/>
              <a:ext cx="3197945" cy="680360"/>
            </a:xfrm>
            <a:prstGeom prst="ellipse">
              <a:avLst/>
            </a:prstGeom>
            <a:solidFill>
              <a:srgbClr val="DCDEE0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2400">
                <a:latin typeface="+mn-lt"/>
              </a:endParaRPr>
            </a:p>
          </p:txBody>
        </p:sp>
        <p:sp>
          <p:nvSpPr>
            <p:cNvPr id="10" name="Shape 7386"/>
            <p:cNvSpPr/>
            <p:nvPr/>
          </p:nvSpPr>
          <p:spPr>
            <a:xfrm>
              <a:off x="1602922" y="3579266"/>
              <a:ext cx="4376149" cy="1205509"/>
            </a:xfrm>
            <a:prstGeom prst="ellipse">
              <a:avLst/>
            </a:prstGeom>
            <a:solidFill>
              <a:srgbClr val="A7AAA9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2400">
                <a:latin typeface="+mn-lt"/>
              </a:endParaRPr>
            </a:p>
          </p:txBody>
        </p:sp>
        <p:sp>
          <p:nvSpPr>
            <p:cNvPr id="11" name="Shape 7387"/>
            <p:cNvSpPr/>
            <p:nvPr/>
          </p:nvSpPr>
          <p:spPr>
            <a:xfrm>
              <a:off x="1389770" y="3150275"/>
              <a:ext cx="4811640" cy="1260914"/>
            </a:xfrm>
            <a:prstGeom prst="ellipse">
              <a:avLst/>
            </a:prstGeom>
            <a:solidFill>
              <a:srgbClr val="DCDEE0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2400">
                <a:latin typeface="+mn-lt"/>
              </a:endParaRPr>
            </a:p>
          </p:txBody>
        </p:sp>
        <p:sp>
          <p:nvSpPr>
            <p:cNvPr id="12" name="Shape 7388"/>
            <p:cNvSpPr/>
            <p:nvPr/>
          </p:nvSpPr>
          <p:spPr>
            <a:xfrm>
              <a:off x="3203192" y="7322501"/>
              <a:ext cx="1164566" cy="1106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10"/>
                  </a:moveTo>
                  <a:lnTo>
                    <a:pt x="10824" y="21600"/>
                  </a:lnTo>
                  <a:lnTo>
                    <a:pt x="21600" y="0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000000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2400">
                <a:latin typeface="+mn-lt"/>
              </a:endParaRPr>
            </a:p>
          </p:txBody>
        </p:sp>
        <p:sp>
          <p:nvSpPr>
            <p:cNvPr id="13" name="Shape 7389"/>
            <p:cNvSpPr/>
            <p:nvPr/>
          </p:nvSpPr>
          <p:spPr>
            <a:xfrm>
              <a:off x="3204457" y="7148379"/>
              <a:ext cx="1162043" cy="322462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2400">
                <a:latin typeface="+mn-lt"/>
              </a:endParaRPr>
            </a:p>
          </p:txBody>
        </p:sp>
        <p:sp>
          <p:nvSpPr>
            <p:cNvPr id="14" name="Shape 7390"/>
            <p:cNvSpPr/>
            <p:nvPr/>
          </p:nvSpPr>
          <p:spPr>
            <a:xfrm>
              <a:off x="3445299" y="7219866"/>
              <a:ext cx="680359" cy="179488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2400">
                <a:latin typeface="+mn-lt"/>
              </a:endParaRPr>
            </a:p>
          </p:txBody>
        </p:sp>
        <p:sp>
          <p:nvSpPr>
            <p:cNvPr id="15" name="Shape 7391"/>
            <p:cNvSpPr/>
            <p:nvPr/>
          </p:nvSpPr>
          <p:spPr>
            <a:xfrm>
              <a:off x="823852" y="2707621"/>
              <a:ext cx="5941241" cy="1125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87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9556" y="21335"/>
                  </a:lnTo>
                  <a:lnTo>
                    <a:pt x="2087" y="21600"/>
                  </a:lnTo>
                  <a:close/>
                </a:path>
              </a:pathLst>
            </a:custGeom>
            <a:solidFill>
              <a:srgbClr val="DCDEE0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000000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2400">
                <a:latin typeface="+mn-lt"/>
              </a:endParaRPr>
            </a:p>
          </p:txBody>
        </p:sp>
        <p:sp>
          <p:nvSpPr>
            <p:cNvPr id="16" name="Shape 7392"/>
            <p:cNvSpPr/>
            <p:nvPr/>
          </p:nvSpPr>
          <p:spPr>
            <a:xfrm>
              <a:off x="819150" y="1869231"/>
              <a:ext cx="5949259" cy="1579061"/>
            </a:xfrm>
            <a:prstGeom prst="ellipse">
              <a:avLst/>
            </a:prstGeom>
            <a:solidFill>
              <a:srgbClr val="A7AAA9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2400">
                <a:latin typeface="+mn-lt"/>
              </a:endParaRPr>
            </a:p>
          </p:txBody>
        </p:sp>
        <p:sp>
          <p:nvSpPr>
            <p:cNvPr id="17" name="Shape 7393"/>
            <p:cNvSpPr/>
            <p:nvPr/>
          </p:nvSpPr>
          <p:spPr>
            <a:xfrm>
              <a:off x="10307" y="1087390"/>
              <a:ext cx="7593168" cy="12682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5"/>
                  </a:moveTo>
                  <a:lnTo>
                    <a:pt x="1795" y="21600"/>
                  </a:lnTo>
                  <a:lnTo>
                    <a:pt x="19760" y="21600"/>
                  </a:lnTo>
                  <a:lnTo>
                    <a:pt x="21600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DCDEE0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000000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2400">
                <a:latin typeface="+mn-lt"/>
              </a:endParaRPr>
            </a:p>
          </p:txBody>
        </p:sp>
        <p:sp>
          <p:nvSpPr>
            <p:cNvPr id="18" name="Shape 7394"/>
            <p:cNvSpPr/>
            <p:nvPr/>
          </p:nvSpPr>
          <p:spPr>
            <a:xfrm>
              <a:off x="615070" y="1461145"/>
              <a:ext cx="6371135" cy="1609172"/>
            </a:xfrm>
            <a:prstGeom prst="ellipse">
              <a:avLst/>
            </a:prstGeom>
            <a:solidFill>
              <a:srgbClr val="DCDEE0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2400">
                <a:latin typeface="+mn-lt"/>
              </a:endParaRPr>
            </a:p>
          </p:txBody>
        </p:sp>
        <p:sp>
          <p:nvSpPr>
            <p:cNvPr id="19" name="Shape 7395"/>
            <p:cNvSpPr/>
            <p:nvPr/>
          </p:nvSpPr>
          <p:spPr>
            <a:xfrm>
              <a:off x="0" y="0"/>
              <a:ext cx="7613892" cy="2027975"/>
            </a:xfrm>
            <a:prstGeom prst="ellipse">
              <a:avLst/>
            </a:prstGeom>
            <a:gradFill flip="none" rotWithShape="1">
              <a:gsLst>
                <a:gs pos="0">
                  <a:srgbClr val="A6AAA9"/>
                </a:gs>
                <a:gs pos="100000">
                  <a:srgbClr val="C0C5C6"/>
                </a:gs>
              </a:gsLst>
              <a:lin ang="16734155" scaled="0"/>
            </a:gra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2400">
                <a:latin typeface="+mn-lt"/>
              </a:endParaRPr>
            </a:p>
          </p:txBody>
        </p:sp>
        <p:sp>
          <p:nvSpPr>
            <p:cNvPr id="20" name="Shape 7396"/>
            <p:cNvSpPr/>
            <p:nvPr/>
          </p:nvSpPr>
          <p:spPr>
            <a:xfrm>
              <a:off x="2136755" y="615553"/>
              <a:ext cx="3314049" cy="918421"/>
            </a:xfrm>
            <a:prstGeom prst="ellipse">
              <a:avLst/>
            </a:prstGeom>
            <a:solidFill>
              <a:srgbClr val="707474"/>
            </a:solidFill>
            <a:ln w="12700" cap="flat">
              <a:noFill/>
              <a:miter lim="400000"/>
            </a:ln>
            <a:effectLst/>
          </p:spPr>
          <p:txBody>
            <a:bodyPr wrap="square" lIns="71437" tIns="71437" rIns="71437" bIns="71437" numCol="1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 sz="3200" cap="none">
                  <a:solidFill>
                    <a:srgbClr val="FFFFFF"/>
                  </a:solidFill>
                  <a:latin typeface="+mn-lt"/>
                  <a:ea typeface="+mn-ea"/>
                  <a:cs typeface="+mn-cs"/>
                  <a:sym typeface="Helvetica Light"/>
                </a:defRPr>
              </a:pPr>
              <a:endParaRPr sz="2400">
                <a:latin typeface="+mn-lt"/>
              </a:endParaRP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363215" y="678928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2" name="Rectangle 21"/>
          <p:cNvSpPr>
            <a:spLocks noChangeArrowheads="1"/>
          </p:cNvSpPr>
          <p:nvPr/>
        </p:nvSpPr>
        <p:spPr bwMode="auto">
          <a:xfrm>
            <a:off x="363215" y="1141662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16046" y="2423575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416045" y="2657828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144634" y="2423575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8144633" y="2657828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907105" y="3632451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907104" y="3866704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529098" y="4926187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1529097" y="5160440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7627984" y="3632451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7627983" y="3866704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978828" y="4926187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6978827" y="5160440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247540" y="2118702"/>
            <a:ext cx="169970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2019</a:t>
            </a:r>
          </a:p>
        </p:txBody>
      </p:sp>
    </p:spTree>
    <p:extLst>
      <p:ext uri="{BB962C8B-B14F-4D97-AF65-F5344CB8AC3E}">
        <p14:creationId xmlns:p14="http://schemas.microsoft.com/office/powerpoint/2010/main" val="2463509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>
            <a:grpSpLocks noChangeAspect="1"/>
          </p:cNvGrpSpPr>
          <p:nvPr/>
        </p:nvGrpSpPr>
        <p:grpSpPr bwMode="auto">
          <a:xfrm>
            <a:off x="1181102" y="953711"/>
            <a:ext cx="4362447" cy="4950577"/>
            <a:chOff x="2912" y="1188"/>
            <a:chExt cx="2292" cy="2601"/>
          </a:xfrm>
        </p:grpSpPr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3054" y="3569"/>
              <a:ext cx="256" cy="220"/>
            </a:xfrm>
            <a:custGeom>
              <a:avLst/>
              <a:gdLst>
                <a:gd name="T0" fmla="*/ 9 w 108"/>
                <a:gd name="T1" fmla="*/ 3 h 93"/>
                <a:gd name="T2" fmla="*/ 1 w 108"/>
                <a:gd name="T3" fmla="*/ 46 h 93"/>
                <a:gd name="T4" fmla="*/ 8 w 108"/>
                <a:gd name="T5" fmla="*/ 63 h 93"/>
                <a:gd name="T6" fmla="*/ 17 w 108"/>
                <a:gd name="T7" fmla="*/ 63 h 93"/>
                <a:gd name="T8" fmla="*/ 37 w 108"/>
                <a:gd name="T9" fmla="*/ 79 h 93"/>
                <a:gd name="T10" fmla="*/ 75 w 108"/>
                <a:gd name="T11" fmla="*/ 93 h 93"/>
                <a:gd name="T12" fmla="*/ 108 w 108"/>
                <a:gd name="T13" fmla="*/ 79 h 93"/>
                <a:gd name="T14" fmla="*/ 90 w 108"/>
                <a:gd name="T15" fmla="*/ 52 h 93"/>
                <a:gd name="T16" fmla="*/ 61 w 108"/>
                <a:gd name="T17" fmla="*/ 11 h 93"/>
                <a:gd name="T18" fmla="*/ 39 w 108"/>
                <a:gd name="T19" fmla="*/ 7 h 93"/>
                <a:gd name="T20" fmla="*/ 20 w 108"/>
                <a:gd name="T21" fmla="*/ 21 h 93"/>
                <a:gd name="T22" fmla="*/ 9 w 108"/>
                <a:gd name="T23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" h="93">
                  <a:moveTo>
                    <a:pt x="9" y="3"/>
                  </a:moveTo>
                  <a:cubicBezTo>
                    <a:pt x="4" y="10"/>
                    <a:pt x="0" y="34"/>
                    <a:pt x="1" y="46"/>
                  </a:cubicBezTo>
                  <a:cubicBezTo>
                    <a:pt x="2" y="58"/>
                    <a:pt x="2" y="59"/>
                    <a:pt x="8" y="63"/>
                  </a:cubicBezTo>
                  <a:cubicBezTo>
                    <a:pt x="13" y="66"/>
                    <a:pt x="15" y="67"/>
                    <a:pt x="17" y="63"/>
                  </a:cubicBezTo>
                  <a:cubicBezTo>
                    <a:pt x="18" y="60"/>
                    <a:pt x="31" y="75"/>
                    <a:pt x="37" y="79"/>
                  </a:cubicBezTo>
                  <a:cubicBezTo>
                    <a:pt x="43" y="84"/>
                    <a:pt x="57" y="93"/>
                    <a:pt x="75" y="93"/>
                  </a:cubicBezTo>
                  <a:cubicBezTo>
                    <a:pt x="93" y="93"/>
                    <a:pt x="108" y="90"/>
                    <a:pt x="108" y="79"/>
                  </a:cubicBezTo>
                  <a:cubicBezTo>
                    <a:pt x="108" y="68"/>
                    <a:pt x="103" y="62"/>
                    <a:pt x="90" y="52"/>
                  </a:cubicBezTo>
                  <a:cubicBezTo>
                    <a:pt x="77" y="41"/>
                    <a:pt x="64" y="20"/>
                    <a:pt x="61" y="11"/>
                  </a:cubicBezTo>
                  <a:cubicBezTo>
                    <a:pt x="57" y="1"/>
                    <a:pt x="44" y="4"/>
                    <a:pt x="39" y="7"/>
                  </a:cubicBezTo>
                  <a:cubicBezTo>
                    <a:pt x="33" y="10"/>
                    <a:pt x="27" y="27"/>
                    <a:pt x="20" y="21"/>
                  </a:cubicBezTo>
                  <a:cubicBezTo>
                    <a:pt x="12" y="15"/>
                    <a:pt x="11" y="0"/>
                    <a:pt x="9" y="3"/>
                  </a:cubicBezTo>
                  <a:close/>
                </a:path>
              </a:pathLst>
            </a:custGeom>
            <a:solidFill>
              <a:srgbClr val="572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3284" y="3569"/>
              <a:ext cx="296" cy="211"/>
            </a:xfrm>
            <a:custGeom>
              <a:avLst/>
              <a:gdLst>
                <a:gd name="T0" fmla="*/ 10 w 125"/>
                <a:gd name="T1" fmla="*/ 3 h 89"/>
                <a:gd name="T2" fmla="*/ 1 w 125"/>
                <a:gd name="T3" fmla="*/ 44 h 89"/>
                <a:gd name="T4" fmla="*/ 9 w 125"/>
                <a:gd name="T5" fmla="*/ 60 h 89"/>
                <a:gd name="T6" fmla="*/ 19 w 125"/>
                <a:gd name="T7" fmla="*/ 61 h 89"/>
                <a:gd name="T8" fmla="*/ 43 w 125"/>
                <a:gd name="T9" fmla="*/ 76 h 89"/>
                <a:gd name="T10" fmla="*/ 86 w 125"/>
                <a:gd name="T11" fmla="*/ 89 h 89"/>
                <a:gd name="T12" fmla="*/ 125 w 125"/>
                <a:gd name="T13" fmla="*/ 76 h 89"/>
                <a:gd name="T14" fmla="*/ 104 w 125"/>
                <a:gd name="T15" fmla="*/ 49 h 89"/>
                <a:gd name="T16" fmla="*/ 70 w 125"/>
                <a:gd name="T17" fmla="*/ 10 h 89"/>
                <a:gd name="T18" fmla="*/ 45 w 125"/>
                <a:gd name="T19" fmla="*/ 6 h 89"/>
                <a:gd name="T20" fmla="*/ 23 w 125"/>
                <a:gd name="T21" fmla="*/ 20 h 89"/>
                <a:gd name="T22" fmla="*/ 10 w 125"/>
                <a:gd name="T23" fmla="*/ 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5" h="89">
                  <a:moveTo>
                    <a:pt x="10" y="3"/>
                  </a:moveTo>
                  <a:cubicBezTo>
                    <a:pt x="5" y="10"/>
                    <a:pt x="0" y="32"/>
                    <a:pt x="1" y="44"/>
                  </a:cubicBezTo>
                  <a:cubicBezTo>
                    <a:pt x="2" y="55"/>
                    <a:pt x="2" y="56"/>
                    <a:pt x="9" y="60"/>
                  </a:cubicBezTo>
                  <a:cubicBezTo>
                    <a:pt x="16" y="63"/>
                    <a:pt x="18" y="64"/>
                    <a:pt x="19" y="61"/>
                  </a:cubicBezTo>
                  <a:cubicBezTo>
                    <a:pt x="21" y="58"/>
                    <a:pt x="35" y="71"/>
                    <a:pt x="43" y="76"/>
                  </a:cubicBezTo>
                  <a:cubicBezTo>
                    <a:pt x="50" y="80"/>
                    <a:pt x="66" y="88"/>
                    <a:pt x="86" y="89"/>
                  </a:cubicBezTo>
                  <a:cubicBezTo>
                    <a:pt x="107" y="89"/>
                    <a:pt x="125" y="86"/>
                    <a:pt x="125" y="76"/>
                  </a:cubicBezTo>
                  <a:cubicBezTo>
                    <a:pt x="125" y="65"/>
                    <a:pt x="118" y="60"/>
                    <a:pt x="104" y="49"/>
                  </a:cubicBezTo>
                  <a:cubicBezTo>
                    <a:pt x="89" y="39"/>
                    <a:pt x="74" y="19"/>
                    <a:pt x="70" y="10"/>
                  </a:cubicBezTo>
                  <a:cubicBezTo>
                    <a:pt x="66" y="1"/>
                    <a:pt x="51" y="4"/>
                    <a:pt x="45" y="6"/>
                  </a:cubicBezTo>
                  <a:cubicBezTo>
                    <a:pt x="38" y="9"/>
                    <a:pt x="32" y="26"/>
                    <a:pt x="23" y="20"/>
                  </a:cubicBezTo>
                  <a:cubicBezTo>
                    <a:pt x="14" y="14"/>
                    <a:pt x="13" y="0"/>
                    <a:pt x="10" y="3"/>
                  </a:cubicBezTo>
                  <a:close/>
                </a:path>
              </a:pathLst>
            </a:custGeom>
            <a:solidFill>
              <a:srgbClr val="572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049" y="2567"/>
              <a:ext cx="202" cy="1066"/>
            </a:xfrm>
            <a:custGeom>
              <a:avLst/>
              <a:gdLst>
                <a:gd name="T0" fmla="*/ 14 w 85"/>
                <a:gd name="T1" fmla="*/ 0 h 450"/>
                <a:gd name="T2" fmla="*/ 71 w 85"/>
                <a:gd name="T3" fmla="*/ 0 h 450"/>
                <a:gd name="T4" fmla="*/ 85 w 85"/>
                <a:gd name="T5" fmla="*/ 14 h 450"/>
                <a:gd name="T6" fmla="*/ 85 w 85"/>
                <a:gd name="T7" fmla="*/ 436 h 450"/>
                <a:gd name="T8" fmla="*/ 71 w 85"/>
                <a:gd name="T9" fmla="*/ 450 h 450"/>
                <a:gd name="T10" fmla="*/ 14 w 85"/>
                <a:gd name="T11" fmla="*/ 450 h 450"/>
                <a:gd name="T12" fmla="*/ 0 w 85"/>
                <a:gd name="T13" fmla="*/ 436 h 450"/>
                <a:gd name="T14" fmla="*/ 0 w 85"/>
                <a:gd name="T15" fmla="*/ 14 h 450"/>
                <a:gd name="T16" fmla="*/ 14 w 85"/>
                <a:gd name="T17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450">
                  <a:moveTo>
                    <a:pt x="14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79" y="0"/>
                    <a:pt x="85" y="7"/>
                    <a:pt x="85" y="14"/>
                  </a:cubicBezTo>
                  <a:cubicBezTo>
                    <a:pt x="85" y="436"/>
                    <a:pt x="85" y="436"/>
                    <a:pt x="85" y="436"/>
                  </a:cubicBezTo>
                  <a:cubicBezTo>
                    <a:pt x="85" y="444"/>
                    <a:pt x="79" y="450"/>
                    <a:pt x="71" y="450"/>
                  </a:cubicBezTo>
                  <a:cubicBezTo>
                    <a:pt x="14" y="450"/>
                    <a:pt x="14" y="450"/>
                    <a:pt x="14" y="450"/>
                  </a:cubicBezTo>
                  <a:cubicBezTo>
                    <a:pt x="6" y="450"/>
                    <a:pt x="0" y="444"/>
                    <a:pt x="0" y="43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7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275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3281" y="2567"/>
              <a:ext cx="202" cy="1066"/>
            </a:xfrm>
            <a:custGeom>
              <a:avLst/>
              <a:gdLst>
                <a:gd name="T0" fmla="*/ 14 w 85"/>
                <a:gd name="T1" fmla="*/ 0 h 450"/>
                <a:gd name="T2" fmla="*/ 71 w 85"/>
                <a:gd name="T3" fmla="*/ 0 h 450"/>
                <a:gd name="T4" fmla="*/ 85 w 85"/>
                <a:gd name="T5" fmla="*/ 14 h 450"/>
                <a:gd name="T6" fmla="*/ 85 w 85"/>
                <a:gd name="T7" fmla="*/ 436 h 450"/>
                <a:gd name="T8" fmla="*/ 71 w 85"/>
                <a:gd name="T9" fmla="*/ 450 h 450"/>
                <a:gd name="T10" fmla="*/ 14 w 85"/>
                <a:gd name="T11" fmla="*/ 450 h 450"/>
                <a:gd name="T12" fmla="*/ 0 w 85"/>
                <a:gd name="T13" fmla="*/ 436 h 450"/>
                <a:gd name="T14" fmla="*/ 0 w 85"/>
                <a:gd name="T15" fmla="*/ 14 h 450"/>
                <a:gd name="T16" fmla="*/ 14 w 85"/>
                <a:gd name="T17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450">
                  <a:moveTo>
                    <a:pt x="14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79" y="0"/>
                    <a:pt x="85" y="7"/>
                    <a:pt x="85" y="14"/>
                  </a:cubicBezTo>
                  <a:cubicBezTo>
                    <a:pt x="85" y="436"/>
                    <a:pt x="85" y="436"/>
                    <a:pt x="85" y="436"/>
                  </a:cubicBezTo>
                  <a:cubicBezTo>
                    <a:pt x="85" y="444"/>
                    <a:pt x="79" y="450"/>
                    <a:pt x="71" y="450"/>
                  </a:cubicBezTo>
                  <a:cubicBezTo>
                    <a:pt x="14" y="450"/>
                    <a:pt x="14" y="450"/>
                    <a:pt x="14" y="450"/>
                  </a:cubicBezTo>
                  <a:cubicBezTo>
                    <a:pt x="6" y="450"/>
                    <a:pt x="0" y="444"/>
                    <a:pt x="0" y="43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7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275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007" y="2024"/>
              <a:ext cx="234" cy="154"/>
            </a:xfrm>
            <a:custGeom>
              <a:avLst/>
              <a:gdLst>
                <a:gd name="T0" fmla="*/ 0 w 99"/>
                <a:gd name="T1" fmla="*/ 25 h 65"/>
                <a:gd name="T2" fmla="*/ 8 w 99"/>
                <a:gd name="T3" fmla="*/ 61 h 65"/>
                <a:gd name="T4" fmla="*/ 42 w 99"/>
                <a:gd name="T5" fmla="*/ 62 h 65"/>
                <a:gd name="T6" fmla="*/ 86 w 99"/>
                <a:gd name="T7" fmla="*/ 55 h 65"/>
                <a:gd name="T8" fmla="*/ 84 w 99"/>
                <a:gd name="T9" fmla="*/ 7 h 65"/>
                <a:gd name="T10" fmla="*/ 37 w 99"/>
                <a:gd name="T11" fmla="*/ 0 h 65"/>
                <a:gd name="T12" fmla="*/ 0 w 99"/>
                <a:gd name="T13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65">
                  <a:moveTo>
                    <a:pt x="0" y="25"/>
                  </a:moveTo>
                  <a:cubicBezTo>
                    <a:pt x="8" y="61"/>
                    <a:pt x="8" y="61"/>
                    <a:pt x="8" y="61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61" y="63"/>
                    <a:pt x="78" y="65"/>
                    <a:pt x="86" y="55"/>
                  </a:cubicBezTo>
                  <a:cubicBezTo>
                    <a:pt x="93" y="46"/>
                    <a:pt x="99" y="8"/>
                    <a:pt x="84" y="7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3962" y="2055"/>
              <a:ext cx="83" cy="156"/>
            </a:xfrm>
            <a:custGeom>
              <a:avLst/>
              <a:gdLst>
                <a:gd name="T0" fmla="*/ 0 w 83"/>
                <a:gd name="T1" fmla="*/ 9 h 156"/>
                <a:gd name="T2" fmla="*/ 19 w 83"/>
                <a:gd name="T3" fmla="*/ 156 h 156"/>
                <a:gd name="T4" fmla="*/ 83 w 83"/>
                <a:gd name="T5" fmla="*/ 147 h 156"/>
                <a:gd name="T6" fmla="*/ 64 w 83"/>
                <a:gd name="T7" fmla="*/ 0 h 156"/>
                <a:gd name="T8" fmla="*/ 0 w 83"/>
                <a:gd name="T9" fmla="*/ 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156">
                  <a:moveTo>
                    <a:pt x="0" y="9"/>
                  </a:moveTo>
                  <a:lnTo>
                    <a:pt x="19" y="156"/>
                  </a:lnTo>
                  <a:lnTo>
                    <a:pt x="83" y="147"/>
                  </a:lnTo>
                  <a:lnTo>
                    <a:pt x="6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3376" y="1749"/>
              <a:ext cx="626" cy="477"/>
            </a:xfrm>
            <a:custGeom>
              <a:avLst/>
              <a:gdLst>
                <a:gd name="T0" fmla="*/ 3 w 264"/>
                <a:gd name="T1" fmla="*/ 26 h 201"/>
                <a:gd name="T2" fmla="*/ 4 w 264"/>
                <a:gd name="T3" fmla="*/ 6 h 201"/>
                <a:gd name="T4" fmla="*/ 89 w 264"/>
                <a:gd name="T5" fmla="*/ 49 h 201"/>
                <a:gd name="T6" fmla="*/ 130 w 264"/>
                <a:gd name="T7" fmla="*/ 130 h 201"/>
                <a:gd name="T8" fmla="*/ 256 w 264"/>
                <a:gd name="T9" fmla="*/ 129 h 201"/>
                <a:gd name="T10" fmla="*/ 256 w 264"/>
                <a:gd name="T11" fmla="*/ 129 h 201"/>
                <a:gd name="T12" fmla="*/ 264 w 264"/>
                <a:gd name="T13" fmla="*/ 197 h 201"/>
                <a:gd name="T14" fmla="*/ 264 w 264"/>
                <a:gd name="T15" fmla="*/ 197 h 201"/>
                <a:gd name="T16" fmla="*/ 123 w 264"/>
                <a:gd name="T17" fmla="*/ 201 h 201"/>
                <a:gd name="T18" fmla="*/ 81 w 264"/>
                <a:gd name="T19" fmla="*/ 177 h 201"/>
                <a:gd name="T20" fmla="*/ 3 w 264"/>
                <a:gd name="T21" fmla="*/ 2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4" h="201">
                  <a:moveTo>
                    <a:pt x="3" y="26"/>
                  </a:moveTo>
                  <a:cubicBezTo>
                    <a:pt x="0" y="20"/>
                    <a:pt x="1" y="13"/>
                    <a:pt x="4" y="6"/>
                  </a:cubicBezTo>
                  <a:cubicBezTo>
                    <a:pt x="36" y="0"/>
                    <a:pt x="78" y="25"/>
                    <a:pt x="89" y="49"/>
                  </a:cubicBezTo>
                  <a:cubicBezTo>
                    <a:pt x="130" y="130"/>
                    <a:pt x="130" y="130"/>
                    <a:pt x="130" y="130"/>
                  </a:cubicBezTo>
                  <a:cubicBezTo>
                    <a:pt x="256" y="129"/>
                    <a:pt x="256" y="129"/>
                    <a:pt x="256" y="129"/>
                  </a:cubicBezTo>
                  <a:cubicBezTo>
                    <a:pt x="256" y="129"/>
                    <a:pt x="256" y="129"/>
                    <a:pt x="256" y="129"/>
                  </a:cubicBezTo>
                  <a:cubicBezTo>
                    <a:pt x="264" y="197"/>
                    <a:pt x="264" y="197"/>
                    <a:pt x="264" y="197"/>
                  </a:cubicBezTo>
                  <a:cubicBezTo>
                    <a:pt x="264" y="197"/>
                    <a:pt x="264" y="197"/>
                    <a:pt x="264" y="197"/>
                  </a:cubicBezTo>
                  <a:cubicBezTo>
                    <a:pt x="123" y="201"/>
                    <a:pt x="123" y="201"/>
                    <a:pt x="123" y="201"/>
                  </a:cubicBezTo>
                  <a:cubicBezTo>
                    <a:pt x="100" y="201"/>
                    <a:pt x="87" y="185"/>
                    <a:pt x="81" y="177"/>
                  </a:cubicBezTo>
                  <a:cubicBezTo>
                    <a:pt x="72" y="163"/>
                    <a:pt x="7" y="32"/>
                    <a:pt x="3" y="26"/>
                  </a:cubicBezTo>
                  <a:close/>
                </a:path>
              </a:pathLst>
            </a:custGeom>
            <a:solidFill>
              <a:srgbClr val="275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2912" y="1693"/>
              <a:ext cx="635" cy="1013"/>
            </a:xfrm>
            <a:custGeom>
              <a:avLst/>
              <a:gdLst>
                <a:gd name="T0" fmla="*/ 250 w 268"/>
                <a:gd name="T1" fmla="*/ 408 h 428"/>
                <a:gd name="T2" fmla="*/ 49 w 268"/>
                <a:gd name="T3" fmla="*/ 408 h 428"/>
                <a:gd name="T4" fmla="*/ 39 w 268"/>
                <a:gd name="T5" fmla="*/ 173 h 428"/>
                <a:gd name="T6" fmla="*/ 9 w 268"/>
                <a:gd name="T7" fmla="*/ 76 h 428"/>
                <a:gd name="T8" fmla="*/ 120 w 268"/>
                <a:gd name="T9" fmla="*/ 0 h 428"/>
                <a:gd name="T10" fmla="*/ 150 w 268"/>
                <a:gd name="T11" fmla="*/ 12 h 428"/>
                <a:gd name="T12" fmla="*/ 180 w 268"/>
                <a:gd name="T13" fmla="*/ 0 h 428"/>
                <a:gd name="T14" fmla="*/ 268 w 268"/>
                <a:gd name="T15" fmla="*/ 51 h 428"/>
                <a:gd name="T16" fmla="*/ 261 w 268"/>
                <a:gd name="T17" fmla="*/ 177 h 428"/>
                <a:gd name="T18" fmla="*/ 250 w 268"/>
                <a:gd name="T19" fmla="*/ 40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8" h="428">
                  <a:moveTo>
                    <a:pt x="250" y="408"/>
                  </a:moveTo>
                  <a:cubicBezTo>
                    <a:pt x="183" y="427"/>
                    <a:pt x="116" y="428"/>
                    <a:pt x="49" y="408"/>
                  </a:cubicBezTo>
                  <a:cubicBezTo>
                    <a:pt x="39" y="173"/>
                    <a:pt x="39" y="173"/>
                    <a:pt x="39" y="173"/>
                  </a:cubicBezTo>
                  <a:cubicBezTo>
                    <a:pt x="37" y="136"/>
                    <a:pt x="0" y="94"/>
                    <a:pt x="9" y="76"/>
                  </a:cubicBezTo>
                  <a:cubicBezTo>
                    <a:pt x="26" y="42"/>
                    <a:pt x="96" y="19"/>
                    <a:pt x="120" y="0"/>
                  </a:cubicBezTo>
                  <a:cubicBezTo>
                    <a:pt x="129" y="8"/>
                    <a:pt x="139" y="12"/>
                    <a:pt x="150" y="12"/>
                  </a:cubicBezTo>
                  <a:cubicBezTo>
                    <a:pt x="160" y="12"/>
                    <a:pt x="170" y="8"/>
                    <a:pt x="180" y="0"/>
                  </a:cubicBezTo>
                  <a:cubicBezTo>
                    <a:pt x="197" y="14"/>
                    <a:pt x="240" y="30"/>
                    <a:pt x="268" y="51"/>
                  </a:cubicBezTo>
                  <a:cubicBezTo>
                    <a:pt x="251" y="105"/>
                    <a:pt x="264" y="117"/>
                    <a:pt x="261" y="177"/>
                  </a:cubicBezTo>
                  <a:lnTo>
                    <a:pt x="250" y="408"/>
                  </a:lnTo>
                  <a:close/>
                </a:path>
              </a:pathLst>
            </a:custGeom>
            <a:solidFill>
              <a:srgbClr val="3F7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3130" y="1697"/>
              <a:ext cx="275" cy="493"/>
            </a:xfrm>
            <a:custGeom>
              <a:avLst/>
              <a:gdLst>
                <a:gd name="T0" fmla="*/ 0 w 275"/>
                <a:gd name="T1" fmla="*/ 38 h 493"/>
                <a:gd name="T2" fmla="*/ 14 w 275"/>
                <a:gd name="T3" fmla="*/ 180 h 493"/>
                <a:gd name="T4" fmla="*/ 137 w 275"/>
                <a:gd name="T5" fmla="*/ 493 h 493"/>
                <a:gd name="T6" fmla="*/ 258 w 275"/>
                <a:gd name="T7" fmla="*/ 180 h 493"/>
                <a:gd name="T8" fmla="*/ 275 w 275"/>
                <a:gd name="T9" fmla="*/ 38 h 493"/>
                <a:gd name="T10" fmla="*/ 215 w 275"/>
                <a:gd name="T11" fmla="*/ 0 h 493"/>
                <a:gd name="T12" fmla="*/ 57 w 275"/>
                <a:gd name="T13" fmla="*/ 0 h 493"/>
                <a:gd name="T14" fmla="*/ 0 w 275"/>
                <a:gd name="T15" fmla="*/ 38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5" h="493">
                  <a:moveTo>
                    <a:pt x="0" y="38"/>
                  </a:moveTo>
                  <a:lnTo>
                    <a:pt x="14" y="180"/>
                  </a:lnTo>
                  <a:lnTo>
                    <a:pt x="137" y="493"/>
                  </a:lnTo>
                  <a:lnTo>
                    <a:pt x="258" y="180"/>
                  </a:lnTo>
                  <a:lnTo>
                    <a:pt x="275" y="38"/>
                  </a:lnTo>
                  <a:lnTo>
                    <a:pt x="215" y="0"/>
                  </a:lnTo>
                  <a:lnTo>
                    <a:pt x="5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4" name="Rectangle 13"/>
            <p:cNvSpPr>
              <a:spLocks noChangeArrowheads="1"/>
            </p:cNvSpPr>
            <p:nvPr/>
          </p:nvSpPr>
          <p:spPr bwMode="auto">
            <a:xfrm>
              <a:off x="3187" y="1648"/>
              <a:ext cx="156" cy="127"/>
            </a:xfrm>
            <a:prstGeom prst="rect">
              <a:avLst/>
            </a:prstGeom>
            <a:solidFill>
              <a:srgbClr val="D1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3239" y="1766"/>
              <a:ext cx="57" cy="88"/>
            </a:xfrm>
            <a:custGeom>
              <a:avLst/>
              <a:gdLst>
                <a:gd name="T0" fmla="*/ 20 w 24"/>
                <a:gd name="T1" fmla="*/ 37 h 37"/>
                <a:gd name="T2" fmla="*/ 24 w 24"/>
                <a:gd name="T3" fmla="*/ 29 h 37"/>
                <a:gd name="T4" fmla="*/ 12 w 24"/>
                <a:gd name="T5" fmla="*/ 0 h 37"/>
                <a:gd name="T6" fmla="*/ 0 w 24"/>
                <a:gd name="T7" fmla="*/ 29 h 37"/>
                <a:gd name="T8" fmla="*/ 4 w 24"/>
                <a:gd name="T9" fmla="*/ 37 h 37"/>
                <a:gd name="T10" fmla="*/ 20 w 24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7">
                  <a:moveTo>
                    <a:pt x="20" y="37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9" y="37"/>
                    <a:pt x="15" y="37"/>
                    <a:pt x="20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3151" y="1697"/>
              <a:ext cx="116" cy="187"/>
            </a:xfrm>
            <a:custGeom>
              <a:avLst/>
              <a:gdLst>
                <a:gd name="T0" fmla="*/ 36 w 116"/>
                <a:gd name="T1" fmla="*/ 0 h 187"/>
                <a:gd name="T2" fmla="*/ 116 w 116"/>
                <a:gd name="T3" fmla="*/ 69 h 187"/>
                <a:gd name="T4" fmla="*/ 71 w 116"/>
                <a:gd name="T5" fmla="*/ 187 h 187"/>
                <a:gd name="T6" fmla="*/ 0 w 116"/>
                <a:gd name="T7" fmla="*/ 26 h 187"/>
                <a:gd name="T8" fmla="*/ 36 w 116"/>
                <a:gd name="T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87">
                  <a:moveTo>
                    <a:pt x="36" y="0"/>
                  </a:moveTo>
                  <a:lnTo>
                    <a:pt x="116" y="69"/>
                  </a:lnTo>
                  <a:lnTo>
                    <a:pt x="71" y="187"/>
                  </a:lnTo>
                  <a:lnTo>
                    <a:pt x="0" y="2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3080" y="1723"/>
              <a:ext cx="187" cy="469"/>
            </a:xfrm>
            <a:custGeom>
              <a:avLst/>
              <a:gdLst>
                <a:gd name="T0" fmla="*/ 71 w 187"/>
                <a:gd name="T1" fmla="*/ 0 h 469"/>
                <a:gd name="T2" fmla="*/ 187 w 187"/>
                <a:gd name="T3" fmla="*/ 469 h 469"/>
                <a:gd name="T4" fmla="*/ 24 w 187"/>
                <a:gd name="T5" fmla="*/ 211 h 469"/>
                <a:gd name="T6" fmla="*/ 45 w 187"/>
                <a:gd name="T7" fmla="*/ 164 h 469"/>
                <a:gd name="T8" fmla="*/ 0 w 187"/>
                <a:gd name="T9" fmla="*/ 128 h 469"/>
                <a:gd name="T10" fmla="*/ 50 w 187"/>
                <a:gd name="T11" fmla="*/ 12 h 469"/>
                <a:gd name="T12" fmla="*/ 71 w 187"/>
                <a:gd name="T13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7" h="469">
                  <a:moveTo>
                    <a:pt x="71" y="0"/>
                  </a:moveTo>
                  <a:lnTo>
                    <a:pt x="187" y="469"/>
                  </a:lnTo>
                  <a:lnTo>
                    <a:pt x="24" y="211"/>
                  </a:lnTo>
                  <a:lnTo>
                    <a:pt x="45" y="164"/>
                  </a:lnTo>
                  <a:lnTo>
                    <a:pt x="0" y="128"/>
                  </a:lnTo>
                  <a:lnTo>
                    <a:pt x="50" y="12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75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3267" y="1697"/>
              <a:ext cx="116" cy="187"/>
            </a:xfrm>
            <a:custGeom>
              <a:avLst/>
              <a:gdLst>
                <a:gd name="T0" fmla="*/ 78 w 116"/>
                <a:gd name="T1" fmla="*/ 0 h 187"/>
                <a:gd name="T2" fmla="*/ 0 w 116"/>
                <a:gd name="T3" fmla="*/ 69 h 187"/>
                <a:gd name="T4" fmla="*/ 43 w 116"/>
                <a:gd name="T5" fmla="*/ 187 h 187"/>
                <a:gd name="T6" fmla="*/ 116 w 116"/>
                <a:gd name="T7" fmla="*/ 26 h 187"/>
                <a:gd name="T8" fmla="*/ 78 w 116"/>
                <a:gd name="T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87">
                  <a:moveTo>
                    <a:pt x="78" y="0"/>
                  </a:moveTo>
                  <a:lnTo>
                    <a:pt x="0" y="69"/>
                  </a:lnTo>
                  <a:lnTo>
                    <a:pt x="43" y="187"/>
                  </a:lnTo>
                  <a:lnTo>
                    <a:pt x="116" y="26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3227" y="1899"/>
              <a:ext cx="81" cy="293"/>
            </a:xfrm>
            <a:custGeom>
              <a:avLst/>
              <a:gdLst>
                <a:gd name="T0" fmla="*/ 21 w 81"/>
                <a:gd name="T1" fmla="*/ 0 h 293"/>
                <a:gd name="T2" fmla="*/ 59 w 81"/>
                <a:gd name="T3" fmla="*/ 0 h 293"/>
                <a:gd name="T4" fmla="*/ 81 w 81"/>
                <a:gd name="T5" fmla="*/ 199 h 293"/>
                <a:gd name="T6" fmla="*/ 40 w 81"/>
                <a:gd name="T7" fmla="*/ 293 h 293"/>
                <a:gd name="T8" fmla="*/ 0 w 81"/>
                <a:gd name="T9" fmla="*/ 199 h 293"/>
                <a:gd name="T10" fmla="*/ 21 w 81"/>
                <a:gd name="T11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293">
                  <a:moveTo>
                    <a:pt x="21" y="0"/>
                  </a:moveTo>
                  <a:lnTo>
                    <a:pt x="59" y="0"/>
                  </a:lnTo>
                  <a:lnTo>
                    <a:pt x="81" y="199"/>
                  </a:lnTo>
                  <a:lnTo>
                    <a:pt x="40" y="293"/>
                  </a:lnTo>
                  <a:lnTo>
                    <a:pt x="0" y="199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3151" y="1697"/>
              <a:ext cx="116" cy="157"/>
            </a:xfrm>
            <a:custGeom>
              <a:avLst/>
              <a:gdLst>
                <a:gd name="T0" fmla="*/ 36 w 116"/>
                <a:gd name="T1" fmla="*/ 0 h 157"/>
                <a:gd name="T2" fmla="*/ 116 w 116"/>
                <a:gd name="T3" fmla="*/ 69 h 157"/>
                <a:gd name="T4" fmla="*/ 71 w 116"/>
                <a:gd name="T5" fmla="*/ 157 h 157"/>
                <a:gd name="T6" fmla="*/ 0 w 116"/>
                <a:gd name="T7" fmla="*/ 26 h 157"/>
                <a:gd name="T8" fmla="*/ 36 w 116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57">
                  <a:moveTo>
                    <a:pt x="36" y="0"/>
                  </a:moveTo>
                  <a:lnTo>
                    <a:pt x="116" y="69"/>
                  </a:lnTo>
                  <a:lnTo>
                    <a:pt x="71" y="157"/>
                  </a:lnTo>
                  <a:lnTo>
                    <a:pt x="0" y="2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3097" y="1723"/>
              <a:ext cx="170" cy="469"/>
            </a:xfrm>
            <a:custGeom>
              <a:avLst/>
              <a:gdLst>
                <a:gd name="T0" fmla="*/ 54 w 170"/>
                <a:gd name="T1" fmla="*/ 0 h 469"/>
                <a:gd name="T2" fmla="*/ 170 w 170"/>
                <a:gd name="T3" fmla="*/ 469 h 469"/>
                <a:gd name="T4" fmla="*/ 23 w 170"/>
                <a:gd name="T5" fmla="*/ 190 h 469"/>
                <a:gd name="T6" fmla="*/ 47 w 170"/>
                <a:gd name="T7" fmla="*/ 154 h 469"/>
                <a:gd name="T8" fmla="*/ 0 w 170"/>
                <a:gd name="T9" fmla="*/ 119 h 469"/>
                <a:gd name="T10" fmla="*/ 33 w 170"/>
                <a:gd name="T11" fmla="*/ 12 h 469"/>
                <a:gd name="T12" fmla="*/ 54 w 170"/>
                <a:gd name="T13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469">
                  <a:moveTo>
                    <a:pt x="54" y="0"/>
                  </a:moveTo>
                  <a:lnTo>
                    <a:pt x="170" y="469"/>
                  </a:lnTo>
                  <a:lnTo>
                    <a:pt x="23" y="190"/>
                  </a:lnTo>
                  <a:lnTo>
                    <a:pt x="47" y="154"/>
                  </a:lnTo>
                  <a:lnTo>
                    <a:pt x="0" y="119"/>
                  </a:lnTo>
                  <a:lnTo>
                    <a:pt x="33" y="12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3F7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3267" y="1723"/>
              <a:ext cx="187" cy="469"/>
            </a:xfrm>
            <a:custGeom>
              <a:avLst/>
              <a:gdLst>
                <a:gd name="T0" fmla="*/ 116 w 187"/>
                <a:gd name="T1" fmla="*/ 0 h 469"/>
                <a:gd name="T2" fmla="*/ 0 w 187"/>
                <a:gd name="T3" fmla="*/ 469 h 469"/>
                <a:gd name="T4" fmla="*/ 161 w 187"/>
                <a:gd name="T5" fmla="*/ 211 h 469"/>
                <a:gd name="T6" fmla="*/ 140 w 187"/>
                <a:gd name="T7" fmla="*/ 164 h 469"/>
                <a:gd name="T8" fmla="*/ 187 w 187"/>
                <a:gd name="T9" fmla="*/ 128 h 469"/>
                <a:gd name="T10" fmla="*/ 138 w 187"/>
                <a:gd name="T11" fmla="*/ 12 h 469"/>
                <a:gd name="T12" fmla="*/ 116 w 187"/>
                <a:gd name="T13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7" h="469">
                  <a:moveTo>
                    <a:pt x="116" y="0"/>
                  </a:moveTo>
                  <a:lnTo>
                    <a:pt x="0" y="469"/>
                  </a:lnTo>
                  <a:lnTo>
                    <a:pt x="161" y="211"/>
                  </a:lnTo>
                  <a:lnTo>
                    <a:pt x="140" y="164"/>
                  </a:lnTo>
                  <a:lnTo>
                    <a:pt x="187" y="128"/>
                  </a:lnTo>
                  <a:lnTo>
                    <a:pt x="138" y="12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275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3267" y="1723"/>
              <a:ext cx="168" cy="469"/>
            </a:xfrm>
            <a:custGeom>
              <a:avLst/>
              <a:gdLst>
                <a:gd name="T0" fmla="*/ 116 w 168"/>
                <a:gd name="T1" fmla="*/ 0 h 469"/>
                <a:gd name="T2" fmla="*/ 0 w 168"/>
                <a:gd name="T3" fmla="*/ 469 h 469"/>
                <a:gd name="T4" fmla="*/ 147 w 168"/>
                <a:gd name="T5" fmla="*/ 190 h 469"/>
                <a:gd name="T6" fmla="*/ 121 w 168"/>
                <a:gd name="T7" fmla="*/ 154 h 469"/>
                <a:gd name="T8" fmla="*/ 168 w 168"/>
                <a:gd name="T9" fmla="*/ 119 h 469"/>
                <a:gd name="T10" fmla="*/ 138 w 168"/>
                <a:gd name="T11" fmla="*/ 12 h 469"/>
                <a:gd name="T12" fmla="*/ 116 w 168"/>
                <a:gd name="T13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469">
                  <a:moveTo>
                    <a:pt x="116" y="0"/>
                  </a:moveTo>
                  <a:lnTo>
                    <a:pt x="0" y="469"/>
                  </a:lnTo>
                  <a:lnTo>
                    <a:pt x="147" y="190"/>
                  </a:lnTo>
                  <a:lnTo>
                    <a:pt x="121" y="154"/>
                  </a:lnTo>
                  <a:lnTo>
                    <a:pt x="168" y="119"/>
                  </a:lnTo>
                  <a:lnTo>
                    <a:pt x="138" y="12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3F7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3267" y="1697"/>
              <a:ext cx="116" cy="157"/>
            </a:xfrm>
            <a:custGeom>
              <a:avLst/>
              <a:gdLst>
                <a:gd name="T0" fmla="*/ 78 w 116"/>
                <a:gd name="T1" fmla="*/ 0 h 157"/>
                <a:gd name="T2" fmla="*/ 0 w 116"/>
                <a:gd name="T3" fmla="*/ 69 h 157"/>
                <a:gd name="T4" fmla="*/ 45 w 116"/>
                <a:gd name="T5" fmla="*/ 157 h 157"/>
                <a:gd name="T6" fmla="*/ 116 w 116"/>
                <a:gd name="T7" fmla="*/ 26 h 157"/>
                <a:gd name="T8" fmla="*/ 78 w 116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57">
                  <a:moveTo>
                    <a:pt x="78" y="0"/>
                  </a:moveTo>
                  <a:lnTo>
                    <a:pt x="0" y="69"/>
                  </a:lnTo>
                  <a:lnTo>
                    <a:pt x="45" y="157"/>
                  </a:lnTo>
                  <a:lnTo>
                    <a:pt x="116" y="26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3239" y="1851"/>
              <a:ext cx="57" cy="50"/>
            </a:xfrm>
            <a:custGeom>
              <a:avLst/>
              <a:gdLst>
                <a:gd name="T0" fmla="*/ 4 w 24"/>
                <a:gd name="T1" fmla="*/ 0 h 21"/>
                <a:gd name="T2" fmla="*/ 20 w 24"/>
                <a:gd name="T3" fmla="*/ 0 h 21"/>
                <a:gd name="T4" fmla="*/ 20 w 24"/>
                <a:gd name="T5" fmla="*/ 21 h 21"/>
                <a:gd name="T6" fmla="*/ 4 w 24"/>
                <a:gd name="T7" fmla="*/ 21 h 21"/>
                <a:gd name="T8" fmla="*/ 4 w 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4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4" y="7"/>
                    <a:pt x="24" y="14"/>
                    <a:pt x="20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3251" y="2152"/>
              <a:ext cx="35" cy="543"/>
            </a:xfrm>
            <a:custGeom>
              <a:avLst/>
              <a:gdLst>
                <a:gd name="T0" fmla="*/ 8 w 15"/>
                <a:gd name="T1" fmla="*/ 229 h 229"/>
                <a:gd name="T2" fmla="*/ 7 w 15"/>
                <a:gd name="T3" fmla="*/ 0 h 229"/>
                <a:gd name="T4" fmla="*/ 8 w 15"/>
                <a:gd name="T5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29">
                  <a:moveTo>
                    <a:pt x="8" y="229"/>
                  </a:moveTo>
                  <a:cubicBezTo>
                    <a:pt x="1" y="163"/>
                    <a:pt x="0" y="75"/>
                    <a:pt x="7" y="0"/>
                  </a:cubicBezTo>
                  <a:cubicBezTo>
                    <a:pt x="13" y="75"/>
                    <a:pt x="15" y="163"/>
                    <a:pt x="8" y="229"/>
                  </a:cubicBezTo>
                  <a:close/>
                </a:path>
              </a:pathLst>
            </a:custGeom>
            <a:solidFill>
              <a:srgbClr val="275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3490" y="2351"/>
              <a:ext cx="175" cy="40"/>
            </a:xfrm>
            <a:custGeom>
              <a:avLst/>
              <a:gdLst>
                <a:gd name="T0" fmla="*/ 0 w 74"/>
                <a:gd name="T1" fmla="*/ 11 h 17"/>
                <a:gd name="T2" fmla="*/ 0 w 74"/>
                <a:gd name="T3" fmla="*/ 17 h 17"/>
                <a:gd name="T4" fmla="*/ 6 w 74"/>
                <a:gd name="T5" fmla="*/ 17 h 17"/>
                <a:gd name="T6" fmla="*/ 60 w 74"/>
                <a:gd name="T7" fmla="*/ 17 h 17"/>
                <a:gd name="T8" fmla="*/ 71 w 74"/>
                <a:gd name="T9" fmla="*/ 11 h 17"/>
                <a:gd name="T10" fmla="*/ 72 w 74"/>
                <a:gd name="T11" fmla="*/ 0 h 17"/>
                <a:gd name="T12" fmla="*/ 11 w 74"/>
                <a:gd name="T13" fmla="*/ 1 h 17"/>
                <a:gd name="T14" fmla="*/ 0 w 74"/>
                <a:gd name="T1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7">
                  <a:moveTo>
                    <a:pt x="0" y="11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6" y="17"/>
                    <a:pt x="69" y="14"/>
                    <a:pt x="71" y="11"/>
                  </a:cubicBezTo>
                  <a:cubicBezTo>
                    <a:pt x="73" y="8"/>
                    <a:pt x="74" y="0"/>
                    <a:pt x="7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6" y="1"/>
                    <a:pt x="1" y="5"/>
                    <a:pt x="0" y="11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3632" y="2351"/>
              <a:ext cx="31" cy="14"/>
            </a:xfrm>
            <a:custGeom>
              <a:avLst/>
              <a:gdLst>
                <a:gd name="T0" fmla="*/ 13 w 13"/>
                <a:gd name="T1" fmla="*/ 1 h 6"/>
                <a:gd name="T2" fmla="*/ 12 w 13"/>
                <a:gd name="T3" fmla="*/ 0 h 6"/>
                <a:gd name="T4" fmla="*/ 0 w 13"/>
                <a:gd name="T5" fmla="*/ 0 h 6"/>
                <a:gd name="T6" fmla="*/ 11 w 13"/>
                <a:gd name="T7" fmla="*/ 4 h 6"/>
                <a:gd name="T8" fmla="*/ 13 w 1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3" y="1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6" y="6"/>
                    <a:pt x="11" y="4"/>
                  </a:cubicBezTo>
                  <a:cubicBezTo>
                    <a:pt x="12" y="4"/>
                    <a:pt x="13" y="3"/>
                    <a:pt x="13" y="1"/>
                  </a:cubicBezTo>
                  <a:close/>
                </a:path>
              </a:pathLst>
            </a:custGeom>
            <a:solidFill>
              <a:srgbClr val="FFE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3466" y="2339"/>
              <a:ext cx="252" cy="180"/>
            </a:xfrm>
            <a:custGeom>
              <a:avLst/>
              <a:gdLst>
                <a:gd name="T0" fmla="*/ 96 w 106"/>
                <a:gd name="T1" fmla="*/ 5 h 76"/>
                <a:gd name="T2" fmla="*/ 106 w 106"/>
                <a:gd name="T3" fmla="*/ 40 h 76"/>
                <a:gd name="T4" fmla="*/ 76 w 106"/>
                <a:gd name="T5" fmla="*/ 57 h 76"/>
                <a:gd name="T6" fmla="*/ 34 w 106"/>
                <a:gd name="T7" fmla="*/ 71 h 76"/>
                <a:gd name="T8" fmla="*/ 13 w 106"/>
                <a:gd name="T9" fmla="*/ 28 h 76"/>
                <a:gd name="T10" fmla="*/ 51 w 106"/>
                <a:gd name="T11" fmla="*/ 0 h 76"/>
                <a:gd name="T12" fmla="*/ 96 w 106"/>
                <a:gd name="T13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76">
                  <a:moveTo>
                    <a:pt x="96" y="5"/>
                  </a:moveTo>
                  <a:cubicBezTo>
                    <a:pt x="106" y="40"/>
                    <a:pt x="106" y="40"/>
                    <a:pt x="106" y="40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60" y="67"/>
                    <a:pt x="45" y="76"/>
                    <a:pt x="34" y="71"/>
                  </a:cubicBezTo>
                  <a:cubicBezTo>
                    <a:pt x="23" y="67"/>
                    <a:pt x="0" y="36"/>
                    <a:pt x="13" y="28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96" y="5"/>
                  </a:ln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402" y="2354"/>
              <a:ext cx="244" cy="168"/>
            </a:xfrm>
            <a:custGeom>
              <a:avLst/>
              <a:gdLst>
                <a:gd name="T0" fmla="*/ 6 w 103"/>
                <a:gd name="T1" fmla="*/ 9 h 71"/>
                <a:gd name="T2" fmla="*/ 0 w 103"/>
                <a:gd name="T3" fmla="*/ 45 h 71"/>
                <a:gd name="T4" fmla="*/ 32 w 103"/>
                <a:gd name="T5" fmla="*/ 59 h 71"/>
                <a:gd name="T6" fmla="*/ 75 w 103"/>
                <a:gd name="T7" fmla="*/ 65 h 71"/>
                <a:gd name="T8" fmla="*/ 90 w 103"/>
                <a:gd name="T9" fmla="*/ 21 h 71"/>
                <a:gd name="T10" fmla="*/ 45 w 103"/>
                <a:gd name="T11" fmla="*/ 0 h 71"/>
                <a:gd name="T12" fmla="*/ 6 w 103"/>
                <a:gd name="T13" fmla="*/ 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71">
                  <a:moveTo>
                    <a:pt x="6" y="9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49" y="67"/>
                    <a:pt x="64" y="71"/>
                    <a:pt x="75" y="65"/>
                  </a:cubicBezTo>
                  <a:cubicBezTo>
                    <a:pt x="87" y="60"/>
                    <a:pt x="103" y="28"/>
                    <a:pt x="90" y="21"/>
                  </a:cubicBezTo>
                  <a:cubicBezTo>
                    <a:pt x="45" y="0"/>
                    <a:pt x="45" y="0"/>
                    <a:pt x="45" y="0"/>
                  </a:cubicBezTo>
                  <a:lnTo>
                    <a:pt x="6" y="9"/>
                  </a:lnTo>
                  <a:close/>
                </a:path>
              </a:pathLst>
            </a:custGeom>
            <a:solidFill>
              <a:srgbClr val="D1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3393" y="2354"/>
              <a:ext cx="249" cy="177"/>
            </a:xfrm>
            <a:custGeom>
              <a:avLst/>
              <a:gdLst>
                <a:gd name="T0" fmla="*/ 6 w 105"/>
                <a:gd name="T1" fmla="*/ 9 h 75"/>
                <a:gd name="T2" fmla="*/ 0 w 105"/>
                <a:gd name="T3" fmla="*/ 46 h 75"/>
                <a:gd name="T4" fmla="*/ 32 w 105"/>
                <a:gd name="T5" fmla="*/ 60 h 75"/>
                <a:gd name="T6" fmla="*/ 75 w 105"/>
                <a:gd name="T7" fmla="*/ 69 h 75"/>
                <a:gd name="T8" fmla="*/ 91 w 105"/>
                <a:gd name="T9" fmla="*/ 23 h 75"/>
                <a:gd name="T10" fmla="*/ 49 w 105"/>
                <a:gd name="T11" fmla="*/ 0 h 75"/>
                <a:gd name="T12" fmla="*/ 6 w 105"/>
                <a:gd name="T1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75">
                  <a:moveTo>
                    <a:pt x="6" y="9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48" y="67"/>
                    <a:pt x="64" y="75"/>
                    <a:pt x="75" y="69"/>
                  </a:cubicBezTo>
                  <a:cubicBezTo>
                    <a:pt x="85" y="63"/>
                    <a:pt x="105" y="30"/>
                    <a:pt x="91" y="23"/>
                  </a:cubicBezTo>
                  <a:cubicBezTo>
                    <a:pt x="49" y="0"/>
                    <a:pt x="49" y="0"/>
                    <a:pt x="49" y="0"/>
                  </a:cubicBezTo>
                  <a:lnTo>
                    <a:pt x="6" y="9"/>
                  </a:ln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3336" y="2342"/>
              <a:ext cx="99" cy="158"/>
            </a:xfrm>
            <a:custGeom>
              <a:avLst/>
              <a:gdLst>
                <a:gd name="T0" fmla="*/ 36 w 99"/>
                <a:gd name="T1" fmla="*/ 0 h 158"/>
                <a:gd name="T2" fmla="*/ 0 w 99"/>
                <a:gd name="T3" fmla="*/ 144 h 158"/>
                <a:gd name="T4" fmla="*/ 64 w 99"/>
                <a:gd name="T5" fmla="*/ 158 h 158"/>
                <a:gd name="T6" fmla="*/ 99 w 99"/>
                <a:gd name="T7" fmla="*/ 14 h 158"/>
                <a:gd name="T8" fmla="*/ 36 w 99"/>
                <a:gd name="T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58">
                  <a:moveTo>
                    <a:pt x="36" y="0"/>
                  </a:moveTo>
                  <a:lnTo>
                    <a:pt x="0" y="144"/>
                  </a:lnTo>
                  <a:lnTo>
                    <a:pt x="64" y="158"/>
                  </a:lnTo>
                  <a:lnTo>
                    <a:pt x="99" y="14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2926" y="1849"/>
              <a:ext cx="469" cy="649"/>
            </a:xfrm>
            <a:custGeom>
              <a:avLst/>
              <a:gdLst>
                <a:gd name="T0" fmla="*/ 1 w 198"/>
                <a:gd name="T1" fmla="*/ 18 h 274"/>
                <a:gd name="T2" fmla="*/ 10 w 198"/>
                <a:gd name="T3" fmla="*/ 0 h 274"/>
                <a:gd name="T4" fmla="*/ 74 w 198"/>
                <a:gd name="T5" fmla="*/ 78 h 274"/>
                <a:gd name="T6" fmla="*/ 81 w 198"/>
                <a:gd name="T7" fmla="*/ 162 h 274"/>
                <a:gd name="T8" fmla="*/ 198 w 198"/>
                <a:gd name="T9" fmla="*/ 207 h 274"/>
                <a:gd name="T10" fmla="*/ 198 w 198"/>
                <a:gd name="T11" fmla="*/ 208 h 274"/>
                <a:gd name="T12" fmla="*/ 181 w 198"/>
                <a:gd name="T13" fmla="*/ 274 h 274"/>
                <a:gd name="T14" fmla="*/ 181 w 198"/>
                <a:gd name="T15" fmla="*/ 274 h 274"/>
                <a:gd name="T16" fmla="*/ 49 w 198"/>
                <a:gd name="T17" fmla="*/ 225 h 274"/>
                <a:gd name="T18" fmla="*/ 18 w 198"/>
                <a:gd name="T19" fmla="*/ 188 h 274"/>
                <a:gd name="T20" fmla="*/ 1 w 198"/>
                <a:gd name="T21" fmla="*/ 1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8" h="274">
                  <a:moveTo>
                    <a:pt x="1" y="18"/>
                  </a:moveTo>
                  <a:cubicBezTo>
                    <a:pt x="0" y="11"/>
                    <a:pt x="4" y="6"/>
                    <a:pt x="10" y="0"/>
                  </a:cubicBezTo>
                  <a:cubicBezTo>
                    <a:pt x="42" y="6"/>
                    <a:pt x="72" y="52"/>
                    <a:pt x="74" y="78"/>
                  </a:cubicBezTo>
                  <a:cubicBezTo>
                    <a:pt x="81" y="162"/>
                    <a:pt x="81" y="162"/>
                    <a:pt x="81" y="162"/>
                  </a:cubicBezTo>
                  <a:cubicBezTo>
                    <a:pt x="198" y="207"/>
                    <a:pt x="198" y="207"/>
                    <a:pt x="198" y="207"/>
                  </a:cubicBezTo>
                  <a:cubicBezTo>
                    <a:pt x="198" y="207"/>
                    <a:pt x="198" y="208"/>
                    <a:pt x="198" y="208"/>
                  </a:cubicBezTo>
                  <a:cubicBezTo>
                    <a:pt x="181" y="274"/>
                    <a:pt x="181" y="274"/>
                    <a:pt x="181" y="274"/>
                  </a:cubicBezTo>
                  <a:cubicBezTo>
                    <a:pt x="181" y="274"/>
                    <a:pt x="181" y="274"/>
                    <a:pt x="181" y="274"/>
                  </a:cubicBezTo>
                  <a:cubicBezTo>
                    <a:pt x="49" y="225"/>
                    <a:pt x="49" y="225"/>
                    <a:pt x="49" y="225"/>
                  </a:cubicBezTo>
                  <a:cubicBezTo>
                    <a:pt x="27" y="217"/>
                    <a:pt x="20" y="197"/>
                    <a:pt x="18" y="188"/>
                  </a:cubicBezTo>
                  <a:cubicBezTo>
                    <a:pt x="15" y="171"/>
                    <a:pt x="3" y="26"/>
                    <a:pt x="1" y="18"/>
                  </a:cubicBezTo>
                  <a:close/>
                </a:path>
              </a:pathLst>
            </a:custGeom>
            <a:solidFill>
              <a:srgbClr val="275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3445" y="2344"/>
              <a:ext cx="175" cy="92"/>
            </a:xfrm>
            <a:custGeom>
              <a:avLst/>
              <a:gdLst>
                <a:gd name="T0" fmla="*/ 73 w 74"/>
                <a:gd name="T1" fmla="*/ 8 h 39"/>
                <a:gd name="T2" fmla="*/ 74 w 74"/>
                <a:gd name="T3" fmla="*/ 9 h 39"/>
                <a:gd name="T4" fmla="*/ 20 w 74"/>
                <a:gd name="T5" fmla="*/ 36 h 39"/>
                <a:gd name="T6" fmla="*/ 7 w 74"/>
                <a:gd name="T7" fmla="*/ 35 h 39"/>
                <a:gd name="T8" fmla="*/ 3 w 74"/>
                <a:gd name="T9" fmla="*/ 25 h 39"/>
                <a:gd name="T10" fmla="*/ 59 w 74"/>
                <a:gd name="T11" fmla="*/ 2 h 39"/>
                <a:gd name="T12" fmla="*/ 73 w 74"/>
                <a:gd name="T1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39">
                  <a:moveTo>
                    <a:pt x="73" y="8"/>
                  </a:moveTo>
                  <a:cubicBezTo>
                    <a:pt x="74" y="9"/>
                    <a:pt x="74" y="9"/>
                    <a:pt x="74" y="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5" y="39"/>
                    <a:pt x="10" y="38"/>
                    <a:pt x="7" y="35"/>
                  </a:cubicBezTo>
                  <a:cubicBezTo>
                    <a:pt x="4" y="33"/>
                    <a:pt x="0" y="26"/>
                    <a:pt x="3" y="25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64" y="0"/>
                    <a:pt x="70" y="3"/>
                    <a:pt x="73" y="8"/>
                  </a:cubicBezTo>
                  <a:close/>
                </a:path>
              </a:pathLst>
            </a:custGeom>
            <a:solidFill>
              <a:srgbClr val="D1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3440" y="2337"/>
              <a:ext cx="180" cy="88"/>
            </a:xfrm>
            <a:custGeom>
              <a:avLst/>
              <a:gdLst>
                <a:gd name="T0" fmla="*/ 73 w 76"/>
                <a:gd name="T1" fmla="*/ 7 h 37"/>
                <a:gd name="T2" fmla="*/ 76 w 76"/>
                <a:gd name="T3" fmla="*/ 12 h 37"/>
                <a:gd name="T4" fmla="*/ 69 w 76"/>
                <a:gd name="T5" fmla="*/ 15 h 37"/>
                <a:gd name="T6" fmla="*/ 20 w 76"/>
                <a:gd name="T7" fmla="*/ 35 h 37"/>
                <a:gd name="T8" fmla="*/ 7 w 76"/>
                <a:gd name="T9" fmla="*/ 34 h 37"/>
                <a:gd name="T10" fmla="*/ 3 w 76"/>
                <a:gd name="T11" fmla="*/ 24 h 37"/>
                <a:gd name="T12" fmla="*/ 59 w 76"/>
                <a:gd name="T13" fmla="*/ 2 h 37"/>
                <a:gd name="T14" fmla="*/ 73 w 76"/>
                <a:gd name="T15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37">
                  <a:moveTo>
                    <a:pt x="73" y="7"/>
                  </a:moveTo>
                  <a:cubicBezTo>
                    <a:pt x="76" y="12"/>
                    <a:pt x="76" y="12"/>
                    <a:pt x="76" y="12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5" y="37"/>
                    <a:pt x="10" y="36"/>
                    <a:pt x="7" y="34"/>
                  </a:cubicBezTo>
                  <a:cubicBezTo>
                    <a:pt x="4" y="32"/>
                    <a:pt x="0" y="25"/>
                    <a:pt x="3" y="24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64" y="0"/>
                    <a:pt x="70" y="1"/>
                    <a:pt x="73" y="7"/>
                  </a:cubicBezTo>
                  <a:close/>
                </a:path>
              </a:pathLst>
            </a:custGeom>
            <a:solidFill>
              <a:srgbClr val="FFD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3443" y="2384"/>
              <a:ext cx="33" cy="19"/>
            </a:xfrm>
            <a:custGeom>
              <a:avLst/>
              <a:gdLst>
                <a:gd name="T0" fmla="*/ 1 w 14"/>
                <a:gd name="T1" fmla="*/ 6 h 8"/>
                <a:gd name="T2" fmla="*/ 1 w 14"/>
                <a:gd name="T3" fmla="*/ 4 h 8"/>
                <a:gd name="T4" fmla="*/ 12 w 14"/>
                <a:gd name="T5" fmla="*/ 0 h 8"/>
                <a:gd name="T6" fmla="*/ 4 w 14"/>
                <a:gd name="T7" fmla="*/ 8 h 8"/>
                <a:gd name="T8" fmla="*/ 1 w 14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">
                  <a:moveTo>
                    <a:pt x="1" y="6"/>
                  </a:moveTo>
                  <a:cubicBezTo>
                    <a:pt x="0" y="5"/>
                    <a:pt x="1" y="5"/>
                    <a:pt x="1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5"/>
                    <a:pt x="9" y="8"/>
                    <a:pt x="4" y="8"/>
                  </a:cubicBezTo>
                  <a:cubicBezTo>
                    <a:pt x="3" y="8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FFE7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3665" y="2313"/>
              <a:ext cx="112" cy="159"/>
            </a:xfrm>
            <a:custGeom>
              <a:avLst/>
              <a:gdLst>
                <a:gd name="T0" fmla="*/ 60 w 112"/>
                <a:gd name="T1" fmla="*/ 0 h 159"/>
                <a:gd name="T2" fmla="*/ 112 w 112"/>
                <a:gd name="T3" fmla="*/ 140 h 159"/>
                <a:gd name="T4" fmla="*/ 50 w 112"/>
                <a:gd name="T5" fmla="*/ 159 h 159"/>
                <a:gd name="T6" fmla="*/ 0 w 112"/>
                <a:gd name="T7" fmla="*/ 22 h 159"/>
                <a:gd name="T8" fmla="*/ 60 w 112"/>
                <a:gd name="T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59">
                  <a:moveTo>
                    <a:pt x="60" y="0"/>
                  </a:moveTo>
                  <a:lnTo>
                    <a:pt x="112" y="140"/>
                  </a:lnTo>
                  <a:lnTo>
                    <a:pt x="50" y="159"/>
                  </a:lnTo>
                  <a:lnTo>
                    <a:pt x="0" y="22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3701" y="1797"/>
              <a:ext cx="455" cy="670"/>
            </a:xfrm>
            <a:custGeom>
              <a:avLst/>
              <a:gdLst>
                <a:gd name="T0" fmla="*/ 189 w 192"/>
                <a:gd name="T1" fmla="*/ 41 h 283"/>
                <a:gd name="T2" fmla="*/ 186 w 192"/>
                <a:gd name="T3" fmla="*/ 0 h 283"/>
                <a:gd name="T4" fmla="*/ 139 w 192"/>
                <a:gd name="T5" fmla="*/ 26 h 283"/>
                <a:gd name="T6" fmla="*/ 112 w 192"/>
                <a:gd name="T7" fmla="*/ 161 h 283"/>
                <a:gd name="T8" fmla="*/ 0 w 192"/>
                <a:gd name="T9" fmla="*/ 218 h 283"/>
                <a:gd name="T10" fmla="*/ 0 w 192"/>
                <a:gd name="T11" fmla="*/ 218 h 283"/>
                <a:gd name="T12" fmla="*/ 25 w 192"/>
                <a:gd name="T13" fmla="*/ 283 h 283"/>
                <a:gd name="T14" fmla="*/ 25 w 192"/>
                <a:gd name="T15" fmla="*/ 283 h 283"/>
                <a:gd name="T16" fmla="*/ 151 w 192"/>
                <a:gd name="T17" fmla="*/ 220 h 283"/>
                <a:gd name="T18" fmla="*/ 177 w 192"/>
                <a:gd name="T19" fmla="*/ 180 h 283"/>
                <a:gd name="T20" fmla="*/ 189 w 192"/>
                <a:gd name="T21" fmla="*/ 41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2" h="283">
                  <a:moveTo>
                    <a:pt x="189" y="41"/>
                  </a:moveTo>
                  <a:cubicBezTo>
                    <a:pt x="189" y="34"/>
                    <a:pt x="192" y="6"/>
                    <a:pt x="186" y="0"/>
                  </a:cubicBezTo>
                  <a:cubicBezTo>
                    <a:pt x="155" y="10"/>
                    <a:pt x="143" y="10"/>
                    <a:pt x="139" y="26"/>
                  </a:cubicBezTo>
                  <a:cubicBezTo>
                    <a:pt x="112" y="161"/>
                    <a:pt x="112" y="161"/>
                    <a:pt x="112" y="161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25" y="283"/>
                    <a:pt x="25" y="283"/>
                    <a:pt x="25" y="283"/>
                  </a:cubicBezTo>
                  <a:cubicBezTo>
                    <a:pt x="25" y="283"/>
                    <a:pt x="25" y="283"/>
                    <a:pt x="25" y="283"/>
                  </a:cubicBezTo>
                  <a:cubicBezTo>
                    <a:pt x="151" y="220"/>
                    <a:pt x="151" y="220"/>
                    <a:pt x="151" y="220"/>
                  </a:cubicBezTo>
                  <a:cubicBezTo>
                    <a:pt x="172" y="210"/>
                    <a:pt x="176" y="189"/>
                    <a:pt x="177" y="180"/>
                  </a:cubicBezTo>
                  <a:cubicBezTo>
                    <a:pt x="179" y="163"/>
                    <a:pt x="189" y="49"/>
                    <a:pt x="189" y="41"/>
                  </a:cubicBezTo>
                  <a:close/>
                </a:path>
              </a:pathLst>
            </a:custGeom>
            <a:solidFill>
              <a:srgbClr val="3F7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4030" y="3569"/>
              <a:ext cx="297" cy="211"/>
            </a:xfrm>
            <a:custGeom>
              <a:avLst/>
              <a:gdLst>
                <a:gd name="T0" fmla="*/ 115 w 125"/>
                <a:gd name="T1" fmla="*/ 3 h 89"/>
                <a:gd name="T2" fmla="*/ 124 w 125"/>
                <a:gd name="T3" fmla="*/ 44 h 89"/>
                <a:gd name="T4" fmla="*/ 117 w 125"/>
                <a:gd name="T5" fmla="*/ 60 h 89"/>
                <a:gd name="T6" fmla="*/ 106 w 125"/>
                <a:gd name="T7" fmla="*/ 61 h 89"/>
                <a:gd name="T8" fmla="*/ 83 w 125"/>
                <a:gd name="T9" fmla="*/ 76 h 89"/>
                <a:gd name="T10" fmla="*/ 39 w 125"/>
                <a:gd name="T11" fmla="*/ 89 h 89"/>
                <a:gd name="T12" fmla="*/ 0 w 125"/>
                <a:gd name="T13" fmla="*/ 76 h 89"/>
                <a:gd name="T14" fmla="*/ 22 w 125"/>
                <a:gd name="T15" fmla="*/ 49 h 89"/>
                <a:gd name="T16" fmla="*/ 55 w 125"/>
                <a:gd name="T17" fmla="*/ 10 h 89"/>
                <a:gd name="T18" fmla="*/ 81 w 125"/>
                <a:gd name="T19" fmla="*/ 6 h 89"/>
                <a:gd name="T20" fmla="*/ 102 w 125"/>
                <a:gd name="T21" fmla="*/ 20 h 89"/>
                <a:gd name="T22" fmla="*/ 115 w 125"/>
                <a:gd name="T23" fmla="*/ 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5" h="89">
                  <a:moveTo>
                    <a:pt x="115" y="3"/>
                  </a:moveTo>
                  <a:cubicBezTo>
                    <a:pt x="120" y="10"/>
                    <a:pt x="125" y="32"/>
                    <a:pt x="124" y="44"/>
                  </a:cubicBezTo>
                  <a:cubicBezTo>
                    <a:pt x="123" y="55"/>
                    <a:pt x="123" y="56"/>
                    <a:pt x="117" y="60"/>
                  </a:cubicBezTo>
                  <a:cubicBezTo>
                    <a:pt x="110" y="63"/>
                    <a:pt x="107" y="64"/>
                    <a:pt x="106" y="61"/>
                  </a:cubicBezTo>
                  <a:cubicBezTo>
                    <a:pt x="105" y="58"/>
                    <a:pt x="90" y="71"/>
                    <a:pt x="83" y="76"/>
                  </a:cubicBezTo>
                  <a:cubicBezTo>
                    <a:pt x="76" y="80"/>
                    <a:pt x="59" y="88"/>
                    <a:pt x="39" y="89"/>
                  </a:cubicBezTo>
                  <a:cubicBezTo>
                    <a:pt x="19" y="89"/>
                    <a:pt x="0" y="86"/>
                    <a:pt x="0" y="76"/>
                  </a:cubicBezTo>
                  <a:cubicBezTo>
                    <a:pt x="0" y="65"/>
                    <a:pt x="7" y="60"/>
                    <a:pt x="22" y="49"/>
                  </a:cubicBezTo>
                  <a:cubicBezTo>
                    <a:pt x="37" y="39"/>
                    <a:pt x="51" y="19"/>
                    <a:pt x="55" y="10"/>
                  </a:cubicBezTo>
                  <a:cubicBezTo>
                    <a:pt x="60" y="1"/>
                    <a:pt x="74" y="4"/>
                    <a:pt x="81" y="6"/>
                  </a:cubicBezTo>
                  <a:cubicBezTo>
                    <a:pt x="87" y="9"/>
                    <a:pt x="94" y="26"/>
                    <a:pt x="102" y="20"/>
                  </a:cubicBezTo>
                  <a:cubicBezTo>
                    <a:pt x="111" y="14"/>
                    <a:pt x="112" y="0"/>
                    <a:pt x="115" y="3"/>
                  </a:cubicBezTo>
                  <a:close/>
                </a:path>
              </a:pathLst>
            </a:custGeom>
            <a:solidFill>
              <a:srgbClr val="2C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4298" y="3569"/>
              <a:ext cx="259" cy="220"/>
            </a:xfrm>
            <a:custGeom>
              <a:avLst/>
              <a:gdLst>
                <a:gd name="T0" fmla="*/ 100 w 109"/>
                <a:gd name="T1" fmla="*/ 3 h 93"/>
                <a:gd name="T2" fmla="*/ 108 w 109"/>
                <a:gd name="T3" fmla="*/ 46 h 93"/>
                <a:gd name="T4" fmla="*/ 101 w 109"/>
                <a:gd name="T5" fmla="*/ 63 h 93"/>
                <a:gd name="T6" fmla="*/ 92 w 109"/>
                <a:gd name="T7" fmla="*/ 63 h 93"/>
                <a:gd name="T8" fmla="*/ 72 w 109"/>
                <a:gd name="T9" fmla="*/ 79 h 93"/>
                <a:gd name="T10" fmla="*/ 34 w 109"/>
                <a:gd name="T11" fmla="*/ 93 h 93"/>
                <a:gd name="T12" fmla="*/ 0 w 109"/>
                <a:gd name="T13" fmla="*/ 79 h 93"/>
                <a:gd name="T14" fmla="*/ 19 w 109"/>
                <a:gd name="T15" fmla="*/ 52 h 93"/>
                <a:gd name="T16" fmla="*/ 48 w 109"/>
                <a:gd name="T17" fmla="*/ 11 h 93"/>
                <a:gd name="T18" fmla="*/ 70 w 109"/>
                <a:gd name="T19" fmla="*/ 7 h 93"/>
                <a:gd name="T20" fmla="*/ 89 w 109"/>
                <a:gd name="T21" fmla="*/ 21 h 93"/>
                <a:gd name="T22" fmla="*/ 100 w 109"/>
                <a:gd name="T23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93">
                  <a:moveTo>
                    <a:pt x="100" y="3"/>
                  </a:moveTo>
                  <a:cubicBezTo>
                    <a:pt x="104" y="10"/>
                    <a:pt x="109" y="34"/>
                    <a:pt x="108" y="46"/>
                  </a:cubicBezTo>
                  <a:cubicBezTo>
                    <a:pt x="107" y="58"/>
                    <a:pt x="107" y="59"/>
                    <a:pt x="101" y="63"/>
                  </a:cubicBezTo>
                  <a:cubicBezTo>
                    <a:pt x="95" y="66"/>
                    <a:pt x="93" y="67"/>
                    <a:pt x="92" y="63"/>
                  </a:cubicBezTo>
                  <a:cubicBezTo>
                    <a:pt x="91" y="60"/>
                    <a:pt x="78" y="75"/>
                    <a:pt x="72" y="79"/>
                  </a:cubicBezTo>
                  <a:cubicBezTo>
                    <a:pt x="66" y="84"/>
                    <a:pt x="51" y="93"/>
                    <a:pt x="34" y="93"/>
                  </a:cubicBezTo>
                  <a:cubicBezTo>
                    <a:pt x="16" y="93"/>
                    <a:pt x="0" y="90"/>
                    <a:pt x="0" y="79"/>
                  </a:cubicBezTo>
                  <a:cubicBezTo>
                    <a:pt x="0" y="68"/>
                    <a:pt x="6" y="62"/>
                    <a:pt x="19" y="52"/>
                  </a:cubicBezTo>
                  <a:cubicBezTo>
                    <a:pt x="32" y="41"/>
                    <a:pt x="44" y="20"/>
                    <a:pt x="48" y="11"/>
                  </a:cubicBezTo>
                  <a:cubicBezTo>
                    <a:pt x="52" y="1"/>
                    <a:pt x="64" y="4"/>
                    <a:pt x="70" y="7"/>
                  </a:cubicBezTo>
                  <a:cubicBezTo>
                    <a:pt x="76" y="10"/>
                    <a:pt x="81" y="27"/>
                    <a:pt x="89" y="21"/>
                  </a:cubicBezTo>
                  <a:cubicBezTo>
                    <a:pt x="96" y="15"/>
                    <a:pt x="98" y="0"/>
                    <a:pt x="100" y="3"/>
                  </a:cubicBezTo>
                  <a:close/>
                </a:path>
              </a:pathLst>
            </a:custGeom>
            <a:solidFill>
              <a:srgbClr val="2C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4128" y="2567"/>
              <a:ext cx="201" cy="1066"/>
            </a:xfrm>
            <a:custGeom>
              <a:avLst/>
              <a:gdLst>
                <a:gd name="T0" fmla="*/ 14 w 85"/>
                <a:gd name="T1" fmla="*/ 0 h 450"/>
                <a:gd name="T2" fmla="*/ 71 w 85"/>
                <a:gd name="T3" fmla="*/ 0 h 450"/>
                <a:gd name="T4" fmla="*/ 85 w 85"/>
                <a:gd name="T5" fmla="*/ 14 h 450"/>
                <a:gd name="T6" fmla="*/ 85 w 85"/>
                <a:gd name="T7" fmla="*/ 436 h 450"/>
                <a:gd name="T8" fmla="*/ 71 w 85"/>
                <a:gd name="T9" fmla="*/ 450 h 450"/>
                <a:gd name="T10" fmla="*/ 14 w 85"/>
                <a:gd name="T11" fmla="*/ 450 h 450"/>
                <a:gd name="T12" fmla="*/ 0 w 85"/>
                <a:gd name="T13" fmla="*/ 436 h 450"/>
                <a:gd name="T14" fmla="*/ 0 w 85"/>
                <a:gd name="T15" fmla="*/ 14 h 450"/>
                <a:gd name="T16" fmla="*/ 14 w 85"/>
                <a:gd name="T17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450">
                  <a:moveTo>
                    <a:pt x="14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79" y="0"/>
                    <a:pt x="85" y="7"/>
                    <a:pt x="85" y="14"/>
                  </a:cubicBezTo>
                  <a:cubicBezTo>
                    <a:pt x="85" y="436"/>
                    <a:pt x="85" y="436"/>
                    <a:pt x="85" y="436"/>
                  </a:cubicBezTo>
                  <a:cubicBezTo>
                    <a:pt x="85" y="444"/>
                    <a:pt x="79" y="450"/>
                    <a:pt x="71" y="450"/>
                  </a:cubicBezTo>
                  <a:cubicBezTo>
                    <a:pt x="14" y="450"/>
                    <a:pt x="14" y="450"/>
                    <a:pt x="14" y="450"/>
                  </a:cubicBezTo>
                  <a:cubicBezTo>
                    <a:pt x="6" y="450"/>
                    <a:pt x="0" y="444"/>
                    <a:pt x="0" y="43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7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F7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4360" y="2567"/>
              <a:ext cx="201" cy="1066"/>
            </a:xfrm>
            <a:custGeom>
              <a:avLst/>
              <a:gdLst>
                <a:gd name="T0" fmla="*/ 14 w 85"/>
                <a:gd name="T1" fmla="*/ 0 h 450"/>
                <a:gd name="T2" fmla="*/ 71 w 85"/>
                <a:gd name="T3" fmla="*/ 0 h 450"/>
                <a:gd name="T4" fmla="*/ 85 w 85"/>
                <a:gd name="T5" fmla="*/ 14 h 450"/>
                <a:gd name="T6" fmla="*/ 85 w 85"/>
                <a:gd name="T7" fmla="*/ 436 h 450"/>
                <a:gd name="T8" fmla="*/ 71 w 85"/>
                <a:gd name="T9" fmla="*/ 450 h 450"/>
                <a:gd name="T10" fmla="*/ 14 w 85"/>
                <a:gd name="T11" fmla="*/ 450 h 450"/>
                <a:gd name="T12" fmla="*/ 0 w 85"/>
                <a:gd name="T13" fmla="*/ 436 h 450"/>
                <a:gd name="T14" fmla="*/ 0 w 85"/>
                <a:gd name="T15" fmla="*/ 14 h 450"/>
                <a:gd name="T16" fmla="*/ 14 w 85"/>
                <a:gd name="T17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450">
                  <a:moveTo>
                    <a:pt x="14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79" y="0"/>
                    <a:pt x="85" y="7"/>
                    <a:pt x="85" y="14"/>
                  </a:cubicBezTo>
                  <a:cubicBezTo>
                    <a:pt x="85" y="436"/>
                    <a:pt x="85" y="436"/>
                    <a:pt x="85" y="436"/>
                  </a:cubicBezTo>
                  <a:cubicBezTo>
                    <a:pt x="85" y="444"/>
                    <a:pt x="79" y="450"/>
                    <a:pt x="71" y="450"/>
                  </a:cubicBezTo>
                  <a:cubicBezTo>
                    <a:pt x="14" y="450"/>
                    <a:pt x="14" y="450"/>
                    <a:pt x="14" y="450"/>
                  </a:cubicBezTo>
                  <a:cubicBezTo>
                    <a:pt x="6" y="450"/>
                    <a:pt x="0" y="444"/>
                    <a:pt x="0" y="43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7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F7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4488" y="2635"/>
              <a:ext cx="716" cy="619"/>
            </a:xfrm>
            <a:custGeom>
              <a:avLst/>
              <a:gdLst>
                <a:gd name="T0" fmla="*/ 109 w 302"/>
                <a:gd name="T1" fmla="*/ 14 h 261"/>
                <a:gd name="T2" fmla="*/ 131 w 302"/>
                <a:gd name="T3" fmla="*/ 3 h 261"/>
                <a:gd name="T4" fmla="*/ 144 w 302"/>
                <a:gd name="T5" fmla="*/ 7 h 261"/>
                <a:gd name="T6" fmla="*/ 158 w 302"/>
                <a:gd name="T7" fmla="*/ 34 h 261"/>
                <a:gd name="T8" fmla="*/ 207 w 302"/>
                <a:gd name="T9" fmla="*/ 9 h 261"/>
                <a:gd name="T10" fmla="*/ 244 w 302"/>
                <a:gd name="T11" fmla="*/ 21 h 261"/>
                <a:gd name="T12" fmla="*/ 295 w 302"/>
                <a:gd name="T13" fmla="*/ 123 h 261"/>
                <a:gd name="T14" fmla="*/ 283 w 302"/>
                <a:gd name="T15" fmla="*/ 160 h 261"/>
                <a:gd name="T16" fmla="*/ 109 w 302"/>
                <a:gd name="T17" fmla="*/ 248 h 261"/>
                <a:gd name="T18" fmla="*/ 109 w 302"/>
                <a:gd name="T19" fmla="*/ 58 h 261"/>
                <a:gd name="T20" fmla="*/ 147 w 302"/>
                <a:gd name="T21" fmla="*/ 39 h 261"/>
                <a:gd name="T22" fmla="*/ 139 w 302"/>
                <a:gd name="T23" fmla="*/ 24 h 261"/>
                <a:gd name="T24" fmla="*/ 125 w 302"/>
                <a:gd name="T25" fmla="*/ 19 h 261"/>
                <a:gd name="T26" fmla="*/ 109 w 302"/>
                <a:gd name="T27" fmla="*/ 28 h 261"/>
                <a:gd name="T28" fmla="*/ 109 w 302"/>
                <a:gd name="T29" fmla="*/ 14 h 261"/>
                <a:gd name="T30" fmla="*/ 19 w 302"/>
                <a:gd name="T31" fmla="*/ 104 h 261"/>
                <a:gd name="T32" fmla="*/ 69 w 302"/>
                <a:gd name="T33" fmla="*/ 79 h 261"/>
                <a:gd name="T34" fmla="*/ 55 w 302"/>
                <a:gd name="T35" fmla="*/ 52 h 261"/>
                <a:gd name="T36" fmla="*/ 60 w 302"/>
                <a:gd name="T37" fmla="*/ 38 h 261"/>
                <a:gd name="T38" fmla="*/ 109 w 302"/>
                <a:gd name="T39" fmla="*/ 14 h 261"/>
                <a:gd name="T40" fmla="*/ 109 w 302"/>
                <a:gd name="T41" fmla="*/ 28 h 261"/>
                <a:gd name="T42" fmla="*/ 76 w 302"/>
                <a:gd name="T43" fmla="*/ 44 h 261"/>
                <a:gd name="T44" fmla="*/ 72 w 302"/>
                <a:gd name="T45" fmla="*/ 58 h 261"/>
                <a:gd name="T46" fmla="*/ 80 w 302"/>
                <a:gd name="T47" fmla="*/ 73 h 261"/>
                <a:gd name="T48" fmla="*/ 109 w 302"/>
                <a:gd name="T49" fmla="*/ 58 h 261"/>
                <a:gd name="T50" fmla="*/ 109 w 302"/>
                <a:gd name="T51" fmla="*/ 248 h 261"/>
                <a:gd name="T52" fmla="*/ 95 w 302"/>
                <a:gd name="T53" fmla="*/ 255 h 261"/>
                <a:gd name="T54" fmla="*/ 58 w 302"/>
                <a:gd name="T55" fmla="*/ 242 h 261"/>
                <a:gd name="T56" fmla="*/ 7 w 302"/>
                <a:gd name="T57" fmla="*/ 140 h 261"/>
                <a:gd name="T58" fmla="*/ 19 w 302"/>
                <a:gd name="T59" fmla="*/ 104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2" h="261">
                  <a:moveTo>
                    <a:pt x="109" y="14"/>
                  </a:moveTo>
                  <a:cubicBezTo>
                    <a:pt x="131" y="3"/>
                    <a:pt x="131" y="3"/>
                    <a:pt x="131" y="3"/>
                  </a:cubicBezTo>
                  <a:cubicBezTo>
                    <a:pt x="136" y="0"/>
                    <a:pt x="142" y="2"/>
                    <a:pt x="144" y="7"/>
                  </a:cubicBezTo>
                  <a:cubicBezTo>
                    <a:pt x="158" y="34"/>
                    <a:pt x="158" y="34"/>
                    <a:pt x="158" y="34"/>
                  </a:cubicBezTo>
                  <a:cubicBezTo>
                    <a:pt x="207" y="9"/>
                    <a:pt x="207" y="9"/>
                    <a:pt x="207" y="9"/>
                  </a:cubicBezTo>
                  <a:cubicBezTo>
                    <a:pt x="221" y="2"/>
                    <a:pt x="237" y="8"/>
                    <a:pt x="244" y="21"/>
                  </a:cubicBezTo>
                  <a:cubicBezTo>
                    <a:pt x="295" y="123"/>
                    <a:pt x="295" y="123"/>
                    <a:pt x="295" y="123"/>
                  </a:cubicBezTo>
                  <a:cubicBezTo>
                    <a:pt x="302" y="137"/>
                    <a:pt x="297" y="153"/>
                    <a:pt x="283" y="160"/>
                  </a:cubicBezTo>
                  <a:cubicBezTo>
                    <a:pt x="109" y="248"/>
                    <a:pt x="109" y="248"/>
                    <a:pt x="109" y="248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47" y="39"/>
                    <a:pt x="147" y="39"/>
                    <a:pt x="147" y="39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36" y="19"/>
                    <a:pt x="130" y="17"/>
                    <a:pt x="125" y="19"/>
                  </a:cubicBezTo>
                  <a:cubicBezTo>
                    <a:pt x="109" y="28"/>
                    <a:pt x="109" y="28"/>
                    <a:pt x="109" y="28"/>
                  </a:cubicBezTo>
                  <a:lnTo>
                    <a:pt x="109" y="14"/>
                  </a:lnTo>
                  <a:close/>
                  <a:moveTo>
                    <a:pt x="19" y="104"/>
                  </a:moveTo>
                  <a:cubicBezTo>
                    <a:pt x="69" y="79"/>
                    <a:pt x="69" y="79"/>
                    <a:pt x="69" y="79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3" y="47"/>
                    <a:pt x="55" y="41"/>
                    <a:pt x="60" y="38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1" y="46"/>
                    <a:pt x="69" y="53"/>
                    <a:pt x="72" y="58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248"/>
                    <a:pt x="109" y="248"/>
                    <a:pt x="109" y="248"/>
                  </a:cubicBezTo>
                  <a:cubicBezTo>
                    <a:pt x="95" y="255"/>
                    <a:pt x="95" y="255"/>
                    <a:pt x="95" y="255"/>
                  </a:cubicBezTo>
                  <a:cubicBezTo>
                    <a:pt x="81" y="261"/>
                    <a:pt x="65" y="256"/>
                    <a:pt x="58" y="242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0" y="127"/>
                    <a:pt x="6" y="110"/>
                    <a:pt x="19" y="104"/>
                  </a:cubicBezTo>
                  <a:close/>
                </a:path>
              </a:pathLst>
            </a:custGeom>
            <a:solidFill>
              <a:srgbClr val="275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042" y="1693"/>
              <a:ext cx="595" cy="1013"/>
            </a:xfrm>
            <a:custGeom>
              <a:avLst/>
              <a:gdLst>
                <a:gd name="T0" fmla="*/ 228 w 251"/>
                <a:gd name="T1" fmla="*/ 408 h 428"/>
                <a:gd name="T2" fmla="*/ 28 w 251"/>
                <a:gd name="T3" fmla="*/ 408 h 428"/>
                <a:gd name="T4" fmla="*/ 17 w 251"/>
                <a:gd name="T5" fmla="*/ 173 h 428"/>
                <a:gd name="T6" fmla="*/ 0 w 251"/>
                <a:gd name="T7" fmla="*/ 59 h 428"/>
                <a:gd name="T8" fmla="*/ 98 w 251"/>
                <a:gd name="T9" fmla="*/ 0 h 428"/>
                <a:gd name="T10" fmla="*/ 128 w 251"/>
                <a:gd name="T11" fmla="*/ 12 h 428"/>
                <a:gd name="T12" fmla="*/ 158 w 251"/>
                <a:gd name="T13" fmla="*/ 0 h 428"/>
                <a:gd name="T14" fmla="*/ 251 w 251"/>
                <a:gd name="T15" fmla="*/ 55 h 428"/>
                <a:gd name="T16" fmla="*/ 239 w 251"/>
                <a:gd name="T17" fmla="*/ 177 h 428"/>
                <a:gd name="T18" fmla="*/ 228 w 251"/>
                <a:gd name="T19" fmla="*/ 40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1" h="428">
                  <a:moveTo>
                    <a:pt x="228" y="408"/>
                  </a:moveTo>
                  <a:cubicBezTo>
                    <a:pt x="161" y="427"/>
                    <a:pt x="95" y="428"/>
                    <a:pt x="28" y="408"/>
                  </a:cubicBezTo>
                  <a:cubicBezTo>
                    <a:pt x="17" y="173"/>
                    <a:pt x="17" y="173"/>
                    <a:pt x="17" y="173"/>
                  </a:cubicBezTo>
                  <a:cubicBezTo>
                    <a:pt x="15" y="126"/>
                    <a:pt x="17" y="94"/>
                    <a:pt x="0" y="59"/>
                  </a:cubicBezTo>
                  <a:cubicBezTo>
                    <a:pt x="27" y="34"/>
                    <a:pt x="78" y="16"/>
                    <a:pt x="98" y="0"/>
                  </a:cubicBezTo>
                  <a:cubicBezTo>
                    <a:pt x="107" y="8"/>
                    <a:pt x="117" y="12"/>
                    <a:pt x="128" y="12"/>
                  </a:cubicBezTo>
                  <a:cubicBezTo>
                    <a:pt x="138" y="12"/>
                    <a:pt x="149" y="8"/>
                    <a:pt x="158" y="0"/>
                  </a:cubicBezTo>
                  <a:cubicBezTo>
                    <a:pt x="176" y="15"/>
                    <a:pt x="223" y="32"/>
                    <a:pt x="251" y="55"/>
                  </a:cubicBezTo>
                  <a:cubicBezTo>
                    <a:pt x="224" y="98"/>
                    <a:pt x="242" y="122"/>
                    <a:pt x="239" y="177"/>
                  </a:cubicBezTo>
                  <a:lnTo>
                    <a:pt x="228" y="408"/>
                  </a:lnTo>
                  <a:close/>
                </a:path>
              </a:pathLst>
            </a:custGeom>
            <a:solidFill>
              <a:srgbClr val="5A8F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208" y="1697"/>
              <a:ext cx="275" cy="493"/>
            </a:xfrm>
            <a:custGeom>
              <a:avLst/>
              <a:gdLst>
                <a:gd name="T0" fmla="*/ 0 w 275"/>
                <a:gd name="T1" fmla="*/ 38 h 493"/>
                <a:gd name="T2" fmla="*/ 14 w 275"/>
                <a:gd name="T3" fmla="*/ 180 h 493"/>
                <a:gd name="T4" fmla="*/ 138 w 275"/>
                <a:gd name="T5" fmla="*/ 493 h 493"/>
                <a:gd name="T6" fmla="*/ 261 w 275"/>
                <a:gd name="T7" fmla="*/ 180 h 493"/>
                <a:gd name="T8" fmla="*/ 275 w 275"/>
                <a:gd name="T9" fmla="*/ 38 h 493"/>
                <a:gd name="T10" fmla="*/ 216 w 275"/>
                <a:gd name="T11" fmla="*/ 0 h 493"/>
                <a:gd name="T12" fmla="*/ 59 w 275"/>
                <a:gd name="T13" fmla="*/ 0 h 493"/>
                <a:gd name="T14" fmla="*/ 0 w 275"/>
                <a:gd name="T15" fmla="*/ 38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5" h="493">
                  <a:moveTo>
                    <a:pt x="0" y="38"/>
                  </a:moveTo>
                  <a:lnTo>
                    <a:pt x="14" y="180"/>
                  </a:lnTo>
                  <a:lnTo>
                    <a:pt x="138" y="493"/>
                  </a:lnTo>
                  <a:lnTo>
                    <a:pt x="261" y="180"/>
                  </a:lnTo>
                  <a:lnTo>
                    <a:pt x="275" y="38"/>
                  </a:lnTo>
                  <a:lnTo>
                    <a:pt x="216" y="0"/>
                  </a:lnTo>
                  <a:lnTo>
                    <a:pt x="59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6" name="Rectangle 45"/>
            <p:cNvSpPr>
              <a:spLocks noChangeArrowheads="1"/>
            </p:cNvSpPr>
            <p:nvPr/>
          </p:nvSpPr>
          <p:spPr bwMode="auto">
            <a:xfrm>
              <a:off x="4267" y="1648"/>
              <a:ext cx="157" cy="127"/>
            </a:xfrm>
            <a:prstGeom prst="rect">
              <a:avLst/>
            </a:prstGeom>
            <a:solidFill>
              <a:srgbClr val="D1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4317" y="1766"/>
              <a:ext cx="57" cy="88"/>
            </a:xfrm>
            <a:custGeom>
              <a:avLst/>
              <a:gdLst>
                <a:gd name="T0" fmla="*/ 21 w 24"/>
                <a:gd name="T1" fmla="*/ 37 h 37"/>
                <a:gd name="T2" fmla="*/ 24 w 24"/>
                <a:gd name="T3" fmla="*/ 29 h 37"/>
                <a:gd name="T4" fmla="*/ 12 w 24"/>
                <a:gd name="T5" fmla="*/ 0 h 37"/>
                <a:gd name="T6" fmla="*/ 0 w 24"/>
                <a:gd name="T7" fmla="*/ 29 h 37"/>
                <a:gd name="T8" fmla="*/ 4 w 24"/>
                <a:gd name="T9" fmla="*/ 37 h 37"/>
                <a:gd name="T10" fmla="*/ 21 w 24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7">
                  <a:moveTo>
                    <a:pt x="21" y="37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9" y="37"/>
                    <a:pt x="15" y="37"/>
                    <a:pt x="21" y="37"/>
                  </a:cubicBezTo>
                  <a:close/>
                </a:path>
              </a:pathLst>
            </a:custGeom>
            <a:solidFill>
              <a:srgbClr val="93B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4229" y="1697"/>
              <a:ext cx="117" cy="187"/>
            </a:xfrm>
            <a:custGeom>
              <a:avLst/>
              <a:gdLst>
                <a:gd name="T0" fmla="*/ 38 w 117"/>
                <a:gd name="T1" fmla="*/ 0 h 187"/>
                <a:gd name="T2" fmla="*/ 117 w 117"/>
                <a:gd name="T3" fmla="*/ 69 h 187"/>
                <a:gd name="T4" fmla="*/ 72 w 117"/>
                <a:gd name="T5" fmla="*/ 187 h 187"/>
                <a:gd name="T6" fmla="*/ 0 w 117"/>
                <a:gd name="T7" fmla="*/ 26 h 187"/>
                <a:gd name="T8" fmla="*/ 38 w 117"/>
                <a:gd name="T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87">
                  <a:moveTo>
                    <a:pt x="38" y="0"/>
                  </a:moveTo>
                  <a:lnTo>
                    <a:pt x="117" y="69"/>
                  </a:lnTo>
                  <a:lnTo>
                    <a:pt x="72" y="187"/>
                  </a:lnTo>
                  <a:lnTo>
                    <a:pt x="0" y="2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4158" y="1723"/>
              <a:ext cx="188" cy="469"/>
            </a:xfrm>
            <a:custGeom>
              <a:avLst/>
              <a:gdLst>
                <a:gd name="T0" fmla="*/ 71 w 188"/>
                <a:gd name="T1" fmla="*/ 0 h 469"/>
                <a:gd name="T2" fmla="*/ 188 w 188"/>
                <a:gd name="T3" fmla="*/ 469 h 469"/>
                <a:gd name="T4" fmla="*/ 24 w 188"/>
                <a:gd name="T5" fmla="*/ 211 h 469"/>
                <a:gd name="T6" fmla="*/ 45 w 188"/>
                <a:gd name="T7" fmla="*/ 164 h 469"/>
                <a:gd name="T8" fmla="*/ 0 w 188"/>
                <a:gd name="T9" fmla="*/ 128 h 469"/>
                <a:gd name="T10" fmla="*/ 50 w 188"/>
                <a:gd name="T11" fmla="*/ 12 h 469"/>
                <a:gd name="T12" fmla="*/ 71 w 188"/>
                <a:gd name="T13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469">
                  <a:moveTo>
                    <a:pt x="71" y="0"/>
                  </a:moveTo>
                  <a:lnTo>
                    <a:pt x="188" y="469"/>
                  </a:lnTo>
                  <a:lnTo>
                    <a:pt x="24" y="211"/>
                  </a:lnTo>
                  <a:lnTo>
                    <a:pt x="45" y="164"/>
                  </a:lnTo>
                  <a:lnTo>
                    <a:pt x="0" y="128"/>
                  </a:lnTo>
                  <a:lnTo>
                    <a:pt x="50" y="12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3F7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4346" y="1697"/>
              <a:ext cx="116" cy="187"/>
            </a:xfrm>
            <a:custGeom>
              <a:avLst/>
              <a:gdLst>
                <a:gd name="T0" fmla="*/ 78 w 116"/>
                <a:gd name="T1" fmla="*/ 0 h 187"/>
                <a:gd name="T2" fmla="*/ 0 w 116"/>
                <a:gd name="T3" fmla="*/ 69 h 187"/>
                <a:gd name="T4" fmla="*/ 45 w 116"/>
                <a:gd name="T5" fmla="*/ 187 h 187"/>
                <a:gd name="T6" fmla="*/ 116 w 116"/>
                <a:gd name="T7" fmla="*/ 26 h 187"/>
                <a:gd name="T8" fmla="*/ 78 w 116"/>
                <a:gd name="T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87">
                  <a:moveTo>
                    <a:pt x="78" y="0"/>
                  </a:moveTo>
                  <a:lnTo>
                    <a:pt x="0" y="69"/>
                  </a:lnTo>
                  <a:lnTo>
                    <a:pt x="45" y="187"/>
                  </a:lnTo>
                  <a:lnTo>
                    <a:pt x="116" y="26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4305" y="1899"/>
              <a:ext cx="81" cy="293"/>
            </a:xfrm>
            <a:custGeom>
              <a:avLst/>
              <a:gdLst>
                <a:gd name="T0" fmla="*/ 22 w 81"/>
                <a:gd name="T1" fmla="*/ 0 h 293"/>
                <a:gd name="T2" fmla="*/ 62 w 81"/>
                <a:gd name="T3" fmla="*/ 0 h 293"/>
                <a:gd name="T4" fmla="*/ 81 w 81"/>
                <a:gd name="T5" fmla="*/ 199 h 293"/>
                <a:gd name="T6" fmla="*/ 41 w 81"/>
                <a:gd name="T7" fmla="*/ 293 h 293"/>
                <a:gd name="T8" fmla="*/ 0 w 81"/>
                <a:gd name="T9" fmla="*/ 199 h 293"/>
                <a:gd name="T10" fmla="*/ 22 w 81"/>
                <a:gd name="T11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293">
                  <a:moveTo>
                    <a:pt x="22" y="0"/>
                  </a:moveTo>
                  <a:lnTo>
                    <a:pt x="62" y="0"/>
                  </a:lnTo>
                  <a:lnTo>
                    <a:pt x="81" y="199"/>
                  </a:lnTo>
                  <a:lnTo>
                    <a:pt x="41" y="293"/>
                  </a:lnTo>
                  <a:lnTo>
                    <a:pt x="0" y="199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93B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229" y="1697"/>
              <a:ext cx="117" cy="157"/>
            </a:xfrm>
            <a:custGeom>
              <a:avLst/>
              <a:gdLst>
                <a:gd name="T0" fmla="*/ 38 w 117"/>
                <a:gd name="T1" fmla="*/ 0 h 157"/>
                <a:gd name="T2" fmla="*/ 117 w 117"/>
                <a:gd name="T3" fmla="*/ 69 h 157"/>
                <a:gd name="T4" fmla="*/ 72 w 117"/>
                <a:gd name="T5" fmla="*/ 157 h 157"/>
                <a:gd name="T6" fmla="*/ 0 w 117"/>
                <a:gd name="T7" fmla="*/ 26 h 157"/>
                <a:gd name="T8" fmla="*/ 38 w 11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57">
                  <a:moveTo>
                    <a:pt x="38" y="0"/>
                  </a:moveTo>
                  <a:lnTo>
                    <a:pt x="117" y="69"/>
                  </a:lnTo>
                  <a:lnTo>
                    <a:pt x="72" y="157"/>
                  </a:lnTo>
                  <a:lnTo>
                    <a:pt x="0" y="2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175" y="1723"/>
              <a:ext cx="171" cy="469"/>
            </a:xfrm>
            <a:custGeom>
              <a:avLst/>
              <a:gdLst>
                <a:gd name="T0" fmla="*/ 54 w 171"/>
                <a:gd name="T1" fmla="*/ 0 h 469"/>
                <a:gd name="T2" fmla="*/ 171 w 171"/>
                <a:gd name="T3" fmla="*/ 469 h 469"/>
                <a:gd name="T4" fmla="*/ 24 w 171"/>
                <a:gd name="T5" fmla="*/ 190 h 469"/>
                <a:gd name="T6" fmla="*/ 47 w 171"/>
                <a:gd name="T7" fmla="*/ 154 h 469"/>
                <a:gd name="T8" fmla="*/ 0 w 171"/>
                <a:gd name="T9" fmla="*/ 119 h 469"/>
                <a:gd name="T10" fmla="*/ 33 w 171"/>
                <a:gd name="T11" fmla="*/ 12 h 469"/>
                <a:gd name="T12" fmla="*/ 54 w 171"/>
                <a:gd name="T13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1" h="469">
                  <a:moveTo>
                    <a:pt x="54" y="0"/>
                  </a:moveTo>
                  <a:lnTo>
                    <a:pt x="171" y="469"/>
                  </a:lnTo>
                  <a:lnTo>
                    <a:pt x="24" y="190"/>
                  </a:lnTo>
                  <a:lnTo>
                    <a:pt x="47" y="154"/>
                  </a:lnTo>
                  <a:lnTo>
                    <a:pt x="0" y="119"/>
                  </a:lnTo>
                  <a:lnTo>
                    <a:pt x="33" y="12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5A8F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346" y="1697"/>
              <a:ext cx="116" cy="157"/>
            </a:xfrm>
            <a:custGeom>
              <a:avLst/>
              <a:gdLst>
                <a:gd name="T0" fmla="*/ 78 w 116"/>
                <a:gd name="T1" fmla="*/ 0 h 157"/>
                <a:gd name="T2" fmla="*/ 0 w 116"/>
                <a:gd name="T3" fmla="*/ 69 h 157"/>
                <a:gd name="T4" fmla="*/ 45 w 116"/>
                <a:gd name="T5" fmla="*/ 157 h 157"/>
                <a:gd name="T6" fmla="*/ 116 w 116"/>
                <a:gd name="T7" fmla="*/ 26 h 157"/>
                <a:gd name="T8" fmla="*/ 78 w 116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57">
                  <a:moveTo>
                    <a:pt x="78" y="0"/>
                  </a:moveTo>
                  <a:lnTo>
                    <a:pt x="0" y="69"/>
                  </a:lnTo>
                  <a:lnTo>
                    <a:pt x="45" y="157"/>
                  </a:lnTo>
                  <a:lnTo>
                    <a:pt x="116" y="26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317" y="1851"/>
              <a:ext cx="57" cy="50"/>
            </a:xfrm>
            <a:custGeom>
              <a:avLst/>
              <a:gdLst>
                <a:gd name="T0" fmla="*/ 4 w 24"/>
                <a:gd name="T1" fmla="*/ 0 h 21"/>
                <a:gd name="T2" fmla="*/ 21 w 24"/>
                <a:gd name="T3" fmla="*/ 0 h 21"/>
                <a:gd name="T4" fmla="*/ 21 w 24"/>
                <a:gd name="T5" fmla="*/ 21 h 21"/>
                <a:gd name="T6" fmla="*/ 4 w 24"/>
                <a:gd name="T7" fmla="*/ 21 h 21"/>
                <a:gd name="T8" fmla="*/ 4 w 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4" y="7"/>
                    <a:pt x="24" y="14"/>
                    <a:pt x="21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solidFill>
              <a:srgbClr val="93B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331" y="2152"/>
              <a:ext cx="34" cy="543"/>
            </a:xfrm>
            <a:custGeom>
              <a:avLst/>
              <a:gdLst>
                <a:gd name="T0" fmla="*/ 7 w 14"/>
                <a:gd name="T1" fmla="*/ 229 h 229"/>
                <a:gd name="T2" fmla="*/ 6 w 14"/>
                <a:gd name="T3" fmla="*/ 0 h 229"/>
                <a:gd name="T4" fmla="*/ 7 w 14"/>
                <a:gd name="T5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29">
                  <a:moveTo>
                    <a:pt x="7" y="229"/>
                  </a:moveTo>
                  <a:cubicBezTo>
                    <a:pt x="1" y="163"/>
                    <a:pt x="0" y="75"/>
                    <a:pt x="6" y="0"/>
                  </a:cubicBezTo>
                  <a:cubicBezTo>
                    <a:pt x="12" y="75"/>
                    <a:pt x="14" y="163"/>
                    <a:pt x="7" y="229"/>
                  </a:cubicBezTo>
                  <a:close/>
                </a:path>
              </a:pathLst>
            </a:custGeom>
            <a:solidFill>
              <a:srgbClr val="3F7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2964" y="1188"/>
              <a:ext cx="535" cy="564"/>
            </a:xfrm>
            <a:custGeom>
              <a:avLst/>
              <a:gdLst>
                <a:gd name="T0" fmla="*/ 157 w 226"/>
                <a:gd name="T1" fmla="*/ 220 h 238"/>
                <a:gd name="T2" fmla="*/ 104 w 226"/>
                <a:gd name="T3" fmla="*/ 35 h 238"/>
                <a:gd name="T4" fmla="*/ 157 w 226"/>
                <a:gd name="T5" fmla="*/ 22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6" h="238">
                  <a:moveTo>
                    <a:pt x="157" y="220"/>
                  </a:moveTo>
                  <a:cubicBezTo>
                    <a:pt x="226" y="202"/>
                    <a:pt x="216" y="0"/>
                    <a:pt x="104" y="35"/>
                  </a:cubicBezTo>
                  <a:cubicBezTo>
                    <a:pt x="0" y="67"/>
                    <a:pt x="87" y="238"/>
                    <a:pt x="157" y="220"/>
                  </a:cubicBezTo>
                  <a:close/>
                </a:path>
              </a:pathLst>
            </a:custGeom>
            <a:solidFill>
              <a:srgbClr val="F2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3156" y="1266"/>
              <a:ext cx="263" cy="220"/>
            </a:xfrm>
            <a:custGeom>
              <a:avLst/>
              <a:gdLst>
                <a:gd name="T0" fmla="*/ 111 w 111"/>
                <a:gd name="T1" fmla="*/ 49 h 93"/>
                <a:gd name="T2" fmla="*/ 24 w 111"/>
                <a:gd name="T3" fmla="*/ 91 h 93"/>
                <a:gd name="T4" fmla="*/ 111 w 111"/>
                <a:gd name="T5" fmla="*/ 4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93">
                  <a:moveTo>
                    <a:pt x="111" y="49"/>
                  </a:moveTo>
                  <a:cubicBezTo>
                    <a:pt x="103" y="63"/>
                    <a:pt x="48" y="89"/>
                    <a:pt x="24" y="91"/>
                  </a:cubicBezTo>
                  <a:cubicBezTo>
                    <a:pt x="0" y="93"/>
                    <a:pt x="22" y="0"/>
                    <a:pt x="111" y="49"/>
                  </a:cubicBezTo>
                  <a:close/>
                </a:path>
              </a:pathLst>
            </a:custGeom>
            <a:solidFill>
              <a:srgbClr val="572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3056" y="1228"/>
              <a:ext cx="361" cy="420"/>
            </a:xfrm>
            <a:custGeom>
              <a:avLst/>
              <a:gdLst>
                <a:gd name="T0" fmla="*/ 50 w 152"/>
                <a:gd name="T1" fmla="*/ 21 h 177"/>
                <a:gd name="T2" fmla="*/ 57 w 152"/>
                <a:gd name="T3" fmla="*/ 177 h 177"/>
                <a:gd name="T4" fmla="*/ 52 w 152"/>
                <a:gd name="T5" fmla="*/ 125 h 177"/>
                <a:gd name="T6" fmla="*/ 66 w 152"/>
                <a:gd name="T7" fmla="*/ 115 h 177"/>
                <a:gd name="T8" fmla="*/ 152 w 152"/>
                <a:gd name="T9" fmla="*/ 68 h 177"/>
                <a:gd name="T10" fmla="*/ 50 w 152"/>
                <a:gd name="T11" fmla="*/ 2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177">
                  <a:moveTo>
                    <a:pt x="50" y="21"/>
                  </a:moveTo>
                  <a:cubicBezTo>
                    <a:pt x="4" y="48"/>
                    <a:pt x="0" y="137"/>
                    <a:pt x="57" y="177"/>
                  </a:cubicBezTo>
                  <a:cubicBezTo>
                    <a:pt x="47" y="165"/>
                    <a:pt x="45" y="150"/>
                    <a:pt x="52" y="125"/>
                  </a:cubicBezTo>
                  <a:cubicBezTo>
                    <a:pt x="55" y="128"/>
                    <a:pt x="68" y="146"/>
                    <a:pt x="66" y="115"/>
                  </a:cubicBezTo>
                  <a:cubicBezTo>
                    <a:pt x="63" y="58"/>
                    <a:pt x="105" y="54"/>
                    <a:pt x="152" y="68"/>
                  </a:cubicBezTo>
                  <a:cubicBezTo>
                    <a:pt x="150" y="19"/>
                    <a:pt x="86" y="0"/>
                    <a:pt x="50" y="21"/>
                  </a:cubicBezTo>
                  <a:close/>
                </a:path>
              </a:pathLst>
            </a:custGeom>
            <a:solidFill>
              <a:srgbClr val="572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3123" y="1444"/>
              <a:ext cx="71" cy="116"/>
            </a:xfrm>
            <a:custGeom>
              <a:avLst/>
              <a:gdLst>
                <a:gd name="T0" fmla="*/ 13 w 30"/>
                <a:gd name="T1" fmla="*/ 1 h 49"/>
                <a:gd name="T2" fmla="*/ 28 w 30"/>
                <a:gd name="T3" fmla="*/ 23 h 49"/>
                <a:gd name="T4" fmla="*/ 18 w 30"/>
                <a:gd name="T5" fmla="*/ 49 h 49"/>
                <a:gd name="T6" fmla="*/ 2 w 30"/>
                <a:gd name="T7" fmla="*/ 26 h 49"/>
                <a:gd name="T8" fmla="*/ 13 w 30"/>
                <a:gd name="T9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9">
                  <a:moveTo>
                    <a:pt x="13" y="1"/>
                  </a:moveTo>
                  <a:cubicBezTo>
                    <a:pt x="20" y="0"/>
                    <a:pt x="27" y="10"/>
                    <a:pt x="28" y="23"/>
                  </a:cubicBezTo>
                  <a:cubicBezTo>
                    <a:pt x="30" y="37"/>
                    <a:pt x="25" y="48"/>
                    <a:pt x="18" y="49"/>
                  </a:cubicBezTo>
                  <a:cubicBezTo>
                    <a:pt x="10" y="49"/>
                    <a:pt x="3" y="39"/>
                    <a:pt x="2" y="26"/>
                  </a:cubicBezTo>
                  <a:cubicBezTo>
                    <a:pt x="0" y="13"/>
                    <a:pt x="5" y="2"/>
                    <a:pt x="13" y="1"/>
                  </a:cubicBezTo>
                  <a:close/>
                </a:path>
              </a:pathLst>
            </a:custGeom>
            <a:solidFill>
              <a:srgbClr val="F2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118" y="1188"/>
              <a:ext cx="536" cy="564"/>
            </a:xfrm>
            <a:custGeom>
              <a:avLst/>
              <a:gdLst>
                <a:gd name="T0" fmla="*/ 69 w 226"/>
                <a:gd name="T1" fmla="*/ 220 h 238"/>
                <a:gd name="T2" fmla="*/ 121 w 226"/>
                <a:gd name="T3" fmla="*/ 35 h 238"/>
                <a:gd name="T4" fmla="*/ 69 w 226"/>
                <a:gd name="T5" fmla="*/ 22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6" h="238">
                  <a:moveTo>
                    <a:pt x="69" y="220"/>
                  </a:moveTo>
                  <a:cubicBezTo>
                    <a:pt x="0" y="202"/>
                    <a:pt x="9" y="0"/>
                    <a:pt x="121" y="35"/>
                  </a:cubicBezTo>
                  <a:cubicBezTo>
                    <a:pt x="226" y="67"/>
                    <a:pt x="138" y="238"/>
                    <a:pt x="69" y="220"/>
                  </a:cubicBezTo>
                  <a:close/>
                </a:path>
              </a:pathLst>
            </a:custGeom>
            <a:solidFill>
              <a:srgbClr val="F2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196" y="1235"/>
              <a:ext cx="363" cy="413"/>
            </a:xfrm>
            <a:custGeom>
              <a:avLst/>
              <a:gdLst>
                <a:gd name="T0" fmla="*/ 97 w 153"/>
                <a:gd name="T1" fmla="*/ 18 h 174"/>
                <a:gd name="T2" fmla="*/ 97 w 153"/>
                <a:gd name="T3" fmla="*/ 174 h 174"/>
                <a:gd name="T4" fmla="*/ 102 w 153"/>
                <a:gd name="T5" fmla="*/ 122 h 174"/>
                <a:gd name="T6" fmla="*/ 87 w 153"/>
                <a:gd name="T7" fmla="*/ 112 h 174"/>
                <a:gd name="T8" fmla="*/ 23 w 153"/>
                <a:gd name="T9" fmla="*/ 65 h 174"/>
                <a:gd name="T10" fmla="*/ 0 w 153"/>
                <a:gd name="T11" fmla="*/ 66 h 174"/>
                <a:gd name="T12" fmla="*/ 97 w 153"/>
                <a:gd name="T13" fmla="*/ 1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3" h="174">
                  <a:moveTo>
                    <a:pt x="97" y="18"/>
                  </a:moveTo>
                  <a:cubicBezTo>
                    <a:pt x="151" y="39"/>
                    <a:pt x="153" y="134"/>
                    <a:pt x="97" y="174"/>
                  </a:cubicBezTo>
                  <a:cubicBezTo>
                    <a:pt x="107" y="162"/>
                    <a:pt x="108" y="147"/>
                    <a:pt x="102" y="122"/>
                  </a:cubicBezTo>
                  <a:cubicBezTo>
                    <a:pt x="98" y="125"/>
                    <a:pt x="89" y="142"/>
                    <a:pt x="87" y="112"/>
                  </a:cubicBezTo>
                  <a:cubicBezTo>
                    <a:pt x="84" y="55"/>
                    <a:pt x="51" y="67"/>
                    <a:pt x="23" y="65"/>
                  </a:cubicBezTo>
                  <a:cubicBezTo>
                    <a:pt x="11" y="65"/>
                    <a:pt x="9" y="53"/>
                    <a:pt x="0" y="66"/>
                  </a:cubicBezTo>
                  <a:cubicBezTo>
                    <a:pt x="8" y="21"/>
                    <a:pt x="52" y="0"/>
                    <a:pt x="97" y="18"/>
                  </a:cubicBezTo>
                  <a:close/>
                </a:path>
              </a:pathLst>
            </a:custGeom>
            <a:solidFill>
              <a:srgbClr val="9978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424" y="1444"/>
              <a:ext cx="69" cy="116"/>
            </a:xfrm>
            <a:custGeom>
              <a:avLst/>
              <a:gdLst>
                <a:gd name="T0" fmla="*/ 17 w 29"/>
                <a:gd name="T1" fmla="*/ 1 h 49"/>
                <a:gd name="T2" fmla="*/ 1 w 29"/>
                <a:gd name="T3" fmla="*/ 23 h 49"/>
                <a:gd name="T4" fmla="*/ 12 w 29"/>
                <a:gd name="T5" fmla="*/ 49 h 49"/>
                <a:gd name="T6" fmla="*/ 28 w 29"/>
                <a:gd name="T7" fmla="*/ 26 h 49"/>
                <a:gd name="T8" fmla="*/ 17 w 29"/>
                <a:gd name="T9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9">
                  <a:moveTo>
                    <a:pt x="17" y="1"/>
                  </a:moveTo>
                  <a:cubicBezTo>
                    <a:pt x="10" y="0"/>
                    <a:pt x="3" y="10"/>
                    <a:pt x="1" y="23"/>
                  </a:cubicBezTo>
                  <a:cubicBezTo>
                    <a:pt x="0" y="37"/>
                    <a:pt x="4" y="48"/>
                    <a:pt x="12" y="49"/>
                  </a:cubicBezTo>
                  <a:cubicBezTo>
                    <a:pt x="19" y="49"/>
                    <a:pt x="26" y="39"/>
                    <a:pt x="28" y="26"/>
                  </a:cubicBezTo>
                  <a:cubicBezTo>
                    <a:pt x="29" y="13"/>
                    <a:pt x="24" y="2"/>
                    <a:pt x="17" y="1"/>
                  </a:cubicBezTo>
                  <a:close/>
                </a:path>
              </a:pathLst>
            </a:custGeom>
            <a:solidFill>
              <a:srgbClr val="F2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623" y="2474"/>
              <a:ext cx="126" cy="150"/>
            </a:xfrm>
            <a:custGeom>
              <a:avLst/>
              <a:gdLst>
                <a:gd name="T0" fmla="*/ 126 w 126"/>
                <a:gd name="T1" fmla="*/ 119 h 150"/>
                <a:gd name="T2" fmla="*/ 43 w 126"/>
                <a:gd name="T3" fmla="*/ 150 h 150"/>
                <a:gd name="T4" fmla="*/ 0 w 126"/>
                <a:gd name="T5" fmla="*/ 31 h 150"/>
                <a:gd name="T6" fmla="*/ 85 w 126"/>
                <a:gd name="T7" fmla="*/ 0 h 150"/>
                <a:gd name="T8" fmla="*/ 126 w 126"/>
                <a:gd name="T9" fmla="*/ 11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50">
                  <a:moveTo>
                    <a:pt x="126" y="119"/>
                  </a:moveTo>
                  <a:lnTo>
                    <a:pt x="43" y="150"/>
                  </a:lnTo>
                  <a:lnTo>
                    <a:pt x="0" y="31"/>
                  </a:lnTo>
                  <a:lnTo>
                    <a:pt x="85" y="0"/>
                  </a:lnTo>
                  <a:lnTo>
                    <a:pt x="126" y="119"/>
                  </a:lnTo>
                  <a:close/>
                </a:path>
              </a:pathLst>
            </a:custGeom>
            <a:solidFill>
              <a:srgbClr val="F2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639" y="2517"/>
              <a:ext cx="128" cy="173"/>
            </a:xfrm>
            <a:custGeom>
              <a:avLst/>
              <a:gdLst>
                <a:gd name="T0" fmla="*/ 0 w 54"/>
                <a:gd name="T1" fmla="*/ 4 h 73"/>
                <a:gd name="T2" fmla="*/ 36 w 54"/>
                <a:gd name="T3" fmla="*/ 0 h 73"/>
                <a:gd name="T4" fmla="*/ 39 w 54"/>
                <a:gd name="T5" fmla="*/ 28 h 73"/>
                <a:gd name="T6" fmla="*/ 54 w 54"/>
                <a:gd name="T7" fmla="*/ 56 h 73"/>
                <a:gd name="T8" fmla="*/ 13 w 54"/>
                <a:gd name="T9" fmla="*/ 73 h 73"/>
                <a:gd name="T10" fmla="*/ 0 w 54"/>
                <a:gd name="T11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73">
                  <a:moveTo>
                    <a:pt x="0" y="4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39" y="61"/>
                    <a:pt x="13" y="51"/>
                    <a:pt x="13" y="7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2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635" y="2515"/>
              <a:ext cx="151" cy="206"/>
            </a:xfrm>
            <a:custGeom>
              <a:avLst/>
              <a:gdLst>
                <a:gd name="T0" fmla="*/ 60 w 64"/>
                <a:gd name="T1" fmla="*/ 68 h 87"/>
                <a:gd name="T2" fmla="*/ 42 w 64"/>
                <a:gd name="T3" fmla="*/ 15 h 87"/>
                <a:gd name="T4" fmla="*/ 32 w 64"/>
                <a:gd name="T5" fmla="*/ 10 h 87"/>
                <a:gd name="T6" fmla="*/ 32 w 64"/>
                <a:gd name="T7" fmla="*/ 10 h 87"/>
                <a:gd name="T8" fmla="*/ 31 w 64"/>
                <a:gd name="T9" fmla="*/ 11 h 87"/>
                <a:gd name="T10" fmla="*/ 29 w 64"/>
                <a:gd name="T11" fmla="*/ 6 h 87"/>
                <a:gd name="T12" fmla="*/ 18 w 64"/>
                <a:gd name="T13" fmla="*/ 1 h 87"/>
                <a:gd name="T14" fmla="*/ 18 w 64"/>
                <a:gd name="T15" fmla="*/ 1 h 87"/>
                <a:gd name="T16" fmla="*/ 13 w 64"/>
                <a:gd name="T17" fmla="*/ 8 h 87"/>
                <a:gd name="T18" fmla="*/ 7 w 64"/>
                <a:gd name="T19" fmla="*/ 8 h 87"/>
                <a:gd name="T20" fmla="*/ 7 w 64"/>
                <a:gd name="T21" fmla="*/ 8 h 87"/>
                <a:gd name="T22" fmla="*/ 2 w 64"/>
                <a:gd name="T23" fmla="*/ 20 h 87"/>
                <a:gd name="T24" fmla="*/ 25 w 64"/>
                <a:gd name="T25" fmla="*/ 78 h 87"/>
                <a:gd name="T26" fmla="*/ 30 w 64"/>
                <a:gd name="T27" fmla="*/ 82 h 87"/>
                <a:gd name="T28" fmla="*/ 40 w 64"/>
                <a:gd name="T29" fmla="*/ 76 h 87"/>
                <a:gd name="T30" fmla="*/ 40 w 64"/>
                <a:gd name="T31" fmla="*/ 76 h 87"/>
                <a:gd name="T32" fmla="*/ 45 w 64"/>
                <a:gd name="T33" fmla="*/ 66 h 87"/>
                <a:gd name="T34" fmla="*/ 60 w 64"/>
                <a:gd name="T35" fmla="*/ 6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4" h="87">
                  <a:moveTo>
                    <a:pt x="60" y="68"/>
                  </a:moveTo>
                  <a:cubicBezTo>
                    <a:pt x="42" y="15"/>
                    <a:pt x="42" y="15"/>
                    <a:pt x="42" y="15"/>
                  </a:cubicBezTo>
                  <a:cubicBezTo>
                    <a:pt x="41" y="11"/>
                    <a:pt x="36" y="8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1" y="10"/>
                    <a:pt x="31" y="10"/>
                    <a:pt x="31" y="11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7" y="2"/>
                    <a:pt x="23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5" y="3"/>
                    <a:pt x="13" y="5"/>
                    <a:pt x="13" y="8"/>
                  </a:cubicBezTo>
                  <a:cubicBezTo>
                    <a:pt x="11" y="8"/>
                    <a:pt x="9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3" y="10"/>
                    <a:pt x="0" y="15"/>
                    <a:pt x="2" y="20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32" y="87"/>
                    <a:pt x="36" y="77"/>
                    <a:pt x="40" y="76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5" y="74"/>
                    <a:pt x="46" y="70"/>
                    <a:pt x="45" y="66"/>
                  </a:cubicBezTo>
                  <a:cubicBezTo>
                    <a:pt x="45" y="62"/>
                    <a:pt x="64" y="79"/>
                    <a:pt x="60" y="68"/>
                  </a:cubicBezTo>
                  <a:close/>
                </a:path>
              </a:pathLst>
            </a:custGeom>
            <a:solidFill>
              <a:srgbClr val="F2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682" y="2671"/>
              <a:ext cx="52" cy="64"/>
            </a:xfrm>
            <a:custGeom>
              <a:avLst/>
              <a:gdLst>
                <a:gd name="T0" fmla="*/ 17 w 22"/>
                <a:gd name="T1" fmla="*/ 26 h 27"/>
                <a:gd name="T2" fmla="*/ 17 w 22"/>
                <a:gd name="T3" fmla="*/ 26 h 27"/>
                <a:gd name="T4" fmla="*/ 20 w 22"/>
                <a:gd name="T5" fmla="*/ 18 h 27"/>
                <a:gd name="T6" fmla="*/ 16 w 22"/>
                <a:gd name="T7" fmla="*/ 6 h 27"/>
                <a:gd name="T8" fmla="*/ 16 w 22"/>
                <a:gd name="T9" fmla="*/ 5 h 27"/>
                <a:gd name="T10" fmla="*/ 0 w 22"/>
                <a:gd name="T11" fmla="*/ 0 h 27"/>
                <a:gd name="T12" fmla="*/ 9 w 22"/>
                <a:gd name="T13" fmla="*/ 23 h 27"/>
                <a:gd name="T14" fmla="*/ 17 w 22"/>
                <a:gd name="T15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7">
                  <a:moveTo>
                    <a:pt x="17" y="26"/>
                  </a:moveTo>
                  <a:cubicBezTo>
                    <a:pt x="17" y="26"/>
                    <a:pt x="17" y="26"/>
                    <a:pt x="17" y="26"/>
                  </a:cubicBezTo>
                  <a:cubicBezTo>
                    <a:pt x="20" y="25"/>
                    <a:pt x="22" y="21"/>
                    <a:pt x="20" y="1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6"/>
                    <a:pt x="14" y="27"/>
                    <a:pt x="17" y="26"/>
                  </a:cubicBezTo>
                  <a:close/>
                </a:path>
              </a:pathLst>
            </a:custGeom>
            <a:solidFill>
              <a:srgbClr val="F2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639" y="2550"/>
              <a:ext cx="91" cy="171"/>
            </a:xfrm>
            <a:custGeom>
              <a:avLst/>
              <a:gdLst>
                <a:gd name="T0" fmla="*/ 14 w 38"/>
                <a:gd name="T1" fmla="*/ 65 h 72"/>
                <a:gd name="T2" fmla="*/ 24 w 38"/>
                <a:gd name="T3" fmla="*/ 65 h 72"/>
                <a:gd name="T4" fmla="*/ 38 w 38"/>
                <a:gd name="T5" fmla="*/ 16 h 72"/>
                <a:gd name="T6" fmla="*/ 18 w 38"/>
                <a:gd name="T7" fmla="*/ 0 h 72"/>
                <a:gd name="T8" fmla="*/ 8 w 38"/>
                <a:gd name="T9" fmla="*/ 17 h 72"/>
                <a:gd name="T10" fmla="*/ 0 w 38"/>
                <a:gd name="T11" fmla="*/ 33 h 72"/>
                <a:gd name="T12" fmla="*/ 0 w 38"/>
                <a:gd name="T13" fmla="*/ 72 h 72"/>
                <a:gd name="T14" fmla="*/ 14 w 38"/>
                <a:gd name="T1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72">
                  <a:moveTo>
                    <a:pt x="14" y="65"/>
                  </a:moveTo>
                  <a:cubicBezTo>
                    <a:pt x="14" y="59"/>
                    <a:pt x="20" y="56"/>
                    <a:pt x="24" y="6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2" y="18"/>
                    <a:pt x="0" y="28"/>
                    <a:pt x="0" y="33"/>
                  </a:cubicBezTo>
                  <a:cubicBezTo>
                    <a:pt x="0" y="72"/>
                    <a:pt x="0" y="72"/>
                    <a:pt x="0" y="72"/>
                  </a:cubicBezTo>
                  <a:lnTo>
                    <a:pt x="14" y="65"/>
                  </a:lnTo>
                  <a:close/>
                </a:path>
              </a:pathLst>
            </a:custGeom>
            <a:solidFill>
              <a:srgbClr val="F2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732" y="2645"/>
              <a:ext cx="52" cy="69"/>
            </a:xfrm>
            <a:custGeom>
              <a:avLst/>
              <a:gdLst>
                <a:gd name="T0" fmla="*/ 17 w 22"/>
                <a:gd name="T1" fmla="*/ 28 h 29"/>
                <a:gd name="T2" fmla="*/ 17 w 22"/>
                <a:gd name="T3" fmla="*/ 28 h 29"/>
                <a:gd name="T4" fmla="*/ 22 w 22"/>
                <a:gd name="T5" fmla="*/ 21 h 29"/>
                <a:gd name="T6" fmla="*/ 15 w 22"/>
                <a:gd name="T7" fmla="*/ 0 h 29"/>
                <a:gd name="T8" fmla="*/ 0 w 22"/>
                <a:gd name="T9" fmla="*/ 7 h 29"/>
                <a:gd name="T10" fmla="*/ 10 w 22"/>
                <a:gd name="T11" fmla="*/ 24 h 29"/>
                <a:gd name="T12" fmla="*/ 17 w 22"/>
                <a:gd name="T1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9">
                  <a:moveTo>
                    <a:pt x="17" y="28"/>
                  </a:moveTo>
                  <a:cubicBezTo>
                    <a:pt x="17" y="28"/>
                    <a:pt x="17" y="28"/>
                    <a:pt x="17" y="28"/>
                  </a:cubicBezTo>
                  <a:cubicBezTo>
                    <a:pt x="20" y="27"/>
                    <a:pt x="22" y="24"/>
                    <a:pt x="22" y="2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7"/>
                    <a:pt x="14" y="29"/>
                    <a:pt x="17" y="28"/>
                  </a:cubicBezTo>
                  <a:close/>
                </a:path>
              </a:pathLst>
            </a:custGeom>
            <a:solidFill>
              <a:srgbClr val="F2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722" y="2626"/>
              <a:ext cx="38" cy="97"/>
            </a:xfrm>
            <a:custGeom>
              <a:avLst/>
              <a:gdLst>
                <a:gd name="T0" fmla="*/ 11 w 16"/>
                <a:gd name="T1" fmla="*/ 40 h 41"/>
                <a:gd name="T2" fmla="*/ 11 w 16"/>
                <a:gd name="T3" fmla="*/ 40 h 41"/>
                <a:gd name="T4" fmla="*/ 15 w 16"/>
                <a:gd name="T5" fmla="*/ 32 h 41"/>
                <a:gd name="T6" fmla="*/ 10 w 16"/>
                <a:gd name="T7" fmla="*/ 20 h 41"/>
                <a:gd name="T8" fmla="*/ 10 w 16"/>
                <a:gd name="T9" fmla="*/ 0 h 41"/>
                <a:gd name="T10" fmla="*/ 0 w 16"/>
                <a:gd name="T11" fmla="*/ 29 h 41"/>
                <a:gd name="T12" fmla="*/ 3 w 16"/>
                <a:gd name="T13" fmla="*/ 36 h 41"/>
                <a:gd name="T14" fmla="*/ 11 w 16"/>
                <a:gd name="T15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41">
                  <a:moveTo>
                    <a:pt x="11" y="40"/>
                  </a:moveTo>
                  <a:cubicBezTo>
                    <a:pt x="11" y="40"/>
                    <a:pt x="11" y="40"/>
                    <a:pt x="11" y="40"/>
                  </a:cubicBezTo>
                  <a:cubicBezTo>
                    <a:pt x="14" y="39"/>
                    <a:pt x="16" y="35"/>
                    <a:pt x="15" y="32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40"/>
                    <a:pt x="8" y="41"/>
                    <a:pt x="11" y="40"/>
                  </a:cubicBezTo>
                  <a:close/>
                </a:path>
              </a:pathLst>
            </a:custGeom>
            <a:solidFill>
              <a:srgbClr val="F2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727" y="2612"/>
              <a:ext cx="78" cy="92"/>
            </a:xfrm>
            <a:custGeom>
              <a:avLst/>
              <a:gdLst>
                <a:gd name="T0" fmla="*/ 28 w 33"/>
                <a:gd name="T1" fmla="*/ 38 h 39"/>
                <a:gd name="T2" fmla="*/ 28 w 33"/>
                <a:gd name="T3" fmla="*/ 38 h 39"/>
                <a:gd name="T4" fmla="*/ 32 w 33"/>
                <a:gd name="T5" fmla="*/ 30 h 39"/>
                <a:gd name="T6" fmla="*/ 16 w 33"/>
                <a:gd name="T7" fmla="*/ 0 h 39"/>
                <a:gd name="T8" fmla="*/ 0 w 33"/>
                <a:gd name="T9" fmla="*/ 3 h 39"/>
                <a:gd name="T10" fmla="*/ 21 w 33"/>
                <a:gd name="T11" fmla="*/ 30 h 39"/>
                <a:gd name="T12" fmla="*/ 20 w 33"/>
                <a:gd name="T13" fmla="*/ 33 h 39"/>
                <a:gd name="T14" fmla="*/ 28 w 33"/>
                <a:gd name="T15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39">
                  <a:moveTo>
                    <a:pt x="28" y="38"/>
                  </a:moveTo>
                  <a:cubicBezTo>
                    <a:pt x="28" y="38"/>
                    <a:pt x="28" y="38"/>
                    <a:pt x="28" y="38"/>
                  </a:cubicBezTo>
                  <a:cubicBezTo>
                    <a:pt x="31" y="37"/>
                    <a:pt x="33" y="34"/>
                    <a:pt x="32" y="3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7"/>
                    <a:pt x="25" y="39"/>
                    <a:pt x="28" y="38"/>
                  </a:cubicBezTo>
                  <a:close/>
                </a:path>
              </a:pathLst>
            </a:custGeom>
            <a:solidFill>
              <a:srgbClr val="F2C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625" y="2579"/>
              <a:ext cx="152" cy="52"/>
            </a:xfrm>
            <a:custGeom>
              <a:avLst/>
              <a:gdLst>
                <a:gd name="T0" fmla="*/ 152 w 152"/>
                <a:gd name="T1" fmla="*/ 33 h 52"/>
                <a:gd name="T2" fmla="*/ 5 w 152"/>
                <a:gd name="T3" fmla="*/ 52 h 52"/>
                <a:gd name="T4" fmla="*/ 0 w 152"/>
                <a:gd name="T5" fmla="*/ 19 h 52"/>
                <a:gd name="T6" fmla="*/ 147 w 152"/>
                <a:gd name="T7" fmla="*/ 0 h 52"/>
                <a:gd name="T8" fmla="*/ 152 w 152"/>
                <a:gd name="T9" fmla="*/ 3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52">
                  <a:moveTo>
                    <a:pt x="152" y="33"/>
                  </a:moveTo>
                  <a:lnTo>
                    <a:pt x="5" y="52"/>
                  </a:lnTo>
                  <a:lnTo>
                    <a:pt x="0" y="19"/>
                  </a:lnTo>
                  <a:lnTo>
                    <a:pt x="147" y="0"/>
                  </a:lnTo>
                  <a:lnTo>
                    <a:pt x="152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4519" y="1821"/>
              <a:ext cx="260" cy="786"/>
            </a:xfrm>
            <a:custGeom>
              <a:avLst/>
              <a:gdLst>
                <a:gd name="T0" fmla="*/ 0 w 110"/>
                <a:gd name="T1" fmla="*/ 34 h 332"/>
                <a:gd name="T2" fmla="*/ 49 w 110"/>
                <a:gd name="T3" fmla="*/ 0 h 332"/>
                <a:gd name="T4" fmla="*/ 72 w 110"/>
                <a:gd name="T5" fmla="*/ 52 h 332"/>
                <a:gd name="T6" fmla="*/ 110 w 110"/>
                <a:gd name="T7" fmla="*/ 322 h 332"/>
                <a:gd name="T8" fmla="*/ 110 w 110"/>
                <a:gd name="T9" fmla="*/ 322 h 332"/>
                <a:gd name="T10" fmla="*/ 42 w 110"/>
                <a:gd name="T11" fmla="*/ 332 h 332"/>
                <a:gd name="T12" fmla="*/ 42 w 110"/>
                <a:gd name="T13" fmla="*/ 332 h 332"/>
                <a:gd name="T14" fmla="*/ 0 w 110"/>
                <a:gd name="T15" fmla="*/ 34 h 332"/>
                <a:gd name="T16" fmla="*/ 0 w 110"/>
                <a:gd name="T17" fmla="*/ 3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332">
                  <a:moveTo>
                    <a:pt x="0" y="34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67" y="12"/>
                    <a:pt x="71" y="44"/>
                    <a:pt x="72" y="52"/>
                  </a:cubicBezTo>
                  <a:cubicBezTo>
                    <a:pt x="110" y="322"/>
                    <a:pt x="110" y="322"/>
                    <a:pt x="110" y="322"/>
                  </a:cubicBezTo>
                  <a:cubicBezTo>
                    <a:pt x="110" y="322"/>
                    <a:pt x="110" y="322"/>
                    <a:pt x="110" y="322"/>
                  </a:cubicBezTo>
                  <a:cubicBezTo>
                    <a:pt x="42" y="332"/>
                    <a:pt x="42" y="332"/>
                    <a:pt x="42" y="332"/>
                  </a:cubicBezTo>
                  <a:cubicBezTo>
                    <a:pt x="42" y="332"/>
                    <a:pt x="42" y="332"/>
                    <a:pt x="42" y="33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3F7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438" y="1809"/>
              <a:ext cx="199" cy="841"/>
            </a:xfrm>
            <a:custGeom>
              <a:avLst/>
              <a:gdLst>
                <a:gd name="T0" fmla="*/ 84 w 84"/>
                <a:gd name="T1" fmla="*/ 6 h 355"/>
                <a:gd name="T2" fmla="*/ 69 w 84"/>
                <a:gd name="T3" fmla="*/ 60 h 355"/>
                <a:gd name="T4" fmla="*/ 65 w 84"/>
                <a:gd name="T5" fmla="*/ 276 h 355"/>
                <a:gd name="T6" fmla="*/ 0 w 84"/>
                <a:gd name="T7" fmla="*/ 277 h 355"/>
                <a:gd name="T8" fmla="*/ 18 w 84"/>
                <a:gd name="T9" fmla="*/ 36 h 355"/>
                <a:gd name="T10" fmla="*/ 54 w 84"/>
                <a:gd name="T11" fmla="*/ 0 h 355"/>
                <a:gd name="T12" fmla="*/ 84 w 84"/>
                <a:gd name="T13" fmla="*/ 6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355">
                  <a:moveTo>
                    <a:pt x="84" y="6"/>
                  </a:moveTo>
                  <a:cubicBezTo>
                    <a:pt x="78" y="16"/>
                    <a:pt x="72" y="27"/>
                    <a:pt x="69" y="60"/>
                  </a:cubicBezTo>
                  <a:cubicBezTo>
                    <a:pt x="65" y="94"/>
                    <a:pt x="65" y="198"/>
                    <a:pt x="65" y="276"/>
                  </a:cubicBezTo>
                  <a:cubicBezTo>
                    <a:pt x="65" y="355"/>
                    <a:pt x="0" y="277"/>
                    <a:pt x="0" y="277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54" y="0"/>
                    <a:pt x="54" y="0"/>
                    <a:pt x="54" y="0"/>
                  </a:cubicBezTo>
                  <a:lnTo>
                    <a:pt x="84" y="6"/>
                  </a:lnTo>
                  <a:close/>
                </a:path>
              </a:pathLst>
            </a:custGeom>
            <a:solidFill>
              <a:srgbClr val="5A8F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4346" y="1723"/>
              <a:ext cx="187" cy="469"/>
            </a:xfrm>
            <a:custGeom>
              <a:avLst/>
              <a:gdLst>
                <a:gd name="T0" fmla="*/ 116 w 187"/>
                <a:gd name="T1" fmla="*/ 0 h 469"/>
                <a:gd name="T2" fmla="*/ 0 w 187"/>
                <a:gd name="T3" fmla="*/ 469 h 469"/>
                <a:gd name="T4" fmla="*/ 163 w 187"/>
                <a:gd name="T5" fmla="*/ 211 h 469"/>
                <a:gd name="T6" fmla="*/ 142 w 187"/>
                <a:gd name="T7" fmla="*/ 164 h 469"/>
                <a:gd name="T8" fmla="*/ 187 w 187"/>
                <a:gd name="T9" fmla="*/ 128 h 469"/>
                <a:gd name="T10" fmla="*/ 137 w 187"/>
                <a:gd name="T11" fmla="*/ 12 h 469"/>
                <a:gd name="T12" fmla="*/ 116 w 187"/>
                <a:gd name="T13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7" h="469">
                  <a:moveTo>
                    <a:pt x="116" y="0"/>
                  </a:moveTo>
                  <a:lnTo>
                    <a:pt x="0" y="469"/>
                  </a:lnTo>
                  <a:lnTo>
                    <a:pt x="163" y="211"/>
                  </a:lnTo>
                  <a:lnTo>
                    <a:pt x="142" y="164"/>
                  </a:lnTo>
                  <a:lnTo>
                    <a:pt x="187" y="128"/>
                  </a:lnTo>
                  <a:lnTo>
                    <a:pt x="137" y="12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3F7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4346" y="1723"/>
              <a:ext cx="168" cy="469"/>
            </a:xfrm>
            <a:custGeom>
              <a:avLst/>
              <a:gdLst>
                <a:gd name="T0" fmla="*/ 116 w 168"/>
                <a:gd name="T1" fmla="*/ 0 h 469"/>
                <a:gd name="T2" fmla="*/ 0 w 168"/>
                <a:gd name="T3" fmla="*/ 469 h 469"/>
                <a:gd name="T4" fmla="*/ 147 w 168"/>
                <a:gd name="T5" fmla="*/ 190 h 469"/>
                <a:gd name="T6" fmla="*/ 123 w 168"/>
                <a:gd name="T7" fmla="*/ 154 h 469"/>
                <a:gd name="T8" fmla="*/ 168 w 168"/>
                <a:gd name="T9" fmla="*/ 119 h 469"/>
                <a:gd name="T10" fmla="*/ 137 w 168"/>
                <a:gd name="T11" fmla="*/ 12 h 469"/>
                <a:gd name="T12" fmla="*/ 116 w 168"/>
                <a:gd name="T13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469">
                  <a:moveTo>
                    <a:pt x="116" y="0"/>
                  </a:moveTo>
                  <a:lnTo>
                    <a:pt x="0" y="469"/>
                  </a:lnTo>
                  <a:lnTo>
                    <a:pt x="147" y="190"/>
                  </a:lnTo>
                  <a:lnTo>
                    <a:pt x="123" y="154"/>
                  </a:lnTo>
                  <a:lnTo>
                    <a:pt x="168" y="119"/>
                  </a:lnTo>
                  <a:lnTo>
                    <a:pt x="137" y="12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5A8F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</p:grpSp>
      <p:sp>
        <p:nvSpPr>
          <p:cNvPr id="77" name="Oval 76"/>
          <p:cNvSpPr/>
          <p:nvPr/>
        </p:nvSpPr>
        <p:spPr>
          <a:xfrm>
            <a:off x="6344853" y="2100891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8" name="Picture 7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6024" y="2314251"/>
            <a:ext cx="304800" cy="304800"/>
          </a:xfrm>
          <a:prstGeom prst="rect">
            <a:avLst/>
          </a:prstGeom>
        </p:spPr>
      </p:pic>
      <p:sp>
        <p:nvSpPr>
          <p:cNvPr id="79" name="Oval 78"/>
          <p:cNvSpPr/>
          <p:nvPr/>
        </p:nvSpPr>
        <p:spPr>
          <a:xfrm>
            <a:off x="6344853" y="3088948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/>
          <p:cNvSpPr/>
          <p:nvPr/>
        </p:nvSpPr>
        <p:spPr>
          <a:xfrm>
            <a:off x="6344853" y="4077524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/>
          <p:cNvSpPr/>
          <p:nvPr/>
        </p:nvSpPr>
        <p:spPr>
          <a:xfrm>
            <a:off x="6344853" y="5063117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2" name="Picture 8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6024" y="3302308"/>
            <a:ext cx="304800" cy="304800"/>
          </a:xfrm>
          <a:prstGeom prst="rect">
            <a:avLst/>
          </a:prstGeom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58213" y="4290884"/>
            <a:ext cx="304800" cy="304800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58213" y="5293949"/>
            <a:ext cx="304800" cy="304800"/>
          </a:xfrm>
          <a:prstGeom prst="rect">
            <a:avLst/>
          </a:prstGeom>
        </p:spPr>
      </p:pic>
      <p:sp>
        <p:nvSpPr>
          <p:cNvPr id="85" name="TextBox 84"/>
          <p:cNvSpPr txBox="1"/>
          <p:nvPr/>
        </p:nvSpPr>
        <p:spPr>
          <a:xfrm>
            <a:off x="7091995" y="210089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86" name="Rectangle 85"/>
          <p:cNvSpPr>
            <a:spLocks noChangeArrowheads="1"/>
          </p:cNvSpPr>
          <p:nvPr/>
        </p:nvSpPr>
        <p:spPr bwMode="auto">
          <a:xfrm>
            <a:off x="7091994" y="233514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7091995" y="308894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88" name="Rectangle 87"/>
          <p:cNvSpPr>
            <a:spLocks noChangeArrowheads="1"/>
          </p:cNvSpPr>
          <p:nvPr/>
        </p:nvSpPr>
        <p:spPr bwMode="auto">
          <a:xfrm>
            <a:off x="7091994" y="332320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7076373" y="407454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90" name="Rectangle 89"/>
          <p:cNvSpPr>
            <a:spLocks noChangeArrowheads="1"/>
          </p:cNvSpPr>
          <p:nvPr/>
        </p:nvSpPr>
        <p:spPr bwMode="auto">
          <a:xfrm>
            <a:off x="7076372" y="430879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7091995" y="5024474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92" name="Rectangle 91"/>
          <p:cNvSpPr>
            <a:spLocks noChangeArrowheads="1"/>
          </p:cNvSpPr>
          <p:nvPr/>
        </p:nvSpPr>
        <p:spPr bwMode="auto">
          <a:xfrm>
            <a:off x="7091994" y="5258727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6344853" y="809783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4" name="Rectangle 93"/>
          <p:cNvSpPr>
            <a:spLocks noChangeArrowheads="1"/>
          </p:cNvSpPr>
          <p:nvPr/>
        </p:nvSpPr>
        <p:spPr bwMode="auto">
          <a:xfrm>
            <a:off x="6344853" y="1272517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366170014"/>
      </p:ext>
    </p:extLst>
  </p:cSld>
  <p:clrMapOvr>
    <a:masterClrMapping/>
  </p:clrMapOvr>
  <p:transition spd="slow">
    <p:push dir="u"/>
  </p:transition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352425" y="676588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352425" y="1139322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81995" y="340923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181994" y="364348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8449277" y="340923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8449276" y="364348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156450" y="4806839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1156449" y="5041092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7340921" y="4806839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7340920" y="5041092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402012" y="1813160"/>
            <a:ext cx="5387976" cy="4104419"/>
            <a:chOff x="3628939" y="1996138"/>
            <a:chExt cx="5080001" cy="3869812"/>
          </a:xfrm>
        </p:grpSpPr>
        <p:sp>
          <p:nvSpPr>
            <p:cNvPr id="26" name="Shape 20"/>
            <p:cNvSpPr/>
            <p:nvPr/>
          </p:nvSpPr>
          <p:spPr>
            <a:xfrm>
              <a:off x="4868269" y="3077380"/>
              <a:ext cx="2599039" cy="27885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108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  <p:sp>
          <p:nvSpPr>
            <p:cNvPr id="27" name="Shape 21"/>
            <p:cNvSpPr/>
            <p:nvPr/>
          </p:nvSpPr>
          <p:spPr>
            <a:xfrm>
              <a:off x="6473348" y="3077380"/>
              <a:ext cx="2235592" cy="2401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14" y="0"/>
                  </a:moveTo>
                  <a:lnTo>
                    <a:pt x="0" y="21600"/>
                  </a:lnTo>
                  <a:lnTo>
                    <a:pt x="21600" y="0"/>
                  </a:lnTo>
                  <a:lnTo>
                    <a:pt x="10814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  <p:sp>
          <p:nvSpPr>
            <p:cNvPr id="28" name="Shape 22"/>
            <p:cNvSpPr/>
            <p:nvPr/>
          </p:nvSpPr>
          <p:spPr>
            <a:xfrm>
              <a:off x="3635269" y="3077380"/>
              <a:ext cx="2218246" cy="2382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86" y="0"/>
                  </a:moveTo>
                  <a:lnTo>
                    <a:pt x="21600" y="21600"/>
                  </a:lnTo>
                  <a:lnTo>
                    <a:pt x="0" y="0"/>
                  </a:lnTo>
                  <a:lnTo>
                    <a:pt x="10786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  <p:sp>
          <p:nvSpPr>
            <p:cNvPr id="29" name="Shape 23"/>
            <p:cNvSpPr/>
            <p:nvPr/>
          </p:nvSpPr>
          <p:spPr>
            <a:xfrm>
              <a:off x="4885630" y="1996138"/>
              <a:ext cx="2564233" cy="982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104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15497" y="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  <p:sp>
          <p:nvSpPr>
            <p:cNvPr id="30" name="Shape 24"/>
            <p:cNvSpPr/>
            <p:nvPr/>
          </p:nvSpPr>
          <p:spPr>
            <a:xfrm>
              <a:off x="6850770" y="1996138"/>
              <a:ext cx="1846546" cy="982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232" y="0"/>
                  </a:moveTo>
                  <a:lnTo>
                    <a:pt x="0" y="0"/>
                  </a:lnTo>
                  <a:lnTo>
                    <a:pt x="8475" y="21600"/>
                  </a:lnTo>
                  <a:lnTo>
                    <a:pt x="21600" y="21600"/>
                  </a:lnTo>
                  <a:lnTo>
                    <a:pt x="11232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  <p:sp>
          <p:nvSpPr>
            <p:cNvPr id="31" name="Shape 25"/>
            <p:cNvSpPr/>
            <p:nvPr/>
          </p:nvSpPr>
          <p:spPr>
            <a:xfrm>
              <a:off x="3628939" y="1996138"/>
              <a:ext cx="1855868" cy="982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3168" y="21600"/>
                  </a:lnTo>
                  <a:lnTo>
                    <a:pt x="21600" y="0"/>
                  </a:lnTo>
                  <a:lnTo>
                    <a:pt x="10315" y="0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5228347" y="3239959"/>
            <a:ext cx="17353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3" name="Rectangle 32"/>
          <p:cNvSpPr>
            <a:spLocks noChangeArrowheads="1"/>
          </p:cNvSpPr>
          <p:nvPr/>
        </p:nvSpPr>
        <p:spPr bwMode="auto">
          <a:xfrm>
            <a:off x="5228346" y="3474212"/>
            <a:ext cx="1735305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2660" y="206284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9452852"/>
      </p:ext>
    </p:extLst>
  </p:cSld>
  <p:clrMapOvr>
    <a:masterClrMapping/>
  </p:clrMapOvr>
  <p:transition spd="slow">
    <p:push dir="u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363215" y="678928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363215" y="1141662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632061" y="2137523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7632060" y="2371776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7632061" y="336148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7632060" y="359573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7632061" y="4649447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7632060" y="4883700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926217" y="2137523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926216" y="2371776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926217" y="336148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926216" y="359573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926217" y="4649447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926216" y="4883700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5" name="Shape"/>
          <p:cNvSpPr/>
          <p:nvPr/>
        </p:nvSpPr>
        <p:spPr>
          <a:xfrm>
            <a:off x="4801583" y="2476077"/>
            <a:ext cx="2647297" cy="2746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93" extrusionOk="0">
                <a:moveTo>
                  <a:pt x="11768" y="2"/>
                </a:moveTo>
                <a:cubicBezTo>
                  <a:pt x="11517" y="-7"/>
                  <a:pt x="11264" y="7"/>
                  <a:pt x="11010" y="45"/>
                </a:cubicBezTo>
                <a:cubicBezTo>
                  <a:pt x="10233" y="161"/>
                  <a:pt x="9515" y="501"/>
                  <a:pt x="8945" y="1011"/>
                </a:cubicBezTo>
                <a:cubicBezTo>
                  <a:pt x="8575" y="1028"/>
                  <a:pt x="8217" y="1130"/>
                  <a:pt x="7896" y="1305"/>
                </a:cubicBezTo>
                <a:cubicBezTo>
                  <a:pt x="7033" y="1774"/>
                  <a:pt x="6566" y="2661"/>
                  <a:pt x="6399" y="3585"/>
                </a:cubicBezTo>
                <a:cubicBezTo>
                  <a:pt x="6287" y="4205"/>
                  <a:pt x="6304" y="4846"/>
                  <a:pt x="6459" y="5470"/>
                </a:cubicBezTo>
                <a:cubicBezTo>
                  <a:pt x="6459" y="5476"/>
                  <a:pt x="6459" y="5482"/>
                  <a:pt x="6459" y="5488"/>
                </a:cubicBezTo>
                <a:cubicBezTo>
                  <a:pt x="6408" y="5432"/>
                  <a:pt x="6309" y="5328"/>
                  <a:pt x="6171" y="5375"/>
                </a:cubicBezTo>
                <a:cubicBezTo>
                  <a:pt x="6067" y="5410"/>
                  <a:pt x="5945" y="5523"/>
                  <a:pt x="5865" y="5774"/>
                </a:cubicBezTo>
                <a:cubicBezTo>
                  <a:pt x="5711" y="6252"/>
                  <a:pt x="5710" y="6877"/>
                  <a:pt x="5986" y="7391"/>
                </a:cubicBezTo>
                <a:cubicBezTo>
                  <a:pt x="6281" y="7940"/>
                  <a:pt x="6604" y="7831"/>
                  <a:pt x="6661" y="7886"/>
                </a:cubicBezTo>
                <a:cubicBezTo>
                  <a:pt x="6679" y="7975"/>
                  <a:pt x="6697" y="8066"/>
                  <a:pt x="6717" y="8157"/>
                </a:cubicBezTo>
                <a:cubicBezTo>
                  <a:pt x="6798" y="8528"/>
                  <a:pt x="6906" y="8893"/>
                  <a:pt x="7043" y="9248"/>
                </a:cubicBezTo>
                <a:cubicBezTo>
                  <a:pt x="7074" y="9327"/>
                  <a:pt x="7106" y="9408"/>
                  <a:pt x="7140" y="9487"/>
                </a:cubicBezTo>
                <a:cubicBezTo>
                  <a:pt x="7439" y="10238"/>
                  <a:pt x="7896" y="11014"/>
                  <a:pt x="8573" y="11580"/>
                </a:cubicBezTo>
                <a:lnTo>
                  <a:pt x="8515" y="12569"/>
                </a:lnTo>
                <a:cubicBezTo>
                  <a:pt x="8604" y="12879"/>
                  <a:pt x="8781" y="13163"/>
                  <a:pt x="9035" y="13377"/>
                </a:cubicBezTo>
                <a:cubicBezTo>
                  <a:pt x="9459" y="13735"/>
                  <a:pt x="10040" y="13909"/>
                  <a:pt x="10808" y="13910"/>
                </a:cubicBezTo>
                <a:cubicBezTo>
                  <a:pt x="11578" y="13915"/>
                  <a:pt x="12155" y="13737"/>
                  <a:pt x="12576" y="13377"/>
                </a:cubicBezTo>
                <a:cubicBezTo>
                  <a:pt x="12819" y="13170"/>
                  <a:pt x="12992" y="12900"/>
                  <a:pt x="13085" y="12602"/>
                </a:cubicBezTo>
                <a:lnTo>
                  <a:pt x="13053" y="11574"/>
                </a:lnTo>
                <a:cubicBezTo>
                  <a:pt x="14252" y="10559"/>
                  <a:pt x="14728" y="8857"/>
                  <a:pt x="14931" y="7900"/>
                </a:cubicBezTo>
                <a:cubicBezTo>
                  <a:pt x="14950" y="7812"/>
                  <a:pt x="15298" y="7979"/>
                  <a:pt x="15614" y="7391"/>
                </a:cubicBezTo>
                <a:cubicBezTo>
                  <a:pt x="15890" y="6877"/>
                  <a:pt x="15889" y="6252"/>
                  <a:pt x="15735" y="5774"/>
                </a:cubicBezTo>
                <a:cubicBezTo>
                  <a:pt x="15655" y="5523"/>
                  <a:pt x="15533" y="5410"/>
                  <a:pt x="15429" y="5375"/>
                </a:cubicBezTo>
                <a:cubicBezTo>
                  <a:pt x="15221" y="5305"/>
                  <a:pt x="15103" y="5576"/>
                  <a:pt x="15103" y="5509"/>
                </a:cubicBezTo>
                <a:cubicBezTo>
                  <a:pt x="15102" y="5460"/>
                  <a:pt x="15099" y="5415"/>
                  <a:pt x="15099" y="5367"/>
                </a:cubicBezTo>
                <a:cubicBezTo>
                  <a:pt x="15197" y="4987"/>
                  <a:pt x="15240" y="4594"/>
                  <a:pt x="15216" y="4202"/>
                </a:cubicBezTo>
                <a:cubicBezTo>
                  <a:pt x="15187" y="3718"/>
                  <a:pt x="15063" y="3244"/>
                  <a:pt x="14852" y="2803"/>
                </a:cubicBezTo>
                <a:lnTo>
                  <a:pt x="15274" y="3223"/>
                </a:lnTo>
                <a:cubicBezTo>
                  <a:pt x="15205" y="2208"/>
                  <a:pt x="14674" y="1291"/>
                  <a:pt x="13845" y="697"/>
                </a:cubicBezTo>
                <a:cubicBezTo>
                  <a:pt x="13245" y="268"/>
                  <a:pt x="12520" y="30"/>
                  <a:pt x="11768" y="2"/>
                </a:cubicBezTo>
                <a:close/>
                <a:moveTo>
                  <a:pt x="6524" y="12426"/>
                </a:moveTo>
                <a:cubicBezTo>
                  <a:pt x="5884" y="12546"/>
                  <a:pt x="5245" y="12684"/>
                  <a:pt x="4615" y="12849"/>
                </a:cubicBezTo>
                <a:cubicBezTo>
                  <a:pt x="3642" y="13105"/>
                  <a:pt x="2662" y="13425"/>
                  <a:pt x="1942" y="14107"/>
                </a:cubicBezTo>
                <a:cubicBezTo>
                  <a:pt x="1671" y="14364"/>
                  <a:pt x="1449" y="14661"/>
                  <a:pt x="1286" y="14990"/>
                </a:cubicBezTo>
                <a:lnTo>
                  <a:pt x="0" y="18122"/>
                </a:lnTo>
                <a:cubicBezTo>
                  <a:pt x="2241" y="19709"/>
                  <a:pt x="4873" y="20812"/>
                  <a:pt x="7730" y="21279"/>
                </a:cubicBezTo>
                <a:cubicBezTo>
                  <a:pt x="7312" y="19855"/>
                  <a:pt x="7032" y="18132"/>
                  <a:pt x="6846" y="16518"/>
                </a:cubicBezTo>
                <a:cubicBezTo>
                  <a:pt x="6661" y="14905"/>
                  <a:pt x="6569" y="13405"/>
                  <a:pt x="6524" y="12426"/>
                </a:cubicBezTo>
                <a:close/>
                <a:moveTo>
                  <a:pt x="15076" y="12427"/>
                </a:moveTo>
                <a:cubicBezTo>
                  <a:pt x="15031" y="13407"/>
                  <a:pt x="14937" y="14906"/>
                  <a:pt x="14752" y="16518"/>
                </a:cubicBezTo>
                <a:cubicBezTo>
                  <a:pt x="14566" y="18131"/>
                  <a:pt x="14287" y="19856"/>
                  <a:pt x="13870" y="21279"/>
                </a:cubicBezTo>
                <a:cubicBezTo>
                  <a:pt x="16727" y="20812"/>
                  <a:pt x="19359" y="19709"/>
                  <a:pt x="21600" y="18122"/>
                </a:cubicBezTo>
                <a:cubicBezTo>
                  <a:pt x="21600" y="18122"/>
                  <a:pt x="20314" y="14990"/>
                  <a:pt x="20314" y="14990"/>
                </a:cubicBezTo>
                <a:cubicBezTo>
                  <a:pt x="20151" y="14661"/>
                  <a:pt x="19929" y="14364"/>
                  <a:pt x="19658" y="14107"/>
                </a:cubicBezTo>
                <a:cubicBezTo>
                  <a:pt x="18938" y="13425"/>
                  <a:pt x="17958" y="13105"/>
                  <a:pt x="16985" y="12849"/>
                </a:cubicBezTo>
                <a:cubicBezTo>
                  <a:pt x="16354" y="12684"/>
                  <a:pt x="15717" y="12548"/>
                  <a:pt x="15076" y="12427"/>
                </a:cubicBezTo>
                <a:close/>
                <a:moveTo>
                  <a:pt x="10108" y="14293"/>
                </a:moveTo>
                <a:lnTo>
                  <a:pt x="9224" y="15787"/>
                </a:lnTo>
                <a:lnTo>
                  <a:pt x="10210" y="17034"/>
                </a:lnTo>
                <a:lnTo>
                  <a:pt x="9446" y="21545"/>
                </a:lnTo>
                <a:cubicBezTo>
                  <a:pt x="9670" y="21560"/>
                  <a:pt x="9896" y="21572"/>
                  <a:pt x="10121" y="21580"/>
                </a:cubicBezTo>
                <a:cubicBezTo>
                  <a:pt x="10347" y="21588"/>
                  <a:pt x="10572" y="21593"/>
                  <a:pt x="10800" y="21593"/>
                </a:cubicBezTo>
                <a:cubicBezTo>
                  <a:pt x="11028" y="21593"/>
                  <a:pt x="11253" y="21588"/>
                  <a:pt x="11479" y="21580"/>
                </a:cubicBezTo>
                <a:cubicBezTo>
                  <a:pt x="11704" y="21572"/>
                  <a:pt x="11930" y="21559"/>
                  <a:pt x="12154" y="21543"/>
                </a:cubicBezTo>
                <a:lnTo>
                  <a:pt x="11390" y="17034"/>
                </a:lnTo>
                <a:lnTo>
                  <a:pt x="12376" y="15787"/>
                </a:lnTo>
                <a:lnTo>
                  <a:pt x="11502" y="14304"/>
                </a:lnTo>
                <a:cubicBezTo>
                  <a:pt x="11398" y="14320"/>
                  <a:pt x="11290" y="14332"/>
                  <a:pt x="11180" y="14340"/>
                </a:cubicBezTo>
                <a:cubicBezTo>
                  <a:pt x="11069" y="14348"/>
                  <a:pt x="10957" y="14351"/>
                  <a:pt x="10839" y="14351"/>
                </a:cubicBezTo>
                <a:lnTo>
                  <a:pt x="10829" y="14351"/>
                </a:lnTo>
                <a:cubicBezTo>
                  <a:pt x="10701" y="14351"/>
                  <a:pt x="10577" y="14346"/>
                  <a:pt x="10457" y="14336"/>
                </a:cubicBezTo>
                <a:cubicBezTo>
                  <a:pt x="10337" y="14326"/>
                  <a:pt x="10221" y="14312"/>
                  <a:pt x="10108" y="14293"/>
                </a:cubicBez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457200" rtl="0" fontAlgn="auto" latinLnBrk="0" hangingPunct="0">
              <a:lnSpc>
                <a:spcPct val="80000"/>
              </a:lnSpc>
              <a:spcBef>
                <a:spcPts val="550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0" b="0" i="0" u="none" strike="noStrike" cap="none" spc="0" normalizeH="0" baseline="0">
                <a:ln>
                  <a:noFill/>
                </a:ln>
                <a:solidFill>
                  <a:srgbClr val="333333"/>
                </a:solidFill>
                <a:effectLst/>
                <a:uFillTx/>
                <a:latin typeface="+mn-lt"/>
                <a:ea typeface="+mn-ea"/>
                <a:cs typeface="+mn-cs"/>
                <a:sym typeface="Helvetica Neue Thin"/>
              </a:defRPr>
            </a:lvl1pPr>
            <a:lvl2pPr marL="0" marR="0" indent="0" algn="ctr" defTabSz="457200" rtl="0" fontAlgn="auto" latinLnBrk="0" hangingPunct="0">
              <a:lnSpc>
                <a:spcPct val="80000"/>
              </a:lnSpc>
              <a:spcBef>
                <a:spcPts val="550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0" b="0" i="0" u="none" strike="noStrike" cap="none" spc="0" normalizeH="0" baseline="0">
                <a:ln>
                  <a:noFill/>
                </a:ln>
                <a:solidFill>
                  <a:srgbClr val="333333"/>
                </a:solidFill>
                <a:effectLst/>
                <a:uFillTx/>
                <a:latin typeface="+mn-lt"/>
                <a:ea typeface="+mn-ea"/>
                <a:cs typeface="+mn-cs"/>
                <a:sym typeface="Helvetica Neue Thin"/>
              </a:defRPr>
            </a:lvl2pPr>
            <a:lvl3pPr marL="0" marR="0" indent="0" algn="ctr" defTabSz="457200" rtl="0" fontAlgn="auto" latinLnBrk="0" hangingPunct="0">
              <a:lnSpc>
                <a:spcPct val="80000"/>
              </a:lnSpc>
              <a:spcBef>
                <a:spcPts val="550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0" b="0" i="0" u="none" strike="noStrike" cap="none" spc="0" normalizeH="0" baseline="0">
                <a:ln>
                  <a:noFill/>
                </a:ln>
                <a:solidFill>
                  <a:srgbClr val="333333"/>
                </a:solidFill>
                <a:effectLst/>
                <a:uFillTx/>
                <a:latin typeface="+mn-lt"/>
                <a:ea typeface="+mn-ea"/>
                <a:cs typeface="+mn-cs"/>
                <a:sym typeface="Helvetica Neue Thin"/>
              </a:defRPr>
            </a:lvl3pPr>
            <a:lvl4pPr marL="0" marR="0" indent="0" algn="ctr" defTabSz="457200" rtl="0" fontAlgn="auto" latinLnBrk="0" hangingPunct="0">
              <a:lnSpc>
                <a:spcPct val="80000"/>
              </a:lnSpc>
              <a:spcBef>
                <a:spcPts val="550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0" b="0" i="0" u="none" strike="noStrike" cap="none" spc="0" normalizeH="0" baseline="0">
                <a:ln>
                  <a:noFill/>
                </a:ln>
                <a:solidFill>
                  <a:srgbClr val="333333"/>
                </a:solidFill>
                <a:effectLst/>
                <a:uFillTx/>
                <a:latin typeface="+mn-lt"/>
                <a:ea typeface="+mn-ea"/>
                <a:cs typeface="+mn-cs"/>
                <a:sym typeface="Helvetica Neue Thin"/>
              </a:defRPr>
            </a:lvl4pPr>
            <a:lvl5pPr marL="0" marR="0" indent="0" algn="ctr" defTabSz="457200" rtl="0" fontAlgn="auto" latinLnBrk="0" hangingPunct="0">
              <a:lnSpc>
                <a:spcPct val="80000"/>
              </a:lnSpc>
              <a:spcBef>
                <a:spcPts val="550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0" b="0" i="0" u="none" strike="noStrike" cap="none" spc="0" normalizeH="0" baseline="0">
                <a:ln>
                  <a:noFill/>
                </a:ln>
                <a:solidFill>
                  <a:srgbClr val="333333"/>
                </a:solidFill>
                <a:effectLst/>
                <a:uFillTx/>
                <a:latin typeface="+mn-lt"/>
                <a:ea typeface="+mn-ea"/>
                <a:cs typeface="+mn-cs"/>
                <a:sym typeface="Helvetica Neue Thin"/>
              </a:defRPr>
            </a:lvl5pPr>
            <a:lvl6pPr marL="0" marR="0" indent="0" algn="ctr" defTabSz="457200" rtl="0" fontAlgn="auto" latinLnBrk="0" hangingPunct="0">
              <a:lnSpc>
                <a:spcPct val="80000"/>
              </a:lnSpc>
              <a:spcBef>
                <a:spcPts val="550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0" b="0" i="0" u="none" strike="noStrike" cap="none" spc="0" normalizeH="0" baseline="0">
                <a:ln>
                  <a:noFill/>
                </a:ln>
                <a:solidFill>
                  <a:srgbClr val="333333"/>
                </a:solidFill>
                <a:effectLst/>
                <a:uFillTx/>
                <a:latin typeface="+mn-lt"/>
                <a:ea typeface="+mn-ea"/>
                <a:cs typeface="+mn-cs"/>
                <a:sym typeface="Helvetica Neue Thin"/>
              </a:defRPr>
            </a:lvl6pPr>
            <a:lvl7pPr marL="0" marR="0" indent="0" algn="ctr" defTabSz="457200" rtl="0" fontAlgn="auto" latinLnBrk="0" hangingPunct="0">
              <a:lnSpc>
                <a:spcPct val="80000"/>
              </a:lnSpc>
              <a:spcBef>
                <a:spcPts val="550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0" b="0" i="0" u="none" strike="noStrike" cap="none" spc="0" normalizeH="0" baseline="0">
                <a:ln>
                  <a:noFill/>
                </a:ln>
                <a:solidFill>
                  <a:srgbClr val="333333"/>
                </a:solidFill>
                <a:effectLst/>
                <a:uFillTx/>
                <a:latin typeface="+mn-lt"/>
                <a:ea typeface="+mn-ea"/>
                <a:cs typeface="+mn-cs"/>
                <a:sym typeface="Helvetica Neue Thin"/>
              </a:defRPr>
            </a:lvl7pPr>
            <a:lvl8pPr marL="0" marR="0" indent="0" algn="ctr" defTabSz="457200" rtl="0" fontAlgn="auto" latinLnBrk="0" hangingPunct="0">
              <a:lnSpc>
                <a:spcPct val="80000"/>
              </a:lnSpc>
              <a:spcBef>
                <a:spcPts val="550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0" b="0" i="0" u="none" strike="noStrike" cap="none" spc="0" normalizeH="0" baseline="0">
                <a:ln>
                  <a:noFill/>
                </a:ln>
                <a:solidFill>
                  <a:srgbClr val="333333"/>
                </a:solidFill>
                <a:effectLst/>
                <a:uFillTx/>
                <a:latin typeface="+mn-lt"/>
                <a:ea typeface="+mn-ea"/>
                <a:cs typeface="+mn-cs"/>
                <a:sym typeface="Helvetica Neue Thin"/>
              </a:defRPr>
            </a:lvl8pPr>
            <a:lvl9pPr marL="0" marR="0" indent="0" algn="ctr" defTabSz="457200" rtl="0" fontAlgn="auto" latinLnBrk="0" hangingPunct="0">
              <a:lnSpc>
                <a:spcPct val="80000"/>
              </a:lnSpc>
              <a:spcBef>
                <a:spcPts val="550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0" b="0" i="0" u="none" strike="noStrike" cap="none" spc="0" normalizeH="0" baseline="0">
                <a:ln>
                  <a:noFill/>
                </a:ln>
                <a:solidFill>
                  <a:srgbClr val="333333"/>
                </a:solidFill>
                <a:effectLst/>
                <a:uFillTx/>
                <a:latin typeface="+mn-lt"/>
                <a:ea typeface="+mn-ea"/>
                <a:cs typeface="+mn-cs"/>
                <a:sym typeface="Helvetica Neue Thi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70654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363215" y="678928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363215" y="1141662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632061" y="2137523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7632060" y="2371776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7632061" y="336148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7632060" y="359573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7632061" y="4649447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7632060" y="4883700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926217" y="2137523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926216" y="2371776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926217" y="336148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926216" y="359573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926217" y="4649447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926216" y="4883700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7" name="Shape"/>
          <p:cNvSpPr/>
          <p:nvPr/>
        </p:nvSpPr>
        <p:spPr>
          <a:xfrm>
            <a:off x="4690495" y="2371776"/>
            <a:ext cx="2832587" cy="29241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9383" y="0"/>
                  <a:pt x="8298" y="355"/>
                  <a:pt x="7280" y="1153"/>
                </a:cubicBezTo>
                <a:cubicBezTo>
                  <a:pt x="6171" y="2023"/>
                  <a:pt x="5765" y="3275"/>
                  <a:pt x="5637" y="4319"/>
                </a:cubicBezTo>
                <a:lnTo>
                  <a:pt x="5304" y="4319"/>
                </a:lnTo>
                <a:cubicBezTo>
                  <a:pt x="4950" y="4319"/>
                  <a:pt x="4659" y="4599"/>
                  <a:pt x="4659" y="4941"/>
                </a:cubicBezTo>
                <a:lnTo>
                  <a:pt x="4659" y="7800"/>
                </a:lnTo>
                <a:cubicBezTo>
                  <a:pt x="4659" y="8142"/>
                  <a:pt x="4950" y="8424"/>
                  <a:pt x="5304" y="8424"/>
                </a:cubicBezTo>
                <a:lnTo>
                  <a:pt x="5880" y="8424"/>
                </a:lnTo>
                <a:lnTo>
                  <a:pt x="5926" y="8424"/>
                </a:lnTo>
                <a:lnTo>
                  <a:pt x="6341" y="8424"/>
                </a:lnTo>
                <a:cubicBezTo>
                  <a:pt x="6326" y="8362"/>
                  <a:pt x="6310" y="8299"/>
                  <a:pt x="6297" y="8237"/>
                </a:cubicBezTo>
                <a:cubicBezTo>
                  <a:pt x="6135" y="7495"/>
                  <a:pt x="6052" y="6834"/>
                  <a:pt x="6035" y="6158"/>
                </a:cubicBezTo>
                <a:cubicBezTo>
                  <a:pt x="6023" y="5697"/>
                  <a:pt x="6025" y="5237"/>
                  <a:pt x="6042" y="4863"/>
                </a:cubicBezTo>
                <a:cubicBezTo>
                  <a:pt x="6089" y="3833"/>
                  <a:pt x="6391" y="2412"/>
                  <a:pt x="7564" y="1493"/>
                </a:cubicBezTo>
                <a:cubicBezTo>
                  <a:pt x="8495" y="762"/>
                  <a:pt x="9493" y="437"/>
                  <a:pt x="10800" y="437"/>
                </a:cubicBezTo>
                <a:cubicBezTo>
                  <a:pt x="12107" y="437"/>
                  <a:pt x="13105" y="762"/>
                  <a:pt x="14036" y="1493"/>
                </a:cubicBezTo>
                <a:cubicBezTo>
                  <a:pt x="15209" y="2412"/>
                  <a:pt x="15511" y="3833"/>
                  <a:pt x="15558" y="4863"/>
                </a:cubicBezTo>
                <a:cubicBezTo>
                  <a:pt x="15575" y="5237"/>
                  <a:pt x="15577" y="5697"/>
                  <a:pt x="15565" y="6158"/>
                </a:cubicBezTo>
                <a:cubicBezTo>
                  <a:pt x="15548" y="6834"/>
                  <a:pt x="15465" y="7495"/>
                  <a:pt x="15303" y="8237"/>
                </a:cubicBezTo>
                <a:cubicBezTo>
                  <a:pt x="15215" y="8641"/>
                  <a:pt x="15099" y="9031"/>
                  <a:pt x="14958" y="9397"/>
                </a:cubicBezTo>
                <a:cubicBezTo>
                  <a:pt x="14637" y="10231"/>
                  <a:pt x="14084" y="11421"/>
                  <a:pt x="12993" y="12134"/>
                </a:cubicBezTo>
                <a:cubicBezTo>
                  <a:pt x="12750" y="12292"/>
                  <a:pt x="12470" y="12426"/>
                  <a:pt x="12177" y="12532"/>
                </a:cubicBezTo>
                <a:cubicBezTo>
                  <a:pt x="12106" y="12131"/>
                  <a:pt x="11776" y="11817"/>
                  <a:pt x="11353" y="11773"/>
                </a:cubicBezTo>
                <a:cubicBezTo>
                  <a:pt x="11234" y="11763"/>
                  <a:pt x="11126" y="11762"/>
                  <a:pt x="11126" y="11762"/>
                </a:cubicBezTo>
                <a:lnTo>
                  <a:pt x="10104" y="11762"/>
                </a:lnTo>
                <a:cubicBezTo>
                  <a:pt x="10104" y="11762"/>
                  <a:pt x="9996" y="11763"/>
                  <a:pt x="9876" y="11773"/>
                </a:cubicBezTo>
                <a:cubicBezTo>
                  <a:pt x="9434" y="11819"/>
                  <a:pt x="9084" y="12158"/>
                  <a:pt x="9037" y="12586"/>
                </a:cubicBezTo>
                <a:cubicBezTo>
                  <a:pt x="9026" y="12702"/>
                  <a:pt x="9026" y="12806"/>
                  <a:pt x="9026" y="12806"/>
                </a:cubicBezTo>
                <a:cubicBezTo>
                  <a:pt x="9026" y="12806"/>
                  <a:pt x="9026" y="12913"/>
                  <a:pt x="9037" y="13029"/>
                </a:cubicBezTo>
                <a:cubicBezTo>
                  <a:pt x="9084" y="13457"/>
                  <a:pt x="9434" y="13796"/>
                  <a:pt x="9876" y="13841"/>
                </a:cubicBezTo>
                <a:cubicBezTo>
                  <a:pt x="9996" y="13852"/>
                  <a:pt x="10104" y="13851"/>
                  <a:pt x="10104" y="13851"/>
                </a:cubicBezTo>
                <a:lnTo>
                  <a:pt x="11126" y="13851"/>
                </a:lnTo>
                <a:cubicBezTo>
                  <a:pt x="11126" y="13851"/>
                  <a:pt x="11234" y="13852"/>
                  <a:pt x="11353" y="13841"/>
                </a:cubicBezTo>
                <a:cubicBezTo>
                  <a:pt x="11796" y="13796"/>
                  <a:pt x="12145" y="13457"/>
                  <a:pt x="12192" y="13029"/>
                </a:cubicBezTo>
                <a:cubicBezTo>
                  <a:pt x="12194" y="13009"/>
                  <a:pt x="12193" y="13010"/>
                  <a:pt x="12194" y="12991"/>
                </a:cubicBezTo>
                <a:cubicBezTo>
                  <a:pt x="12570" y="12868"/>
                  <a:pt x="12932" y="12701"/>
                  <a:pt x="13245" y="12496"/>
                </a:cubicBezTo>
                <a:cubicBezTo>
                  <a:pt x="14444" y="11713"/>
                  <a:pt x="15038" y="10438"/>
                  <a:pt x="15380" y="9548"/>
                </a:cubicBezTo>
                <a:cubicBezTo>
                  <a:pt x="15518" y="9192"/>
                  <a:pt x="15630" y="8814"/>
                  <a:pt x="15720" y="8424"/>
                </a:cubicBezTo>
                <a:lnTo>
                  <a:pt x="16296" y="8424"/>
                </a:lnTo>
                <a:cubicBezTo>
                  <a:pt x="16650" y="8424"/>
                  <a:pt x="16941" y="8142"/>
                  <a:pt x="16941" y="7800"/>
                </a:cubicBezTo>
                <a:lnTo>
                  <a:pt x="16941" y="4941"/>
                </a:lnTo>
                <a:cubicBezTo>
                  <a:pt x="16941" y="4599"/>
                  <a:pt x="16650" y="4319"/>
                  <a:pt x="16296" y="4319"/>
                </a:cubicBezTo>
                <a:lnTo>
                  <a:pt x="15963" y="4319"/>
                </a:lnTo>
                <a:cubicBezTo>
                  <a:pt x="15835" y="3275"/>
                  <a:pt x="15429" y="2023"/>
                  <a:pt x="14320" y="1153"/>
                </a:cubicBezTo>
                <a:cubicBezTo>
                  <a:pt x="13302" y="355"/>
                  <a:pt x="12217" y="0"/>
                  <a:pt x="10800" y="0"/>
                </a:cubicBezTo>
                <a:close/>
                <a:moveTo>
                  <a:pt x="10800" y="880"/>
                </a:moveTo>
                <a:cubicBezTo>
                  <a:pt x="9647" y="880"/>
                  <a:pt x="8741" y="1138"/>
                  <a:pt x="7847" y="1838"/>
                </a:cubicBezTo>
                <a:cubicBezTo>
                  <a:pt x="6903" y="2579"/>
                  <a:pt x="6543" y="3754"/>
                  <a:pt x="6492" y="4889"/>
                </a:cubicBezTo>
                <a:cubicBezTo>
                  <a:pt x="6473" y="5291"/>
                  <a:pt x="6475" y="5752"/>
                  <a:pt x="6486" y="6154"/>
                </a:cubicBezTo>
                <a:cubicBezTo>
                  <a:pt x="6504" y="6844"/>
                  <a:pt x="6591" y="7477"/>
                  <a:pt x="6738" y="8153"/>
                </a:cubicBezTo>
                <a:cubicBezTo>
                  <a:pt x="6820" y="8525"/>
                  <a:pt x="6927" y="8894"/>
                  <a:pt x="7064" y="9251"/>
                </a:cubicBezTo>
                <a:cubicBezTo>
                  <a:pt x="7433" y="10210"/>
                  <a:pt x="7959" y="11191"/>
                  <a:pt x="8858" y="11779"/>
                </a:cubicBezTo>
                <a:cubicBezTo>
                  <a:pt x="8878" y="11792"/>
                  <a:pt x="8903" y="11802"/>
                  <a:pt x="8923" y="11814"/>
                </a:cubicBezTo>
                <a:cubicBezTo>
                  <a:pt x="9053" y="11665"/>
                  <a:pt x="9215" y="11543"/>
                  <a:pt x="9398" y="11458"/>
                </a:cubicBezTo>
                <a:cubicBezTo>
                  <a:pt x="9581" y="11372"/>
                  <a:pt x="9787" y="11323"/>
                  <a:pt x="10003" y="11323"/>
                </a:cubicBezTo>
                <a:lnTo>
                  <a:pt x="11230" y="11323"/>
                </a:lnTo>
                <a:cubicBezTo>
                  <a:pt x="11480" y="11323"/>
                  <a:pt x="11715" y="11386"/>
                  <a:pt x="11919" y="11497"/>
                </a:cubicBezTo>
                <a:cubicBezTo>
                  <a:pt x="12122" y="11608"/>
                  <a:pt x="12294" y="11767"/>
                  <a:pt x="12420" y="11956"/>
                </a:cubicBezTo>
                <a:cubicBezTo>
                  <a:pt x="12532" y="11900"/>
                  <a:pt x="12644" y="11843"/>
                  <a:pt x="12742" y="11779"/>
                </a:cubicBezTo>
                <a:cubicBezTo>
                  <a:pt x="13641" y="11191"/>
                  <a:pt x="14167" y="10210"/>
                  <a:pt x="14536" y="9251"/>
                </a:cubicBezTo>
                <a:cubicBezTo>
                  <a:pt x="14673" y="8894"/>
                  <a:pt x="14780" y="8525"/>
                  <a:pt x="14862" y="8153"/>
                </a:cubicBezTo>
                <a:cubicBezTo>
                  <a:pt x="15009" y="7477"/>
                  <a:pt x="15096" y="6844"/>
                  <a:pt x="15114" y="6154"/>
                </a:cubicBezTo>
                <a:cubicBezTo>
                  <a:pt x="15125" y="5752"/>
                  <a:pt x="15127" y="5291"/>
                  <a:pt x="15108" y="4889"/>
                </a:cubicBezTo>
                <a:cubicBezTo>
                  <a:pt x="15057" y="3754"/>
                  <a:pt x="14697" y="2579"/>
                  <a:pt x="13753" y="1838"/>
                </a:cubicBezTo>
                <a:cubicBezTo>
                  <a:pt x="12859" y="1138"/>
                  <a:pt x="11953" y="880"/>
                  <a:pt x="10800" y="880"/>
                </a:cubicBezTo>
                <a:close/>
                <a:moveTo>
                  <a:pt x="15284" y="12481"/>
                </a:moveTo>
                <a:cubicBezTo>
                  <a:pt x="15465" y="13079"/>
                  <a:pt x="15091" y="14005"/>
                  <a:pt x="14663" y="14787"/>
                </a:cubicBezTo>
                <a:cubicBezTo>
                  <a:pt x="14233" y="15571"/>
                  <a:pt x="13753" y="16208"/>
                  <a:pt x="13753" y="16208"/>
                </a:cubicBezTo>
                <a:lnTo>
                  <a:pt x="11570" y="14858"/>
                </a:lnTo>
                <a:cubicBezTo>
                  <a:pt x="11570" y="14858"/>
                  <a:pt x="11144" y="14931"/>
                  <a:pt x="10800" y="14931"/>
                </a:cubicBezTo>
                <a:cubicBezTo>
                  <a:pt x="10489" y="14931"/>
                  <a:pt x="10030" y="14858"/>
                  <a:pt x="10030" y="14858"/>
                </a:cubicBezTo>
                <a:lnTo>
                  <a:pt x="7847" y="16208"/>
                </a:lnTo>
                <a:cubicBezTo>
                  <a:pt x="7847" y="16208"/>
                  <a:pt x="7367" y="15572"/>
                  <a:pt x="6937" y="14789"/>
                </a:cubicBezTo>
                <a:cubicBezTo>
                  <a:pt x="6510" y="14010"/>
                  <a:pt x="6138" y="13087"/>
                  <a:pt x="6314" y="12489"/>
                </a:cubicBezTo>
                <a:cubicBezTo>
                  <a:pt x="5745" y="12601"/>
                  <a:pt x="5176" y="12724"/>
                  <a:pt x="4615" y="12872"/>
                </a:cubicBezTo>
                <a:cubicBezTo>
                  <a:pt x="3642" y="13129"/>
                  <a:pt x="2662" y="13451"/>
                  <a:pt x="1942" y="14137"/>
                </a:cubicBezTo>
                <a:cubicBezTo>
                  <a:pt x="1671" y="14394"/>
                  <a:pt x="1449" y="14694"/>
                  <a:pt x="1286" y="15024"/>
                </a:cubicBezTo>
                <a:lnTo>
                  <a:pt x="0" y="18172"/>
                </a:lnTo>
                <a:cubicBezTo>
                  <a:pt x="3024" y="20326"/>
                  <a:pt x="6758" y="21600"/>
                  <a:pt x="10800" y="21600"/>
                </a:cubicBezTo>
                <a:cubicBezTo>
                  <a:pt x="14842" y="21600"/>
                  <a:pt x="18576" y="20326"/>
                  <a:pt x="21600" y="18172"/>
                </a:cubicBezTo>
                <a:cubicBezTo>
                  <a:pt x="21600" y="18172"/>
                  <a:pt x="20314" y="15024"/>
                  <a:pt x="20314" y="15024"/>
                </a:cubicBezTo>
                <a:cubicBezTo>
                  <a:pt x="20151" y="14694"/>
                  <a:pt x="19929" y="14394"/>
                  <a:pt x="19658" y="14137"/>
                </a:cubicBezTo>
                <a:cubicBezTo>
                  <a:pt x="18938" y="13451"/>
                  <a:pt x="17958" y="13129"/>
                  <a:pt x="16985" y="12872"/>
                </a:cubicBezTo>
                <a:cubicBezTo>
                  <a:pt x="16422" y="12723"/>
                  <a:pt x="15855" y="12594"/>
                  <a:pt x="15284" y="12481"/>
                </a:cubicBezTo>
                <a:close/>
                <a:moveTo>
                  <a:pt x="10800" y="16491"/>
                </a:moveTo>
                <a:cubicBezTo>
                  <a:pt x="11117" y="16490"/>
                  <a:pt x="11375" y="16740"/>
                  <a:pt x="11375" y="17047"/>
                </a:cubicBezTo>
                <a:cubicBezTo>
                  <a:pt x="11375" y="17355"/>
                  <a:pt x="11117" y="17602"/>
                  <a:pt x="10800" y="17602"/>
                </a:cubicBezTo>
                <a:cubicBezTo>
                  <a:pt x="10483" y="17602"/>
                  <a:pt x="10225" y="17355"/>
                  <a:pt x="10225" y="17047"/>
                </a:cubicBezTo>
                <a:cubicBezTo>
                  <a:pt x="10225" y="16740"/>
                  <a:pt x="10483" y="16491"/>
                  <a:pt x="10800" y="16491"/>
                </a:cubicBezTo>
                <a:close/>
                <a:moveTo>
                  <a:pt x="10800" y="18248"/>
                </a:moveTo>
                <a:cubicBezTo>
                  <a:pt x="11117" y="18248"/>
                  <a:pt x="11375" y="18498"/>
                  <a:pt x="11375" y="18805"/>
                </a:cubicBezTo>
                <a:cubicBezTo>
                  <a:pt x="11375" y="19113"/>
                  <a:pt x="11117" y="19362"/>
                  <a:pt x="10800" y="19362"/>
                </a:cubicBezTo>
                <a:cubicBezTo>
                  <a:pt x="10483" y="19362"/>
                  <a:pt x="10225" y="19113"/>
                  <a:pt x="10225" y="18805"/>
                </a:cubicBezTo>
                <a:cubicBezTo>
                  <a:pt x="10225" y="18498"/>
                  <a:pt x="10483" y="18248"/>
                  <a:pt x="10800" y="18248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457200" rtl="0" fontAlgn="auto" latinLnBrk="0" hangingPunct="0">
              <a:lnSpc>
                <a:spcPct val="80000"/>
              </a:lnSpc>
              <a:spcBef>
                <a:spcPts val="550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0" b="0" i="0" u="none" strike="noStrike" cap="none" spc="0" normalizeH="0" baseline="0">
                <a:ln>
                  <a:noFill/>
                </a:ln>
                <a:solidFill>
                  <a:srgbClr val="333333"/>
                </a:solidFill>
                <a:effectLst/>
                <a:uFillTx/>
                <a:latin typeface="+mn-lt"/>
                <a:ea typeface="+mn-ea"/>
                <a:cs typeface="+mn-cs"/>
                <a:sym typeface="Helvetica Neue Thin"/>
              </a:defRPr>
            </a:lvl1pPr>
            <a:lvl2pPr marL="0" marR="0" indent="0" algn="ctr" defTabSz="457200" rtl="0" fontAlgn="auto" latinLnBrk="0" hangingPunct="0">
              <a:lnSpc>
                <a:spcPct val="80000"/>
              </a:lnSpc>
              <a:spcBef>
                <a:spcPts val="550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0" b="0" i="0" u="none" strike="noStrike" cap="none" spc="0" normalizeH="0" baseline="0">
                <a:ln>
                  <a:noFill/>
                </a:ln>
                <a:solidFill>
                  <a:srgbClr val="333333"/>
                </a:solidFill>
                <a:effectLst/>
                <a:uFillTx/>
                <a:latin typeface="+mn-lt"/>
                <a:ea typeface="+mn-ea"/>
                <a:cs typeface="+mn-cs"/>
                <a:sym typeface="Helvetica Neue Thin"/>
              </a:defRPr>
            </a:lvl2pPr>
            <a:lvl3pPr marL="0" marR="0" indent="0" algn="ctr" defTabSz="457200" rtl="0" fontAlgn="auto" latinLnBrk="0" hangingPunct="0">
              <a:lnSpc>
                <a:spcPct val="80000"/>
              </a:lnSpc>
              <a:spcBef>
                <a:spcPts val="550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0" b="0" i="0" u="none" strike="noStrike" cap="none" spc="0" normalizeH="0" baseline="0">
                <a:ln>
                  <a:noFill/>
                </a:ln>
                <a:solidFill>
                  <a:srgbClr val="333333"/>
                </a:solidFill>
                <a:effectLst/>
                <a:uFillTx/>
                <a:latin typeface="+mn-lt"/>
                <a:ea typeface="+mn-ea"/>
                <a:cs typeface="+mn-cs"/>
                <a:sym typeface="Helvetica Neue Thin"/>
              </a:defRPr>
            </a:lvl3pPr>
            <a:lvl4pPr marL="0" marR="0" indent="0" algn="ctr" defTabSz="457200" rtl="0" fontAlgn="auto" latinLnBrk="0" hangingPunct="0">
              <a:lnSpc>
                <a:spcPct val="80000"/>
              </a:lnSpc>
              <a:spcBef>
                <a:spcPts val="550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0" b="0" i="0" u="none" strike="noStrike" cap="none" spc="0" normalizeH="0" baseline="0">
                <a:ln>
                  <a:noFill/>
                </a:ln>
                <a:solidFill>
                  <a:srgbClr val="333333"/>
                </a:solidFill>
                <a:effectLst/>
                <a:uFillTx/>
                <a:latin typeface="+mn-lt"/>
                <a:ea typeface="+mn-ea"/>
                <a:cs typeface="+mn-cs"/>
                <a:sym typeface="Helvetica Neue Thin"/>
              </a:defRPr>
            </a:lvl4pPr>
            <a:lvl5pPr marL="0" marR="0" indent="0" algn="ctr" defTabSz="457200" rtl="0" fontAlgn="auto" latinLnBrk="0" hangingPunct="0">
              <a:lnSpc>
                <a:spcPct val="80000"/>
              </a:lnSpc>
              <a:spcBef>
                <a:spcPts val="550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0" b="0" i="0" u="none" strike="noStrike" cap="none" spc="0" normalizeH="0" baseline="0">
                <a:ln>
                  <a:noFill/>
                </a:ln>
                <a:solidFill>
                  <a:srgbClr val="333333"/>
                </a:solidFill>
                <a:effectLst/>
                <a:uFillTx/>
                <a:latin typeface="+mn-lt"/>
                <a:ea typeface="+mn-ea"/>
                <a:cs typeface="+mn-cs"/>
                <a:sym typeface="Helvetica Neue Thin"/>
              </a:defRPr>
            </a:lvl5pPr>
            <a:lvl6pPr marL="0" marR="0" indent="0" algn="ctr" defTabSz="457200" rtl="0" fontAlgn="auto" latinLnBrk="0" hangingPunct="0">
              <a:lnSpc>
                <a:spcPct val="80000"/>
              </a:lnSpc>
              <a:spcBef>
                <a:spcPts val="550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0" b="0" i="0" u="none" strike="noStrike" cap="none" spc="0" normalizeH="0" baseline="0">
                <a:ln>
                  <a:noFill/>
                </a:ln>
                <a:solidFill>
                  <a:srgbClr val="333333"/>
                </a:solidFill>
                <a:effectLst/>
                <a:uFillTx/>
                <a:latin typeface="+mn-lt"/>
                <a:ea typeface="+mn-ea"/>
                <a:cs typeface="+mn-cs"/>
                <a:sym typeface="Helvetica Neue Thin"/>
              </a:defRPr>
            </a:lvl6pPr>
            <a:lvl7pPr marL="0" marR="0" indent="0" algn="ctr" defTabSz="457200" rtl="0" fontAlgn="auto" latinLnBrk="0" hangingPunct="0">
              <a:lnSpc>
                <a:spcPct val="80000"/>
              </a:lnSpc>
              <a:spcBef>
                <a:spcPts val="550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0" b="0" i="0" u="none" strike="noStrike" cap="none" spc="0" normalizeH="0" baseline="0">
                <a:ln>
                  <a:noFill/>
                </a:ln>
                <a:solidFill>
                  <a:srgbClr val="333333"/>
                </a:solidFill>
                <a:effectLst/>
                <a:uFillTx/>
                <a:latin typeface="+mn-lt"/>
                <a:ea typeface="+mn-ea"/>
                <a:cs typeface="+mn-cs"/>
                <a:sym typeface="Helvetica Neue Thin"/>
              </a:defRPr>
            </a:lvl7pPr>
            <a:lvl8pPr marL="0" marR="0" indent="0" algn="ctr" defTabSz="457200" rtl="0" fontAlgn="auto" latinLnBrk="0" hangingPunct="0">
              <a:lnSpc>
                <a:spcPct val="80000"/>
              </a:lnSpc>
              <a:spcBef>
                <a:spcPts val="550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0" b="0" i="0" u="none" strike="noStrike" cap="none" spc="0" normalizeH="0" baseline="0">
                <a:ln>
                  <a:noFill/>
                </a:ln>
                <a:solidFill>
                  <a:srgbClr val="333333"/>
                </a:solidFill>
                <a:effectLst/>
                <a:uFillTx/>
                <a:latin typeface="+mn-lt"/>
                <a:ea typeface="+mn-ea"/>
                <a:cs typeface="+mn-cs"/>
                <a:sym typeface="Helvetica Neue Thin"/>
              </a:defRPr>
            </a:lvl8pPr>
            <a:lvl9pPr marL="0" marR="0" indent="0" algn="ctr" defTabSz="457200" rtl="0" fontAlgn="auto" latinLnBrk="0" hangingPunct="0">
              <a:lnSpc>
                <a:spcPct val="80000"/>
              </a:lnSpc>
              <a:spcBef>
                <a:spcPts val="550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5000" b="0" i="0" u="none" strike="noStrike" cap="none" spc="0" normalizeH="0" baseline="0">
                <a:ln>
                  <a:noFill/>
                </a:ln>
                <a:solidFill>
                  <a:srgbClr val="333333"/>
                </a:solidFill>
                <a:effectLst/>
                <a:uFillTx/>
                <a:latin typeface="+mn-lt"/>
                <a:ea typeface="+mn-ea"/>
                <a:cs typeface="+mn-cs"/>
                <a:sym typeface="Helvetica Neue Thi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6105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363215" y="678928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363215" y="1141662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841090" y="2137523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7841089" y="2371776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7841090" y="336148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7841089" y="359573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7841090" y="4649447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7841089" y="4883700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700574" y="2137523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700573" y="2371776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700574" y="336148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700573" y="359573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00574" y="4649447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700573" y="4883700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20" name="Group 19"/>
          <p:cNvGrpSpPr/>
          <p:nvPr/>
        </p:nvGrpSpPr>
        <p:grpSpPr>
          <a:xfrm>
            <a:off x="4618404" y="1958153"/>
            <a:ext cx="3160727" cy="3634462"/>
            <a:chOff x="8633230" y="3323814"/>
            <a:chExt cx="7389577" cy="8163730"/>
          </a:xfrm>
        </p:grpSpPr>
        <p:sp>
          <p:nvSpPr>
            <p:cNvPr id="21" name="Freeform 20"/>
            <p:cNvSpPr>
              <a:spLocks/>
            </p:cNvSpPr>
            <p:nvPr/>
          </p:nvSpPr>
          <p:spPr bwMode="auto">
            <a:xfrm rot="19803827">
              <a:off x="12144227" y="3323814"/>
              <a:ext cx="2959610" cy="3399183"/>
            </a:xfrm>
            <a:custGeom>
              <a:avLst/>
              <a:gdLst/>
              <a:ahLst/>
              <a:cxnLst>
                <a:cxn ang="0">
                  <a:pos x="90" y="42"/>
                </a:cxn>
                <a:cxn ang="0">
                  <a:pos x="16" y="171"/>
                </a:cxn>
                <a:cxn ang="0">
                  <a:pos x="15" y="174"/>
                </a:cxn>
                <a:cxn ang="0">
                  <a:pos x="4" y="267"/>
                </a:cxn>
                <a:cxn ang="0">
                  <a:pos x="40" y="375"/>
                </a:cxn>
                <a:cxn ang="0">
                  <a:pos x="44" y="375"/>
                </a:cxn>
                <a:cxn ang="0">
                  <a:pos x="112" y="379"/>
                </a:cxn>
                <a:cxn ang="0">
                  <a:pos x="149" y="332"/>
                </a:cxn>
                <a:cxn ang="0">
                  <a:pos x="149" y="331"/>
                </a:cxn>
                <a:cxn ang="0">
                  <a:pos x="148" y="330"/>
                </a:cxn>
                <a:cxn ang="0">
                  <a:pos x="131" y="312"/>
                </a:cxn>
                <a:cxn ang="0">
                  <a:pos x="134" y="301"/>
                </a:cxn>
                <a:cxn ang="0">
                  <a:pos x="145" y="304"/>
                </a:cxn>
                <a:cxn ang="0">
                  <a:pos x="192" y="323"/>
                </a:cxn>
                <a:cxn ang="0">
                  <a:pos x="202" y="327"/>
                </a:cxn>
                <a:cxn ang="0">
                  <a:pos x="197" y="337"/>
                </a:cxn>
                <a:cxn ang="0">
                  <a:pos x="171" y="340"/>
                </a:cxn>
                <a:cxn ang="0">
                  <a:pos x="137" y="391"/>
                </a:cxn>
                <a:cxn ang="0">
                  <a:pos x="254" y="416"/>
                </a:cxn>
                <a:cxn ang="0">
                  <a:pos x="319" y="366"/>
                </a:cxn>
                <a:cxn ang="0">
                  <a:pos x="320" y="365"/>
                </a:cxn>
                <a:cxn ang="0">
                  <a:pos x="312" y="237"/>
                </a:cxn>
                <a:cxn ang="0">
                  <a:pos x="306" y="232"/>
                </a:cxn>
                <a:cxn ang="0">
                  <a:pos x="307" y="226"/>
                </a:cxn>
                <a:cxn ang="0">
                  <a:pos x="247" y="115"/>
                </a:cxn>
                <a:cxn ang="0">
                  <a:pos x="227" y="149"/>
                </a:cxn>
                <a:cxn ang="0">
                  <a:pos x="180" y="179"/>
                </a:cxn>
                <a:cxn ang="0">
                  <a:pos x="108" y="171"/>
                </a:cxn>
                <a:cxn ang="0">
                  <a:pos x="106" y="171"/>
                </a:cxn>
                <a:cxn ang="0">
                  <a:pos x="104" y="169"/>
                </a:cxn>
                <a:cxn ang="0">
                  <a:pos x="85" y="182"/>
                </a:cxn>
                <a:cxn ang="0">
                  <a:pos x="78" y="181"/>
                </a:cxn>
                <a:cxn ang="0">
                  <a:pos x="75" y="178"/>
                </a:cxn>
                <a:cxn ang="0">
                  <a:pos x="79" y="168"/>
                </a:cxn>
                <a:cxn ang="0">
                  <a:pos x="106" y="126"/>
                </a:cxn>
                <a:cxn ang="0">
                  <a:pos x="114" y="118"/>
                </a:cxn>
                <a:cxn ang="0">
                  <a:pos x="122" y="125"/>
                </a:cxn>
                <a:cxn ang="0">
                  <a:pos x="118" y="150"/>
                </a:cxn>
                <a:cxn ang="0">
                  <a:pos x="210" y="134"/>
                </a:cxn>
                <a:cxn ang="0">
                  <a:pos x="229" y="96"/>
                </a:cxn>
                <a:cxn ang="0">
                  <a:pos x="192" y="14"/>
                </a:cxn>
                <a:cxn ang="0">
                  <a:pos x="164" y="4"/>
                </a:cxn>
                <a:cxn ang="0">
                  <a:pos x="110" y="18"/>
                </a:cxn>
                <a:cxn ang="0">
                  <a:pos x="90" y="42"/>
                </a:cxn>
              </a:cxnLst>
              <a:rect l="0" t="0" r="r" b="b"/>
              <a:pathLst>
                <a:path w="372" h="428">
                  <a:moveTo>
                    <a:pt x="90" y="42"/>
                  </a:moveTo>
                  <a:cubicBezTo>
                    <a:pt x="16" y="171"/>
                    <a:pt x="16" y="171"/>
                    <a:pt x="16" y="171"/>
                  </a:cubicBezTo>
                  <a:cubicBezTo>
                    <a:pt x="16" y="172"/>
                    <a:pt x="16" y="173"/>
                    <a:pt x="15" y="174"/>
                  </a:cubicBezTo>
                  <a:cubicBezTo>
                    <a:pt x="15" y="175"/>
                    <a:pt x="0" y="215"/>
                    <a:pt x="4" y="267"/>
                  </a:cubicBezTo>
                  <a:cubicBezTo>
                    <a:pt x="6" y="307"/>
                    <a:pt x="19" y="343"/>
                    <a:pt x="40" y="375"/>
                  </a:cubicBezTo>
                  <a:cubicBezTo>
                    <a:pt x="42" y="375"/>
                    <a:pt x="43" y="375"/>
                    <a:pt x="44" y="375"/>
                  </a:cubicBezTo>
                  <a:cubicBezTo>
                    <a:pt x="71" y="387"/>
                    <a:pt x="93" y="388"/>
                    <a:pt x="112" y="379"/>
                  </a:cubicBezTo>
                  <a:cubicBezTo>
                    <a:pt x="139" y="366"/>
                    <a:pt x="149" y="333"/>
                    <a:pt x="149" y="332"/>
                  </a:cubicBezTo>
                  <a:cubicBezTo>
                    <a:pt x="149" y="332"/>
                    <a:pt x="149" y="332"/>
                    <a:pt x="149" y="331"/>
                  </a:cubicBezTo>
                  <a:cubicBezTo>
                    <a:pt x="149" y="331"/>
                    <a:pt x="148" y="331"/>
                    <a:pt x="148" y="330"/>
                  </a:cubicBezTo>
                  <a:cubicBezTo>
                    <a:pt x="137" y="322"/>
                    <a:pt x="131" y="312"/>
                    <a:pt x="131" y="312"/>
                  </a:cubicBezTo>
                  <a:cubicBezTo>
                    <a:pt x="129" y="308"/>
                    <a:pt x="130" y="303"/>
                    <a:pt x="134" y="301"/>
                  </a:cubicBezTo>
                  <a:cubicBezTo>
                    <a:pt x="138" y="299"/>
                    <a:pt x="142" y="300"/>
                    <a:pt x="145" y="304"/>
                  </a:cubicBezTo>
                  <a:cubicBezTo>
                    <a:pt x="145" y="305"/>
                    <a:pt x="162" y="334"/>
                    <a:pt x="192" y="323"/>
                  </a:cubicBezTo>
                  <a:cubicBezTo>
                    <a:pt x="196" y="321"/>
                    <a:pt x="200" y="323"/>
                    <a:pt x="202" y="327"/>
                  </a:cubicBezTo>
                  <a:cubicBezTo>
                    <a:pt x="203" y="331"/>
                    <a:pt x="201" y="336"/>
                    <a:pt x="197" y="337"/>
                  </a:cubicBezTo>
                  <a:cubicBezTo>
                    <a:pt x="188" y="341"/>
                    <a:pt x="179" y="342"/>
                    <a:pt x="171" y="340"/>
                  </a:cubicBezTo>
                  <a:cubicBezTo>
                    <a:pt x="168" y="348"/>
                    <a:pt x="159" y="373"/>
                    <a:pt x="137" y="391"/>
                  </a:cubicBezTo>
                  <a:cubicBezTo>
                    <a:pt x="171" y="421"/>
                    <a:pt x="223" y="428"/>
                    <a:pt x="254" y="416"/>
                  </a:cubicBezTo>
                  <a:cubicBezTo>
                    <a:pt x="298" y="400"/>
                    <a:pt x="319" y="366"/>
                    <a:pt x="319" y="366"/>
                  </a:cubicBezTo>
                  <a:cubicBezTo>
                    <a:pt x="320" y="365"/>
                    <a:pt x="320" y="365"/>
                    <a:pt x="320" y="365"/>
                  </a:cubicBezTo>
                  <a:cubicBezTo>
                    <a:pt x="372" y="283"/>
                    <a:pt x="314" y="238"/>
                    <a:pt x="312" y="237"/>
                  </a:cubicBezTo>
                  <a:cubicBezTo>
                    <a:pt x="306" y="232"/>
                    <a:pt x="306" y="232"/>
                    <a:pt x="306" y="232"/>
                  </a:cubicBezTo>
                  <a:cubicBezTo>
                    <a:pt x="307" y="226"/>
                    <a:pt x="307" y="226"/>
                    <a:pt x="307" y="226"/>
                  </a:cubicBezTo>
                  <a:cubicBezTo>
                    <a:pt x="316" y="167"/>
                    <a:pt x="272" y="131"/>
                    <a:pt x="247" y="115"/>
                  </a:cubicBezTo>
                  <a:cubicBezTo>
                    <a:pt x="244" y="125"/>
                    <a:pt x="237" y="137"/>
                    <a:pt x="227" y="149"/>
                  </a:cubicBezTo>
                  <a:cubicBezTo>
                    <a:pt x="214" y="164"/>
                    <a:pt x="198" y="174"/>
                    <a:pt x="180" y="179"/>
                  </a:cubicBezTo>
                  <a:cubicBezTo>
                    <a:pt x="158" y="185"/>
                    <a:pt x="133" y="182"/>
                    <a:pt x="108" y="171"/>
                  </a:cubicBezTo>
                  <a:cubicBezTo>
                    <a:pt x="107" y="171"/>
                    <a:pt x="107" y="171"/>
                    <a:pt x="106" y="171"/>
                  </a:cubicBezTo>
                  <a:cubicBezTo>
                    <a:pt x="106" y="170"/>
                    <a:pt x="105" y="170"/>
                    <a:pt x="104" y="169"/>
                  </a:cubicBezTo>
                  <a:cubicBezTo>
                    <a:pt x="95" y="178"/>
                    <a:pt x="86" y="182"/>
                    <a:pt x="85" y="182"/>
                  </a:cubicBezTo>
                  <a:cubicBezTo>
                    <a:pt x="83" y="183"/>
                    <a:pt x="81" y="183"/>
                    <a:pt x="78" y="181"/>
                  </a:cubicBezTo>
                  <a:cubicBezTo>
                    <a:pt x="77" y="181"/>
                    <a:pt x="76" y="179"/>
                    <a:pt x="75" y="178"/>
                  </a:cubicBezTo>
                  <a:cubicBezTo>
                    <a:pt x="74" y="174"/>
                    <a:pt x="75" y="169"/>
                    <a:pt x="79" y="168"/>
                  </a:cubicBezTo>
                  <a:cubicBezTo>
                    <a:pt x="81" y="167"/>
                    <a:pt x="108" y="155"/>
                    <a:pt x="106" y="126"/>
                  </a:cubicBezTo>
                  <a:cubicBezTo>
                    <a:pt x="106" y="122"/>
                    <a:pt x="109" y="118"/>
                    <a:pt x="114" y="118"/>
                  </a:cubicBezTo>
                  <a:cubicBezTo>
                    <a:pt x="118" y="118"/>
                    <a:pt x="122" y="121"/>
                    <a:pt x="122" y="125"/>
                  </a:cubicBezTo>
                  <a:cubicBezTo>
                    <a:pt x="123" y="135"/>
                    <a:pt x="121" y="143"/>
                    <a:pt x="118" y="150"/>
                  </a:cubicBezTo>
                  <a:cubicBezTo>
                    <a:pt x="167" y="171"/>
                    <a:pt x="196" y="149"/>
                    <a:pt x="210" y="134"/>
                  </a:cubicBezTo>
                  <a:cubicBezTo>
                    <a:pt x="224" y="117"/>
                    <a:pt x="229" y="97"/>
                    <a:pt x="229" y="96"/>
                  </a:cubicBezTo>
                  <a:cubicBezTo>
                    <a:pt x="236" y="63"/>
                    <a:pt x="221" y="31"/>
                    <a:pt x="192" y="14"/>
                  </a:cubicBezTo>
                  <a:cubicBezTo>
                    <a:pt x="183" y="10"/>
                    <a:pt x="174" y="6"/>
                    <a:pt x="164" y="4"/>
                  </a:cubicBezTo>
                  <a:cubicBezTo>
                    <a:pt x="145" y="0"/>
                    <a:pt x="127" y="5"/>
                    <a:pt x="110" y="18"/>
                  </a:cubicBezTo>
                  <a:cubicBezTo>
                    <a:pt x="97" y="29"/>
                    <a:pt x="90" y="42"/>
                    <a:pt x="90" y="42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320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 rot="19803827">
              <a:off x="11583394" y="5402292"/>
              <a:ext cx="4439413" cy="4097646"/>
            </a:xfrm>
            <a:custGeom>
              <a:avLst/>
              <a:gdLst/>
              <a:ahLst/>
              <a:cxnLst>
                <a:cxn ang="0">
                  <a:pos x="362" y="381"/>
                </a:cxn>
                <a:cxn ang="0">
                  <a:pos x="272" y="324"/>
                </a:cxn>
                <a:cxn ang="0">
                  <a:pos x="187" y="270"/>
                </a:cxn>
                <a:cxn ang="0">
                  <a:pos x="206" y="257"/>
                </a:cxn>
                <a:cxn ang="0">
                  <a:pos x="310" y="296"/>
                </a:cxn>
                <a:cxn ang="0">
                  <a:pos x="325" y="302"/>
                </a:cxn>
                <a:cxn ang="0">
                  <a:pos x="409" y="373"/>
                </a:cxn>
                <a:cxn ang="0">
                  <a:pos x="464" y="367"/>
                </a:cxn>
                <a:cxn ang="0">
                  <a:pos x="513" y="267"/>
                </a:cxn>
                <a:cxn ang="0">
                  <a:pos x="518" y="254"/>
                </a:cxn>
                <a:cxn ang="0">
                  <a:pos x="488" y="206"/>
                </a:cxn>
                <a:cxn ang="0">
                  <a:pos x="370" y="192"/>
                </a:cxn>
                <a:cxn ang="0">
                  <a:pos x="294" y="175"/>
                </a:cxn>
                <a:cxn ang="0">
                  <a:pos x="330" y="218"/>
                </a:cxn>
                <a:cxn ang="0">
                  <a:pos x="313" y="221"/>
                </a:cxn>
                <a:cxn ang="0">
                  <a:pos x="206" y="36"/>
                </a:cxn>
                <a:cxn ang="0">
                  <a:pos x="34" y="300"/>
                </a:cxn>
                <a:cxn ang="0">
                  <a:pos x="24" y="452"/>
                </a:cxn>
                <a:cxn ang="0">
                  <a:pos x="67" y="488"/>
                </a:cxn>
                <a:cxn ang="0">
                  <a:pos x="182" y="495"/>
                </a:cxn>
                <a:cxn ang="0">
                  <a:pos x="188" y="492"/>
                </a:cxn>
                <a:cxn ang="0">
                  <a:pos x="251" y="369"/>
                </a:cxn>
                <a:cxn ang="0">
                  <a:pos x="208" y="383"/>
                </a:cxn>
                <a:cxn ang="0">
                  <a:pos x="202" y="374"/>
                </a:cxn>
                <a:cxn ang="0">
                  <a:pos x="227" y="366"/>
                </a:cxn>
                <a:cxn ang="0">
                  <a:pos x="258" y="336"/>
                </a:cxn>
                <a:cxn ang="0">
                  <a:pos x="270" y="346"/>
                </a:cxn>
                <a:cxn ang="0">
                  <a:pos x="215" y="502"/>
                </a:cxn>
                <a:cxn ang="0">
                  <a:pos x="345" y="463"/>
                </a:cxn>
                <a:cxn ang="0">
                  <a:pos x="365" y="414"/>
                </a:cxn>
                <a:cxn ang="0">
                  <a:pos x="388" y="414"/>
                </a:cxn>
                <a:cxn ang="0">
                  <a:pos x="426" y="416"/>
                </a:cxn>
                <a:cxn ang="0">
                  <a:pos x="406" y="396"/>
                </a:cxn>
              </a:cxnLst>
              <a:rect l="0" t="0" r="r" b="b"/>
              <a:pathLst>
                <a:path w="559" h="516">
                  <a:moveTo>
                    <a:pt x="406" y="396"/>
                  </a:moveTo>
                  <a:cubicBezTo>
                    <a:pt x="393" y="394"/>
                    <a:pt x="377" y="390"/>
                    <a:pt x="362" y="381"/>
                  </a:cubicBezTo>
                  <a:cubicBezTo>
                    <a:pt x="342" y="370"/>
                    <a:pt x="323" y="351"/>
                    <a:pt x="308" y="321"/>
                  </a:cubicBezTo>
                  <a:cubicBezTo>
                    <a:pt x="300" y="323"/>
                    <a:pt x="287" y="325"/>
                    <a:pt x="272" y="324"/>
                  </a:cubicBezTo>
                  <a:cubicBezTo>
                    <a:pt x="260" y="323"/>
                    <a:pt x="244" y="320"/>
                    <a:pt x="228" y="311"/>
                  </a:cubicBezTo>
                  <a:cubicBezTo>
                    <a:pt x="214" y="303"/>
                    <a:pt x="199" y="290"/>
                    <a:pt x="187" y="270"/>
                  </a:cubicBezTo>
                  <a:cubicBezTo>
                    <a:pt x="183" y="264"/>
                    <a:pt x="185" y="257"/>
                    <a:pt x="190" y="254"/>
                  </a:cubicBezTo>
                  <a:cubicBezTo>
                    <a:pt x="196" y="250"/>
                    <a:pt x="203" y="252"/>
                    <a:pt x="206" y="257"/>
                  </a:cubicBezTo>
                  <a:cubicBezTo>
                    <a:pt x="243" y="315"/>
                    <a:pt x="295" y="301"/>
                    <a:pt x="308" y="297"/>
                  </a:cubicBezTo>
                  <a:cubicBezTo>
                    <a:pt x="308" y="296"/>
                    <a:pt x="309" y="296"/>
                    <a:pt x="310" y="296"/>
                  </a:cubicBezTo>
                  <a:cubicBezTo>
                    <a:pt x="313" y="294"/>
                    <a:pt x="316" y="294"/>
                    <a:pt x="319" y="296"/>
                  </a:cubicBezTo>
                  <a:cubicBezTo>
                    <a:pt x="322" y="297"/>
                    <a:pt x="324" y="299"/>
                    <a:pt x="325" y="302"/>
                  </a:cubicBezTo>
                  <a:cubicBezTo>
                    <a:pt x="326" y="303"/>
                    <a:pt x="326" y="303"/>
                    <a:pt x="326" y="304"/>
                  </a:cubicBezTo>
                  <a:cubicBezTo>
                    <a:pt x="344" y="345"/>
                    <a:pt x="372" y="368"/>
                    <a:pt x="409" y="373"/>
                  </a:cubicBezTo>
                  <a:cubicBezTo>
                    <a:pt x="438" y="376"/>
                    <a:pt x="461" y="368"/>
                    <a:pt x="462" y="368"/>
                  </a:cubicBezTo>
                  <a:cubicBezTo>
                    <a:pt x="462" y="367"/>
                    <a:pt x="463" y="367"/>
                    <a:pt x="464" y="367"/>
                  </a:cubicBezTo>
                  <a:cubicBezTo>
                    <a:pt x="490" y="353"/>
                    <a:pt x="506" y="333"/>
                    <a:pt x="512" y="308"/>
                  </a:cubicBezTo>
                  <a:cubicBezTo>
                    <a:pt x="517" y="285"/>
                    <a:pt x="513" y="267"/>
                    <a:pt x="513" y="267"/>
                  </a:cubicBezTo>
                  <a:cubicBezTo>
                    <a:pt x="511" y="259"/>
                    <a:pt x="511" y="259"/>
                    <a:pt x="511" y="259"/>
                  </a:cubicBezTo>
                  <a:cubicBezTo>
                    <a:pt x="518" y="254"/>
                    <a:pt x="518" y="254"/>
                    <a:pt x="518" y="254"/>
                  </a:cubicBezTo>
                  <a:cubicBezTo>
                    <a:pt x="559" y="224"/>
                    <a:pt x="557" y="186"/>
                    <a:pt x="551" y="163"/>
                  </a:cubicBezTo>
                  <a:cubicBezTo>
                    <a:pt x="539" y="177"/>
                    <a:pt x="518" y="195"/>
                    <a:pt x="488" y="206"/>
                  </a:cubicBezTo>
                  <a:cubicBezTo>
                    <a:pt x="465" y="214"/>
                    <a:pt x="438" y="215"/>
                    <a:pt x="410" y="208"/>
                  </a:cubicBezTo>
                  <a:cubicBezTo>
                    <a:pt x="396" y="205"/>
                    <a:pt x="382" y="199"/>
                    <a:pt x="370" y="192"/>
                  </a:cubicBezTo>
                  <a:cubicBezTo>
                    <a:pt x="359" y="186"/>
                    <a:pt x="350" y="179"/>
                    <a:pt x="342" y="171"/>
                  </a:cubicBezTo>
                  <a:cubicBezTo>
                    <a:pt x="327" y="176"/>
                    <a:pt x="311" y="178"/>
                    <a:pt x="294" y="175"/>
                  </a:cubicBezTo>
                  <a:cubicBezTo>
                    <a:pt x="304" y="184"/>
                    <a:pt x="315" y="193"/>
                    <a:pt x="327" y="202"/>
                  </a:cubicBezTo>
                  <a:cubicBezTo>
                    <a:pt x="332" y="205"/>
                    <a:pt x="333" y="213"/>
                    <a:pt x="330" y="218"/>
                  </a:cubicBezTo>
                  <a:cubicBezTo>
                    <a:pt x="326" y="223"/>
                    <a:pt x="319" y="224"/>
                    <a:pt x="314" y="221"/>
                  </a:cubicBezTo>
                  <a:cubicBezTo>
                    <a:pt x="314" y="221"/>
                    <a:pt x="314" y="221"/>
                    <a:pt x="313" y="221"/>
                  </a:cubicBezTo>
                  <a:cubicBezTo>
                    <a:pt x="277" y="195"/>
                    <a:pt x="249" y="165"/>
                    <a:pt x="231" y="129"/>
                  </a:cubicBezTo>
                  <a:cubicBezTo>
                    <a:pt x="217" y="101"/>
                    <a:pt x="209" y="69"/>
                    <a:pt x="206" y="36"/>
                  </a:cubicBezTo>
                  <a:cubicBezTo>
                    <a:pt x="206" y="23"/>
                    <a:pt x="206" y="11"/>
                    <a:pt x="207" y="0"/>
                  </a:cubicBezTo>
                  <a:cubicBezTo>
                    <a:pt x="34" y="300"/>
                    <a:pt x="34" y="300"/>
                    <a:pt x="34" y="300"/>
                  </a:cubicBezTo>
                  <a:cubicBezTo>
                    <a:pt x="17" y="329"/>
                    <a:pt x="2" y="357"/>
                    <a:pt x="1" y="389"/>
                  </a:cubicBezTo>
                  <a:cubicBezTo>
                    <a:pt x="0" y="427"/>
                    <a:pt x="24" y="452"/>
                    <a:pt x="24" y="452"/>
                  </a:cubicBezTo>
                  <a:cubicBezTo>
                    <a:pt x="24" y="453"/>
                    <a:pt x="24" y="453"/>
                    <a:pt x="24" y="453"/>
                  </a:cubicBezTo>
                  <a:cubicBezTo>
                    <a:pt x="38" y="467"/>
                    <a:pt x="52" y="479"/>
                    <a:pt x="67" y="488"/>
                  </a:cubicBezTo>
                  <a:cubicBezTo>
                    <a:pt x="93" y="502"/>
                    <a:pt x="120" y="508"/>
                    <a:pt x="148" y="505"/>
                  </a:cubicBezTo>
                  <a:cubicBezTo>
                    <a:pt x="169" y="502"/>
                    <a:pt x="182" y="495"/>
                    <a:pt x="182" y="495"/>
                  </a:cubicBezTo>
                  <a:cubicBezTo>
                    <a:pt x="187" y="492"/>
                    <a:pt x="187" y="492"/>
                    <a:pt x="187" y="492"/>
                  </a:cubicBezTo>
                  <a:cubicBezTo>
                    <a:pt x="188" y="492"/>
                    <a:pt x="188" y="492"/>
                    <a:pt x="188" y="492"/>
                  </a:cubicBezTo>
                  <a:cubicBezTo>
                    <a:pt x="193" y="489"/>
                    <a:pt x="202" y="484"/>
                    <a:pt x="210" y="476"/>
                  </a:cubicBezTo>
                  <a:cubicBezTo>
                    <a:pt x="225" y="462"/>
                    <a:pt x="257" y="424"/>
                    <a:pt x="251" y="369"/>
                  </a:cubicBezTo>
                  <a:cubicBezTo>
                    <a:pt x="244" y="375"/>
                    <a:pt x="237" y="379"/>
                    <a:pt x="231" y="381"/>
                  </a:cubicBezTo>
                  <a:cubicBezTo>
                    <a:pt x="219" y="384"/>
                    <a:pt x="209" y="383"/>
                    <a:pt x="208" y="383"/>
                  </a:cubicBezTo>
                  <a:cubicBezTo>
                    <a:pt x="207" y="382"/>
                    <a:pt x="206" y="382"/>
                    <a:pt x="205" y="382"/>
                  </a:cubicBezTo>
                  <a:cubicBezTo>
                    <a:pt x="203" y="380"/>
                    <a:pt x="201" y="377"/>
                    <a:pt x="202" y="374"/>
                  </a:cubicBezTo>
                  <a:cubicBezTo>
                    <a:pt x="202" y="369"/>
                    <a:pt x="206" y="367"/>
                    <a:pt x="211" y="367"/>
                  </a:cubicBezTo>
                  <a:cubicBezTo>
                    <a:pt x="211" y="367"/>
                    <a:pt x="218" y="368"/>
                    <a:pt x="227" y="366"/>
                  </a:cubicBezTo>
                  <a:cubicBezTo>
                    <a:pt x="237" y="362"/>
                    <a:pt x="245" y="354"/>
                    <a:pt x="248" y="341"/>
                  </a:cubicBezTo>
                  <a:cubicBezTo>
                    <a:pt x="249" y="337"/>
                    <a:pt x="254" y="335"/>
                    <a:pt x="258" y="336"/>
                  </a:cubicBezTo>
                  <a:cubicBezTo>
                    <a:pt x="259" y="336"/>
                    <a:pt x="259" y="337"/>
                    <a:pt x="260" y="337"/>
                  </a:cubicBezTo>
                  <a:cubicBezTo>
                    <a:pt x="265" y="338"/>
                    <a:pt x="269" y="341"/>
                    <a:pt x="270" y="346"/>
                  </a:cubicBezTo>
                  <a:cubicBezTo>
                    <a:pt x="289" y="422"/>
                    <a:pt x="246" y="474"/>
                    <a:pt x="226" y="493"/>
                  </a:cubicBezTo>
                  <a:cubicBezTo>
                    <a:pt x="222" y="497"/>
                    <a:pt x="218" y="500"/>
                    <a:pt x="215" y="502"/>
                  </a:cubicBezTo>
                  <a:cubicBezTo>
                    <a:pt x="262" y="516"/>
                    <a:pt x="306" y="503"/>
                    <a:pt x="343" y="465"/>
                  </a:cubicBezTo>
                  <a:cubicBezTo>
                    <a:pt x="343" y="464"/>
                    <a:pt x="344" y="463"/>
                    <a:pt x="345" y="463"/>
                  </a:cubicBezTo>
                  <a:cubicBezTo>
                    <a:pt x="345" y="462"/>
                    <a:pt x="346" y="461"/>
                    <a:pt x="346" y="461"/>
                  </a:cubicBezTo>
                  <a:cubicBezTo>
                    <a:pt x="351" y="456"/>
                    <a:pt x="365" y="436"/>
                    <a:pt x="365" y="414"/>
                  </a:cubicBezTo>
                  <a:cubicBezTo>
                    <a:pt x="365" y="408"/>
                    <a:pt x="370" y="403"/>
                    <a:pt x="377" y="403"/>
                  </a:cubicBezTo>
                  <a:cubicBezTo>
                    <a:pt x="383" y="402"/>
                    <a:pt x="388" y="408"/>
                    <a:pt x="388" y="414"/>
                  </a:cubicBezTo>
                  <a:cubicBezTo>
                    <a:pt x="389" y="428"/>
                    <a:pt x="385" y="441"/>
                    <a:pt x="380" y="451"/>
                  </a:cubicBezTo>
                  <a:cubicBezTo>
                    <a:pt x="398" y="444"/>
                    <a:pt x="413" y="433"/>
                    <a:pt x="426" y="416"/>
                  </a:cubicBezTo>
                  <a:cubicBezTo>
                    <a:pt x="432" y="409"/>
                    <a:pt x="436" y="402"/>
                    <a:pt x="439" y="396"/>
                  </a:cubicBezTo>
                  <a:cubicBezTo>
                    <a:pt x="430" y="397"/>
                    <a:pt x="418" y="397"/>
                    <a:pt x="406" y="396"/>
                  </a:cubicBez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320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 rot="19803827">
              <a:off x="8633230" y="4171799"/>
              <a:ext cx="4765158" cy="5513191"/>
            </a:xfrm>
            <a:custGeom>
              <a:avLst/>
              <a:gdLst/>
              <a:ahLst/>
              <a:cxnLst>
                <a:cxn ang="0">
                  <a:pos x="234" y="325"/>
                </a:cxn>
                <a:cxn ang="0">
                  <a:pos x="132" y="258"/>
                </a:cxn>
                <a:cxn ang="0">
                  <a:pos x="171" y="259"/>
                </a:cxn>
                <a:cxn ang="0">
                  <a:pos x="457" y="297"/>
                </a:cxn>
                <a:cxn ang="0">
                  <a:pos x="511" y="248"/>
                </a:cxn>
                <a:cxn ang="0">
                  <a:pos x="588" y="117"/>
                </a:cxn>
                <a:cxn ang="0">
                  <a:pos x="593" y="106"/>
                </a:cxn>
                <a:cxn ang="0">
                  <a:pos x="562" y="16"/>
                </a:cxn>
                <a:cxn ang="0">
                  <a:pos x="471" y="25"/>
                </a:cxn>
                <a:cxn ang="0">
                  <a:pos x="449" y="107"/>
                </a:cxn>
                <a:cxn ang="0">
                  <a:pos x="509" y="138"/>
                </a:cxn>
                <a:cxn ang="0">
                  <a:pos x="485" y="180"/>
                </a:cxn>
                <a:cxn ang="0">
                  <a:pos x="470" y="191"/>
                </a:cxn>
                <a:cxn ang="0">
                  <a:pos x="423" y="100"/>
                </a:cxn>
                <a:cxn ang="0">
                  <a:pos x="431" y="10"/>
                </a:cxn>
                <a:cxn ang="0">
                  <a:pos x="316" y="25"/>
                </a:cxn>
                <a:cxn ang="0">
                  <a:pos x="310" y="23"/>
                </a:cxn>
                <a:cxn ang="0">
                  <a:pos x="260" y="21"/>
                </a:cxn>
                <a:cxn ang="0">
                  <a:pos x="196" y="83"/>
                </a:cxn>
                <a:cxn ang="0">
                  <a:pos x="224" y="164"/>
                </a:cxn>
                <a:cxn ang="0">
                  <a:pos x="301" y="139"/>
                </a:cxn>
                <a:cxn ang="0">
                  <a:pos x="308" y="109"/>
                </a:cxn>
                <a:cxn ang="0">
                  <a:pos x="350" y="139"/>
                </a:cxn>
                <a:cxn ang="0">
                  <a:pos x="324" y="149"/>
                </a:cxn>
                <a:cxn ang="0">
                  <a:pos x="322" y="151"/>
                </a:cxn>
                <a:cxn ang="0">
                  <a:pos x="302" y="213"/>
                </a:cxn>
                <a:cxn ang="0">
                  <a:pos x="294" y="251"/>
                </a:cxn>
                <a:cxn ang="0">
                  <a:pos x="175" y="131"/>
                </a:cxn>
                <a:cxn ang="0">
                  <a:pos x="113" y="134"/>
                </a:cxn>
                <a:cxn ang="0">
                  <a:pos x="95" y="175"/>
                </a:cxn>
                <a:cxn ang="0">
                  <a:pos x="92" y="176"/>
                </a:cxn>
                <a:cxn ang="0">
                  <a:pos x="32" y="268"/>
                </a:cxn>
                <a:cxn ang="0">
                  <a:pos x="33" y="274"/>
                </a:cxn>
                <a:cxn ang="0">
                  <a:pos x="108" y="350"/>
                </a:cxn>
                <a:cxn ang="0">
                  <a:pos x="185" y="332"/>
                </a:cxn>
                <a:cxn ang="0">
                  <a:pos x="181" y="386"/>
                </a:cxn>
                <a:cxn ang="0">
                  <a:pos x="180" y="400"/>
                </a:cxn>
                <a:cxn ang="0">
                  <a:pos x="103" y="373"/>
                </a:cxn>
                <a:cxn ang="0">
                  <a:pos x="1" y="357"/>
                </a:cxn>
                <a:cxn ang="0">
                  <a:pos x="45" y="361"/>
                </a:cxn>
                <a:cxn ang="0">
                  <a:pos x="10" y="417"/>
                </a:cxn>
                <a:cxn ang="0">
                  <a:pos x="8" y="421"/>
                </a:cxn>
                <a:cxn ang="0">
                  <a:pos x="39" y="551"/>
                </a:cxn>
                <a:cxn ang="0">
                  <a:pos x="147" y="425"/>
                </a:cxn>
                <a:cxn ang="0">
                  <a:pos x="220" y="424"/>
                </a:cxn>
                <a:cxn ang="0">
                  <a:pos x="289" y="498"/>
                </a:cxn>
                <a:cxn ang="0">
                  <a:pos x="154" y="448"/>
                </a:cxn>
                <a:cxn ang="0">
                  <a:pos x="79" y="505"/>
                </a:cxn>
                <a:cxn ang="0">
                  <a:pos x="62" y="576"/>
                </a:cxn>
                <a:cxn ang="0">
                  <a:pos x="62" y="576"/>
                </a:cxn>
                <a:cxn ang="0">
                  <a:pos x="63" y="578"/>
                </a:cxn>
                <a:cxn ang="0">
                  <a:pos x="177" y="692"/>
                </a:cxn>
                <a:cxn ang="0">
                  <a:pos x="241" y="681"/>
                </a:cxn>
                <a:cxn ang="0">
                  <a:pos x="306" y="607"/>
                </a:cxn>
              </a:cxnLst>
              <a:rect l="0" t="0" r="r" b="b"/>
              <a:pathLst>
                <a:path w="600" h="693">
                  <a:moveTo>
                    <a:pt x="475" y="312"/>
                  </a:moveTo>
                  <a:cubicBezTo>
                    <a:pt x="469" y="317"/>
                    <a:pt x="462" y="321"/>
                    <a:pt x="455" y="325"/>
                  </a:cubicBezTo>
                  <a:cubicBezTo>
                    <a:pt x="439" y="334"/>
                    <a:pt x="420" y="341"/>
                    <a:pt x="398" y="346"/>
                  </a:cubicBezTo>
                  <a:cubicBezTo>
                    <a:pt x="370" y="353"/>
                    <a:pt x="337" y="354"/>
                    <a:pt x="300" y="347"/>
                  </a:cubicBezTo>
                  <a:cubicBezTo>
                    <a:pt x="279" y="343"/>
                    <a:pt x="257" y="336"/>
                    <a:pt x="234" y="325"/>
                  </a:cubicBezTo>
                  <a:cubicBezTo>
                    <a:pt x="234" y="325"/>
                    <a:pt x="234" y="325"/>
                    <a:pt x="234" y="325"/>
                  </a:cubicBezTo>
                  <a:cubicBezTo>
                    <a:pt x="234" y="325"/>
                    <a:pt x="234" y="325"/>
                    <a:pt x="234" y="325"/>
                  </a:cubicBezTo>
                  <a:cubicBezTo>
                    <a:pt x="234" y="325"/>
                    <a:pt x="222" y="319"/>
                    <a:pt x="206" y="310"/>
                  </a:cubicBezTo>
                  <a:cubicBezTo>
                    <a:pt x="195" y="304"/>
                    <a:pt x="183" y="296"/>
                    <a:pt x="170" y="287"/>
                  </a:cubicBezTo>
                  <a:cubicBezTo>
                    <a:pt x="157" y="279"/>
                    <a:pt x="144" y="269"/>
                    <a:pt x="132" y="258"/>
                  </a:cubicBezTo>
                  <a:cubicBezTo>
                    <a:pt x="124" y="251"/>
                    <a:pt x="116" y="244"/>
                    <a:pt x="110" y="237"/>
                  </a:cubicBezTo>
                  <a:cubicBezTo>
                    <a:pt x="106" y="232"/>
                    <a:pt x="107" y="224"/>
                    <a:pt x="111" y="220"/>
                  </a:cubicBezTo>
                  <a:cubicBezTo>
                    <a:pt x="116" y="216"/>
                    <a:pt x="124" y="217"/>
                    <a:pt x="128" y="222"/>
                  </a:cubicBezTo>
                  <a:cubicBezTo>
                    <a:pt x="133" y="228"/>
                    <a:pt x="140" y="235"/>
                    <a:pt x="147" y="241"/>
                  </a:cubicBezTo>
                  <a:cubicBezTo>
                    <a:pt x="154" y="247"/>
                    <a:pt x="162" y="254"/>
                    <a:pt x="171" y="259"/>
                  </a:cubicBezTo>
                  <a:cubicBezTo>
                    <a:pt x="187" y="271"/>
                    <a:pt x="204" y="282"/>
                    <a:pt x="217" y="290"/>
                  </a:cubicBezTo>
                  <a:cubicBezTo>
                    <a:pt x="232" y="298"/>
                    <a:pt x="243" y="303"/>
                    <a:pt x="244" y="304"/>
                  </a:cubicBezTo>
                  <a:cubicBezTo>
                    <a:pt x="280" y="321"/>
                    <a:pt x="313" y="328"/>
                    <a:pt x="342" y="328"/>
                  </a:cubicBezTo>
                  <a:cubicBezTo>
                    <a:pt x="371" y="329"/>
                    <a:pt x="396" y="324"/>
                    <a:pt x="418" y="316"/>
                  </a:cubicBezTo>
                  <a:cubicBezTo>
                    <a:pt x="432" y="311"/>
                    <a:pt x="445" y="304"/>
                    <a:pt x="457" y="297"/>
                  </a:cubicBezTo>
                  <a:cubicBezTo>
                    <a:pt x="472" y="287"/>
                    <a:pt x="484" y="277"/>
                    <a:pt x="493" y="269"/>
                  </a:cubicBezTo>
                  <a:cubicBezTo>
                    <a:pt x="505" y="257"/>
                    <a:pt x="511" y="249"/>
                    <a:pt x="511" y="248"/>
                  </a:cubicBezTo>
                  <a:cubicBezTo>
                    <a:pt x="511" y="248"/>
                    <a:pt x="511" y="248"/>
                    <a:pt x="511" y="248"/>
                  </a:cubicBezTo>
                  <a:cubicBezTo>
                    <a:pt x="511" y="248"/>
                    <a:pt x="511" y="248"/>
                    <a:pt x="511" y="248"/>
                  </a:cubicBezTo>
                  <a:cubicBezTo>
                    <a:pt x="511" y="248"/>
                    <a:pt x="511" y="248"/>
                    <a:pt x="511" y="248"/>
                  </a:cubicBezTo>
                  <a:cubicBezTo>
                    <a:pt x="511" y="248"/>
                    <a:pt x="511" y="248"/>
                    <a:pt x="511" y="248"/>
                  </a:cubicBezTo>
                  <a:cubicBezTo>
                    <a:pt x="511" y="248"/>
                    <a:pt x="511" y="248"/>
                    <a:pt x="511" y="248"/>
                  </a:cubicBezTo>
                  <a:cubicBezTo>
                    <a:pt x="512" y="247"/>
                    <a:pt x="513" y="247"/>
                    <a:pt x="514" y="246"/>
                  </a:cubicBezTo>
                  <a:cubicBezTo>
                    <a:pt x="588" y="117"/>
                    <a:pt x="588" y="117"/>
                    <a:pt x="588" y="117"/>
                  </a:cubicBezTo>
                  <a:cubicBezTo>
                    <a:pt x="588" y="117"/>
                    <a:pt x="588" y="117"/>
                    <a:pt x="588" y="117"/>
                  </a:cubicBezTo>
                  <a:cubicBezTo>
                    <a:pt x="588" y="117"/>
                    <a:pt x="588" y="117"/>
                    <a:pt x="588" y="117"/>
                  </a:cubicBezTo>
                  <a:cubicBezTo>
                    <a:pt x="588" y="117"/>
                    <a:pt x="588" y="117"/>
                    <a:pt x="588" y="117"/>
                  </a:cubicBezTo>
                  <a:cubicBezTo>
                    <a:pt x="588" y="117"/>
                    <a:pt x="588" y="117"/>
                    <a:pt x="588" y="117"/>
                  </a:cubicBezTo>
                  <a:cubicBezTo>
                    <a:pt x="588" y="117"/>
                    <a:pt x="588" y="117"/>
                    <a:pt x="588" y="117"/>
                  </a:cubicBezTo>
                  <a:cubicBezTo>
                    <a:pt x="589" y="115"/>
                    <a:pt x="591" y="112"/>
                    <a:pt x="593" y="106"/>
                  </a:cubicBezTo>
                  <a:cubicBezTo>
                    <a:pt x="596" y="101"/>
                    <a:pt x="598" y="94"/>
                    <a:pt x="599" y="86"/>
                  </a:cubicBezTo>
                  <a:cubicBezTo>
                    <a:pt x="600" y="81"/>
                    <a:pt x="600" y="75"/>
                    <a:pt x="600" y="70"/>
                  </a:cubicBezTo>
                  <a:cubicBezTo>
                    <a:pt x="599" y="62"/>
                    <a:pt x="597" y="55"/>
                    <a:pt x="593" y="47"/>
                  </a:cubicBezTo>
                  <a:cubicBezTo>
                    <a:pt x="591" y="43"/>
                    <a:pt x="588" y="38"/>
                    <a:pt x="584" y="34"/>
                  </a:cubicBezTo>
                  <a:cubicBezTo>
                    <a:pt x="577" y="26"/>
                    <a:pt x="570" y="20"/>
                    <a:pt x="562" y="16"/>
                  </a:cubicBezTo>
                  <a:cubicBezTo>
                    <a:pt x="551" y="9"/>
                    <a:pt x="539" y="6"/>
                    <a:pt x="527" y="5"/>
                  </a:cubicBezTo>
                  <a:cubicBezTo>
                    <a:pt x="515" y="4"/>
                    <a:pt x="504" y="6"/>
                    <a:pt x="493" y="11"/>
                  </a:cubicBezTo>
                  <a:cubicBezTo>
                    <a:pt x="486" y="14"/>
                    <a:pt x="479" y="18"/>
                    <a:pt x="472" y="24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2" y="24"/>
                    <a:pt x="472" y="24"/>
                    <a:pt x="471" y="25"/>
                  </a:cubicBezTo>
                  <a:cubicBezTo>
                    <a:pt x="470" y="26"/>
                    <a:pt x="469" y="27"/>
                    <a:pt x="467" y="29"/>
                  </a:cubicBezTo>
                  <a:cubicBezTo>
                    <a:pt x="464" y="32"/>
                    <a:pt x="460" y="37"/>
                    <a:pt x="456" y="44"/>
                  </a:cubicBezTo>
                  <a:cubicBezTo>
                    <a:pt x="454" y="49"/>
                    <a:pt x="451" y="54"/>
                    <a:pt x="449" y="60"/>
                  </a:cubicBezTo>
                  <a:cubicBezTo>
                    <a:pt x="447" y="67"/>
                    <a:pt x="445" y="74"/>
                    <a:pt x="445" y="82"/>
                  </a:cubicBezTo>
                  <a:cubicBezTo>
                    <a:pt x="445" y="90"/>
                    <a:pt x="446" y="99"/>
                    <a:pt x="449" y="107"/>
                  </a:cubicBezTo>
                  <a:cubicBezTo>
                    <a:pt x="452" y="113"/>
                    <a:pt x="454" y="119"/>
                    <a:pt x="459" y="125"/>
                  </a:cubicBezTo>
                  <a:cubicBezTo>
                    <a:pt x="464" y="132"/>
                    <a:pt x="471" y="140"/>
                    <a:pt x="481" y="148"/>
                  </a:cubicBezTo>
                  <a:cubicBezTo>
                    <a:pt x="482" y="146"/>
                    <a:pt x="484" y="144"/>
                    <a:pt x="486" y="143"/>
                  </a:cubicBezTo>
                  <a:cubicBezTo>
                    <a:pt x="489" y="139"/>
                    <a:pt x="494" y="136"/>
                    <a:pt x="499" y="134"/>
                  </a:cubicBezTo>
                  <a:cubicBezTo>
                    <a:pt x="503" y="132"/>
                    <a:pt x="508" y="134"/>
                    <a:pt x="509" y="138"/>
                  </a:cubicBezTo>
                  <a:cubicBezTo>
                    <a:pt x="511" y="142"/>
                    <a:pt x="509" y="146"/>
                    <a:pt x="505" y="148"/>
                  </a:cubicBezTo>
                  <a:cubicBezTo>
                    <a:pt x="502" y="150"/>
                    <a:pt x="499" y="152"/>
                    <a:pt x="496" y="154"/>
                  </a:cubicBezTo>
                  <a:cubicBezTo>
                    <a:pt x="494" y="156"/>
                    <a:pt x="492" y="159"/>
                    <a:pt x="490" y="161"/>
                  </a:cubicBezTo>
                  <a:cubicBezTo>
                    <a:pt x="489" y="164"/>
                    <a:pt x="487" y="168"/>
                    <a:pt x="486" y="171"/>
                  </a:cubicBezTo>
                  <a:cubicBezTo>
                    <a:pt x="486" y="174"/>
                    <a:pt x="485" y="177"/>
                    <a:pt x="485" y="180"/>
                  </a:cubicBezTo>
                  <a:cubicBezTo>
                    <a:pt x="484" y="185"/>
                    <a:pt x="485" y="189"/>
                    <a:pt x="485" y="189"/>
                  </a:cubicBezTo>
                  <a:cubicBezTo>
                    <a:pt x="485" y="189"/>
                    <a:pt x="485" y="189"/>
                    <a:pt x="485" y="189"/>
                  </a:cubicBezTo>
                  <a:cubicBezTo>
                    <a:pt x="485" y="189"/>
                    <a:pt x="485" y="189"/>
                    <a:pt x="485" y="189"/>
                  </a:cubicBezTo>
                  <a:cubicBezTo>
                    <a:pt x="486" y="194"/>
                    <a:pt x="483" y="197"/>
                    <a:pt x="478" y="198"/>
                  </a:cubicBezTo>
                  <a:cubicBezTo>
                    <a:pt x="474" y="199"/>
                    <a:pt x="470" y="196"/>
                    <a:pt x="470" y="191"/>
                  </a:cubicBezTo>
                  <a:cubicBezTo>
                    <a:pt x="470" y="191"/>
                    <a:pt x="469" y="188"/>
                    <a:pt x="469" y="184"/>
                  </a:cubicBezTo>
                  <a:cubicBezTo>
                    <a:pt x="469" y="180"/>
                    <a:pt x="470" y="174"/>
                    <a:pt x="471" y="169"/>
                  </a:cubicBezTo>
                  <a:cubicBezTo>
                    <a:pt x="470" y="168"/>
                    <a:pt x="469" y="168"/>
                    <a:pt x="468" y="167"/>
                  </a:cubicBezTo>
                  <a:cubicBezTo>
                    <a:pt x="454" y="157"/>
                    <a:pt x="444" y="146"/>
                    <a:pt x="437" y="135"/>
                  </a:cubicBezTo>
                  <a:cubicBezTo>
                    <a:pt x="430" y="123"/>
                    <a:pt x="425" y="112"/>
                    <a:pt x="423" y="100"/>
                  </a:cubicBezTo>
                  <a:cubicBezTo>
                    <a:pt x="422" y="93"/>
                    <a:pt x="422" y="85"/>
                    <a:pt x="422" y="78"/>
                  </a:cubicBezTo>
                  <a:cubicBezTo>
                    <a:pt x="423" y="69"/>
                    <a:pt x="425" y="60"/>
                    <a:pt x="427" y="52"/>
                  </a:cubicBezTo>
                  <a:cubicBezTo>
                    <a:pt x="430" y="45"/>
                    <a:pt x="433" y="38"/>
                    <a:pt x="436" y="32"/>
                  </a:cubicBezTo>
                  <a:cubicBezTo>
                    <a:pt x="440" y="27"/>
                    <a:pt x="443" y="22"/>
                    <a:pt x="446" y="18"/>
                  </a:cubicBezTo>
                  <a:cubicBezTo>
                    <a:pt x="442" y="15"/>
                    <a:pt x="437" y="13"/>
                    <a:pt x="431" y="10"/>
                  </a:cubicBezTo>
                  <a:cubicBezTo>
                    <a:pt x="421" y="7"/>
                    <a:pt x="410" y="3"/>
                    <a:pt x="399" y="2"/>
                  </a:cubicBezTo>
                  <a:cubicBezTo>
                    <a:pt x="391" y="0"/>
                    <a:pt x="383" y="0"/>
                    <a:pt x="374" y="1"/>
                  </a:cubicBezTo>
                  <a:cubicBezTo>
                    <a:pt x="363" y="1"/>
                    <a:pt x="352" y="4"/>
                    <a:pt x="340" y="9"/>
                  </a:cubicBezTo>
                  <a:cubicBezTo>
                    <a:pt x="334" y="12"/>
                    <a:pt x="327" y="16"/>
                    <a:pt x="321" y="21"/>
                  </a:cubicBezTo>
                  <a:cubicBezTo>
                    <a:pt x="316" y="25"/>
                    <a:pt x="316" y="25"/>
                    <a:pt x="316" y="25"/>
                  </a:cubicBezTo>
                  <a:cubicBezTo>
                    <a:pt x="310" y="23"/>
                    <a:pt x="310" y="23"/>
                    <a:pt x="310" y="23"/>
                  </a:cubicBezTo>
                  <a:cubicBezTo>
                    <a:pt x="310" y="23"/>
                    <a:pt x="310" y="23"/>
                    <a:pt x="310" y="23"/>
                  </a:cubicBezTo>
                  <a:cubicBezTo>
                    <a:pt x="310" y="23"/>
                    <a:pt x="310" y="23"/>
                    <a:pt x="310" y="23"/>
                  </a:cubicBezTo>
                  <a:cubicBezTo>
                    <a:pt x="310" y="23"/>
                    <a:pt x="310" y="23"/>
                    <a:pt x="310" y="23"/>
                  </a:cubicBezTo>
                  <a:cubicBezTo>
                    <a:pt x="310" y="23"/>
                    <a:pt x="310" y="23"/>
                    <a:pt x="310" y="23"/>
                  </a:cubicBezTo>
                  <a:cubicBezTo>
                    <a:pt x="310" y="23"/>
                    <a:pt x="310" y="23"/>
                    <a:pt x="310" y="23"/>
                  </a:cubicBezTo>
                  <a:cubicBezTo>
                    <a:pt x="310" y="23"/>
                    <a:pt x="309" y="23"/>
                    <a:pt x="308" y="23"/>
                  </a:cubicBezTo>
                  <a:cubicBezTo>
                    <a:pt x="307" y="22"/>
                    <a:pt x="305" y="22"/>
                    <a:pt x="302" y="21"/>
                  </a:cubicBezTo>
                  <a:cubicBezTo>
                    <a:pt x="296" y="20"/>
                    <a:pt x="288" y="19"/>
                    <a:pt x="279" y="19"/>
                  </a:cubicBezTo>
                  <a:cubicBezTo>
                    <a:pt x="273" y="19"/>
                    <a:pt x="267" y="20"/>
                    <a:pt x="260" y="21"/>
                  </a:cubicBezTo>
                  <a:cubicBezTo>
                    <a:pt x="252" y="22"/>
                    <a:pt x="243" y="25"/>
                    <a:pt x="235" y="30"/>
                  </a:cubicBezTo>
                  <a:cubicBezTo>
                    <a:pt x="230" y="33"/>
                    <a:pt x="225" y="36"/>
                    <a:pt x="221" y="41"/>
                  </a:cubicBezTo>
                  <a:cubicBezTo>
                    <a:pt x="216" y="45"/>
                    <a:pt x="211" y="51"/>
                    <a:pt x="207" y="59"/>
                  </a:cubicBezTo>
                  <a:cubicBezTo>
                    <a:pt x="203" y="65"/>
                    <a:pt x="200" y="72"/>
                    <a:pt x="197" y="81"/>
                  </a:cubicBezTo>
                  <a:cubicBezTo>
                    <a:pt x="196" y="83"/>
                    <a:pt x="196" y="83"/>
                    <a:pt x="196" y="83"/>
                  </a:cubicBezTo>
                  <a:cubicBezTo>
                    <a:pt x="196" y="83"/>
                    <a:pt x="196" y="83"/>
                    <a:pt x="196" y="83"/>
                  </a:cubicBezTo>
                  <a:cubicBezTo>
                    <a:pt x="196" y="85"/>
                    <a:pt x="195" y="87"/>
                    <a:pt x="195" y="90"/>
                  </a:cubicBezTo>
                  <a:cubicBezTo>
                    <a:pt x="194" y="96"/>
                    <a:pt x="193" y="104"/>
                    <a:pt x="195" y="114"/>
                  </a:cubicBezTo>
                  <a:cubicBezTo>
                    <a:pt x="196" y="120"/>
                    <a:pt x="198" y="127"/>
                    <a:pt x="201" y="134"/>
                  </a:cubicBezTo>
                  <a:cubicBezTo>
                    <a:pt x="206" y="144"/>
                    <a:pt x="213" y="154"/>
                    <a:pt x="224" y="164"/>
                  </a:cubicBezTo>
                  <a:cubicBezTo>
                    <a:pt x="231" y="169"/>
                    <a:pt x="238" y="175"/>
                    <a:pt x="248" y="181"/>
                  </a:cubicBezTo>
                  <a:cubicBezTo>
                    <a:pt x="256" y="185"/>
                    <a:pt x="266" y="190"/>
                    <a:pt x="278" y="195"/>
                  </a:cubicBezTo>
                  <a:cubicBezTo>
                    <a:pt x="278" y="189"/>
                    <a:pt x="279" y="183"/>
                    <a:pt x="280" y="178"/>
                  </a:cubicBezTo>
                  <a:cubicBezTo>
                    <a:pt x="283" y="169"/>
                    <a:pt x="287" y="161"/>
                    <a:pt x="291" y="154"/>
                  </a:cubicBezTo>
                  <a:cubicBezTo>
                    <a:pt x="294" y="148"/>
                    <a:pt x="298" y="143"/>
                    <a:pt x="301" y="139"/>
                  </a:cubicBezTo>
                  <a:cubicBezTo>
                    <a:pt x="302" y="137"/>
                    <a:pt x="304" y="136"/>
                    <a:pt x="304" y="135"/>
                  </a:cubicBezTo>
                  <a:cubicBezTo>
                    <a:pt x="304" y="134"/>
                    <a:pt x="303" y="134"/>
                    <a:pt x="303" y="133"/>
                  </a:cubicBezTo>
                  <a:cubicBezTo>
                    <a:pt x="298" y="128"/>
                    <a:pt x="295" y="121"/>
                    <a:pt x="293" y="113"/>
                  </a:cubicBezTo>
                  <a:cubicBezTo>
                    <a:pt x="292" y="109"/>
                    <a:pt x="295" y="104"/>
                    <a:pt x="299" y="103"/>
                  </a:cubicBezTo>
                  <a:cubicBezTo>
                    <a:pt x="303" y="103"/>
                    <a:pt x="307" y="105"/>
                    <a:pt x="308" y="109"/>
                  </a:cubicBezTo>
                  <a:cubicBezTo>
                    <a:pt x="310" y="115"/>
                    <a:pt x="312" y="120"/>
                    <a:pt x="315" y="123"/>
                  </a:cubicBezTo>
                  <a:cubicBezTo>
                    <a:pt x="318" y="127"/>
                    <a:pt x="321" y="130"/>
                    <a:pt x="325" y="132"/>
                  </a:cubicBezTo>
                  <a:cubicBezTo>
                    <a:pt x="331" y="135"/>
                    <a:pt x="337" y="137"/>
                    <a:pt x="342" y="138"/>
                  </a:cubicBezTo>
                  <a:cubicBezTo>
                    <a:pt x="346" y="139"/>
                    <a:pt x="350" y="139"/>
                    <a:pt x="350" y="139"/>
                  </a:cubicBezTo>
                  <a:cubicBezTo>
                    <a:pt x="350" y="139"/>
                    <a:pt x="350" y="139"/>
                    <a:pt x="350" y="139"/>
                  </a:cubicBezTo>
                  <a:cubicBezTo>
                    <a:pt x="350" y="139"/>
                    <a:pt x="350" y="139"/>
                    <a:pt x="350" y="139"/>
                  </a:cubicBezTo>
                  <a:cubicBezTo>
                    <a:pt x="354" y="139"/>
                    <a:pt x="357" y="143"/>
                    <a:pt x="357" y="147"/>
                  </a:cubicBezTo>
                  <a:cubicBezTo>
                    <a:pt x="357" y="151"/>
                    <a:pt x="354" y="155"/>
                    <a:pt x="349" y="155"/>
                  </a:cubicBezTo>
                  <a:cubicBezTo>
                    <a:pt x="349" y="155"/>
                    <a:pt x="345" y="154"/>
                    <a:pt x="339" y="153"/>
                  </a:cubicBezTo>
                  <a:cubicBezTo>
                    <a:pt x="335" y="152"/>
                    <a:pt x="329" y="151"/>
                    <a:pt x="324" y="149"/>
                  </a:cubicBezTo>
                  <a:cubicBezTo>
                    <a:pt x="323" y="149"/>
                    <a:pt x="323" y="149"/>
                    <a:pt x="323" y="150"/>
                  </a:cubicBezTo>
                  <a:cubicBezTo>
                    <a:pt x="323" y="150"/>
                    <a:pt x="323" y="150"/>
                    <a:pt x="323" y="150"/>
                  </a:cubicBezTo>
                  <a:cubicBezTo>
                    <a:pt x="323" y="150"/>
                    <a:pt x="323" y="150"/>
                    <a:pt x="323" y="150"/>
                  </a:cubicBezTo>
                  <a:cubicBezTo>
                    <a:pt x="323" y="150"/>
                    <a:pt x="323" y="150"/>
                    <a:pt x="322" y="150"/>
                  </a:cubicBezTo>
                  <a:cubicBezTo>
                    <a:pt x="322" y="150"/>
                    <a:pt x="322" y="150"/>
                    <a:pt x="322" y="151"/>
                  </a:cubicBezTo>
                  <a:cubicBezTo>
                    <a:pt x="321" y="151"/>
                    <a:pt x="320" y="152"/>
                    <a:pt x="319" y="154"/>
                  </a:cubicBezTo>
                  <a:cubicBezTo>
                    <a:pt x="317" y="156"/>
                    <a:pt x="314" y="161"/>
                    <a:pt x="311" y="166"/>
                  </a:cubicBezTo>
                  <a:cubicBezTo>
                    <a:pt x="308" y="170"/>
                    <a:pt x="306" y="175"/>
                    <a:pt x="304" y="181"/>
                  </a:cubicBezTo>
                  <a:cubicBezTo>
                    <a:pt x="302" y="187"/>
                    <a:pt x="301" y="193"/>
                    <a:pt x="301" y="200"/>
                  </a:cubicBezTo>
                  <a:cubicBezTo>
                    <a:pt x="301" y="204"/>
                    <a:pt x="301" y="209"/>
                    <a:pt x="302" y="213"/>
                  </a:cubicBezTo>
                  <a:cubicBezTo>
                    <a:pt x="303" y="220"/>
                    <a:pt x="306" y="226"/>
                    <a:pt x="310" y="233"/>
                  </a:cubicBezTo>
                  <a:cubicBezTo>
                    <a:pt x="316" y="242"/>
                    <a:pt x="325" y="252"/>
                    <a:pt x="338" y="262"/>
                  </a:cubicBezTo>
                  <a:cubicBezTo>
                    <a:pt x="343" y="266"/>
                    <a:pt x="344" y="273"/>
                    <a:pt x="340" y="278"/>
                  </a:cubicBezTo>
                  <a:cubicBezTo>
                    <a:pt x="336" y="283"/>
                    <a:pt x="329" y="284"/>
                    <a:pt x="324" y="280"/>
                  </a:cubicBezTo>
                  <a:cubicBezTo>
                    <a:pt x="311" y="271"/>
                    <a:pt x="301" y="261"/>
                    <a:pt x="294" y="251"/>
                  </a:cubicBezTo>
                  <a:cubicBezTo>
                    <a:pt x="287" y="241"/>
                    <a:pt x="282" y="231"/>
                    <a:pt x="280" y="221"/>
                  </a:cubicBezTo>
                  <a:cubicBezTo>
                    <a:pt x="280" y="221"/>
                    <a:pt x="280" y="220"/>
                    <a:pt x="280" y="220"/>
                  </a:cubicBezTo>
                  <a:cubicBezTo>
                    <a:pt x="263" y="214"/>
                    <a:pt x="248" y="208"/>
                    <a:pt x="236" y="201"/>
                  </a:cubicBezTo>
                  <a:cubicBezTo>
                    <a:pt x="218" y="190"/>
                    <a:pt x="205" y="179"/>
                    <a:pt x="195" y="167"/>
                  </a:cubicBezTo>
                  <a:cubicBezTo>
                    <a:pt x="185" y="155"/>
                    <a:pt x="179" y="142"/>
                    <a:pt x="175" y="131"/>
                  </a:cubicBezTo>
                  <a:cubicBezTo>
                    <a:pt x="173" y="123"/>
                    <a:pt x="172" y="116"/>
                    <a:pt x="171" y="109"/>
                  </a:cubicBezTo>
                  <a:cubicBezTo>
                    <a:pt x="171" y="103"/>
                    <a:pt x="171" y="97"/>
                    <a:pt x="171" y="92"/>
                  </a:cubicBezTo>
                  <a:cubicBezTo>
                    <a:pt x="166" y="94"/>
                    <a:pt x="159" y="96"/>
                    <a:pt x="153" y="99"/>
                  </a:cubicBezTo>
                  <a:cubicBezTo>
                    <a:pt x="146" y="102"/>
                    <a:pt x="140" y="106"/>
                    <a:pt x="134" y="110"/>
                  </a:cubicBezTo>
                  <a:cubicBezTo>
                    <a:pt x="126" y="117"/>
                    <a:pt x="119" y="124"/>
                    <a:pt x="113" y="134"/>
                  </a:cubicBezTo>
                  <a:cubicBezTo>
                    <a:pt x="108" y="143"/>
                    <a:pt x="104" y="153"/>
                    <a:pt x="103" y="165"/>
                  </a:cubicBezTo>
                  <a:cubicBezTo>
                    <a:pt x="102" y="173"/>
                    <a:pt x="102" y="173"/>
                    <a:pt x="102" y="173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4" y="175"/>
                    <a:pt x="94" y="175"/>
                    <a:pt x="94" y="175"/>
                  </a:cubicBezTo>
                  <a:cubicBezTo>
                    <a:pt x="94" y="175"/>
                    <a:pt x="94" y="175"/>
                    <a:pt x="94" y="175"/>
                  </a:cubicBezTo>
                  <a:cubicBezTo>
                    <a:pt x="94" y="175"/>
                    <a:pt x="93" y="176"/>
                    <a:pt x="92" y="176"/>
                  </a:cubicBezTo>
                  <a:cubicBezTo>
                    <a:pt x="90" y="177"/>
                    <a:pt x="87" y="178"/>
                    <a:pt x="84" y="180"/>
                  </a:cubicBezTo>
                  <a:cubicBezTo>
                    <a:pt x="77" y="183"/>
                    <a:pt x="68" y="188"/>
                    <a:pt x="59" y="196"/>
                  </a:cubicBezTo>
                  <a:cubicBezTo>
                    <a:pt x="54" y="202"/>
                    <a:pt x="48" y="208"/>
                    <a:pt x="44" y="216"/>
                  </a:cubicBezTo>
                  <a:cubicBezTo>
                    <a:pt x="39" y="224"/>
                    <a:pt x="36" y="232"/>
                    <a:pt x="34" y="243"/>
                  </a:cubicBezTo>
                  <a:cubicBezTo>
                    <a:pt x="32" y="250"/>
                    <a:pt x="32" y="258"/>
                    <a:pt x="32" y="268"/>
                  </a:cubicBezTo>
                  <a:cubicBezTo>
                    <a:pt x="33" y="269"/>
                    <a:pt x="33" y="271"/>
                    <a:pt x="33" y="272"/>
                  </a:cubicBezTo>
                  <a:cubicBezTo>
                    <a:pt x="33" y="272"/>
                    <a:pt x="33" y="272"/>
                    <a:pt x="33" y="272"/>
                  </a:cubicBezTo>
                  <a:cubicBezTo>
                    <a:pt x="33" y="272"/>
                    <a:pt x="33" y="272"/>
                    <a:pt x="33" y="272"/>
                  </a:cubicBezTo>
                  <a:cubicBezTo>
                    <a:pt x="33" y="272"/>
                    <a:pt x="33" y="273"/>
                    <a:pt x="33" y="273"/>
                  </a:cubicBezTo>
                  <a:cubicBezTo>
                    <a:pt x="33" y="273"/>
                    <a:pt x="33" y="273"/>
                    <a:pt x="33" y="274"/>
                  </a:cubicBezTo>
                  <a:cubicBezTo>
                    <a:pt x="33" y="275"/>
                    <a:pt x="33" y="277"/>
                    <a:pt x="33" y="280"/>
                  </a:cubicBezTo>
                  <a:cubicBezTo>
                    <a:pt x="34" y="285"/>
                    <a:pt x="36" y="292"/>
                    <a:pt x="39" y="300"/>
                  </a:cubicBezTo>
                  <a:cubicBezTo>
                    <a:pt x="42" y="305"/>
                    <a:pt x="45" y="311"/>
                    <a:pt x="49" y="316"/>
                  </a:cubicBezTo>
                  <a:cubicBezTo>
                    <a:pt x="55" y="323"/>
                    <a:pt x="62" y="330"/>
                    <a:pt x="73" y="337"/>
                  </a:cubicBezTo>
                  <a:cubicBezTo>
                    <a:pt x="82" y="342"/>
                    <a:pt x="94" y="347"/>
                    <a:pt x="108" y="350"/>
                  </a:cubicBezTo>
                  <a:cubicBezTo>
                    <a:pt x="122" y="353"/>
                    <a:pt x="139" y="355"/>
                    <a:pt x="160" y="355"/>
                  </a:cubicBezTo>
                  <a:cubicBezTo>
                    <a:pt x="161" y="355"/>
                    <a:pt x="162" y="356"/>
                    <a:pt x="163" y="356"/>
                  </a:cubicBezTo>
                  <a:cubicBezTo>
                    <a:pt x="164" y="351"/>
                    <a:pt x="166" y="346"/>
                    <a:pt x="168" y="341"/>
                  </a:cubicBezTo>
                  <a:cubicBezTo>
                    <a:pt x="170" y="338"/>
                    <a:pt x="172" y="336"/>
                    <a:pt x="174" y="333"/>
                  </a:cubicBezTo>
                  <a:cubicBezTo>
                    <a:pt x="177" y="330"/>
                    <a:pt x="182" y="329"/>
                    <a:pt x="185" y="332"/>
                  </a:cubicBezTo>
                  <a:cubicBezTo>
                    <a:pt x="188" y="335"/>
                    <a:pt x="189" y="340"/>
                    <a:pt x="186" y="343"/>
                  </a:cubicBezTo>
                  <a:cubicBezTo>
                    <a:pt x="184" y="345"/>
                    <a:pt x="183" y="347"/>
                    <a:pt x="182" y="349"/>
                  </a:cubicBezTo>
                  <a:cubicBezTo>
                    <a:pt x="180" y="353"/>
                    <a:pt x="178" y="356"/>
                    <a:pt x="178" y="360"/>
                  </a:cubicBezTo>
                  <a:cubicBezTo>
                    <a:pt x="177" y="363"/>
                    <a:pt x="177" y="367"/>
                    <a:pt x="177" y="370"/>
                  </a:cubicBezTo>
                  <a:cubicBezTo>
                    <a:pt x="177" y="377"/>
                    <a:pt x="179" y="382"/>
                    <a:pt x="181" y="386"/>
                  </a:cubicBezTo>
                  <a:cubicBezTo>
                    <a:pt x="182" y="388"/>
                    <a:pt x="183" y="390"/>
                    <a:pt x="183" y="390"/>
                  </a:cubicBezTo>
                  <a:cubicBezTo>
                    <a:pt x="183" y="390"/>
                    <a:pt x="183" y="390"/>
                    <a:pt x="183" y="390"/>
                  </a:cubicBezTo>
                  <a:cubicBezTo>
                    <a:pt x="183" y="390"/>
                    <a:pt x="183" y="390"/>
                    <a:pt x="183" y="390"/>
                  </a:cubicBezTo>
                  <a:cubicBezTo>
                    <a:pt x="183" y="390"/>
                    <a:pt x="183" y="390"/>
                    <a:pt x="183" y="390"/>
                  </a:cubicBezTo>
                  <a:cubicBezTo>
                    <a:pt x="185" y="393"/>
                    <a:pt x="184" y="398"/>
                    <a:pt x="180" y="400"/>
                  </a:cubicBezTo>
                  <a:cubicBezTo>
                    <a:pt x="177" y="403"/>
                    <a:pt x="172" y="402"/>
                    <a:pt x="170" y="398"/>
                  </a:cubicBezTo>
                  <a:cubicBezTo>
                    <a:pt x="169" y="398"/>
                    <a:pt x="168" y="395"/>
                    <a:pt x="166" y="392"/>
                  </a:cubicBezTo>
                  <a:cubicBezTo>
                    <a:pt x="165" y="388"/>
                    <a:pt x="163" y="384"/>
                    <a:pt x="162" y="378"/>
                  </a:cubicBezTo>
                  <a:cubicBezTo>
                    <a:pt x="162" y="379"/>
                    <a:pt x="161" y="379"/>
                    <a:pt x="160" y="379"/>
                  </a:cubicBezTo>
                  <a:cubicBezTo>
                    <a:pt x="138" y="379"/>
                    <a:pt x="119" y="376"/>
                    <a:pt x="103" y="373"/>
                  </a:cubicBezTo>
                  <a:cubicBezTo>
                    <a:pt x="86" y="369"/>
                    <a:pt x="73" y="363"/>
                    <a:pt x="62" y="357"/>
                  </a:cubicBezTo>
                  <a:cubicBezTo>
                    <a:pt x="47" y="348"/>
                    <a:pt x="36" y="338"/>
                    <a:pt x="28" y="327"/>
                  </a:cubicBezTo>
                  <a:cubicBezTo>
                    <a:pt x="23" y="320"/>
                    <a:pt x="20" y="314"/>
                    <a:pt x="17" y="307"/>
                  </a:cubicBezTo>
                  <a:cubicBezTo>
                    <a:pt x="14" y="313"/>
                    <a:pt x="10" y="321"/>
                    <a:pt x="7" y="329"/>
                  </a:cubicBezTo>
                  <a:cubicBezTo>
                    <a:pt x="4" y="337"/>
                    <a:pt x="2" y="347"/>
                    <a:pt x="1" y="357"/>
                  </a:cubicBezTo>
                  <a:cubicBezTo>
                    <a:pt x="0" y="363"/>
                    <a:pt x="0" y="370"/>
                    <a:pt x="1" y="377"/>
                  </a:cubicBezTo>
                  <a:cubicBezTo>
                    <a:pt x="1" y="379"/>
                    <a:pt x="1" y="380"/>
                    <a:pt x="1" y="382"/>
                  </a:cubicBezTo>
                  <a:cubicBezTo>
                    <a:pt x="4" y="379"/>
                    <a:pt x="6" y="376"/>
                    <a:pt x="9" y="373"/>
                  </a:cubicBezTo>
                  <a:cubicBezTo>
                    <a:pt x="14" y="367"/>
                    <a:pt x="21" y="361"/>
                    <a:pt x="29" y="357"/>
                  </a:cubicBezTo>
                  <a:cubicBezTo>
                    <a:pt x="35" y="354"/>
                    <a:pt x="42" y="356"/>
                    <a:pt x="45" y="361"/>
                  </a:cubicBezTo>
                  <a:cubicBezTo>
                    <a:pt x="48" y="367"/>
                    <a:pt x="46" y="374"/>
                    <a:pt x="41" y="377"/>
                  </a:cubicBezTo>
                  <a:cubicBezTo>
                    <a:pt x="35" y="380"/>
                    <a:pt x="30" y="384"/>
                    <a:pt x="26" y="389"/>
                  </a:cubicBezTo>
                  <a:cubicBezTo>
                    <a:pt x="22" y="393"/>
                    <a:pt x="19" y="398"/>
                    <a:pt x="16" y="402"/>
                  </a:cubicBezTo>
                  <a:cubicBezTo>
                    <a:pt x="13" y="407"/>
                    <a:pt x="11" y="412"/>
                    <a:pt x="10" y="415"/>
                  </a:cubicBezTo>
                  <a:cubicBezTo>
                    <a:pt x="10" y="416"/>
                    <a:pt x="10" y="416"/>
                    <a:pt x="10" y="417"/>
                  </a:cubicBezTo>
                  <a:cubicBezTo>
                    <a:pt x="9" y="418"/>
                    <a:pt x="9" y="418"/>
                    <a:pt x="9" y="419"/>
                  </a:cubicBezTo>
                  <a:cubicBezTo>
                    <a:pt x="9" y="419"/>
                    <a:pt x="9" y="419"/>
                    <a:pt x="9" y="419"/>
                  </a:cubicBezTo>
                  <a:cubicBezTo>
                    <a:pt x="9" y="420"/>
                    <a:pt x="9" y="420"/>
                    <a:pt x="8" y="420"/>
                  </a:cubicBezTo>
                  <a:cubicBezTo>
                    <a:pt x="8" y="420"/>
                    <a:pt x="8" y="420"/>
                    <a:pt x="8" y="421"/>
                  </a:cubicBezTo>
                  <a:cubicBezTo>
                    <a:pt x="8" y="421"/>
                    <a:pt x="8" y="421"/>
                    <a:pt x="8" y="421"/>
                  </a:cubicBezTo>
                  <a:cubicBezTo>
                    <a:pt x="7" y="425"/>
                    <a:pt x="5" y="430"/>
                    <a:pt x="4" y="436"/>
                  </a:cubicBezTo>
                  <a:cubicBezTo>
                    <a:pt x="2" y="448"/>
                    <a:pt x="0" y="465"/>
                    <a:pt x="3" y="483"/>
                  </a:cubicBezTo>
                  <a:cubicBezTo>
                    <a:pt x="5" y="495"/>
                    <a:pt x="9" y="508"/>
                    <a:pt x="16" y="520"/>
                  </a:cubicBezTo>
                  <a:cubicBezTo>
                    <a:pt x="19" y="528"/>
                    <a:pt x="24" y="535"/>
                    <a:pt x="31" y="542"/>
                  </a:cubicBezTo>
                  <a:cubicBezTo>
                    <a:pt x="33" y="545"/>
                    <a:pt x="36" y="548"/>
                    <a:pt x="39" y="551"/>
                  </a:cubicBezTo>
                  <a:cubicBezTo>
                    <a:pt x="40" y="547"/>
                    <a:pt x="41" y="542"/>
                    <a:pt x="42" y="537"/>
                  </a:cubicBezTo>
                  <a:cubicBezTo>
                    <a:pt x="45" y="524"/>
                    <a:pt x="51" y="508"/>
                    <a:pt x="59" y="493"/>
                  </a:cubicBezTo>
                  <a:cubicBezTo>
                    <a:pt x="67" y="479"/>
                    <a:pt x="78" y="465"/>
                    <a:pt x="93" y="453"/>
                  </a:cubicBezTo>
                  <a:cubicBezTo>
                    <a:pt x="107" y="441"/>
                    <a:pt x="125" y="431"/>
                    <a:pt x="147" y="425"/>
                  </a:cubicBezTo>
                  <a:cubicBezTo>
                    <a:pt x="147" y="425"/>
                    <a:pt x="147" y="425"/>
                    <a:pt x="147" y="425"/>
                  </a:cubicBezTo>
                  <a:cubicBezTo>
                    <a:pt x="147" y="425"/>
                    <a:pt x="147" y="425"/>
                    <a:pt x="147" y="425"/>
                  </a:cubicBezTo>
                  <a:cubicBezTo>
                    <a:pt x="147" y="425"/>
                    <a:pt x="147" y="425"/>
                    <a:pt x="147" y="425"/>
                  </a:cubicBezTo>
                  <a:cubicBezTo>
                    <a:pt x="147" y="425"/>
                    <a:pt x="147" y="425"/>
                    <a:pt x="147" y="425"/>
                  </a:cubicBezTo>
                  <a:cubicBezTo>
                    <a:pt x="149" y="425"/>
                    <a:pt x="157" y="423"/>
                    <a:pt x="169" y="421"/>
                  </a:cubicBezTo>
                  <a:cubicBezTo>
                    <a:pt x="182" y="420"/>
                    <a:pt x="200" y="420"/>
                    <a:pt x="220" y="424"/>
                  </a:cubicBezTo>
                  <a:cubicBezTo>
                    <a:pt x="233" y="426"/>
                    <a:pt x="247" y="431"/>
                    <a:pt x="260" y="439"/>
                  </a:cubicBezTo>
                  <a:cubicBezTo>
                    <a:pt x="269" y="444"/>
                    <a:pt x="278" y="450"/>
                    <a:pt x="286" y="458"/>
                  </a:cubicBezTo>
                  <a:cubicBezTo>
                    <a:pt x="294" y="466"/>
                    <a:pt x="301" y="475"/>
                    <a:pt x="308" y="486"/>
                  </a:cubicBezTo>
                  <a:cubicBezTo>
                    <a:pt x="312" y="491"/>
                    <a:pt x="310" y="499"/>
                    <a:pt x="305" y="502"/>
                  </a:cubicBezTo>
                  <a:cubicBezTo>
                    <a:pt x="299" y="505"/>
                    <a:pt x="292" y="504"/>
                    <a:pt x="289" y="498"/>
                  </a:cubicBezTo>
                  <a:cubicBezTo>
                    <a:pt x="283" y="489"/>
                    <a:pt x="276" y="481"/>
                    <a:pt x="270" y="475"/>
                  </a:cubicBezTo>
                  <a:cubicBezTo>
                    <a:pt x="263" y="468"/>
                    <a:pt x="256" y="463"/>
                    <a:pt x="249" y="459"/>
                  </a:cubicBezTo>
                  <a:cubicBezTo>
                    <a:pt x="238" y="453"/>
                    <a:pt x="226" y="449"/>
                    <a:pt x="215" y="447"/>
                  </a:cubicBezTo>
                  <a:cubicBezTo>
                    <a:pt x="205" y="444"/>
                    <a:pt x="194" y="444"/>
                    <a:pt x="185" y="444"/>
                  </a:cubicBezTo>
                  <a:cubicBezTo>
                    <a:pt x="167" y="444"/>
                    <a:pt x="154" y="448"/>
                    <a:pt x="154" y="448"/>
                  </a:cubicBezTo>
                  <a:cubicBezTo>
                    <a:pt x="154" y="448"/>
                    <a:pt x="154" y="448"/>
                    <a:pt x="154" y="448"/>
                  </a:cubicBezTo>
                  <a:cubicBezTo>
                    <a:pt x="154" y="448"/>
                    <a:pt x="154" y="448"/>
                    <a:pt x="154" y="448"/>
                  </a:cubicBezTo>
                  <a:cubicBezTo>
                    <a:pt x="154" y="448"/>
                    <a:pt x="154" y="448"/>
                    <a:pt x="154" y="448"/>
                  </a:cubicBezTo>
                  <a:cubicBezTo>
                    <a:pt x="135" y="453"/>
                    <a:pt x="120" y="461"/>
                    <a:pt x="108" y="471"/>
                  </a:cubicBezTo>
                  <a:cubicBezTo>
                    <a:pt x="96" y="481"/>
                    <a:pt x="86" y="493"/>
                    <a:pt x="79" y="505"/>
                  </a:cubicBezTo>
                  <a:cubicBezTo>
                    <a:pt x="72" y="518"/>
                    <a:pt x="67" y="531"/>
                    <a:pt x="65" y="542"/>
                  </a:cubicBezTo>
                  <a:cubicBezTo>
                    <a:pt x="62" y="551"/>
                    <a:pt x="62" y="559"/>
                    <a:pt x="62" y="565"/>
                  </a:cubicBezTo>
                  <a:cubicBezTo>
                    <a:pt x="62" y="566"/>
                    <a:pt x="62" y="568"/>
                    <a:pt x="62" y="569"/>
                  </a:cubicBezTo>
                  <a:cubicBezTo>
                    <a:pt x="62" y="570"/>
                    <a:pt x="62" y="570"/>
                    <a:pt x="62" y="570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7"/>
                    <a:pt x="63" y="577"/>
                    <a:pt x="63" y="578"/>
                  </a:cubicBezTo>
                  <a:cubicBezTo>
                    <a:pt x="63" y="581"/>
                    <a:pt x="63" y="584"/>
                    <a:pt x="64" y="588"/>
                  </a:cubicBezTo>
                  <a:cubicBezTo>
                    <a:pt x="65" y="595"/>
                    <a:pt x="68" y="606"/>
                    <a:pt x="74" y="618"/>
                  </a:cubicBezTo>
                  <a:cubicBezTo>
                    <a:pt x="78" y="626"/>
                    <a:pt x="83" y="634"/>
                    <a:pt x="89" y="642"/>
                  </a:cubicBezTo>
                  <a:cubicBezTo>
                    <a:pt x="98" y="653"/>
                    <a:pt x="110" y="664"/>
                    <a:pt x="126" y="673"/>
                  </a:cubicBezTo>
                  <a:cubicBezTo>
                    <a:pt x="139" y="681"/>
                    <a:pt x="156" y="688"/>
                    <a:pt x="177" y="692"/>
                  </a:cubicBezTo>
                  <a:cubicBezTo>
                    <a:pt x="177" y="692"/>
                    <a:pt x="177" y="692"/>
                    <a:pt x="177" y="692"/>
                  </a:cubicBezTo>
                  <a:cubicBezTo>
                    <a:pt x="178" y="692"/>
                    <a:pt x="178" y="693"/>
                    <a:pt x="180" y="693"/>
                  </a:cubicBezTo>
                  <a:cubicBezTo>
                    <a:pt x="182" y="693"/>
                    <a:pt x="185" y="693"/>
                    <a:pt x="189" y="693"/>
                  </a:cubicBezTo>
                  <a:cubicBezTo>
                    <a:pt x="197" y="693"/>
                    <a:pt x="208" y="693"/>
                    <a:pt x="219" y="690"/>
                  </a:cubicBezTo>
                  <a:cubicBezTo>
                    <a:pt x="227" y="688"/>
                    <a:pt x="234" y="685"/>
                    <a:pt x="241" y="681"/>
                  </a:cubicBezTo>
                  <a:cubicBezTo>
                    <a:pt x="247" y="678"/>
                    <a:pt x="252" y="675"/>
                    <a:pt x="256" y="672"/>
                  </a:cubicBezTo>
                  <a:cubicBezTo>
                    <a:pt x="260" y="669"/>
                    <a:pt x="263" y="666"/>
                    <a:pt x="267" y="662"/>
                  </a:cubicBezTo>
                  <a:cubicBezTo>
                    <a:pt x="270" y="660"/>
                    <a:pt x="272" y="657"/>
                    <a:pt x="275" y="654"/>
                  </a:cubicBezTo>
                  <a:cubicBezTo>
                    <a:pt x="278" y="650"/>
                    <a:pt x="282" y="645"/>
                    <a:pt x="286" y="638"/>
                  </a:cubicBezTo>
                  <a:cubicBezTo>
                    <a:pt x="292" y="630"/>
                    <a:pt x="298" y="620"/>
                    <a:pt x="306" y="607"/>
                  </a:cubicBezTo>
                  <a:cubicBezTo>
                    <a:pt x="306" y="607"/>
                    <a:pt x="306" y="607"/>
                    <a:pt x="306" y="607"/>
                  </a:cubicBezTo>
                  <a:lnTo>
                    <a:pt x="475" y="31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320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 rot="19803827">
              <a:off x="10945147" y="9867113"/>
              <a:ext cx="893470" cy="1620431"/>
            </a:xfrm>
            <a:custGeom>
              <a:avLst/>
              <a:gdLst/>
              <a:ahLst/>
              <a:cxnLst>
                <a:cxn ang="0">
                  <a:pos x="18" y="197"/>
                </a:cxn>
                <a:cxn ang="0">
                  <a:pos x="14" y="195"/>
                </a:cxn>
                <a:cxn ang="0">
                  <a:pos x="9" y="156"/>
                </a:cxn>
                <a:cxn ang="0">
                  <a:pos x="44" y="35"/>
                </a:cxn>
                <a:cxn ang="0">
                  <a:pos x="67" y="3"/>
                </a:cxn>
                <a:cxn ang="0">
                  <a:pos x="99" y="26"/>
                </a:cxn>
                <a:cxn ang="0">
                  <a:pos x="54" y="190"/>
                </a:cxn>
                <a:cxn ang="0">
                  <a:pos x="18" y="197"/>
                </a:cxn>
              </a:cxnLst>
              <a:rect l="0" t="0" r="r" b="b"/>
              <a:pathLst>
                <a:path w="113" h="204">
                  <a:moveTo>
                    <a:pt x="18" y="197"/>
                  </a:moveTo>
                  <a:cubicBezTo>
                    <a:pt x="17" y="197"/>
                    <a:pt x="16" y="196"/>
                    <a:pt x="14" y="195"/>
                  </a:cubicBezTo>
                  <a:cubicBezTo>
                    <a:pt x="2" y="186"/>
                    <a:pt x="0" y="168"/>
                    <a:pt x="9" y="156"/>
                  </a:cubicBezTo>
                  <a:cubicBezTo>
                    <a:pt x="10" y="155"/>
                    <a:pt x="54" y="97"/>
                    <a:pt x="44" y="35"/>
                  </a:cubicBezTo>
                  <a:cubicBezTo>
                    <a:pt x="41" y="20"/>
                    <a:pt x="52" y="5"/>
                    <a:pt x="67" y="3"/>
                  </a:cubicBezTo>
                  <a:cubicBezTo>
                    <a:pt x="83" y="0"/>
                    <a:pt x="97" y="11"/>
                    <a:pt x="99" y="26"/>
                  </a:cubicBezTo>
                  <a:cubicBezTo>
                    <a:pt x="113" y="112"/>
                    <a:pt x="56" y="187"/>
                    <a:pt x="54" y="190"/>
                  </a:cubicBezTo>
                  <a:cubicBezTo>
                    <a:pt x="45" y="202"/>
                    <a:pt x="30" y="204"/>
                    <a:pt x="18" y="19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320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 rot="19803827">
              <a:off x="12335416" y="10026666"/>
              <a:ext cx="1330892" cy="1350358"/>
            </a:xfrm>
            <a:custGeom>
              <a:avLst/>
              <a:gdLst/>
              <a:ahLst/>
              <a:cxnLst>
                <a:cxn ang="0">
                  <a:pos x="18" y="162"/>
                </a:cxn>
                <a:cxn ang="0">
                  <a:pos x="6" y="127"/>
                </a:cxn>
                <a:cxn ang="0">
                  <a:pos x="125" y="6"/>
                </a:cxn>
                <a:cxn ang="0">
                  <a:pos x="161" y="22"/>
                </a:cxn>
                <a:cxn ang="0">
                  <a:pos x="145" y="58"/>
                </a:cxn>
                <a:cxn ang="0">
                  <a:pos x="58" y="149"/>
                </a:cxn>
                <a:cxn ang="0">
                  <a:pos x="21" y="164"/>
                </a:cxn>
                <a:cxn ang="0">
                  <a:pos x="18" y="162"/>
                </a:cxn>
              </a:cxnLst>
              <a:rect l="0" t="0" r="r" b="b"/>
              <a:pathLst>
                <a:path w="167" h="170">
                  <a:moveTo>
                    <a:pt x="18" y="162"/>
                  </a:moveTo>
                  <a:cubicBezTo>
                    <a:pt x="6" y="155"/>
                    <a:pt x="0" y="140"/>
                    <a:pt x="6" y="127"/>
                  </a:cubicBezTo>
                  <a:cubicBezTo>
                    <a:pt x="7" y="124"/>
                    <a:pt x="44" y="37"/>
                    <a:pt x="125" y="6"/>
                  </a:cubicBezTo>
                  <a:cubicBezTo>
                    <a:pt x="140" y="0"/>
                    <a:pt x="156" y="8"/>
                    <a:pt x="161" y="22"/>
                  </a:cubicBezTo>
                  <a:cubicBezTo>
                    <a:pt x="167" y="37"/>
                    <a:pt x="160" y="53"/>
                    <a:pt x="145" y="58"/>
                  </a:cubicBezTo>
                  <a:cubicBezTo>
                    <a:pt x="87" y="81"/>
                    <a:pt x="58" y="148"/>
                    <a:pt x="58" y="149"/>
                  </a:cubicBezTo>
                  <a:cubicBezTo>
                    <a:pt x="52" y="163"/>
                    <a:pt x="35" y="170"/>
                    <a:pt x="21" y="164"/>
                  </a:cubicBezTo>
                  <a:cubicBezTo>
                    <a:pt x="20" y="163"/>
                    <a:pt x="19" y="163"/>
                    <a:pt x="18" y="162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3200"/>
            </a:p>
          </p:txBody>
        </p:sp>
      </p:grpSp>
    </p:spTree>
    <p:extLst>
      <p:ext uri="{BB962C8B-B14F-4D97-AF65-F5344CB8AC3E}">
        <p14:creationId xmlns:p14="http://schemas.microsoft.com/office/powerpoint/2010/main" val="4272938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363215" y="678928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363215" y="1141662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7917810" y="2343201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7917811" y="3332911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7917810" y="3567164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7917811" y="4620872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7917810" y="4855125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948505" y="2277386"/>
            <a:ext cx="6351640" cy="3169398"/>
            <a:chOff x="2920180" y="1844301"/>
            <a:chExt cx="6351640" cy="3169398"/>
          </a:xfrm>
        </p:grpSpPr>
        <p:sp>
          <p:nvSpPr>
            <p:cNvPr id="20" name="Rectangle"/>
            <p:cNvSpPr/>
            <p:nvPr/>
          </p:nvSpPr>
          <p:spPr>
            <a:xfrm>
              <a:off x="4828901" y="3176735"/>
              <a:ext cx="2534198" cy="504528"/>
            </a:xfrm>
            <a:prstGeom prst="rect">
              <a:avLst/>
            </a:prstGeom>
            <a:solidFill>
              <a:srgbClr val="E5E5E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  <p:sp>
          <p:nvSpPr>
            <p:cNvPr id="21" name="Rounded Rectangle"/>
            <p:cNvSpPr/>
            <p:nvPr/>
          </p:nvSpPr>
          <p:spPr>
            <a:xfrm>
              <a:off x="2920180" y="2045814"/>
              <a:ext cx="1017862" cy="2766371"/>
            </a:xfrm>
            <a:prstGeom prst="roundRect">
              <a:avLst>
                <a:gd name="adj" fmla="val 50000"/>
              </a:avLst>
            </a:prstGeom>
            <a:solidFill>
              <a:schemeClr val="accent2">
                <a:lumMod val="7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  <p:sp>
          <p:nvSpPr>
            <p:cNvPr id="22" name="Rounded Rectangle"/>
            <p:cNvSpPr/>
            <p:nvPr/>
          </p:nvSpPr>
          <p:spPr>
            <a:xfrm>
              <a:off x="3811041" y="1844301"/>
              <a:ext cx="1017862" cy="3169398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  <p:sp>
          <p:nvSpPr>
            <p:cNvPr id="35" name="Rounded Rectangle"/>
            <p:cNvSpPr/>
            <p:nvPr/>
          </p:nvSpPr>
          <p:spPr>
            <a:xfrm flipH="1">
              <a:off x="8253957" y="2045814"/>
              <a:ext cx="1017863" cy="2766371"/>
            </a:xfrm>
            <a:prstGeom prst="roundRect">
              <a:avLst>
                <a:gd name="adj" fmla="val 50000"/>
              </a:avLst>
            </a:prstGeom>
            <a:solidFill>
              <a:schemeClr val="accent3">
                <a:lumMod val="7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  <p:sp>
          <p:nvSpPr>
            <p:cNvPr id="36" name="Rounded Rectangle"/>
            <p:cNvSpPr/>
            <p:nvPr/>
          </p:nvSpPr>
          <p:spPr>
            <a:xfrm flipH="1">
              <a:off x="7363096" y="1844301"/>
              <a:ext cx="1017863" cy="3169398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</p:grpSp>
      <p:sp>
        <p:nvSpPr>
          <p:cNvPr id="37" name="TextBox 36"/>
          <p:cNvSpPr txBox="1"/>
          <p:nvPr/>
        </p:nvSpPr>
        <p:spPr>
          <a:xfrm>
            <a:off x="8070211" y="2261348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3" name="TextBox 22"/>
          <p:cNvSpPr txBox="1"/>
          <p:nvPr/>
        </p:nvSpPr>
        <p:spPr>
          <a:xfrm rot="16200000">
            <a:off x="199958" y="3692806"/>
            <a:ext cx="24417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8" name="TextBox 37"/>
          <p:cNvSpPr txBox="1"/>
          <p:nvPr/>
        </p:nvSpPr>
        <p:spPr>
          <a:xfrm rot="16200000">
            <a:off x="1110111" y="3683636"/>
            <a:ext cx="24417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9" name="TextBox 38"/>
          <p:cNvSpPr txBox="1"/>
          <p:nvPr/>
        </p:nvSpPr>
        <p:spPr>
          <a:xfrm rot="16200000">
            <a:off x="4705828" y="3692806"/>
            <a:ext cx="24417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0" name="TextBox 39"/>
          <p:cNvSpPr txBox="1"/>
          <p:nvPr/>
        </p:nvSpPr>
        <p:spPr>
          <a:xfrm rot="16200000">
            <a:off x="5592826" y="3692807"/>
            <a:ext cx="24417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</p:spTree>
    <p:extLst>
      <p:ext uri="{BB962C8B-B14F-4D97-AF65-F5344CB8AC3E}">
        <p14:creationId xmlns:p14="http://schemas.microsoft.com/office/powerpoint/2010/main" val="1189564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357398" y="1160282"/>
            <a:ext cx="5636012" cy="4537435"/>
            <a:chOff x="2255907" y="2172434"/>
            <a:chExt cx="8232652" cy="6627935"/>
          </a:xfrm>
        </p:grpSpPr>
        <p:grpSp>
          <p:nvGrpSpPr>
            <p:cNvPr id="5" name="Group 4"/>
            <p:cNvGrpSpPr/>
            <p:nvPr/>
          </p:nvGrpSpPr>
          <p:grpSpPr>
            <a:xfrm>
              <a:off x="2255907" y="2172434"/>
              <a:ext cx="8232652" cy="6627935"/>
              <a:chOff x="7750175" y="3284538"/>
              <a:chExt cx="8877300" cy="7146925"/>
            </a:xfrm>
          </p:grpSpPr>
          <p:sp>
            <p:nvSpPr>
              <p:cNvPr id="9" name="Freeform 8"/>
              <p:cNvSpPr>
                <a:spLocks noEditPoints="1"/>
              </p:cNvSpPr>
              <p:nvPr/>
            </p:nvSpPr>
            <p:spPr bwMode="auto">
              <a:xfrm>
                <a:off x="11061700" y="3360738"/>
                <a:ext cx="1450975" cy="1587500"/>
              </a:xfrm>
              <a:custGeom>
                <a:avLst/>
                <a:gdLst>
                  <a:gd name="T0" fmla="*/ 2 w 914"/>
                  <a:gd name="T1" fmla="*/ 550 h 1000"/>
                  <a:gd name="T2" fmla="*/ 36 w 914"/>
                  <a:gd name="T3" fmla="*/ 694 h 1000"/>
                  <a:gd name="T4" fmla="*/ 104 w 914"/>
                  <a:gd name="T5" fmla="*/ 818 h 1000"/>
                  <a:gd name="T6" fmla="*/ 202 w 914"/>
                  <a:gd name="T7" fmla="*/ 914 h 1000"/>
                  <a:gd name="T8" fmla="*/ 320 w 914"/>
                  <a:gd name="T9" fmla="*/ 978 h 1000"/>
                  <a:gd name="T10" fmla="*/ 388 w 914"/>
                  <a:gd name="T11" fmla="*/ 994 h 1000"/>
                  <a:gd name="T12" fmla="*/ 456 w 914"/>
                  <a:gd name="T13" fmla="*/ 1000 h 1000"/>
                  <a:gd name="T14" fmla="*/ 504 w 914"/>
                  <a:gd name="T15" fmla="*/ 998 h 1000"/>
                  <a:gd name="T16" fmla="*/ 570 w 914"/>
                  <a:gd name="T17" fmla="*/ 984 h 1000"/>
                  <a:gd name="T18" fmla="*/ 674 w 914"/>
                  <a:gd name="T19" fmla="*/ 940 h 1000"/>
                  <a:gd name="T20" fmla="*/ 780 w 914"/>
                  <a:gd name="T21" fmla="*/ 854 h 1000"/>
                  <a:gd name="T22" fmla="*/ 858 w 914"/>
                  <a:gd name="T23" fmla="*/ 738 h 1000"/>
                  <a:gd name="T24" fmla="*/ 904 w 914"/>
                  <a:gd name="T25" fmla="*/ 600 h 1000"/>
                  <a:gd name="T26" fmla="*/ 914 w 914"/>
                  <a:gd name="T27" fmla="*/ 500 h 1000"/>
                  <a:gd name="T28" fmla="*/ 894 w 914"/>
                  <a:gd name="T29" fmla="*/ 352 h 1000"/>
                  <a:gd name="T30" fmla="*/ 836 w 914"/>
                  <a:gd name="T31" fmla="*/ 220 h 1000"/>
                  <a:gd name="T32" fmla="*/ 748 w 914"/>
                  <a:gd name="T33" fmla="*/ 114 h 1000"/>
                  <a:gd name="T34" fmla="*/ 634 w 914"/>
                  <a:gd name="T35" fmla="*/ 40 h 1000"/>
                  <a:gd name="T36" fmla="*/ 548 w 914"/>
                  <a:gd name="T37" fmla="*/ 10 h 1000"/>
                  <a:gd name="T38" fmla="*/ 480 w 914"/>
                  <a:gd name="T39" fmla="*/ 0 h 1000"/>
                  <a:gd name="T40" fmla="*/ 434 w 914"/>
                  <a:gd name="T41" fmla="*/ 0 h 1000"/>
                  <a:gd name="T42" fmla="*/ 364 w 914"/>
                  <a:gd name="T43" fmla="*/ 10 h 1000"/>
                  <a:gd name="T44" fmla="*/ 280 w 914"/>
                  <a:gd name="T45" fmla="*/ 40 h 1000"/>
                  <a:gd name="T46" fmla="*/ 166 w 914"/>
                  <a:gd name="T47" fmla="*/ 114 h 1000"/>
                  <a:gd name="T48" fmla="*/ 78 w 914"/>
                  <a:gd name="T49" fmla="*/ 220 h 1000"/>
                  <a:gd name="T50" fmla="*/ 20 w 914"/>
                  <a:gd name="T51" fmla="*/ 352 h 1000"/>
                  <a:gd name="T52" fmla="*/ 0 w 914"/>
                  <a:gd name="T53" fmla="*/ 500 h 1000"/>
                  <a:gd name="T54" fmla="*/ 120 w 914"/>
                  <a:gd name="T55" fmla="*/ 500 h 1000"/>
                  <a:gd name="T56" fmla="*/ 136 w 914"/>
                  <a:gd name="T57" fmla="*/ 390 h 1000"/>
                  <a:gd name="T58" fmla="*/ 178 w 914"/>
                  <a:gd name="T59" fmla="*/ 294 h 1000"/>
                  <a:gd name="T60" fmla="*/ 242 w 914"/>
                  <a:gd name="T61" fmla="*/ 216 h 1000"/>
                  <a:gd name="T62" fmla="*/ 326 w 914"/>
                  <a:gd name="T63" fmla="*/ 160 h 1000"/>
                  <a:gd name="T64" fmla="*/ 422 w 914"/>
                  <a:gd name="T65" fmla="*/ 134 h 1000"/>
                  <a:gd name="T66" fmla="*/ 492 w 914"/>
                  <a:gd name="T67" fmla="*/ 134 h 1000"/>
                  <a:gd name="T68" fmla="*/ 588 w 914"/>
                  <a:gd name="T69" fmla="*/ 160 h 1000"/>
                  <a:gd name="T70" fmla="*/ 670 w 914"/>
                  <a:gd name="T71" fmla="*/ 216 h 1000"/>
                  <a:gd name="T72" fmla="*/ 736 w 914"/>
                  <a:gd name="T73" fmla="*/ 294 h 1000"/>
                  <a:gd name="T74" fmla="*/ 778 w 914"/>
                  <a:gd name="T75" fmla="*/ 390 h 1000"/>
                  <a:gd name="T76" fmla="*/ 794 w 914"/>
                  <a:gd name="T77" fmla="*/ 500 h 1000"/>
                  <a:gd name="T78" fmla="*/ 786 w 914"/>
                  <a:gd name="T79" fmla="*/ 574 h 1000"/>
                  <a:gd name="T80" fmla="*/ 752 w 914"/>
                  <a:gd name="T81" fmla="*/ 676 h 1000"/>
                  <a:gd name="T82" fmla="*/ 694 w 914"/>
                  <a:gd name="T83" fmla="*/ 760 h 1000"/>
                  <a:gd name="T84" fmla="*/ 618 w 914"/>
                  <a:gd name="T85" fmla="*/ 824 h 1000"/>
                  <a:gd name="T86" fmla="*/ 524 w 914"/>
                  <a:gd name="T87" fmla="*/ 860 h 1000"/>
                  <a:gd name="T88" fmla="*/ 456 w 914"/>
                  <a:gd name="T89" fmla="*/ 868 h 1000"/>
                  <a:gd name="T90" fmla="*/ 356 w 914"/>
                  <a:gd name="T91" fmla="*/ 852 h 1000"/>
                  <a:gd name="T92" fmla="*/ 268 w 914"/>
                  <a:gd name="T93" fmla="*/ 806 h 1000"/>
                  <a:gd name="T94" fmla="*/ 198 w 914"/>
                  <a:gd name="T95" fmla="*/ 734 h 1000"/>
                  <a:gd name="T96" fmla="*/ 146 w 914"/>
                  <a:gd name="T97" fmla="*/ 644 h 1000"/>
                  <a:gd name="T98" fmla="*/ 122 w 914"/>
                  <a:gd name="T99" fmla="*/ 538 h 1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14" h="1000">
                    <a:moveTo>
                      <a:pt x="0" y="500"/>
                    </a:moveTo>
                    <a:lnTo>
                      <a:pt x="0" y="500"/>
                    </a:lnTo>
                    <a:lnTo>
                      <a:pt x="2" y="550"/>
                    </a:lnTo>
                    <a:lnTo>
                      <a:pt x="10" y="600"/>
                    </a:lnTo>
                    <a:lnTo>
                      <a:pt x="20" y="648"/>
                    </a:lnTo>
                    <a:lnTo>
                      <a:pt x="36" y="694"/>
                    </a:lnTo>
                    <a:lnTo>
                      <a:pt x="56" y="738"/>
                    </a:lnTo>
                    <a:lnTo>
                      <a:pt x="78" y="780"/>
                    </a:lnTo>
                    <a:lnTo>
                      <a:pt x="104" y="818"/>
                    </a:lnTo>
                    <a:lnTo>
                      <a:pt x="134" y="854"/>
                    </a:lnTo>
                    <a:lnTo>
                      <a:pt x="166" y="886"/>
                    </a:lnTo>
                    <a:lnTo>
                      <a:pt x="202" y="914"/>
                    </a:lnTo>
                    <a:lnTo>
                      <a:pt x="240" y="940"/>
                    </a:lnTo>
                    <a:lnTo>
                      <a:pt x="280" y="960"/>
                    </a:lnTo>
                    <a:lnTo>
                      <a:pt x="320" y="978"/>
                    </a:lnTo>
                    <a:lnTo>
                      <a:pt x="342" y="984"/>
                    </a:lnTo>
                    <a:lnTo>
                      <a:pt x="364" y="990"/>
                    </a:lnTo>
                    <a:lnTo>
                      <a:pt x="388" y="994"/>
                    </a:lnTo>
                    <a:lnTo>
                      <a:pt x="410" y="998"/>
                    </a:lnTo>
                    <a:lnTo>
                      <a:pt x="434" y="1000"/>
                    </a:lnTo>
                    <a:lnTo>
                      <a:pt x="456" y="1000"/>
                    </a:lnTo>
                    <a:lnTo>
                      <a:pt x="456" y="1000"/>
                    </a:lnTo>
                    <a:lnTo>
                      <a:pt x="480" y="1000"/>
                    </a:lnTo>
                    <a:lnTo>
                      <a:pt x="504" y="998"/>
                    </a:lnTo>
                    <a:lnTo>
                      <a:pt x="526" y="994"/>
                    </a:lnTo>
                    <a:lnTo>
                      <a:pt x="548" y="990"/>
                    </a:lnTo>
                    <a:lnTo>
                      <a:pt x="570" y="984"/>
                    </a:lnTo>
                    <a:lnTo>
                      <a:pt x="592" y="978"/>
                    </a:lnTo>
                    <a:lnTo>
                      <a:pt x="634" y="960"/>
                    </a:lnTo>
                    <a:lnTo>
                      <a:pt x="674" y="940"/>
                    </a:lnTo>
                    <a:lnTo>
                      <a:pt x="712" y="914"/>
                    </a:lnTo>
                    <a:lnTo>
                      <a:pt x="748" y="886"/>
                    </a:lnTo>
                    <a:lnTo>
                      <a:pt x="780" y="854"/>
                    </a:lnTo>
                    <a:lnTo>
                      <a:pt x="810" y="818"/>
                    </a:lnTo>
                    <a:lnTo>
                      <a:pt x="836" y="780"/>
                    </a:lnTo>
                    <a:lnTo>
                      <a:pt x="858" y="738"/>
                    </a:lnTo>
                    <a:lnTo>
                      <a:pt x="878" y="694"/>
                    </a:lnTo>
                    <a:lnTo>
                      <a:pt x="894" y="648"/>
                    </a:lnTo>
                    <a:lnTo>
                      <a:pt x="904" y="600"/>
                    </a:lnTo>
                    <a:lnTo>
                      <a:pt x="912" y="550"/>
                    </a:lnTo>
                    <a:lnTo>
                      <a:pt x="914" y="500"/>
                    </a:lnTo>
                    <a:lnTo>
                      <a:pt x="914" y="500"/>
                    </a:lnTo>
                    <a:lnTo>
                      <a:pt x="912" y="448"/>
                    </a:lnTo>
                    <a:lnTo>
                      <a:pt x="904" y="400"/>
                    </a:lnTo>
                    <a:lnTo>
                      <a:pt x="894" y="352"/>
                    </a:lnTo>
                    <a:lnTo>
                      <a:pt x="878" y="306"/>
                    </a:lnTo>
                    <a:lnTo>
                      <a:pt x="858" y="262"/>
                    </a:lnTo>
                    <a:lnTo>
                      <a:pt x="836" y="220"/>
                    </a:lnTo>
                    <a:lnTo>
                      <a:pt x="810" y="182"/>
                    </a:lnTo>
                    <a:lnTo>
                      <a:pt x="780" y="146"/>
                    </a:lnTo>
                    <a:lnTo>
                      <a:pt x="748" y="114"/>
                    </a:lnTo>
                    <a:lnTo>
                      <a:pt x="712" y="86"/>
                    </a:lnTo>
                    <a:lnTo>
                      <a:pt x="674" y="60"/>
                    </a:lnTo>
                    <a:lnTo>
                      <a:pt x="634" y="40"/>
                    </a:lnTo>
                    <a:lnTo>
                      <a:pt x="592" y="22"/>
                    </a:lnTo>
                    <a:lnTo>
                      <a:pt x="570" y="16"/>
                    </a:lnTo>
                    <a:lnTo>
                      <a:pt x="548" y="10"/>
                    </a:lnTo>
                    <a:lnTo>
                      <a:pt x="526" y="6"/>
                    </a:lnTo>
                    <a:lnTo>
                      <a:pt x="504" y="2"/>
                    </a:lnTo>
                    <a:lnTo>
                      <a:pt x="48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34" y="0"/>
                    </a:lnTo>
                    <a:lnTo>
                      <a:pt x="410" y="2"/>
                    </a:lnTo>
                    <a:lnTo>
                      <a:pt x="388" y="6"/>
                    </a:lnTo>
                    <a:lnTo>
                      <a:pt x="364" y="10"/>
                    </a:lnTo>
                    <a:lnTo>
                      <a:pt x="342" y="16"/>
                    </a:lnTo>
                    <a:lnTo>
                      <a:pt x="320" y="22"/>
                    </a:lnTo>
                    <a:lnTo>
                      <a:pt x="280" y="40"/>
                    </a:lnTo>
                    <a:lnTo>
                      <a:pt x="240" y="60"/>
                    </a:lnTo>
                    <a:lnTo>
                      <a:pt x="202" y="86"/>
                    </a:lnTo>
                    <a:lnTo>
                      <a:pt x="166" y="114"/>
                    </a:lnTo>
                    <a:lnTo>
                      <a:pt x="134" y="146"/>
                    </a:lnTo>
                    <a:lnTo>
                      <a:pt x="104" y="182"/>
                    </a:lnTo>
                    <a:lnTo>
                      <a:pt x="78" y="220"/>
                    </a:lnTo>
                    <a:lnTo>
                      <a:pt x="56" y="262"/>
                    </a:lnTo>
                    <a:lnTo>
                      <a:pt x="36" y="306"/>
                    </a:lnTo>
                    <a:lnTo>
                      <a:pt x="20" y="352"/>
                    </a:lnTo>
                    <a:lnTo>
                      <a:pt x="10" y="400"/>
                    </a:lnTo>
                    <a:lnTo>
                      <a:pt x="2" y="448"/>
                    </a:lnTo>
                    <a:lnTo>
                      <a:pt x="0" y="500"/>
                    </a:lnTo>
                    <a:lnTo>
                      <a:pt x="0" y="500"/>
                    </a:lnTo>
                    <a:close/>
                    <a:moveTo>
                      <a:pt x="120" y="500"/>
                    </a:moveTo>
                    <a:lnTo>
                      <a:pt x="120" y="500"/>
                    </a:lnTo>
                    <a:lnTo>
                      <a:pt x="122" y="462"/>
                    </a:lnTo>
                    <a:lnTo>
                      <a:pt x="128" y="426"/>
                    </a:lnTo>
                    <a:lnTo>
                      <a:pt x="136" y="390"/>
                    </a:lnTo>
                    <a:lnTo>
                      <a:pt x="146" y="356"/>
                    </a:lnTo>
                    <a:lnTo>
                      <a:pt x="160" y="324"/>
                    </a:lnTo>
                    <a:lnTo>
                      <a:pt x="178" y="294"/>
                    </a:lnTo>
                    <a:lnTo>
                      <a:pt x="198" y="266"/>
                    </a:lnTo>
                    <a:lnTo>
                      <a:pt x="218" y="240"/>
                    </a:lnTo>
                    <a:lnTo>
                      <a:pt x="242" y="216"/>
                    </a:lnTo>
                    <a:lnTo>
                      <a:pt x="268" y="194"/>
                    </a:lnTo>
                    <a:lnTo>
                      <a:pt x="296" y="176"/>
                    </a:lnTo>
                    <a:lnTo>
                      <a:pt x="326" y="160"/>
                    </a:lnTo>
                    <a:lnTo>
                      <a:pt x="356" y="148"/>
                    </a:lnTo>
                    <a:lnTo>
                      <a:pt x="388" y="138"/>
                    </a:lnTo>
                    <a:lnTo>
                      <a:pt x="422" y="134"/>
                    </a:lnTo>
                    <a:lnTo>
                      <a:pt x="456" y="132"/>
                    </a:lnTo>
                    <a:lnTo>
                      <a:pt x="456" y="132"/>
                    </a:lnTo>
                    <a:lnTo>
                      <a:pt x="492" y="134"/>
                    </a:lnTo>
                    <a:lnTo>
                      <a:pt x="524" y="138"/>
                    </a:lnTo>
                    <a:lnTo>
                      <a:pt x="556" y="148"/>
                    </a:lnTo>
                    <a:lnTo>
                      <a:pt x="588" y="160"/>
                    </a:lnTo>
                    <a:lnTo>
                      <a:pt x="618" y="176"/>
                    </a:lnTo>
                    <a:lnTo>
                      <a:pt x="644" y="194"/>
                    </a:lnTo>
                    <a:lnTo>
                      <a:pt x="670" y="216"/>
                    </a:lnTo>
                    <a:lnTo>
                      <a:pt x="694" y="240"/>
                    </a:lnTo>
                    <a:lnTo>
                      <a:pt x="716" y="266"/>
                    </a:lnTo>
                    <a:lnTo>
                      <a:pt x="736" y="294"/>
                    </a:lnTo>
                    <a:lnTo>
                      <a:pt x="752" y="324"/>
                    </a:lnTo>
                    <a:lnTo>
                      <a:pt x="766" y="356"/>
                    </a:lnTo>
                    <a:lnTo>
                      <a:pt x="778" y="390"/>
                    </a:lnTo>
                    <a:lnTo>
                      <a:pt x="786" y="426"/>
                    </a:lnTo>
                    <a:lnTo>
                      <a:pt x="792" y="462"/>
                    </a:lnTo>
                    <a:lnTo>
                      <a:pt x="794" y="500"/>
                    </a:lnTo>
                    <a:lnTo>
                      <a:pt x="794" y="500"/>
                    </a:lnTo>
                    <a:lnTo>
                      <a:pt x="792" y="538"/>
                    </a:lnTo>
                    <a:lnTo>
                      <a:pt x="786" y="574"/>
                    </a:lnTo>
                    <a:lnTo>
                      <a:pt x="778" y="610"/>
                    </a:lnTo>
                    <a:lnTo>
                      <a:pt x="766" y="644"/>
                    </a:lnTo>
                    <a:lnTo>
                      <a:pt x="752" y="676"/>
                    </a:lnTo>
                    <a:lnTo>
                      <a:pt x="736" y="706"/>
                    </a:lnTo>
                    <a:lnTo>
                      <a:pt x="716" y="734"/>
                    </a:lnTo>
                    <a:lnTo>
                      <a:pt x="694" y="760"/>
                    </a:lnTo>
                    <a:lnTo>
                      <a:pt x="670" y="784"/>
                    </a:lnTo>
                    <a:lnTo>
                      <a:pt x="644" y="806"/>
                    </a:lnTo>
                    <a:lnTo>
                      <a:pt x="618" y="824"/>
                    </a:lnTo>
                    <a:lnTo>
                      <a:pt x="588" y="840"/>
                    </a:lnTo>
                    <a:lnTo>
                      <a:pt x="556" y="852"/>
                    </a:lnTo>
                    <a:lnTo>
                      <a:pt x="524" y="860"/>
                    </a:lnTo>
                    <a:lnTo>
                      <a:pt x="492" y="866"/>
                    </a:lnTo>
                    <a:lnTo>
                      <a:pt x="456" y="868"/>
                    </a:lnTo>
                    <a:lnTo>
                      <a:pt x="456" y="868"/>
                    </a:lnTo>
                    <a:lnTo>
                      <a:pt x="422" y="866"/>
                    </a:lnTo>
                    <a:lnTo>
                      <a:pt x="388" y="860"/>
                    </a:lnTo>
                    <a:lnTo>
                      <a:pt x="356" y="852"/>
                    </a:lnTo>
                    <a:lnTo>
                      <a:pt x="326" y="840"/>
                    </a:lnTo>
                    <a:lnTo>
                      <a:pt x="296" y="824"/>
                    </a:lnTo>
                    <a:lnTo>
                      <a:pt x="268" y="806"/>
                    </a:lnTo>
                    <a:lnTo>
                      <a:pt x="242" y="784"/>
                    </a:lnTo>
                    <a:lnTo>
                      <a:pt x="218" y="760"/>
                    </a:lnTo>
                    <a:lnTo>
                      <a:pt x="198" y="734"/>
                    </a:lnTo>
                    <a:lnTo>
                      <a:pt x="178" y="706"/>
                    </a:lnTo>
                    <a:lnTo>
                      <a:pt x="160" y="676"/>
                    </a:lnTo>
                    <a:lnTo>
                      <a:pt x="146" y="644"/>
                    </a:lnTo>
                    <a:lnTo>
                      <a:pt x="136" y="610"/>
                    </a:lnTo>
                    <a:lnTo>
                      <a:pt x="128" y="574"/>
                    </a:lnTo>
                    <a:lnTo>
                      <a:pt x="122" y="538"/>
                    </a:lnTo>
                    <a:lnTo>
                      <a:pt x="120" y="500"/>
                    </a:lnTo>
                    <a:lnTo>
                      <a:pt x="120" y="50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0620375" y="3808413"/>
                <a:ext cx="609600" cy="698500"/>
              </a:xfrm>
              <a:custGeom>
                <a:avLst/>
                <a:gdLst>
                  <a:gd name="T0" fmla="*/ 384 w 384"/>
                  <a:gd name="T1" fmla="*/ 116 h 440"/>
                  <a:gd name="T2" fmla="*/ 384 w 384"/>
                  <a:gd name="T3" fmla="*/ 116 h 440"/>
                  <a:gd name="T4" fmla="*/ 382 w 384"/>
                  <a:gd name="T5" fmla="*/ 92 h 440"/>
                  <a:gd name="T6" fmla="*/ 374 w 384"/>
                  <a:gd name="T7" fmla="*/ 70 h 440"/>
                  <a:gd name="T8" fmla="*/ 364 w 384"/>
                  <a:gd name="T9" fmla="*/ 50 h 440"/>
                  <a:gd name="T10" fmla="*/ 350 w 384"/>
                  <a:gd name="T11" fmla="*/ 34 h 440"/>
                  <a:gd name="T12" fmla="*/ 334 w 384"/>
                  <a:gd name="T13" fmla="*/ 20 h 440"/>
                  <a:gd name="T14" fmla="*/ 314 w 384"/>
                  <a:gd name="T15" fmla="*/ 10 h 440"/>
                  <a:gd name="T16" fmla="*/ 292 w 384"/>
                  <a:gd name="T17" fmla="*/ 2 h 440"/>
                  <a:gd name="T18" fmla="*/ 268 w 384"/>
                  <a:gd name="T19" fmla="*/ 0 h 440"/>
                  <a:gd name="T20" fmla="*/ 116 w 384"/>
                  <a:gd name="T21" fmla="*/ 0 h 440"/>
                  <a:gd name="T22" fmla="*/ 116 w 384"/>
                  <a:gd name="T23" fmla="*/ 0 h 440"/>
                  <a:gd name="T24" fmla="*/ 92 w 384"/>
                  <a:gd name="T25" fmla="*/ 2 h 440"/>
                  <a:gd name="T26" fmla="*/ 70 w 384"/>
                  <a:gd name="T27" fmla="*/ 10 h 440"/>
                  <a:gd name="T28" fmla="*/ 50 w 384"/>
                  <a:gd name="T29" fmla="*/ 20 h 440"/>
                  <a:gd name="T30" fmla="*/ 34 w 384"/>
                  <a:gd name="T31" fmla="*/ 34 h 440"/>
                  <a:gd name="T32" fmla="*/ 20 w 384"/>
                  <a:gd name="T33" fmla="*/ 50 h 440"/>
                  <a:gd name="T34" fmla="*/ 10 w 384"/>
                  <a:gd name="T35" fmla="*/ 70 h 440"/>
                  <a:gd name="T36" fmla="*/ 2 w 384"/>
                  <a:gd name="T37" fmla="*/ 92 h 440"/>
                  <a:gd name="T38" fmla="*/ 0 w 384"/>
                  <a:gd name="T39" fmla="*/ 116 h 440"/>
                  <a:gd name="T40" fmla="*/ 0 w 384"/>
                  <a:gd name="T41" fmla="*/ 324 h 440"/>
                  <a:gd name="T42" fmla="*/ 0 w 384"/>
                  <a:gd name="T43" fmla="*/ 324 h 440"/>
                  <a:gd name="T44" fmla="*/ 2 w 384"/>
                  <a:gd name="T45" fmla="*/ 348 h 440"/>
                  <a:gd name="T46" fmla="*/ 10 w 384"/>
                  <a:gd name="T47" fmla="*/ 370 h 440"/>
                  <a:gd name="T48" fmla="*/ 20 w 384"/>
                  <a:gd name="T49" fmla="*/ 390 h 440"/>
                  <a:gd name="T50" fmla="*/ 34 w 384"/>
                  <a:gd name="T51" fmla="*/ 406 h 440"/>
                  <a:gd name="T52" fmla="*/ 50 w 384"/>
                  <a:gd name="T53" fmla="*/ 420 h 440"/>
                  <a:gd name="T54" fmla="*/ 70 w 384"/>
                  <a:gd name="T55" fmla="*/ 430 h 440"/>
                  <a:gd name="T56" fmla="*/ 92 w 384"/>
                  <a:gd name="T57" fmla="*/ 438 h 440"/>
                  <a:gd name="T58" fmla="*/ 116 w 384"/>
                  <a:gd name="T59" fmla="*/ 440 h 440"/>
                  <a:gd name="T60" fmla="*/ 268 w 384"/>
                  <a:gd name="T61" fmla="*/ 440 h 440"/>
                  <a:gd name="T62" fmla="*/ 268 w 384"/>
                  <a:gd name="T63" fmla="*/ 440 h 440"/>
                  <a:gd name="T64" fmla="*/ 292 w 384"/>
                  <a:gd name="T65" fmla="*/ 438 h 440"/>
                  <a:gd name="T66" fmla="*/ 314 w 384"/>
                  <a:gd name="T67" fmla="*/ 430 h 440"/>
                  <a:gd name="T68" fmla="*/ 334 w 384"/>
                  <a:gd name="T69" fmla="*/ 420 h 440"/>
                  <a:gd name="T70" fmla="*/ 350 w 384"/>
                  <a:gd name="T71" fmla="*/ 406 h 440"/>
                  <a:gd name="T72" fmla="*/ 364 w 384"/>
                  <a:gd name="T73" fmla="*/ 390 h 440"/>
                  <a:gd name="T74" fmla="*/ 374 w 384"/>
                  <a:gd name="T75" fmla="*/ 370 h 440"/>
                  <a:gd name="T76" fmla="*/ 382 w 384"/>
                  <a:gd name="T77" fmla="*/ 348 h 440"/>
                  <a:gd name="T78" fmla="*/ 384 w 384"/>
                  <a:gd name="T79" fmla="*/ 324 h 440"/>
                  <a:gd name="T80" fmla="*/ 384 w 384"/>
                  <a:gd name="T81" fmla="*/ 116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84" h="440">
                    <a:moveTo>
                      <a:pt x="384" y="116"/>
                    </a:moveTo>
                    <a:lnTo>
                      <a:pt x="384" y="116"/>
                    </a:lnTo>
                    <a:lnTo>
                      <a:pt x="382" y="92"/>
                    </a:lnTo>
                    <a:lnTo>
                      <a:pt x="374" y="70"/>
                    </a:lnTo>
                    <a:lnTo>
                      <a:pt x="364" y="50"/>
                    </a:lnTo>
                    <a:lnTo>
                      <a:pt x="350" y="34"/>
                    </a:lnTo>
                    <a:lnTo>
                      <a:pt x="334" y="20"/>
                    </a:lnTo>
                    <a:lnTo>
                      <a:pt x="314" y="10"/>
                    </a:lnTo>
                    <a:lnTo>
                      <a:pt x="292" y="2"/>
                    </a:lnTo>
                    <a:lnTo>
                      <a:pt x="268" y="0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92" y="2"/>
                    </a:lnTo>
                    <a:lnTo>
                      <a:pt x="70" y="10"/>
                    </a:lnTo>
                    <a:lnTo>
                      <a:pt x="50" y="20"/>
                    </a:lnTo>
                    <a:lnTo>
                      <a:pt x="34" y="34"/>
                    </a:lnTo>
                    <a:lnTo>
                      <a:pt x="20" y="50"/>
                    </a:lnTo>
                    <a:lnTo>
                      <a:pt x="10" y="70"/>
                    </a:lnTo>
                    <a:lnTo>
                      <a:pt x="2" y="92"/>
                    </a:lnTo>
                    <a:lnTo>
                      <a:pt x="0" y="116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2" y="348"/>
                    </a:lnTo>
                    <a:lnTo>
                      <a:pt x="10" y="370"/>
                    </a:lnTo>
                    <a:lnTo>
                      <a:pt x="20" y="390"/>
                    </a:lnTo>
                    <a:lnTo>
                      <a:pt x="34" y="406"/>
                    </a:lnTo>
                    <a:lnTo>
                      <a:pt x="50" y="420"/>
                    </a:lnTo>
                    <a:lnTo>
                      <a:pt x="70" y="430"/>
                    </a:lnTo>
                    <a:lnTo>
                      <a:pt x="92" y="438"/>
                    </a:lnTo>
                    <a:lnTo>
                      <a:pt x="116" y="440"/>
                    </a:lnTo>
                    <a:lnTo>
                      <a:pt x="268" y="440"/>
                    </a:lnTo>
                    <a:lnTo>
                      <a:pt x="268" y="440"/>
                    </a:lnTo>
                    <a:lnTo>
                      <a:pt x="292" y="438"/>
                    </a:lnTo>
                    <a:lnTo>
                      <a:pt x="314" y="430"/>
                    </a:lnTo>
                    <a:lnTo>
                      <a:pt x="334" y="420"/>
                    </a:lnTo>
                    <a:lnTo>
                      <a:pt x="350" y="406"/>
                    </a:lnTo>
                    <a:lnTo>
                      <a:pt x="364" y="390"/>
                    </a:lnTo>
                    <a:lnTo>
                      <a:pt x="374" y="370"/>
                    </a:lnTo>
                    <a:lnTo>
                      <a:pt x="382" y="348"/>
                    </a:lnTo>
                    <a:lnTo>
                      <a:pt x="384" y="324"/>
                    </a:lnTo>
                    <a:lnTo>
                      <a:pt x="384" y="116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11" name="Freeform 10"/>
              <p:cNvSpPr>
                <a:spLocks/>
              </p:cNvSpPr>
              <p:nvPr/>
            </p:nvSpPr>
            <p:spPr bwMode="auto">
              <a:xfrm>
                <a:off x="7953375" y="4049713"/>
                <a:ext cx="2895600" cy="241300"/>
              </a:xfrm>
              <a:custGeom>
                <a:avLst/>
                <a:gdLst>
                  <a:gd name="T0" fmla="*/ 1824 w 1824"/>
                  <a:gd name="T1" fmla="*/ 74 h 152"/>
                  <a:gd name="T2" fmla="*/ 1824 w 1824"/>
                  <a:gd name="T3" fmla="*/ 74 h 152"/>
                  <a:gd name="T4" fmla="*/ 1822 w 1824"/>
                  <a:gd name="T5" fmla="*/ 60 h 152"/>
                  <a:gd name="T6" fmla="*/ 1818 w 1824"/>
                  <a:gd name="T7" fmla="*/ 46 h 152"/>
                  <a:gd name="T8" fmla="*/ 1812 w 1824"/>
                  <a:gd name="T9" fmla="*/ 32 h 152"/>
                  <a:gd name="T10" fmla="*/ 1802 w 1824"/>
                  <a:gd name="T11" fmla="*/ 22 h 152"/>
                  <a:gd name="T12" fmla="*/ 1792 w 1824"/>
                  <a:gd name="T13" fmla="*/ 12 h 152"/>
                  <a:gd name="T14" fmla="*/ 1778 w 1824"/>
                  <a:gd name="T15" fmla="*/ 6 h 152"/>
                  <a:gd name="T16" fmla="*/ 1764 w 1824"/>
                  <a:gd name="T17" fmla="*/ 2 h 152"/>
                  <a:gd name="T18" fmla="*/ 1750 w 1824"/>
                  <a:gd name="T19" fmla="*/ 0 h 152"/>
                  <a:gd name="T20" fmla="*/ 74 w 1824"/>
                  <a:gd name="T21" fmla="*/ 0 h 152"/>
                  <a:gd name="T22" fmla="*/ 74 w 1824"/>
                  <a:gd name="T23" fmla="*/ 0 h 152"/>
                  <a:gd name="T24" fmla="*/ 60 w 1824"/>
                  <a:gd name="T25" fmla="*/ 2 h 152"/>
                  <a:gd name="T26" fmla="*/ 46 w 1824"/>
                  <a:gd name="T27" fmla="*/ 6 h 152"/>
                  <a:gd name="T28" fmla="*/ 32 w 1824"/>
                  <a:gd name="T29" fmla="*/ 12 h 152"/>
                  <a:gd name="T30" fmla="*/ 22 w 1824"/>
                  <a:gd name="T31" fmla="*/ 22 h 152"/>
                  <a:gd name="T32" fmla="*/ 12 w 1824"/>
                  <a:gd name="T33" fmla="*/ 32 h 152"/>
                  <a:gd name="T34" fmla="*/ 6 w 1824"/>
                  <a:gd name="T35" fmla="*/ 46 h 152"/>
                  <a:gd name="T36" fmla="*/ 2 w 1824"/>
                  <a:gd name="T37" fmla="*/ 60 h 152"/>
                  <a:gd name="T38" fmla="*/ 0 w 1824"/>
                  <a:gd name="T39" fmla="*/ 74 h 152"/>
                  <a:gd name="T40" fmla="*/ 0 w 1824"/>
                  <a:gd name="T41" fmla="*/ 78 h 152"/>
                  <a:gd name="T42" fmla="*/ 0 w 1824"/>
                  <a:gd name="T43" fmla="*/ 78 h 152"/>
                  <a:gd name="T44" fmla="*/ 2 w 1824"/>
                  <a:gd name="T45" fmla="*/ 92 h 152"/>
                  <a:gd name="T46" fmla="*/ 6 w 1824"/>
                  <a:gd name="T47" fmla="*/ 106 h 152"/>
                  <a:gd name="T48" fmla="*/ 12 w 1824"/>
                  <a:gd name="T49" fmla="*/ 120 h 152"/>
                  <a:gd name="T50" fmla="*/ 22 w 1824"/>
                  <a:gd name="T51" fmla="*/ 130 h 152"/>
                  <a:gd name="T52" fmla="*/ 32 w 1824"/>
                  <a:gd name="T53" fmla="*/ 140 h 152"/>
                  <a:gd name="T54" fmla="*/ 46 w 1824"/>
                  <a:gd name="T55" fmla="*/ 146 h 152"/>
                  <a:gd name="T56" fmla="*/ 60 w 1824"/>
                  <a:gd name="T57" fmla="*/ 150 h 152"/>
                  <a:gd name="T58" fmla="*/ 74 w 1824"/>
                  <a:gd name="T59" fmla="*/ 152 h 152"/>
                  <a:gd name="T60" fmla="*/ 1750 w 1824"/>
                  <a:gd name="T61" fmla="*/ 152 h 152"/>
                  <a:gd name="T62" fmla="*/ 1750 w 1824"/>
                  <a:gd name="T63" fmla="*/ 152 h 152"/>
                  <a:gd name="T64" fmla="*/ 1764 w 1824"/>
                  <a:gd name="T65" fmla="*/ 150 h 152"/>
                  <a:gd name="T66" fmla="*/ 1778 w 1824"/>
                  <a:gd name="T67" fmla="*/ 146 h 152"/>
                  <a:gd name="T68" fmla="*/ 1792 w 1824"/>
                  <a:gd name="T69" fmla="*/ 140 h 152"/>
                  <a:gd name="T70" fmla="*/ 1802 w 1824"/>
                  <a:gd name="T71" fmla="*/ 130 h 152"/>
                  <a:gd name="T72" fmla="*/ 1812 w 1824"/>
                  <a:gd name="T73" fmla="*/ 120 h 152"/>
                  <a:gd name="T74" fmla="*/ 1818 w 1824"/>
                  <a:gd name="T75" fmla="*/ 106 h 152"/>
                  <a:gd name="T76" fmla="*/ 1822 w 1824"/>
                  <a:gd name="T77" fmla="*/ 92 h 152"/>
                  <a:gd name="T78" fmla="*/ 1824 w 1824"/>
                  <a:gd name="T79" fmla="*/ 78 h 152"/>
                  <a:gd name="T80" fmla="*/ 1824 w 1824"/>
                  <a:gd name="T81" fmla="*/ 74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24" h="152">
                    <a:moveTo>
                      <a:pt x="1824" y="74"/>
                    </a:moveTo>
                    <a:lnTo>
                      <a:pt x="1824" y="74"/>
                    </a:lnTo>
                    <a:lnTo>
                      <a:pt x="1822" y="60"/>
                    </a:lnTo>
                    <a:lnTo>
                      <a:pt x="1818" y="46"/>
                    </a:lnTo>
                    <a:lnTo>
                      <a:pt x="1812" y="32"/>
                    </a:lnTo>
                    <a:lnTo>
                      <a:pt x="1802" y="22"/>
                    </a:lnTo>
                    <a:lnTo>
                      <a:pt x="1792" y="12"/>
                    </a:lnTo>
                    <a:lnTo>
                      <a:pt x="1778" y="6"/>
                    </a:lnTo>
                    <a:lnTo>
                      <a:pt x="1764" y="2"/>
                    </a:lnTo>
                    <a:lnTo>
                      <a:pt x="1750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60" y="2"/>
                    </a:lnTo>
                    <a:lnTo>
                      <a:pt x="46" y="6"/>
                    </a:lnTo>
                    <a:lnTo>
                      <a:pt x="32" y="12"/>
                    </a:lnTo>
                    <a:lnTo>
                      <a:pt x="22" y="22"/>
                    </a:lnTo>
                    <a:lnTo>
                      <a:pt x="12" y="32"/>
                    </a:lnTo>
                    <a:lnTo>
                      <a:pt x="6" y="46"/>
                    </a:lnTo>
                    <a:lnTo>
                      <a:pt x="2" y="60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2" y="92"/>
                    </a:lnTo>
                    <a:lnTo>
                      <a:pt x="6" y="106"/>
                    </a:lnTo>
                    <a:lnTo>
                      <a:pt x="12" y="120"/>
                    </a:lnTo>
                    <a:lnTo>
                      <a:pt x="22" y="130"/>
                    </a:lnTo>
                    <a:lnTo>
                      <a:pt x="32" y="140"/>
                    </a:lnTo>
                    <a:lnTo>
                      <a:pt x="46" y="146"/>
                    </a:lnTo>
                    <a:lnTo>
                      <a:pt x="60" y="150"/>
                    </a:lnTo>
                    <a:lnTo>
                      <a:pt x="74" y="152"/>
                    </a:lnTo>
                    <a:lnTo>
                      <a:pt x="1750" y="152"/>
                    </a:lnTo>
                    <a:lnTo>
                      <a:pt x="1750" y="152"/>
                    </a:lnTo>
                    <a:lnTo>
                      <a:pt x="1764" y="150"/>
                    </a:lnTo>
                    <a:lnTo>
                      <a:pt x="1778" y="146"/>
                    </a:lnTo>
                    <a:lnTo>
                      <a:pt x="1792" y="140"/>
                    </a:lnTo>
                    <a:lnTo>
                      <a:pt x="1802" y="130"/>
                    </a:lnTo>
                    <a:lnTo>
                      <a:pt x="1812" y="120"/>
                    </a:lnTo>
                    <a:lnTo>
                      <a:pt x="1818" y="106"/>
                    </a:lnTo>
                    <a:lnTo>
                      <a:pt x="1822" y="92"/>
                    </a:lnTo>
                    <a:lnTo>
                      <a:pt x="1824" y="78"/>
                    </a:lnTo>
                    <a:lnTo>
                      <a:pt x="1824" y="74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0715625" y="5630863"/>
                <a:ext cx="1920875" cy="4800600"/>
              </a:xfrm>
              <a:custGeom>
                <a:avLst/>
                <a:gdLst>
                  <a:gd name="T0" fmla="*/ 370 w 1210"/>
                  <a:gd name="T1" fmla="*/ 140 h 3024"/>
                  <a:gd name="T2" fmla="*/ 378 w 1210"/>
                  <a:gd name="T3" fmla="*/ 108 h 3024"/>
                  <a:gd name="T4" fmla="*/ 394 w 1210"/>
                  <a:gd name="T5" fmla="*/ 78 h 3024"/>
                  <a:gd name="T6" fmla="*/ 412 w 1210"/>
                  <a:gd name="T7" fmla="*/ 52 h 3024"/>
                  <a:gd name="T8" fmla="*/ 436 w 1210"/>
                  <a:gd name="T9" fmla="*/ 32 h 3024"/>
                  <a:gd name="T10" fmla="*/ 464 w 1210"/>
                  <a:gd name="T11" fmla="*/ 16 h 3024"/>
                  <a:gd name="T12" fmla="*/ 494 w 1210"/>
                  <a:gd name="T13" fmla="*/ 4 h 3024"/>
                  <a:gd name="T14" fmla="*/ 528 w 1210"/>
                  <a:gd name="T15" fmla="*/ 0 h 3024"/>
                  <a:gd name="T16" fmla="*/ 562 w 1210"/>
                  <a:gd name="T17" fmla="*/ 2 h 3024"/>
                  <a:gd name="T18" fmla="*/ 1064 w 1210"/>
                  <a:gd name="T19" fmla="*/ 72 h 3024"/>
                  <a:gd name="T20" fmla="*/ 1096 w 1210"/>
                  <a:gd name="T21" fmla="*/ 80 h 3024"/>
                  <a:gd name="T22" fmla="*/ 1126 w 1210"/>
                  <a:gd name="T23" fmla="*/ 94 h 3024"/>
                  <a:gd name="T24" fmla="*/ 1154 w 1210"/>
                  <a:gd name="T25" fmla="*/ 112 h 3024"/>
                  <a:gd name="T26" fmla="*/ 1176 w 1210"/>
                  <a:gd name="T27" fmla="*/ 136 h 3024"/>
                  <a:gd name="T28" fmla="*/ 1192 w 1210"/>
                  <a:gd name="T29" fmla="*/ 162 h 3024"/>
                  <a:gd name="T30" fmla="*/ 1204 w 1210"/>
                  <a:gd name="T31" fmla="*/ 192 h 3024"/>
                  <a:gd name="T32" fmla="*/ 1210 w 1210"/>
                  <a:gd name="T33" fmla="*/ 224 h 3024"/>
                  <a:gd name="T34" fmla="*/ 1208 w 1210"/>
                  <a:gd name="T35" fmla="*/ 258 h 3024"/>
                  <a:gd name="T36" fmla="*/ 838 w 1210"/>
                  <a:gd name="T37" fmla="*/ 2878 h 3024"/>
                  <a:gd name="T38" fmla="*/ 830 w 1210"/>
                  <a:gd name="T39" fmla="*/ 2912 h 3024"/>
                  <a:gd name="T40" fmla="*/ 816 w 1210"/>
                  <a:gd name="T41" fmla="*/ 2942 h 3024"/>
                  <a:gd name="T42" fmla="*/ 796 w 1210"/>
                  <a:gd name="T43" fmla="*/ 2968 h 3024"/>
                  <a:gd name="T44" fmla="*/ 772 w 1210"/>
                  <a:gd name="T45" fmla="*/ 2990 h 3024"/>
                  <a:gd name="T46" fmla="*/ 744 w 1210"/>
                  <a:gd name="T47" fmla="*/ 3006 h 3024"/>
                  <a:gd name="T48" fmla="*/ 714 w 1210"/>
                  <a:gd name="T49" fmla="*/ 3018 h 3024"/>
                  <a:gd name="T50" fmla="*/ 682 w 1210"/>
                  <a:gd name="T51" fmla="*/ 3024 h 3024"/>
                  <a:gd name="T52" fmla="*/ 646 w 1210"/>
                  <a:gd name="T53" fmla="*/ 3022 h 3024"/>
                  <a:gd name="T54" fmla="*/ 146 w 1210"/>
                  <a:gd name="T55" fmla="*/ 2952 h 3024"/>
                  <a:gd name="T56" fmla="*/ 112 w 1210"/>
                  <a:gd name="T57" fmla="*/ 2944 h 3024"/>
                  <a:gd name="T58" fmla="*/ 82 w 1210"/>
                  <a:gd name="T59" fmla="*/ 2930 h 3024"/>
                  <a:gd name="T60" fmla="*/ 56 w 1210"/>
                  <a:gd name="T61" fmla="*/ 2910 h 3024"/>
                  <a:gd name="T62" fmla="*/ 34 w 1210"/>
                  <a:gd name="T63" fmla="*/ 2886 h 3024"/>
                  <a:gd name="T64" fmla="*/ 16 w 1210"/>
                  <a:gd name="T65" fmla="*/ 2858 h 3024"/>
                  <a:gd name="T66" fmla="*/ 6 w 1210"/>
                  <a:gd name="T67" fmla="*/ 2828 h 3024"/>
                  <a:gd name="T68" fmla="*/ 0 w 1210"/>
                  <a:gd name="T69" fmla="*/ 2794 h 3024"/>
                  <a:gd name="T70" fmla="*/ 2 w 1210"/>
                  <a:gd name="T71" fmla="*/ 2760 h 30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10" h="3024">
                    <a:moveTo>
                      <a:pt x="370" y="140"/>
                    </a:moveTo>
                    <a:lnTo>
                      <a:pt x="370" y="140"/>
                    </a:lnTo>
                    <a:lnTo>
                      <a:pt x="374" y="124"/>
                    </a:lnTo>
                    <a:lnTo>
                      <a:pt x="378" y="108"/>
                    </a:lnTo>
                    <a:lnTo>
                      <a:pt x="386" y="92"/>
                    </a:lnTo>
                    <a:lnTo>
                      <a:pt x="394" y="78"/>
                    </a:lnTo>
                    <a:lnTo>
                      <a:pt x="402" y="64"/>
                    </a:lnTo>
                    <a:lnTo>
                      <a:pt x="412" y="52"/>
                    </a:lnTo>
                    <a:lnTo>
                      <a:pt x="424" y="42"/>
                    </a:lnTo>
                    <a:lnTo>
                      <a:pt x="436" y="32"/>
                    </a:lnTo>
                    <a:lnTo>
                      <a:pt x="450" y="22"/>
                    </a:lnTo>
                    <a:lnTo>
                      <a:pt x="464" y="16"/>
                    </a:lnTo>
                    <a:lnTo>
                      <a:pt x="478" y="10"/>
                    </a:lnTo>
                    <a:lnTo>
                      <a:pt x="494" y="4"/>
                    </a:lnTo>
                    <a:lnTo>
                      <a:pt x="510" y="2"/>
                    </a:lnTo>
                    <a:lnTo>
                      <a:pt x="528" y="0"/>
                    </a:lnTo>
                    <a:lnTo>
                      <a:pt x="544" y="0"/>
                    </a:lnTo>
                    <a:lnTo>
                      <a:pt x="562" y="2"/>
                    </a:lnTo>
                    <a:lnTo>
                      <a:pt x="1064" y="72"/>
                    </a:lnTo>
                    <a:lnTo>
                      <a:pt x="1064" y="72"/>
                    </a:lnTo>
                    <a:lnTo>
                      <a:pt x="1080" y="76"/>
                    </a:lnTo>
                    <a:lnTo>
                      <a:pt x="1096" y="80"/>
                    </a:lnTo>
                    <a:lnTo>
                      <a:pt x="1112" y="86"/>
                    </a:lnTo>
                    <a:lnTo>
                      <a:pt x="1126" y="94"/>
                    </a:lnTo>
                    <a:lnTo>
                      <a:pt x="1140" y="102"/>
                    </a:lnTo>
                    <a:lnTo>
                      <a:pt x="1154" y="112"/>
                    </a:lnTo>
                    <a:lnTo>
                      <a:pt x="1164" y="124"/>
                    </a:lnTo>
                    <a:lnTo>
                      <a:pt x="1176" y="136"/>
                    </a:lnTo>
                    <a:lnTo>
                      <a:pt x="1184" y="148"/>
                    </a:lnTo>
                    <a:lnTo>
                      <a:pt x="1192" y="162"/>
                    </a:lnTo>
                    <a:lnTo>
                      <a:pt x="1198" y="178"/>
                    </a:lnTo>
                    <a:lnTo>
                      <a:pt x="1204" y="192"/>
                    </a:lnTo>
                    <a:lnTo>
                      <a:pt x="1208" y="208"/>
                    </a:lnTo>
                    <a:lnTo>
                      <a:pt x="1210" y="224"/>
                    </a:lnTo>
                    <a:lnTo>
                      <a:pt x="1210" y="242"/>
                    </a:lnTo>
                    <a:lnTo>
                      <a:pt x="1208" y="258"/>
                    </a:lnTo>
                    <a:lnTo>
                      <a:pt x="838" y="2878"/>
                    </a:lnTo>
                    <a:lnTo>
                      <a:pt x="838" y="2878"/>
                    </a:lnTo>
                    <a:lnTo>
                      <a:pt x="836" y="2896"/>
                    </a:lnTo>
                    <a:lnTo>
                      <a:pt x="830" y="2912"/>
                    </a:lnTo>
                    <a:lnTo>
                      <a:pt x="824" y="2928"/>
                    </a:lnTo>
                    <a:lnTo>
                      <a:pt x="816" y="2942"/>
                    </a:lnTo>
                    <a:lnTo>
                      <a:pt x="806" y="2956"/>
                    </a:lnTo>
                    <a:lnTo>
                      <a:pt x="796" y="2968"/>
                    </a:lnTo>
                    <a:lnTo>
                      <a:pt x="784" y="2980"/>
                    </a:lnTo>
                    <a:lnTo>
                      <a:pt x="772" y="2990"/>
                    </a:lnTo>
                    <a:lnTo>
                      <a:pt x="758" y="3000"/>
                    </a:lnTo>
                    <a:lnTo>
                      <a:pt x="744" y="3006"/>
                    </a:lnTo>
                    <a:lnTo>
                      <a:pt x="730" y="3014"/>
                    </a:lnTo>
                    <a:lnTo>
                      <a:pt x="714" y="3018"/>
                    </a:lnTo>
                    <a:lnTo>
                      <a:pt x="698" y="3022"/>
                    </a:lnTo>
                    <a:lnTo>
                      <a:pt x="682" y="3024"/>
                    </a:lnTo>
                    <a:lnTo>
                      <a:pt x="664" y="3024"/>
                    </a:lnTo>
                    <a:lnTo>
                      <a:pt x="646" y="3022"/>
                    </a:lnTo>
                    <a:lnTo>
                      <a:pt x="146" y="2952"/>
                    </a:lnTo>
                    <a:lnTo>
                      <a:pt x="146" y="2952"/>
                    </a:lnTo>
                    <a:lnTo>
                      <a:pt x="128" y="2948"/>
                    </a:lnTo>
                    <a:lnTo>
                      <a:pt x="112" y="2944"/>
                    </a:lnTo>
                    <a:lnTo>
                      <a:pt x="96" y="2936"/>
                    </a:lnTo>
                    <a:lnTo>
                      <a:pt x="82" y="2930"/>
                    </a:lnTo>
                    <a:lnTo>
                      <a:pt x="68" y="2920"/>
                    </a:lnTo>
                    <a:lnTo>
                      <a:pt x="56" y="2910"/>
                    </a:lnTo>
                    <a:lnTo>
                      <a:pt x="44" y="2898"/>
                    </a:lnTo>
                    <a:lnTo>
                      <a:pt x="34" y="2886"/>
                    </a:lnTo>
                    <a:lnTo>
                      <a:pt x="24" y="2872"/>
                    </a:lnTo>
                    <a:lnTo>
                      <a:pt x="16" y="2858"/>
                    </a:lnTo>
                    <a:lnTo>
                      <a:pt x="10" y="2844"/>
                    </a:lnTo>
                    <a:lnTo>
                      <a:pt x="6" y="2828"/>
                    </a:lnTo>
                    <a:lnTo>
                      <a:pt x="2" y="2812"/>
                    </a:lnTo>
                    <a:lnTo>
                      <a:pt x="0" y="2794"/>
                    </a:lnTo>
                    <a:lnTo>
                      <a:pt x="0" y="2778"/>
                    </a:lnTo>
                    <a:lnTo>
                      <a:pt x="2" y="2760"/>
                    </a:lnTo>
                    <a:lnTo>
                      <a:pt x="370" y="140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11671300" y="5868988"/>
                <a:ext cx="361950" cy="365125"/>
              </a:xfrm>
              <a:custGeom>
                <a:avLst/>
                <a:gdLst>
                  <a:gd name="T0" fmla="*/ 220 w 228"/>
                  <a:gd name="T1" fmla="*/ 72 h 230"/>
                  <a:gd name="T2" fmla="*/ 220 w 228"/>
                  <a:gd name="T3" fmla="*/ 72 h 230"/>
                  <a:gd name="T4" fmla="*/ 210 w 228"/>
                  <a:gd name="T5" fmla="*/ 52 h 230"/>
                  <a:gd name="T6" fmla="*/ 194 w 228"/>
                  <a:gd name="T7" fmla="*/ 34 h 230"/>
                  <a:gd name="T8" fmla="*/ 178 w 228"/>
                  <a:gd name="T9" fmla="*/ 20 h 230"/>
                  <a:gd name="T10" fmla="*/ 158 w 228"/>
                  <a:gd name="T11" fmla="*/ 10 h 230"/>
                  <a:gd name="T12" fmla="*/ 138 w 228"/>
                  <a:gd name="T13" fmla="*/ 4 h 230"/>
                  <a:gd name="T14" fmla="*/ 116 w 228"/>
                  <a:gd name="T15" fmla="*/ 0 h 230"/>
                  <a:gd name="T16" fmla="*/ 94 w 228"/>
                  <a:gd name="T17" fmla="*/ 2 h 230"/>
                  <a:gd name="T18" fmla="*/ 70 w 228"/>
                  <a:gd name="T19" fmla="*/ 10 h 230"/>
                  <a:gd name="T20" fmla="*/ 70 w 228"/>
                  <a:gd name="T21" fmla="*/ 10 h 230"/>
                  <a:gd name="T22" fmla="*/ 50 w 228"/>
                  <a:gd name="T23" fmla="*/ 20 h 230"/>
                  <a:gd name="T24" fmla="*/ 32 w 228"/>
                  <a:gd name="T25" fmla="*/ 34 h 230"/>
                  <a:gd name="T26" fmla="*/ 18 w 228"/>
                  <a:gd name="T27" fmla="*/ 52 h 230"/>
                  <a:gd name="T28" fmla="*/ 8 w 228"/>
                  <a:gd name="T29" fmla="*/ 70 h 230"/>
                  <a:gd name="T30" fmla="*/ 2 w 228"/>
                  <a:gd name="T31" fmla="*/ 92 h 230"/>
                  <a:gd name="T32" fmla="*/ 0 w 228"/>
                  <a:gd name="T33" fmla="*/ 114 h 230"/>
                  <a:gd name="T34" fmla="*/ 2 w 228"/>
                  <a:gd name="T35" fmla="*/ 136 h 230"/>
                  <a:gd name="T36" fmla="*/ 8 w 228"/>
                  <a:gd name="T37" fmla="*/ 158 h 230"/>
                  <a:gd name="T38" fmla="*/ 8 w 228"/>
                  <a:gd name="T39" fmla="*/ 158 h 230"/>
                  <a:gd name="T40" fmla="*/ 18 w 228"/>
                  <a:gd name="T41" fmla="*/ 178 h 230"/>
                  <a:gd name="T42" fmla="*/ 32 w 228"/>
                  <a:gd name="T43" fmla="*/ 196 h 230"/>
                  <a:gd name="T44" fmla="*/ 50 w 228"/>
                  <a:gd name="T45" fmla="*/ 210 h 230"/>
                  <a:gd name="T46" fmla="*/ 70 w 228"/>
                  <a:gd name="T47" fmla="*/ 220 h 230"/>
                  <a:gd name="T48" fmla="*/ 90 w 228"/>
                  <a:gd name="T49" fmla="*/ 228 h 230"/>
                  <a:gd name="T50" fmla="*/ 112 w 228"/>
                  <a:gd name="T51" fmla="*/ 230 h 230"/>
                  <a:gd name="T52" fmla="*/ 134 w 228"/>
                  <a:gd name="T53" fmla="*/ 228 h 230"/>
                  <a:gd name="T54" fmla="*/ 156 w 228"/>
                  <a:gd name="T55" fmla="*/ 222 h 230"/>
                  <a:gd name="T56" fmla="*/ 156 w 228"/>
                  <a:gd name="T57" fmla="*/ 222 h 230"/>
                  <a:gd name="T58" fmla="*/ 178 w 228"/>
                  <a:gd name="T59" fmla="*/ 210 h 230"/>
                  <a:gd name="T60" fmla="*/ 194 w 228"/>
                  <a:gd name="T61" fmla="*/ 196 h 230"/>
                  <a:gd name="T62" fmla="*/ 208 w 228"/>
                  <a:gd name="T63" fmla="*/ 180 h 230"/>
                  <a:gd name="T64" fmla="*/ 220 w 228"/>
                  <a:gd name="T65" fmla="*/ 160 h 230"/>
                  <a:gd name="T66" fmla="*/ 226 w 228"/>
                  <a:gd name="T67" fmla="*/ 140 h 230"/>
                  <a:gd name="T68" fmla="*/ 228 w 228"/>
                  <a:gd name="T69" fmla="*/ 118 h 230"/>
                  <a:gd name="T70" fmla="*/ 226 w 228"/>
                  <a:gd name="T71" fmla="*/ 94 h 230"/>
                  <a:gd name="T72" fmla="*/ 220 w 228"/>
                  <a:gd name="T73" fmla="*/ 72 h 230"/>
                  <a:gd name="T74" fmla="*/ 220 w 228"/>
                  <a:gd name="T75" fmla="*/ 72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8" h="230">
                    <a:moveTo>
                      <a:pt x="220" y="72"/>
                    </a:moveTo>
                    <a:lnTo>
                      <a:pt x="220" y="72"/>
                    </a:lnTo>
                    <a:lnTo>
                      <a:pt x="210" y="52"/>
                    </a:lnTo>
                    <a:lnTo>
                      <a:pt x="194" y="34"/>
                    </a:lnTo>
                    <a:lnTo>
                      <a:pt x="178" y="20"/>
                    </a:lnTo>
                    <a:lnTo>
                      <a:pt x="158" y="10"/>
                    </a:lnTo>
                    <a:lnTo>
                      <a:pt x="138" y="4"/>
                    </a:lnTo>
                    <a:lnTo>
                      <a:pt x="116" y="0"/>
                    </a:lnTo>
                    <a:lnTo>
                      <a:pt x="94" y="2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50" y="20"/>
                    </a:lnTo>
                    <a:lnTo>
                      <a:pt x="32" y="34"/>
                    </a:lnTo>
                    <a:lnTo>
                      <a:pt x="18" y="52"/>
                    </a:lnTo>
                    <a:lnTo>
                      <a:pt x="8" y="70"/>
                    </a:lnTo>
                    <a:lnTo>
                      <a:pt x="2" y="92"/>
                    </a:lnTo>
                    <a:lnTo>
                      <a:pt x="0" y="114"/>
                    </a:lnTo>
                    <a:lnTo>
                      <a:pt x="2" y="136"/>
                    </a:lnTo>
                    <a:lnTo>
                      <a:pt x="8" y="158"/>
                    </a:lnTo>
                    <a:lnTo>
                      <a:pt x="8" y="158"/>
                    </a:lnTo>
                    <a:lnTo>
                      <a:pt x="18" y="178"/>
                    </a:lnTo>
                    <a:lnTo>
                      <a:pt x="32" y="196"/>
                    </a:lnTo>
                    <a:lnTo>
                      <a:pt x="50" y="210"/>
                    </a:lnTo>
                    <a:lnTo>
                      <a:pt x="70" y="220"/>
                    </a:lnTo>
                    <a:lnTo>
                      <a:pt x="90" y="228"/>
                    </a:lnTo>
                    <a:lnTo>
                      <a:pt x="112" y="230"/>
                    </a:lnTo>
                    <a:lnTo>
                      <a:pt x="134" y="228"/>
                    </a:lnTo>
                    <a:lnTo>
                      <a:pt x="156" y="222"/>
                    </a:lnTo>
                    <a:lnTo>
                      <a:pt x="156" y="222"/>
                    </a:lnTo>
                    <a:lnTo>
                      <a:pt x="178" y="210"/>
                    </a:lnTo>
                    <a:lnTo>
                      <a:pt x="194" y="196"/>
                    </a:lnTo>
                    <a:lnTo>
                      <a:pt x="208" y="180"/>
                    </a:lnTo>
                    <a:lnTo>
                      <a:pt x="220" y="160"/>
                    </a:lnTo>
                    <a:lnTo>
                      <a:pt x="226" y="140"/>
                    </a:lnTo>
                    <a:lnTo>
                      <a:pt x="228" y="118"/>
                    </a:lnTo>
                    <a:lnTo>
                      <a:pt x="226" y="94"/>
                    </a:lnTo>
                    <a:lnTo>
                      <a:pt x="220" y="72"/>
                    </a:lnTo>
                    <a:lnTo>
                      <a:pt x="220" y="72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11671300" y="5868988"/>
                <a:ext cx="285750" cy="361950"/>
              </a:xfrm>
              <a:custGeom>
                <a:avLst/>
                <a:gdLst>
                  <a:gd name="T0" fmla="*/ 116 w 180"/>
                  <a:gd name="T1" fmla="*/ 28 h 228"/>
                  <a:gd name="T2" fmla="*/ 116 w 180"/>
                  <a:gd name="T3" fmla="*/ 28 h 228"/>
                  <a:gd name="T4" fmla="*/ 132 w 180"/>
                  <a:gd name="T5" fmla="*/ 24 h 228"/>
                  <a:gd name="T6" fmla="*/ 148 w 180"/>
                  <a:gd name="T7" fmla="*/ 20 h 228"/>
                  <a:gd name="T8" fmla="*/ 164 w 180"/>
                  <a:gd name="T9" fmla="*/ 20 h 228"/>
                  <a:gd name="T10" fmla="*/ 180 w 180"/>
                  <a:gd name="T11" fmla="*/ 22 h 228"/>
                  <a:gd name="T12" fmla="*/ 180 w 180"/>
                  <a:gd name="T13" fmla="*/ 22 h 228"/>
                  <a:gd name="T14" fmla="*/ 168 w 180"/>
                  <a:gd name="T15" fmla="*/ 14 h 228"/>
                  <a:gd name="T16" fmla="*/ 156 w 180"/>
                  <a:gd name="T17" fmla="*/ 8 h 228"/>
                  <a:gd name="T18" fmla="*/ 142 w 180"/>
                  <a:gd name="T19" fmla="*/ 4 h 228"/>
                  <a:gd name="T20" fmla="*/ 128 w 180"/>
                  <a:gd name="T21" fmla="*/ 2 h 228"/>
                  <a:gd name="T22" fmla="*/ 114 w 180"/>
                  <a:gd name="T23" fmla="*/ 0 h 228"/>
                  <a:gd name="T24" fmla="*/ 100 w 180"/>
                  <a:gd name="T25" fmla="*/ 2 h 228"/>
                  <a:gd name="T26" fmla="*/ 86 w 180"/>
                  <a:gd name="T27" fmla="*/ 4 h 228"/>
                  <a:gd name="T28" fmla="*/ 70 w 180"/>
                  <a:gd name="T29" fmla="*/ 10 h 228"/>
                  <a:gd name="T30" fmla="*/ 70 w 180"/>
                  <a:gd name="T31" fmla="*/ 10 h 228"/>
                  <a:gd name="T32" fmla="*/ 50 w 180"/>
                  <a:gd name="T33" fmla="*/ 20 h 228"/>
                  <a:gd name="T34" fmla="*/ 32 w 180"/>
                  <a:gd name="T35" fmla="*/ 34 h 228"/>
                  <a:gd name="T36" fmla="*/ 18 w 180"/>
                  <a:gd name="T37" fmla="*/ 52 h 228"/>
                  <a:gd name="T38" fmla="*/ 8 w 180"/>
                  <a:gd name="T39" fmla="*/ 70 h 228"/>
                  <a:gd name="T40" fmla="*/ 2 w 180"/>
                  <a:gd name="T41" fmla="*/ 92 h 228"/>
                  <a:gd name="T42" fmla="*/ 0 w 180"/>
                  <a:gd name="T43" fmla="*/ 114 h 228"/>
                  <a:gd name="T44" fmla="*/ 2 w 180"/>
                  <a:gd name="T45" fmla="*/ 136 h 228"/>
                  <a:gd name="T46" fmla="*/ 8 w 180"/>
                  <a:gd name="T47" fmla="*/ 158 h 228"/>
                  <a:gd name="T48" fmla="*/ 8 w 180"/>
                  <a:gd name="T49" fmla="*/ 158 h 228"/>
                  <a:gd name="T50" fmla="*/ 14 w 180"/>
                  <a:gd name="T51" fmla="*/ 172 h 228"/>
                  <a:gd name="T52" fmla="*/ 22 w 180"/>
                  <a:gd name="T53" fmla="*/ 184 h 228"/>
                  <a:gd name="T54" fmla="*/ 32 w 180"/>
                  <a:gd name="T55" fmla="*/ 196 h 228"/>
                  <a:gd name="T56" fmla="*/ 42 w 180"/>
                  <a:gd name="T57" fmla="*/ 204 h 228"/>
                  <a:gd name="T58" fmla="*/ 54 w 180"/>
                  <a:gd name="T59" fmla="*/ 212 h 228"/>
                  <a:gd name="T60" fmla="*/ 66 w 180"/>
                  <a:gd name="T61" fmla="*/ 220 h 228"/>
                  <a:gd name="T62" fmla="*/ 80 w 180"/>
                  <a:gd name="T63" fmla="*/ 224 h 228"/>
                  <a:gd name="T64" fmla="*/ 94 w 180"/>
                  <a:gd name="T65" fmla="*/ 228 h 228"/>
                  <a:gd name="T66" fmla="*/ 94 w 180"/>
                  <a:gd name="T67" fmla="*/ 228 h 228"/>
                  <a:gd name="T68" fmla="*/ 80 w 180"/>
                  <a:gd name="T69" fmla="*/ 218 h 228"/>
                  <a:gd name="T70" fmla="*/ 70 w 180"/>
                  <a:gd name="T71" fmla="*/ 206 h 228"/>
                  <a:gd name="T72" fmla="*/ 60 w 180"/>
                  <a:gd name="T73" fmla="*/ 192 h 228"/>
                  <a:gd name="T74" fmla="*/ 54 w 180"/>
                  <a:gd name="T75" fmla="*/ 178 h 228"/>
                  <a:gd name="T76" fmla="*/ 54 w 180"/>
                  <a:gd name="T77" fmla="*/ 178 h 228"/>
                  <a:gd name="T78" fmla="*/ 46 w 180"/>
                  <a:gd name="T79" fmla="*/ 156 h 228"/>
                  <a:gd name="T80" fmla="*/ 46 w 180"/>
                  <a:gd name="T81" fmla="*/ 134 h 228"/>
                  <a:gd name="T82" fmla="*/ 48 w 180"/>
                  <a:gd name="T83" fmla="*/ 112 h 228"/>
                  <a:gd name="T84" fmla="*/ 54 w 180"/>
                  <a:gd name="T85" fmla="*/ 90 h 228"/>
                  <a:gd name="T86" fmla="*/ 64 w 180"/>
                  <a:gd name="T87" fmla="*/ 70 h 228"/>
                  <a:gd name="T88" fmla="*/ 78 w 180"/>
                  <a:gd name="T89" fmla="*/ 54 h 228"/>
                  <a:gd name="T90" fmla="*/ 96 w 180"/>
                  <a:gd name="T91" fmla="*/ 40 h 228"/>
                  <a:gd name="T92" fmla="*/ 116 w 180"/>
                  <a:gd name="T93" fmla="*/ 28 h 228"/>
                  <a:gd name="T94" fmla="*/ 116 w 180"/>
                  <a:gd name="T95" fmla="*/ 2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0" h="228">
                    <a:moveTo>
                      <a:pt x="116" y="28"/>
                    </a:moveTo>
                    <a:lnTo>
                      <a:pt x="116" y="28"/>
                    </a:lnTo>
                    <a:lnTo>
                      <a:pt x="132" y="24"/>
                    </a:lnTo>
                    <a:lnTo>
                      <a:pt x="148" y="20"/>
                    </a:lnTo>
                    <a:lnTo>
                      <a:pt x="164" y="20"/>
                    </a:lnTo>
                    <a:lnTo>
                      <a:pt x="180" y="22"/>
                    </a:lnTo>
                    <a:lnTo>
                      <a:pt x="180" y="22"/>
                    </a:lnTo>
                    <a:lnTo>
                      <a:pt x="168" y="14"/>
                    </a:lnTo>
                    <a:lnTo>
                      <a:pt x="156" y="8"/>
                    </a:lnTo>
                    <a:lnTo>
                      <a:pt x="142" y="4"/>
                    </a:lnTo>
                    <a:lnTo>
                      <a:pt x="128" y="2"/>
                    </a:lnTo>
                    <a:lnTo>
                      <a:pt x="114" y="0"/>
                    </a:lnTo>
                    <a:lnTo>
                      <a:pt x="100" y="2"/>
                    </a:lnTo>
                    <a:lnTo>
                      <a:pt x="86" y="4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50" y="20"/>
                    </a:lnTo>
                    <a:lnTo>
                      <a:pt x="32" y="34"/>
                    </a:lnTo>
                    <a:lnTo>
                      <a:pt x="18" y="52"/>
                    </a:lnTo>
                    <a:lnTo>
                      <a:pt x="8" y="70"/>
                    </a:lnTo>
                    <a:lnTo>
                      <a:pt x="2" y="92"/>
                    </a:lnTo>
                    <a:lnTo>
                      <a:pt x="0" y="114"/>
                    </a:lnTo>
                    <a:lnTo>
                      <a:pt x="2" y="136"/>
                    </a:lnTo>
                    <a:lnTo>
                      <a:pt x="8" y="158"/>
                    </a:lnTo>
                    <a:lnTo>
                      <a:pt x="8" y="158"/>
                    </a:lnTo>
                    <a:lnTo>
                      <a:pt x="14" y="172"/>
                    </a:lnTo>
                    <a:lnTo>
                      <a:pt x="22" y="184"/>
                    </a:lnTo>
                    <a:lnTo>
                      <a:pt x="32" y="196"/>
                    </a:lnTo>
                    <a:lnTo>
                      <a:pt x="42" y="204"/>
                    </a:lnTo>
                    <a:lnTo>
                      <a:pt x="54" y="212"/>
                    </a:lnTo>
                    <a:lnTo>
                      <a:pt x="66" y="220"/>
                    </a:lnTo>
                    <a:lnTo>
                      <a:pt x="80" y="224"/>
                    </a:lnTo>
                    <a:lnTo>
                      <a:pt x="94" y="228"/>
                    </a:lnTo>
                    <a:lnTo>
                      <a:pt x="94" y="228"/>
                    </a:lnTo>
                    <a:lnTo>
                      <a:pt x="80" y="218"/>
                    </a:lnTo>
                    <a:lnTo>
                      <a:pt x="70" y="206"/>
                    </a:lnTo>
                    <a:lnTo>
                      <a:pt x="60" y="192"/>
                    </a:lnTo>
                    <a:lnTo>
                      <a:pt x="54" y="178"/>
                    </a:lnTo>
                    <a:lnTo>
                      <a:pt x="54" y="178"/>
                    </a:lnTo>
                    <a:lnTo>
                      <a:pt x="46" y="156"/>
                    </a:lnTo>
                    <a:lnTo>
                      <a:pt x="46" y="134"/>
                    </a:lnTo>
                    <a:lnTo>
                      <a:pt x="48" y="112"/>
                    </a:lnTo>
                    <a:lnTo>
                      <a:pt x="54" y="90"/>
                    </a:lnTo>
                    <a:lnTo>
                      <a:pt x="64" y="70"/>
                    </a:lnTo>
                    <a:lnTo>
                      <a:pt x="78" y="54"/>
                    </a:lnTo>
                    <a:lnTo>
                      <a:pt x="96" y="40"/>
                    </a:lnTo>
                    <a:lnTo>
                      <a:pt x="116" y="28"/>
                    </a:lnTo>
                    <a:lnTo>
                      <a:pt x="116" y="28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15" name="Freeform 14"/>
              <p:cNvSpPr>
                <a:spLocks/>
              </p:cNvSpPr>
              <p:nvPr/>
            </p:nvSpPr>
            <p:spPr bwMode="auto">
              <a:xfrm>
                <a:off x="12134850" y="5494338"/>
                <a:ext cx="2359025" cy="4797425"/>
              </a:xfrm>
              <a:custGeom>
                <a:avLst/>
                <a:gdLst>
                  <a:gd name="T0" fmla="*/ 6 w 1486"/>
                  <a:gd name="T1" fmla="*/ 332 h 3022"/>
                  <a:gd name="T2" fmla="*/ 0 w 1486"/>
                  <a:gd name="T3" fmla="*/ 298 h 3022"/>
                  <a:gd name="T4" fmla="*/ 2 w 1486"/>
                  <a:gd name="T5" fmla="*/ 266 h 3022"/>
                  <a:gd name="T6" fmla="*/ 10 w 1486"/>
                  <a:gd name="T7" fmla="*/ 234 h 3022"/>
                  <a:gd name="T8" fmla="*/ 24 w 1486"/>
                  <a:gd name="T9" fmla="*/ 206 h 3022"/>
                  <a:gd name="T10" fmla="*/ 44 w 1486"/>
                  <a:gd name="T11" fmla="*/ 182 h 3022"/>
                  <a:gd name="T12" fmla="*/ 68 w 1486"/>
                  <a:gd name="T13" fmla="*/ 160 h 3022"/>
                  <a:gd name="T14" fmla="*/ 96 w 1486"/>
                  <a:gd name="T15" fmla="*/ 142 h 3022"/>
                  <a:gd name="T16" fmla="*/ 128 w 1486"/>
                  <a:gd name="T17" fmla="*/ 132 h 3022"/>
                  <a:gd name="T18" fmla="*/ 620 w 1486"/>
                  <a:gd name="T19" fmla="*/ 6 h 3022"/>
                  <a:gd name="T20" fmla="*/ 654 w 1486"/>
                  <a:gd name="T21" fmla="*/ 0 h 3022"/>
                  <a:gd name="T22" fmla="*/ 686 w 1486"/>
                  <a:gd name="T23" fmla="*/ 2 h 3022"/>
                  <a:gd name="T24" fmla="*/ 718 w 1486"/>
                  <a:gd name="T25" fmla="*/ 8 h 3022"/>
                  <a:gd name="T26" fmla="*/ 748 w 1486"/>
                  <a:gd name="T27" fmla="*/ 22 h 3022"/>
                  <a:gd name="T28" fmla="*/ 774 w 1486"/>
                  <a:gd name="T29" fmla="*/ 40 h 3022"/>
                  <a:gd name="T30" fmla="*/ 796 w 1486"/>
                  <a:gd name="T31" fmla="*/ 62 h 3022"/>
                  <a:gd name="T32" fmla="*/ 812 w 1486"/>
                  <a:gd name="T33" fmla="*/ 90 h 3022"/>
                  <a:gd name="T34" fmla="*/ 824 w 1486"/>
                  <a:gd name="T35" fmla="*/ 122 h 3022"/>
                  <a:gd name="T36" fmla="*/ 1482 w 1486"/>
                  <a:gd name="T37" fmla="*/ 2686 h 3022"/>
                  <a:gd name="T38" fmla="*/ 1486 w 1486"/>
                  <a:gd name="T39" fmla="*/ 2720 h 3022"/>
                  <a:gd name="T40" fmla="*/ 1486 w 1486"/>
                  <a:gd name="T41" fmla="*/ 2752 h 3022"/>
                  <a:gd name="T42" fmla="*/ 1476 w 1486"/>
                  <a:gd name="T43" fmla="*/ 2784 h 3022"/>
                  <a:gd name="T44" fmla="*/ 1464 w 1486"/>
                  <a:gd name="T45" fmla="*/ 2814 h 3022"/>
                  <a:gd name="T46" fmla="*/ 1444 w 1486"/>
                  <a:gd name="T47" fmla="*/ 2840 h 3022"/>
                  <a:gd name="T48" fmla="*/ 1420 w 1486"/>
                  <a:gd name="T49" fmla="*/ 2862 h 3022"/>
                  <a:gd name="T50" fmla="*/ 1392 w 1486"/>
                  <a:gd name="T51" fmla="*/ 2880 h 3022"/>
                  <a:gd name="T52" fmla="*/ 1360 w 1486"/>
                  <a:gd name="T53" fmla="*/ 2890 h 3022"/>
                  <a:gd name="T54" fmla="*/ 868 w 1486"/>
                  <a:gd name="T55" fmla="*/ 3016 h 3022"/>
                  <a:gd name="T56" fmla="*/ 834 w 1486"/>
                  <a:gd name="T57" fmla="*/ 3022 h 3022"/>
                  <a:gd name="T58" fmla="*/ 802 w 1486"/>
                  <a:gd name="T59" fmla="*/ 3020 h 3022"/>
                  <a:gd name="T60" fmla="*/ 770 w 1486"/>
                  <a:gd name="T61" fmla="*/ 3012 h 3022"/>
                  <a:gd name="T62" fmla="*/ 740 w 1486"/>
                  <a:gd name="T63" fmla="*/ 2998 h 3022"/>
                  <a:gd name="T64" fmla="*/ 714 w 1486"/>
                  <a:gd name="T65" fmla="*/ 2980 h 3022"/>
                  <a:gd name="T66" fmla="*/ 692 w 1486"/>
                  <a:gd name="T67" fmla="*/ 2956 h 3022"/>
                  <a:gd name="T68" fmla="*/ 674 w 1486"/>
                  <a:gd name="T69" fmla="*/ 2928 h 3022"/>
                  <a:gd name="T70" fmla="*/ 662 w 1486"/>
                  <a:gd name="T71" fmla="*/ 2896 h 30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86" h="3022">
                    <a:moveTo>
                      <a:pt x="6" y="332"/>
                    </a:moveTo>
                    <a:lnTo>
                      <a:pt x="6" y="332"/>
                    </a:lnTo>
                    <a:lnTo>
                      <a:pt x="2" y="316"/>
                    </a:lnTo>
                    <a:lnTo>
                      <a:pt x="0" y="298"/>
                    </a:lnTo>
                    <a:lnTo>
                      <a:pt x="0" y="282"/>
                    </a:lnTo>
                    <a:lnTo>
                      <a:pt x="2" y="266"/>
                    </a:lnTo>
                    <a:lnTo>
                      <a:pt x="6" y="250"/>
                    </a:lnTo>
                    <a:lnTo>
                      <a:pt x="10" y="234"/>
                    </a:lnTo>
                    <a:lnTo>
                      <a:pt x="16" y="220"/>
                    </a:lnTo>
                    <a:lnTo>
                      <a:pt x="24" y="206"/>
                    </a:lnTo>
                    <a:lnTo>
                      <a:pt x="34" y="194"/>
                    </a:lnTo>
                    <a:lnTo>
                      <a:pt x="44" y="182"/>
                    </a:lnTo>
                    <a:lnTo>
                      <a:pt x="56" y="170"/>
                    </a:lnTo>
                    <a:lnTo>
                      <a:pt x="68" y="160"/>
                    </a:lnTo>
                    <a:lnTo>
                      <a:pt x="82" y="150"/>
                    </a:lnTo>
                    <a:lnTo>
                      <a:pt x="96" y="142"/>
                    </a:lnTo>
                    <a:lnTo>
                      <a:pt x="112" y="136"/>
                    </a:lnTo>
                    <a:lnTo>
                      <a:pt x="128" y="132"/>
                    </a:lnTo>
                    <a:lnTo>
                      <a:pt x="620" y="6"/>
                    </a:lnTo>
                    <a:lnTo>
                      <a:pt x="620" y="6"/>
                    </a:lnTo>
                    <a:lnTo>
                      <a:pt x="636" y="2"/>
                    </a:lnTo>
                    <a:lnTo>
                      <a:pt x="654" y="0"/>
                    </a:lnTo>
                    <a:lnTo>
                      <a:pt x="670" y="0"/>
                    </a:lnTo>
                    <a:lnTo>
                      <a:pt x="686" y="2"/>
                    </a:lnTo>
                    <a:lnTo>
                      <a:pt x="702" y="4"/>
                    </a:lnTo>
                    <a:lnTo>
                      <a:pt x="718" y="8"/>
                    </a:lnTo>
                    <a:lnTo>
                      <a:pt x="734" y="14"/>
                    </a:lnTo>
                    <a:lnTo>
                      <a:pt x="748" y="22"/>
                    </a:lnTo>
                    <a:lnTo>
                      <a:pt x="760" y="30"/>
                    </a:lnTo>
                    <a:lnTo>
                      <a:pt x="774" y="40"/>
                    </a:lnTo>
                    <a:lnTo>
                      <a:pt x="786" y="50"/>
                    </a:lnTo>
                    <a:lnTo>
                      <a:pt x="796" y="62"/>
                    </a:lnTo>
                    <a:lnTo>
                      <a:pt x="804" y="76"/>
                    </a:lnTo>
                    <a:lnTo>
                      <a:pt x="812" y="90"/>
                    </a:lnTo>
                    <a:lnTo>
                      <a:pt x="820" y="106"/>
                    </a:lnTo>
                    <a:lnTo>
                      <a:pt x="824" y="122"/>
                    </a:lnTo>
                    <a:lnTo>
                      <a:pt x="1482" y="2686"/>
                    </a:lnTo>
                    <a:lnTo>
                      <a:pt x="1482" y="2686"/>
                    </a:lnTo>
                    <a:lnTo>
                      <a:pt x="1486" y="2702"/>
                    </a:lnTo>
                    <a:lnTo>
                      <a:pt x="1486" y="2720"/>
                    </a:lnTo>
                    <a:lnTo>
                      <a:pt x="1486" y="2736"/>
                    </a:lnTo>
                    <a:lnTo>
                      <a:pt x="1486" y="2752"/>
                    </a:lnTo>
                    <a:lnTo>
                      <a:pt x="1482" y="2768"/>
                    </a:lnTo>
                    <a:lnTo>
                      <a:pt x="1476" y="2784"/>
                    </a:lnTo>
                    <a:lnTo>
                      <a:pt x="1470" y="2798"/>
                    </a:lnTo>
                    <a:lnTo>
                      <a:pt x="1464" y="2814"/>
                    </a:lnTo>
                    <a:lnTo>
                      <a:pt x="1454" y="2826"/>
                    </a:lnTo>
                    <a:lnTo>
                      <a:pt x="1444" y="2840"/>
                    </a:lnTo>
                    <a:lnTo>
                      <a:pt x="1432" y="2852"/>
                    </a:lnTo>
                    <a:lnTo>
                      <a:pt x="1420" y="2862"/>
                    </a:lnTo>
                    <a:lnTo>
                      <a:pt x="1406" y="2872"/>
                    </a:lnTo>
                    <a:lnTo>
                      <a:pt x="1392" y="2880"/>
                    </a:lnTo>
                    <a:lnTo>
                      <a:pt x="1376" y="2886"/>
                    </a:lnTo>
                    <a:lnTo>
                      <a:pt x="1360" y="2890"/>
                    </a:lnTo>
                    <a:lnTo>
                      <a:pt x="868" y="3016"/>
                    </a:lnTo>
                    <a:lnTo>
                      <a:pt x="868" y="3016"/>
                    </a:lnTo>
                    <a:lnTo>
                      <a:pt x="852" y="3020"/>
                    </a:lnTo>
                    <a:lnTo>
                      <a:pt x="834" y="3022"/>
                    </a:lnTo>
                    <a:lnTo>
                      <a:pt x="818" y="3022"/>
                    </a:lnTo>
                    <a:lnTo>
                      <a:pt x="802" y="3020"/>
                    </a:lnTo>
                    <a:lnTo>
                      <a:pt x="786" y="3018"/>
                    </a:lnTo>
                    <a:lnTo>
                      <a:pt x="770" y="3012"/>
                    </a:lnTo>
                    <a:lnTo>
                      <a:pt x="754" y="3006"/>
                    </a:lnTo>
                    <a:lnTo>
                      <a:pt x="740" y="2998"/>
                    </a:lnTo>
                    <a:lnTo>
                      <a:pt x="726" y="2990"/>
                    </a:lnTo>
                    <a:lnTo>
                      <a:pt x="714" y="2980"/>
                    </a:lnTo>
                    <a:lnTo>
                      <a:pt x="702" y="2968"/>
                    </a:lnTo>
                    <a:lnTo>
                      <a:pt x="692" y="2956"/>
                    </a:lnTo>
                    <a:lnTo>
                      <a:pt x="682" y="2942"/>
                    </a:lnTo>
                    <a:lnTo>
                      <a:pt x="674" y="2928"/>
                    </a:lnTo>
                    <a:lnTo>
                      <a:pt x="668" y="2912"/>
                    </a:lnTo>
                    <a:lnTo>
                      <a:pt x="662" y="2896"/>
                    </a:lnTo>
                    <a:lnTo>
                      <a:pt x="6" y="332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16" name="Freeform 15"/>
              <p:cNvSpPr>
                <a:spLocks/>
              </p:cNvSpPr>
              <p:nvPr/>
            </p:nvSpPr>
            <p:spPr bwMode="auto">
              <a:xfrm>
                <a:off x="12544425" y="5815013"/>
                <a:ext cx="361950" cy="361950"/>
              </a:xfrm>
              <a:custGeom>
                <a:avLst/>
                <a:gdLst>
                  <a:gd name="T0" fmla="*/ 196 w 228"/>
                  <a:gd name="T1" fmla="*/ 34 h 228"/>
                  <a:gd name="T2" fmla="*/ 196 w 228"/>
                  <a:gd name="T3" fmla="*/ 34 h 228"/>
                  <a:gd name="T4" fmla="*/ 178 w 228"/>
                  <a:gd name="T5" fmla="*/ 20 h 228"/>
                  <a:gd name="T6" fmla="*/ 158 w 228"/>
                  <a:gd name="T7" fmla="*/ 8 h 228"/>
                  <a:gd name="T8" fmla="*/ 138 w 228"/>
                  <a:gd name="T9" fmla="*/ 2 h 228"/>
                  <a:gd name="T10" fmla="*/ 116 w 228"/>
                  <a:gd name="T11" fmla="*/ 0 h 228"/>
                  <a:gd name="T12" fmla="*/ 94 w 228"/>
                  <a:gd name="T13" fmla="*/ 2 h 228"/>
                  <a:gd name="T14" fmla="*/ 72 w 228"/>
                  <a:gd name="T15" fmla="*/ 8 h 228"/>
                  <a:gd name="T16" fmla="*/ 52 w 228"/>
                  <a:gd name="T17" fmla="*/ 18 h 228"/>
                  <a:gd name="T18" fmla="*/ 34 w 228"/>
                  <a:gd name="T19" fmla="*/ 32 h 228"/>
                  <a:gd name="T20" fmla="*/ 34 w 228"/>
                  <a:gd name="T21" fmla="*/ 32 h 228"/>
                  <a:gd name="T22" fmla="*/ 20 w 228"/>
                  <a:gd name="T23" fmla="*/ 50 h 228"/>
                  <a:gd name="T24" fmla="*/ 8 w 228"/>
                  <a:gd name="T25" fmla="*/ 70 h 228"/>
                  <a:gd name="T26" fmla="*/ 2 w 228"/>
                  <a:gd name="T27" fmla="*/ 92 h 228"/>
                  <a:gd name="T28" fmla="*/ 0 w 228"/>
                  <a:gd name="T29" fmla="*/ 112 h 228"/>
                  <a:gd name="T30" fmla="*/ 2 w 228"/>
                  <a:gd name="T31" fmla="*/ 134 h 228"/>
                  <a:gd name="T32" fmla="*/ 8 w 228"/>
                  <a:gd name="T33" fmla="*/ 156 h 228"/>
                  <a:gd name="T34" fmla="*/ 18 w 228"/>
                  <a:gd name="T35" fmla="*/ 176 h 228"/>
                  <a:gd name="T36" fmla="*/ 32 w 228"/>
                  <a:gd name="T37" fmla="*/ 194 h 228"/>
                  <a:gd name="T38" fmla="*/ 32 w 228"/>
                  <a:gd name="T39" fmla="*/ 194 h 228"/>
                  <a:gd name="T40" fmla="*/ 50 w 228"/>
                  <a:gd name="T41" fmla="*/ 210 h 228"/>
                  <a:gd name="T42" fmla="*/ 70 w 228"/>
                  <a:gd name="T43" fmla="*/ 220 h 228"/>
                  <a:gd name="T44" fmla="*/ 92 w 228"/>
                  <a:gd name="T45" fmla="*/ 226 h 228"/>
                  <a:gd name="T46" fmla="*/ 112 w 228"/>
                  <a:gd name="T47" fmla="*/ 228 h 228"/>
                  <a:gd name="T48" fmla="*/ 134 w 228"/>
                  <a:gd name="T49" fmla="*/ 226 h 228"/>
                  <a:gd name="T50" fmla="*/ 156 w 228"/>
                  <a:gd name="T51" fmla="*/ 220 h 228"/>
                  <a:gd name="T52" fmla="*/ 176 w 228"/>
                  <a:gd name="T53" fmla="*/ 210 h 228"/>
                  <a:gd name="T54" fmla="*/ 194 w 228"/>
                  <a:gd name="T55" fmla="*/ 196 h 228"/>
                  <a:gd name="T56" fmla="*/ 194 w 228"/>
                  <a:gd name="T57" fmla="*/ 196 h 228"/>
                  <a:gd name="T58" fmla="*/ 210 w 228"/>
                  <a:gd name="T59" fmla="*/ 178 h 228"/>
                  <a:gd name="T60" fmla="*/ 220 w 228"/>
                  <a:gd name="T61" fmla="*/ 158 h 228"/>
                  <a:gd name="T62" fmla="*/ 226 w 228"/>
                  <a:gd name="T63" fmla="*/ 138 h 228"/>
                  <a:gd name="T64" fmla="*/ 228 w 228"/>
                  <a:gd name="T65" fmla="*/ 116 h 228"/>
                  <a:gd name="T66" fmla="*/ 226 w 228"/>
                  <a:gd name="T67" fmla="*/ 94 h 228"/>
                  <a:gd name="T68" fmla="*/ 220 w 228"/>
                  <a:gd name="T69" fmla="*/ 72 h 228"/>
                  <a:gd name="T70" fmla="*/ 210 w 228"/>
                  <a:gd name="T71" fmla="*/ 52 h 228"/>
                  <a:gd name="T72" fmla="*/ 196 w 228"/>
                  <a:gd name="T73" fmla="*/ 34 h 228"/>
                  <a:gd name="T74" fmla="*/ 196 w 228"/>
                  <a:gd name="T75" fmla="*/ 34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8" h="228">
                    <a:moveTo>
                      <a:pt x="196" y="34"/>
                    </a:moveTo>
                    <a:lnTo>
                      <a:pt x="196" y="34"/>
                    </a:lnTo>
                    <a:lnTo>
                      <a:pt x="178" y="20"/>
                    </a:lnTo>
                    <a:lnTo>
                      <a:pt x="158" y="8"/>
                    </a:lnTo>
                    <a:lnTo>
                      <a:pt x="138" y="2"/>
                    </a:lnTo>
                    <a:lnTo>
                      <a:pt x="116" y="0"/>
                    </a:lnTo>
                    <a:lnTo>
                      <a:pt x="94" y="2"/>
                    </a:lnTo>
                    <a:lnTo>
                      <a:pt x="72" y="8"/>
                    </a:lnTo>
                    <a:lnTo>
                      <a:pt x="52" y="18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20" y="50"/>
                    </a:lnTo>
                    <a:lnTo>
                      <a:pt x="8" y="70"/>
                    </a:lnTo>
                    <a:lnTo>
                      <a:pt x="2" y="92"/>
                    </a:lnTo>
                    <a:lnTo>
                      <a:pt x="0" y="112"/>
                    </a:lnTo>
                    <a:lnTo>
                      <a:pt x="2" y="134"/>
                    </a:lnTo>
                    <a:lnTo>
                      <a:pt x="8" y="156"/>
                    </a:lnTo>
                    <a:lnTo>
                      <a:pt x="18" y="176"/>
                    </a:lnTo>
                    <a:lnTo>
                      <a:pt x="32" y="194"/>
                    </a:lnTo>
                    <a:lnTo>
                      <a:pt x="32" y="194"/>
                    </a:lnTo>
                    <a:lnTo>
                      <a:pt x="50" y="210"/>
                    </a:lnTo>
                    <a:lnTo>
                      <a:pt x="70" y="220"/>
                    </a:lnTo>
                    <a:lnTo>
                      <a:pt x="92" y="226"/>
                    </a:lnTo>
                    <a:lnTo>
                      <a:pt x="112" y="228"/>
                    </a:lnTo>
                    <a:lnTo>
                      <a:pt x="134" y="226"/>
                    </a:lnTo>
                    <a:lnTo>
                      <a:pt x="156" y="220"/>
                    </a:lnTo>
                    <a:lnTo>
                      <a:pt x="176" y="210"/>
                    </a:lnTo>
                    <a:lnTo>
                      <a:pt x="194" y="196"/>
                    </a:lnTo>
                    <a:lnTo>
                      <a:pt x="194" y="196"/>
                    </a:lnTo>
                    <a:lnTo>
                      <a:pt x="210" y="178"/>
                    </a:lnTo>
                    <a:lnTo>
                      <a:pt x="220" y="158"/>
                    </a:lnTo>
                    <a:lnTo>
                      <a:pt x="226" y="138"/>
                    </a:lnTo>
                    <a:lnTo>
                      <a:pt x="228" y="116"/>
                    </a:lnTo>
                    <a:lnTo>
                      <a:pt x="226" y="94"/>
                    </a:lnTo>
                    <a:lnTo>
                      <a:pt x="220" y="72"/>
                    </a:lnTo>
                    <a:lnTo>
                      <a:pt x="210" y="52"/>
                    </a:lnTo>
                    <a:lnTo>
                      <a:pt x="196" y="34"/>
                    </a:lnTo>
                    <a:lnTo>
                      <a:pt x="196" y="34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12544425" y="5815013"/>
                <a:ext cx="222250" cy="361950"/>
              </a:xfrm>
              <a:custGeom>
                <a:avLst/>
                <a:gdLst>
                  <a:gd name="T0" fmla="*/ 84 w 140"/>
                  <a:gd name="T1" fmla="*/ 32 h 228"/>
                  <a:gd name="T2" fmla="*/ 84 w 140"/>
                  <a:gd name="T3" fmla="*/ 32 h 228"/>
                  <a:gd name="T4" fmla="*/ 96 w 140"/>
                  <a:gd name="T5" fmla="*/ 22 h 228"/>
                  <a:gd name="T6" fmla="*/ 110 w 140"/>
                  <a:gd name="T7" fmla="*/ 14 h 228"/>
                  <a:gd name="T8" fmla="*/ 124 w 140"/>
                  <a:gd name="T9" fmla="*/ 8 h 228"/>
                  <a:gd name="T10" fmla="*/ 140 w 140"/>
                  <a:gd name="T11" fmla="*/ 2 h 228"/>
                  <a:gd name="T12" fmla="*/ 140 w 140"/>
                  <a:gd name="T13" fmla="*/ 2 h 228"/>
                  <a:gd name="T14" fmla="*/ 126 w 140"/>
                  <a:gd name="T15" fmla="*/ 0 h 228"/>
                  <a:gd name="T16" fmla="*/ 112 w 140"/>
                  <a:gd name="T17" fmla="*/ 0 h 228"/>
                  <a:gd name="T18" fmla="*/ 98 w 140"/>
                  <a:gd name="T19" fmla="*/ 0 h 228"/>
                  <a:gd name="T20" fmla="*/ 84 w 140"/>
                  <a:gd name="T21" fmla="*/ 4 h 228"/>
                  <a:gd name="T22" fmla="*/ 70 w 140"/>
                  <a:gd name="T23" fmla="*/ 8 h 228"/>
                  <a:gd name="T24" fmla="*/ 58 w 140"/>
                  <a:gd name="T25" fmla="*/ 14 h 228"/>
                  <a:gd name="T26" fmla="*/ 46 w 140"/>
                  <a:gd name="T27" fmla="*/ 22 h 228"/>
                  <a:gd name="T28" fmla="*/ 34 w 140"/>
                  <a:gd name="T29" fmla="*/ 32 h 228"/>
                  <a:gd name="T30" fmla="*/ 34 w 140"/>
                  <a:gd name="T31" fmla="*/ 32 h 228"/>
                  <a:gd name="T32" fmla="*/ 20 w 140"/>
                  <a:gd name="T33" fmla="*/ 50 h 228"/>
                  <a:gd name="T34" fmla="*/ 8 w 140"/>
                  <a:gd name="T35" fmla="*/ 70 h 228"/>
                  <a:gd name="T36" fmla="*/ 2 w 140"/>
                  <a:gd name="T37" fmla="*/ 92 h 228"/>
                  <a:gd name="T38" fmla="*/ 0 w 140"/>
                  <a:gd name="T39" fmla="*/ 112 h 228"/>
                  <a:gd name="T40" fmla="*/ 2 w 140"/>
                  <a:gd name="T41" fmla="*/ 134 h 228"/>
                  <a:gd name="T42" fmla="*/ 8 w 140"/>
                  <a:gd name="T43" fmla="*/ 156 h 228"/>
                  <a:gd name="T44" fmla="*/ 18 w 140"/>
                  <a:gd name="T45" fmla="*/ 176 h 228"/>
                  <a:gd name="T46" fmla="*/ 32 w 140"/>
                  <a:gd name="T47" fmla="*/ 194 h 228"/>
                  <a:gd name="T48" fmla="*/ 32 w 140"/>
                  <a:gd name="T49" fmla="*/ 194 h 228"/>
                  <a:gd name="T50" fmla="*/ 44 w 140"/>
                  <a:gd name="T51" fmla="*/ 204 h 228"/>
                  <a:gd name="T52" fmla="*/ 56 w 140"/>
                  <a:gd name="T53" fmla="*/ 212 h 228"/>
                  <a:gd name="T54" fmla="*/ 68 w 140"/>
                  <a:gd name="T55" fmla="*/ 220 h 228"/>
                  <a:gd name="T56" fmla="*/ 82 w 140"/>
                  <a:gd name="T57" fmla="*/ 224 h 228"/>
                  <a:gd name="T58" fmla="*/ 96 w 140"/>
                  <a:gd name="T59" fmla="*/ 228 h 228"/>
                  <a:gd name="T60" fmla="*/ 110 w 140"/>
                  <a:gd name="T61" fmla="*/ 228 h 228"/>
                  <a:gd name="T62" fmla="*/ 124 w 140"/>
                  <a:gd name="T63" fmla="*/ 228 h 228"/>
                  <a:gd name="T64" fmla="*/ 138 w 140"/>
                  <a:gd name="T65" fmla="*/ 226 h 228"/>
                  <a:gd name="T66" fmla="*/ 138 w 140"/>
                  <a:gd name="T67" fmla="*/ 226 h 228"/>
                  <a:gd name="T68" fmla="*/ 122 w 140"/>
                  <a:gd name="T69" fmla="*/ 222 h 228"/>
                  <a:gd name="T70" fmla="*/ 108 w 140"/>
                  <a:gd name="T71" fmla="*/ 214 h 228"/>
                  <a:gd name="T72" fmla="*/ 94 w 140"/>
                  <a:gd name="T73" fmla="*/ 206 h 228"/>
                  <a:gd name="T74" fmla="*/ 82 w 140"/>
                  <a:gd name="T75" fmla="*/ 194 h 228"/>
                  <a:gd name="T76" fmla="*/ 82 w 140"/>
                  <a:gd name="T77" fmla="*/ 194 h 228"/>
                  <a:gd name="T78" fmla="*/ 68 w 140"/>
                  <a:gd name="T79" fmla="*/ 176 h 228"/>
                  <a:gd name="T80" fmla="*/ 58 w 140"/>
                  <a:gd name="T81" fmla="*/ 156 h 228"/>
                  <a:gd name="T82" fmla="*/ 52 w 140"/>
                  <a:gd name="T83" fmla="*/ 136 h 228"/>
                  <a:gd name="T84" fmla="*/ 50 w 140"/>
                  <a:gd name="T85" fmla="*/ 114 h 228"/>
                  <a:gd name="T86" fmla="*/ 52 w 140"/>
                  <a:gd name="T87" fmla="*/ 92 h 228"/>
                  <a:gd name="T88" fmla="*/ 58 w 140"/>
                  <a:gd name="T89" fmla="*/ 70 h 228"/>
                  <a:gd name="T90" fmla="*/ 68 w 140"/>
                  <a:gd name="T91" fmla="*/ 50 h 228"/>
                  <a:gd name="T92" fmla="*/ 84 w 140"/>
                  <a:gd name="T93" fmla="*/ 32 h 228"/>
                  <a:gd name="T94" fmla="*/ 84 w 140"/>
                  <a:gd name="T95" fmla="*/ 32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228">
                    <a:moveTo>
                      <a:pt x="84" y="32"/>
                    </a:moveTo>
                    <a:lnTo>
                      <a:pt x="84" y="32"/>
                    </a:lnTo>
                    <a:lnTo>
                      <a:pt x="96" y="22"/>
                    </a:lnTo>
                    <a:lnTo>
                      <a:pt x="110" y="14"/>
                    </a:lnTo>
                    <a:lnTo>
                      <a:pt x="124" y="8"/>
                    </a:lnTo>
                    <a:lnTo>
                      <a:pt x="140" y="2"/>
                    </a:lnTo>
                    <a:lnTo>
                      <a:pt x="140" y="2"/>
                    </a:lnTo>
                    <a:lnTo>
                      <a:pt x="126" y="0"/>
                    </a:lnTo>
                    <a:lnTo>
                      <a:pt x="112" y="0"/>
                    </a:lnTo>
                    <a:lnTo>
                      <a:pt x="98" y="0"/>
                    </a:lnTo>
                    <a:lnTo>
                      <a:pt x="84" y="4"/>
                    </a:lnTo>
                    <a:lnTo>
                      <a:pt x="70" y="8"/>
                    </a:lnTo>
                    <a:lnTo>
                      <a:pt x="58" y="14"/>
                    </a:lnTo>
                    <a:lnTo>
                      <a:pt x="46" y="2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20" y="50"/>
                    </a:lnTo>
                    <a:lnTo>
                      <a:pt x="8" y="70"/>
                    </a:lnTo>
                    <a:lnTo>
                      <a:pt x="2" y="92"/>
                    </a:lnTo>
                    <a:lnTo>
                      <a:pt x="0" y="112"/>
                    </a:lnTo>
                    <a:lnTo>
                      <a:pt x="2" y="134"/>
                    </a:lnTo>
                    <a:lnTo>
                      <a:pt x="8" y="156"/>
                    </a:lnTo>
                    <a:lnTo>
                      <a:pt x="18" y="176"/>
                    </a:lnTo>
                    <a:lnTo>
                      <a:pt x="32" y="194"/>
                    </a:lnTo>
                    <a:lnTo>
                      <a:pt x="32" y="194"/>
                    </a:lnTo>
                    <a:lnTo>
                      <a:pt x="44" y="204"/>
                    </a:lnTo>
                    <a:lnTo>
                      <a:pt x="56" y="212"/>
                    </a:lnTo>
                    <a:lnTo>
                      <a:pt x="68" y="220"/>
                    </a:lnTo>
                    <a:lnTo>
                      <a:pt x="82" y="224"/>
                    </a:lnTo>
                    <a:lnTo>
                      <a:pt x="96" y="228"/>
                    </a:lnTo>
                    <a:lnTo>
                      <a:pt x="110" y="228"/>
                    </a:lnTo>
                    <a:lnTo>
                      <a:pt x="124" y="228"/>
                    </a:lnTo>
                    <a:lnTo>
                      <a:pt x="138" y="226"/>
                    </a:lnTo>
                    <a:lnTo>
                      <a:pt x="138" y="226"/>
                    </a:lnTo>
                    <a:lnTo>
                      <a:pt x="122" y="222"/>
                    </a:lnTo>
                    <a:lnTo>
                      <a:pt x="108" y="214"/>
                    </a:lnTo>
                    <a:lnTo>
                      <a:pt x="94" y="206"/>
                    </a:lnTo>
                    <a:lnTo>
                      <a:pt x="82" y="194"/>
                    </a:lnTo>
                    <a:lnTo>
                      <a:pt x="82" y="194"/>
                    </a:lnTo>
                    <a:lnTo>
                      <a:pt x="68" y="176"/>
                    </a:lnTo>
                    <a:lnTo>
                      <a:pt x="58" y="156"/>
                    </a:lnTo>
                    <a:lnTo>
                      <a:pt x="52" y="136"/>
                    </a:lnTo>
                    <a:lnTo>
                      <a:pt x="50" y="114"/>
                    </a:lnTo>
                    <a:lnTo>
                      <a:pt x="52" y="92"/>
                    </a:lnTo>
                    <a:lnTo>
                      <a:pt x="58" y="70"/>
                    </a:lnTo>
                    <a:lnTo>
                      <a:pt x="68" y="50"/>
                    </a:lnTo>
                    <a:lnTo>
                      <a:pt x="84" y="32"/>
                    </a:lnTo>
                    <a:lnTo>
                      <a:pt x="84" y="32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12931775" y="4948238"/>
                <a:ext cx="3695700" cy="4378325"/>
              </a:xfrm>
              <a:custGeom>
                <a:avLst/>
                <a:gdLst>
                  <a:gd name="T0" fmla="*/ 32 w 2328"/>
                  <a:gd name="T1" fmla="*/ 572 h 2758"/>
                  <a:gd name="T2" fmla="*/ 16 w 2328"/>
                  <a:gd name="T3" fmla="*/ 544 h 2758"/>
                  <a:gd name="T4" fmla="*/ 4 w 2328"/>
                  <a:gd name="T5" fmla="*/ 512 h 2758"/>
                  <a:gd name="T6" fmla="*/ 0 w 2328"/>
                  <a:gd name="T7" fmla="*/ 480 h 2758"/>
                  <a:gd name="T8" fmla="*/ 2 w 2328"/>
                  <a:gd name="T9" fmla="*/ 448 h 2758"/>
                  <a:gd name="T10" fmla="*/ 10 w 2328"/>
                  <a:gd name="T11" fmla="*/ 418 h 2758"/>
                  <a:gd name="T12" fmla="*/ 24 w 2328"/>
                  <a:gd name="T13" fmla="*/ 388 h 2758"/>
                  <a:gd name="T14" fmla="*/ 44 w 2328"/>
                  <a:gd name="T15" fmla="*/ 362 h 2758"/>
                  <a:gd name="T16" fmla="*/ 70 w 2328"/>
                  <a:gd name="T17" fmla="*/ 340 h 2758"/>
                  <a:gd name="T18" fmla="*/ 476 w 2328"/>
                  <a:gd name="T19" fmla="*/ 36 h 2758"/>
                  <a:gd name="T20" fmla="*/ 506 w 2328"/>
                  <a:gd name="T21" fmla="*/ 18 h 2758"/>
                  <a:gd name="T22" fmla="*/ 536 w 2328"/>
                  <a:gd name="T23" fmla="*/ 6 h 2758"/>
                  <a:gd name="T24" fmla="*/ 568 w 2328"/>
                  <a:gd name="T25" fmla="*/ 2 h 2758"/>
                  <a:gd name="T26" fmla="*/ 600 w 2328"/>
                  <a:gd name="T27" fmla="*/ 2 h 2758"/>
                  <a:gd name="T28" fmla="*/ 630 w 2328"/>
                  <a:gd name="T29" fmla="*/ 8 h 2758"/>
                  <a:gd name="T30" fmla="*/ 660 w 2328"/>
                  <a:gd name="T31" fmla="*/ 22 h 2758"/>
                  <a:gd name="T32" fmla="*/ 686 w 2328"/>
                  <a:gd name="T33" fmla="*/ 40 h 2758"/>
                  <a:gd name="T34" fmla="*/ 710 w 2328"/>
                  <a:gd name="T35" fmla="*/ 66 h 2758"/>
                  <a:gd name="T36" fmla="*/ 2294 w 2328"/>
                  <a:gd name="T37" fmla="*/ 2184 h 2758"/>
                  <a:gd name="T38" fmla="*/ 2312 w 2328"/>
                  <a:gd name="T39" fmla="*/ 2214 h 2758"/>
                  <a:gd name="T40" fmla="*/ 2324 w 2328"/>
                  <a:gd name="T41" fmla="*/ 2246 h 2758"/>
                  <a:gd name="T42" fmla="*/ 2328 w 2328"/>
                  <a:gd name="T43" fmla="*/ 2278 h 2758"/>
                  <a:gd name="T44" fmla="*/ 2326 w 2328"/>
                  <a:gd name="T45" fmla="*/ 2310 h 2758"/>
                  <a:gd name="T46" fmla="*/ 2318 w 2328"/>
                  <a:gd name="T47" fmla="*/ 2342 h 2758"/>
                  <a:gd name="T48" fmla="*/ 2304 w 2328"/>
                  <a:gd name="T49" fmla="*/ 2372 h 2758"/>
                  <a:gd name="T50" fmla="*/ 2286 w 2328"/>
                  <a:gd name="T51" fmla="*/ 2398 h 2758"/>
                  <a:gd name="T52" fmla="*/ 2260 w 2328"/>
                  <a:gd name="T53" fmla="*/ 2422 h 2758"/>
                  <a:gd name="T54" fmla="*/ 1854 w 2328"/>
                  <a:gd name="T55" fmla="*/ 2726 h 2758"/>
                  <a:gd name="T56" fmla="*/ 1824 w 2328"/>
                  <a:gd name="T57" fmla="*/ 2742 h 2758"/>
                  <a:gd name="T58" fmla="*/ 1794 w 2328"/>
                  <a:gd name="T59" fmla="*/ 2754 h 2758"/>
                  <a:gd name="T60" fmla="*/ 1762 w 2328"/>
                  <a:gd name="T61" fmla="*/ 2758 h 2758"/>
                  <a:gd name="T62" fmla="*/ 1728 w 2328"/>
                  <a:gd name="T63" fmla="*/ 2758 h 2758"/>
                  <a:gd name="T64" fmla="*/ 1698 w 2328"/>
                  <a:gd name="T65" fmla="*/ 2750 h 2758"/>
                  <a:gd name="T66" fmla="*/ 1668 w 2328"/>
                  <a:gd name="T67" fmla="*/ 2736 h 2758"/>
                  <a:gd name="T68" fmla="*/ 1640 w 2328"/>
                  <a:gd name="T69" fmla="*/ 2716 h 2758"/>
                  <a:gd name="T70" fmla="*/ 1618 w 2328"/>
                  <a:gd name="T71" fmla="*/ 2692 h 2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28" h="2758">
                    <a:moveTo>
                      <a:pt x="32" y="572"/>
                    </a:moveTo>
                    <a:lnTo>
                      <a:pt x="32" y="572"/>
                    </a:lnTo>
                    <a:lnTo>
                      <a:pt x="24" y="558"/>
                    </a:lnTo>
                    <a:lnTo>
                      <a:pt x="16" y="544"/>
                    </a:lnTo>
                    <a:lnTo>
                      <a:pt x="8" y="528"/>
                    </a:lnTo>
                    <a:lnTo>
                      <a:pt x="4" y="512"/>
                    </a:lnTo>
                    <a:lnTo>
                      <a:pt x="2" y="496"/>
                    </a:lnTo>
                    <a:lnTo>
                      <a:pt x="0" y="480"/>
                    </a:lnTo>
                    <a:lnTo>
                      <a:pt x="0" y="464"/>
                    </a:lnTo>
                    <a:lnTo>
                      <a:pt x="2" y="448"/>
                    </a:lnTo>
                    <a:lnTo>
                      <a:pt x="6" y="434"/>
                    </a:lnTo>
                    <a:lnTo>
                      <a:pt x="10" y="418"/>
                    </a:lnTo>
                    <a:lnTo>
                      <a:pt x="18" y="404"/>
                    </a:lnTo>
                    <a:lnTo>
                      <a:pt x="24" y="388"/>
                    </a:lnTo>
                    <a:lnTo>
                      <a:pt x="34" y="376"/>
                    </a:lnTo>
                    <a:lnTo>
                      <a:pt x="44" y="362"/>
                    </a:lnTo>
                    <a:lnTo>
                      <a:pt x="56" y="350"/>
                    </a:lnTo>
                    <a:lnTo>
                      <a:pt x="70" y="340"/>
                    </a:lnTo>
                    <a:lnTo>
                      <a:pt x="476" y="36"/>
                    </a:lnTo>
                    <a:lnTo>
                      <a:pt x="476" y="36"/>
                    </a:lnTo>
                    <a:lnTo>
                      <a:pt x="490" y="26"/>
                    </a:lnTo>
                    <a:lnTo>
                      <a:pt x="506" y="18"/>
                    </a:lnTo>
                    <a:lnTo>
                      <a:pt x="520" y="12"/>
                    </a:lnTo>
                    <a:lnTo>
                      <a:pt x="536" y="6"/>
                    </a:lnTo>
                    <a:lnTo>
                      <a:pt x="552" y="4"/>
                    </a:lnTo>
                    <a:lnTo>
                      <a:pt x="568" y="2"/>
                    </a:lnTo>
                    <a:lnTo>
                      <a:pt x="584" y="0"/>
                    </a:lnTo>
                    <a:lnTo>
                      <a:pt x="600" y="2"/>
                    </a:lnTo>
                    <a:lnTo>
                      <a:pt x="616" y="4"/>
                    </a:lnTo>
                    <a:lnTo>
                      <a:pt x="630" y="8"/>
                    </a:lnTo>
                    <a:lnTo>
                      <a:pt x="646" y="14"/>
                    </a:lnTo>
                    <a:lnTo>
                      <a:pt x="660" y="22"/>
                    </a:lnTo>
                    <a:lnTo>
                      <a:pt x="674" y="30"/>
                    </a:lnTo>
                    <a:lnTo>
                      <a:pt x="686" y="40"/>
                    </a:lnTo>
                    <a:lnTo>
                      <a:pt x="698" y="52"/>
                    </a:lnTo>
                    <a:lnTo>
                      <a:pt x="710" y="66"/>
                    </a:lnTo>
                    <a:lnTo>
                      <a:pt x="2294" y="2184"/>
                    </a:lnTo>
                    <a:lnTo>
                      <a:pt x="2294" y="2184"/>
                    </a:lnTo>
                    <a:lnTo>
                      <a:pt x="2304" y="2200"/>
                    </a:lnTo>
                    <a:lnTo>
                      <a:pt x="2312" y="2214"/>
                    </a:lnTo>
                    <a:lnTo>
                      <a:pt x="2318" y="2230"/>
                    </a:lnTo>
                    <a:lnTo>
                      <a:pt x="2324" y="2246"/>
                    </a:lnTo>
                    <a:lnTo>
                      <a:pt x="2326" y="2262"/>
                    </a:lnTo>
                    <a:lnTo>
                      <a:pt x="2328" y="2278"/>
                    </a:lnTo>
                    <a:lnTo>
                      <a:pt x="2328" y="2294"/>
                    </a:lnTo>
                    <a:lnTo>
                      <a:pt x="2326" y="2310"/>
                    </a:lnTo>
                    <a:lnTo>
                      <a:pt x="2322" y="2326"/>
                    </a:lnTo>
                    <a:lnTo>
                      <a:pt x="2318" y="2342"/>
                    </a:lnTo>
                    <a:lnTo>
                      <a:pt x="2312" y="2358"/>
                    </a:lnTo>
                    <a:lnTo>
                      <a:pt x="2304" y="2372"/>
                    </a:lnTo>
                    <a:lnTo>
                      <a:pt x="2296" y="2386"/>
                    </a:lnTo>
                    <a:lnTo>
                      <a:pt x="2286" y="2398"/>
                    </a:lnTo>
                    <a:lnTo>
                      <a:pt x="2274" y="2410"/>
                    </a:lnTo>
                    <a:lnTo>
                      <a:pt x="2260" y="2422"/>
                    </a:lnTo>
                    <a:lnTo>
                      <a:pt x="1854" y="2726"/>
                    </a:lnTo>
                    <a:lnTo>
                      <a:pt x="1854" y="2726"/>
                    </a:lnTo>
                    <a:lnTo>
                      <a:pt x="1840" y="2734"/>
                    </a:lnTo>
                    <a:lnTo>
                      <a:pt x="1824" y="2742"/>
                    </a:lnTo>
                    <a:lnTo>
                      <a:pt x="1810" y="2750"/>
                    </a:lnTo>
                    <a:lnTo>
                      <a:pt x="1794" y="2754"/>
                    </a:lnTo>
                    <a:lnTo>
                      <a:pt x="1778" y="2758"/>
                    </a:lnTo>
                    <a:lnTo>
                      <a:pt x="1762" y="2758"/>
                    </a:lnTo>
                    <a:lnTo>
                      <a:pt x="1744" y="2758"/>
                    </a:lnTo>
                    <a:lnTo>
                      <a:pt x="1728" y="2758"/>
                    </a:lnTo>
                    <a:lnTo>
                      <a:pt x="1712" y="2754"/>
                    </a:lnTo>
                    <a:lnTo>
                      <a:pt x="1698" y="2750"/>
                    </a:lnTo>
                    <a:lnTo>
                      <a:pt x="1682" y="2744"/>
                    </a:lnTo>
                    <a:lnTo>
                      <a:pt x="1668" y="2736"/>
                    </a:lnTo>
                    <a:lnTo>
                      <a:pt x="1654" y="2726"/>
                    </a:lnTo>
                    <a:lnTo>
                      <a:pt x="1640" y="2716"/>
                    </a:lnTo>
                    <a:lnTo>
                      <a:pt x="1628" y="2704"/>
                    </a:lnTo>
                    <a:lnTo>
                      <a:pt x="1618" y="2692"/>
                    </a:lnTo>
                    <a:lnTo>
                      <a:pt x="32" y="572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13328650" y="5430838"/>
                <a:ext cx="365125" cy="361950"/>
              </a:xfrm>
              <a:custGeom>
                <a:avLst/>
                <a:gdLst>
                  <a:gd name="T0" fmla="*/ 160 w 230"/>
                  <a:gd name="T1" fmla="*/ 8 h 228"/>
                  <a:gd name="T2" fmla="*/ 160 w 230"/>
                  <a:gd name="T3" fmla="*/ 8 h 228"/>
                  <a:gd name="T4" fmla="*/ 138 w 230"/>
                  <a:gd name="T5" fmla="*/ 2 h 228"/>
                  <a:gd name="T6" fmla="*/ 116 w 230"/>
                  <a:gd name="T7" fmla="*/ 0 h 228"/>
                  <a:gd name="T8" fmla="*/ 94 w 230"/>
                  <a:gd name="T9" fmla="*/ 2 h 228"/>
                  <a:gd name="T10" fmla="*/ 72 w 230"/>
                  <a:gd name="T11" fmla="*/ 8 h 228"/>
                  <a:gd name="T12" fmla="*/ 54 w 230"/>
                  <a:gd name="T13" fmla="*/ 18 h 228"/>
                  <a:gd name="T14" fmla="*/ 36 w 230"/>
                  <a:gd name="T15" fmla="*/ 32 h 228"/>
                  <a:gd name="T16" fmla="*/ 22 w 230"/>
                  <a:gd name="T17" fmla="*/ 48 h 228"/>
                  <a:gd name="T18" fmla="*/ 10 w 230"/>
                  <a:gd name="T19" fmla="*/ 68 h 228"/>
                  <a:gd name="T20" fmla="*/ 10 w 230"/>
                  <a:gd name="T21" fmla="*/ 68 h 228"/>
                  <a:gd name="T22" fmla="*/ 4 w 230"/>
                  <a:gd name="T23" fmla="*/ 90 h 228"/>
                  <a:gd name="T24" fmla="*/ 0 w 230"/>
                  <a:gd name="T25" fmla="*/ 114 h 228"/>
                  <a:gd name="T26" fmla="*/ 2 w 230"/>
                  <a:gd name="T27" fmla="*/ 136 h 228"/>
                  <a:gd name="T28" fmla="*/ 10 w 230"/>
                  <a:gd name="T29" fmla="*/ 156 h 228"/>
                  <a:gd name="T30" fmla="*/ 20 w 230"/>
                  <a:gd name="T31" fmla="*/ 176 h 228"/>
                  <a:gd name="T32" fmla="*/ 32 w 230"/>
                  <a:gd name="T33" fmla="*/ 194 h 228"/>
                  <a:gd name="T34" fmla="*/ 50 w 230"/>
                  <a:gd name="T35" fmla="*/ 208 h 228"/>
                  <a:gd name="T36" fmla="*/ 70 w 230"/>
                  <a:gd name="T37" fmla="*/ 218 h 228"/>
                  <a:gd name="T38" fmla="*/ 70 w 230"/>
                  <a:gd name="T39" fmla="*/ 218 h 228"/>
                  <a:gd name="T40" fmla="*/ 92 w 230"/>
                  <a:gd name="T41" fmla="*/ 226 h 228"/>
                  <a:gd name="T42" fmla="*/ 114 w 230"/>
                  <a:gd name="T43" fmla="*/ 228 h 228"/>
                  <a:gd name="T44" fmla="*/ 136 w 230"/>
                  <a:gd name="T45" fmla="*/ 226 h 228"/>
                  <a:gd name="T46" fmla="*/ 158 w 230"/>
                  <a:gd name="T47" fmla="*/ 220 h 228"/>
                  <a:gd name="T48" fmla="*/ 178 w 230"/>
                  <a:gd name="T49" fmla="*/ 210 h 228"/>
                  <a:gd name="T50" fmla="*/ 194 w 230"/>
                  <a:gd name="T51" fmla="*/ 196 h 228"/>
                  <a:gd name="T52" fmla="*/ 210 w 230"/>
                  <a:gd name="T53" fmla="*/ 180 h 228"/>
                  <a:gd name="T54" fmla="*/ 220 w 230"/>
                  <a:gd name="T55" fmla="*/ 158 h 228"/>
                  <a:gd name="T56" fmla="*/ 220 w 230"/>
                  <a:gd name="T57" fmla="*/ 158 h 228"/>
                  <a:gd name="T58" fmla="*/ 228 w 230"/>
                  <a:gd name="T59" fmla="*/ 136 h 228"/>
                  <a:gd name="T60" fmla="*/ 230 w 230"/>
                  <a:gd name="T61" fmla="*/ 114 h 228"/>
                  <a:gd name="T62" fmla="*/ 228 w 230"/>
                  <a:gd name="T63" fmla="*/ 92 h 228"/>
                  <a:gd name="T64" fmla="*/ 222 w 230"/>
                  <a:gd name="T65" fmla="*/ 72 h 228"/>
                  <a:gd name="T66" fmla="*/ 212 w 230"/>
                  <a:gd name="T67" fmla="*/ 52 h 228"/>
                  <a:gd name="T68" fmla="*/ 198 w 230"/>
                  <a:gd name="T69" fmla="*/ 34 h 228"/>
                  <a:gd name="T70" fmla="*/ 180 w 230"/>
                  <a:gd name="T71" fmla="*/ 20 h 228"/>
                  <a:gd name="T72" fmla="*/ 160 w 230"/>
                  <a:gd name="T73" fmla="*/ 8 h 228"/>
                  <a:gd name="T74" fmla="*/ 160 w 230"/>
                  <a:gd name="T75" fmla="*/ 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0" h="228">
                    <a:moveTo>
                      <a:pt x="160" y="8"/>
                    </a:moveTo>
                    <a:lnTo>
                      <a:pt x="160" y="8"/>
                    </a:lnTo>
                    <a:lnTo>
                      <a:pt x="138" y="2"/>
                    </a:lnTo>
                    <a:lnTo>
                      <a:pt x="116" y="0"/>
                    </a:lnTo>
                    <a:lnTo>
                      <a:pt x="94" y="2"/>
                    </a:lnTo>
                    <a:lnTo>
                      <a:pt x="72" y="8"/>
                    </a:lnTo>
                    <a:lnTo>
                      <a:pt x="54" y="18"/>
                    </a:lnTo>
                    <a:lnTo>
                      <a:pt x="36" y="32"/>
                    </a:lnTo>
                    <a:lnTo>
                      <a:pt x="22" y="48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4" y="90"/>
                    </a:lnTo>
                    <a:lnTo>
                      <a:pt x="0" y="114"/>
                    </a:lnTo>
                    <a:lnTo>
                      <a:pt x="2" y="136"/>
                    </a:lnTo>
                    <a:lnTo>
                      <a:pt x="10" y="156"/>
                    </a:lnTo>
                    <a:lnTo>
                      <a:pt x="20" y="176"/>
                    </a:lnTo>
                    <a:lnTo>
                      <a:pt x="32" y="194"/>
                    </a:lnTo>
                    <a:lnTo>
                      <a:pt x="50" y="208"/>
                    </a:lnTo>
                    <a:lnTo>
                      <a:pt x="70" y="218"/>
                    </a:lnTo>
                    <a:lnTo>
                      <a:pt x="70" y="218"/>
                    </a:lnTo>
                    <a:lnTo>
                      <a:pt x="92" y="226"/>
                    </a:lnTo>
                    <a:lnTo>
                      <a:pt x="114" y="228"/>
                    </a:lnTo>
                    <a:lnTo>
                      <a:pt x="136" y="226"/>
                    </a:lnTo>
                    <a:lnTo>
                      <a:pt x="158" y="220"/>
                    </a:lnTo>
                    <a:lnTo>
                      <a:pt x="178" y="210"/>
                    </a:lnTo>
                    <a:lnTo>
                      <a:pt x="194" y="196"/>
                    </a:lnTo>
                    <a:lnTo>
                      <a:pt x="210" y="180"/>
                    </a:lnTo>
                    <a:lnTo>
                      <a:pt x="220" y="158"/>
                    </a:lnTo>
                    <a:lnTo>
                      <a:pt x="220" y="158"/>
                    </a:lnTo>
                    <a:lnTo>
                      <a:pt x="228" y="136"/>
                    </a:lnTo>
                    <a:lnTo>
                      <a:pt x="230" y="114"/>
                    </a:lnTo>
                    <a:lnTo>
                      <a:pt x="228" y="92"/>
                    </a:lnTo>
                    <a:lnTo>
                      <a:pt x="222" y="72"/>
                    </a:lnTo>
                    <a:lnTo>
                      <a:pt x="212" y="52"/>
                    </a:lnTo>
                    <a:lnTo>
                      <a:pt x="198" y="34"/>
                    </a:lnTo>
                    <a:lnTo>
                      <a:pt x="180" y="20"/>
                    </a:lnTo>
                    <a:lnTo>
                      <a:pt x="160" y="8"/>
                    </a:lnTo>
                    <a:lnTo>
                      <a:pt x="160" y="8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3328650" y="5430838"/>
                <a:ext cx="285750" cy="361950"/>
              </a:xfrm>
              <a:custGeom>
                <a:avLst/>
                <a:gdLst>
                  <a:gd name="T0" fmla="*/ 56 w 180"/>
                  <a:gd name="T1" fmla="*/ 50 h 228"/>
                  <a:gd name="T2" fmla="*/ 56 w 180"/>
                  <a:gd name="T3" fmla="*/ 50 h 228"/>
                  <a:gd name="T4" fmla="*/ 64 w 180"/>
                  <a:gd name="T5" fmla="*/ 36 h 228"/>
                  <a:gd name="T6" fmla="*/ 74 w 180"/>
                  <a:gd name="T7" fmla="*/ 22 h 228"/>
                  <a:gd name="T8" fmla="*/ 84 w 180"/>
                  <a:gd name="T9" fmla="*/ 10 h 228"/>
                  <a:gd name="T10" fmla="*/ 98 w 180"/>
                  <a:gd name="T11" fmla="*/ 0 h 228"/>
                  <a:gd name="T12" fmla="*/ 98 w 180"/>
                  <a:gd name="T13" fmla="*/ 0 h 228"/>
                  <a:gd name="T14" fmla="*/ 84 w 180"/>
                  <a:gd name="T15" fmla="*/ 4 h 228"/>
                  <a:gd name="T16" fmla="*/ 70 w 180"/>
                  <a:gd name="T17" fmla="*/ 8 h 228"/>
                  <a:gd name="T18" fmla="*/ 58 w 180"/>
                  <a:gd name="T19" fmla="*/ 16 h 228"/>
                  <a:gd name="T20" fmla="*/ 46 w 180"/>
                  <a:gd name="T21" fmla="*/ 24 h 228"/>
                  <a:gd name="T22" fmla="*/ 34 w 180"/>
                  <a:gd name="T23" fmla="*/ 32 h 228"/>
                  <a:gd name="T24" fmla="*/ 26 w 180"/>
                  <a:gd name="T25" fmla="*/ 44 h 228"/>
                  <a:gd name="T26" fmla="*/ 16 w 180"/>
                  <a:gd name="T27" fmla="*/ 56 h 228"/>
                  <a:gd name="T28" fmla="*/ 10 w 180"/>
                  <a:gd name="T29" fmla="*/ 68 h 228"/>
                  <a:gd name="T30" fmla="*/ 10 w 180"/>
                  <a:gd name="T31" fmla="*/ 68 h 228"/>
                  <a:gd name="T32" fmla="*/ 4 w 180"/>
                  <a:gd name="T33" fmla="*/ 90 h 228"/>
                  <a:gd name="T34" fmla="*/ 0 w 180"/>
                  <a:gd name="T35" fmla="*/ 114 h 228"/>
                  <a:gd name="T36" fmla="*/ 2 w 180"/>
                  <a:gd name="T37" fmla="*/ 136 h 228"/>
                  <a:gd name="T38" fmla="*/ 10 w 180"/>
                  <a:gd name="T39" fmla="*/ 156 h 228"/>
                  <a:gd name="T40" fmla="*/ 20 w 180"/>
                  <a:gd name="T41" fmla="*/ 176 h 228"/>
                  <a:gd name="T42" fmla="*/ 32 w 180"/>
                  <a:gd name="T43" fmla="*/ 194 h 228"/>
                  <a:gd name="T44" fmla="*/ 50 w 180"/>
                  <a:gd name="T45" fmla="*/ 208 h 228"/>
                  <a:gd name="T46" fmla="*/ 70 w 180"/>
                  <a:gd name="T47" fmla="*/ 218 h 228"/>
                  <a:gd name="T48" fmla="*/ 70 w 180"/>
                  <a:gd name="T49" fmla="*/ 218 h 228"/>
                  <a:gd name="T50" fmla="*/ 84 w 180"/>
                  <a:gd name="T51" fmla="*/ 224 h 228"/>
                  <a:gd name="T52" fmla="*/ 98 w 180"/>
                  <a:gd name="T53" fmla="*/ 228 h 228"/>
                  <a:gd name="T54" fmla="*/ 114 w 180"/>
                  <a:gd name="T55" fmla="*/ 228 h 228"/>
                  <a:gd name="T56" fmla="*/ 128 w 180"/>
                  <a:gd name="T57" fmla="*/ 228 h 228"/>
                  <a:gd name="T58" fmla="*/ 142 w 180"/>
                  <a:gd name="T59" fmla="*/ 226 h 228"/>
                  <a:gd name="T60" fmla="*/ 154 w 180"/>
                  <a:gd name="T61" fmla="*/ 222 h 228"/>
                  <a:gd name="T62" fmla="*/ 168 w 180"/>
                  <a:gd name="T63" fmla="*/ 216 h 228"/>
                  <a:gd name="T64" fmla="*/ 180 w 180"/>
                  <a:gd name="T65" fmla="*/ 208 h 228"/>
                  <a:gd name="T66" fmla="*/ 180 w 180"/>
                  <a:gd name="T67" fmla="*/ 208 h 228"/>
                  <a:gd name="T68" fmla="*/ 164 w 180"/>
                  <a:gd name="T69" fmla="*/ 210 h 228"/>
                  <a:gd name="T70" fmla="*/ 148 w 180"/>
                  <a:gd name="T71" fmla="*/ 208 h 228"/>
                  <a:gd name="T72" fmla="*/ 132 w 180"/>
                  <a:gd name="T73" fmla="*/ 206 h 228"/>
                  <a:gd name="T74" fmla="*/ 116 w 180"/>
                  <a:gd name="T75" fmla="*/ 200 h 228"/>
                  <a:gd name="T76" fmla="*/ 116 w 180"/>
                  <a:gd name="T77" fmla="*/ 200 h 228"/>
                  <a:gd name="T78" fmla="*/ 96 w 180"/>
                  <a:gd name="T79" fmla="*/ 190 h 228"/>
                  <a:gd name="T80" fmla="*/ 80 w 180"/>
                  <a:gd name="T81" fmla="*/ 174 h 228"/>
                  <a:gd name="T82" fmla="*/ 66 w 180"/>
                  <a:gd name="T83" fmla="*/ 158 h 228"/>
                  <a:gd name="T84" fmla="*/ 56 w 180"/>
                  <a:gd name="T85" fmla="*/ 138 h 228"/>
                  <a:gd name="T86" fmla="*/ 50 w 180"/>
                  <a:gd name="T87" fmla="*/ 116 h 228"/>
                  <a:gd name="T88" fmla="*/ 48 w 180"/>
                  <a:gd name="T89" fmla="*/ 94 h 228"/>
                  <a:gd name="T90" fmla="*/ 50 w 180"/>
                  <a:gd name="T91" fmla="*/ 72 h 228"/>
                  <a:gd name="T92" fmla="*/ 56 w 180"/>
                  <a:gd name="T93" fmla="*/ 50 h 228"/>
                  <a:gd name="T94" fmla="*/ 56 w 180"/>
                  <a:gd name="T95" fmla="*/ 5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0" h="228">
                    <a:moveTo>
                      <a:pt x="56" y="50"/>
                    </a:moveTo>
                    <a:lnTo>
                      <a:pt x="56" y="50"/>
                    </a:lnTo>
                    <a:lnTo>
                      <a:pt x="64" y="36"/>
                    </a:lnTo>
                    <a:lnTo>
                      <a:pt x="74" y="22"/>
                    </a:lnTo>
                    <a:lnTo>
                      <a:pt x="84" y="10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84" y="4"/>
                    </a:lnTo>
                    <a:lnTo>
                      <a:pt x="70" y="8"/>
                    </a:lnTo>
                    <a:lnTo>
                      <a:pt x="58" y="16"/>
                    </a:lnTo>
                    <a:lnTo>
                      <a:pt x="46" y="24"/>
                    </a:lnTo>
                    <a:lnTo>
                      <a:pt x="34" y="32"/>
                    </a:lnTo>
                    <a:lnTo>
                      <a:pt x="26" y="44"/>
                    </a:lnTo>
                    <a:lnTo>
                      <a:pt x="16" y="56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4" y="90"/>
                    </a:lnTo>
                    <a:lnTo>
                      <a:pt x="0" y="114"/>
                    </a:lnTo>
                    <a:lnTo>
                      <a:pt x="2" y="136"/>
                    </a:lnTo>
                    <a:lnTo>
                      <a:pt x="10" y="156"/>
                    </a:lnTo>
                    <a:lnTo>
                      <a:pt x="20" y="176"/>
                    </a:lnTo>
                    <a:lnTo>
                      <a:pt x="32" y="194"/>
                    </a:lnTo>
                    <a:lnTo>
                      <a:pt x="50" y="208"/>
                    </a:lnTo>
                    <a:lnTo>
                      <a:pt x="70" y="218"/>
                    </a:lnTo>
                    <a:lnTo>
                      <a:pt x="70" y="218"/>
                    </a:lnTo>
                    <a:lnTo>
                      <a:pt x="84" y="224"/>
                    </a:lnTo>
                    <a:lnTo>
                      <a:pt x="98" y="228"/>
                    </a:lnTo>
                    <a:lnTo>
                      <a:pt x="114" y="228"/>
                    </a:lnTo>
                    <a:lnTo>
                      <a:pt x="128" y="228"/>
                    </a:lnTo>
                    <a:lnTo>
                      <a:pt x="142" y="226"/>
                    </a:lnTo>
                    <a:lnTo>
                      <a:pt x="154" y="222"/>
                    </a:lnTo>
                    <a:lnTo>
                      <a:pt x="168" y="216"/>
                    </a:lnTo>
                    <a:lnTo>
                      <a:pt x="180" y="208"/>
                    </a:lnTo>
                    <a:lnTo>
                      <a:pt x="180" y="208"/>
                    </a:lnTo>
                    <a:lnTo>
                      <a:pt x="164" y="210"/>
                    </a:lnTo>
                    <a:lnTo>
                      <a:pt x="148" y="208"/>
                    </a:lnTo>
                    <a:lnTo>
                      <a:pt x="132" y="206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96" y="190"/>
                    </a:lnTo>
                    <a:lnTo>
                      <a:pt x="80" y="174"/>
                    </a:lnTo>
                    <a:lnTo>
                      <a:pt x="66" y="158"/>
                    </a:lnTo>
                    <a:lnTo>
                      <a:pt x="56" y="138"/>
                    </a:lnTo>
                    <a:lnTo>
                      <a:pt x="50" y="116"/>
                    </a:lnTo>
                    <a:lnTo>
                      <a:pt x="48" y="94"/>
                    </a:lnTo>
                    <a:lnTo>
                      <a:pt x="50" y="72"/>
                    </a:lnTo>
                    <a:lnTo>
                      <a:pt x="56" y="50"/>
                    </a:lnTo>
                    <a:lnTo>
                      <a:pt x="56" y="50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11741150" y="4608513"/>
                <a:ext cx="206375" cy="1314450"/>
              </a:xfrm>
              <a:custGeom>
                <a:avLst/>
                <a:gdLst>
                  <a:gd name="T0" fmla="*/ 84 w 130"/>
                  <a:gd name="T1" fmla="*/ 828 h 828"/>
                  <a:gd name="T2" fmla="*/ 72 w 130"/>
                  <a:gd name="T3" fmla="*/ 826 h 828"/>
                  <a:gd name="T4" fmla="*/ 54 w 130"/>
                  <a:gd name="T5" fmla="*/ 814 h 828"/>
                  <a:gd name="T6" fmla="*/ 44 w 130"/>
                  <a:gd name="T7" fmla="*/ 802 h 828"/>
                  <a:gd name="T8" fmla="*/ 26 w 130"/>
                  <a:gd name="T9" fmla="*/ 764 h 828"/>
                  <a:gd name="T10" fmla="*/ 16 w 130"/>
                  <a:gd name="T11" fmla="*/ 712 h 828"/>
                  <a:gd name="T12" fmla="*/ 10 w 130"/>
                  <a:gd name="T13" fmla="*/ 646 h 828"/>
                  <a:gd name="T14" fmla="*/ 10 w 130"/>
                  <a:gd name="T15" fmla="*/ 608 h 828"/>
                  <a:gd name="T16" fmla="*/ 4 w 130"/>
                  <a:gd name="T17" fmla="*/ 410 h 828"/>
                  <a:gd name="T18" fmla="*/ 2 w 130"/>
                  <a:gd name="T19" fmla="*/ 324 h 828"/>
                  <a:gd name="T20" fmla="*/ 0 w 130"/>
                  <a:gd name="T21" fmla="*/ 180 h 828"/>
                  <a:gd name="T22" fmla="*/ 6 w 130"/>
                  <a:gd name="T23" fmla="*/ 100 h 828"/>
                  <a:gd name="T24" fmla="*/ 14 w 130"/>
                  <a:gd name="T25" fmla="*/ 58 h 828"/>
                  <a:gd name="T26" fmla="*/ 26 w 130"/>
                  <a:gd name="T27" fmla="*/ 28 h 828"/>
                  <a:gd name="T28" fmla="*/ 44 w 130"/>
                  <a:gd name="T29" fmla="*/ 10 h 828"/>
                  <a:gd name="T30" fmla="*/ 56 w 130"/>
                  <a:gd name="T31" fmla="*/ 4 h 828"/>
                  <a:gd name="T32" fmla="*/ 84 w 130"/>
                  <a:gd name="T33" fmla="*/ 0 h 828"/>
                  <a:gd name="T34" fmla="*/ 106 w 130"/>
                  <a:gd name="T35" fmla="*/ 6 h 828"/>
                  <a:gd name="T36" fmla="*/ 114 w 130"/>
                  <a:gd name="T37" fmla="*/ 14 h 828"/>
                  <a:gd name="T38" fmla="*/ 124 w 130"/>
                  <a:gd name="T39" fmla="*/ 30 h 828"/>
                  <a:gd name="T40" fmla="*/ 130 w 130"/>
                  <a:gd name="T41" fmla="*/ 54 h 828"/>
                  <a:gd name="T42" fmla="*/ 130 w 130"/>
                  <a:gd name="T43" fmla="*/ 62 h 828"/>
                  <a:gd name="T44" fmla="*/ 128 w 130"/>
                  <a:gd name="T45" fmla="*/ 70 h 828"/>
                  <a:gd name="T46" fmla="*/ 118 w 130"/>
                  <a:gd name="T47" fmla="*/ 74 h 828"/>
                  <a:gd name="T48" fmla="*/ 114 w 130"/>
                  <a:gd name="T49" fmla="*/ 74 h 828"/>
                  <a:gd name="T50" fmla="*/ 108 w 130"/>
                  <a:gd name="T51" fmla="*/ 68 h 828"/>
                  <a:gd name="T52" fmla="*/ 106 w 130"/>
                  <a:gd name="T53" fmla="*/ 62 h 828"/>
                  <a:gd name="T54" fmla="*/ 104 w 130"/>
                  <a:gd name="T55" fmla="*/ 44 h 828"/>
                  <a:gd name="T56" fmla="*/ 96 w 130"/>
                  <a:gd name="T57" fmla="*/ 30 h 828"/>
                  <a:gd name="T58" fmla="*/ 92 w 130"/>
                  <a:gd name="T59" fmla="*/ 26 h 828"/>
                  <a:gd name="T60" fmla="*/ 80 w 130"/>
                  <a:gd name="T61" fmla="*/ 24 h 828"/>
                  <a:gd name="T62" fmla="*/ 64 w 130"/>
                  <a:gd name="T63" fmla="*/ 28 h 828"/>
                  <a:gd name="T64" fmla="*/ 62 w 130"/>
                  <a:gd name="T65" fmla="*/ 28 h 828"/>
                  <a:gd name="T66" fmla="*/ 54 w 130"/>
                  <a:gd name="T67" fmla="*/ 32 h 828"/>
                  <a:gd name="T68" fmla="*/ 40 w 130"/>
                  <a:gd name="T69" fmla="*/ 54 h 828"/>
                  <a:gd name="T70" fmla="*/ 32 w 130"/>
                  <a:gd name="T71" fmla="*/ 88 h 828"/>
                  <a:gd name="T72" fmla="*/ 24 w 130"/>
                  <a:gd name="T73" fmla="*/ 162 h 828"/>
                  <a:gd name="T74" fmla="*/ 24 w 130"/>
                  <a:gd name="T75" fmla="*/ 282 h 828"/>
                  <a:gd name="T76" fmla="*/ 28 w 130"/>
                  <a:gd name="T77" fmla="*/ 410 h 828"/>
                  <a:gd name="T78" fmla="*/ 34 w 130"/>
                  <a:gd name="T79" fmla="*/ 608 h 828"/>
                  <a:gd name="T80" fmla="*/ 34 w 130"/>
                  <a:gd name="T81" fmla="*/ 654 h 828"/>
                  <a:gd name="T82" fmla="*/ 40 w 130"/>
                  <a:gd name="T83" fmla="*/ 722 h 828"/>
                  <a:gd name="T84" fmla="*/ 52 w 130"/>
                  <a:gd name="T85" fmla="*/ 766 h 828"/>
                  <a:gd name="T86" fmla="*/ 66 w 130"/>
                  <a:gd name="T87" fmla="*/ 790 h 828"/>
                  <a:gd name="T88" fmla="*/ 72 w 130"/>
                  <a:gd name="T89" fmla="*/ 798 h 828"/>
                  <a:gd name="T90" fmla="*/ 82 w 130"/>
                  <a:gd name="T91" fmla="*/ 804 h 828"/>
                  <a:gd name="T92" fmla="*/ 82 w 130"/>
                  <a:gd name="T93" fmla="*/ 804 h 828"/>
                  <a:gd name="T94" fmla="*/ 92 w 130"/>
                  <a:gd name="T95" fmla="*/ 806 h 828"/>
                  <a:gd name="T96" fmla="*/ 96 w 130"/>
                  <a:gd name="T97" fmla="*/ 814 h 828"/>
                  <a:gd name="T98" fmla="*/ 94 w 130"/>
                  <a:gd name="T99" fmla="*/ 820 h 828"/>
                  <a:gd name="T100" fmla="*/ 90 w 130"/>
                  <a:gd name="T101" fmla="*/ 826 h 828"/>
                  <a:gd name="T102" fmla="*/ 84 w 130"/>
                  <a:gd name="T103" fmla="*/ 828 h 828"/>
                  <a:gd name="T104" fmla="*/ 84 w 130"/>
                  <a:gd name="T105" fmla="*/ 828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0" h="828">
                    <a:moveTo>
                      <a:pt x="84" y="828"/>
                    </a:moveTo>
                    <a:lnTo>
                      <a:pt x="84" y="828"/>
                    </a:lnTo>
                    <a:lnTo>
                      <a:pt x="78" y="828"/>
                    </a:lnTo>
                    <a:lnTo>
                      <a:pt x="72" y="826"/>
                    </a:lnTo>
                    <a:lnTo>
                      <a:pt x="64" y="822"/>
                    </a:lnTo>
                    <a:lnTo>
                      <a:pt x="54" y="814"/>
                    </a:lnTo>
                    <a:lnTo>
                      <a:pt x="54" y="814"/>
                    </a:lnTo>
                    <a:lnTo>
                      <a:pt x="44" y="802"/>
                    </a:lnTo>
                    <a:lnTo>
                      <a:pt x="34" y="786"/>
                    </a:lnTo>
                    <a:lnTo>
                      <a:pt x="26" y="764"/>
                    </a:lnTo>
                    <a:lnTo>
                      <a:pt x="20" y="740"/>
                    </a:lnTo>
                    <a:lnTo>
                      <a:pt x="16" y="712"/>
                    </a:lnTo>
                    <a:lnTo>
                      <a:pt x="12" y="680"/>
                    </a:lnTo>
                    <a:lnTo>
                      <a:pt x="10" y="646"/>
                    </a:lnTo>
                    <a:lnTo>
                      <a:pt x="10" y="608"/>
                    </a:lnTo>
                    <a:lnTo>
                      <a:pt x="10" y="608"/>
                    </a:lnTo>
                    <a:lnTo>
                      <a:pt x="8" y="514"/>
                    </a:lnTo>
                    <a:lnTo>
                      <a:pt x="4" y="410"/>
                    </a:lnTo>
                    <a:lnTo>
                      <a:pt x="4" y="410"/>
                    </a:lnTo>
                    <a:lnTo>
                      <a:pt x="2" y="324"/>
                    </a:lnTo>
                    <a:lnTo>
                      <a:pt x="0" y="248"/>
                    </a:lnTo>
                    <a:lnTo>
                      <a:pt x="0" y="180"/>
                    </a:lnTo>
                    <a:lnTo>
                      <a:pt x="2" y="124"/>
                    </a:lnTo>
                    <a:lnTo>
                      <a:pt x="6" y="100"/>
                    </a:lnTo>
                    <a:lnTo>
                      <a:pt x="10" y="78"/>
                    </a:lnTo>
                    <a:lnTo>
                      <a:pt x="14" y="58"/>
                    </a:lnTo>
                    <a:lnTo>
                      <a:pt x="20" y="42"/>
                    </a:lnTo>
                    <a:lnTo>
                      <a:pt x="26" y="28"/>
                    </a:lnTo>
                    <a:lnTo>
                      <a:pt x="34" y="18"/>
                    </a:lnTo>
                    <a:lnTo>
                      <a:pt x="44" y="10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70" y="0"/>
                    </a:lnTo>
                    <a:lnTo>
                      <a:pt x="84" y="0"/>
                    </a:lnTo>
                    <a:lnTo>
                      <a:pt x="96" y="2"/>
                    </a:lnTo>
                    <a:lnTo>
                      <a:pt x="106" y="6"/>
                    </a:lnTo>
                    <a:lnTo>
                      <a:pt x="106" y="6"/>
                    </a:lnTo>
                    <a:lnTo>
                      <a:pt x="114" y="14"/>
                    </a:lnTo>
                    <a:lnTo>
                      <a:pt x="120" y="22"/>
                    </a:lnTo>
                    <a:lnTo>
                      <a:pt x="124" y="30"/>
                    </a:lnTo>
                    <a:lnTo>
                      <a:pt x="128" y="40"/>
                    </a:lnTo>
                    <a:lnTo>
                      <a:pt x="130" y="54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30" y="68"/>
                    </a:lnTo>
                    <a:lnTo>
                      <a:pt x="128" y="70"/>
                    </a:lnTo>
                    <a:lnTo>
                      <a:pt x="124" y="74"/>
                    </a:lnTo>
                    <a:lnTo>
                      <a:pt x="118" y="74"/>
                    </a:lnTo>
                    <a:lnTo>
                      <a:pt x="118" y="74"/>
                    </a:lnTo>
                    <a:lnTo>
                      <a:pt x="114" y="74"/>
                    </a:lnTo>
                    <a:lnTo>
                      <a:pt x="110" y="70"/>
                    </a:lnTo>
                    <a:lnTo>
                      <a:pt x="108" y="68"/>
                    </a:lnTo>
                    <a:lnTo>
                      <a:pt x="106" y="62"/>
                    </a:lnTo>
                    <a:lnTo>
                      <a:pt x="106" y="62"/>
                    </a:lnTo>
                    <a:lnTo>
                      <a:pt x="106" y="54"/>
                    </a:lnTo>
                    <a:lnTo>
                      <a:pt x="104" y="44"/>
                    </a:lnTo>
                    <a:lnTo>
                      <a:pt x="100" y="34"/>
                    </a:lnTo>
                    <a:lnTo>
                      <a:pt x="96" y="30"/>
                    </a:lnTo>
                    <a:lnTo>
                      <a:pt x="92" y="26"/>
                    </a:lnTo>
                    <a:lnTo>
                      <a:pt x="92" y="26"/>
                    </a:lnTo>
                    <a:lnTo>
                      <a:pt x="88" y="24"/>
                    </a:lnTo>
                    <a:lnTo>
                      <a:pt x="80" y="24"/>
                    </a:lnTo>
                    <a:lnTo>
                      <a:pt x="72" y="24"/>
                    </a:lnTo>
                    <a:lnTo>
                      <a:pt x="64" y="28"/>
                    </a:lnTo>
                    <a:lnTo>
                      <a:pt x="64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54" y="32"/>
                    </a:lnTo>
                    <a:lnTo>
                      <a:pt x="46" y="40"/>
                    </a:lnTo>
                    <a:lnTo>
                      <a:pt x="40" y="54"/>
                    </a:lnTo>
                    <a:lnTo>
                      <a:pt x="36" y="70"/>
                    </a:lnTo>
                    <a:lnTo>
                      <a:pt x="32" y="88"/>
                    </a:lnTo>
                    <a:lnTo>
                      <a:pt x="28" y="110"/>
                    </a:lnTo>
                    <a:lnTo>
                      <a:pt x="24" y="162"/>
                    </a:lnTo>
                    <a:lnTo>
                      <a:pt x="24" y="220"/>
                    </a:lnTo>
                    <a:lnTo>
                      <a:pt x="24" y="282"/>
                    </a:lnTo>
                    <a:lnTo>
                      <a:pt x="28" y="410"/>
                    </a:lnTo>
                    <a:lnTo>
                      <a:pt x="28" y="410"/>
                    </a:lnTo>
                    <a:lnTo>
                      <a:pt x="32" y="514"/>
                    </a:lnTo>
                    <a:lnTo>
                      <a:pt x="34" y="608"/>
                    </a:lnTo>
                    <a:lnTo>
                      <a:pt x="34" y="608"/>
                    </a:lnTo>
                    <a:lnTo>
                      <a:pt x="34" y="654"/>
                    </a:lnTo>
                    <a:lnTo>
                      <a:pt x="36" y="692"/>
                    </a:lnTo>
                    <a:lnTo>
                      <a:pt x="40" y="722"/>
                    </a:lnTo>
                    <a:lnTo>
                      <a:pt x="46" y="748"/>
                    </a:lnTo>
                    <a:lnTo>
                      <a:pt x="52" y="766"/>
                    </a:lnTo>
                    <a:lnTo>
                      <a:pt x="58" y="780"/>
                    </a:lnTo>
                    <a:lnTo>
                      <a:pt x="66" y="790"/>
                    </a:lnTo>
                    <a:lnTo>
                      <a:pt x="72" y="798"/>
                    </a:lnTo>
                    <a:lnTo>
                      <a:pt x="72" y="798"/>
                    </a:lnTo>
                    <a:lnTo>
                      <a:pt x="80" y="802"/>
                    </a:lnTo>
                    <a:lnTo>
                      <a:pt x="82" y="804"/>
                    </a:lnTo>
                    <a:lnTo>
                      <a:pt x="82" y="804"/>
                    </a:lnTo>
                    <a:lnTo>
                      <a:pt x="82" y="804"/>
                    </a:lnTo>
                    <a:lnTo>
                      <a:pt x="88" y="804"/>
                    </a:lnTo>
                    <a:lnTo>
                      <a:pt x="92" y="806"/>
                    </a:lnTo>
                    <a:lnTo>
                      <a:pt x="94" y="810"/>
                    </a:lnTo>
                    <a:lnTo>
                      <a:pt x="96" y="814"/>
                    </a:lnTo>
                    <a:lnTo>
                      <a:pt x="96" y="814"/>
                    </a:lnTo>
                    <a:lnTo>
                      <a:pt x="94" y="820"/>
                    </a:lnTo>
                    <a:lnTo>
                      <a:pt x="92" y="824"/>
                    </a:lnTo>
                    <a:lnTo>
                      <a:pt x="90" y="826"/>
                    </a:lnTo>
                    <a:lnTo>
                      <a:pt x="84" y="828"/>
                    </a:lnTo>
                    <a:lnTo>
                      <a:pt x="84" y="828"/>
                    </a:lnTo>
                    <a:lnTo>
                      <a:pt x="84" y="828"/>
                    </a:lnTo>
                    <a:lnTo>
                      <a:pt x="84" y="828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11931650" y="4926013"/>
                <a:ext cx="63500" cy="774700"/>
              </a:xfrm>
              <a:custGeom>
                <a:avLst/>
                <a:gdLst>
                  <a:gd name="T0" fmla="*/ 22 w 40"/>
                  <a:gd name="T1" fmla="*/ 488 h 488"/>
                  <a:gd name="T2" fmla="*/ 22 w 40"/>
                  <a:gd name="T3" fmla="*/ 488 h 488"/>
                  <a:gd name="T4" fmla="*/ 20 w 40"/>
                  <a:gd name="T5" fmla="*/ 488 h 488"/>
                  <a:gd name="T6" fmla="*/ 20 w 40"/>
                  <a:gd name="T7" fmla="*/ 488 h 488"/>
                  <a:gd name="T8" fmla="*/ 16 w 40"/>
                  <a:gd name="T9" fmla="*/ 486 h 488"/>
                  <a:gd name="T10" fmla="*/ 12 w 40"/>
                  <a:gd name="T11" fmla="*/ 484 h 488"/>
                  <a:gd name="T12" fmla="*/ 10 w 40"/>
                  <a:gd name="T13" fmla="*/ 480 h 488"/>
                  <a:gd name="T14" fmla="*/ 10 w 40"/>
                  <a:gd name="T15" fmla="*/ 474 h 488"/>
                  <a:gd name="T16" fmla="*/ 10 w 40"/>
                  <a:gd name="T17" fmla="*/ 474 h 488"/>
                  <a:gd name="T18" fmla="*/ 12 w 40"/>
                  <a:gd name="T19" fmla="*/ 444 h 488"/>
                  <a:gd name="T20" fmla="*/ 14 w 40"/>
                  <a:gd name="T21" fmla="*/ 410 h 488"/>
                  <a:gd name="T22" fmla="*/ 16 w 40"/>
                  <a:gd name="T23" fmla="*/ 338 h 488"/>
                  <a:gd name="T24" fmla="*/ 16 w 40"/>
                  <a:gd name="T25" fmla="*/ 262 h 488"/>
                  <a:gd name="T26" fmla="*/ 12 w 40"/>
                  <a:gd name="T27" fmla="*/ 188 h 488"/>
                  <a:gd name="T28" fmla="*/ 4 w 40"/>
                  <a:gd name="T29" fmla="*/ 64 h 488"/>
                  <a:gd name="T30" fmla="*/ 0 w 40"/>
                  <a:gd name="T31" fmla="*/ 14 h 488"/>
                  <a:gd name="T32" fmla="*/ 0 w 40"/>
                  <a:gd name="T33" fmla="*/ 14 h 488"/>
                  <a:gd name="T34" fmla="*/ 0 w 40"/>
                  <a:gd name="T35" fmla="*/ 8 h 488"/>
                  <a:gd name="T36" fmla="*/ 2 w 40"/>
                  <a:gd name="T37" fmla="*/ 4 h 488"/>
                  <a:gd name="T38" fmla="*/ 6 w 40"/>
                  <a:gd name="T39" fmla="*/ 2 h 488"/>
                  <a:gd name="T40" fmla="*/ 10 w 40"/>
                  <a:gd name="T41" fmla="*/ 0 h 488"/>
                  <a:gd name="T42" fmla="*/ 10 w 40"/>
                  <a:gd name="T43" fmla="*/ 0 h 488"/>
                  <a:gd name="T44" fmla="*/ 16 w 40"/>
                  <a:gd name="T45" fmla="*/ 0 h 488"/>
                  <a:gd name="T46" fmla="*/ 20 w 40"/>
                  <a:gd name="T47" fmla="*/ 2 h 488"/>
                  <a:gd name="T48" fmla="*/ 22 w 40"/>
                  <a:gd name="T49" fmla="*/ 6 h 488"/>
                  <a:gd name="T50" fmla="*/ 24 w 40"/>
                  <a:gd name="T51" fmla="*/ 10 h 488"/>
                  <a:gd name="T52" fmla="*/ 24 w 40"/>
                  <a:gd name="T53" fmla="*/ 10 h 488"/>
                  <a:gd name="T54" fmla="*/ 28 w 40"/>
                  <a:gd name="T55" fmla="*/ 68 h 488"/>
                  <a:gd name="T56" fmla="*/ 36 w 40"/>
                  <a:gd name="T57" fmla="*/ 190 h 488"/>
                  <a:gd name="T58" fmla="*/ 40 w 40"/>
                  <a:gd name="T59" fmla="*/ 264 h 488"/>
                  <a:gd name="T60" fmla="*/ 40 w 40"/>
                  <a:gd name="T61" fmla="*/ 340 h 488"/>
                  <a:gd name="T62" fmla="*/ 38 w 40"/>
                  <a:gd name="T63" fmla="*/ 414 h 488"/>
                  <a:gd name="T64" fmla="*/ 36 w 40"/>
                  <a:gd name="T65" fmla="*/ 446 h 488"/>
                  <a:gd name="T66" fmla="*/ 34 w 40"/>
                  <a:gd name="T67" fmla="*/ 478 h 488"/>
                  <a:gd name="T68" fmla="*/ 34 w 40"/>
                  <a:gd name="T69" fmla="*/ 478 h 488"/>
                  <a:gd name="T70" fmla="*/ 32 w 40"/>
                  <a:gd name="T71" fmla="*/ 482 h 488"/>
                  <a:gd name="T72" fmla="*/ 30 w 40"/>
                  <a:gd name="T73" fmla="*/ 484 h 488"/>
                  <a:gd name="T74" fmla="*/ 26 w 40"/>
                  <a:gd name="T75" fmla="*/ 488 h 488"/>
                  <a:gd name="T76" fmla="*/ 22 w 40"/>
                  <a:gd name="T77" fmla="*/ 488 h 488"/>
                  <a:gd name="T78" fmla="*/ 22 w 40"/>
                  <a:gd name="T79" fmla="*/ 488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" h="488">
                    <a:moveTo>
                      <a:pt x="22" y="488"/>
                    </a:moveTo>
                    <a:lnTo>
                      <a:pt x="22" y="488"/>
                    </a:lnTo>
                    <a:lnTo>
                      <a:pt x="20" y="488"/>
                    </a:lnTo>
                    <a:lnTo>
                      <a:pt x="20" y="488"/>
                    </a:lnTo>
                    <a:lnTo>
                      <a:pt x="16" y="486"/>
                    </a:lnTo>
                    <a:lnTo>
                      <a:pt x="12" y="484"/>
                    </a:lnTo>
                    <a:lnTo>
                      <a:pt x="10" y="480"/>
                    </a:lnTo>
                    <a:lnTo>
                      <a:pt x="10" y="474"/>
                    </a:lnTo>
                    <a:lnTo>
                      <a:pt x="10" y="474"/>
                    </a:lnTo>
                    <a:lnTo>
                      <a:pt x="12" y="444"/>
                    </a:lnTo>
                    <a:lnTo>
                      <a:pt x="14" y="410"/>
                    </a:lnTo>
                    <a:lnTo>
                      <a:pt x="16" y="338"/>
                    </a:lnTo>
                    <a:lnTo>
                      <a:pt x="16" y="262"/>
                    </a:lnTo>
                    <a:lnTo>
                      <a:pt x="12" y="188"/>
                    </a:lnTo>
                    <a:lnTo>
                      <a:pt x="4" y="6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22" y="6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8" y="68"/>
                    </a:lnTo>
                    <a:lnTo>
                      <a:pt x="36" y="190"/>
                    </a:lnTo>
                    <a:lnTo>
                      <a:pt x="40" y="264"/>
                    </a:lnTo>
                    <a:lnTo>
                      <a:pt x="40" y="340"/>
                    </a:lnTo>
                    <a:lnTo>
                      <a:pt x="38" y="414"/>
                    </a:lnTo>
                    <a:lnTo>
                      <a:pt x="36" y="446"/>
                    </a:lnTo>
                    <a:lnTo>
                      <a:pt x="34" y="478"/>
                    </a:lnTo>
                    <a:lnTo>
                      <a:pt x="34" y="478"/>
                    </a:lnTo>
                    <a:lnTo>
                      <a:pt x="32" y="482"/>
                    </a:lnTo>
                    <a:lnTo>
                      <a:pt x="30" y="484"/>
                    </a:lnTo>
                    <a:lnTo>
                      <a:pt x="26" y="488"/>
                    </a:lnTo>
                    <a:lnTo>
                      <a:pt x="22" y="488"/>
                    </a:lnTo>
                    <a:lnTo>
                      <a:pt x="22" y="488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11966575" y="4519613"/>
                <a:ext cx="717550" cy="1368425"/>
              </a:xfrm>
              <a:custGeom>
                <a:avLst/>
                <a:gdLst>
                  <a:gd name="T0" fmla="*/ 444 w 452"/>
                  <a:gd name="T1" fmla="*/ 860 h 862"/>
                  <a:gd name="T2" fmla="*/ 434 w 452"/>
                  <a:gd name="T3" fmla="*/ 862 h 862"/>
                  <a:gd name="T4" fmla="*/ 412 w 452"/>
                  <a:gd name="T5" fmla="*/ 858 h 862"/>
                  <a:gd name="T6" fmla="*/ 396 w 452"/>
                  <a:gd name="T7" fmla="*/ 850 h 862"/>
                  <a:gd name="T8" fmla="*/ 362 w 452"/>
                  <a:gd name="T9" fmla="*/ 818 h 862"/>
                  <a:gd name="T10" fmla="*/ 326 w 452"/>
                  <a:gd name="T11" fmla="*/ 768 h 862"/>
                  <a:gd name="T12" fmla="*/ 290 w 452"/>
                  <a:gd name="T13" fmla="*/ 702 h 862"/>
                  <a:gd name="T14" fmla="*/ 270 w 452"/>
                  <a:gd name="T15" fmla="*/ 664 h 862"/>
                  <a:gd name="T16" fmla="*/ 168 w 452"/>
                  <a:gd name="T17" fmla="*/ 462 h 862"/>
                  <a:gd name="T18" fmla="*/ 124 w 452"/>
                  <a:gd name="T19" fmla="*/ 374 h 862"/>
                  <a:gd name="T20" fmla="*/ 52 w 452"/>
                  <a:gd name="T21" fmla="*/ 226 h 862"/>
                  <a:gd name="T22" fmla="*/ 16 w 452"/>
                  <a:gd name="T23" fmla="*/ 140 h 862"/>
                  <a:gd name="T24" fmla="*/ 4 w 452"/>
                  <a:gd name="T25" fmla="*/ 94 h 862"/>
                  <a:gd name="T26" fmla="*/ 0 w 452"/>
                  <a:gd name="T27" fmla="*/ 56 h 862"/>
                  <a:gd name="T28" fmla="*/ 8 w 452"/>
                  <a:gd name="T29" fmla="*/ 30 h 862"/>
                  <a:gd name="T30" fmla="*/ 14 w 452"/>
                  <a:gd name="T31" fmla="*/ 20 h 862"/>
                  <a:gd name="T32" fmla="*/ 38 w 452"/>
                  <a:gd name="T33" fmla="*/ 2 h 862"/>
                  <a:gd name="T34" fmla="*/ 62 w 452"/>
                  <a:gd name="T35" fmla="*/ 0 h 862"/>
                  <a:gd name="T36" fmla="*/ 72 w 452"/>
                  <a:gd name="T37" fmla="*/ 4 h 862"/>
                  <a:gd name="T38" fmla="*/ 90 w 452"/>
                  <a:gd name="T39" fmla="*/ 18 h 862"/>
                  <a:gd name="T40" fmla="*/ 108 w 452"/>
                  <a:gd name="T41" fmla="*/ 40 h 862"/>
                  <a:gd name="T42" fmla="*/ 112 w 452"/>
                  <a:gd name="T43" fmla="*/ 48 h 862"/>
                  <a:gd name="T44" fmla="*/ 112 w 452"/>
                  <a:gd name="T45" fmla="*/ 58 h 862"/>
                  <a:gd name="T46" fmla="*/ 106 w 452"/>
                  <a:gd name="T47" fmla="*/ 66 h 862"/>
                  <a:gd name="T48" fmla="*/ 102 w 452"/>
                  <a:gd name="T49" fmla="*/ 66 h 862"/>
                  <a:gd name="T50" fmla="*/ 94 w 452"/>
                  <a:gd name="T51" fmla="*/ 62 h 862"/>
                  <a:gd name="T52" fmla="*/ 90 w 452"/>
                  <a:gd name="T53" fmla="*/ 58 h 862"/>
                  <a:gd name="T54" fmla="*/ 78 w 452"/>
                  <a:gd name="T55" fmla="*/ 40 h 862"/>
                  <a:gd name="T56" fmla="*/ 66 w 452"/>
                  <a:gd name="T57" fmla="*/ 28 h 862"/>
                  <a:gd name="T58" fmla="*/ 60 w 452"/>
                  <a:gd name="T59" fmla="*/ 26 h 862"/>
                  <a:gd name="T60" fmla="*/ 46 w 452"/>
                  <a:gd name="T61" fmla="*/ 28 h 862"/>
                  <a:gd name="T62" fmla="*/ 34 w 452"/>
                  <a:gd name="T63" fmla="*/ 40 h 862"/>
                  <a:gd name="T64" fmla="*/ 32 w 452"/>
                  <a:gd name="T65" fmla="*/ 40 h 862"/>
                  <a:gd name="T66" fmla="*/ 30 w 452"/>
                  <a:gd name="T67" fmla="*/ 44 h 862"/>
                  <a:gd name="T68" fmla="*/ 24 w 452"/>
                  <a:gd name="T69" fmla="*/ 62 h 862"/>
                  <a:gd name="T70" fmla="*/ 28 w 452"/>
                  <a:gd name="T71" fmla="*/ 96 h 862"/>
                  <a:gd name="T72" fmla="*/ 42 w 452"/>
                  <a:gd name="T73" fmla="*/ 142 h 862"/>
                  <a:gd name="T74" fmla="*/ 92 w 452"/>
                  <a:gd name="T75" fmla="*/ 256 h 862"/>
                  <a:gd name="T76" fmla="*/ 190 w 452"/>
                  <a:gd name="T77" fmla="*/ 450 h 862"/>
                  <a:gd name="T78" fmla="*/ 244 w 452"/>
                  <a:gd name="T79" fmla="*/ 556 h 862"/>
                  <a:gd name="T80" fmla="*/ 292 w 452"/>
                  <a:gd name="T81" fmla="*/ 654 h 862"/>
                  <a:gd name="T82" fmla="*/ 336 w 452"/>
                  <a:gd name="T83" fmla="*/ 738 h 862"/>
                  <a:gd name="T84" fmla="*/ 372 w 452"/>
                  <a:gd name="T85" fmla="*/ 792 h 862"/>
                  <a:gd name="T86" fmla="*/ 400 w 452"/>
                  <a:gd name="T87" fmla="*/ 820 h 862"/>
                  <a:gd name="T88" fmla="*/ 418 w 452"/>
                  <a:gd name="T89" fmla="*/ 832 h 862"/>
                  <a:gd name="T90" fmla="*/ 428 w 452"/>
                  <a:gd name="T91" fmla="*/ 834 h 862"/>
                  <a:gd name="T92" fmla="*/ 432 w 452"/>
                  <a:gd name="T93" fmla="*/ 834 h 862"/>
                  <a:gd name="T94" fmla="*/ 436 w 452"/>
                  <a:gd name="T95" fmla="*/ 834 h 862"/>
                  <a:gd name="T96" fmla="*/ 446 w 452"/>
                  <a:gd name="T97" fmla="*/ 836 h 862"/>
                  <a:gd name="T98" fmla="*/ 450 w 452"/>
                  <a:gd name="T99" fmla="*/ 840 h 862"/>
                  <a:gd name="T100" fmla="*/ 452 w 452"/>
                  <a:gd name="T101" fmla="*/ 850 h 862"/>
                  <a:gd name="T102" fmla="*/ 446 w 452"/>
                  <a:gd name="T103" fmla="*/ 858 h 862"/>
                  <a:gd name="T104" fmla="*/ 444 w 452"/>
                  <a:gd name="T105" fmla="*/ 860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52" h="862">
                    <a:moveTo>
                      <a:pt x="444" y="860"/>
                    </a:moveTo>
                    <a:lnTo>
                      <a:pt x="444" y="860"/>
                    </a:lnTo>
                    <a:lnTo>
                      <a:pt x="440" y="860"/>
                    </a:lnTo>
                    <a:lnTo>
                      <a:pt x="434" y="862"/>
                    </a:lnTo>
                    <a:lnTo>
                      <a:pt x="424" y="860"/>
                    </a:lnTo>
                    <a:lnTo>
                      <a:pt x="412" y="858"/>
                    </a:lnTo>
                    <a:lnTo>
                      <a:pt x="412" y="858"/>
                    </a:lnTo>
                    <a:lnTo>
                      <a:pt x="396" y="850"/>
                    </a:lnTo>
                    <a:lnTo>
                      <a:pt x="380" y="836"/>
                    </a:lnTo>
                    <a:lnTo>
                      <a:pt x="362" y="818"/>
                    </a:lnTo>
                    <a:lnTo>
                      <a:pt x="344" y="796"/>
                    </a:lnTo>
                    <a:lnTo>
                      <a:pt x="326" y="768"/>
                    </a:lnTo>
                    <a:lnTo>
                      <a:pt x="308" y="738"/>
                    </a:lnTo>
                    <a:lnTo>
                      <a:pt x="290" y="702"/>
                    </a:lnTo>
                    <a:lnTo>
                      <a:pt x="270" y="664"/>
                    </a:lnTo>
                    <a:lnTo>
                      <a:pt x="270" y="664"/>
                    </a:lnTo>
                    <a:lnTo>
                      <a:pt x="224" y="566"/>
                    </a:lnTo>
                    <a:lnTo>
                      <a:pt x="168" y="462"/>
                    </a:lnTo>
                    <a:lnTo>
                      <a:pt x="168" y="462"/>
                    </a:lnTo>
                    <a:lnTo>
                      <a:pt x="124" y="374"/>
                    </a:lnTo>
                    <a:lnTo>
                      <a:pt x="84" y="296"/>
                    </a:lnTo>
                    <a:lnTo>
                      <a:pt x="52" y="226"/>
                    </a:lnTo>
                    <a:lnTo>
                      <a:pt x="26" y="166"/>
                    </a:lnTo>
                    <a:lnTo>
                      <a:pt x="16" y="140"/>
                    </a:lnTo>
                    <a:lnTo>
                      <a:pt x="10" y="114"/>
                    </a:lnTo>
                    <a:lnTo>
                      <a:pt x="4" y="94"/>
                    </a:lnTo>
                    <a:lnTo>
                      <a:pt x="0" y="74"/>
                    </a:lnTo>
                    <a:lnTo>
                      <a:pt x="0" y="56"/>
                    </a:lnTo>
                    <a:lnTo>
                      <a:pt x="2" y="42"/>
                    </a:lnTo>
                    <a:lnTo>
                      <a:pt x="8" y="3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26" y="10"/>
                    </a:lnTo>
                    <a:lnTo>
                      <a:pt x="38" y="2"/>
                    </a:lnTo>
                    <a:lnTo>
                      <a:pt x="50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72" y="4"/>
                    </a:lnTo>
                    <a:lnTo>
                      <a:pt x="82" y="10"/>
                    </a:lnTo>
                    <a:lnTo>
                      <a:pt x="90" y="18"/>
                    </a:lnTo>
                    <a:lnTo>
                      <a:pt x="98" y="26"/>
                    </a:lnTo>
                    <a:lnTo>
                      <a:pt x="108" y="40"/>
                    </a:lnTo>
                    <a:lnTo>
                      <a:pt x="112" y="48"/>
                    </a:lnTo>
                    <a:lnTo>
                      <a:pt x="112" y="48"/>
                    </a:lnTo>
                    <a:lnTo>
                      <a:pt x="114" y="52"/>
                    </a:lnTo>
                    <a:lnTo>
                      <a:pt x="112" y="58"/>
                    </a:lnTo>
                    <a:lnTo>
                      <a:pt x="110" y="62"/>
                    </a:lnTo>
                    <a:lnTo>
                      <a:pt x="106" y="66"/>
                    </a:lnTo>
                    <a:lnTo>
                      <a:pt x="106" y="66"/>
                    </a:lnTo>
                    <a:lnTo>
                      <a:pt x="102" y="66"/>
                    </a:lnTo>
                    <a:lnTo>
                      <a:pt x="98" y="66"/>
                    </a:lnTo>
                    <a:lnTo>
                      <a:pt x="94" y="62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86" y="50"/>
                    </a:lnTo>
                    <a:lnTo>
                      <a:pt x="78" y="40"/>
                    </a:lnTo>
                    <a:lnTo>
                      <a:pt x="70" y="32"/>
                    </a:lnTo>
                    <a:lnTo>
                      <a:pt x="66" y="28"/>
                    </a:lnTo>
                    <a:lnTo>
                      <a:pt x="60" y="26"/>
                    </a:lnTo>
                    <a:lnTo>
                      <a:pt x="60" y="26"/>
                    </a:lnTo>
                    <a:lnTo>
                      <a:pt x="54" y="26"/>
                    </a:lnTo>
                    <a:lnTo>
                      <a:pt x="46" y="28"/>
                    </a:lnTo>
                    <a:lnTo>
                      <a:pt x="40" y="34"/>
                    </a:lnTo>
                    <a:lnTo>
                      <a:pt x="34" y="40"/>
                    </a:lnTo>
                    <a:lnTo>
                      <a:pt x="34" y="40"/>
                    </a:lnTo>
                    <a:lnTo>
                      <a:pt x="32" y="40"/>
                    </a:lnTo>
                    <a:lnTo>
                      <a:pt x="32" y="40"/>
                    </a:lnTo>
                    <a:lnTo>
                      <a:pt x="30" y="44"/>
                    </a:lnTo>
                    <a:lnTo>
                      <a:pt x="26" y="50"/>
                    </a:lnTo>
                    <a:lnTo>
                      <a:pt x="24" y="62"/>
                    </a:lnTo>
                    <a:lnTo>
                      <a:pt x="26" y="78"/>
                    </a:lnTo>
                    <a:lnTo>
                      <a:pt x="28" y="96"/>
                    </a:lnTo>
                    <a:lnTo>
                      <a:pt x="34" y="118"/>
                    </a:lnTo>
                    <a:lnTo>
                      <a:pt x="42" y="142"/>
                    </a:lnTo>
                    <a:lnTo>
                      <a:pt x="64" y="196"/>
                    </a:lnTo>
                    <a:lnTo>
                      <a:pt x="92" y="256"/>
                    </a:lnTo>
                    <a:lnTo>
                      <a:pt x="124" y="320"/>
                    </a:lnTo>
                    <a:lnTo>
                      <a:pt x="190" y="450"/>
                    </a:lnTo>
                    <a:lnTo>
                      <a:pt x="190" y="450"/>
                    </a:lnTo>
                    <a:lnTo>
                      <a:pt x="244" y="556"/>
                    </a:lnTo>
                    <a:lnTo>
                      <a:pt x="292" y="654"/>
                    </a:lnTo>
                    <a:lnTo>
                      <a:pt x="292" y="654"/>
                    </a:lnTo>
                    <a:lnTo>
                      <a:pt x="314" y="700"/>
                    </a:lnTo>
                    <a:lnTo>
                      <a:pt x="336" y="738"/>
                    </a:lnTo>
                    <a:lnTo>
                      <a:pt x="354" y="768"/>
                    </a:lnTo>
                    <a:lnTo>
                      <a:pt x="372" y="792"/>
                    </a:lnTo>
                    <a:lnTo>
                      <a:pt x="386" y="808"/>
                    </a:lnTo>
                    <a:lnTo>
                      <a:pt x="400" y="820"/>
                    </a:lnTo>
                    <a:lnTo>
                      <a:pt x="410" y="828"/>
                    </a:lnTo>
                    <a:lnTo>
                      <a:pt x="418" y="832"/>
                    </a:lnTo>
                    <a:lnTo>
                      <a:pt x="418" y="832"/>
                    </a:lnTo>
                    <a:lnTo>
                      <a:pt x="428" y="834"/>
                    </a:lnTo>
                    <a:lnTo>
                      <a:pt x="432" y="834"/>
                    </a:lnTo>
                    <a:lnTo>
                      <a:pt x="432" y="834"/>
                    </a:lnTo>
                    <a:lnTo>
                      <a:pt x="432" y="834"/>
                    </a:lnTo>
                    <a:lnTo>
                      <a:pt x="436" y="834"/>
                    </a:lnTo>
                    <a:lnTo>
                      <a:pt x="442" y="834"/>
                    </a:lnTo>
                    <a:lnTo>
                      <a:pt x="446" y="836"/>
                    </a:lnTo>
                    <a:lnTo>
                      <a:pt x="450" y="840"/>
                    </a:lnTo>
                    <a:lnTo>
                      <a:pt x="450" y="840"/>
                    </a:lnTo>
                    <a:lnTo>
                      <a:pt x="452" y="846"/>
                    </a:lnTo>
                    <a:lnTo>
                      <a:pt x="452" y="850"/>
                    </a:lnTo>
                    <a:lnTo>
                      <a:pt x="450" y="856"/>
                    </a:lnTo>
                    <a:lnTo>
                      <a:pt x="446" y="858"/>
                    </a:lnTo>
                    <a:lnTo>
                      <a:pt x="446" y="858"/>
                    </a:lnTo>
                    <a:lnTo>
                      <a:pt x="444" y="860"/>
                    </a:lnTo>
                    <a:lnTo>
                      <a:pt x="444" y="860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226925" y="4786313"/>
                <a:ext cx="431800" cy="831850"/>
              </a:xfrm>
              <a:custGeom>
                <a:avLst/>
                <a:gdLst>
                  <a:gd name="T0" fmla="*/ 266 w 272"/>
                  <a:gd name="T1" fmla="*/ 524 h 524"/>
                  <a:gd name="T2" fmla="*/ 266 w 272"/>
                  <a:gd name="T3" fmla="*/ 524 h 524"/>
                  <a:gd name="T4" fmla="*/ 264 w 272"/>
                  <a:gd name="T5" fmla="*/ 524 h 524"/>
                  <a:gd name="T6" fmla="*/ 264 w 272"/>
                  <a:gd name="T7" fmla="*/ 524 h 524"/>
                  <a:gd name="T8" fmla="*/ 260 w 272"/>
                  <a:gd name="T9" fmla="*/ 524 h 524"/>
                  <a:gd name="T10" fmla="*/ 254 w 272"/>
                  <a:gd name="T11" fmla="*/ 522 h 524"/>
                  <a:gd name="T12" fmla="*/ 250 w 272"/>
                  <a:gd name="T13" fmla="*/ 518 h 524"/>
                  <a:gd name="T14" fmla="*/ 248 w 272"/>
                  <a:gd name="T15" fmla="*/ 514 h 524"/>
                  <a:gd name="T16" fmla="*/ 248 w 272"/>
                  <a:gd name="T17" fmla="*/ 514 h 524"/>
                  <a:gd name="T18" fmla="*/ 236 w 272"/>
                  <a:gd name="T19" fmla="*/ 480 h 524"/>
                  <a:gd name="T20" fmla="*/ 220 w 272"/>
                  <a:gd name="T21" fmla="*/ 442 h 524"/>
                  <a:gd name="T22" fmla="*/ 184 w 272"/>
                  <a:gd name="T23" fmla="*/ 364 h 524"/>
                  <a:gd name="T24" fmla="*/ 144 w 272"/>
                  <a:gd name="T25" fmla="*/ 282 h 524"/>
                  <a:gd name="T26" fmla="*/ 102 w 272"/>
                  <a:gd name="T27" fmla="*/ 202 h 524"/>
                  <a:gd name="T28" fmla="*/ 32 w 272"/>
                  <a:gd name="T29" fmla="*/ 74 h 524"/>
                  <a:gd name="T30" fmla="*/ 2 w 272"/>
                  <a:gd name="T31" fmla="*/ 20 h 524"/>
                  <a:gd name="T32" fmla="*/ 2 w 272"/>
                  <a:gd name="T33" fmla="*/ 20 h 524"/>
                  <a:gd name="T34" fmla="*/ 0 w 272"/>
                  <a:gd name="T35" fmla="*/ 14 h 524"/>
                  <a:gd name="T36" fmla="*/ 0 w 272"/>
                  <a:gd name="T37" fmla="*/ 8 h 524"/>
                  <a:gd name="T38" fmla="*/ 2 w 272"/>
                  <a:gd name="T39" fmla="*/ 4 h 524"/>
                  <a:gd name="T40" fmla="*/ 4 w 272"/>
                  <a:gd name="T41" fmla="*/ 0 h 524"/>
                  <a:gd name="T42" fmla="*/ 4 w 272"/>
                  <a:gd name="T43" fmla="*/ 0 h 524"/>
                  <a:gd name="T44" fmla="*/ 10 w 272"/>
                  <a:gd name="T45" fmla="*/ 0 h 524"/>
                  <a:gd name="T46" fmla="*/ 14 w 272"/>
                  <a:gd name="T47" fmla="*/ 0 h 524"/>
                  <a:gd name="T48" fmla="*/ 18 w 272"/>
                  <a:gd name="T49" fmla="*/ 2 h 524"/>
                  <a:gd name="T50" fmla="*/ 22 w 272"/>
                  <a:gd name="T51" fmla="*/ 6 h 524"/>
                  <a:gd name="T52" fmla="*/ 22 w 272"/>
                  <a:gd name="T53" fmla="*/ 6 h 524"/>
                  <a:gd name="T54" fmla="*/ 56 w 272"/>
                  <a:gd name="T55" fmla="*/ 66 h 524"/>
                  <a:gd name="T56" fmla="*/ 126 w 272"/>
                  <a:gd name="T57" fmla="*/ 196 h 524"/>
                  <a:gd name="T58" fmla="*/ 166 w 272"/>
                  <a:gd name="T59" fmla="*/ 274 h 524"/>
                  <a:gd name="T60" fmla="*/ 206 w 272"/>
                  <a:gd name="T61" fmla="*/ 356 h 524"/>
                  <a:gd name="T62" fmla="*/ 242 w 272"/>
                  <a:gd name="T63" fmla="*/ 436 h 524"/>
                  <a:gd name="T64" fmla="*/ 258 w 272"/>
                  <a:gd name="T65" fmla="*/ 472 h 524"/>
                  <a:gd name="T66" fmla="*/ 270 w 272"/>
                  <a:gd name="T67" fmla="*/ 506 h 524"/>
                  <a:gd name="T68" fmla="*/ 270 w 272"/>
                  <a:gd name="T69" fmla="*/ 506 h 524"/>
                  <a:gd name="T70" fmla="*/ 272 w 272"/>
                  <a:gd name="T71" fmla="*/ 512 h 524"/>
                  <a:gd name="T72" fmla="*/ 272 w 272"/>
                  <a:gd name="T73" fmla="*/ 516 h 524"/>
                  <a:gd name="T74" fmla="*/ 270 w 272"/>
                  <a:gd name="T75" fmla="*/ 520 h 524"/>
                  <a:gd name="T76" fmla="*/ 266 w 272"/>
                  <a:gd name="T77" fmla="*/ 524 h 524"/>
                  <a:gd name="T78" fmla="*/ 266 w 272"/>
                  <a:gd name="T79" fmla="*/ 524 h 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2" h="524">
                    <a:moveTo>
                      <a:pt x="266" y="524"/>
                    </a:moveTo>
                    <a:lnTo>
                      <a:pt x="266" y="524"/>
                    </a:lnTo>
                    <a:lnTo>
                      <a:pt x="264" y="524"/>
                    </a:lnTo>
                    <a:lnTo>
                      <a:pt x="264" y="524"/>
                    </a:lnTo>
                    <a:lnTo>
                      <a:pt x="260" y="524"/>
                    </a:lnTo>
                    <a:lnTo>
                      <a:pt x="254" y="522"/>
                    </a:lnTo>
                    <a:lnTo>
                      <a:pt x="250" y="518"/>
                    </a:lnTo>
                    <a:lnTo>
                      <a:pt x="248" y="514"/>
                    </a:lnTo>
                    <a:lnTo>
                      <a:pt x="248" y="514"/>
                    </a:lnTo>
                    <a:lnTo>
                      <a:pt x="236" y="480"/>
                    </a:lnTo>
                    <a:lnTo>
                      <a:pt x="220" y="442"/>
                    </a:lnTo>
                    <a:lnTo>
                      <a:pt x="184" y="364"/>
                    </a:lnTo>
                    <a:lnTo>
                      <a:pt x="144" y="282"/>
                    </a:lnTo>
                    <a:lnTo>
                      <a:pt x="102" y="202"/>
                    </a:lnTo>
                    <a:lnTo>
                      <a:pt x="32" y="74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56" y="66"/>
                    </a:lnTo>
                    <a:lnTo>
                      <a:pt x="126" y="196"/>
                    </a:lnTo>
                    <a:lnTo>
                      <a:pt x="166" y="274"/>
                    </a:lnTo>
                    <a:lnTo>
                      <a:pt x="206" y="356"/>
                    </a:lnTo>
                    <a:lnTo>
                      <a:pt x="242" y="436"/>
                    </a:lnTo>
                    <a:lnTo>
                      <a:pt x="258" y="472"/>
                    </a:lnTo>
                    <a:lnTo>
                      <a:pt x="270" y="506"/>
                    </a:lnTo>
                    <a:lnTo>
                      <a:pt x="270" y="506"/>
                    </a:lnTo>
                    <a:lnTo>
                      <a:pt x="272" y="512"/>
                    </a:lnTo>
                    <a:lnTo>
                      <a:pt x="272" y="516"/>
                    </a:lnTo>
                    <a:lnTo>
                      <a:pt x="270" y="520"/>
                    </a:lnTo>
                    <a:lnTo>
                      <a:pt x="266" y="524"/>
                    </a:lnTo>
                    <a:lnTo>
                      <a:pt x="266" y="524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087225" y="4329113"/>
                <a:ext cx="1377950" cy="1222375"/>
              </a:xfrm>
              <a:custGeom>
                <a:avLst/>
                <a:gdLst>
                  <a:gd name="T0" fmla="*/ 866 w 868"/>
                  <a:gd name="T1" fmla="*/ 762 h 770"/>
                  <a:gd name="T2" fmla="*/ 856 w 868"/>
                  <a:gd name="T3" fmla="*/ 768 h 770"/>
                  <a:gd name="T4" fmla="*/ 834 w 868"/>
                  <a:gd name="T5" fmla="*/ 770 h 770"/>
                  <a:gd name="T6" fmla="*/ 814 w 868"/>
                  <a:gd name="T7" fmla="*/ 768 h 770"/>
                  <a:gd name="T8" fmla="*/ 764 w 868"/>
                  <a:gd name="T9" fmla="*/ 746 h 770"/>
                  <a:gd name="T10" fmla="*/ 702 w 868"/>
                  <a:gd name="T11" fmla="*/ 708 h 770"/>
                  <a:gd name="T12" fmla="*/ 630 w 868"/>
                  <a:gd name="T13" fmla="*/ 652 h 770"/>
                  <a:gd name="T14" fmla="*/ 590 w 868"/>
                  <a:gd name="T15" fmla="*/ 618 h 770"/>
                  <a:gd name="T16" fmla="*/ 386 w 868"/>
                  <a:gd name="T17" fmla="*/ 442 h 770"/>
                  <a:gd name="T18" fmla="*/ 296 w 868"/>
                  <a:gd name="T19" fmla="*/ 366 h 770"/>
                  <a:gd name="T20" fmla="*/ 146 w 868"/>
                  <a:gd name="T21" fmla="*/ 238 h 770"/>
                  <a:gd name="T22" fmla="*/ 66 w 868"/>
                  <a:gd name="T23" fmla="*/ 160 h 770"/>
                  <a:gd name="T24" fmla="*/ 30 w 868"/>
                  <a:gd name="T25" fmla="*/ 116 h 770"/>
                  <a:gd name="T26" fmla="*/ 8 w 868"/>
                  <a:gd name="T27" fmla="*/ 80 h 770"/>
                  <a:gd name="T28" fmla="*/ 0 w 868"/>
                  <a:gd name="T29" fmla="*/ 50 h 770"/>
                  <a:gd name="T30" fmla="*/ 2 w 868"/>
                  <a:gd name="T31" fmla="*/ 36 h 770"/>
                  <a:gd name="T32" fmla="*/ 16 w 868"/>
                  <a:gd name="T33" fmla="*/ 10 h 770"/>
                  <a:gd name="T34" fmla="*/ 38 w 868"/>
                  <a:gd name="T35" fmla="*/ 0 h 770"/>
                  <a:gd name="T36" fmla="*/ 52 w 868"/>
                  <a:gd name="T37" fmla="*/ 0 h 770"/>
                  <a:gd name="T38" fmla="*/ 76 w 868"/>
                  <a:gd name="T39" fmla="*/ 8 h 770"/>
                  <a:gd name="T40" fmla="*/ 104 w 868"/>
                  <a:gd name="T41" fmla="*/ 26 h 770"/>
                  <a:gd name="T42" fmla="*/ 112 w 868"/>
                  <a:gd name="T43" fmla="*/ 32 h 770"/>
                  <a:gd name="T44" fmla="*/ 118 w 868"/>
                  <a:gd name="T45" fmla="*/ 42 h 770"/>
                  <a:gd name="T46" fmla="*/ 116 w 868"/>
                  <a:gd name="T47" fmla="*/ 52 h 770"/>
                  <a:gd name="T48" fmla="*/ 112 w 868"/>
                  <a:gd name="T49" fmla="*/ 54 h 770"/>
                  <a:gd name="T50" fmla="*/ 102 w 868"/>
                  <a:gd name="T51" fmla="*/ 54 h 770"/>
                  <a:gd name="T52" fmla="*/ 96 w 868"/>
                  <a:gd name="T53" fmla="*/ 50 h 770"/>
                  <a:gd name="T54" fmla="*/ 76 w 868"/>
                  <a:gd name="T55" fmla="*/ 36 h 770"/>
                  <a:gd name="T56" fmla="*/ 56 w 868"/>
                  <a:gd name="T57" fmla="*/ 28 h 770"/>
                  <a:gd name="T58" fmla="*/ 50 w 868"/>
                  <a:gd name="T59" fmla="*/ 28 h 770"/>
                  <a:gd name="T60" fmla="*/ 38 w 868"/>
                  <a:gd name="T61" fmla="*/ 34 h 770"/>
                  <a:gd name="T62" fmla="*/ 30 w 868"/>
                  <a:gd name="T63" fmla="*/ 52 h 770"/>
                  <a:gd name="T64" fmla="*/ 30 w 868"/>
                  <a:gd name="T65" fmla="*/ 52 h 770"/>
                  <a:gd name="T66" fmla="*/ 30 w 868"/>
                  <a:gd name="T67" fmla="*/ 58 h 770"/>
                  <a:gd name="T68" fmla="*/ 34 w 868"/>
                  <a:gd name="T69" fmla="*/ 76 h 770"/>
                  <a:gd name="T70" fmla="*/ 56 w 868"/>
                  <a:gd name="T71" fmla="*/ 110 h 770"/>
                  <a:gd name="T72" fmla="*/ 94 w 868"/>
                  <a:gd name="T73" fmla="*/ 154 h 770"/>
                  <a:gd name="T74" fmla="*/ 202 w 868"/>
                  <a:gd name="T75" fmla="*/ 256 h 770"/>
                  <a:gd name="T76" fmla="*/ 400 w 868"/>
                  <a:gd name="T77" fmla="*/ 424 h 770"/>
                  <a:gd name="T78" fmla="*/ 510 w 868"/>
                  <a:gd name="T79" fmla="*/ 514 h 770"/>
                  <a:gd name="T80" fmla="*/ 608 w 868"/>
                  <a:gd name="T81" fmla="*/ 600 h 770"/>
                  <a:gd name="T82" fmla="*/ 694 w 868"/>
                  <a:gd name="T83" fmla="*/ 672 h 770"/>
                  <a:gd name="T84" fmla="*/ 758 w 868"/>
                  <a:gd name="T85" fmla="*/ 716 h 770"/>
                  <a:gd name="T86" fmla="*/ 800 w 868"/>
                  <a:gd name="T87" fmla="*/ 736 h 770"/>
                  <a:gd name="T88" fmla="*/ 826 w 868"/>
                  <a:gd name="T89" fmla="*/ 742 h 770"/>
                  <a:gd name="T90" fmla="*/ 838 w 868"/>
                  <a:gd name="T91" fmla="*/ 742 h 770"/>
                  <a:gd name="T92" fmla="*/ 840 w 868"/>
                  <a:gd name="T93" fmla="*/ 740 h 770"/>
                  <a:gd name="T94" fmla="*/ 844 w 868"/>
                  <a:gd name="T95" fmla="*/ 736 h 770"/>
                  <a:gd name="T96" fmla="*/ 854 w 868"/>
                  <a:gd name="T97" fmla="*/ 738 h 770"/>
                  <a:gd name="T98" fmla="*/ 860 w 868"/>
                  <a:gd name="T99" fmla="*/ 740 h 770"/>
                  <a:gd name="T100" fmla="*/ 868 w 868"/>
                  <a:gd name="T101" fmla="*/ 750 h 770"/>
                  <a:gd name="T102" fmla="*/ 866 w 868"/>
                  <a:gd name="T103" fmla="*/ 760 h 770"/>
                  <a:gd name="T104" fmla="*/ 866 w 868"/>
                  <a:gd name="T105" fmla="*/ 762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68" h="770">
                    <a:moveTo>
                      <a:pt x="866" y="762"/>
                    </a:moveTo>
                    <a:lnTo>
                      <a:pt x="866" y="762"/>
                    </a:lnTo>
                    <a:lnTo>
                      <a:pt x="862" y="764"/>
                    </a:lnTo>
                    <a:lnTo>
                      <a:pt x="856" y="768"/>
                    </a:lnTo>
                    <a:lnTo>
                      <a:pt x="846" y="770"/>
                    </a:lnTo>
                    <a:lnTo>
                      <a:pt x="834" y="770"/>
                    </a:lnTo>
                    <a:lnTo>
                      <a:pt x="834" y="770"/>
                    </a:lnTo>
                    <a:lnTo>
                      <a:pt x="814" y="768"/>
                    </a:lnTo>
                    <a:lnTo>
                      <a:pt x="790" y="760"/>
                    </a:lnTo>
                    <a:lnTo>
                      <a:pt x="764" y="746"/>
                    </a:lnTo>
                    <a:lnTo>
                      <a:pt x="734" y="730"/>
                    </a:lnTo>
                    <a:lnTo>
                      <a:pt x="702" y="708"/>
                    </a:lnTo>
                    <a:lnTo>
                      <a:pt x="668" y="682"/>
                    </a:lnTo>
                    <a:lnTo>
                      <a:pt x="630" y="652"/>
                    </a:lnTo>
                    <a:lnTo>
                      <a:pt x="590" y="618"/>
                    </a:lnTo>
                    <a:lnTo>
                      <a:pt x="590" y="618"/>
                    </a:lnTo>
                    <a:lnTo>
                      <a:pt x="494" y="534"/>
                    </a:lnTo>
                    <a:lnTo>
                      <a:pt x="386" y="442"/>
                    </a:lnTo>
                    <a:lnTo>
                      <a:pt x="386" y="442"/>
                    </a:lnTo>
                    <a:lnTo>
                      <a:pt x="296" y="366"/>
                    </a:lnTo>
                    <a:lnTo>
                      <a:pt x="216" y="298"/>
                    </a:lnTo>
                    <a:lnTo>
                      <a:pt x="146" y="238"/>
                    </a:lnTo>
                    <a:lnTo>
                      <a:pt x="90" y="184"/>
                    </a:lnTo>
                    <a:lnTo>
                      <a:pt x="66" y="160"/>
                    </a:lnTo>
                    <a:lnTo>
                      <a:pt x="46" y="136"/>
                    </a:lnTo>
                    <a:lnTo>
                      <a:pt x="30" y="116"/>
                    </a:lnTo>
                    <a:lnTo>
                      <a:pt x="16" y="96"/>
                    </a:lnTo>
                    <a:lnTo>
                      <a:pt x="8" y="80"/>
                    </a:lnTo>
                    <a:lnTo>
                      <a:pt x="2" y="64"/>
                    </a:lnTo>
                    <a:lnTo>
                      <a:pt x="0" y="50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6" y="4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52" y="0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6" y="14"/>
                    </a:lnTo>
                    <a:lnTo>
                      <a:pt x="104" y="26"/>
                    </a:lnTo>
                    <a:lnTo>
                      <a:pt x="112" y="32"/>
                    </a:lnTo>
                    <a:lnTo>
                      <a:pt x="112" y="32"/>
                    </a:lnTo>
                    <a:lnTo>
                      <a:pt x="116" y="38"/>
                    </a:lnTo>
                    <a:lnTo>
                      <a:pt x="118" y="42"/>
                    </a:lnTo>
                    <a:lnTo>
                      <a:pt x="118" y="48"/>
                    </a:lnTo>
                    <a:lnTo>
                      <a:pt x="116" y="52"/>
                    </a:lnTo>
                    <a:lnTo>
                      <a:pt x="116" y="52"/>
                    </a:lnTo>
                    <a:lnTo>
                      <a:pt x="112" y="54"/>
                    </a:lnTo>
                    <a:lnTo>
                      <a:pt x="108" y="56"/>
                    </a:lnTo>
                    <a:lnTo>
                      <a:pt x="102" y="54"/>
                    </a:lnTo>
                    <a:lnTo>
                      <a:pt x="96" y="50"/>
                    </a:lnTo>
                    <a:lnTo>
                      <a:pt x="96" y="50"/>
                    </a:lnTo>
                    <a:lnTo>
                      <a:pt x="88" y="44"/>
                    </a:lnTo>
                    <a:lnTo>
                      <a:pt x="76" y="36"/>
                    </a:lnTo>
                    <a:lnTo>
                      <a:pt x="62" y="30"/>
                    </a:lnTo>
                    <a:lnTo>
                      <a:pt x="56" y="28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44" y="30"/>
                    </a:lnTo>
                    <a:lnTo>
                      <a:pt x="38" y="34"/>
                    </a:lnTo>
                    <a:lnTo>
                      <a:pt x="34" y="4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30" y="58"/>
                    </a:lnTo>
                    <a:lnTo>
                      <a:pt x="30" y="62"/>
                    </a:lnTo>
                    <a:lnTo>
                      <a:pt x="34" y="76"/>
                    </a:lnTo>
                    <a:lnTo>
                      <a:pt x="42" y="92"/>
                    </a:lnTo>
                    <a:lnTo>
                      <a:pt x="56" y="110"/>
                    </a:lnTo>
                    <a:lnTo>
                      <a:pt x="72" y="130"/>
                    </a:lnTo>
                    <a:lnTo>
                      <a:pt x="94" y="154"/>
                    </a:lnTo>
                    <a:lnTo>
                      <a:pt x="144" y="202"/>
                    </a:lnTo>
                    <a:lnTo>
                      <a:pt x="202" y="256"/>
                    </a:lnTo>
                    <a:lnTo>
                      <a:pt x="266" y="312"/>
                    </a:lnTo>
                    <a:lnTo>
                      <a:pt x="400" y="424"/>
                    </a:lnTo>
                    <a:lnTo>
                      <a:pt x="400" y="424"/>
                    </a:lnTo>
                    <a:lnTo>
                      <a:pt x="510" y="514"/>
                    </a:lnTo>
                    <a:lnTo>
                      <a:pt x="608" y="600"/>
                    </a:lnTo>
                    <a:lnTo>
                      <a:pt x="608" y="600"/>
                    </a:lnTo>
                    <a:lnTo>
                      <a:pt x="654" y="640"/>
                    </a:lnTo>
                    <a:lnTo>
                      <a:pt x="694" y="672"/>
                    </a:lnTo>
                    <a:lnTo>
                      <a:pt x="730" y="698"/>
                    </a:lnTo>
                    <a:lnTo>
                      <a:pt x="758" y="716"/>
                    </a:lnTo>
                    <a:lnTo>
                      <a:pt x="782" y="728"/>
                    </a:lnTo>
                    <a:lnTo>
                      <a:pt x="800" y="736"/>
                    </a:lnTo>
                    <a:lnTo>
                      <a:pt x="816" y="740"/>
                    </a:lnTo>
                    <a:lnTo>
                      <a:pt x="826" y="742"/>
                    </a:lnTo>
                    <a:lnTo>
                      <a:pt x="826" y="742"/>
                    </a:lnTo>
                    <a:lnTo>
                      <a:pt x="838" y="742"/>
                    </a:lnTo>
                    <a:lnTo>
                      <a:pt x="840" y="740"/>
                    </a:lnTo>
                    <a:lnTo>
                      <a:pt x="840" y="740"/>
                    </a:lnTo>
                    <a:lnTo>
                      <a:pt x="840" y="740"/>
                    </a:lnTo>
                    <a:lnTo>
                      <a:pt x="844" y="736"/>
                    </a:lnTo>
                    <a:lnTo>
                      <a:pt x="850" y="736"/>
                    </a:lnTo>
                    <a:lnTo>
                      <a:pt x="854" y="738"/>
                    </a:lnTo>
                    <a:lnTo>
                      <a:pt x="860" y="740"/>
                    </a:lnTo>
                    <a:lnTo>
                      <a:pt x="860" y="740"/>
                    </a:lnTo>
                    <a:lnTo>
                      <a:pt x="864" y="744"/>
                    </a:lnTo>
                    <a:lnTo>
                      <a:pt x="868" y="750"/>
                    </a:lnTo>
                    <a:lnTo>
                      <a:pt x="868" y="756"/>
                    </a:lnTo>
                    <a:lnTo>
                      <a:pt x="866" y="760"/>
                    </a:lnTo>
                    <a:lnTo>
                      <a:pt x="866" y="760"/>
                    </a:lnTo>
                    <a:lnTo>
                      <a:pt x="866" y="762"/>
                    </a:lnTo>
                    <a:lnTo>
                      <a:pt x="866" y="762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2423775" y="4529138"/>
                <a:ext cx="895350" cy="765175"/>
              </a:xfrm>
              <a:custGeom>
                <a:avLst/>
                <a:gdLst>
                  <a:gd name="T0" fmla="*/ 562 w 564"/>
                  <a:gd name="T1" fmla="*/ 480 h 482"/>
                  <a:gd name="T2" fmla="*/ 562 w 564"/>
                  <a:gd name="T3" fmla="*/ 480 h 482"/>
                  <a:gd name="T4" fmla="*/ 562 w 564"/>
                  <a:gd name="T5" fmla="*/ 480 h 482"/>
                  <a:gd name="T6" fmla="*/ 562 w 564"/>
                  <a:gd name="T7" fmla="*/ 480 h 482"/>
                  <a:gd name="T8" fmla="*/ 558 w 564"/>
                  <a:gd name="T9" fmla="*/ 482 h 482"/>
                  <a:gd name="T10" fmla="*/ 552 w 564"/>
                  <a:gd name="T11" fmla="*/ 482 h 482"/>
                  <a:gd name="T12" fmla="*/ 546 w 564"/>
                  <a:gd name="T13" fmla="*/ 480 h 482"/>
                  <a:gd name="T14" fmla="*/ 540 w 564"/>
                  <a:gd name="T15" fmla="*/ 474 h 482"/>
                  <a:gd name="T16" fmla="*/ 540 w 564"/>
                  <a:gd name="T17" fmla="*/ 474 h 482"/>
                  <a:gd name="T18" fmla="*/ 508 w 564"/>
                  <a:gd name="T19" fmla="*/ 442 h 482"/>
                  <a:gd name="T20" fmla="*/ 470 w 564"/>
                  <a:gd name="T21" fmla="*/ 408 h 482"/>
                  <a:gd name="T22" fmla="*/ 390 w 564"/>
                  <a:gd name="T23" fmla="*/ 334 h 482"/>
                  <a:gd name="T24" fmla="*/ 302 w 564"/>
                  <a:gd name="T25" fmla="*/ 260 h 482"/>
                  <a:gd name="T26" fmla="*/ 216 w 564"/>
                  <a:gd name="T27" fmla="*/ 188 h 482"/>
                  <a:gd name="T28" fmla="*/ 70 w 564"/>
                  <a:gd name="T29" fmla="*/ 74 h 482"/>
                  <a:gd name="T30" fmla="*/ 8 w 564"/>
                  <a:gd name="T31" fmla="*/ 24 h 482"/>
                  <a:gd name="T32" fmla="*/ 8 w 564"/>
                  <a:gd name="T33" fmla="*/ 24 h 482"/>
                  <a:gd name="T34" fmla="*/ 4 w 564"/>
                  <a:gd name="T35" fmla="*/ 20 h 482"/>
                  <a:gd name="T36" fmla="*/ 0 w 564"/>
                  <a:gd name="T37" fmla="*/ 14 h 482"/>
                  <a:gd name="T38" fmla="*/ 0 w 564"/>
                  <a:gd name="T39" fmla="*/ 8 h 482"/>
                  <a:gd name="T40" fmla="*/ 0 w 564"/>
                  <a:gd name="T41" fmla="*/ 4 h 482"/>
                  <a:gd name="T42" fmla="*/ 0 w 564"/>
                  <a:gd name="T43" fmla="*/ 4 h 482"/>
                  <a:gd name="T44" fmla="*/ 4 w 564"/>
                  <a:gd name="T45" fmla="*/ 0 h 482"/>
                  <a:gd name="T46" fmla="*/ 10 w 564"/>
                  <a:gd name="T47" fmla="*/ 0 h 482"/>
                  <a:gd name="T48" fmla="*/ 16 w 564"/>
                  <a:gd name="T49" fmla="*/ 2 h 482"/>
                  <a:gd name="T50" fmla="*/ 22 w 564"/>
                  <a:gd name="T51" fmla="*/ 4 h 482"/>
                  <a:gd name="T52" fmla="*/ 22 w 564"/>
                  <a:gd name="T53" fmla="*/ 4 h 482"/>
                  <a:gd name="T54" fmla="*/ 88 w 564"/>
                  <a:gd name="T55" fmla="*/ 56 h 482"/>
                  <a:gd name="T56" fmla="*/ 234 w 564"/>
                  <a:gd name="T57" fmla="*/ 174 h 482"/>
                  <a:gd name="T58" fmla="*/ 320 w 564"/>
                  <a:gd name="T59" fmla="*/ 244 h 482"/>
                  <a:gd name="T60" fmla="*/ 408 w 564"/>
                  <a:gd name="T61" fmla="*/ 318 h 482"/>
                  <a:gd name="T62" fmla="*/ 490 w 564"/>
                  <a:gd name="T63" fmla="*/ 392 h 482"/>
                  <a:gd name="T64" fmla="*/ 526 w 564"/>
                  <a:gd name="T65" fmla="*/ 426 h 482"/>
                  <a:gd name="T66" fmla="*/ 558 w 564"/>
                  <a:gd name="T67" fmla="*/ 460 h 482"/>
                  <a:gd name="T68" fmla="*/ 558 w 564"/>
                  <a:gd name="T69" fmla="*/ 460 h 482"/>
                  <a:gd name="T70" fmla="*/ 562 w 564"/>
                  <a:gd name="T71" fmla="*/ 464 h 482"/>
                  <a:gd name="T72" fmla="*/ 564 w 564"/>
                  <a:gd name="T73" fmla="*/ 470 h 482"/>
                  <a:gd name="T74" fmla="*/ 564 w 564"/>
                  <a:gd name="T75" fmla="*/ 476 h 482"/>
                  <a:gd name="T76" fmla="*/ 562 w 564"/>
                  <a:gd name="T77" fmla="*/ 480 h 482"/>
                  <a:gd name="T78" fmla="*/ 562 w 564"/>
                  <a:gd name="T79" fmla="*/ 48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64" h="482">
                    <a:moveTo>
                      <a:pt x="562" y="480"/>
                    </a:moveTo>
                    <a:lnTo>
                      <a:pt x="562" y="480"/>
                    </a:lnTo>
                    <a:lnTo>
                      <a:pt x="562" y="480"/>
                    </a:lnTo>
                    <a:lnTo>
                      <a:pt x="562" y="480"/>
                    </a:lnTo>
                    <a:lnTo>
                      <a:pt x="558" y="482"/>
                    </a:lnTo>
                    <a:lnTo>
                      <a:pt x="552" y="482"/>
                    </a:lnTo>
                    <a:lnTo>
                      <a:pt x="546" y="480"/>
                    </a:lnTo>
                    <a:lnTo>
                      <a:pt x="540" y="474"/>
                    </a:lnTo>
                    <a:lnTo>
                      <a:pt x="540" y="474"/>
                    </a:lnTo>
                    <a:lnTo>
                      <a:pt x="508" y="442"/>
                    </a:lnTo>
                    <a:lnTo>
                      <a:pt x="470" y="408"/>
                    </a:lnTo>
                    <a:lnTo>
                      <a:pt x="390" y="334"/>
                    </a:lnTo>
                    <a:lnTo>
                      <a:pt x="302" y="260"/>
                    </a:lnTo>
                    <a:lnTo>
                      <a:pt x="216" y="188"/>
                    </a:lnTo>
                    <a:lnTo>
                      <a:pt x="70" y="7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4" y="20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88" y="56"/>
                    </a:lnTo>
                    <a:lnTo>
                      <a:pt x="234" y="174"/>
                    </a:lnTo>
                    <a:lnTo>
                      <a:pt x="320" y="244"/>
                    </a:lnTo>
                    <a:lnTo>
                      <a:pt x="408" y="318"/>
                    </a:lnTo>
                    <a:lnTo>
                      <a:pt x="490" y="392"/>
                    </a:lnTo>
                    <a:lnTo>
                      <a:pt x="526" y="426"/>
                    </a:lnTo>
                    <a:lnTo>
                      <a:pt x="558" y="460"/>
                    </a:lnTo>
                    <a:lnTo>
                      <a:pt x="558" y="460"/>
                    </a:lnTo>
                    <a:lnTo>
                      <a:pt x="562" y="464"/>
                    </a:lnTo>
                    <a:lnTo>
                      <a:pt x="564" y="470"/>
                    </a:lnTo>
                    <a:lnTo>
                      <a:pt x="564" y="476"/>
                    </a:lnTo>
                    <a:lnTo>
                      <a:pt x="562" y="480"/>
                    </a:lnTo>
                    <a:lnTo>
                      <a:pt x="562" y="480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27" name="Freeform 26"/>
              <p:cNvSpPr>
                <a:spLocks noEditPoints="1"/>
              </p:cNvSpPr>
              <p:nvPr/>
            </p:nvSpPr>
            <p:spPr bwMode="auto">
              <a:xfrm>
                <a:off x="11023600" y="3360738"/>
                <a:ext cx="1450975" cy="1587500"/>
              </a:xfrm>
              <a:custGeom>
                <a:avLst/>
                <a:gdLst>
                  <a:gd name="T0" fmla="*/ 2 w 914"/>
                  <a:gd name="T1" fmla="*/ 550 h 1000"/>
                  <a:gd name="T2" fmla="*/ 36 w 914"/>
                  <a:gd name="T3" fmla="*/ 694 h 1000"/>
                  <a:gd name="T4" fmla="*/ 104 w 914"/>
                  <a:gd name="T5" fmla="*/ 818 h 1000"/>
                  <a:gd name="T6" fmla="*/ 202 w 914"/>
                  <a:gd name="T7" fmla="*/ 914 h 1000"/>
                  <a:gd name="T8" fmla="*/ 320 w 914"/>
                  <a:gd name="T9" fmla="*/ 978 h 1000"/>
                  <a:gd name="T10" fmla="*/ 388 w 914"/>
                  <a:gd name="T11" fmla="*/ 994 h 1000"/>
                  <a:gd name="T12" fmla="*/ 456 w 914"/>
                  <a:gd name="T13" fmla="*/ 1000 h 1000"/>
                  <a:gd name="T14" fmla="*/ 504 w 914"/>
                  <a:gd name="T15" fmla="*/ 998 h 1000"/>
                  <a:gd name="T16" fmla="*/ 570 w 914"/>
                  <a:gd name="T17" fmla="*/ 984 h 1000"/>
                  <a:gd name="T18" fmla="*/ 674 w 914"/>
                  <a:gd name="T19" fmla="*/ 940 h 1000"/>
                  <a:gd name="T20" fmla="*/ 780 w 914"/>
                  <a:gd name="T21" fmla="*/ 854 h 1000"/>
                  <a:gd name="T22" fmla="*/ 858 w 914"/>
                  <a:gd name="T23" fmla="*/ 738 h 1000"/>
                  <a:gd name="T24" fmla="*/ 904 w 914"/>
                  <a:gd name="T25" fmla="*/ 600 h 1000"/>
                  <a:gd name="T26" fmla="*/ 914 w 914"/>
                  <a:gd name="T27" fmla="*/ 500 h 1000"/>
                  <a:gd name="T28" fmla="*/ 894 w 914"/>
                  <a:gd name="T29" fmla="*/ 352 h 1000"/>
                  <a:gd name="T30" fmla="*/ 836 w 914"/>
                  <a:gd name="T31" fmla="*/ 220 h 1000"/>
                  <a:gd name="T32" fmla="*/ 748 w 914"/>
                  <a:gd name="T33" fmla="*/ 114 h 1000"/>
                  <a:gd name="T34" fmla="*/ 634 w 914"/>
                  <a:gd name="T35" fmla="*/ 40 h 1000"/>
                  <a:gd name="T36" fmla="*/ 548 w 914"/>
                  <a:gd name="T37" fmla="*/ 10 h 1000"/>
                  <a:gd name="T38" fmla="*/ 480 w 914"/>
                  <a:gd name="T39" fmla="*/ 0 h 1000"/>
                  <a:gd name="T40" fmla="*/ 434 w 914"/>
                  <a:gd name="T41" fmla="*/ 0 h 1000"/>
                  <a:gd name="T42" fmla="*/ 364 w 914"/>
                  <a:gd name="T43" fmla="*/ 10 h 1000"/>
                  <a:gd name="T44" fmla="*/ 280 w 914"/>
                  <a:gd name="T45" fmla="*/ 40 h 1000"/>
                  <a:gd name="T46" fmla="*/ 166 w 914"/>
                  <a:gd name="T47" fmla="*/ 114 h 1000"/>
                  <a:gd name="T48" fmla="*/ 78 w 914"/>
                  <a:gd name="T49" fmla="*/ 220 h 1000"/>
                  <a:gd name="T50" fmla="*/ 20 w 914"/>
                  <a:gd name="T51" fmla="*/ 352 h 1000"/>
                  <a:gd name="T52" fmla="*/ 0 w 914"/>
                  <a:gd name="T53" fmla="*/ 500 h 1000"/>
                  <a:gd name="T54" fmla="*/ 120 w 914"/>
                  <a:gd name="T55" fmla="*/ 500 h 1000"/>
                  <a:gd name="T56" fmla="*/ 136 w 914"/>
                  <a:gd name="T57" fmla="*/ 390 h 1000"/>
                  <a:gd name="T58" fmla="*/ 178 w 914"/>
                  <a:gd name="T59" fmla="*/ 294 h 1000"/>
                  <a:gd name="T60" fmla="*/ 242 w 914"/>
                  <a:gd name="T61" fmla="*/ 216 h 1000"/>
                  <a:gd name="T62" fmla="*/ 326 w 914"/>
                  <a:gd name="T63" fmla="*/ 160 h 1000"/>
                  <a:gd name="T64" fmla="*/ 422 w 914"/>
                  <a:gd name="T65" fmla="*/ 134 h 1000"/>
                  <a:gd name="T66" fmla="*/ 492 w 914"/>
                  <a:gd name="T67" fmla="*/ 134 h 1000"/>
                  <a:gd name="T68" fmla="*/ 588 w 914"/>
                  <a:gd name="T69" fmla="*/ 160 h 1000"/>
                  <a:gd name="T70" fmla="*/ 670 w 914"/>
                  <a:gd name="T71" fmla="*/ 216 h 1000"/>
                  <a:gd name="T72" fmla="*/ 736 w 914"/>
                  <a:gd name="T73" fmla="*/ 294 h 1000"/>
                  <a:gd name="T74" fmla="*/ 778 w 914"/>
                  <a:gd name="T75" fmla="*/ 390 h 1000"/>
                  <a:gd name="T76" fmla="*/ 794 w 914"/>
                  <a:gd name="T77" fmla="*/ 500 h 1000"/>
                  <a:gd name="T78" fmla="*/ 786 w 914"/>
                  <a:gd name="T79" fmla="*/ 574 h 1000"/>
                  <a:gd name="T80" fmla="*/ 752 w 914"/>
                  <a:gd name="T81" fmla="*/ 676 h 1000"/>
                  <a:gd name="T82" fmla="*/ 694 w 914"/>
                  <a:gd name="T83" fmla="*/ 760 h 1000"/>
                  <a:gd name="T84" fmla="*/ 618 w 914"/>
                  <a:gd name="T85" fmla="*/ 824 h 1000"/>
                  <a:gd name="T86" fmla="*/ 524 w 914"/>
                  <a:gd name="T87" fmla="*/ 860 h 1000"/>
                  <a:gd name="T88" fmla="*/ 456 w 914"/>
                  <a:gd name="T89" fmla="*/ 868 h 1000"/>
                  <a:gd name="T90" fmla="*/ 356 w 914"/>
                  <a:gd name="T91" fmla="*/ 852 h 1000"/>
                  <a:gd name="T92" fmla="*/ 268 w 914"/>
                  <a:gd name="T93" fmla="*/ 806 h 1000"/>
                  <a:gd name="T94" fmla="*/ 198 w 914"/>
                  <a:gd name="T95" fmla="*/ 734 h 1000"/>
                  <a:gd name="T96" fmla="*/ 146 w 914"/>
                  <a:gd name="T97" fmla="*/ 644 h 1000"/>
                  <a:gd name="T98" fmla="*/ 122 w 914"/>
                  <a:gd name="T99" fmla="*/ 538 h 1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14" h="1000">
                    <a:moveTo>
                      <a:pt x="0" y="500"/>
                    </a:moveTo>
                    <a:lnTo>
                      <a:pt x="0" y="500"/>
                    </a:lnTo>
                    <a:lnTo>
                      <a:pt x="2" y="550"/>
                    </a:lnTo>
                    <a:lnTo>
                      <a:pt x="10" y="600"/>
                    </a:lnTo>
                    <a:lnTo>
                      <a:pt x="20" y="648"/>
                    </a:lnTo>
                    <a:lnTo>
                      <a:pt x="36" y="694"/>
                    </a:lnTo>
                    <a:lnTo>
                      <a:pt x="56" y="738"/>
                    </a:lnTo>
                    <a:lnTo>
                      <a:pt x="78" y="780"/>
                    </a:lnTo>
                    <a:lnTo>
                      <a:pt x="104" y="818"/>
                    </a:lnTo>
                    <a:lnTo>
                      <a:pt x="134" y="854"/>
                    </a:lnTo>
                    <a:lnTo>
                      <a:pt x="166" y="886"/>
                    </a:lnTo>
                    <a:lnTo>
                      <a:pt x="202" y="914"/>
                    </a:lnTo>
                    <a:lnTo>
                      <a:pt x="240" y="940"/>
                    </a:lnTo>
                    <a:lnTo>
                      <a:pt x="280" y="960"/>
                    </a:lnTo>
                    <a:lnTo>
                      <a:pt x="320" y="978"/>
                    </a:lnTo>
                    <a:lnTo>
                      <a:pt x="342" y="984"/>
                    </a:lnTo>
                    <a:lnTo>
                      <a:pt x="364" y="990"/>
                    </a:lnTo>
                    <a:lnTo>
                      <a:pt x="388" y="994"/>
                    </a:lnTo>
                    <a:lnTo>
                      <a:pt x="410" y="998"/>
                    </a:lnTo>
                    <a:lnTo>
                      <a:pt x="434" y="1000"/>
                    </a:lnTo>
                    <a:lnTo>
                      <a:pt x="456" y="1000"/>
                    </a:lnTo>
                    <a:lnTo>
                      <a:pt x="456" y="1000"/>
                    </a:lnTo>
                    <a:lnTo>
                      <a:pt x="480" y="1000"/>
                    </a:lnTo>
                    <a:lnTo>
                      <a:pt x="504" y="998"/>
                    </a:lnTo>
                    <a:lnTo>
                      <a:pt x="526" y="994"/>
                    </a:lnTo>
                    <a:lnTo>
                      <a:pt x="548" y="990"/>
                    </a:lnTo>
                    <a:lnTo>
                      <a:pt x="570" y="984"/>
                    </a:lnTo>
                    <a:lnTo>
                      <a:pt x="592" y="978"/>
                    </a:lnTo>
                    <a:lnTo>
                      <a:pt x="634" y="960"/>
                    </a:lnTo>
                    <a:lnTo>
                      <a:pt x="674" y="940"/>
                    </a:lnTo>
                    <a:lnTo>
                      <a:pt x="712" y="914"/>
                    </a:lnTo>
                    <a:lnTo>
                      <a:pt x="748" y="886"/>
                    </a:lnTo>
                    <a:lnTo>
                      <a:pt x="780" y="854"/>
                    </a:lnTo>
                    <a:lnTo>
                      <a:pt x="810" y="818"/>
                    </a:lnTo>
                    <a:lnTo>
                      <a:pt x="836" y="780"/>
                    </a:lnTo>
                    <a:lnTo>
                      <a:pt x="858" y="738"/>
                    </a:lnTo>
                    <a:lnTo>
                      <a:pt x="878" y="694"/>
                    </a:lnTo>
                    <a:lnTo>
                      <a:pt x="894" y="648"/>
                    </a:lnTo>
                    <a:lnTo>
                      <a:pt x="904" y="600"/>
                    </a:lnTo>
                    <a:lnTo>
                      <a:pt x="912" y="550"/>
                    </a:lnTo>
                    <a:lnTo>
                      <a:pt x="914" y="500"/>
                    </a:lnTo>
                    <a:lnTo>
                      <a:pt x="914" y="500"/>
                    </a:lnTo>
                    <a:lnTo>
                      <a:pt x="912" y="448"/>
                    </a:lnTo>
                    <a:lnTo>
                      <a:pt x="904" y="400"/>
                    </a:lnTo>
                    <a:lnTo>
                      <a:pt x="894" y="352"/>
                    </a:lnTo>
                    <a:lnTo>
                      <a:pt x="878" y="306"/>
                    </a:lnTo>
                    <a:lnTo>
                      <a:pt x="858" y="262"/>
                    </a:lnTo>
                    <a:lnTo>
                      <a:pt x="836" y="220"/>
                    </a:lnTo>
                    <a:lnTo>
                      <a:pt x="810" y="182"/>
                    </a:lnTo>
                    <a:lnTo>
                      <a:pt x="780" y="146"/>
                    </a:lnTo>
                    <a:lnTo>
                      <a:pt x="748" y="114"/>
                    </a:lnTo>
                    <a:lnTo>
                      <a:pt x="712" y="86"/>
                    </a:lnTo>
                    <a:lnTo>
                      <a:pt x="674" y="60"/>
                    </a:lnTo>
                    <a:lnTo>
                      <a:pt x="634" y="40"/>
                    </a:lnTo>
                    <a:lnTo>
                      <a:pt x="592" y="22"/>
                    </a:lnTo>
                    <a:lnTo>
                      <a:pt x="570" y="16"/>
                    </a:lnTo>
                    <a:lnTo>
                      <a:pt x="548" y="10"/>
                    </a:lnTo>
                    <a:lnTo>
                      <a:pt x="526" y="6"/>
                    </a:lnTo>
                    <a:lnTo>
                      <a:pt x="504" y="2"/>
                    </a:lnTo>
                    <a:lnTo>
                      <a:pt x="480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34" y="0"/>
                    </a:lnTo>
                    <a:lnTo>
                      <a:pt x="410" y="2"/>
                    </a:lnTo>
                    <a:lnTo>
                      <a:pt x="388" y="6"/>
                    </a:lnTo>
                    <a:lnTo>
                      <a:pt x="364" y="10"/>
                    </a:lnTo>
                    <a:lnTo>
                      <a:pt x="342" y="16"/>
                    </a:lnTo>
                    <a:lnTo>
                      <a:pt x="320" y="22"/>
                    </a:lnTo>
                    <a:lnTo>
                      <a:pt x="280" y="40"/>
                    </a:lnTo>
                    <a:lnTo>
                      <a:pt x="240" y="60"/>
                    </a:lnTo>
                    <a:lnTo>
                      <a:pt x="202" y="86"/>
                    </a:lnTo>
                    <a:lnTo>
                      <a:pt x="166" y="114"/>
                    </a:lnTo>
                    <a:lnTo>
                      <a:pt x="134" y="146"/>
                    </a:lnTo>
                    <a:lnTo>
                      <a:pt x="104" y="182"/>
                    </a:lnTo>
                    <a:lnTo>
                      <a:pt x="78" y="220"/>
                    </a:lnTo>
                    <a:lnTo>
                      <a:pt x="56" y="262"/>
                    </a:lnTo>
                    <a:lnTo>
                      <a:pt x="36" y="306"/>
                    </a:lnTo>
                    <a:lnTo>
                      <a:pt x="20" y="352"/>
                    </a:lnTo>
                    <a:lnTo>
                      <a:pt x="10" y="400"/>
                    </a:lnTo>
                    <a:lnTo>
                      <a:pt x="2" y="448"/>
                    </a:lnTo>
                    <a:lnTo>
                      <a:pt x="0" y="500"/>
                    </a:lnTo>
                    <a:lnTo>
                      <a:pt x="0" y="500"/>
                    </a:lnTo>
                    <a:close/>
                    <a:moveTo>
                      <a:pt x="120" y="500"/>
                    </a:moveTo>
                    <a:lnTo>
                      <a:pt x="120" y="500"/>
                    </a:lnTo>
                    <a:lnTo>
                      <a:pt x="122" y="462"/>
                    </a:lnTo>
                    <a:lnTo>
                      <a:pt x="128" y="426"/>
                    </a:lnTo>
                    <a:lnTo>
                      <a:pt x="136" y="390"/>
                    </a:lnTo>
                    <a:lnTo>
                      <a:pt x="146" y="356"/>
                    </a:lnTo>
                    <a:lnTo>
                      <a:pt x="160" y="324"/>
                    </a:lnTo>
                    <a:lnTo>
                      <a:pt x="178" y="294"/>
                    </a:lnTo>
                    <a:lnTo>
                      <a:pt x="198" y="266"/>
                    </a:lnTo>
                    <a:lnTo>
                      <a:pt x="218" y="240"/>
                    </a:lnTo>
                    <a:lnTo>
                      <a:pt x="242" y="216"/>
                    </a:lnTo>
                    <a:lnTo>
                      <a:pt x="268" y="194"/>
                    </a:lnTo>
                    <a:lnTo>
                      <a:pt x="296" y="176"/>
                    </a:lnTo>
                    <a:lnTo>
                      <a:pt x="326" y="160"/>
                    </a:lnTo>
                    <a:lnTo>
                      <a:pt x="356" y="148"/>
                    </a:lnTo>
                    <a:lnTo>
                      <a:pt x="388" y="138"/>
                    </a:lnTo>
                    <a:lnTo>
                      <a:pt x="422" y="134"/>
                    </a:lnTo>
                    <a:lnTo>
                      <a:pt x="456" y="132"/>
                    </a:lnTo>
                    <a:lnTo>
                      <a:pt x="456" y="132"/>
                    </a:lnTo>
                    <a:lnTo>
                      <a:pt x="492" y="134"/>
                    </a:lnTo>
                    <a:lnTo>
                      <a:pt x="524" y="138"/>
                    </a:lnTo>
                    <a:lnTo>
                      <a:pt x="556" y="148"/>
                    </a:lnTo>
                    <a:lnTo>
                      <a:pt x="588" y="160"/>
                    </a:lnTo>
                    <a:lnTo>
                      <a:pt x="618" y="176"/>
                    </a:lnTo>
                    <a:lnTo>
                      <a:pt x="644" y="194"/>
                    </a:lnTo>
                    <a:lnTo>
                      <a:pt x="670" y="216"/>
                    </a:lnTo>
                    <a:lnTo>
                      <a:pt x="694" y="240"/>
                    </a:lnTo>
                    <a:lnTo>
                      <a:pt x="716" y="266"/>
                    </a:lnTo>
                    <a:lnTo>
                      <a:pt x="736" y="294"/>
                    </a:lnTo>
                    <a:lnTo>
                      <a:pt x="752" y="324"/>
                    </a:lnTo>
                    <a:lnTo>
                      <a:pt x="766" y="356"/>
                    </a:lnTo>
                    <a:lnTo>
                      <a:pt x="778" y="390"/>
                    </a:lnTo>
                    <a:lnTo>
                      <a:pt x="786" y="426"/>
                    </a:lnTo>
                    <a:lnTo>
                      <a:pt x="792" y="462"/>
                    </a:lnTo>
                    <a:lnTo>
                      <a:pt x="794" y="500"/>
                    </a:lnTo>
                    <a:lnTo>
                      <a:pt x="794" y="500"/>
                    </a:lnTo>
                    <a:lnTo>
                      <a:pt x="792" y="538"/>
                    </a:lnTo>
                    <a:lnTo>
                      <a:pt x="786" y="574"/>
                    </a:lnTo>
                    <a:lnTo>
                      <a:pt x="778" y="610"/>
                    </a:lnTo>
                    <a:lnTo>
                      <a:pt x="766" y="644"/>
                    </a:lnTo>
                    <a:lnTo>
                      <a:pt x="752" y="676"/>
                    </a:lnTo>
                    <a:lnTo>
                      <a:pt x="736" y="706"/>
                    </a:lnTo>
                    <a:lnTo>
                      <a:pt x="716" y="734"/>
                    </a:lnTo>
                    <a:lnTo>
                      <a:pt x="694" y="760"/>
                    </a:lnTo>
                    <a:lnTo>
                      <a:pt x="670" y="784"/>
                    </a:lnTo>
                    <a:lnTo>
                      <a:pt x="644" y="806"/>
                    </a:lnTo>
                    <a:lnTo>
                      <a:pt x="618" y="824"/>
                    </a:lnTo>
                    <a:lnTo>
                      <a:pt x="588" y="840"/>
                    </a:lnTo>
                    <a:lnTo>
                      <a:pt x="556" y="852"/>
                    </a:lnTo>
                    <a:lnTo>
                      <a:pt x="524" y="860"/>
                    </a:lnTo>
                    <a:lnTo>
                      <a:pt x="492" y="866"/>
                    </a:lnTo>
                    <a:lnTo>
                      <a:pt x="456" y="868"/>
                    </a:lnTo>
                    <a:lnTo>
                      <a:pt x="456" y="868"/>
                    </a:lnTo>
                    <a:lnTo>
                      <a:pt x="422" y="866"/>
                    </a:lnTo>
                    <a:lnTo>
                      <a:pt x="388" y="860"/>
                    </a:lnTo>
                    <a:lnTo>
                      <a:pt x="356" y="852"/>
                    </a:lnTo>
                    <a:lnTo>
                      <a:pt x="326" y="840"/>
                    </a:lnTo>
                    <a:lnTo>
                      <a:pt x="296" y="824"/>
                    </a:lnTo>
                    <a:lnTo>
                      <a:pt x="268" y="806"/>
                    </a:lnTo>
                    <a:lnTo>
                      <a:pt x="242" y="784"/>
                    </a:lnTo>
                    <a:lnTo>
                      <a:pt x="218" y="760"/>
                    </a:lnTo>
                    <a:lnTo>
                      <a:pt x="198" y="734"/>
                    </a:lnTo>
                    <a:lnTo>
                      <a:pt x="178" y="706"/>
                    </a:lnTo>
                    <a:lnTo>
                      <a:pt x="160" y="676"/>
                    </a:lnTo>
                    <a:lnTo>
                      <a:pt x="146" y="644"/>
                    </a:lnTo>
                    <a:lnTo>
                      <a:pt x="136" y="610"/>
                    </a:lnTo>
                    <a:lnTo>
                      <a:pt x="128" y="574"/>
                    </a:lnTo>
                    <a:lnTo>
                      <a:pt x="122" y="538"/>
                    </a:lnTo>
                    <a:lnTo>
                      <a:pt x="120" y="500"/>
                    </a:lnTo>
                    <a:lnTo>
                      <a:pt x="120" y="50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0620375" y="3808413"/>
                <a:ext cx="609600" cy="698500"/>
              </a:xfrm>
              <a:custGeom>
                <a:avLst/>
                <a:gdLst>
                  <a:gd name="T0" fmla="*/ 384 w 384"/>
                  <a:gd name="T1" fmla="*/ 116 h 440"/>
                  <a:gd name="T2" fmla="*/ 384 w 384"/>
                  <a:gd name="T3" fmla="*/ 116 h 440"/>
                  <a:gd name="T4" fmla="*/ 382 w 384"/>
                  <a:gd name="T5" fmla="*/ 92 h 440"/>
                  <a:gd name="T6" fmla="*/ 374 w 384"/>
                  <a:gd name="T7" fmla="*/ 70 h 440"/>
                  <a:gd name="T8" fmla="*/ 364 w 384"/>
                  <a:gd name="T9" fmla="*/ 50 h 440"/>
                  <a:gd name="T10" fmla="*/ 350 w 384"/>
                  <a:gd name="T11" fmla="*/ 34 h 440"/>
                  <a:gd name="T12" fmla="*/ 334 w 384"/>
                  <a:gd name="T13" fmla="*/ 20 h 440"/>
                  <a:gd name="T14" fmla="*/ 314 w 384"/>
                  <a:gd name="T15" fmla="*/ 10 h 440"/>
                  <a:gd name="T16" fmla="*/ 292 w 384"/>
                  <a:gd name="T17" fmla="*/ 2 h 440"/>
                  <a:gd name="T18" fmla="*/ 268 w 384"/>
                  <a:gd name="T19" fmla="*/ 0 h 440"/>
                  <a:gd name="T20" fmla="*/ 116 w 384"/>
                  <a:gd name="T21" fmla="*/ 0 h 440"/>
                  <a:gd name="T22" fmla="*/ 116 w 384"/>
                  <a:gd name="T23" fmla="*/ 0 h 440"/>
                  <a:gd name="T24" fmla="*/ 92 w 384"/>
                  <a:gd name="T25" fmla="*/ 2 h 440"/>
                  <a:gd name="T26" fmla="*/ 70 w 384"/>
                  <a:gd name="T27" fmla="*/ 10 h 440"/>
                  <a:gd name="T28" fmla="*/ 50 w 384"/>
                  <a:gd name="T29" fmla="*/ 20 h 440"/>
                  <a:gd name="T30" fmla="*/ 34 w 384"/>
                  <a:gd name="T31" fmla="*/ 34 h 440"/>
                  <a:gd name="T32" fmla="*/ 20 w 384"/>
                  <a:gd name="T33" fmla="*/ 50 h 440"/>
                  <a:gd name="T34" fmla="*/ 10 w 384"/>
                  <a:gd name="T35" fmla="*/ 70 h 440"/>
                  <a:gd name="T36" fmla="*/ 2 w 384"/>
                  <a:gd name="T37" fmla="*/ 92 h 440"/>
                  <a:gd name="T38" fmla="*/ 0 w 384"/>
                  <a:gd name="T39" fmla="*/ 116 h 440"/>
                  <a:gd name="T40" fmla="*/ 0 w 384"/>
                  <a:gd name="T41" fmla="*/ 324 h 440"/>
                  <a:gd name="T42" fmla="*/ 0 w 384"/>
                  <a:gd name="T43" fmla="*/ 324 h 440"/>
                  <a:gd name="T44" fmla="*/ 2 w 384"/>
                  <a:gd name="T45" fmla="*/ 348 h 440"/>
                  <a:gd name="T46" fmla="*/ 10 w 384"/>
                  <a:gd name="T47" fmla="*/ 370 h 440"/>
                  <a:gd name="T48" fmla="*/ 20 w 384"/>
                  <a:gd name="T49" fmla="*/ 390 h 440"/>
                  <a:gd name="T50" fmla="*/ 34 w 384"/>
                  <a:gd name="T51" fmla="*/ 406 h 440"/>
                  <a:gd name="T52" fmla="*/ 50 w 384"/>
                  <a:gd name="T53" fmla="*/ 420 h 440"/>
                  <a:gd name="T54" fmla="*/ 70 w 384"/>
                  <a:gd name="T55" fmla="*/ 430 h 440"/>
                  <a:gd name="T56" fmla="*/ 92 w 384"/>
                  <a:gd name="T57" fmla="*/ 438 h 440"/>
                  <a:gd name="T58" fmla="*/ 116 w 384"/>
                  <a:gd name="T59" fmla="*/ 440 h 440"/>
                  <a:gd name="T60" fmla="*/ 268 w 384"/>
                  <a:gd name="T61" fmla="*/ 440 h 440"/>
                  <a:gd name="T62" fmla="*/ 268 w 384"/>
                  <a:gd name="T63" fmla="*/ 440 h 440"/>
                  <a:gd name="T64" fmla="*/ 292 w 384"/>
                  <a:gd name="T65" fmla="*/ 438 h 440"/>
                  <a:gd name="T66" fmla="*/ 314 w 384"/>
                  <a:gd name="T67" fmla="*/ 430 h 440"/>
                  <a:gd name="T68" fmla="*/ 334 w 384"/>
                  <a:gd name="T69" fmla="*/ 420 h 440"/>
                  <a:gd name="T70" fmla="*/ 350 w 384"/>
                  <a:gd name="T71" fmla="*/ 406 h 440"/>
                  <a:gd name="T72" fmla="*/ 364 w 384"/>
                  <a:gd name="T73" fmla="*/ 390 h 440"/>
                  <a:gd name="T74" fmla="*/ 374 w 384"/>
                  <a:gd name="T75" fmla="*/ 370 h 440"/>
                  <a:gd name="T76" fmla="*/ 382 w 384"/>
                  <a:gd name="T77" fmla="*/ 348 h 440"/>
                  <a:gd name="T78" fmla="*/ 384 w 384"/>
                  <a:gd name="T79" fmla="*/ 324 h 440"/>
                  <a:gd name="T80" fmla="*/ 384 w 384"/>
                  <a:gd name="T81" fmla="*/ 116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84" h="440">
                    <a:moveTo>
                      <a:pt x="384" y="116"/>
                    </a:moveTo>
                    <a:lnTo>
                      <a:pt x="384" y="116"/>
                    </a:lnTo>
                    <a:lnTo>
                      <a:pt x="382" y="92"/>
                    </a:lnTo>
                    <a:lnTo>
                      <a:pt x="374" y="70"/>
                    </a:lnTo>
                    <a:lnTo>
                      <a:pt x="364" y="50"/>
                    </a:lnTo>
                    <a:lnTo>
                      <a:pt x="350" y="34"/>
                    </a:lnTo>
                    <a:lnTo>
                      <a:pt x="334" y="20"/>
                    </a:lnTo>
                    <a:lnTo>
                      <a:pt x="314" y="10"/>
                    </a:lnTo>
                    <a:lnTo>
                      <a:pt x="292" y="2"/>
                    </a:lnTo>
                    <a:lnTo>
                      <a:pt x="268" y="0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92" y="2"/>
                    </a:lnTo>
                    <a:lnTo>
                      <a:pt x="70" y="10"/>
                    </a:lnTo>
                    <a:lnTo>
                      <a:pt x="50" y="20"/>
                    </a:lnTo>
                    <a:lnTo>
                      <a:pt x="34" y="34"/>
                    </a:lnTo>
                    <a:lnTo>
                      <a:pt x="20" y="50"/>
                    </a:lnTo>
                    <a:lnTo>
                      <a:pt x="10" y="70"/>
                    </a:lnTo>
                    <a:lnTo>
                      <a:pt x="2" y="92"/>
                    </a:lnTo>
                    <a:lnTo>
                      <a:pt x="0" y="116"/>
                    </a:lnTo>
                    <a:lnTo>
                      <a:pt x="0" y="324"/>
                    </a:lnTo>
                    <a:lnTo>
                      <a:pt x="0" y="324"/>
                    </a:lnTo>
                    <a:lnTo>
                      <a:pt x="2" y="348"/>
                    </a:lnTo>
                    <a:lnTo>
                      <a:pt x="10" y="370"/>
                    </a:lnTo>
                    <a:lnTo>
                      <a:pt x="20" y="390"/>
                    </a:lnTo>
                    <a:lnTo>
                      <a:pt x="34" y="406"/>
                    </a:lnTo>
                    <a:lnTo>
                      <a:pt x="50" y="420"/>
                    </a:lnTo>
                    <a:lnTo>
                      <a:pt x="70" y="430"/>
                    </a:lnTo>
                    <a:lnTo>
                      <a:pt x="92" y="438"/>
                    </a:lnTo>
                    <a:lnTo>
                      <a:pt x="116" y="440"/>
                    </a:lnTo>
                    <a:lnTo>
                      <a:pt x="268" y="440"/>
                    </a:lnTo>
                    <a:lnTo>
                      <a:pt x="268" y="440"/>
                    </a:lnTo>
                    <a:lnTo>
                      <a:pt x="292" y="438"/>
                    </a:lnTo>
                    <a:lnTo>
                      <a:pt x="314" y="430"/>
                    </a:lnTo>
                    <a:lnTo>
                      <a:pt x="334" y="420"/>
                    </a:lnTo>
                    <a:lnTo>
                      <a:pt x="350" y="406"/>
                    </a:lnTo>
                    <a:lnTo>
                      <a:pt x="364" y="390"/>
                    </a:lnTo>
                    <a:lnTo>
                      <a:pt x="374" y="370"/>
                    </a:lnTo>
                    <a:lnTo>
                      <a:pt x="382" y="348"/>
                    </a:lnTo>
                    <a:lnTo>
                      <a:pt x="384" y="324"/>
                    </a:lnTo>
                    <a:lnTo>
                      <a:pt x="384" y="11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7953375" y="4049713"/>
                <a:ext cx="2895600" cy="241300"/>
              </a:xfrm>
              <a:custGeom>
                <a:avLst/>
                <a:gdLst>
                  <a:gd name="T0" fmla="*/ 1824 w 1824"/>
                  <a:gd name="T1" fmla="*/ 74 h 152"/>
                  <a:gd name="T2" fmla="*/ 1824 w 1824"/>
                  <a:gd name="T3" fmla="*/ 74 h 152"/>
                  <a:gd name="T4" fmla="*/ 1822 w 1824"/>
                  <a:gd name="T5" fmla="*/ 60 h 152"/>
                  <a:gd name="T6" fmla="*/ 1818 w 1824"/>
                  <a:gd name="T7" fmla="*/ 46 h 152"/>
                  <a:gd name="T8" fmla="*/ 1812 w 1824"/>
                  <a:gd name="T9" fmla="*/ 32 h 152"/>
                  <a:gd name="T10" fmla="*/ 1802 w 1824"/>
                  <a:gd name="T11" fmla="*/ 22 h 152"/>
                  <a:gd name="T12" fmla="*/ 1792 w 1824"/>
                  <a:gd name="T13" fmla="*/ 12 h 152"/>
                  <a:gd name="T14" fmla="*/ 1778 w 1824"/>
                  <a:gd name="T15" fmla="*/ 6 h 152"/>
                  <a:gd name="T16" fmla="*/ 1764 w 1824"/>
                  <a:gd name="T17" fmla="*/ 2 h 152"/>
                  <a:gd name="T18" fmla="*/ 1750 w 1824"/>
                  <a:gd name="T19" fmla="*/ 0 h 152"/>
                  <a:gd name="T20" fmla="*/ 74 w 1824"/>
                  <a:gd name="T21" fmla="*/ 0 h 152"/>
                  <a:gd name="T22" fmla="*/ 74 w 1824"/>
                  <a:gd name="T23" fmla="*/ 0 h 152"/>
                  <a:gd name="T24" fmla="*/ 60 w 1824"/>
                  <a:gd name="T25" fmla="*/ 2 h 152"/>
                  <a:gd name="T26" fmla="*/ 46 w 1824"/>
                  <a:gd name="T27" fmla="*/ 6 h 152"/>
                  <a:gd name="T28" fmla="*/ 32 w 1824"/>
                  <a:gd name="T29" fmla="*/ 12 h 152"/>
                  <a:gd name="T30" fmla="*/ 22 w 1824"/>
                  <a:gd name="T31" fmla="*/ 22 h 152"/>
                  <a:gd name="T32" fmla="*/ 12 w 1824"/>
                  <a:gd name="T33" fmla="*/ 32 h 152"/>
                  <a:gd name="T34" fmla="*/ 6 w 1824"/>
                  <a:gd name="T35" fmla="*/ 46 h 152"/>
                  <a:gd name="T36" fmla="*/ 2 w 1824"/>
                  <a:gd name="T37" fmla="*/ 60 h 152"/>
                  <a:gd name="T38" fmla="*/ 0 w 1824"/>
                  <a:gd name="T39" fmla="*/ 74 h 152"/>
                  <a:gd name="T40" fmla="*/ 0 w 1824"/>
                  <a:gd name="T41" fmla="*/ 78 h 152"/>
                  <a:gd name="T42" fmla="*/ 0 w 1824"/>
                  <a:gd name="T43" fmla="*/ 78 h 152"/>
                  <a:gd name="T44" fmla="*/ 2 w 1824"/>
                  <a:gd name="T45" fmla="*/ 92 h 152"/>
                  <a:gd name="T46" fmla="*/ 6 w 1824"/>
                  <a:gd name="T47" fmla="*/ 106 h 152"/>
                  <a:gd name="T48" fmla="*/ 12 w 1824"/>
                  <a:gd name="T49" fmla="*/ 120 h 152"/>
                  <a:gd name="T50" fmla="*/ 22 w 1824"/>
                  <a:gd name="T51" fmla="*/ 130 h 152"/>
                  <a:gd name="T52" fmla="*/ 32 w 1824"/>
                  <a:gd name="T53" fmla="*/ 140 h 152"/>
                  <a:gd name="T54" fmla="*/ 46 w 1824"/>
                  <a:gd name="T55" fmla="*/ 146 h 152"/>
                  <a:gd name="T56" fmla="*/ 60 w 1824"/>
                  <a:gd name="T57" fmla="*/ 150 h 152"/>
                  <a:gd name="T58" fmla="*/ 74 w 1824"/>
                  <a:gd name="T59" fmla="*/ 152 h 152"/>
                  <a:gd name="T60" fmla="*/ 1750 w 1824"/>
                  <a:gd name="T61" fmla="*/ 152 h 152"/>
                  <a:gd name="T62" fmla="*/ 1750 w 1824"/>
                  <a:gd name="T63" fmla="*/ 152 h 152"/>
                  <a:gd name="T64" fmla="*/ 1764 w 1824"/>
                  <a:gd name="T65" fmla="*/ 150 h 152"/>
                  <a:gd name="T66" fmla="*/ 1778 w 1824"/>
                  <a:gd name="T67" fmla="*/ 146 h 152"/>
                  <a:gd name="T68" fmla="*/ 1792 w 1824"/>
                  <a:gd name="T69" fmla="*/ 140 h 152"/>
                  <a:gd name="T70" fmla="*/ 1802 w 1824"/>
                  <a:gd name="T71" fmla="*/ 130 h 152"/>
                  <a:gd name="T72" fmla="*/ 1812 w 1824"/>
                  <a:gd name="T73" fmla="*/ 120 h 152"/>
                  <a:gd name="T74" fmla="*/ 1818 w 1824"/>
                  <a:gd name="T75" fmla="*/ 106 h 152"/>
                  <a:gd name="T76" fmla="*/ 1822 w 1824"/>
                  <a:gd name="T77" fmla="*/ 92 h 152"/>
                  <a:gd name="T78" fmla="*/ 1824 w 1824"/>
                  <a:gd name="T79" fmla="*/ 78 h 152"/>
                  <a:gd name="T80" fmla="*/ 1824 w 1824"/>
                  <a:gd name="T81" fmla="*/ 74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24" h="152">
                    <a:moveTo>
                      <a:pt x="1824" y="74"/>
                    </a:moveTo>
                    <a:lnTo>
                      <a:pt x="1824" y="74"/>
                    </a:lnTo>
                    <a:lnTo>
                      <a:pt x="1822" y="60"/>
                    </a:lnTo>
                    <a:lnTo>
                      <a:pt x="1818" y="46"/>
                    </a:lnTo>
                    <a:lnTo>
                      <a:pt x="1812" y="32"/>
                    </a:lnTo>
                    <a:lnTo>
                      <a:pt x="1802" y="22"/>
                    </a:lnTo>
                    <a:lnTo>
                      <a:pt x="1792" y="12"/>
                    </a:lnTo>
                    <a:lnTo>
                      <a:pt x="1778" y="6"/>
                    </a:lnTo>
                    <a:lnTo>
                      <a:pt x="1764" y="2"/>
                    </a:lnTo>
                    <a:lnTo>
                      <a:pt x="1750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60" y="2"/>
                    </a:lnTo>
                    <a:lnTo>
                      <a:pt x="46" y="6"/>
                    </a:lnTo>
                    <a:lnTo>
                      <a:pt x="32" y="12"/>
                    </a:lnTo>
                    <a:lnTo>
                      <a:pt x="22" y="22"/>
                    </a:lnTo>
                    <a:lnTo>
                      <a:pt x="12" y="32"/>
                    </a:lnTo>
                    <a:lnTo>
                      <a:pt x="6" y="46"/>
                    </a:lnTo>
                    <a:lnTo>
                      <a:pt x="2" y="60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2" y="92"/>
                    </a:lnTo>
                    <a:lnTo>
                      <a:pt x="6" y="106"/>
                    </a:lnTo>
                    <a:lnTo>
                      <a:pt x="12" y="120"/>
                    </a:lnTo>
                    <a:lnTo>
                      <a:pt x="22" y="130"/>
                    </a:lnTo>
                    <a:lnTo>
                      <a:pt x="32" y="140"/>
                    </a:lnTo>
                    <a:lnTo>
                      <a:pt x="46" y="146"/>
                    </a:lnTo>
                    <a:lnTo>
                      <a:pt x="60" y="150"/>
                    </a:lnTo>
                    <a:lnTo>
                      <a:pt x="74" y="152"/>
                    </a:lnTo>
                    <a:lnTo>
                      <a:pt x="1750" y="152"/>
                    </a:lnTo>
                    <a:lnTo>
                      <a:pt x="1750" y="152"/>
                    </a:lnTo>
                    <a:lnTo>
                      <a:pt x="1764" y="150"/>
                    </a:lnTo>
                    <a:lnTo>
                      <a:pt x="1778" y="146"/>
                    </a:lnTo>
                    <a:lnTo>
                      <a:pt x="1792" y="140"/>
                    </a:lnTo>
                    <a:lnTo>
                      <a:pt x="1802" y="130"/>
                    </a:lnTo>
                    <a:lnTo>
                      <a:pt x="1812" y="120"/>
                    </a:lnTo>
                    <a:lnTo>
                      <a:pt x="1818" y="106"/>
                    </a:lnTo>
                    <a:lnTo>
                      <a:pt x="1822" y="92"/>
                    </a:lnTo>
                    <a:lnTo>
                      <a:pt x="1824" y="78"/>
                    </a:lnTo>
                    <a:lnTo>
                      <a:pt x="1824" y="7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8782050" y="3973513"/>
                <a:ext cx="152400" cy="431800"/>
              </a:xfrm>
              <a:custGeom>
                <a:avLst/>
                <a:gdLst>
                  <a:gd name="T0" fmla="*/ 96 w 96"/>
                  <a:gd name="T1" fmla="*/ 46 h 272"/>
                  <a:gd name="T2" fmla="*/ 96 w 96"/>
                  <a:gd name="T3" fmla="*/ 46 h 272"/>
                  <a:gd name="T4" fmla="*/ 96 w 96"/>
                  <a:gd name="T5" fmla="*/ 36 h 272"/>
                  <a:gd name="T6" fmla="*/ 92 w 96"/>
                  <a:gd name="T7" fmla="*/ 28 h 272"/>
                  <a:gd name="T8" fmla="*/ 88 w 96"/>
                  <a:gd name="T9" fmla="*/ 20 h 272"/>
                  <a:gd name="T10" fmla="*/ 82 w 96"/>
                  <a:gd name="T11" fmla="*/ 14 h 272"/>
                  <a:gd name="T12" fmla="*/ 76 w 96"/>
                  <a:gd name="T13" fmla="*/ 8 h 272"/>
                  <a:gd name="T14" fmla="*/ 68 w 96"/>
                  <a:gd name="T15" fmla="*/ 4 h 272"/>
                  <a:gd name="T16" fmla="*/ 60 w 96"/>
                  <a:gd name="T17" fmla="*/ 0 h 272"/>
                  <a:gd name="T18" fmla="*/ 50 w 96"/>
                  <a:gd name="T19" fmla="*/ 0 h 272"/>
                  <a:gd name="T20" fmla="*/ 46 w 96"/>
                  <a:gd name="T21" fmla="*/ 0 h 272"/>
                  <a:gd name="T22" fmla="*/ 46 w 96"/>
                  <a:gd name="T23" fmla="*/ 0 h 272"/>
                  <a:gd name="T24" fmla="*/ 36 w 96"/>
                  <a:gd name="T25" fmla="*/ 0 h 272"/>
                  <a:gd name="T26" fmla="*/ 28 w 96"/>
                  <a:gd name="T27" fmla="*/ 4 h 272"/>
                  <a:gd name="T28" fmla="*/ 20 w 96"/>
                  <a:gd name="T29" fmla="*/ 8 h 272"/>
                  <a:gd name="T30" fmla="*/ 14 w 96"/>
                  <a:gd name="T31" fmla="*/ 14 h 272"/>
                  <a:gd name="T32" fmla="*/ 8 w 96"/>
                  <a:gd name="T33" fmla="*/ 20 h 272"/>
                  <a:gd name="T34" fmla="*/ 4 w 96"/>
                  <a:gd name="T35" fmla="*/ 28 h 272"/>
                  <a:gd name="T36" fmla="*/ 0 w 96"/>
                  <a:gd name="T37" fmla="*/ 36 h 272"/>
                  <a:gd name="T38" fmla="*/ 0 w 96"/>
                  <a:gd name="T39" fmla="*/ 46 h 272"/>
                  <a:gd name="T40" fmla="*/ 0 w 96"/>
                  <a:gd name="T41" fmla="*/ 226 h 272"/>
                  <a:gd name="T42" fmla="*/ 0 w 96"/>
                  <a:gd name="T43" fmla="*/ 226 h 272"/>
                  <a:gd name="T44" fmla="*/ 0 w 96"/>
                  <a:gd name="T45" fmla="*/ 236 h 272"/>
                  <a:gd name="T46" fmla="*/ 4 w 96"/>
                  <a:gd name="T47" fmla="*/ 244 h 272"/>
                  <a:gd name="T48" fmla="*/ 8 w 96"/>
                  <a:gd name="T49" fmla="*/ 252 h 272"/>
                  <a:gd name="T50" fmla="*/ 14 w 96"/>
                  <a:gd name="T51" fmla="*/ 258 h 272"/>
                  <a:gd name="T52" fmla="*/ 20 w 96"/>
                  <a:gd name="T53" fmla="*/ 264 h 272"/>
                  <a:gd name="T54" fmla="*/ 28 w 96"/>
                  <a:gd name="T55" fmla="*/ 268 h 272"/>
                  <a:gd name="T56" fmla="*/ 36 w 96"/>
                  <a:gd name="T57" fmla="*/ 272 h 272"/>
                  <a:gd name="T58" fmla="*/ 46 w 96"/>
                  <a:gd name="T59" fmla="*/ 272 h 272"/>
                  <a:gd name="T60" fmla="*/ 50 w 96"/>
                  <a:gd name="T61" fmla="*/ 272 h 272"/>
                  <a:gd name="T62" fmla="*/ 50 w 96"/>
                  <a:gd name="T63" fmla="*/ 272 h 272"/>
                  <a:gd name="T64" fmla="*/ 60 w 96"/>
                  <a:gd name="T65" fmla="*/ 272 h 272"/>
                  <a:gd name="T66" fmla="*/ 68 w 96"/>
                  <a:gd name="T67" fmla="*/ 268 h 272"/>
                  <a:gd name="T68" fmla="*/ 76 w 96"/>
                  <a:gd name="T69" fmla="*/ 264 h 272"/>
                  <a:gd name="T70" fmla="*/ 82 w 96"/>
                  <a:gd name="T71" fmla="*/ 258 h 272"/>
                  <a:gd name="T72" fmla="*/ 88 w 96"/>
                  <a:gd name="T73" fmla="*/ 252 h 272"/>
                  <a:gd name="T74" fmla="*/ 92 w 96"/>
                  <a:gd name="T75" fmla="*/ 244 h 272"/>
                  <a:gd name="T76" fmla="*/ 96 w 96"/>
                  <a:gd name="T77" fmla="*/ 236 h 272"/>
                  <a:gd name="T78" fmla="*/ 96 w 96"/>
                  <a:gd name="T79" fmla="*/ 226 h 272"/>
                  <a:gd name="T80" fmla="*/ 96 w 96"/>
                  <a:gd name="T81" fmla="*/ 46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6" h="272">
                    <a:moveTo>
                      <a:pt x="96" y="46"/>
                    </a:moveTo>
                    <a:lnTo>
                      <a:pt x="96" y="46"/>
                    </a:lnTo>
                    <a:lnTo>
                      <a:pt x="96" y="36"/>
                    </a:lnTo>
                    <a:lnTo>
                      <a:pt x="92" y="28"/>
                    </a:lnTo>
                    <a:lnTo>
                      <a:pt x="88" y="20"/>
                    </a:lnTo>
                    <a:lnTo>
                      <a:pt x="82" y="14"/>
                    </a:lnTo>
                    <a:lnTo>
                      <a:pt x="76" y="8"/>
                    </a:lnTo>
                    <a:lnTo>
                      <a:pt x="68" y="4"/>
                    </a:lnTo>
                    <a:lnTo>
                      <a:pt x="60" y="0"/>
                    </a:lnTo>
                    <a:lnTo>
                      <a:pt x="50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8" y="4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8" y="20"/>
                    </a:lnTo>
                    <a:lnTo>
                      <a:pt x="4" y="28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0" y="236"/>
                    </a:lnTo>
                    <a:lnTo>
                      <a:pt x="4" y="244"/>
                    </a:lnTo>
                    <a:lnTo>
                      <a:pt x="8" y="252"/>
                    </a:lnTo>
                    <a:lnTo>
                      <a:pt x="14" y="258"/>
                    </a:lnTo>
                    <a:lnTo>
                      <a:pt x="20" y="264"/>
                    </a:lnTo>
                    <a:lnTo>
                      <a:pt x="28" y="268"/>
                    </a:lnTo>
                    <a:lnTo>
                      <a:pt x="36" y="272"/>
                    </a:lnTo>
                    <a:lnTo>
                      <a:pt x="46" y="272"/>
                    </a:lnTo>
                    <a:lnTo>
                      <a:pt x="50" y="272"/>
                    </a:lnTo>
                    <a:lnTo>
                      <a:pt x="50" y="272"/>
                    </a:lnTo>
                    <a:lnTo>
                      <a:pt x="60" y="272"/>
                    </a:lnTo>
                    <a:lnTo>
                      <a:pt x="68" y="268"/>
                    </a:lnTo>
                    <a:lnTo>
                      <a:pt x="76" y="264"/>
                    </a:lnTo>
                    <a:lnTo>
                      <a:pt x="82" y="258"/>
                    </a:lnTo>
                    <a:lnTo>
                      <a:pt x="88" y="252"/>
                    </a:lnTo>
                    <a:lnTo>
                      <a:pt x="92" y="244"/>
                    </a:lnTo>
                    <a:lnTo>
                      <a:pt x="96" y="236"/>
                    </a:lnTo>
                    <a:lnTo>
                      <a:pt x="96" y="226"/>
                    </a:lnTo>
                    <a:lnTo>
                      <a:pt x="96" y="46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8020050" y="4240213"/>
                <a:ext cx="546100" cy="533400"/>
              </a:xfrm>
              <a:custGeom>
                <a:avLst/>
                <a:gdLst>
                  <a:gd name="T0" fmla="*/ 256 w 344"/>
                  <a:gd name="T1" fmla="*/ 0 h 336"/>
                  <a:gd name="T2" fmla="*/ 274 w 344"/>
                  <a:gd name="T3" fmla="*/ 2 h 336"/>
                  <a:gd name="T4" fmla="*/ 306 w 344"/>
                  <a:gd name="T5" fmla="*/ 14 h 336"/>
                  <a:gd name="T6" fmla="*/ 330 w 344"/>
                  <a:gd name="T7" fmla="*/ 34 h 336"/>
                  <a:gd name="T8" fmla="*/ 342 w 344"/>
                  <a:gd name="T9" fmla="*/ 66 h 336"/>
                  <a:gd name="T10" fmla="*/ 344 w 344"/>
                  <a:gd name="T11" fmla="*/ 242 h 336"/>
                  <a:gd name="T12" fmla="*/ 342 w 344"/>
                  <a:gd name="T13" fmla="*/ 256 h 336"/>
                  <a:gd name="T14" fmla="*/ 334 w 344"/>
                  <a:gd name="T15" fmla="*/ 284 h 336"/>
                  <a:gd name="T16" fmla="*/ 318 w 344"/>
                  <a:gd name="T17" fmla="*/ 308 h 336"/>
                  <a:gd name="T18" fmla="*/ 294 w 344"/>
                  <a:gd name="T19" fmla="*/ 324 h 336"/>
                  <a:gd name="T20" fmla="*/ 280 w 344"/>
                  <a:gd name="T21" fmla="*/ 182 h 336"/>
                  <a:gd name="T22" fmla="*/ 280 w 344"/>
                  <a:gd name="T23" fmla="*/ 172 h 336"/>
                  <a:gd name="T24" fmla="*/ 272 w 344"/>
                  <a:gd name="T25" fmla="*/ 158 h 336"/>
                  <a:gd name="T26" fmla="*/ 262 w 344"/>
                  <a:gd name="T27" fmla="*/ 150 h 336"/>
                  <a:gd name="T28" fmla="*/ 248 w 344"/>
                  <a:gd name="T29" fmla="*/ 144 h 336"/>
                  <a:gd name="T30" fmla="*/ 236 w 344"/>
                  <a:gd name="T31" fmla="*/ 144 h 336"/>
                  <a:gd name="T32" fmla="*/ 230 w 344"/>
                  <a:gd name="T33" fmla="*/ 144 h 336"/>
                  <a:gd name="T34" fmla="*/ 216 w 344"/>
                  <a:gd name="T35" fmla="*/ 150 h 336"/>
                  <a:gd name="T36" fmla="*/ 206 w 344"/>
                  <a:gd name="T37" fmla="*/ 158 h 336"/>
                  <a:gd name="T38" fmla="*/ 200 w 344"/>
                  <a:gd name="T39" fmla="*/ 172 h 336"/>
                  <a:gd name="T40" fmla="*/ 200 w 344"/>
                  <a:gd name="T41" fmla="*/ 336 h 336"/>
                  <a:gd name="T42" fmla="*/ 128 w 344"/>
                  <a:gd name="T43" fmla="*/ 182 h 336"/>
                  <a:gd name="T44" fmla="*/ 128 w 344"/>
                  <a:gd name="T45" fmla="*/ 172 h 336"/>
                  <a:gd name="T46" fmla="*/ 122 w 344"/>
                  <a:gd name="T47" fmla="*/ 158 h 336"/>
                  <a:gd name="T48" fmla="*/ 110 w 344"/>
                  <a:gd name="T49" fmla="*/ 150 h 336"/>
                  <a:gd name="T50" fmla="*/ 98 w 344"/>
                  <a:gd name="T51" fmla="*/ 144 h 336"/>
                  <a:gd name="T52" fmla="*/ 86 w 344"/>
                  <a:gd name="T53" fmla="*/ 144 h 336"/>
                  <a:gd name="T54" fmla="*/ 80 w 344"/>
                  <a:gd name="T55" fmla="*/ 144 h 336"/>
                  <a:gd name="T56" fmla="*/ 66 w 344"/>
                  <a:gd name="T57" fmla="*/ 150 h 336"/>
                  <a:gd name="T58" fmla="*/ 54 w 344"/>
                  <a:gd name="T59" fmla="*/ 158 h 336"/>
                  <a:gd name="T60" fmla="*/ 48 w 344"/>
                  <a:gd name="T61" fmla="*/ 172 h 336"/>
                  <a:gd name="T62" fmla="*/ 48 w 344"/>
                  <a:gd name="T63" fmla="*/ 324 h 336"/>
                  <a:gd name="T64" fmla="*/ 36 w 344"/>
                  <a:gd name="T65" fmla="*/ 318 h 336"/>
                  <a:gd name="T66" fmla="*/ 18 w 344"/>
                  <a:gd name="T67" fmla="*/ 300 h 336"/>
                  <a:gd name="T68" fmla="*/ 6 w 344"/>
                  <a:gd name="T69" fmla="*/ 280 h 336"/>
                  <a:gd name="T70" fmla="*/ 0 w 344"/>
                  <a:gd name="T71" fmla="*/ 254 h 336"/>
                  <a:gd name="T72" fmla="*/ 0 w 344"/>
                  <a:gd name="T73" fmla="*/ 84 h 336"/>
                  <a:gd name="T74" fmla="*/ 2 w 344"/>
                  <a:gd name="T75" fmla="*/ 66 h 336"/>
                  <a:gd name="T76" fmla="*/ 16 w 344"/>
                  <a:gd name="T77" fmla="*/ 34 h 336"/>
                  <a:gd name="T78" fmla="*/ 40 w 344"/>
                  <a:gd name="T79" fmla="*/ 14 h 336"/>
                  <a:gd name="T80" fmla="*/ 72 w 344"/>
                  <a:gd name="T81" fmla="*/ 2 h 336"/>
                  <a:gd name="T82" fmla="*/ 90 w 344"/>
                  <a:gd name="T83" fmla="*/ 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44" h="336">
                    <a:moveTo>
                      <a:pt x="90" y="0"/>
                    </a:moveTo>
                    <a:lnTo>
                      <a:pt x="256" y="0"/>
                    </a:lnTo>
                    <a:lnTo>
                      <a:pt x="256" y="0"/>
                    </a:lnTo>
                    <a:lnTo>
                      <a:pt x="274" y="2"/>
                    </a:lnTo>
                    <a:lnTo>
                      <a:pt x="290" y="6"/>
                    </a:lnTo>
                    <a:lnTo>
                      <a:pt x="306" y="14"/>
                    </a:lnTo>
                    <a:lnTo>
                      <a:pt x="318" y="22"/>
                    </a:lnTo>
                    <a:lnTo>
                      <a:pt x="330" y="34"/>
                    </a:lnTo>
                    <a:lnTo>
                      <a:pt x="338" y="50"/>
                    </a:lnTo>
                    <a:lnTo>
                      <a:pt x="342" y="66"/>
                    </a:lnTo>
                    <a:lnTo>
                      <a:pt x="344" y="84"/>
                    </a:lnTo>
                    <a:lnTo>
                      <a:pt x="344" y="242"/>
                    </a:lnTo>
                    <a:lnTo>
                      <a:pt x="344" y="242"/>
                    </a:lnTo>
                    <a:lnTo>
                      <a:pt x="342" y="256"/>
                    </a:lnTo>
                    <a:lnTo>
                      <a:pt x="340" y="272"/>
                    </a:lnTo>
                    <a:lnTo>
                      <a:pt x="334" y="284"/>
                    </a:lnTo>
                    <a:lnTo>
                      <a:pt x="328" y="296"/>
                    </a:lnTo>
                    <a:lnTo>
                      <a:pt x="318" y="308"/>
                    </a:lnTo>
                    <a:lnTo>
                      <a:pt x="306" y="316"/>
                    </a:lnTo>
                    <a:lnTo>
                      <a:pt x="294" y="324"/>
                    </a:lnTo>
                    <a:lnTo>
                      <a:pt x="280" y="328"/>
                    </a:lnTo>
                    <a:lnTo>
                      <a:pt x="280" y="182"/>
                    </a:lnTo>
                    <a:lnTo>
                      <a:pt x="280" y="182"/>
                    </a:lnTo>
                    <a:lnTo>
                      <a:pt x="280" y="172"/>
                    </a:lnTo>
                    <a:lnTo>
                      <a:pt x="276" y="166"/>
                    </a:lnTo>
                    <a:lnTo>
                      <a:pt x="272" y="158"/>
                    </a:lnTo>
                    <a:lnTo>
                      <a:pt x="268" y="154"/>
                    </a:lnTo>
                    <a:lnTo>
                      <a:pt x="262" y="150"/>
                    </a:lnTo>
                    <a:lnTo>
                      <a:pt x="256" y="146"/>
                    </a:lnTo>
                    <a:lnTo>
                      <a:pt x="248" y="144"/>
                    </a:lnTo>
                    <a:lnTo>
                      <a:pt x="240" y="144"/>
                    </a:lnTo>
                    <a:lnTo>
                      <a:pt x="236" y="144"/>
                    </a:lnTo>
                    <a:lnTo>
                      <a:pt x="236" y="144"/>
                    </a:lnTo>
                    <a:lnTo>
                      <a:pt x="230" y="144"/>
                    </a:lnTo>
                    <a:lnTo>
                      <a:pt x="222" y="146"/>
                    </a:lnTo>
                    <a:lnTo>
                      <a:pt x="216" y="150"/>
                    </a:lnTo>
                    <a:lnTo>
                      <a:pt x="212" y="154"/>
                    </a:lnTo>
                    <a:lnTo>
                      <a:pt x="206" y="158"/>
                    </a:lnTo>
                    <a:lnTo>
                      <a:pt x="202" y="166"/>
                    </a:lnTo>
                    <a:lnTo>
                      <a:pt x="200" y="172"/>
                    </a:lnTo>
                    <a:lnTo>
                      <a:pt x="200" y="182"/>
                    </a:lnTo>
                    <a:lnTo>
                      <a:pt x="200" y="336"/>
                    </a:lnTo>
                    <a:lnTo>
                      <a:pt x="128" y="336"/>
                    </a:lnTo>
                    <a:lnTo>
                      <a:pt x="128" y="182"/>
                    </a:lnTo>
                    <a:lnTo>
                      <a:pt x="128" y="182"/>
                    </a:lnTo>
                    <a:lnTo>
                      <a:pt x="128" y="172"/>
                    </a:lnTo>
                    <a:lnTo>
                      <a:pt x="124" y="166"/>
                    </a:lnTo>
                    <a:lnTo>
                      <a:pt x="122" y="158"/>
                    </a:lnTo>
                    <a:lnTo>
                      <a:pt x="116" y="154"/>
                    </a:lnTo>
                    <a:lnTo>
                      <a:pt x="110" y="150"/>
                    </a:lnTo>
                    <a:lnTo>
                      <a:pt x="104" y="146"/>
                    </a:lnTo>
                    <a:lnTo>
                      <a:pt x="98" y="144"/>
                    </a:lnTo>
                    <a:lnTo>
                      <a:pt x="90" y="144"/>
                    </a:lnTo>
                    <a:lnTo>
                      <a:pt x="86" y="144"/>
                    </a:lnTo>
                    <a:lnTo>
                      <a:pt x="86" y="144"/>
                    </a:lnTo>
                    <a:lnTo>
                      <a:pt x="80" y="144"/>
                    </a:lnTo>
                    <a:lnTo>
                      <a:pt x="72" y="146"/>
                    </a:lnTo>
                    <a:lnTo>
                      <a:pt x="66" y="150"/>
                    </a:lnTo>
                    <a:lnTo>
                      <a:pt x="60" y="154"/>
                    </a:lnTo>
                    <a:lnTo>
                      <a:pt x="54" y="158"/>
                    </a:lnTo>
                    <a:lnTo>
                      <a:pt x="52" y="166"/>
                    </a:lnTo>
                    <a:lnTo>
                      <a:pt x="48" y="172"/>
                    </a:lnTo>
                    <a:lnTo>
                      <a:pt x="48" y="182"/>
                    </a:lnTo>
                    <a:lnTo>
                      <a:pt x="48" y="324"/>
                    </a:lnTo>
                    <a:lnTo>
                      <a:pt x="48" y="324"/>
                    </a:lnTo>
                    <a:lnTo>
                      <a:pt x="36" y="318"/>
                    </a:lnTo>
                    <a:lnTo>
                      <a:pt x="28" y="310"/>
                    </a:lnTo>
                    <a:lnTo>
                      <a:pt x="18" y="300"/>
                    </a:lnTo>
                    <a:lnTo>
                      <a:pt x="12" y="290"/>
                    </a:lnTo>
                    <a:lnTo>
                      <a:pt x="6" y="280"/>
                    </a:lnTo>
                    <a:lnTo>
                      <a:pt x="4" y="268"/>
                    </a:lnTo>
                    <a:lnTo>
                      <a:pt x="0" y="254"/>
                    </a:lnTo>
                    <a:lnTo>
                      <a:pt x="0" y="242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2" y="66"/>
                    </a:lnTo>
                    <a:lnTo>
                      <a:pt x="8" y="50"/>
                    </a:lnTo>
                    <a:lnTo>
                      <a:pt x="16" y="34"/>
                    </a:lnTo>
                    <a:lnTo>
                      <a:pt x="26" y="22"/>
                    </a:lnTo>
                    <a:lnTo>
                      <a:pt x="40" y="14"/>
                    </a:lnTo>
                    <a:lnTo>
                      <a:pt x="56" y="6"/>
                    </a:lnTo>
                    <a:lnTo>
                      <a:pt x="72" y="2"/>
                    </a:lnTo>
                    <a:lnTo>
                      <a:pt x="90" y="0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32" name="Freeform 31"/>
              <p:cNvSpPr>
                <a:spLocks/>
              </p:cNvSpPr>
              <p:nvPr/>
            </p:nvSpPr>
            <p:spPr bwMode="auto">
              <a:xfrm>
                <a:off x="10715625" y="5630863"/>
                <a:ext cx="1920875" cy="4800600"/>
              </a:xfrm>
              <a:custGeom>
                <a:avLst/>
                <a:gdLst>
                  <a:gd name="T0" fmla="*/ 370 w 1210"/>
                  <a:gd name="T1" fmla="*/ 140 h 3024"/>
                  <a:gd name="T2" fmla="*/ 378 w 1210"/>
                  <a:gd name="T3" fmla="*/ 108 h 3024"/>
                  <a:gd name="T4" fmla="*/ 394 w 1210"/>
                  <a:gd name="T5" fmla="*/ 78 h 3024"/>
                  <a:gd name="T6" fmla="*/ 412 w 1210"/>
                  <a:gd name="T7" fmla="*/ 52 h 3024"/>
                  <a:gd name="T8" fmla="*/ 436 w 1210"/>
                  <a:gd name="T9" fmla="*/ 32 h 3024"/>
                  <a:gd name="T10" fmla="*/ 464 w 1210"/>
                  <a:gd name="T11" fmla="*/ 16 h 3024"/>
                  <a:gd name="T12" fmla="*/ 494 w 1210"/>
                  <a:gd name="T13" fmla="*/ 4 h 3024"/>
                  <a:gd name="T14" fmla="*/ 528 w 1210"/>
                  <a:gd name="T15" fmla="*/ 0 h 3024"/>
                  <a:gd name="T16" fmla="*/ 562 w 1210"/>
                  <a:gd name="T17" fmla="*/ 2 h 3024"/>
                  <a:gd name="T18" fmla="*/ 1064 w 1210"/>
                  <a:gd name="T19" fmla="*/ 72 h 3024"/>
                  <a:gd name="T20" fmla="*/ 1096 w 1210"/>
                  <a:gd name="T21" fmla="*/ 80 h 3024"/>
                  <a:gd name="T22" fmla="*/ 1126 w 1210"/>
                  <a:gd name="T23" fmla="*/ 94 h 3024"/>
                  <a:gd name="T24" fmla="*/ 1154 w 1210"/>
                  <a:gd name="T25" fmla="*/ 112 h 3024"/>
                  <a:gd name="T26" fmla="*/ 1176 w 1210"/>
                  <a:gd name="T27" fmla="*/ 136 h 3024"/>
                  <a:gd name="T28" fmla="*/ 1192 w 1210"/>
                  <a:gd name="T29" fmla="*/ 162 h 3024"/>
                  <a:gd name="T30" fmla="*/ 1204 w 1210"/>
                  <a:gd name="T31" fmla="*/ 192 h 3024"/>
                  <a:gd name="T32" fmla="*/ 1210 w 1210"/>
                  <a:gd name="T33" fmla="*/ 224 h 3024"/>
                  <a:gd name="T34" fmla="*/ 1208 w 1210"/>
                  <a:gd name="T35" fmla="*/ 258 h 3024"/>
                  <a:gd name="T36" fmla="*/ 838 w 1210"/>
                  <a:gd name="T37" fmla="*/ 2878 h 3024"/>
                  <a:gd name="T38" fmla="*/ 830 w 1210"/>
                  <a:gd name="T39" fmla="*/ 2912 h 3024"/>
                  <a:gd name="T40" fmla="*/ 816 w 1210"/>
                  <a:gd name="T41" fmla="*/ 2942 h 3024"/>
                  <a:gd name="T42" fmla="*/ 796 w 1210"/>
                  <a:gd name="T43" fmla="*/ 2968 h 3024"/>
                  <a:gd name="T44" fmla="*/ 772 w 1210"/>
                  <a:gd name="T45" fmla="*/ 2990 h 3024"/>
                  <a:gd name="T46" fmla="*/ 744 w 1210"/>
                  <a:gd name="T47" fmla="*/ 3006 h 3024"/>
                  <a:gd name="T48" fmla="*/ 714 w 1210"/>
                  <a:gd name="T49" fmla="*/ 3018 h 3024"/>
                  <a:gd name="T50" fmla="*/ 682 w 1210"/>
                  <a:gd name="T51" fmla="*/ 3024 h 3024"/>
                  <a:gd name="T52" fmla="*/ 646 w 1210"/>
                  <a:gd name="T53" fmla="*/ 3022 h 3024"/>
                  <a:gd name="T54" fmla="*/ 146 w 1210"/>
                  <a:gd name="T55" fmla="*/ 2952 h 3024"/>
                  <a:gd name="T56" fmla="*/ 112 w 1210"/>
                  <a:gd name="T57" fmla="*/ 2944 h 3024"/>
                  <a:gd name="T58" fmla="*/ 82 w 1210"/>
                  <a:gd name="T59" fmla="*/ 2930 h 3024"/>
                  <a:gd name="T60" fmla="*/ 56 w 1210"/>
                  <a:gd name="T61" fmla="*/ 2910 h 3024"/>
                  <a:gd name="T62" fmla="*/ 34 w 1210"/>
                  <a:gd name="T63" fmla="*/ 2886 h 3024"/>
                  <a:gd name="T64" fmla="*/ 16 w 1210"/>
                  <a:gd name="T65" fmla="*/ 2858 h 3024"/>
                  <a:gd name="T66" fmla="*/ 6 w 1210"/>
                  <a:gd name="T67" fmla="*/ 2828 h 3024"/>
                  <a:gd name="T68" fmla="*/ 0 w 1210"/>
                  <a:gd name="T69" fmla="*/ 2794 h 3024"/>
                  <a:gd name="T70" fmla="*/ 2 w 1210"/>
                  <a:gd name="T71" fmla="*/ 2760 h 30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10" h="3024">
                    <a:moveTo>
                      <a:pt x="370" y="140"/>
                    </a:moveTo>
                    <a:lnTo>
                      <a:pt x="370" y="140"/>
                    </a:lnTo>
                    <a:lnTo>
                      <a:pt x="374" y="124"/>
                    </a:lnTo>
                    <a:lnTo>
                      <a:pt x="378" y="108"/>
                    </a:lnTo>
                    <a:lnTo>
                      <a:pt x="386" y="92"/>
                    </a:lnTo>
                    <a:lnTo>
                      <a:pt x="394" y="78"/>
                    </a:lnTo>
                    <a:lnTo>
                      <a:pt x="402" y="64"/>
                    </a:lnTo>
                    <a:lnTo>
                      <a:pt x="412" y="52"/>
                    </a:lnTo>
                    <a:lnTo>
                      <a:pt x="424" y="42"/>
                    </a:lnTo>
                    <a:lnTo>
                      <a:pt x="436" y="32"/>
                    </a:lnTo>
                    <a:lnTo>
                      <a:pt x="450" y="22"/>
                    </a:lnTo>
                    <a:lnTo>
                      <a:pt x="464" y="16"/>
                    </a:lnTo>
                    <a:lnTo>
                      <a:pt x="478" y="10"/>
                    </a:lnTo>
                    <a:lnTo>
                      <a:pt x="494" y="4"/>
                    </a:lnTo>
                    <a:lnTo>
                      <a:pt x="510" y="2"/>
                    </a:lnTo>
                    <a:lnTo>
                      <a:pt x="528" y="0"/>
                    </a:lnTo>
                    <a:lnTo>
                      <a:pt x="544" y="0"/>
                    </a:lnTo>
                    <a:lnTo>
                      <a:pt x="562" y="2"/>
                    </a:lnTo>
                    <a:lnTo>
                      <a:pt x="1064" y="72"/>
                    </a:lnTo>
                    <a:lnTo>
                      <a:pt x="1064" y="72"/>
                    </a:lnTo>
                    <a:lnTo>
                      <a:pt x="1080" y="76"/>
                    </a:lnTo>
                    <a:lnTo>
                      <a:pt x="1096" y="80"/>
                    </a:lnTo>
                    <a:lnTo>
                      <a:pt x="1112" y="86"/>
                    </a:lnTo>
                    <a:lnTo>
                      <a:pt x="1126" y="94"/>
                    </a:lnTo>
                    <a:lnTo>
                      <a:pt x="1140" y="102"/>
                    </a:lnTo>
                    <a:lnTo>
                      <a:pt x="1154" y="112"/>
                    </a:lnTo>
                    <a:lnTo>
                      <a:pt x="1164" y="124"/>
                    </a:lnTo>
                    <a:lnTo>
                      <a:pt x="1176" y="136"/>
                    </a:lnTo>
                    <a:lnTo>
                      <a:pt x="1184" y="148"/>
                    </a:lnTo>
                    <a:lnTo>
                      <a:pt x="1192" y="162"/>
                    </a:lnTo>
                    <a:lnTo>
                      <a:pt x="1198" y="178"/>
                    </a:lnTo>
                    <a:lnTo>
                      <a:pt x="1204" y="192"/>
                    </a:lnTo>
                    <a:lnTo>
                      <a:pt x="1208" y="208"/>
                    </a:lnTo>
                    <a:lnTo>
                      <a:pt x="1210" y="224"/>
                    </a:lnTo>
                    <a:lnTo>
                      <a:pt x="1210" y="242"/>
                    </a:lnTo>
                    <a:lnTo>
                      <a:pt x="1208" y="258"/>
                    </a:lnTo>
                    <a:lnTo>
                      <a:pt x="838" y="2878"/>
                    </a:lnTo>
                    <a:lnTo>
                      <a:pt x="838" y="2878"/>
                    </a:lnTo>
                    <a:lnTo>
                      <a:pt x="836" y="2896"/>
                    </a:lnTo>
                    <a:lnTo>
                      <a:pt x="830" y="2912"/>
                    </a:lnTo>
                    <a:lnTo>
                      <a:pt x="824" y="2928"/>
                    </a:lnTo>
                    <a:lnTo>
                      <a:pt x="816" y="2942"/>
                    </a:lnTo>
                    <a:lnTo>
                      <a:pt x="806" y="2956"/>
                    </a:lnTo>
                    <a:lnTo>
                      <a:pt x="796" y="2968"/>
                    </a:lnTo>
                    <a:lnTo>
                      <a:pt x="784" y="2980"/>
                    </a:lnTo>
                    <a:lnTo>
                      <a:pt x="772" y="2990"/>
                    </a:lnTo>
                    <a:lnTo>
                      <a:pt x="758" y="3000"/>
                    </a:lnTo>
                    <a:lnTo>
                      <a:pt x="744" y="3006"/>
                    </a:lnTo>
                    <a:lnTo>
                      <a:pt x="730" y="3014"/>
                    </a:lnTo>
                    <a:lnTo>
                      <a:pt x="714" y="3018"/>
                    </a:lnTo>
                    <a:lnTo>
                      <a:pt x="698" y="3022"/>
                    </a:lnTo>
                    <a:lnTo>
                      <a:pt x="682" y="3024"/>
                    </a:lnTo>
                    <a:lnTo>
                      <a:pt x="664" y="3024"/>
                    </a:lnTo>
                    <a:lnTo>
                      <a:pt x="646" y="3022"/>
                    </a:lnTo>
                    <a:lnTo>
                      <a:pt x="146" y="2952"/>
                    </a:lnTo>
                    <a:lnTo>
                      <a:pt x="146" y="2952"/>
                    </a:lnTo>
                    <a:lnTo>
                      <a:pt x="128" y="2948"/>
                    </a:lnTo>
                    <a:lnTo>
                      <a:pt x="112" y="2944"/>
                    </a:lnTo>
                    <a:lnTo>
                      <a:pt x="96" y="2936"/>
                    </a:lnTo>
                    <a:lnTo>
                      <a:pt x="82" y="2930"/>
                    </a:lnTo>
                    <a:lnTo>
                      <a:pt x="68" y="2920"/>
                    </a:lnTo>
                    <a:lnTo>
                      <a:pt x="56" y="2910"/>
                    </a:lnTo>
                    <a:lnTo>
                      <a:pt x="44" y="2898"/>
                    </a:lnTo>
                    <a:lnTo>
                      <a:pt x="34" y="2886"/>
                    </a:lnTo>
                    <a:lnTo>
                      <a:pt x="24" y="2872"/>
                    </a:lnTo>
                    <a:lnTo>
                      <a:pt x="16" y="2858"/>
                    </a:lnTo>
                    <a:lnTo>
                      <a:pt x="10" y="2844"/>
                    </a:lnTo>
                    <a:lnTo>
                      <a:pt x="6" y="2828"/>
                    </a:lnTo>
                    <a:lnTo>
                      <a:pt x="2" y="2812"/>
                    </a:lnTo>
                    <a:lnTo>
                      <a:pt x="0" y="2794"/>
                    </a:lnTo>
                    <a:lnTo>
                      <a:pt x="0" y="2778"/>
                    </a:lnTo>
                    <a:lnTo>
                      <a:pt x="2" y="2760"/>
                    </a:lnTo>
                    <a:lnTo>
                      <a:pt x="370" y="14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33" name="Freeform 32"/>
              <p:cNvSpPr>
                <a:spLocks/>
              </p:cNvSpPr>
              <p:nvPr/>
            </p:nvSpPr>
            <p:spPr bwMode="auto">
              <a:xfrm>
                <a:off x="11671300" y="5868988"/>
                <a:ext cx="361950" cy="365125"/>
              </a:xfrm>
              <a:custGeom>
                <a:avLst/>
                <a:gdLst>
                  <a:gd name="T0" fmla="*/ 220 w 228"/>
                  <a:gd name="T1" fmla="*/ 72 h 230"/>
                  <a:gd name="T2" fmla="*/ 220 w 228"/>
                  <a:gd name="T3" fmla="*/ 72 h 230"/>
                  <a:gd name="T4" fmla="*/ 210 w 228"/>
                  <a:gd name="T5" fmla="*/ 52 h 230"/>
                  <a:gd name="T6" fmla="*/ 194 w 228"/>
                  <a:gd name="T7" fmla="*/ 34 h 230"/>
                  <a:gd name="T8" fmla="*/ 178 w 228"/>
                  <a:gd name="T9" fmla="*/ 20 h 230"/>
                  <a:gd name="T10" fmla="*/ 158 w 228"/>
                  <a:gd name="T11" fmla="*/ 10 h 230"/>
                  <a:gd name="T12" fmla="*/ 138 w 228"/>
                  <a:gd name="T13" fmla="*/ 4 h 230"/>
                  <a:gd name="T14" fmla="*/ 116 w 228"/>
                  <a:gd name="T15" fmla="*/ 0 h 230"/>
                  <a:gd name="T16" fmla="*/ 94 w 228"/>
                  <a:gd name="T17" fmla="*/ 2 h 230"/>
                  <a:gd name="T18" fmla="*/ 70 w 228"/>
                  <a:gd name="T19" fmla="*/ 10 h 230"/>
                  <a:gd name="T20" fmla="*/ 70 w 228"/>
                  <a:gd name="T21" fmla="*/ 10 h 230"/>
                  <a:gd name="T22" fmla="*/ 50 w 228"/>
                  <a:gd name="T23" fmla="*/ 20 h 230"/>
                  <a:gd name="T24" fmla="*/ 32 w 228"/>
                  <a:gd name="T25" fmla="*/ 34 h 230"/>
                  <a:gd name="T26" fmla="*/ 18 w 228"/>
                  <a:gd name="T27" fmla="*/ 52 h 230"/>
                  <a:gd name="T28" fmla="*/ 8 w 228"/>
                  <a:gd name="T29" fmla="*/ 70 h 230"/>
                  <a:gd name="T30" fmla="*/ 2 w 228"/>
                  <a:gd name="T31" fmla="*/ 92 h 230"/>
                  <a:gd name="T32" fmla="*/ 0 w 228"/>
                  <a:gd name="T33" fmla="*/ 114 h 230"/>
                  <a:gd name="T34" fmla="*/ 2 w 228"/>
                  <a:gd name="T35" fmla="*/ 136 h 230"/>
                  <a:gd name="T36" fmla="*/ 8 w 228"/>
                  <a:gd name="T37" fmla="*/ 158 h 230"/>
                  <a:gd name="T38" fmla="*/ 8 w 228"/>
                  <a:gd name="T39" fmla="*/ 158 h 230"/>
                  <a:gd name="T40" fmla="*/ 18 w 228"/>
                  <a:gd name="T41" fmla="*/ 178 h 230"/>
                  <a:gd name="T42" fmla="*/ 32 w 228"/>
                  <a:gd name="T43" fmla="*/ 196 h 230"/>
                  <a:gd name="T44" fmla="*/ 50 w 228"/>
                  <a:gd name="T45" fmla="*/ 210 h 230"/>
                  <a:gd name="T46" fmla="*/ 70 w 228"/>
                  <a:gd name="T47" fmla="*/ 220 h 230"/>
                  <a:gd name="T48" fmla="*/ 90 w 228"/>
                  <a:gd name="T49" fmla="*/ 228 h 230"/>
                  <a:gd name="T50" fmla="*/ 112 w 228"/>
                  <a:gd name="T51" fmla="*/ 230 h 230"/>
                  <a:gd name="T52" fmla="*/ 134 w 228"/>
                  <a:gd name="T53" fmla="*/ 228 h 230"/>
                  <a:gd name="T54" fmla="*/ 156 w 228"/>
                  <a:gd name="T55" fmla="*/ 222 h 230"/>
                  <a:gd name="T56" fmla="*/ 156 w 228"/>
                  <a:gd name="T57" fmla="*/ 222 h 230"/>
                  <a:gd name="T58" fmla="*/ 178 w 228"/>
                  <a:gd name="T59" fmla="*/ 210 h 230"/>
                  <a:gd name="T60" fmla="*/ 194 w 228"/>
                  <a:gd name="T61" fmla="*/ 196 h 230"/>
                  <a:gd name="T62" fmla="*/ 208 w 228"/>
                  <a:gd name="T63" fmla="*/ 180 h 230"/>
                  <a:gd name="T64" fmla="*/ 220 w 228"/>
                  <a:gd name="T65" fmla="*/ 160 h 230"/>
                  <a:gd name="T66" fmla="*/ 226 w 228"/>
                  <a:gd name="T67" fmla="*/ 140 h 230"/>
                  <a:gd name="T68" fmla="*/ 228 w 228"/>
                  <a:gd name="T69" fmla="*/ 118 h 230"/>
                  <a:gd name="T70" fmla="*/ 226 w 228"/>
                  <a:gd name="T71" fmla="*/ 94 h 230"/>
                  <a:gd name="T72" fmla="*/ 220 w 228"/>
                  <a:gd name="T73" fmla="*/ 72 h 230"/>
                  <a:gd name="T74" fmla="*/ 220 w 228"/>
                  <a:gd name="T75" fmla="*/ 72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8" h="230">
                    <a:moveTo>
                      <a:pt x="220" y="72"/>
                    </a:moveTo>
                    <a:lnTo>
                      <a:pt x="220" y="72"/>
                    </a:lnTo>
                    <a:lnTo>
                      <a:pt x="210" y="52"/>
                    </a:lnTo>
                    <a:lnTo>
                      <a:pt x="194" y="34"/>
                    </a:lnTo>
                    <a:lnTo>
                      <a:pt x="178" y="20"/>
                    </a:lnTo>
                    <a:lnTo>
                      <a:pt x="158" y="10"/>
                    </a:lnTo>
                    <a:lnTo>
                      <a:pt x="138" y="4"/>
                    </a:lnTo>
                    <a:lnTo>
                      <a:pt x="116" y="0"/>
                    </a:lnTo>
                    <a:lnTo>
                      <a:pt x="94" y="2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50" y="20"/>
                    </a:lnTo>
                    <a:lnTo>
                      <a:pt x="32" y="34"/>
                    </a:lnTo>
                    <a:lnTo>
                      <a:pt x="18" y="52"/>
                    </a:lnTo>
                    <a:lnTo>
                      <a:pt x="8" y="70"/>
                    </a:lnTo>
                    <a:lnTo>
                      <a:pt x="2" y="92"/>
                    </a:lnTo>
                    <a:lnTo>
                      <a:pt x="0" y="114"/>
                    </a:lnTo>
                    <a:lnTo>
                      <a:pt x="2" y="136"/>
                    </a:lnTo>
                    <a:lnTo>
                      <a:pt x="8" y="158"/>
                    </a:lnTo>
                    <a:lnTo>
                      <a:pt x="8" y="158"/>
                    </a:lnTo>
                    <a:lnTo>
                      <a:pt x="18" y="178"/>
                    </a:lnTo>
                    <a:lnTo>
                      <a:pt x="32" y="196"/>
                    </a:lnTo>
                    <a:lnTo>
                      <a:pt x="50" y="210"/>
                    </a:lnTo>
                    <a:lnTo>
                      <a:pt x="70" y="220"/>
                    </a:lnTo>
                    <a:lnTo>
                      <a:pt x="90" y="228"/>
                    </a:lnTo>
                    <a:lnTo>
                      <a:pt x="112" y="230"/>
                    </a:lnTo>
                    <a:lnTo>
                      <a:pt x="134" y="228"/>
                    </a:lnTo>
                    <a:lnTo>
                      <a:pt x="156" y="222"/>
                    </a:lnTo>
                    <a:lnTo>
                      <a:pt x="156" y="222"/>
                    </a:lnTo>
                    <a:lnTo>
                      <a:pt x="178" y="210"/>
                    </a:lnTo>
                    <a:lnTo>
                      <a:pt x="194" y="196"/>
                    </a:lnTo>
                    <a:lnTo>
                      <a:pt x="208" y="180"/>
                    </a:lnTo>
                    <a:lnTo>
                      <a:pt x="220" y="160"/>
                    </a:lnTo>
                    <a:lnTo>
                      <a:pt x="226" y="140"/>
                    </a:lnTo>
                    <a:lnTo>
                      <a:pt x="228" y="118"/>
                    </a:lnTo>
                    <a:lnTo>
                      <a:pt x="226" y="94"/>
                    </a:lnTo>
                    <a:lnTo>
                      <a:pt x="220" y="72"/>
                    </a:lnTo>
                    <a:lnTo>
                      <a:pt x="220" y="72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34" name="Freeform 33"/>
              <p:cNvSpPr>
                <a:spLocks/>
              </p:cNvSpPr>
              <p:nvPr/>
            </p:nvSpPr>
            <p:spPr bwMode="auto">
              <a:xfrm>
                <a:off x="11671300" y="5868988"/>
                <a:ext cx="285750" cy="361950"/>
              </a:xfrm>
              <a:custGeom>
                <a:avLst/>
                <a:gdLst>
                  <a:gd name="T0" fmla="*/ 116 w 180"/>
                  <a:gd name="T1" fmla="*/ 28 h 228"/>
                  <a:gd name="T2" fmla="*/ 116 w 180"/>
                  <a:gd name="T3" fmla="*/ 28 h 228"/>
                  <a:gd name="T4" fmla="*/ 132 w 180"/>
                  <a:gd name="T5" fmla="*/ 24 h 228"/>
                  <a:gd name="T6" fmla="*/ 148 w 180"/>
                  <a:gd name="T7" fmla="*/ 20 h 228"/>
                  <a:gd name="T8" fmla="*/ 164 w 180"/>
                  <a:gd name="T9" fmla="*/ 20 h 228"/>
                  <a:gd name="T10" fmla="*/ 180 w 180"/>
                  <a:gd name="T11" fmla="*/ 22 h 228"/>
                  <a:gd name="T12" fmla="*/ 180 w 180"/>
                  <a:gd name="T13" fmla="*/ 22 h 228"/>
                  <a:gd name="T14" fmla="*/ 168 w 180"/>
                  <a:gd name="T15" fmla="*/ 14 h 228"/>
                  <a:gd name="T16" fmla="*/ 156 w 180"/>
                  <a:gd name="T17" fmla="*/ 8 h 228"/>
                  <a:gd name="T18" fmla="*/ 142 w 180"/>
                  <a:gd name="T19" fmla="*/ 4 h 228"/>
                  <a:gd name="T20" fmla="*/ 128 w 180"/>
                  <a:gd name="T21" fmla="*/ 2 h 228"/>
                  <a:gd name="T22" fmla="*/ 114 w 180"/>
                  <a:gd name="T23" fmla="*/ 0 h 228"/>
                  <a:gd name="T24" fmla="*/ 100 w 180"/>
                  <a:gd name="T25" fmla="*/ 2 h 228"/>
                  <a:gd name="T26" fmla="*/ 86 w 180"/>
                  <a:gd name="T27" fmla="*/ 4 h 228"/>
                  <a:gd name="T28" fmla="*/ 70 w 180"/>
                  <a:gd name="T29" fmla="*/ 10 h 228"/>
                  <a:gd name="T30" fmla="*/ 70 w 180"/>
                  <a:gd name="T31" fmla="*/ 10 h 228"/>
                  <a:gd name="T32" fmla="*/ 50 w 180"/>
                  <a:gd name="T33" fmla="*/ 20 h 228"/>
                  <a:gd name="T34" fmla="*/ 32 w 180"/>
                  <a:gd name="T35" fmla="*/ 34 h 228"/>
                  <a:gd name="T36" fmla="*/ 18 w 180"/>
                  <a:gd name="T37" fmla="*/ 52 h 228"/>
                  <a:gd name="T38" fmla="*/ 8 w 180"/>
                  <a:gd name="T39" fmla="*/ 70 h 228"/>
                  <a:gd name="T40" fmla="*/ 2 w 180"/>
                  <a:gd name="T41" fmla="*/ 92 h 228"/>
                  <a:gd name="T42" fmla="*/ 0 w 180"/>
                  <a:gd name="T43" fmla="*/ 114 h 228"/>
                  <a:gd name="T44" fmla="*/ 2 w 180"/>
                  <a:gd name="T45" fmla="*/ 136 h 228"/>
                  <a:gd name="T46" fmla="*/ 8 w 180"/>
                  <a:gd name="T47" fmla="*/ 158 h 228"/>
                  <a:gd name="T48" fmla="*/ 8 w 180"/>
                  <a:gd name="T49" fmla="*/ 158 h 228"/>
                  <a:gd name="T50" fmla="*/ 14 w 180"/>
                  <a:gd name="T51" fmla="*/ 172 h 228"/>
                  <a:gd name="T52" fmla="*/ 22 w 180"/>
                  <a:gd name="T53" fmla="*/ 184 h 228"/>
                  <a:gd name="T54" fmla="*/ 32 w 180"/>
                  <a:gd name="T55" fmla="*/ 196 h 228"/>
                  <a:gd name="T56" fmla="*/ 42 w 180"/>
                  <a:gd name="T57" fmla="*/ 204 h 228"/>
                  <a:gd name="T58" fmla="*/ 54 w 180"/>
                  <a:gd name="T59" fmla="*/ 212 h 228"/>
                  <a:gd name="T60" fmla="*/ 66 w 180"/>
                  <a:gd name="T61" fmla="*/ 220 h 228"/>
                  <a:gd name="T62" fmla="*/ 80 w 180"/>
                  <a:gd name="T63" fmla="*/ 224 h 228"/>
                  <a:gd name="T64" fmla="*/ 94 w 180"/>
                  <a:gd name="T65" fmla="*/ 228 h 228"/>
                  <a:gd name="T66" fmla="*/ 94 w 180"/>
                  <a:gd name="T67" fmla="*/ 228 h 228"/>
                  <a:gd name="T68" fmla="*/ 80 w 180"/>
                  <a:gd name="T69" fmla="*/ 218 h 228"/>
                  <a:gd name="T70" fmla="*/ 70 w 180"/>
                  <a:gd name="T71" fmla="*/ 206 h 228"/>
                  <a:gd name="T72" fmla="*/ 60 w 180"/>
                  <a:gd name="T73" fmla="*/ 192 h 228"/>
                  <a:gd name="T74" fmla="*/ 54 w 180"/>
                  <a:gd name="T75" fmla="*/ 178 h 228"/>
                  <a:gd name="T76" fmla="*/ 54 w 180"/>
                  <a:gd name="T77" fmla="*/ 178 h 228"/>
                  <a:gd name="T78" fmla="*/ 46 w 180"/>
                  <a:gd name="T79" fmla="*/ 156 h 228"/>
                  <a:gd name="T80" fmla="*/ 46 w 180"/>
                  <a:gd name="T81" fmla="*/ 134 h 228"/>
                  <a:gd name="T82" fmla="*/ 48 w 180"/>
                  <a:gd name="T83" fmla="*/ 112 h 228"/>
                  <a:gd name="T84" fmla="*/ 54 w 180"/>
                  <a:gd name="T85" fmla="*/ 90 h 228"/>
                  <a:gd name="T86" fmla="*/ 64 w 180"/>
                  <a:gd name="T87" fmla="*/ 70 h 228"/>
                  <a:gd name="T88" fmla="*/ 78 w 180"/>
                  <a:gd name="T89" fmla="*/ 54 h 228"/>
                  <a:gd name="T90" fmla="*/ 96 w 180"/>
                  <a:gd name="T91" fmla="*/ 40 h 228"/>
                  <a:gd name="T92" fmla="*/ 116 w 180"/>
                  <a:gd name="T93" fmla="*/ 28 h 228"/>
                  <a:gd name="T94" fmla="*/ 116 w 180"/>
                  <a:gd name="T95" fmla="*/ 2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0" h="228">
                    <a:moveTo>
                      <a:pt x="116" y="28"/>
                    </a:moveTo>
                    <a:lnTo>
                      <a:pt x="116" y="28"/>
                    </a:lnTo>
                    <a:lnTo>
                      <a:pt x="132" y="24"/>
                    </a:lnTo>
                    <a:lnTo>
                      <a:pt x="148" y="20"/>
                    </a:lnTo>
                    <a:lnTo>
                      <a:pt x="164" y="20"/>
                    </a:lnTo>
                    <a:lnTo>
                      <a:pt x="180" y="22"/>
                    </a:lnTo>
                    <a:lnTo>
                      <a:pt x="180" y="22"/>
                    </a:lnTo>
                    <a:lnTo>
                      <a:pt x="168" y="14"/>
                    </a:lnTo>
                    <a:lnTo>
                      <a:pt x="156" y="8"/>
                    </a:lnTo>
                    <a:lnTo>
                      <a:pt x="142" y="4"/>
                    </a:lnTo>
                    <a:lnTo>
                      <a:pt x="128" y="2"/>
                    </a:lnTo>
                    <a:lnTo>
                      <a:pt x="114" y="0"/>
                    </a:lnTo>
                    <a:lnTo>
                      <a:pt x="100" y="2"/>
                    </a:lnTo>
                    <a:lnTo>
                      <a:pt x="86" y="4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50" y="20"/>
                    </a:lnTo>
                    <a:lnTo>
                      <a:pt x="32" y="34"/>
                    </a:lnTo>
                    <a:lnTo>
                      <a:pt x="18" y="52"/>
                    </a:lnTo>
                    <a:lnTo>
                      <a:pt x="8" y="70"/>
                    </a:lnTo>
                    <a:lnTo>
                      <a:pt x="2" y="92"/>
                    </a:lnTo>
                    <a:lnTo>
                      <a:pt x="0" y="114"/>
                    </a:lnTo>
                    <a:lnTo>
                      <a:pt x="2" y="136"/>
                    </a:lnTo>
                    <a:lnTo>
                      <a:pt x="8" y="158"/>
                    </a:lnTo>
                    <a:lnTo>
                      <a:pt x="8" y="158"/>
                    </a:lnTo>
                    <a:lnTo>
                      <a:pt x="14" y="172"/>
                    </a:lnTo>
                    <a:lnTo>
                      <a:pt x="22" y="184"/>
                    </a:lnTo>
                    <a:lnTo>
                      <a:pt x="32" y="196"/>
                    </a:lnTo>
                    <a:lnTo>
                      <a:pt x="42" y="204"/>
                    </a:lnTo>
                    <a:lnTo>
                      <a:pt x="54" y="212"/>
                    </a:lnTo>
                    <a:lnTo>
                      <a:pt x="66" y="220"/>
                    </a:lnTo>
                    <a:lnTo>
                      <a:pt x="80" y="224"/>
                    </a:lnTo>
                    <a:lnTo>
                      <a:pt x="94" y="228"/>
                    </a:lnTo>
                    <a:lnTo>
                      <a:pt x="94" y="228"/>
                    </a:lnTo>
                    <a:lnTo>
                      <a:pt x="80" y="218"/>
                    </a:lnTo>
                    <a:lnTo>
                      <a:pt x="70" y="206"/>
                    </a:lnTo>
                    <a:lnTo>
                      <a:pt x="60" y="192"/>
                    </a:lnTo>
                    <a:lnTo>
                      <a:pt x="54" y="178"/>
                    </a:lnTo>
                    <a:lnTo>
                      <a:pt x="54" y="178"/>
                    </a:lnTo>
                    <a:lnTo>
                      <a:pt x="46" y="156"/>
                    </a:lnTo>
                    <a:lnTo>
                      <a:pt x="46" y="134"/>
                    </a:lnTo>
                    <a:lnTo>
                      <a:pt x="48" y="112"/>
                    </a:lnTo>
                    <a:lnTo>
                      <a:pt x="54" y="90"/>
                    </a:lnTo>
                    <a:lnTo>
                      <a:pt x="64" y="70"/>
                    </a:lnTo>
                    <a:lnTo>
                      <a:pt x="78" y="54"/>
                    </a:lnTo>
                    <a:lnTo>
                      <a:pt x="96" y="40"/>
                    </a:lnTo>
                    <a:lnTo>
                      <a:pt x="116" y="28"/>
                    </a:lnTo>
                    <a:lnTo>
                      <a:pt x="116" y="28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35" name="Freeform 34"/>
              <p:cNvSpPr>
                <a:spLocks/>
              </p:cNvSpPr>
              <p:nvPr/>
            </p:nvSpPr>
            <p:spPr bwMode="auto">
              <a:xfrm>
                <a:off x="12134850" y="5494338"/>
                <a:ext cx="2359025" cy="4797425"/>
              </a:xfrm>
              <a:custGeom>
                <a:avLst/>
                <a:gdLst>
                  <a:gd name="T0" fmla="*/ 6 w 1486"/>
                  <a:gd name="T1" fmla="*/ 332 h 3022"/>
                  <a:gd name="T2" fmla="*/ 0 w 1486"/>
                  <a:gd name="T3" fmla="*/ 298 h 3022"/>
                  <a:gd name="T4" fmla="*/ 2 w 1486"/>
                  <a:gd name="T5" fmla="*/ 266 h 3022"/>
                  <a:gd name="T6" fmla="*/ 10 w 1486"/>
                  <a:gd name="T7" fmla="*/ 234 h 3022"/>
                  <a:gd name="T8" fmla="*/ 24 w 1486"/>
                  <a:gd name="T9" fmla="*/ 206 h 3022"/>
                  <a:gd name="T10" fmla="*/ 44 w 1486"/>
                  <a:gd name="T11" fmla="*/ 182 h 3022"/>
                  <a:gd name="T12" fmla="*/ 68 w 1486"/>
                  <a:gd name="T13" fmla="*/ 160 h 3022"/>
                  <a:gd name="T14" fmla="*/ 96 w 1486"/>
                  <a:gd name="T15" fmla="*/ 142 h 3022"/>
                  <a:gd name="T16" fmla="*/ 128 w 1486"/>
                  <a:gd name="T17" fmla="*/ 132 h 3022"/>
                  <a:gd name="T18" fmla="*/ 620 w 1486"/>
                  <a:gd name="T19" fmla="*/ 6 h 3022"/>
                  <a:gd name="T20" fmla="*/ 654 w 1486"/>
                  <a:gd name="T21" fmla="*/ 0 h 3022"/>
                  <a:gd name="T22" fmla="*/ 686 w 1486"/>
                  <a:gd name="T23" fmla="*/ 2 h 3022"/>
                  <a:gd name="T24" fmla="*/ 718 w 1486"/>
                  <a:gd name="T25" fmla="*/ 8 h 3022"/>
                  <a:gd name="T26" fmla="*/ 748 w 1486"/>
                  <a:gd name="T27" fmla="*/ 22 h 3022"/>
                  <a:gd name="T28" fmla="*/ 774 w 1486"/>
                  <a:gd name="T29" fmla="*/ 40 h 3022"/>
                  <a:gd name="T30" fmla="*/ 796 w 1486"/>
                  <a:gd name="T31" fmla="*/ 62 h 3022"/>
                  <a:gd name="T32" fmla="*/ 812 w 1486"/>
                  <a:gd name="T33" fmla="*/ 90 h 3022"/>
                  <a:gd name="T34" fmla="*/ 824 w 1486"/>
                  <a:gd name="T35" fmla="*/ 122 h 3022"/>
                  <a:gd name="T36" fmla="*/ 1482 w 1486"/>
                  <a:gd name="T37" fmla="*/ 2686 h 3022"/>
                  <a:gd name="T38" fmla="*/ 1486 w 1486"/>
                  <a:gd name="T39" fmla="*/ 2720 h 3022"/>
                  <a:gd name="T40" fmla="*/ 1486 w 1486"/>
                  <a:gd name="T41" fmla="*/ 2752 h 3022"/>
                  <a:gd name="T42" fmla="*/ 1476 w 1486"/>
                  <a:gd name="T43" fmla="*/ 2784 h 3022"/>
                  <a:gd name="T44" fmla="*/ 1464 w 1486"/>
                  <a:gd name="T45" fmla="*/ 2814 h 3022"/>
                  <a:gd name="T46" fmla="*/ 1444 w 1486"/>
                  <a:gd name="T47" fmla="*/ 2840 h 3022"/>
                  <a:gd name="T48" fmla="*/ 1420 w 1486"/>
                  <a:gd name="T49" fmla="*/ 2862 h 3022"/>
                  <a:gd name="T50" fmla="*/ 1392 w 1486"/>
                  <a:gd name="T51" fmla="*/ 2880 h 3022"/>
                  <a:gd name="T52" fmla="*/ 1360 w 1486"/>
                  <a:gd name="T53" fmla="*/ 2890 h 3022"/>
                  <a:gd name="T54" fmla="*/ 868 w 1486"/>
                  <a:gd name="T55" fmla="*/ 3016 h 3022"/>
                  <a:gd name="T56" fmla="*/ 834 w 1486"/>
                  <a:gd name="T57" fmla="*/ 3022 h 3022"/>
                  <a:gd name="T58" fmla="*/ 802 w 1486"/>
                  <a:gd name="T59" fmla="*/ 3020 h 3022"/>
                  <a:gd name="T60" fmla="*/ 770 w 1486"/>
                  <a:gd name="T61" fmla="*/ 3012 h 3022"/>
                  <a:gd name="T62" fmla="*/ 740 w 1486"/>
                  <a:gd name="T63" fmla="*/ 2998 h 3022"/>
                  <a:gd name="T64" fmla="*/ 714 w 1486"/>
                  <a:gd name="T65" fmla="*/ 2980 h 3022"/>
                  <a:gd name="T66" fmla="*/ 692 w 1486"/>
                  <a:gd name="T67" fmla="*/ 2956 h 3022"/>
                  <a:gd name="T68" fmla="*/ 674 w 1486"/>
                  <a:gd name="T69" fmla="*/ 2928 h 3022"/>
                  <a:gd name="T70" fmla="*/ 662 w 1486"/>
                  <a:gd name="T71" fmla="*/ 2896 h 30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86" h="3022">
                    <a:moveTo>
                      <a:pt x="6" y="332"/>
                    </a:moveTo>
                    <a:lnTo>
                      <a:pt x="6" y="332"/>
                    </a:lnTo>
                    <a:lnTo>
                      <a:pt x="2" y="316"/>
                    </a:lnTo>
                    <a:lnTo>
                      <a:pt x="0" y="298"/>
                    </a:lnTo>
                    <a:lnTo>
                      <a:pt x="0" y="282"/>
                    </a:lnTo>
                    <a:lnTo>
                      <a:pt x="2" y="266"/>
                    </a:lnTo>
                    <a:lnTo>
                      <a:pt x="6" y="250"/>
                    </a:lnTo>
                    <a:lnTo>
                      <a:pt x="10" y="234"/>
                    </a:lnTo>
                    <a:lnTo>
                      <a:pt x="16" y="220"/>
                    </a:lnTo>
                    <a:lnTo>
                      <a:pt x="24" y="206"/>
                    </a:lnTo>
                    <a:lnTo>
                      <a:pt x="34" y="194"/>
                    </a:lnTo>
                    <a:lnTo>
                      <a:pt x="44" y="182"/>
                    </a:lnTo>
                    <a:lnTo>
                      <a:pt x="56" y="170"/>
                    </a:lnTo>
                    <a:lnTo>
                      <a:pt x="68" y="160"/>
                    </a:lnTo>
                    <a:lnTo>
                      <a:pt x="82" y="150"/>
                    </a:lnTo>
                    <a:lnTo>
                      <a:pt x="96" y="142"/>
                    </a:lnTo>
                    <a:lnTo>
                      <a:pt x="112" y="136"/>
                    </a:lnTo>
                    <a:lnTo>
                      <a:pt x="128" y="132"/>
                    </a:lnTo>
                    <a:lnTo>
                      <a:pt x="620" y="6"/>
                    </a:lnTo>
                    <a:lnTo>
                      <a:pt x="620" y="6"/>
                    </a:lnTo>
                    <a:lnTo>
                      <a:pt x="636" y="2"/>
                    </a:lnTo>
                    <a:lnTo>
                      <a:pt x="654" y="0"/>
                    </a:lnTo>
                    <a:lnTo>
                      <a:pt x="670" y="0"/>
                    </a:lnTo>
                    <a:lnTo>
                      <a:pt x="686" y="2"/>
                    </a:lnTo>
                    <a:lnTo>
                      <a:pt x="702" y="4"/>
                    </a:lnTo>
                    <a:lnTo>
                      <a:pt x="718" y="8"/>
                    </a:lnTo>
                    <a:lnTo>
                      <a:pt x="734" y="14"/>
                    </a:lnTo>
                    <a:lnTo>
                      <a:pt x="748" y="22"/>
                    </a:lnTo>
                    <a:lnTo>
                      <a:pt x="760" y="30"/>
                    </a:lnTo>
                    <a:lnTo>
                      <a:pt x="774" y="40"/>
                    </a:lnTo>
                    <a:lnTo>
                      <a:pt x="786" y="50"/>
                    </a:lnTo>
                    <a:lnTo>
                      <a:pt x="796" y="62"/>
                    </a:lnTo>
                    <a:lnTo>
                      <a:pt x="804" y="76"/>
                    </a:lnTo>
                    <a:lnTo>
                      <a:pt x="812" y="90"/>
                    </a:lnTo>
                    <a:lnTo>
                      <a:pt x="820" y="106"/>
                    </a:lnTo>
                    <a:lnTo>
                      <a:pt x="824" y="122"/>
                    </a:lnTo>
                    <a:lnTo>
                      <a:pt x="1482" y="2686"/>
                    </a:lnTo>
                    <a:lnTo>
                      <a:pt x="1482" y="2686"/>
                    </a:lnTo>
                    <a:lnTo>
                      <a:pt x="1486" y="2702"/>
                    </a:lnTo>
                    <a:lnTo>
                      <a:pt x="1486" y="2720"/>
                    </a:lnTo>
                    <a:lnTo>
                      <a:pt x="1486" y="2736"/>
                    </a:lnTo>
                    <a:lnTo>
                      <a:pt x="1486" y="2752"/>
                    </a:lnTo>
                    <a:lnTo>
                      <a:pt x="1482" y="2768"/>
                    </a:lnTo>
                    <a:lnTo>
                      <a:pt x="1476" y="2784"/>
                    </a:lnTo>
                    <a:lnTo>
                      <a:pt x="1470" y="2798"/>
                    </a:lnTo>
                    <a:lnTo>
                      <a:pt x="1464" y="2814"/>
                    </a:lnTo>
                    <a:lnTo>
                      <a:pt x="1454" y="2826"/>
                    </a:lnTo>
                    <a:lnTo>
                      <a:pt x="1444" y="2840"/>
                    </a:lnTo>
                    <a:lnTo>
                      <a:pt x="1432" y="2852"/>
                    </a:lnTo>
                    <a:lnTo>
                      <a:pt x="1420" y="2862"/>
                    </a:lnTo>
                    <a:lnTo>
                      <a:pt x="1406" y="2872"/>
                    </a:lnTo>
                    <a:lnTo>
                      <a:pt x="1392" y="2880"/>
                    </a:lnTo>
                    <a:lnTo>
                      <a:pt x="1376" y="2886"/>
                    </a:lnTo>
                    <a:lnTo>
                      <a:pt x="1360" y="2890"/>
                    </a:lnTo>
                    <a:lnTo>
                      <a:pt x="868" y="3016"/>
                    </a:lnTo>
                    <a:lnTo>
                      <a:pt x="868" y="3016"/>
                    </a:lnTo>
                    <a:lnTo>
                      <a:pt x="852" y="3020"/>
                    </a:lnTo>
                    <a:lnTo>
                      <a:pt x="834" y="3022"/>
                    </a:lnTo>
                    <a:lnTo>
                      <a:pt x="818" y="3022"/>
                    </a:lnTo>
                    <a:lnTo>
                      <a:pt x="802" y="3020"/>
                    </a:lnTo>
                    <a:lnTo>
                      <a:pt x="786" y="3018"/>
                    </a:lnTo>
                    <a:lnTo>
                      <a:pt x="770" y="3012"/>
                    </a:lnTo>
                    <a:lnTo>
                      <a:pt x="754" y="3006"/>
                    </a:lnTo>
                    <a:lnTo>
                      <a:pt x="740" y="2998"/>
                    </a:lnTo>
                    <a:lnTo>
                      <a:pt x="726" y="2990"/>
                    </a:lnTo>
                    <a:lnTo>
                      <a:pt x="714" y="2980"/>
                    </a:lnTo>
                    <a:lnTo>
                      <a:pt x="702" y="2968"/>
                    </a:lnTo>
                    <a:lnTo>
                      <a:pt x="692" y="2956"/>
                    </a:lnTo>
                    <a:lnTo>
                      <a:pt x="682" y="2942"/>
                    </a:lnTo>
                    <a:lnTo>
                      <a:pt x="674" y="2928"/>
                    </a:lnTo>
                    <a:lnTo>
                      <a:pt x="668" y="2912"/>
                    </a:lnTo>
                    <a:lnTo>
                      <a:pt x="662" y="2896"/>
                    </a:lnTo>
                    <a:lnTo>
                      <a:pt x="6" y="332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36" name="Freeform 35"/>
              <p:cNvSpPr>
                <a:spLocks/>
              </p:cNvSpPr>
              <p:nvPr/>
            </p:nvSpPr>
            <p:spPr bwMode="auto">
              <a:xfrm>
                <a:off x="12544425" y="5815013"/>
                <a:ext cx="361950" cy="361950"/>
              </a:xfrm>
              <a:custGeom>
                <a:avLst/>
                <a:gdLst>
                  <a:gd name="T0" fmla="*/ 196 w 228"/>
                  <a:gd name="T1" fmla="*/ 34 h 228"/>
                  <a:gd name="T2" fmla="*/ 196 w 228"/>
                  <a:gd name="T3" fmla="*/ 34 h 228"/>
                  <a:gd name="T4" fmla="*/ 178 w 228"/>
                  <a:gd name="T5" fmla="*/ 20 h 228"/>
                  <a:gd name="T6" fmla="*/ 158 w 228"/>
                  <a:gd name="T7" fmla="*/ 8 h 228"/>
                  <a:gd name="T8" fmla="*/ 138 w 228"/>
                  <a:gd name="T9" fmla="*/ 2 h 228"/>
                  <a:gd name="T10" fmla="*/ 116 w 228"/>
                  <a:gd name="T11" fmla="*/ 0 h 228"/>
                  <a:gd name="T12" fmla="*/ 94 w 228"/>
                  <a:gd name="T13" fmla="*/ 2 h 228"/>
                  <a:gd name="T14" fmla="*/ 72 w 228"/>
                  <a:gd name="T15" fmla="*/ 8 h 228"/>
                  <a:gd name="T16" fmla="*/ 52 w 228"/>
                  <a:gd name="T17" fmla="*/ 18 h 228"/>
                  <a:gd name="T18" fmla="*/ 34 w 228"/>
                  <a:gd name="T19" fmla="*/ 32 h 228"/>
                  <a:gd name="T20" fmla="*/ 34 w 228"/>
                  <a:gd name="T21" fmla="*/ 32 h 228"/>
                  <a:gd name="T22" fmla="*/ 20 w 228"/>
                  <a:gd name="T23" fmla="*/ 50 h 228"/>
                  <a:gd name="T24" fmla="*/ 8 w 228"/>
                  <a:gd name="T25" fmla="*/ 70 h 228"/>
                  <a:gd name="T26" fmla="*/ 2 w 228"/>
                  <a:gd name="T27" fmla="*/ 92 h 228"/>
                  <a:gd name="T28" fmla="*/ 0 w 228"/>
                  <a:gd name="T29" fmla="*/ 112 h 228"/>
                  <a:gd name="T30" fmla="*/ 2 w 228"/>
                  <a:gd name="T31" fmla="*/ 134 h 228"/>
                  <a:gd name="T32" fmla="*/ 8 w 228"/>
                  <a:gd name="T33" fmla="*/ 156 h 228"/>
                  <a:gd name="T34" fmla="*/ 18 w 228"/>
                  <a:gd name="T35" fmla="*/ 176 h 228"/>
                  <a:gd name="T36" fmla="*/ 32 w 228"/>
                  <a:gd name="T37" fmla="*/ 194 h 228"/>
                  <a:gd name="T38" fmla="*/ 32 w 228"/>
                  <a:gd name="T39" fmla="*/ 194 h 228"/>
                  <a:gd name="T40" fmla="*/ 50 w 228"/>
                  <a:gd name="T41" fmla="*/ 210 h 228"/>
                  <a:gd name="T42" fmla="*/ 70 w 228"/>
                  <a:gd name="T43" fmla="*/ 220 h 228"/>
                  <a:gd name="T44" fmla="*/ 92 w 228"/>
                  <a:gd name="T45" fmla="*/ 226 h 228"/>
                  <a:gd name="T46" fmla="*/ 112 w 228"/>
                  <a:gd name="T47" fmla="*/ 228 h 228"/>
                  <a:gd name="T48" fmla="*/ 134 w 228"/>
                  <a:gd name="T49" fmla="*/ 226 h 228"/>
                  <a:gd name="T50" fmla="*/ 156 w 228"/>
                  <a:gd name="T51" fmla="*/ 220 h 228"/>
                  <a:gd name="T52" fmla="*/ 176 w 228"/>
                  <a:gd name="T53" fmla="*/ 210 h 228"/>
                  <a:gd name="T54" fmla="*/ 194 w 228"/>
                  <a:gd name="T55" fmla="*/ 196 h 228"/>
                  <a:gd name="T56" fmla="*/ 194 w 228"/>
                  <a:gd name="T57" fmla="*/ 196 h 228"/>
                  <a:gd name="T58" fmla="*/ 210 w 228"/>
                  <a:gd name="T59" fmla="*/ 178 h 228"/>
                  <a:gd name="T60" fmla="*/ 220 w 228"/>
                  <a:gd name="T61" fmla="*/ 158 h 228"/>
                  <a:gd name="T62" fmla="*/ 226 w 228"/>
                  <a:gd name="T63" fmla="*/ 138 h 228"/>
                  <a:gd name="T64" fmla="*/ 228 w 228"/>
                  <a:gd name="T65" fmla="*/ 116 h 228"/>
                  <a:gd name="T66" fmla="*/ 226 w 228"/>
                  <a:gd name="T67" fmla="*/ 94 h 228"/>
                  <a:gd name="T68" fmla="*/ 220 w 228"/>
                  <a:gd name="T69" fmla="*/ 72 h 228"/>
                  <a:gd name="T70" fmla="*/ 210 w 228"/>
                  <a:gd name="T71" fmla="*/ 52 h 228"/>
                  <a:gd name="T72" fmla="*/ 196 w 228"/>
                  <a:gd name="T73" fmla="*/ 34 h 228"/>
                  <a:gd name="T74" fmla="*/ 196 w 228"/>
                  <a:gd name="T75" fmla="*/ 34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8" h="228">
                    <a:moveTo>
                      <a:pt x="196" y="34"/>
                    </a:moveTo>
                    <a:lnTo>
                      <a:pt x="196" y="34"/>
                    </a:lnTo>
                    <a:lnTo>
                      <a:pt x="178" y="20"/>
                    </a:lnTo>
                    <a:lnTo>
                      <a:pt x="158" y="8"/>
                    </a:lnTo>
                    <a:lnTo>
                      <a:pt x="138" y="2"/>
                    </a:lnTo>
                    <a:lnTo>
                      <a:pt x="116" y="0"/>
                    </a:lnTo>
                    <a:lnTo>
                      <a:pt x="94" y="2"/>
                    </a:lnTo>
                    <a:lnTo>
                      <a:pt x="72" y="8"/>
                    </a:lnTo>
                    <a:lnTo>
                      <a:pt x="52" y="18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20" y="50"/>
                    </a:lnTo>
                    <a:lnTo>
                      <a:pt x="8" y="70"/>
                    </a:lnTo>
                    <a:lnTo>
                      <a:pt x="2" y="92"/>
                    </a:lnTo>
                    <a:lnTo>
                      <a:pt x="0" y="112"/>
                    </a:lnTo>
                    <a:lnTo>
                      <a:pt x="2" y="134"/>
                    </a:lnTo>
                    <a:lnTo>
                      <a:pt x="8" y="156"/>
                    </a:lnTo>
                    <a:lnTo>
                      <a:pt x="18" y="176"/>
                    </a:lnTo>
                    <a:lnTo>
                      <a:pt x="32" y="194"/>
                    </a:lnTo>
                    <a:lnTo>
                      <a:pt x="32" y="194"/>
                    </a:lnTo>
                    <a:lnTo>
                      <a:pt x="50" y="210"/>
                    </a:lnTo>
                    <a:lnTo>
                      <a:pt x="70" y="220"/>
                    </a:lnTo>
                    <a:lnTo>
                      <a:pt x="92" y="226"/>
                    </a:lnTo>
                    <a:lnTo>
                      <a:pt x="112" y="228"/>
                    </a:lnTo>
                    <a:lnTo>
                      <a:pt x="134" y="226"/>
                    </a:lnTo>
                    <a:lnTo>
                      <a:pt x="156" y="220"/>
                    </a:lnTo>
                    <a:lnTo>
                      <a:pt x="176" y="210"/>
                    </a:lnTo>
                    <a:lnTo>
                      <a:pt x="194" y="196"/>
                    </a:lnTo>
                    <a:lnTo>
                      <a:pt x="194" y="196"/>
                    </a:lnTo>
                    <a:lnTo>
                      <a:pt x="210" y="178"/>
                    </a:lnTo>
                    <a:lnTo>
                      <a:pt x="220" y="158"/>
                    </a:lnTo>
                    <a:lnTo>
                      <a:pt x="226" y="138"/>
                    </a:lnTo>
                    <a:lnTo>
                      <a:pt x="228" y="116"/>
                    </a:lnTo>
                    <a:lnTo>
                      <a:pt x="226" y="94"/>
                    </a:lnTo>
                    <a:lnTo>
                      <a:pt x="220" y="72"/>
                    </a:lnTo>
                    <a:lnTo>
                      <a:pt x="210" y="52"/>
                    </a:lnTo>
                    <a:lnTo>
                      <a:pt x="196" y="34"/>
                    </a:lnTo>
                    <a:lnTo>
                      <a:pt x="196" y="34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37" name="Freeform 36"/>
              <p:cNvSpPr>
                <a:spLocks/>
              </p:cNvSpPr>
              <p:nvPr/>
            </p:nvSpPr>
            <p:spPr bwMode="auto">
              <a:xfrm>
                <a:off x="12544425" y="5815013"/>
                <a:ext cx="222250" cy="361950"/>
              </a:xfrm>
              <a:custGeom>
                <a:avLst/>
                <a:gdLst>
                  <a:gd name="T0" fmla="*/ 84 w 140"/>
                  <a:gd name="T1" fmla="*/ 32 h 228"/>
                  <a:gd name="T2" fmla="*/ 84 w 140"/>
                  <a:gd name="T3" fmla="*/ 32 h 228"/>
                  <a:gd name="T4" fmla="*/ 96 w 140"/>
                  <a:gd name="T5" fmla="*/ 22 h 228"/>
                  <a:gd name="T6" fmla="*/ 110 w 140"/>
                  <a:gd name="T7" fmla="*/ 14 h 228"/>
                  <a:gd name="T8" fmla="*/ 124 w 140"/>
                  <a:gd name="T9" fmla="*/ 8 h 228"/>
                  <a:gd name="T10" fmla="*/ 140 w 140"/>
                  <a:gd name="T11" fmla="*/ 2 h 228"/>
                  <a:gd name="T12" fmla="*/ 140 w 140"/>
                  <a:gd name="T13" fmla="*/ 2 h 228"/>
                  <a:gd name="T14" fmla="*/ 126 w 140"/>
                  <a:gd name="T15" fmla="*/ 0 h 228"/>
                  <a:gd name="T16" fmla="*/ 112 w 140"/>
                  <a:gd name="T17" fmla="*/ 0 h 228"/>
                  <a:gd name="T18" fmla="*/ 98 w 140"/>
                  <a:gd name="T19" fmla="*/ 0 h 228"/>
                  <a:gd name="T20" fmla="*/ 84 w 140"/>
                  <a:gd name="T21" fmla="*/ 4 h 228"/>
                  <a:gd name="T22" fmla="*/ 70 w 140"/>
                  <a:gd name="T23" fmla="*/ 8 h 228"/>
                  <a:gd name="T24" fmla="*/ 58 w 140"/>
                  <a:gd name="T25" fmla="*/ 14 h 228"/>
                  <a:gd name="T26" fmla="*/ 46 w 140"/>
                  <a:gd name="T27" fmla="*/ 22 h 228"/>
                  <a:gd name="T28" fmla="*/ 34 w 140"/>
                  <a:gd name="T29" fmla="*/ 32 h 228"/>
                  <a:gd name="T30" fmla="*/ 34 w 140"/>
                  <a:gd name="T31" fmla="*/ 32 h 228"/>
                  <a:gd name="T32" fmla="*/ 20 w 140"/>
                  <a:gd name="T33" fmla="*/ 50 h 228"/>
                  <a:gd name="T34" fmla="*/ 8 w 140"/>
                  <a:gd name="T35" fmla="*/ 70 h 228"/>
                  <a:gd name="T36" fmla="*/ 2 w 140"/>
                  <a:gd name="T37" fmla="*/ 92 h 228"/>
                  <a:gd name="T38" fmla="*/ 0 w 140"/>
                  <a:gd name="T39" fmla="*/ 112 h 228"/>
                  <a:gd name="T40" fmla="*/ 2 w 140"/>
                  <a:gd name="T41" fmla="*/ 134 h 228"/>
                  <a:gd name="T42" fmla="*/ 8 w 140"/>
                  <a:gd name="T43" fmla="*/ 156 h 228"/>
                  <a:gd name="T44" fmla="*/ 18 w 140"/>
                  <a:gd name="T45" fmla="*/ 176 h 228"/>
                  <a:gd name="T46" fmla="*/ 32 w 140"/>
                  <a:gd name="T47" fmla="*/ 194 h 228"/>
                  <a:gd name="T48" fmla="*/ 32 w 140"/>
                  <a:gd name="T49" fmla="*/ 194 h 228"/>
                  <a:gd name="T50" fmla="*/ 44 w 140"/>
                  <a:gd name="T51" fmla="*/ 204 h 228"/>
                  <a:gd name="T52" fmla="*/ 56 w 140"/>
                  <a:gd name="T53" fmla="*/ 212 h 228"/>
                  <a:gd name="T54" fmla="*/ 68 w 140"/>
                  <a:gd name="T55" fmla="*/ 220 h 228"/>
                  <a:gd name="T56" fmla="*/ 82 w 140"/>
                  <a:gd name="T57" fmla="*/ 224 h 228"/>
                  <a:gd name="T58" fmla="*/ 96 w 140"/>
                  <a:gd name="T59" fmla="*/ 228 h 228"/>
                  <a:gd name="T60" fmla="*/ 110 w 140"/>
                  <a:gd name="T61" fmla="*/ 228 h 228"/>
                  <a:gd name="T62" fmla="*/ 124 w 140"/>
                  <a:gd name="T63" fmla="*/ 228 h 228"/>
                  <a:gd name="T64" fmla="*/ 138 w 140"/>
                  <a:gd name="T65" fmla="*/ 226 h 228"/>
                  <a:gd name="T66" fmla="*/ 138 w 140"/>
                  <a:gd name="T67" fmla="*/ 226 h 228"/>
                  <a:gd name="T68" fmla="*/ 122 w 140"/>
                  <a:gd name="T69" fmla="*/ 222 h 228"/>
                  <a:gd name="T70" fmla="*/ 108 w 140"/>
                  <a:gd name="T71" fmla="*/ 214 h 228"/>
                  <a:gd name="T72" fmla="*/ 94 w 140"/>
                  <a:gd name="T73" fmla="*/ 206 h 228"/>
                  <a:gd name="T74" fmla="*/ 82 w 140"/>
                  <a:gd name="T75" fmla="*/ 194 h 228"/>
                  <a:gd name="T76" fmla="*/ 82 w 140"/>
                  <a:gd name="T77" fmla="*/ 194 h 228"/>
                  <a:gd name="T78" fmla="*/ 68 w 140"/>
                  <a:gd name="T79" fmla="*/ 176 h 228"/>
                  <a:gd name="T80" fmla="*/ 58 w 140"/>
                  <a:gd name="T81" fmla="*/ 156 h 228"/>
                  <a:gd name="T82" fmla="*/ 52 w 140"/>
                  <a:gd name="T83" fmla="*/ 136 h 228"/>
                  <a:gd name="T84" fmla="*/ 50 w 140"/>
                  <a:gd name="T85" fmla="*/ 114 h 228"/>
                  <a:gd name="T86" fmla="*/ 52 w 140"/>
                  <a:gd name="T87" fmla="*/ 92 h 228"/>
                  <a:gd name="T88" fmla="*/ 58 w 140"/>
                  <a:gd name="T89" fmla="*/ 70 h 228"/>
                  <a:gd name="T90" fmla="*/ 68 w 140"/>
                  <a:gd name="T91" fmla="*/ 50 h 228"/>
                  <a:gd name="T92" fmla="*/ 84 w 140"/>
                  <a:gd name="T93" fmla="*/ 32 h 228"/>
                  <a:gd name="T94" fmla="*/ 84 w 140"/>
                  <a:gd name="T95" fmla="*/ 32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228">
                    <a:moveTo>
                      <a:pt x="84" y="32"/>
                    </a:moveTo>
                    <a:lnTo>
                      <a:pt x="84" y="32"/>
                    </a:lnTo>
                    <a:lnTo>
                      <a:pt x="96" y="22"/>
                    </a:lnTo>
                    <a:lnTo>
                      <a:pt x="110" y="14"/>
                    </a:lnTo>
                    <a:lnTo>
                      <a:pt x="124" y="8"/>
                    </a:lnTo>
                    <a:lnTo>
                      <a:pt x="140" y="2"/>
                    </a:lnTo>
                    <a:lnTo>
                      <a:pt x="140" y="2"/>
                    </a:lnTo>
                    <a:lnTo>
                      <a:pt x="126" y="0"/>
                    </a:lnTo>
                    <a:lnTo>
                      <a:pt x="112" y="0"/>
                    </a:lnTo>
                    <a:lnTo>
                      <a:pt x="98" y="0"/>
                    </a:lnTo>
                    <a:lnTo>
                      <a:pt x="84" y="4"/>
                    </a:lnTo>
                    <a:lnTo>
                      <a:pt x="70" y="8"/>
                    </a:lnTo>
                    <a:lnTo>
                      <a:pt x="58" y="14"/>
                    </a:lnTo>
                    <a:lnTo>
                      <a:pt x="46" y="2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20" y="50"/>
                    </a:lnTo>
                    <a:lnTo>
                      <a:pt x="8" y="70"/>
                    </a:lnTo>
                    <a:lnTo>
                      <a:pt x="2" y="92"/>
                    </a:lnTo>
                    <a:lnTo>
                      <a:pt x="0" y="112"/>
                    </a:lnTo>
                    <a:lnTo>
                      <a:pt x="2" y="134"/>
                    </a:lnTo>
                    <a:lnTo>
                      <a:pt x="8" y="156"/>
                    </a:lnTo>
                    <a:lnTo>
                      <a:pt x="18" y="176"/>
                    </a:lnTo>
                    <a:lnTo>
                      <a:pt x="32" y="194"/>
                    </a:lnTo>
                    <a:lnTo>
                      <a:pt x="32" y="194"/>
                    </a:lnTo>
                    <a:lnTo>
                      <a:pt x="44" y="204"/>
                    </a:lnTo>
                    <a:lnTo>
                      <a:pt x="56" y="212"/>
                    </a:lnTo>
                    <a:lnTo>
                      <a:pt x="68" y="220"/>
                    </a:lnTo>
                    <a:lnTo>
                      <a:pt x="82" y="224"/>
                    </a:lnTo>
                    <a:lnTo>
                      <a:pt x="96" y="228"/>
                    </a:lnTo>
                    <a:lnTo>
                      <a:pt x="110" y="228"/>
                    </a:lnTo>
                    <a:lnTo>
                      <a:pt x="124" y="228"/>
                    </a:lnTo>
                    <a:lnTo>
                      <a:pt x="138" y="226"/>
                    </a:lnTo>
                    <a:lnTo>
                      <a:pt x="138" y="226"/>
                    </a:lnTo>
                    <a:lnTo>
                      <a:pt x="122" y="222"/>
                    </a:lnTo>
                    <a:lnTo>
                      <a:pt x="108" y="214"/>
                    </a:lnTo>
                    <a:lnTo>
                      <a:pt x="94" y="206"/>
                    </a:lnTo>
                    <a:lnTo>
                      <a:pt x="82" y="194"/>
                    </a:lnTo>
                    <a:lnTo>
                      <a:pt x="82" y="194"/>
                    </a:lnTo>
                    <a:lnTo>
                      <a:pt x="68" y="176"/>
                    </a:lnTo>
                    <a:lnTo>
                      <a:pt x="58" y="156"/>
                    </a:lnTo>
                    <a:lnTo>
                      <a:pt x="52" y="136"/>
                    </a:lnTo>
                    <a:lnTo>
                      <a:pt x="50" y="114"/>
                    </a:lnTo>
                    <a:lnTo>
                      <a:pt x="52" y="92"/>
                    </a:lnTo>
                    <a:lnTo>
                      <a:pt x="58" y="70"/>
                    </a:lnTo>
                    <a:lnTo>
                      <a:pt x="68" y="50"/>
                    </a:lnTo>
                    <a:lnTo>
                      <a:pt x="84" y="32"/>
                    </a:lnTo>
                    <a:lnTo>
                      <a:pt x="84" y="32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38" name="Freeform 37"/>
              <p:cNvSpPr>
                <a:spLocks/>
              </p:cNvSpPr>
              <p:nvPr/>
            </p:nvSpPr>
            <p:spPr bwMode="auto">
              <a:xfrm>
                <a:off x="12931775" y="4948238"/>
                <a:ext cx="3695700" cy="4378325"/>
              </a:xfrm>
              <a:custGeom>
                <a:avLst/>
                <a:gdLst>
                  <a:gd name="T0" fmla="*/ 32 w 2328"/>
                  <a:gd name="T1" fmla="*/ 572 h 2758"/>
                  <a:gd name="T2" fmla="*/ 16 w 2328"/>
                  <a:gd name="T3" fmla="*/ 544 h 2758"/>
                  <a:gd name="T4" fmla="*/ 4 w 2328"/>
                  <a:gd name="T5" fmla="*/ 512 h 2758"/>
                  <a:gd name="T6" fmla="*/ 0 w 2328"/>
                  <a:gd name="T7" fmla="*/ 480 h 2758"/>
                  <a:gd name="T8" fmla="*/ 2 w 2328"/>
                  <a:gd name="T9" fmla="*/ 448 h 2758"/>
                  <a:gd name="T10" fmla="*/ 10 w 2328"/>
                  <a:gd name="T11" fmla="*/ 418 h 2758"/>
                  <a:gd name="T12" fmla="*/ 24 w 2328"/>
                  <a:gd name="T13" fmla="*/ 388 h 2758"/>
                  <a:gd name="T14" fmla="*/ 44 w 2328"/>
                  <a:gd name="T15" fmla="*/ 362 h 2758"/>
                  <a:gd name="T16" fmla="*/ 70 w 2328"/>
                  <a:gd name="T17" fmla="*/ 340 h 2758"/>
                  <a:gd name="T18" fmla="*/ 476 w 2328"/>
                  <a:gd name="T19" fmla="*/ 36 h 2758"/>
                  <a:gd name="T20" fmla="*/ 506 w 2328"/>
                  <a:gd name="T21" fmla="*/ 18 h 2758"/>
                  <a:gd name="T22" fmla="*/ 536 w 2328"/>
                  <a:gd name="T23" fmla="*/ 6 h 2758"/>
                  <a:gd name="T24" fmla="*/ 568 w 2328"/>
                  <a:gd name="T25" fmla="*/ 2 h 2758"/>
                  <a:gd name="T26" fmla="*/ 600 w 2328"/>
                  <a:gd name="T27" fmla="*/ 2 h 2758"/>
                  <a:gd name="T28" fmla="*/ 630 w 2328"/>
                  <a:gd name="T29" fmla="*/ 8 h 2758"/>
                  <a:gd name="T30" fmla="*/ 660 w 2328"/>
                  <a:gd name="T31" fmla="*/ 22 h 2758"/>
                  <a:gd name="T32" fmla="*/ 686 w 2328"/>
                  <a:gd name="T33" fmla="*/ 40 h 2758"/>
                  <a:gd name="T34" fmla="*/ 710 w 2328"/>
                  <a:gd name="T35" fmla="*/ 66 h 2758"/>
                  <a:gd name="T36" fmla="*/ 2294 w 2328"/>
                  <a:gd name="T37" fmla="*/ 2184 h 2758"/>
                  <a:gd name="T38" fmla="*/ 2312 w 2328"/>
                  <a:gd name="T39" fmla="*/ 2214 h 2758"/>
                  <a:gd name="T40" fmla="*/ 2324 w 2328"/>
                  <a:gd name="T41" fmla="*/ 2246 h 2758"/>
                  <a:gd name="T42" fmla="*/ 2328 w 2328"/>
                  <a:gd name="T43" fmla="*/ 2278 h 2758"/>
                  <a:gd name="T44" fmla="*/ 2326 w 2328"/>
                  <a:gd name="T45" fmla="*/ 2310 h 2758"/>
                  <a:gd name="T46" fmla="*/ 2318 w 2328"/>
                  <a:gd name="T47" fmla="*/ 2342 h 2758"/>
                  <a:gd name="T48" fmla="*/ 2304 w 2328"/>
                  <a:gd name="T49" fmla="*/ 2372 h 2758"/>
                  <a:gd name="T50" fmla="*/ 2286 w 2328"/>
                  <a:gd name="T51" fmla="*/ 2398 h 2758"/>
                  <a:gd name="T52" fmla="*/ 2260 w 2328"/>
                  <a:gd name="T53" fmla="*/ 2422 h 2758"/>
                  <a:gd name="T54" fmla="*/ 1854 w 2328"/>
                  <a:gd name="T55" fmla="*/ 2726 h 2758"/>
                  <a:gd name="T56" fmla="*/ 1824 w 2328"/>
                  <a:gd name="T57" fmla="*/ 2742 h 2758"/>
                  <a:gd name="T58" fmla="*/ 1794 w 2328"/>
                  <a:gd name="T59" fmla="*/ 2754 h 2758"/>
                  <a:gd name="T60" fmla="*/ 1762 w 2328"/>
                  <a:gd name="T61" fmla="*/ 2758 h 2758"/>
                  <a:gd name="T62" fmla="*/ 1728 w 2328"/>
                  <a:gd name="T63" fmla="*/ 2758 h 2758"/>
                  <a:gd name="T64" fmla="*/ 1698 w 2328"/>
                  <a:gd name="T65" fmla="*/ 2750 h 2758"/>
                  <a:gd name="T66" fmla="*/ 1668 w 2328"/>
                  <a:gd name="T67" fmla="*/ 2736 h 2758"/>
                  <a:gd name="T68" fmla="*/ 1640 w 2328"/>
                  <a:gd name="T69" fmla="*/ 2716 h 2758"/>
                  <a:gd name="T70" fmla="*/ 1618 w 2328"/>
                  <a:gd name="T71" fmla="*/ 2692 h 2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28" h="2758">
                    <a:moveTo>
                      <a:pt x="32" y="572"/>
                    </a:moveTo>
                    <a:lnTo>
                      <a:pt x="32" y="572"/>
                    </a:lnTo>
                    <a:lnTo>
                      <a:pt x="24" y="558"/>
                    </a:lnTo>
                    <a:lnTo>
                      <a:pt x="16" y="544"/>
                    </a:lnTo>
                    <a:lnTo>
                      <a:pt x="8" y="528"/>
                    </a:lnTo>
                    <a:lnTo>
                      <a:pt x="4" y="512"/>
                    </a:lnTo>
                    <a:lnTo>
                      <a:pt x="2" y="496"/>
                    </a:lnTo>
                    <a:lnTo>
                      <a:pt x="0" y="480"/>
                    </a:lnTo>
                    <a:lnTo>
                      <a:pt x="0" y="464"/>
                    </a:lnTo>
                    <a:lnTo>
                      <a:pt x="2" y="448"/>
                    </a:lnTo>
                    <a:lnTo>
                      <a:pt x="6" y="434"/>
                    </a:lnTo>
                    <a:lnTo>
                      <a:pt x="10" y="418"/>
                    </a:lnTo>
                    <a:lnTo>
                      <a:pt x="18" y="404"/>
                    </a:lnTo>
                    <a:lnTo>
                      <a:pt x="24" y="388"/>
                    </a:lnTo>
                    <a:lnTo>
                      <a:pt x="34" y="376"/>
                    </a:lnTo>
                    <a:lnTo>
                      <a:pt x="44" y="362"/>
                    </a:lnTo>
                    <a:lnTo>
                      <a:pt x="56" y="350"/>
                    </a:lnTo>
                    <a:lnTo>
                      <a:pt x="70" y="340"/>
                    </a:lnTo>
                    <a:lnTo>
                      <a:pt x="476" y="36"/>
                    </a:lnTo>
                    <a:lnTo>
                      <a:pt x="476" y="36"/>
                    </a:lnTo>
                    <a:lnTo>
                      <a:pt x="490" y="26"/>
                    </a:lnTo>
                    <a:lnTo>
                      <a:pt x="506" y="18"/>
                    </a:lnTo>
                    <a:lnTo>
                      <a:pt x="520" y="12"/>
                    </a:lnTo>
                    <a:lnTo>
                      <a:pt x="536" y="6"/>
                    </a:lnTo>
                    <a:lnTo>
                      <a:pt x="552" y="4"/>
                    </a:lnTo>
                    <a:lnTo>
                      <a:pt x="568" y="2"/>
                    </a:lnTo>
                    <a:lnTo>
                      <a:pt x="584" y="0"/>
                    </a:lnTo>
                    <a:lnTo>
                      <a:pt x="600" y="2"/>
                    </a:lnTo>
                    <a:lnTo>
                      <a:pt x="616" y="4"/>
                    </a:lnTo>
                    <a:lnTo>
                      <a:pt x="630" y="8"/>
                    </a:lnTo>
                    <a:lnTo>
                      <a:pt x="646" y="14"/>
                    </a:lnTo>
                    <a:lnTo>
                      <a:pt x="660" y="22"/>
                    </a:lnTo>
                    <a:lnTo>
                      <a:pt x="674" y="30"/>
                    </a:lnTo>
                    <a:lnTo>
                      <a:pt x="686" y="40"/>
                    </a:lnTo>
                    <a:lnTo>
                      <a:pt x="698" y="52"/>
                    </a:lnTo>
                    <a:lnTo>
                      <a:pt x="710" y="66"/>
                    </a:lnTo>
                    <a:lnTo>
                      <a:pt x="2294" y="2184"/>
                    </a:lnTo>
                    <a:lnTo>
                      <a:pt x="2294" y="2184"/>
                    </a:lnTo>
                    <a:lnTo>
                      <a:pt x="2304" y="2200"/>
                    </a:lnTo>
                    <a:lnTo>
                      <a:pt x="2312" y="2214"/>
                    </a:lnTo>
                    <a:lnTo>
                      <a:pt x="2318" y="2230"/>
                    </a:lnTo>
                    <a:lnTo>
                      <a:pt x="2324" y="2246"/>
                    </a:lnTo>
                    <a:lnTo>
                      <a:pt x="2326" y="2262"/>
                    </a:lnTo>
                    <a:lnTo>
                      <a:pt x="2328" y="2278"/>
                    </a:lnTo>
                    <a:lnTo>
                      <a:pt x="2328" y="2294"/>
                    </a:lnTo>
                    <a:lnTo>
                      <a:pt x="2326" y="2310"/>
                    </a:lnTo>
                    <a:lnTo>
                      <a:pt x="2322" y="2326"/>
                    </a:lnTo>
                    <a:lnTo>
                      <a:pt x="2318" y="2342"/>
                    </a:lnTo>
                    <a:lnTo>
                      <a:pt x="2312" y="2358"/>
                    </a:lnTo>
                    <a:lnTo>
                      <a:pt x="2304" y="2372"/>
                    </a:lnTo>
                    <a:lnTo>
                      <a:pt x="2296" y="2386"/>
                    </a:lnTo>
                    <a:lnTo>
                      <a:pt x="2286" y="2398"/>
                    </a:lnTo>
                    <a:lnTo>
                      <a:pt x="2274" y="2410"/>
                    </a:lnTo>
                    <a:lnTo>
                      <a:pt x="2260" y="2422"/>
                    </a:lnTo>
                    <a:lnTo>
                      <a:pt x="1854" y="2726"/>
                    </a:lnTo>
                    <a:lnTo>
                      <a:pt x="1854" y="2726"/>
                    </a:lnTo>
                    <a:lnTo>
                      <a:pt x="1840" y="2734"/>
                    </a:lnTo>
                    <a:lnTo>
                      <a:pt x="1824" y="2742"/>
                    </a:lnTo>
                    <a:lnTo>
                      <a:pt x="1810" y="2750"/>
                    </a:lnTo>
                    <a:lnTo>
                      <a:pt x="1794" y="2754"/>
                    </a:lnTo>
                    <a:lnTo>
                      <a:pt x="1778" y="2758"/>
                    </a:lnTo>
                    <a:lnTo>
                      <a:pt x="1762" y="2758"/>
                    </a:lnTo>
                    <a:lnTo>
                      <a:pt x="1744" y="2758"/>
                    </a:lnTo>
                    <a:lnTo>
                      <a:pt x="1728" y="2758"/>
                    </a:lnTo>
                    <a:lnTo>
                      <a:pt x="1712" y="2754"/>
                    </a:lnTo>
                    <a:lnTo>
                      <a:pt x="1698" y="2750"/>
                    </a:lnTo>
                    <a:lnTo>
                      <a:pt x="1682" y="2744"/>
                    </a:lnTo>
                    <a:lnTo>
                      <a:pt x="1668" y="2736"/>
                    </a:lnTo>
                    <a:lnTo>
                      <a:pt x="1654" y="2726"/>
                    </a:lnTo>
                    <a:lnTo>
                      <a:pt x="1640" y="2716"/>
                    </a:lnTo>
                    <a:lnTo>
                      <a:pt x="1628" y="2704"/>
                    </a:lnTo>
                    <a:lnTo>
                      <a:pt x="1618" y="2692"/>
                    </a:lnTo>
                    <a:lnTo>
                      <a:pt x="32" y="572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39" name="Freeform 38"/>
              <p:cNvSpPr>
                <a:spLocks/>
              </p:cNvSpPr>
              <p:nvPr/>
            </p:nvSpPr>
            <p:spPr bwMode="auto">
              <a:xfrm>
                <a:off x="13328650" y="5430838"/>
                <a:ext cx="365125" cy="361950"/>
              </a:xfrm>
              <a:custGeom>
                <a:avLst/>
                <a:gdLst>
                  <a:gd name="T0" fmla="*/ 160 w 230"/>
                  <a:gd name="T1" fmla="*/ 8 h 228"/>
                  <a:gd name="T2" fmla="*/ 160 w 230"/>
                  <a:gd name="T3" fmla="*/ 8 h 228"/>
                  <a:gd name="T4" fmla="*/ 138 w 230"/>
                  <a:gd name="T5" fmla="*/ 2 h 228"/>
                  <a:gd name="T6" fmla="*/ 116 w 230"/>
                  <a:gd name="T7" fmla="*/ 0 h 228"/>
                  <a:gd name="T8" fmla="*/ 94 w 230"/>
                  <a:gd name="T9" fmla="*/ 2 h 228"/>
                  <a:gd name="T10" fmla="*/ 72 w 230"/>
                  <a:gd name="T11" fmla="*/ 8 h 228"/>
                  <a:gd name="T12" fmla="*/ 54 w 230"/>
                  <a:gd name="T13" fmla="*/ 18 h 228"/>
                  <a:gd name="T14" fmla="*/ 36 w 230"/>
                  <a:gd name="T15" fmla="*/ 32 h 228"/>
                  <a:gd name="T16" fmla="*/ 22 w 230"/>
                  <a:gd name="T17" fmla="*/ 48 h 228"/>
                  <a:gd name="T18" fmla="*/ 10 w 230"/>
                  <a:gd name="T19" fmla="*/ 68 h 228"/>
                  <a:gd name="T20" fmla="*/ 10 w 230"/>
                  <a:gd name="T21" fmla="*/ 68 h 228"/>
                  <a:gd name="T22" fmla="*/ 4 w 230"/>
                  <a:gd name="T23" fmla="*/ 90 h 228"/>
                  <a:gd name="T24" fmla="*/ 0 w 230"/>
                  <a:gd name="T25" fmla="*/ 114 h 228"/>
                  <a:gd name="T26" fmla="*/ 2 w 230"/>
                  <a:gd name="T27" fmla="*/ 136 h 228"/>
                  <a:gd name="T28" fmla="*/ 10 w 230"/>
                  <a:gd name="T29" fmla="*/ 156 h 228"/>
                  <a:gd name="T30" fmla="*/ 20 w 230"/>
                  <a:gd name="T31" fmla="*/ 176 h 228"/>
                  <a:gd name="T32" fmla="*/ 32 w 230"/>
                  <a:gd name="T33" fmla="*/ 194 h 228"/>
                  <a:gd name="T34" fmla="*/ 50 w 230"/>
                  <a:gd name="T35" fmla="*/ 208 h 228"/>
                  <a:gd name="T36" fmla="*/ 70 w 230"/>
                  <a:gd name="T37" fmla="*/ 218 h 228"/>
                  <a:gd name="T38" fmla="*/ 70 w 230"/>
                  <a:gd name="T39" fmla="*/ 218 h 228"/>
                  <a:gd name="T40" fmla="*/ 92 w 230"/>
                  <a:gd name="T41" fmla="*/ 226 h 228"/>
                  <a:gd name="T42" fmla="*/ 114 w 230"/>
                  <a:gd name="T43" fmla="*/ 228 h 228"/>
                  <a:gd name="T44" fmla="*/ 136 w 230"/>
                  <a:gd name="T45" fmla="*/ 226 h 228"/>
                  <a:gd name="T46" fmla="*/ 158 w 230"/>
                  <a:gd name="T47" fmla="*/ 220 h 228"/>
                  <a:gd name="T48" fmla="*/ 178 w 230"/>
                  <a:gd name="T49" fmla="*/ 210 h 228"/>
                  <a:gd name="T50" fmla="*/ 194 w 230"/>
                  <a:gd name="T51" fmla="*/ 196 h 228"/>
                  <a:gd name="T52" fmla="*/ 210 w 230"/>
                  <a:gd name="T53" fmla="*/ 180 h 228"/>
                  <a:gd name="T54" fmla="*/ 220 w 230"/>
                  <a:gd name="T55" fmla="*/ 158 h 228"/>
                  <a:gd name="T56" fmla="*/ 220 w 230"/>
                  <a:gd name="T57" fmla="*/ 158 h 228"/>
                  <a:gd name="T58" fmla="*/ 228 w 230"/>
                  <a:gd name="T59" fmla="*/ 136 h 228"/>
                  <a:gd name="T60" fmla="*/ 230 w 230"/>
                  <a:gd name="T61" fmla="*/ 114 h 228"/>
                  <a:gd name="T62" fmla="*/ 228 w 230"/>
                  <a:gd name="T63" fmla="*/ 92 h 228"/>
                  <a:gd name="T64" fmla="*/ 222 w 230"/>
                  <a:gd name="T65" fmla="*/ 72 h 228"/>
                  <a:gd name="T66" fmla="*/ 212 w 230"/>
                  <a:gd name="T67" fmla="*/ 52 h 228"/>
                  <a:gd name="T68" fmla="*/ 198 w 230"/>
                  <a:gd name="T69" fmla="*/ 34 h 228"/>
                  <a:gd name="T70" fmla="*/ 180 w 230"/>
                  <a:gd name="T71" fmla="*/ 20 h 228"/>
                  <a:gd name="T72" fmla="*/ 160 w 230"/>
                  <a:gd name="T73" fmla="*/ 8 h 228"/>
                  <a:gd name="T74" fmla="*/ 160 w 230"/>
                  <a:gd name="T75" fmla="*/ 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0" h="228">
                    <a:moveTo>
                      <a:pt x="160" y="8"/>
                    </a:moveTo>
                    <a:lnTo>
                      <a:pt x="160" y="8"/>
                    </a:lnTo>
                    <a:lnTo>
                      <a:pt x="138" y="2"/>
                    </a:lnTo>
                    <a:lnTo>
                      <a:pt x="116" y="0"/>
                    </a:lnTo>
                    <a:lnTo>
                      <a:pt x="94" y="2"/>
                    </a:lnTo>
                    <a:lnTo>
                      <a:pt x="72" y="8"/>
                    </a:lnTo>
                    <a:lnTo>
                      <a:pt x="54" y="18"/>
                    </a:lnTo>
                    <a:lnTo>
                      <a:pt x="36" y="32"/>
                    </a:lnTo>
                    <a:lnTo>
                      <a:pt x="22" y="48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4" y="90"/>
                    </a:lnTo>
                    <a:lnTo>
                      <a:pt x="0" y="114"/>
                    </a:lnTo>
                    <a:lnTo>
                      <a:pt x="2" y="136"/>
                    </a:lnTo>
                    <a:lnTo>
                      <a:pt x="10" y="156"/>
                    </a:lnTo>
                    <a:lnTo>
                      <a:pt x="20" y="176"/>
                    </a:lnTo>
                    <a:lnTo>
                      <a:pt x="32" y="194"/>
                    </a:lnTo>
                    <a:lnTo>
                      <a:pt x="50" y="208"/>
                    </a:lnTo>
                    <a:lnTo>
                      <a:pt x="70" y="218"/>
                    </a:lnTo>
                    <a:lnTo>
                      <a:pt x="70" y="218"/>
                    </a:lnTo>
                    <a:lnTo>
                      <a:pt x="92" y="226"/>
                    </a:lnTo>
                    <a:lnTo>
                      <a:pt x="114" y="228"/>
                    </a:lnTo>
                    <a:lnTo>
                      <a:pt x="136" y="226"/>
                    </a:lnTo>
                    <a:lnTo>
                      <a:pt x="158" y="220"/>
                    </a:lnTo>
                    <a:lnTo>
                      <a:pt x="178" y="210"/>
                    </a:lnTo>
                    <a:lnTo>
                      <a:pt x="194" y="196"/>
                    </a:lnTo>
                    <a:lnTo>
                      <a:pt x="210" y="180"/>
                    </a:lnTo>
                    <a:lnTo>
                      <a:pt x="220" y="158"/>
                    </a:lnTo>
                    <a:lnTo>
                      <a:pt x="220" y="158"/>
                    </a:lnTo>
                    <a:lnTo>
                      <a:pt x="228" y="136"/>
                    </a:lnTo>
                    <a:lnTo>
                      <a:pt x="230" y="114"/>
                    </a:lnTo>
                    <a:lnTo>
                      <a:pt x="228" y="92"/>
                    </a:lnTo>
                    <a:lnTo>
                      <a:pt x="222" y="72"/>
                    </a:lnTo>
                    <a:lnTo>
                      <a:pt x="212" y="52"/>
                    </a:lnTo>
                    <a:lnTo>
                      <a:pt x="198" y="34"/>
                    </a:lnTo>
                    <a:lnTo>
                      <a:pt x="180" y="20"/>
                    </a:lnTo>
                    <a:lnTo>
                      <a:pt x="160" y="8"/>
                    </a:lnTo>
                    <a:lnTo>
                      <a:pt x="160" y="8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40" name="Freeform 39"/>
              <p:cNvSpPr>
                <a:spLocks/>
              </p:cNvSpPr>
              <p:nvPr/>
            </p:nvSpPr>
            <p:spPr bwMode="auto">
              <a:xfrm>
                <a:off x="13328650" y="5430838"/>
                <a:ext cx="285750" cy="361950"/>
              </a:xfrm>
              <a:custGeom>
                <a:avLst/>
                <a:gdLst>
                  <a:gd name="T0" fmla="*/ 56 w 180"/>
                  <a:gd name="T1" fmla="*/ 50 h 228"/>
                  <a:gd name="T2" fmla="*/ 56 w 180"/>
                  <a:gd name="T3" fmla="*/ 50 h 228"/>
                  <a:gd name="T4" fmla="*/ 64 w 180"/>
                  <a:gd name="T5" fmla="*/ 36 h 228"/>
                  <a:gd name="T6" fmla="*/ 74 w 180"/>
                  <a:gd name="T7" fmla="*/ 22 h 228"/>
                  <a:gd name="T8" fmla="*/ 84 w 180"/>
                  <a:gd name="T9" fmla="*/ 10 h 228"/>
                  <a:gd name="T10" fmla="*/ 98 w 180"/>
                  <a:gd name="T11" fmla="*/ 0 h 228"/>
                  <a:gd name="T12" fmla="*/ 98 w 180"/>
                  <a:gd name="T13" fmla="*/ 0 h 228"/>
                  <a:gd name="T14" fmla="*/ 84 w 180"/>
                  <a:gd name="T15" fmla="*/ 4 h 228"/>
                  <a:gd name="T16" fmla="*/ 70 w 180"/>
                  <a:gd name="T17" fmla="*/ 8 h 228"/>
                  <a:gd name="T18" fmla="*/ 58 w 180"/>
                  <a:gd name="T19" fmla="*/ 16 h 228"/>
                  <a:gd name="T20" fmla="*/ 46 w 180"/>
                  <a:gd name="T21" fmla="*/ 24 h 228"/>
                  <a:gd name="T22" fmla="*/ 34 w 180"/>
                  <a:gd name="T23" fmla="*/ 32 h 228"/>
                  <a:gd name="T24" fmla="*/ 26 w 180"/>
                  <a:gd name="T25" fmla="*/ 44 h 228"/>
                  <a:gd name="T26" fmla="*/ 16 w 180"/>
                  <a:gd name="T27" fmla="*/ 56 h 228"/>
                  <a:gd name="T28" fmla="*/ 10 w 180"/>
                  <a:gd name="T29" fmla="*/ 68 h 228"/>
                  <a:gd name="T30" fmla="*/ 10 w 180"/>
                  <a:gd name="T31" fmla="*/ 68 h 228"/>
                  <a:gd name="T32" fmla="*/ 4 w 180"/>
                  <a:gd name="T33" fmla="*/ 90 h 228"/>
                  <a:gd name="T34" fmla="*/ 0 w 180"/>
                  <a:gd name="T35" fmla="*/ 114 h 228"/>
                  <a:gd name="T36" fmla="*/ 2 w 180"/>
                  <a:gd name="T37" fmla="*/ 136 h 228"/>
                  <a:gd name="T38" fmla="*/ 10 w 180"/>
                  <a:gd name="T39" fmla="*/ 156 h 228"/>
                  <a:gd name="T40" fmla="*/ 20 w 180"/>
                  <a:gd name="T41" fmla="*/ 176 h 228"/>
                  <a:gd name="T42" fmla="*/ 32 w 180"/>
                  <a:gd name="T43" fmla="*/ 194 h 228"/>
                  <a:gd name="T44" fmla="*/ 50 w 180"/>
                  <a:gd name="T45" fmla="*/ 208 h 228"/>
                  <a:gd name="T46" fmla="*/ 70 w 180"/>
                  <a:gd name="T47" fmla="*/ 218 h 228"/>
                  <a:gd name="T48" fmla="*/ 70 w 180"/>
                  <a:gd name="T49" fmla="*/ 218 h 228"/>
                  <a:gd name="T50" fmla="*/ 84 w 180"/>
                  <a:gd name="T51" fmla="*/ 224 h 228"/>
                  <a:gd name="T52" fmla="*/ 98 w 180"/>
                  <a:gd name="T53" fmla="*/ 228 h 228"/>
                  <a:gd name="T54" fmla="*/ 114 w 180"/>
                  <a:gd name="T55" fmla="*/ 228 h 228"/>
                  <a:gd name="T56" fmla="*/ 128 w 180"/>
                  <a:gd name="T57" fmla="*/ 228 h 228"/>
                  <a:gd name="T58" fmla="*/ 142 w 180"/>
                  <a:gd name="T59" fmla="*/ 226 h 228"/>
                  <a:gd name="T60" fmla="*/ 154 w 180"/>
                  <a:gd name="T61" fmla="*/ 222 h 228"/>
                  <a:gd name="T62" fmla="*/ 168 w 180"/>
                  <a:gd name="T63" fmla="*/ 216 h 228"/>
                  <a:gd name="T64" fmla="*/ 180 w 180"/>
                  <a:gd name="T65" fmla="*/ 208 h 228"/>
                  <a:gd name="T66" fmla="*/ 180 w 180"/>
                  <a:gd name="T67" fmla="*/ 208 h 228"/>
                  <a:gd name="T68" fmla="*/ 164 w 180"/>
                  <a:gd name="T69" fmla="*/ 210 h 228"/>
                  <a:gd name="T70" fmla="*/ 148 w 180"/>
                  <a:gd name="T71" fmla="*/ 208 h 228"/>
                  <a:gd name="T72" fmla="*/ 132 w 180"/>
                  <a:gd name="T73" fmla="*/ 206 h 228"/>
                  <a:gd name="T74" fmla="*/ 116 w 180"/>
                  <a:gd name="T75" fmla="*/ 200 h 228"/>
                  <a:gd name="T76" fmla="*/ 116 w 180"/>
                  <a:gd name="T77" fmla="*/ 200 h 228"/>
                  <a:gd name="T78" fmla="*/ 96 w 180"/>
                  <a:gd name="T79" fmla="*/ 190 h 228"/>
                  <a:gd name="T80" fmla="*/ 80 w 180"/>
                  <a:gd name="T81" fmla="*/ 174 h 228"/>
                  <a:gd name="T82" fmla="*/ 66 w 180"/>
                  <a:gd name="T83" fmla="*/ 158 h 228"/>
                  <a:gd name="T84" fmla="*/ 56 w 180"/>
                  <a:gd name="T85" fmla="*/ 138 h 228"/>
                  <a:gd name="T86" fmla="*/ 50 w 180"/>
                  <a:gd name="T87" fmla="*/ 116 h 228"/>
                  <a:gd name="T88" fmla="*/ 48 w 180"/>
                  <a:gd name="T89" fmla="*/ 94 h 228"/>
                  <a:gd name="T90" fmla="*/ 50 w 180"/>
                  <a:gd name="T91" fmla="*/ 72 h 228"/>
                  <a:gd name="T92" fmla="*/ 56 w 180"/>
                  <a:gd name="T93" fmla="*/ 50 h 228"/>
                  <a:gd name="T94" fmla="*/ 56 w 180"/>
                  <a:gd name="T95" fmla="*/ 5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0" h="228">
                    <a:moveTo>
                      <a:pt x="56" y="50"/>
                    </a:moveTo>
                    <a:lnTo>
                      <a:pt x="56" y="50"/>
                    </a:lnTo>
                    <a:lnTo>
                      <a:pt x="64" y="36"/>
                    </a:lnTo>
                    <a:lnTo>
                      <a:pt x="74" y="22"/>
                    </a:lnTo>
                    <a:lnTo>
                      <a:pt x="84" y="10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84" y="4"/>
                    </a:lnTo>
                    <a:lnTo>
                      <a:pt x="70" y="8"/>
                    </a:lnTo>
                    <a:lnTo>
                      <a:pt x="58" y="16"/>
                    </a:lnTo>
                    <a:lnTo>
                      <a:pt x="46" y="24"/>
                    </a:lnTo>
                    <a:lnTo>
                      <a:pt x="34" y="32"/>
                    </a:lnTo>
                    <a:lnTo>
                      <a:pt x="26" y="44"/>
                    </a:lnTo>
                    <a:lnTo>
                      <a:pt x="16" y="56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4" y="90"/>
                    </a:lnTo>
                    <a:lnTo>
                      <a:pt x="0" y="114"/>
                    </a:lnTo>
                    <a:lnTo>
                      <a:pt x="2" y="136"/>
                    </a:lnTo>
                    <a:lnTo>
                      <a:pt x="10" y="156"/>
                    </a:lnTo>
                    <a:lnTo>
                      <a:pt x="20" y="176"/>
                    </a:lnTo>
                    <a:lnTo>
                      <a:pt x="32" y="194"/>
                    </a:lnTo>
                    <a:lnTo>
                      <a:pt x="50" y="208"/>
                    </a:lnTo>
                    <a:lnTo>
                      <a:pt x="70" y="218"/>
                    </a:lnTo>
                    <a:lnTo>
                      <a:pt x="70" y="218"/>
                    </a:lnTo>
                    <a:lnTo>
                      <a:pt x="84" y="224"/>
                    </a:lnTo>
                    <a:lnTo>
                      <a:pt x="98" y="228"/>
                    </a:lnTo>
                    <a:lnTo>
                      <a:pt x="114" y="228"/>
                    </a:lnTo>
                    <a:lnTo>
                      <a:pt x="128" y="228"/>
                    </a:lnTo>
                    <a:lnTo>
                      <a:pt x="142" y="226"/>
                    </a:lnTo>
                    <a:lnTo>
                      <a:pt x="154" y="222"/>
                    </a:lnTo>
                    <a:lnTo>
                      <a:pt x="168" y="216"/>
                    </a:lnTo>
                    <a:lnTo>
                      <a:pt x="180" y="208"/>
                    </a:lnTo>
                    <a:lnTo>
                      <a:pt x="180" y="208"/>
                    </a:lnTo>
                    <a:lnTo>
                      <a:pt x="164" y="210"/>
                    </a:lnTo>
                    <a:lnTo>
                      <a:pt x="148" y="208"/>
                    </a:lnTo>
                    <a:lnTo>
                      <a:pt x="132" y="206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96" y="190"/>
                    </a:lnTo>
                    <a:lnTo>
                      <a:pt x="80" y="174"/>
                    </a:lnTo>
                    <a:lnTo>
                      <a:pt x="66" y="158"/>
                    </a:lnTo>
                    <a:lnTo>
                      <a:pt x="56" y="138"/>
                    </a:lnTo>
                    <a:lnTo>
                      <a:pt x="50" y="116"/>
                    </a:lnTo>
                    <a:lnTo>
                      <a:pt x="48" y="94"/>
                    </a:lnTo>
                    <a:lnTo>
                      <a:pt x="50" y="72"/>
                    </a:lnTo>
                    <a:lnTo>
                      <a:pt x="56" y="50"/>
                    </a:lnTo>
                    <a:lnTo>
                      <a:pt x="56" y="50"/>
                    </a:lnTo>
                    <a:close/>
                  </a:path>
                </a:pathLst>
              </a:custGeom>
              <a:solidFill>
                <a:srgbClr val="123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11741150" y="4608513"/>
                <a:ext cx="206375" cy="1314450"/>
              </a:xfrm>
              <a:custGeom>
                <a:avLst/>
                <a:gdLst>
                  <a:gd name="T0" fmla="*/ 84 w 130"/>
                  <a:gd name="T1" fmla="*/ 828 h 828"/>
                  <a:gd name="T2" fmla="*/ 72 w 130"/>
                  <a:gd name="T3" fmla="*/ 826 h 828"/>
                  <a:gd name="T4" fmla="*/ 54 w 130"/>
                  <a:gd name="T5" fmla="*/ 814 h 828"/>
                  <a:gd name="T6" fmla="*/ 44 w 130"/>
                  <a:gd name="T7" fmla="*/ 802 h 828"/>
                  <a:gd name="T8" fmla="*/ 26 w 130"/>
                  <a:gd name="T9" fmla="*/ 764 h 828"/>
                  <a:gd name="T10" fmla="*/ 16 w 130"/>
                  <a:gd name="T11" fmla="*/ 712 h 828"/>
                  <a:gd name="T12" fmla="*/ 10 w 130"/>
                  <a:gd name="T13" fmla="*/ 646 h 828"/>
                  <a:gd name="T14" fmla="*/ 10 w 130"/>
                  <a:gd name="T15" fmla="*/ 608 h 828"/>
                  <a:gd name="T16" fmla="*/ 4 w 130"/>
                  <a:gd name="T17" fmla="*/ 410 h 828"/>
                  <a:gd name="T18" fmla="*/ 2 w 130"/>
                  <a:gd name="T19" fmla="*/ 324 h 828"/>
                  <a:gd name="T20" fmla="*/ 0 w 130"/>
                  <a:gd name="T21" fmla="*/ 180 h 828"/>
                  <a:gd name="T22" fmla="*/ 6 w 130"/>
                  <a:gd name="T23" fmla="*/ 100 h 828"/>
                  <a:gd name="T24" fmla="*/ 14 w 130"/>
                  <a:gd name="T25" fmla="*/ 58 h 828"/>
                  <a:gd name="T26" fmla="*/ 26 w 130"/>
                  <a:gd name="T27" fmla="*/ 28 h 828"/>
                  <a:gd name="T28" fmla="*/ 44 w 130"/>
                  <a:gd name="T29" fmla="*/ 10 h 828"/>
                  <a:gd name="T30" fmla="*/ 56 w 130"/>
                  <a:gd name="T31" fmla="*/ 4 h 828"/>
                  <a:gd name="T32" fmla="*/ 84 w 130"/>
                  <a:gd name="T33" fmla="*/ 0 h 828"/>
                  <a:gd name="T34" fmla="*/ 106 w 130"/>
                  <a:gd name="T35" fmla="*/ 6 h 828"/>
                  <a:gd name="T36" fmla="*/ 114 w 130"/>
                  <a:gd name="T37" fmla="*/ 14 h 828"/>
                  <a:gd name="T38" fmla="*/ 124 w 130"/>
                  <a:gd name="T39" fmla="*/ 30 h 828"/>
                  <a:gd name="T40" fmla="*/ 130 w 130"/>
                  <a:gd name="T41" fmla="*/ 54 h 828"/>
                  <a:gd name="T42" fmla="*/ 130 w 130"/>
                  <a:gd name="T43" fmla="*/ 62 h 828"/>
                  <a:gd name="T44" fmla="*/ 128 w 130"/>
                  <a:gd name="T45" fmla="*/ 70 h 828"/>
                  <a:gd name="T46" fmla="*/ 118 w 130"/>
                  <a:gd name="T47" fmla="*/ 74 h 828"/>
                  <a:gd name="T48" fmla="*/ 114 w 130"/>
                  <a:gd name="T49" fmla="*/ 74 h 828"/>
                  <a:gd name="T50" fmla="*/ 108 w 130"/>
                  <a:gd name="T51" fmla="*/ 68 h 828"/>
                  <a:gd name="T52" fmla="*/ 106 w 130"/>
                  <a:gd name="T53" fmla="*/ 62 h 828"/>
                  <a:gd name="T54" fmla="*/ 104 w 130"/>
                  <a:gd name="T55" fmla="*/ 44 h 828"/>
                  <a:gd name="T56" fmla="*/ 96 w 130"/>
                  <a:gd name="T57" fmla="*/ 30 h 828"/>
                  <a:gd name="T58" fmla="*/ 92 w 130"/>
                  <a:gd name="T59" fmla="*/ 26 h 828"/>
                  <a:gd name="T60" fmla="*/ 80 w 130"/>
                  <a:gd name="T61" fmla="*/ 24 h 828"/>
                  <a:gd name="T62" fmla="*/ 64 w 130"/>
                  <a:gd name="T63" fmla="*/ 28 h 828"/>
                  <a:gd name="T64" fmla="*/ 62 w 130"/>
                  <a:gd name="T65" fmla="*/ 28 h 828"/>
                  <a:gd name="T66" fmla="*/ 54 w 130"/>
                  <a:gd name="T67" fmla="*/ 32 h 828"/>
                  <a:gd name="T68" fmla="*/ 40 w 130"/>
                  <a:gd name="T69" fmla="*/ 54 h 828"/>
                  <a:gd name="T70" fmla="*/ 32 w 130"/>
                  <a:gd name="T71" fmla="*/ 88 h 828"/>
                  <a:gd name="T72" fmla="*/ 24 w 130"/>
                  <a:gd name="T73" fmla="*/ 162 h 828"/>
                  <a:gd name="T74" fmla="*/ 24 w 130"/>
                  <a:gd name="T75" fmla="*/ 282 h 828"/>
                  <a:gd name="T76" fmla="*/ 28 w 130"/>
                  <a:gd name="T77" fmla="*/ 410 h 828"/>
                  <a:gd name="T78" fmla="*/ 34 w 130"/>
                  <a:gd name="T79" fmla="*/ 608 h 828"/>
                  <a:gd name="T80" fmla="*/ 34 w 130"/>
                  <a:gd name="T81" fmla="*/ 654 h 828"/>
                  <a:gd name="T82" fmla="*/ 40 w 130"/>
                  <a:gd name="T83" fmla="*/ 722 h 828"/>
                  <a:gd name="T84" fmla="*/ 52 w 130"/>
                  <a:gd name="T85" fmla="*/ 766 h 828"/>
                  <a:gd name="T86" fmla="*/ 66 w 130"/>
                  <a:gd name="T87" fmla="*/ 790 h 828"/>
                  <a:gd name="T88" fmla="*/ 72 w 130"/>
                  <a:gd name="T89" fmla="*/ 798 h 828"/>
                  <a:gd name="T90" fmla="*/ 82 w 130"/>
                  <a:gd name="T91" fmla="*/ 804 h 828"/>
                  <a:gd name="T92" fmla="*/ 82 w 130"/>
                  <a:gd name="T93" fmla="*/ 804 h 828"/>
                  <a:gd name="T94" fmla="*/ 92 w 130"/>
                  <a:gd name="T95" fmla="*/ 806 h 828"/>
                  <a:gd name="T96" fmla="*/ 96 w 130"/>
                  <a:gd name="T97" fmla="*/ 814 h 828"/>
                  <a:gd name="T98" fmla="*/ 94 w 130"/>
                  <a:gd name="T99" fmla="*/ 820 h 828"/>
                  <a:gd name="T100" fmla="*/ 90 w 130"/>
                  <a:gd name="T101" fmla="*/ 826 h 828"/>
                  <a:gd name="T102" fmla="*/ 84 w 130"/>
                  <a:gd name="T103" fmla="*/ 828 h 828"/>
                  <a:gd name="T104" fmla="*/ 84 w 130"/>
                  <a:gd name="T105" fmla="*/ 828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0" h="828">
                    <a:moveTo>
                      <a:pt x="84" y="828"/>
                    </a:moveTo>
                    <a:lnTo>
                      <a:pt x="84" y="828"/>
                    </a:lnTo>
                    <a:lnTo>
                      <a:pt x="78" y="828"/>
                    </a:lnTo>
                    <a:lnTo>
                      <a:pt x="72" y="826"/>
                    </a:lnTo>
                    <a:lnTo>
                      <a:pt x="64" y="822"/>
                    </a:lnTo>
                    <a:lnTo>
                      <a:pt x="54" y="814"/>
                    </a:lnTo>
                    <a:lnTo>
                      <a:pt x="54" y="814"/>
                    </a:lnTo>
                    <a:lnTo>
                      <a:pt x="44" y="802"/>
                    </a:lnTo>
                    <a:lnTo>
                      <a:pt x="34" y="786"/>
                    </a:lnTo>
                    <a:lnTo>
                      <a:pt x="26" y="764"/>
                    </a:lnTo>
                    <a:lnTo>
                      <a:pt x="20" y="740"/>
                    </a:lnTo>
                    <a:lnTo>
                      <a:pt x="16" y="712"/>
                    </a:lnTo>
                    <a:lnTo>
                      <a:pt x="12" y="680"/>
                    </a:lnTo>
                    <a:lnTo>
                      <a:pt x="10" y="646"/>
                    </a:lnTo>
                    <a:lnTo>
                      <a:pt x="10" y="608"/>
                    </a:lnTo>
                    <a:lnTo>
                      <a:pt x="10" y="608"/>
                    </a:lnTo>
                    <a:lnTo>
                      <a:pt x="8" y="514"/>
                    </a:lnTo>
                    <a:lnTo>
                      <a:pt x="4" y="410"/>
                    </a:lnTo>
                    <a:lnTo>
                      <a:pt x="4" y="410"/>
                    </a:lnTo>
                    <a:lnTo>
                      <a:pt x="2" y="324"/>
                    </a:lnTo>
                    <a:lnTo>
                      <a:pt x="0" y="248"/>
                    </a:lnTo>
                    <a:lnTo>
                      <a:pt x="0" y="180"/>
                    </a:lnTo>
                    <a:lnTo>
                      <a:pt x="2" y="124"/>
                    </a:lnTo>
                    <a:lnTo>
                      <a:pt x="6" y="100"/>
                    </a:lnTo>
                    <a:lnTo>
                      <a:pt x="10" y="78"/>
                    </a:lnTo>
                    <a:lnTo>
                      <a:pt x="14" y="58"/>
                    </a:lnTo>
                    <a:lnTo>
                      <a:pt x="20" y="42"/>
                    </a:lnTo>
                    <a:lnTo>
                      <a:pt x="26" y="28"/>
                    </a:lnTo>
                    <a:lnTo>
                      <a:pt x="34" y="18"/>
                    </a:lnTo>
                    <a:lnTo>
                      <a:pt x="44" y="10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70" y="0"/>
                    </a:lnTo>
                    <a:lnTo>
                      <a:pt x="84" y="0"/>
                    </a:lnTo>
                    <a:lnTo>
                      <a:pt x="96" y="2"/>
                    </a:lnTo>
                    <a:lnTo>
                      <a:pt x="106" y="6"/>
                    </a:lnTo>
                    <a:lnTo>
                      <a:pt x="106" y="6"/>
                    </a:lnTo>
                    <a:lnTo>
                      <a:pt x="114" y="14"/>
                    </a:lnTo>
                    <a:lnTo>
                      <a:pt x="120" y="22"/>
                    </a:lnTo>
                    <a:lnTo>
                      <a:pt x="124" y="30"/>
                    </a:lnTo>
                    <a:lnTo>
                      <a:pt x="128" y="40"/>
                    </a:lnTo>
                    <a:lnTo>
                      <a:pt x="130" y="54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30" y="68"/>
                    </a:lnTo>
                    <a:lnTo>
                      <a:pt x="128" y="70"/>
                    </a:lnTo>
                    <a:lnTo>
                      <a:pt x="124" y="74"/>
                    </a:lnTo>
                    <a:lnTo>
                      <a:pt x="118" y="74"/>
                    </a:lnTo>
                    <a:lnTo>
                      <a:pt x="118" y="74"/>
                    </a:lnTo>
                    <a:lnTo>
                      <a:pt x="114" y="74"/>
                    </a:lnTo>
                    <a:lnTo>
                      <a:pt x="110" y="70"/>
                    </a:lnTo>
                    <a:lnTo>
                      <a:pt x="108" y="68"/>
                    </a:lnTo>
                    <a:lnTo>
                      <a:pt x="106" y="62"/>
                    </a:lnTo>
                    <a:lnTo>
                      <a:pt x="106" y="62"/>
                    </a:lnTo>
                    <a:lnTo>
                      <a:pt x="106" y="54"/>
                    </a:lnTo>
                    <a:lnTo>
                      <a:pt x="104" y="44"/>
                    </a:lnTo>
                    <a:lnTo>
                      <a:pt x="100" y="34"/>
                    </a:lnTo>
                    <a:lnTo>
                      <a:pt x="96" y="30"/>
                    </a:lnTo>
                    <a:lnTo>
                      <a:pt x="92" y="26"/>
                    </a:lnTo>
                    <a:lnTo>
                      <a:pt x="92" y="26"/>
                    </a:lnTo>
                    <a:lnTo>
                      <a:pt x="88" y="24"/>
                    </a:lnTo>
                    <a:lnTo>
                      <a:pt x="80" y="24"/>
                    </a:lnTo>
                    <a:lnTo>
                      <a:pt x="72" y="24"/>
                    </a:lnTo>
                    <a:lnTo>
                      <a:pt x="64" y="28"/>
                    </a:lnTo>
                    <a:lnTo>
                      <a:pt x="64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54" y="32"/>
                    </a:lnTo>
                    <a:lnTo>
                      <a:pt x="46" y="40"/>
                    </a:lnTo>
                    <a:lnTo>
                      <a:pt x="40" y="54"/>
                    </a:lnTo>
                    <a:lnTo>
                      <a:pt x="36" y="70"/>
                    </a:lnTo>
                    <a:lnTo>
                      <a:pt x="32" y="88"/>
                    </a:lnTo>
                    <a:lnTo>
                      <a:pt x="28" y="110"/>
                    </a:lnTo>
                    <a:lnTo>
                      <a:pt x="24" y="162"/>
                    </a:lnTo>
                    <a:lnTo>
                      <a:pt x="24" y="220"/>
                    </a:lnTo>
                    <a:lnTo>
                      <a:pt x="24" y="282"/>
                    </a:lnTo>
                    <a:lnTo>
                      <a:pt x="28" y="410"/>
                    </a:lnTo>
                    <a:lnTo>
                      <a:pt x="28" y="410"/>
                    </a:lnTo>
                    <a:lnTo>
                      <a:pt x="32" y="514"/>
                    </a:lnTo>
                    <a:lnTo>
                      <a:pt x="34" y="608"/>
                    </a:lnTo>
                    <a:lnTo>
                      <a:pt x="34" y="608"/>
                    </a:lnTo>
                    <a:lnTo>
                      <a:pt x="34" y="654"/>
                    </a:lnTo>
                    <a:lnTo>
                      <a:pt x="36" y="692"/>
                    </a:lnTo>
                    <a:lnTo>
                      <a:pt x="40" y="722"/>
                    </a:lnTo>
                    <a:lnTo>
                      <a:pt x="46" y="748"/>
                    </a:lnTo>
                    <a:lnTo>
                      <a:pt x="52" y="766"/>
                    </a:lnTo>
                    <a:lnTo>
                      <a:pt x="58" y="780"/>
                    </a:lnTo>
                    <a:lnTo>
                      <a:pt x="66" y="790"/>
                    </a:lnTo>
                    <a:lnTo>
                      <a:pt x="72" y="798"/>
                    </a:lnTo>
                    <a:lnTo>
                      <a:pt x="72" y="798"/>
                    </a:lnTo>
                    <a:lnTo>
                      <a:pt x="80" y="802"/>
                    </a:lnTo>
                    <a:lnTo>
                      <a:pt x="82" y="804"/>
                    </a:lnTo>
                    <a:lnTo>
                      <a:pt x="82" y="804"/>
                    </a:lnTo>
                    <a:lnTo>
                      <a:pt x="82" y="804"/>
                    </a:lnTo>
                    <a:lnTo>
                      <a:pt x="88" y="804"/>
                    </a:lnTo>
                    <a:lnTo>
                      <a:pt x="92" y="806"/>
                    </a:lnTo>
                    <a:lnTo>
                      <a:pt x="94" y="810"/>
                    </a:lnTo>
                    <a:lnTo>
                      <a:pt x="96" y="814"/>
                    </a:lnTo>
                    <a:lnTo>
                      <a:pt x="96" y="814"/>
                    </a:lnTo>
                    <a:lnTo>
                      <a:pt x="94" y="820"/>
                    </a:lnTo>
                    <a:lnTo>
                      <a:pt x="92" y="824"/>
                    </a:lnTo>
                    <a:lnTo>
                      <a:pt x="90" y="826"/>
                    </a:lnTo>
                    <a:lnTo>
                      <a:pt x="84" y="828"/>
                    </a:lnTo>
                    <a:lnTo>
                      <a:pt x="84" y="828"/>
                    </a:lnTo>
                    <a:lnTo>
                      <a:pt x="84" y="828"/>
                    </a:lnTo>
                    <a:lnTo>
                      <a:pt x="84" y="828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42" name="Freeform 41"/>
              <p:cNvSpPr>
                <a:spLocks/>
              </p:cNvSpPr>
              <p:nvPr/>
            </p:nvSpPr>
            <p:spPr bwMode="auto">
              <a:xfrm>
                <a:off x="11931650" y="4926013"/>
                <a:ext cx="63500" cy="774700"/>
              </a:xfrm>
              <a:custGeom>
                <a:avLst/>
                <a:gdLst>
                  <a:gd name="T0" fmla="*/ 22 w 40"/>
                  <a:gd name="T1" fmla="*/ 488 h 488"/>
                  <a:gd name="T2" fmla="*/ 22 w 40"/>
                  <a:gd name="T3" fmla="*/ 488 h 488"/>
                  <a:gd name="T4" fmla="*/ 20 w 40"/>
                  <a:gd name="T5" fmla="*/ 488 h 488"/>
                  <a:gd name="T6" fmla="*/ 20 w 40"/>
                  <a:gd name="T7" fmla="*/ 488 h 488"/>
                  <a:gd name="T8" fmla="*/ 16 w 40"/>
                  <a:gd name="T9" fmla="*/ 486 h 488"/>
                  <a:gd name="T10" fmla="*/ 12 w 40"/>
                  <a:gd name="T11" fmla="*/ 484 h 488"/>
                  <a:gd name="T12" fmla="*/ 10 w 40"/>
                  <a:gd name="T13" fmla="*/ 480 h 488"/>
                  <a:gd name="T14" fmla="*/ 10 w 40"/>
                  <a:gd name="T15" fmla="*/ 474 h 488"/>
                  <a:gd name="T16" fmla="*/ 10 w 40"/>
                  <a:gd name="T17" fmla="*/ 474 h 488"/>
                  <a:gd name="T18" fmla="*/ 12 w 40"/>
                  <a:gd name="T19" fmla="*/ 444 h 488"/>
                  <a:gd name="T20" fmla="*/ 14 w 40"/>
                  <a:gd name="T21" fmla="*/ 410 h 488"/>
                  <a:gd name="T22" fmla="*/ 16 w 40"/>
                  <a:gd name="T23" fmla="*/ 338 h 488"/>
                  <a:gd name="T24" fmla="*/ 16 w 40"/>
                  <a:gd name="T25" fmla="*/ 262 h 488"/>
                  <a:gd name="T26" fmla="*/ 12 w 40"/>
                  <a:gd name="T27" fmla="*/ 188 h 488"/>
                  <a:gd name="T28" fmla="*/ 4 w 40"/>
                  <a:gd name="T29" fmla="*/ 64 h 488"/>
                  <a:gd name="T30" fmla="*/ 0 w 40"/>
                  <a:gd name="T31" fmla="*/ 14 h 488"/>
                  <a:gd name="T32" fmla="*/ 0 w 40"/>
                  <a:gd name="T33" fmla="*/ 14 h 488"/>
                  <a:gd name="T34" fmla="*/ 0 w 40"/>
                  <a:gd name="T35" fmla="*/ 8 h 488"/>
                  <a:gd name="T36" fmla="*/ 2 w 40"/>
                  <a:gd name="T37" fmla="*/ 4 h 488"/>
                  <a:gd name="T38" fmla="*/ 6 w 40"/>
                  <a:gd name="T39" fmla="*/ 2 h 488"/>
                  <a:gd name="T40" fmla="*/ 10 w 40"/>
                  <a:gd name="T41" fmla="*/ 0 h 488"/>
                  <a:gd name="T42" fmla="*/ 10 w 40"/>
                  <a:gd name="T43" fmla="*/ 0 h 488"/>
                  <a:gd name="T44" fmla="*/ 16 w 40"/>
                  <a:gd name="T45" fmla="*/ 0 h 488"/>
                  <a:gd name="T46" fmla="*/ 20 w 40"/>
                  <a:gd name="T47" fmla="*/ 2 h 488"/>
                  <a:gd name="T48" fmla="*/ 22 w 40"/>
                  <a:gd name="T49" fmla="*/ 6 h 488"/>
                  <a:gd name="T50" fmla="*/ 24 w 40"/>
                  <a:gd name="T51" fmla="*/ 10 h 488"/>
                  <a:gd name="T52" fmla="*/ 24 w 40"/>
                  <a:gd name="T53" fmla="*/ 10 h 488"/>
                  <a:gd name="T54" fmla="*/ 28 w 40"/>
                  <a:gd name="T55" fmla="*/ 68 h 488"/>
                  <a:gd name="T56" fmla="*/ 36 w 40"/>
                  <a:gd name="T57" fmla="*/ 190 h 488"/>
                  <a:gd name="T58" fmla="*/ 40 w 40"/>
                  <a:gd name="T59" fmla="*/ 264 h 488"/>
                  <a:gd name="T60" fmla="*/ 40 w 40"/>
                  <a:gd name="T61" fmla="*/ 340 h 488"/>
                  <a:gd name="T62" fmla="*/ 38 w 40"/>
                  <a:gd name="T63" fmla="*/ 414 h 488"/>
                  <a:gd name="T64" fmla="*/ 36 w 40"/>
                  <a:gd name="T65" fmla="*/ 446 h 488"/>
                  <a:gd name="T66" fmla="*/ 34 w 40"/>
                  <a:gd name="T67" fmla="*/ 478 h 488"/>
                  <a:gd name="T68" fmla="*/ 34 w 40"/>
                  <a:gd name="T69" fmla="*/ 478 h 488"/>
                  <a:gd name="T70" fmla="*/ 32 w 40"/>
                  <a:gd name="T71" fmla="*/ 482 h 488"/>
                  <a:gd name="T72" fmla="*/ 30 w 40"/>
                  <a:gd name="T73" fmla="*/ 484 h 488"/>
                  <a:gd name="T74" fmla="*/ 26 w 40"/>
                  <a:gd name="T75" fmla="*/ 488 h 488"/>
                  <a:gd name="T76" fmla="*/ 22 w 40"/>
                  <a:gd name="T77" fmla="*/ 488 h 488"/>
                  <a:gd name="T78" fmla="*/ 22 w 40"/>
                  <a:gd name="T79" fmla="*/ 488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" h="488">
                    <a:moveTo>
                      <a:pt x="22" y="488"/>
                    </a:moveTo>
                    <a:lnTo>
                      <a:pt x="22" y="488"/>
                    </a:lnTo>
                    <a:lnTo>
                      <a:pt x="20" y="488"/>
                    </a:lnTo>
                    <a:lnTo>
                      <a:pt x="20" y="488"/>
                    </a:lnTo>
                    <a:lnTo>
                      <a:pt x="16" y="486"/>
                    </a:lnTo>
                    <a:lnTo>
                      <a:pt x="12" y="484"/>
                    </a:lnTo>
                    <a:lnTo>
                      <a:pt x="10" y="480"/>
                    </a:lnTo>
                    <a:lnTo>
                      <a:pt x="10" y="474"/>
                    </a:lnTo>
                    <a:lnTo>
                      <a:pt x="10" y="474"/>
                    </a:lnTo>
                    <a:lnTo>
                      <a:pt x="12" y="444"/>
                    </a:lnTo>
                    <a:lnTo>
                      <a:pt x="14" y="410"/>
                    </a:lnTo>
                    <a:lnTo>
                      <a:pt x="16" y="338"/>
                    </a:lnTo>
                    <a:lnTo>
                      <a:pt x="16" y="262"/>
                    </a:lnTo>
                    <a:lnTo>
                      <a:pt x="12" y="188"/>
                    </a:lnTo>
                    <a:lnTo>
                      <a:pt x="4" y="6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22" y="6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8" y="68"/>
                    </a:lnTo>
                    <a:lnTo>
                      <a:pt x="36" y="190"/>
                    </a:lnTo>
                    <a:lnTo>
                      <a:pt x="40" y="264"/>
                    </a:lnTo>
                    <a:lnTo>
                      <a:pt x="40" y="340"/>
                    </a:lnTo>
                    <a:lnTo>
                      <a:pt x="38" y="414"/>
                    </a:lnTo>
                    <a:lnTo>
                      <a:pt x="36" y="446"/>
                    </a:lnTo>
                    <a:lnTo>
                      <a:pt x="34" y="478"/>
                    </a:lnTo>
                    <a:lnTo>
                      <a:pt x="34" y="478"/>
                    </a:lnTo>
                    <a:lnTo>
                      <a:pt x="32" y="482"/>
                    </a:lnTo>
                    <a:lnTo>
                      <a:pt x="30" y="484"/>
                    </a:lnTo>
                    <a:lnTo>
                      <a:pt x="26" y="488"/>
                    </a:lnTo>
                    <a:lnTo>
                      <a:pt x="22" y="488"/>
                    </a:lnTo>
                    <a:lnTo>
                      <a:pt x="22" y="488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43" name="Freeform 42"/>
              <p:cNvSpPr>
                <a:spLocks/>
              </p:cNvSpPr>
              <p:nvPr/>
            </p:nvSpPr>
            <p:spPr bwMode="auto">
              <a:xfrm>
                <a:off x="11966575" y="4519613"/>
                <a:ext cx="717550" cy="1368425"/>
              </a:xfrm>
              <a:custGeom>
                <a:avLst/>
                <a:gdLst>
                  <a:gd name="T0" fmla="*/ 444 w 452"/>
                  <a:gd name="T1" fmla="*/ 860 h 862"/>
                  <a:gd name="T2" fmla="*/ 434 w 452"/>
                  <a:gd name="T3" fmla="*/ 862 h 862"/>
                  <a:gd name="T4" fmla="*/ 412 w 452"/>
                  <a:gd name="T5" fmla="*/ 858 h 862"/>
                  <a:gd name="T6" fmla="*/ 396 w 452"/>
                  <a:gd name="T7" fmla="*/ 850 h 862"/>
                  <a:gd name="T8" fmla="*/ 362 w 452"/>
                  <a:gd name="T9" fmla="*/ 818 h 862"/>
                  <a:gd name="T10" fmla="*/ 326 w 452"/>
                  <a:gd name="T11" fmla="*/ 768 h 862"/>
                  <a:gd name="T12" fmla="*/ 290 w 452"/>
                  <a:gd name="T13" fmla="*/ 702 h 862"/>
                  <a:gd name="T14" fmla="*/ 270 w 452"/>
                  <a:gd name="T15" fmla="*/ 664 h 862"/>
                  <a:gd name="T16" fmla="*/ 168 w 452"/>
                  <a:gd name="T17" fmla="*/ 462 h 862"/>
                  <a:gd name="T18" fmla="*/ 124 w 452"/>
                  <a:gd name="T19" fmla="*/ 374 h 862"/>
                  <a:gd name="T20" fmla="*/ 52 w 452"/>
                  <a:gd name="T21" fmla="*/ 226 h 862"/>
                  <a:gd name="T22" fmla="*/ 16 w 452"/>
                  <a:gd name="T23" fmla="*/ 140 h 862"/>
                  <a:gd name="T24" fmla="*/ 4 w 452"/>
                  <a:gd name="T25" fmla="*/ 94 h 862"/>
                  <a:gd name="T26" fmla="*/ 0 w 452"/>
                  <a:gd name="T27" fmla="*/ 56 h 862"/>
                  <a:gd name="T28" fmla="*/ 8 w 452"/>
                  <a:gd name="T29" fmla="*/ 30 h 862"/>
                  <a:gd name="T30" fmla="*/ 14 w 452"/>
                  <a:gd name="T31" fmla="*/ 20 h 862"/>
                  <a:gd name="T32" fmla="*/ 38 w 452"/>
                  <a:gd name="T33" fmla="*/ 2 h 862"/>
                  <a:gd name="T34" fmla="*/ 62 w 452"/>
                  <a:gd name="T35" fmla="*/ 0 h 862"/>
                  <a:gd name="T36" fmla="*/ 72 w 452"/>
                  <a:gd name="T37" fmla="*/ 4 h 862"/>
                  <a:gd name="T38" fmla="*/ 90 w 452"/>
                  <a:gd name="T39" fmla="*/ 18 h 862"/>
                  <a:gd name="T40" fmla="*/ 108 w 452"/>
                  <a:gd name="T41" fmla="*/ 40 h 862"/>
                  <a:gd name="T42" fmla="*/ 112 w 452"/>
                  <a:gd name="T43" fmla="*/ 48 h 862"/>
                  <a:gd name="T44" fmla="*/ 112 w 452"/>
                  <a:gd name="T45" fmla="*/ 58 h 862"/>
                  <a:gd name="T46" fmla="*/ 106 w 452"/>
                  <a:gd name="T47" fmla="*/ 66 h 862"/>
                  <a:gd name="T48" fmla="*/ 102 w 452"/>
                  <a:gd name="T49" fmla="*/ 66 h 862"/>
                  <a:gd name="T50" fmla="*/ 94 w 452"/>
                  <a:gd name="T51" fmla="*/ 62 h 862"/>
                  <a:gd name="T52" fmla="*/ 90 w 452"/>
                  <a:gd name="T53" fmla="*/ 58 h 862"/>
                  <a:gd name="T54" fmla="*/ 78 w 452"/>
                  <a:gd name="T55" fmla="*/ 40 h 862"/>
                  <a:gd name="T56" fmla="*/ 66 w 452"/>
                  <a:gd name="T57" fmla="*/ 28 h 862"/>
                  <a:gd name="T58" fmla="*/ 60 w 452"/>
                  <a:gd name="T59" fmla="*/ 26 h 862"/>
                  <a:gd name="T60" fmla="*/ 46 w 452"/>
                  <a:gd name="T61" fmla="*/ 28 h 862"/>
                  <a:gd name="T62" fmla="*/ 34 w 452"/>
                  <a:gd name="T63" fmla="*/ 40 h 862"/>
                  <a:gd name="T64" fmla="*/ 32 w 452"/>
                  <a:gd name="T65" fmla="*/ 40 h 862"/>
                  <a:gd name="T66" fmla="*/ 30 w 452"/>
                  <a:gd name="T67" fmla="*/ 44 h 862"/>
                  <a:gd name="T68" fmla="*/ 24 w 452"/>
                  <a:gd name="T69" fmla="*/ 62 h 862"/>
                  <a:gd name="T70" fmla="*/ 28 w 452"/>
                  <a:gd name="T71" fmla="*/ 96 h 862"/>
                  <a:gd name="T72" fmla="*/ 42 w 452"/>
                  <a:gd name="T73" fmla="*/ 142 h 862"/>
                  <a:gd name="T74" fmla="*/ 92 w 452"/>
                  <a:gd name="T75" fmla="*/ 256 h 862"/>
                  <a:gd name="T76" fmla="*/ 190 w 452"/>
                  <a:gd name="T77" fmla="*/ 450 h 862"/>
                  <a:gd name="T78" fmla="*/ 244 w 452"/>
                  <a:gd name="T79" fmla="*/ 556 h 862"/>
                  <a:gd name="T80" fmla="*/ 292 w 452"/>
                  <a:gd name="T81" fmla="*/ 654 h 862"/>
                  <a:gd name="T82" fmla="*/ 336 w 452"/>
                  <a:gd name="T83" fmla="*/ 738 h 862"/>
                  <a:gd name="T84" fmla="*/ 372 w 452"/>
                  <a:gd name="T85" fmla="*/ 792 h 862"/>
                  <a:gd name="T86" fmla="*/ 400 w 452"/>
                  <a:gd name="T87" fmla="*/ 820 h 862"/>
                  <a:gd name="T88" fmla="*/ 418 w 452"/>
                  <a:gd name="T89" fmla="*/ 832 h 862"/>
                  <a:gd name="T90" fmla="*/ 428 w 452"/>
                  <a:gd name="T91" fmla="*/ 834 h 862"/>
                  <a:gd name="T92" fmla="*/ 432 w 452"/>
                  <a:gd name="T93" fmla="*/ 834 h 862"/>
                  <a:gd name="T94" fmla="*/ 436 w 452"/>
                  <a:gd name="T95" fmla="*/ 834 h 862"/>
                  <a:gd name="T96" fmla="*/ 446 w 452"/>
                  <a:gd name="T97" fmla="*/ 836 h 862"/>
                  <a:gd name="T98" fmla="*/ 450 w 452"/>
                  <a:gd name="T99" fmla="*/ 840 h 862"/>
                  <a:gd name="T100" fmla="*/ 452 w 452"/>
                  <a:gd name="T101" fmla="*/ 850 h 862"/>
                  <a:gd name="T102" fmla="*/ 446 w 452"/>
                  <a:gd name="T103" fmla="*/ 858 h 862"/>
                  <a:gd name="T104" fmla="*/ 444 w 452"/>
                  <a:gd name="T105" fmla="*/ 860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52" h="862">
                    <a:moveTo>
                      <a:pt x="444" y="860"/>
                    </a:moveTo>
                    <a:lnTo>
                      <a:pt x="444" y="860"/>
                    </a:lnTo>
                    <a:lnTo>
                      <a:pt x="440" y="860"/>
                    </a:lnTo>
                    <a:lnTo>
                      <a:pt x="434" y="862"/>
                    </a:lnTo>
                    <a:lnTo>
                      <a:pt x="424" y="860"/>
                    </a:lnTo>
                    <a:lnTo>
                      <a:pt x="412" y="858"/>
                    </a:lnTo>
                    <a:lnTo>
                      <a:pt x="412" y="858"/>
                    </a:lnTo>
                    <a:lnTo>
                      <a:pt x="396" y="850"/>
                    </a:lnTo>
                    <a:lnTo>
                      <a:pt x="380" y="836"/>
                    </a:lnTo>
                    <a:lnTo>
                      <a:pt x="362" y="818"/>
                    </a:lnTo>
                    <a:lnTo>
                      <a:pt x="344" y="796"/>
                    </a:lnTo>
                    <a:lnTo>
                      <a:pt x="326" y="768"/>
                    </a:lnTo>
                    <a:lnTo>
                      <a:pt x="308" y="738"/>
                    </a:lnTo>
                    <a:lnTo>
                      <a:pt x="290" y="702"/>
                    </a:lnTo>
                    <a:lnTo>
                      <a:pt x="270" y="664"/>
                    </a:lnTo>
                    <a:lnTo>
                      <a:pt x="270" y="664"/>
                    </a:lnTo>
                    <a:lnTo>
                      <a:pt x="224" y="566"/>
                    </a:lnTo>
                    <a:lnTo>
                      <a:pt x="168" y="462"/>
                    </a:lnTo>
                    <a:lnTo>
                      <a:pt x="168" y="462"/>
                    </a:lnTo>
                    <a:lnTo>
                      <a:pt x="124" y="374"/>
                    </a:lnTo>
                    <a:lnTo>
                      <a:pt x="84" y="296"/>
                    </a:lnTo>
                    <a:lnTo>
                      <a:pt x="52" y="226"/>
                    </a:lnTo>
                    <a:lnTo>
                      <a:pt x="26" y="166"/>
                    </a:lnTo>
                    <a:lnTo>
                      <a:pt x="16" y="140"/>
                    </a:lnTo>
                    <a:lnTo>
                      <a:pt x="10" y="114"/>
                    </a:lnTo>
                    <a:lnTo>
                      <a:pt x="4" y="94"/>
                    </a:lnTo>
                    <a:lnTo>
                      <a:pt x="0" y="74"/>
                    </a:lnTo>
                    <a:lnTo>
                      <a:pt x="0" y="56"/>
                    </a:lnTo>
                    <a:lnTo>
                      <a:pt x="2" y="42"/>
                    </a:lnTo>
                    <a:lnTo>
                      <a:pt x="8" y="3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26" y="10"/>
                    </a:lnTo>
                    <a:lnTo>
                      <a:pt x="38" y="2"/>
                    </a:lnTo>
                    <a:lnTo>
                      <a:pt x="50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72" y="4"/>
                    </a:lnTo>
                    <a:lnTo>
                      <a:pt x="82" y="10"/>
                    </a:lnTo>
                    <a:lnTo>
                      <a:pt x="90" y="18"/>
                    </a:lnTo>
                    <a:lnTo>
                      <a:pt x="98" y="26"/>
                    </a:lnTo>
                    <a:lnTo>
                      <a:pt x="108" y="40"/>
                    </a:lnTo>
                    <a:lnTo>
                      <a:pt x="112" y="48"/>
                    </a:lnTo>
                    <a:lnTo>
                      <a:pt x="112" y="48"/>
                    </a:lnTo>
                    <a:lnTo>
                      <a:pt x="114" y="52"/>
                    </a:lnTo>
                    <a:lnTo>
                      <a:pt x="112" y="58"/>
                    </a:lnTo>
                    <a:lnTo>
                      <a:pt x="110" y="62"/>
                    </a:lnTo>
                    <a:lnTo>
                      <a:pt x="106" y="66"/>
                    </a:lnTo>
                    <a:lnTo>
                      <a:pt x="106" y="66"/>
                    </a:lnTo>
                    <a:lnTo>
                      <a:pt x="102" y="66"/>
                    </a:lnTo>
                    <a:lnTo>
                      <a:pt x="98" y="66"/>
                    </a:lnTo>
                    <a:lnTo>
                      <a:pt x="94" y="62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86" y="50"/>
                    </a:lnTo>
                    <a:lnTo>
                      <a:pt x="78" y="40"/>
                    </a:lnTo>
                    <a:lnTo>
                      <a:pt x="70" y="32"/>
                    </a:lnTo>
                    <a:lnTo>
                      <a:pt x="66" y="28"/>
                    </a:lnTo>
                    <a:lnTo>
                      <a:pt x="60" y="26"/>
                    </a:lnTo>
                    <a:lnTo>
                      <a:pt x="60" y="26"/>
                    </a:lnTo>
                    <a:lnTo>
                      <a:pt x="54" y="26"/>
                    </a:lnTo>
                    <a:lnTo>
                      <a:pt x="46" y="28"/>
                    </a:lnTo>
                    <a:lnTo>
                      <a:pt x="40" y="34"/>
                    </a:lnTo>
                    <a:lnTo>
                      <a:pt x="34" y="40"/>
                    </a:lnTo>
                    <a:lnTo>
                      <a:pt x="34" y="40"/>
                    </a:lnTo>
                    <a:lnTo>
                      <a:pt x="32" y="40"/>
                    </a:lnTo>
                    <a:lnTo>
                      <a:pt x="32" y="40"/>
                    </a:lnTo>
                    <a:lnTo>
                      <a:pt x="30" y="44"/>
                    </a:lnTo>
                    <a:lnTo>
                      <a:pt x="26" y="50"/>
                    </a:lnTo>
                    <a:lnTo>
                      <a:pt x="24" y="62"/>
                    </a:lnTo>
                    <a:lnTo>
                      <a:pt x="26" y="78"/>
                    </a:lnTo>
                    <a:lnTo>
                      <a:pt x="28" y="96"/>
                    </a:lnTo>
                    <a:lnTo>
                      <a:pt x="34" y="118"/>
                    </a:lnTo>
                    <a:lnTo>
                      <a:pt x="42" y="142"/>
                    </a:lnTo>
                    <a:lnTo>
                      <a:pt x="64" y="196"/>
                    </a:lnTo>
                    <a:lnTo>
                      <a:pt x="92" y="256"/>
                    </a:lnTo>
                    <a:lnTo>
                      <a:pt x="124" y="320"/>
                    </a:lnTo>
                    <a:lnTo>
                      <a:pt x="190" y="450"/>
                    </a:lnTo>
                    <a:lnTo>
                      <a:pt x="190" y="450"/>
                    </a:lnTo>
                    <a:lnTo>
                      <a:pt x="244" y="556"/>
                    </a:lnTo>
                    <a:lnTo>
                      <a:pt x="292" y="654"/>
                    </a:lnTo>
                    <a:lnTo>
                      <a:pt x="292" y="654"/>
                    </a:lnTo>
                    <a:lnTo>
                      <a:pt x="314" y="700"/>
                    </a:lnTo>
                    <a:lnTo>
                      <a:pt x="336" y="738"/>
                    </a:lnTo>
                    <a:lnTo>
                      <a:pt x="354" y="768"/>
                    </a:lnTo>
                    <a:lnTo>
                      <a:pt x="372" y="792"/>
                    </a:lnTo>
                    <a:lnTo>
                      <a:pt x="386" y="808"/>
                    </a:lnTo>
                    <a:lnTo>
                      <a:pt x="400" y="820"/>
                    </a:lnTo>
                    <a:lnTo>
                      <a:pt x="410" y="828"/>
                    </a:lnTo>
                    <a:lnTo>
                      <a:pt x="418" y="832"/>
                    </a:lnTo>
                    <a:lnTo>
                      <a:pt x="418" y="832"/>
                    </a:lnTo>
                    <a:lnTo>
                      <a:pt x="428" y="834"/>
                    </a:lnTo>
                    <a:lnTo>
                      <a:pt x="432" y="834"/>
                    </a:lnTo>
                    <a:lnTo>
                      <a:pt x="432" y="834"/>
                    </a:lnTo>
                    <a:lnTo>
                      <a:pt x="432" y="834"/>
                    </a:lnTo>
                    <a:lnTo>
                      <a:pt x="436" y="834"/>
                    </a:lnTo>
                    <a:lnTo>
                      <a:pt x="442" y="834"/>
                    </a:lnTo>
                    <a:lnTo>
                      <a:pt x="446" y="836"/>
                    </a:lnTo>
                    <a:lnTo>
                      <a:pt x="450" y="840"/>
                    </a:lnTo>
                    <a:lnTo>
                      <a:pt x="450" y="840"/>
                    </a:lnTo>
                    <a:lnTo>
                      <a:pt x="452" y="846"/>
                    </a:lnTo>
                    <a:lnTo>
                      <a:pt x="452" y="850"/>
                    </a:lnTo>
                    <a:lnTo>
                      <a:pt x="450" y="856"/>
                    </a:lnTo>
                    <a:lnTo>
                      <a:pt x="446" y="858"/>
                    </a:lnTo>
                    <a:lnTo>
                      <a:pt x="446" y="858"/>
                    </a:lnTo>
                    <a:lnTo>
                      <a:pt x="444" y="860"/>
                    </a:lnTo>
                    <a:lnTo>
                      <a:pt x="444" y="86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44" name="Freeform 43"/>
              <p:cNvSpPr>
                <a:spLocks/>
              </p:cNvSpPr>
              <p:nvPr/>
            </p:nvSpPr>
            <p:spPr bwMode="auto">
              <a:xfrm>
                <a:off x="12226925" y="4786313"/>
                <a:ext cx="431800" cy="831850"/>
              </a:xfrm>
              <a:custGeom>
                <a:avLst/>
                <a:gdLst>
                  <a:gd name="T0" fmla="*/ 266 w 272"/>
                  <a:gd name="T1" fmla="*/ 524 h 524"/>
                  <a:gd name="T2" fmla="*/ 266 w 272"/>
                  <a:gd name="T3" fmla="*/ 524 h 524"/>
                  <a:gd name="T4" fmla="*/ 264 w 272"/>
                  <a:gd name="T5" fmla="*/ 524 h 524"/>
                  <a:gd name="T6" fmla="*/ 264 w 272"/>
                  <a:gd name="T7" fmla="*/ 524 h 524"/>
                  <a:gd name="T8" fmla="*/ 260 w 272"/>
                  <a:gd name="T9" fmla="*/ 524 h 524"/>
                  <a:gd name="T10" fmla="*/ 254 w 272"/>
                  <a:gd name="T11" fmla="*/ 522 h 524"/>
                  <a:gd name="T12" fmla="*/ 250 w 272"/>
                  <a:gd name="T13" fmla="*/ 518 h 524"/>
                  <a:gd name="T14" fmla="*/ 248 w 272"/>
                  <a:gd name="T15" fmla="*/ 514 h 524"/>
                  <a:gd name="T16" fmla="*/ 248 w 272"/>
                  <a:gd name="T17" fmla="*/ 514 h 524"/>
                  <a:gd name="T18" fmla="*/ 236 w 272"/>
                  <a:gd name="T19" fmla="*/ 480 h 524"/>
                  <a:gd name="T20" fmla="*/ 220 w 272"/>
                  <a:gd name="T21" fmla="*/ 442 h 524"/>
                  <a:gd name="T22" fmla="*/ 184 w 272"/>
                  <a:gd name="T23" fmla="*/ 364 h 524"/>
                  <a:gd name="T24" fmla="*/ 144 w 272"/>
                  <a:gd name="T25" fmla="*/ 282 h 524"/>
                  <a:gd name="T26" fmla="*/ 102 w 272"/>
                  <a:gd name="T27" fmla="*/ 202 h 524"/>
                  <a:gd name="T28" fmla="*/ 32 w 272"/>
                  <a:gd name="T29" fmla="*/ 74 h 524"/>
                  <a:gd name="T30" fmla="*/ 2 w 272"/>
                  <a:gd name="T31" fmla="*/ 20 h 524"/>
                  <a:gd name="T32" fmla="*/ 2 w 272"/>
                  <a:gd name="T33" fmla="*/ 20 h 524"/>
                  <a:gd name="T34" fmla="*/ 0 w 272"/>
                  <a:gd name="T35" fmla="*/ 14 h 524"/>
                  <a:gd name="T36" fmla="*/ 0 w 272"/>
                  <a:gd name="T37" fmla="*/ 8 h 524"/>
                  <a:gd name="T38" fmla="*/ 2 w 272"/>
                  <a:gd name="T39" fmla="*/ 4 h 524"/>
                  <a:gd name="T40" fmla="*/ 4 w 272"/>
                  <a:gd name="T41" fmla="*/ 0 h 524"/>
                  <a:gd name="T42" fmla="*/ 4 w 272"/>
                  <a:gd name="T43" fmla="*/ 0 h 524"/>
                  <a:gd name="T44" fmla="*/ 10 w 272"/>
                  <a:gd name="T45" fmla="*/ 0 h 524"/>
                  <a:gd name="T46" fmla="*/ 14 w 272"/>
                  <a:gd name="T47" fmla="*/ 0 h 524"/>
                  <a:gd name="T48" fmla="*/ 18 w 272"/>
                  <a:gd name="T49" fmla="*/ 2 h 524"/>
                  <a:gd name="T50" fmla="*/ 22 w 272"/>
                  <a:gd name="T51" fmla="*/ 6 h 524"/>
                  <a:gd name="T52" fmla="*/ 22 w 272"/>
                  <a:gd name="T53" fmla="*/ 6 h 524"/>
                  <a:gd name="T54" fmla="*/ 56 w 272"/>
                  <a:gd name="T55" fmla="*/ 66 h 524"/>
                  <a:gd name="T56" fmla="*/ 126 w 272"/>
                  <a:gd name="T57" fmla="*/ 196 h 524"/>
                  <a:gd name="T58" fmla="*/ 166 w 272"/>
                  <a:gd name="T59" fmla="*/ 274 h 524"/>
                  <a:gd name="T60" fmla="*/ 206 w 272"/>
                  <a:gd name="T61" fmla="*/ 356 h 524"/>
                  <a:gd name="T62" fmla="*/ 242 w 272"/>
                  <a:gd name="T63" fmla="*/ 436 h 524"/>
                  <a:gd name="T64" fmla="*/ 258 w 272"/>
                  <a:gd name="T65" fmla="*/ 472 h 524"/>
                  <a:gd name="T66" fmla="*/ 270 w 272"/>
                  <a:gd name="T67" fmla="*/ 506 h 524"/>
                  <a:gd name="T68" fmla="*/ 270 w 272"/>
                  <a:gd name="T69" fmla="*/ 506 h 524"/>
                  <a:gd name="T70" fmla="*/ 272 w 272"/>
                  <a:gd name="T71" fmla="*/ 512 h 524"/>
                  <a:gd name="T72" fmla="*/ 272 w 272"/>
                  <a:gd name="T73" fmla="*/ 516 h 524"/>
                  <a:gd name="T74" fmla="*/ 270 w 272"/>
                  <a:gd name="T75" fmla="*/ 520 h 524"/>
                  <a:gd name="T76" fmla="*/ 266 w 272"/>
                  <a:gd name="T77" fmla="*/ 524 h 524"/>
                  <a:gd name="T78" fmla="*/ 266 w 272"/>
                  <a:gd name="T79" fmla="*/ 524 h 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2" h="524">
                    <a:moveTo>
                      <a:pt x="266" y="524"/>
                    </a:moveTo>
                    <a:lnTo>
                      <a:pt x="266" y="524"/>
                    </a:lnTo>
                    <a:lnTo>
                      <a:pt x="264" y="524"/>
                    </a:lnTo>
                    <a:lnTo>
                      <a:pt x="264" y="524"/>
                    </a:lnTo>
                    <a:lnTo>
                      <a:pt x="260" y="524"/>
                    </a:lnTo>
                    <a:lnTo>
                      <a:pt x="254" y="522"/>
                    </a:lnTo>
                    <a:lnTo>
                      <a:pt x="250" y="518"/>
                    </a:lnTo>
                    <a:lnTo>
                      <a:pt x="248" y="514"/>
                    </a:lnTo>
                    <a:lnTo>
                      <a:pt x="248" y="514"/>
                    </a:lnTo>
                    <a:lnTo>
                      <a:pt x="236" y="480"/>
                    </a:lnTo>
                    <a:lnTo>
                      <a:pt x="220" y="442"/>
                    </a:lnTo>
                    <a:lnTo>
                      <a:pt x="184" y="364"/>
                    </a:lnTo>
                    <a:lnTo>
                      <a:pt x="144" y="282"/>
                    </a:lnTo>
                    <a:lnTo>
                      <a:pt x="102" y="202"/>
                    </a:lnTo>
                    <a:lnTo>
                      <a:pt x="32" y="74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56" y="66"/>
                    </a:lnTo>
                    <a:lnTo>
                      <a:pt x="126" y="196"/>
                    </a:lnTo>
                    <a:lnTo>
                      <a:pt x="166" y="274"/>
                    </a:lnTo>
                    <a:lnTo>
                      <a:pt x="206" y="356"/>
                    </a:lnTo>
                    <a:lnTo>
                      <a:pt x="242" y="436"/>
                    </a:lnTo>
                    <a:lnTo>
                      <a:pt x="258" y="472"/>
                    </a:lnTo>
                    <a:lnTo>
                      <a:pt x="270" y="506"/>
                    </a:lnTo>
                    <a:lnTo>
                      <a:pt x="270" y="506"/>
                    </a:lnTo>
                    <a:lnTo>
                      <a:pt x="272" y="512"/>
                    </a:lnTo>
                    <a:lnTo>
                      <a:pt x="272" y="516"/>
                    </a:lnTo>
                    <a:lnTo>
                      <a:pt x="270" y="520"/>
                    </a:lnTo>
                    <a:lnTo>
                      <a:pt x="266" y="524"/>
                    </a:lnTo>
                    <a:lnTo>
                      <a:pt x="266" y="524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45" name="Freeform 44"/>
              <p:cNvSpPr>
                <a:spLocks/>
              </p:cNvSpPr>
              <p:nvPr/>
            </p:nvSpPr>
            <p:spPr bwMode="auto">
              <a:xfrm>
                <a:off x="12087225" y="4329113"/>
                <a:ext cx="1377950" cy="1222375"/>
              </a:xfrm>
              <a:custGeom>
                <a:avLst/>
                <a:gdLst>
                  <a:gd name="T0" fmla="*/ 866 w 868"/>
                  <a:gd name="T1" fmla="*/ 762 h 770"/>
                  <a:gd name="T2" fmla="*/ 856 w 868"/>
                  <a:gd name="T3" fmla="*/ 768 h 770"/>
                  <a:gd name="T4" fmla="*/ 834 w 868"/>
                  <a:gd name="T5" fmla="*/ 770 h 770"/>
                  <a:gd name="T6" fmla="*/ 814 w 868"/>
                  <a:gd name="T7" fmla="*/ 768 h 770"/>
                  <a:gd name="T8" fmla="*/ 764 w 868"/>
                  <a:gd name="T9" fmla="*/ 746 h 770"/>
                  <a:gd name="T10" fmla="*/ 702 w 868"/>
                  <a:gd name="T11" fmla="*/ 708 h 770"/>
                  <a:gd name="T12" fmla="*/ 630 w 868"/>
                  <a:gd name="T13" fmla="*/ 652 h 770"/>
                  <a:gd name="T14" fmla="*/ 590 w 868"/>
                  <a:gd name="T15" fmla="*/ 618 h 770"/>
                  <a:gd name="T16" fmla="*/ 386 w 868"/>
                  <a:gd name="T17" fmla="*/ 442 h 770"/>
                  <a:gd name="T18" fmla="*/ 296 w 868"/>
                  <a:gd name="T19" fmla="*/ 366 h 770"/>
                  <a:gd name="T20" fmla="*/ 146 w 868"/>
                  <a:gd name="T21" fmla="*/ 238 h 770"/>
                  <a:gd name="T22" fmla="*/ 66 w 868"/>
                  <a:gd name="T23" fmla="*/ 160 h 770"/>
                  <a:gd name="T24" fmla="*/ 30 w 868"/>
                  <a:gd name="T25" fmla="*/ 116 h 770"/>
                  <a:gd name="T26" fmla="*/ 8 w 868"/>
                  <a:gd name="T27" fmla="*/ 80 h 770"/>
                  <a:gd name="T28" fmla="*/ 0 w 868"/>
                  <a:gd name="T29" fmla="*/ 50 h 770"/>
                  <a:gd name="T30" fmla="*/ 2 w 868"/>
                  <a:gd name="T31" fmla="*/ 36 h 770"/>
                  <a:gd name="T32" fmla="*/ 16 w 868"/>
                  <a:gd name="T33" fmla="*/ 10 h 770"/>
                  <a:gd name="T34" fmla="*/ 38 w 868"/>
                  <a:gd name="T35" fmla="*/ 0 h 770"/>
                  <a:gd name="T36" fmla="*/ 52 w 868"/>
                  <a:gd name="T37" fmla="*/ 0 h 770"/>
                  <a:gd name="T38" fmla="*/ 76 w 868"/>
                  <a:gd name="T39" fmla="*/ 8 h 770"/>
                  <a:gd name="T40" fmla="*/ 104 w 868"/>
                  <a:gd name="T41" fmla="*/ 26 h 770"/>
                  <a:gd name="T42" fmla="*/ 112 w 868"/>
                  <a:gd name="T43" fmla="*/ 32 h 770"/>
                  <a:gd name="T44" fmla="*/ 118 w 868"/>
                  <a:gd name="T45" fmla="*/ 42 h 770"/>
                  <a:gd name="T46" fmla="*/ 116 w 868"/>
                  <a:gd name="T47" fmla="*/ 52 h 770"/>
                  <a:gd name="T48" fmla="*/ 112 w 868"/>
                  <a:gd name="T49" fmla="*/ 54 h 770"/>
                  <a:gd name="T50" fmla="*/ 102 w 868"/>
                  <a:gd name="T51" fmla="*/ 54 h 770"/>
                  <a:gd name="T52" fmla="*/ 96 w 868"/>
                  <a:gd name="T53" fmla="*/ 50 h 770"/>
                  <a:gd name="T54" fmla="*/ 76 w 868"/>
                  <a:gd name="T55" fmla="*/ 36 h 770"/>
                  <a:gd name="T56" fmla="*/ 56 w 868"/>
                  <a:gd name="T57" fmla="*/ 28 h 770"/>
                  <a:gd name="T58" fmla="*/ 50 w 868"/>
                  <a:gd name="T59" fmla="*/ 28 h 770"/>
                  <a:gd name="T60" fmla="*/ 38 w 868"/>
                  <a:gd name="T61" fmla="*/ 34 h 770"/>
                  <a:gd name="T62" fmla="*/ 30 w 868"/>
                  <a:gd name="T63" fmla="*/ 52 h 770"/>
                  <a:gd name="T64" fmla="*/ 30 w 868"/>
                  <a:gd name="T65" fmla="*/ 52 h 770"/>
                  <a:gd name="T66" fmla="*/ 30 w 868"/>
                  <a:gd name="T67" fmla="*/ 58 h 770"/>
                  <a:gd name="T68" fmla="*/ 34 w 868"/>
                  <a:gd name="T69" fmla="*/ 76 h 770"/>
                  <a:gd name="T70" fmla="*/ 56 w 868"/>
                  <a:gd name="T71" fmla="*/ 110 h 770"/>
                  <a:gd name="T72" fmla="*/ 94 w 868"/>
                  <a:gd name="T73" fmla="*/ 154 h 770"/>
                  <a:gd name="T74" fmla="*/ 202 w 868"/>
                  <a:gd name="T75" fmla="*/ 256 h 770"/>
                  <a:gd name="T76" fmla="*/ 400 w 868"/>
                  <a:gd name="T77" fmla="*/ 424 h 770"/>
                  <a:gd name="T78" fmla="*/ 510 w 868"/>
                  <a:gd name="T79" fmla="*/ 514 h 770"/>
                  <a:gd name="T80" fmla="*/ 608 w 868"/>
                  <a:gd name="T81" fmla="*/ 600 h 770"/>
                  <a:gd name="T82" fmla="*/ 694 w 868"/>
                  <a:gd name="T83" fmla="*/ 672 h 770"/>
                  <a:gd name="T84" fmla="*/ 758 w 868"/>
                  <a:gd name="T85" fmla="*/ 716 h 770"/>
                  <a:gd name="T86" fmla="*/ 800 w 868"/>
                  <a:gd name="T87" fmla="*/ 736 h 770"/>
                  <a:gd name="T88" fmla="*/ 826 w 868"/>
                  <a:gd name="T89" fmla="*/ 742 h 770"/>
                  <a:gd name="T90" fmla="*/ 838 w 868"/>
                  <a:gd name="T91" fmla="*/ 742 h 770"/>
                  <a:gd name="T92" fmla="*/ 840 w 868"/>
                  <a:gd name="T93" fmla="*/ 740 h 770"/>
                  <a:gd name="T94" fmla="*/ 844 w 868"/>
                  <a:gd name="T95" fmla="*/ 736 h 770"/>
                  <a:gd name="T96" fmla="*/ 854 w 868"/>
                  <a:gd name="T97" fmla="*/ 738 h 770"/>
                  <a:gd name="T98" fmla="*/ 860 w 868"/>
                  <a:gd name="T99" fmla="*/ 740 h 770"/>
                  <a:gd name="T100" fmla="*/ 868 w 868"/>
                  <a:gd name="T101" fmla="*/ 750 h 770"/>
                  <a:gd name="T102" fmla="*/ 866 w 868"/>
                  <a:gd name="T103" fmla="*/ 760 h 770"/>
                  <a:gd name="T104" fmla="*/ 866 w 868"/>
                  <a:gd name="T105" fmla="*/ 762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68" h="770">
                    <a:moveTo>
                      <a:pt x="866" y="762"/>
                    </a:moveTo>
                    <a:lnTo>
                      <a:pt x="866" y="762"/>
                    </a:lnTo>
                    <a:lnTo>
                      <a:pt x="862" y="764"/>
                    </a:lnTo>
                    <a:lnTo>
                      <a:pt x="856" y="768"/>
                    </a:lnTo>
                    <a:lnTo>
                      <a:pt x="846" y="770"/>
                    </a:lnTo>
                    <a:lnTo>
                      <a:pt x="834" y="770"/>
                    </a:lnTo>
                    <a:lnTo>
                      <a:pt x="834" y="770"/>
                    </a:lnTo>
                    <a:lnTo>
                      <a:pt x="814" y="768"/>
                    </a:lnTo>
                    <a:lnTo>
                      <a:pt x="790" y="760"/>
                    </a:lnTo>
                    <a:lnTo>
                      <a:pt x="764" y="746"/>
                    </a:lnTo>
                    <a:lnTo>
                      <a:pt x="734" y="730"/>
                    </a:lnTo>
                    <a:lnTo>
                      <a:pt x="702" y="708"/>
                    </a:lnTo>
                    <a:lnTo>
                      <a:pt x="668" y="682"/>
                    </a:lnTo>
                    <a:lnTo>
                      <a:pt x="630" y="652"/>
                    </a:lnTo>
                    <a:lnTo>
                      <a:pt x="590" y="618"/>
                    </a:lnTo>
                    <a:lnTo>
                      <a:pt x="590" y="618"/>
                    </a:lnTo>
                    <a:lnTo>
                      <a:pt x="494" y="534"/>
                    </a:lnTo>
                    <a:lnTo>
                      <a:pt x="386" y="442"/>
                    </a:lnTo>
                    <a:lnTo>
                      <a:pt x="386" y="442"/>
                    </a:lnTo>
                    <a:lnTo>
                      <a:pt x="296" y="366"/>
                    </a:lnTo>
                    <a:lnTo>
                      <a:pt x="216" y="298"/>
                    </a:lnTo>
                    <a:lnTo>
                      <a:pt x="146" y="238"/>
                    </a:lnTo>
                    <a:lnTo>
                      <a:pt x="90" y="184"/>
                    </a:lnTo>
                    <a:lnTo>
                      <a:pt x="66" y="160"/>
                    </a:lnTo>
                    <a:lnTo>
                      <a:pt x="46" y="136"/>
                    </a:lnTo>
                    <a:lnTo>
                      <a:pt x="30" y="116"/>
                    </a:lnTo>
                    <a:lnTo>
                      <a:pt x="16" y="96"/>
                    </a:lnTo>
                    <a:lnTo>
                      <a:pt x="8" y="80"/>
                    </a:lnTo>
                    <a:lnTo>
                      <a:pt x="2" y="64"/>
                    </a:lnTo>
                    <a:lnTo>
                      <a:pt x="0" y="50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6" y="4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52" y="0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6" y="14"/>
                    </a:lnTo>
                    <a:lnTo>
                      <a:pt x="104" y="26"/>
                    </a:lnTo>
                    <a:lnTo>
                      <a:pt x="112" y="32"/>
                    </a:lnTo>
                    <a:lnTo>
                      <a:pt x="112" y="32"/>
                    </a:lnTo>
                    <a:lnTo>
                      <a:pt x="116" y="38"/>
                    </a:lnTo>
                    <a:lnTo>
                      <a:pt x="118" y="42"/>
                    </a:lnTo>
                    <a:lnTo>
                      <a:pt x="118" y="48"/>
                    </a:lnTo>
                    <a:lnTo>
                      <a:pt x="116" y="52"/>
                    </a:lnTo>
                    <a:lnTo>
                      <a:pt x="116" y="52"/>
                    </a:lnTo>
                    <a:lnTo>
                      <a:pt x="112" y="54"/>
                    </a:lnTo>
                    <a:lnTo>
                      <a:pt x="108" y="56"/>
                    </a:lnTo>
                    <a:lnTo>
                      <a:pt x="102" y="54"/>
                    </a:lnTo>
                    <a:lnTo>
                      <a:pt x="96" y="50"/>
                    </a:lnTo>
                    <a:lnTo>
                      <a:pt x="96" y="50"/>
                    </a:lnTo>
                    <a:lnTo>
                      <a:pt x="88" y="44"/>
                    </a:lnTo>
                    <a:lnTo>
                      <a:pt x="76" y="36"/>
                    </a:lnTo>
                    <a:lnTo>
                      <a:pt x="62" y="30"/>
                    </a:lnTo>
                    <a:lnTo>
                      <a:pt x="56" y="28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44" y="30"/>
                    </a:lnTo>
                    <a:lnTo>
                      <a:pt x="38" y="34"/>
                    </a:lnTo>
                    <a:lnTo>
                      <a:pt x="34" y="4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30" y="58"/>
                    </a:lnTo>
                    <a:lnTo>
                      <a:pt x="30" y="62"/>
                    </a:lnTo>
                    <a:lnTo>
                      <a:pt x="34" y="76"/>
                    </a:lnTo>
                    <a:lnTo>
                      <a:pt x="42" y="92"/>
                    </a:lnTo>
                    <a:lnTo>
                      <a:pt x="56" y="110"/>
                    </a:lnTo>
                    <a:lnTo>
                      <a:pt x="72" y="130"/>
                    </a:lnTo>
                    <a:lnTo>
                      <a:pt x="94" y="154"/>
                    </a:lnTo>
                    <a:lnTo>
                      <a:pt x="144" y="202"/>
                    </a:lnTo>
                    <a:lnTo>
                      <a:pt x="202" y="256"/>
                    </a:lnTo>
                    <a:lnTo>
                      <a:pt x="266" y="312"/>
                    </a:lnTo>
                    <a:lnTo>
                      <a:pt x="400" y="424"/>
                    </a:lnTo>
                    <a:lnTo>
                      <a:pt x="400" y="424"/>
                    </a:lnTo>
                    <a:lnTo>
                      <a:pt x="510" y="514"/>
                    </a:lnTo>
                    <a:lnTo>
                      <a:pt x="608" y="600"/>
                    </a:lnTo>
                    <a:lnTo>
                      <a:pt x="608" y="600"/>
                    </a:lnTo>
                    <a:lnTo>
                      <a:pt x="654" y="640"/>
                    </a:lnTo>
                    <a:lnTo>
                      <a:pt x="694" y="672"/>
                    </a:lnTo>
                    <a:lnTo>
                      <a:pt x="730" y="698"/>
                    </a:lnTo>
                    <a:lnTo>
                      <a:pt x="758" y="716"/>
                    </a:lnTo>
                    <a:lnTo>
                      <a:pt x="782" y="728"/>
                    </a:lnTo>
                    <a:lnTo>
                      <a:pt x="800" y="736"/>
                    </a:lnTo>
                    <a:lnTo>
                      <a:pt x="816" y="740"/>
                    </a:lnTo>
                    <a:lnTo>
                      <a:pt x="826" y="742"/>
                    </a:lnTo>
                    <a:lnTo>
                      <a:pt x="826" y="742"/>
                    </a:lnTo>
                    <a:lnTo>
                      <a:pt x="838" y="742"/>
                    </a:lnTo>
                    <a:lnTo>
                      <a:pt x="840" y="740"/>
                    </a:lnTo>
                    <a:lnTo>
                      <a:pt x="840" y="740"/>
                    </a:lnTo>
                    <a:lnTo>
                      <a:pt x="840" y="740"/>
                    </a:lnTo>
                    <a:lnTo>
                      <a:pt x="844" y="736"/>
                    </a:lnTo>
                    <a:lnTo>
                      <a:pt x="850" y="736"/>
                    </a:lnTo>
                    <a:lnTo>
                      <a:pt x="854" y="738"/>
                    </a:lnTo>
                    <a:lnTo>
                      <a:pt x="860" y="740"/>
                    </a:lnTo>
                    <a:lnTo>
                      <a:pt x="860" y="740"/>
                    </a:lnTo>
                    <a:lnTo>
                      <a:pt x="864" y="744"/>
                    </a:lnTo>
                    <a:lnTo>
                      <a:pt x="868" y="750"/>
                    </a:lnTo>
                    <a:lnTo>
                      <a:pt x="868" y="756"/>
                    </a:lnTo>
                    <a:lnTo>
                      <a:pt x="866" y="760"/>
                    </a:lnTo>
                    <a:lnTo>
                      <a:pt x="866" y="760"/>
                    </a:lnTo>
                    <a:lnTo>
                      <a:pt x="866" y="762"/>
                    </a:lnTo>
                    <a:lnTo>
                      <a:pt x="866" y="762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46" name="Freeform 45"/>
              <p:cNvSpPr>
                <a:spLocks/>
              </p:cNvSpPr>
              <p:nvPr/>
            </p:nvSpPr>
            <p:spPr bwMode="auto">
              <a:xfrm>
                <a:off x="12423775" y="4529138"/>
                <a:ext cx="895350" cy="765175"/>
              </a:xfrm>
              <a:custGeom>
                <a:avLst/>
                <a:gdLst>
                  <a:gd name="T0" fmla="*/ 562 w 564"/>
                  <a:gd name="T1" fmla="*/ 480 h 482"/>
                  <a:gd name="T2" fmla="*/ 562 w 564"/>
                  <a:gd name="T3" fmla="*/ 480 h 482"/>
                  <a:gd name="T4" fmla="*/ 562 w 564"/>
                  <a:gd name="T5" fmla="*/ 480 h 482"/>
                  <a:gd name="T6" fmla="*/ 562 w 564"/>
                  <a:gd name="T7" fmla="*/ 480 h 482"/>
                  <a:gd name="T8" fmla="*/ 558 w 564"/>
                  <a:gd name="T9" fmla="*/ 482 h 482"/>
                  <a:gd name="T10" fmla="*/ 552 w 564"/>
                  <a:gd name="T11" fmla="*/ 482 h 482"/>
                  <a:gd name="T12" fmla="*/ 546 w 564"/>
                  <a:gd name="T13" fmla="*/ 480 h 482"/>
                  <a:gd name="T14" fmla="*/ 540 w 564"/>
                  <a:gd name="T15" fmla="*/ 474 h 482"/>
                  <a:gd name="T16" fmla="*/ 540 w 564"/>
                  <a:gd name="T17" fmla="*/ 474 h 482"/>
                  <a:gd name="T18" fmla="*/ 508 w 564"/>
                  <a:gd name="T19" fmla="*/ 442 h 482"/>
                  <a:gd name="T20" fmla="*/ 470 w 564"/>
                  <a:gd name="T21" fmla="*/ 408 h 482"/>
                  <a:gd name="T22" fmla="*/ 390 w 564"/>
                  <a:gd name="T23" fmla="*/ 334 h 482"/>
                  <a:gd name="T24" fmla="*/ 302 w 564"/>
                  <a:gd name="T25" fmla="*/ 260 h 482"/>
                  <a:gd name="T26" fmla="*/ 216 w 564"/>
                  <a:gd name="T27" fmla="*/ 188 h 482"/>
                  <a:gd name="T28" fmla="*/ 70 w 564"/>
                  <a:gd name="T29" fmla="*/ 74 h 482"/>
                  <a:gd name="T30" fmla="*/ 8 w 564"/>
                  <a:gd name="T31" fmla="*/ 24 h 482"/>
                  <a:gd name="T32" fmla="*/ 8 w 564"/>
                  <a:gd name="T33" fmla="*/ 24 h 482"/>
                  <a:gd name="T34" fmla="*/ 4 w 564"/>
                  <a:gd name="T35" fmla="*/ 20 h 482"/>
                  <a:gd name="T36" fmla="*/ 0 w 564"/>
                  <a:gd name="T37" fmla="*/ 14 h 482"/>
                  <a:gd name="T38" fmla="*/ 0 w 564"/>
                  <a:gd name="T39" fmla="*/ 8 h 482"/>
                  <a:gd name="T40" fmla="*/ 0 w 564"/>
                  <a:gd name="T41" fmla="*/ 4 h 482"/>
                  <a:gd name="T42" fmla="*/ 0 w 564"/>
                  <a:gd name="T43" fmla="*/ 4 h 482"/>
                  <a:gd name="T44" fmla="*/ 4 w 564"/>
                  <a:gd name="T45" fmla="*/ 0 h 482"/>
                  <a:gd name="T46" fmla="*/ 10 w 564"/>
                  <a:gd name="T47" fmla="*/ 0 h 482"/>
                  <a:gd name="T48" fmla="*/ 16 w 564"/>
                  <a:gd name="T49" fmla="*/ 2 h 482"/>
                  <a:gd name="T50" fmla="*/ 22 w 564"/>
                  <a:gd name="T51" fmla="*/ 4 h 482"/>
                  <a:gd name="T52" fmla="*/ 22 w 564"/>
                  <a:gd name="T53" fmla="*/ 4 h 482"/>
                  <a:gd name="T54" fmla="*/ 88 w 564"/>
                  <a:gd name="T55" fmla="*/ 56 h 482"/>
                  <a:gd name="T56" fmla="*/ 234 w 564"/>
                  <a:gd name="T57" fmla="*/ 174 h 482"/>
                  <a:gd name="T58" fmla="*/ 320 w 564"/>
                  <a:gd name="T59" fmla="*/ 244 h 482"/>
                  <a:gd name="T60" fmla="*/ 408 w 564"/>
                  <a:gd name="T61" fmla="*/ 318 h 482"/>
                  <a:gd name="T62" fmla="*/ 490 w 564"/>
                  <a:gd name="T63" fmla="*/ 392 h 482"/>
                  <a:gd name="T64" fmla="*/ 526 w 564"/>
                  <a:gd name="T65" fmla="*/ 426 h 482"/>
                  <a:gd name="T66" fmla="*/ 558 w 564"/>
                  <a:gd name="T67" fmla="*/ 460 h 482"/>
                  <a:gd name="T68" fmla="*/ 558 w 564"/>
                  <a:gd name="T69" fmla="*/ 460 h 482"/>
                  <a:gd name="T70" fmla="*/ 562 w 564"/>
                  <a:gd name="T71" fmla="*/ 464 h 482"/>
                  <a:gd name="T72" fmla="*/ 564 w 564"/>
                  <a:gd name="T73" fmla="*/ 470 h 482"/>
                  <a:gd name="T74" fmla="*/ 564 w 564"/>
                  <a:gd name="T75" fmla="*/ 476 h 482"/>
                  <a:gd name="T76" fmla="*/ 562 w 564"/>
                  <a:gd name="T77" fmla="*/ 480 h 482"/>
                  <a:gd name="T78" fmla="*/ 562 w 564"/>
                  <a:gd name="T79" fmla="*/ 48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64" h="482">
                    <a:moveTo>
                      <a:pt x="562" y="480"/>
                    </a:moveTo>
                    <a:lnTo>
                      <a:pt x="562" y="480"/>
                    </a:lnTo>
                    <a:lnTo>
                      <a:pt x="562" y="480"/>
                    </a:lnTo>
                    <a:lnTo>
                      <a:pt x="562" y="480"/>
                    </a:lnTo>
                    <a:lnTo>
                      <a:pt x="558" y="482"/>
                    </a:lnTo>
                    <a:lnTo>
                      <a:pt x="552" y="482"/>
                    </a:lnTo>
                    <a:lnTo>
                      <a:pt x="546" y="480"/>
                    </a:lnTo>
                    <a:lnTo>
                      <a:pt x="540" y="474"/>
                    </a:lnTo>
                    <a:lnTo>
                      <a:pt x="540" y="474"/>
                    </a:lnTo>
                    <a:lnTo>
                      <a:pt x="508" y="442"/>
                    </a:lnTo>
                    <a:lnTo>
                      <a:pt x="470" y="408"/>
                    </a:lnTo>
                    <a:lnTo>
                      <a:pt x="390" y="334"/>
                    </a:lnTo>
                    <a:lnTo>
                      <a:pt x="302" y="260"/>
                    </a:lnTo>
                    <a:lnTo>
                      <a:pt x="216" y="188"/>
                    </a:lnTo>
                    <a:lnTo>
                      <a:pt x="70" y="7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4" y="20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88" y="56"/>
                    </a:lnTo>
                    <a:lnTo>
                      <a:pt x="234" y="174"/>
                    </a:lnTo>
                    <a:lnTo>
                      <a:pt x="320" y="244"/>
                    </a:lnTo>
                    <a:lnTo>
                      <a:pt x="408" y="318"/>
                    </a:lnTo>
                    <a:lnTo>
                      <a:pt x="490" y="392"/>
                    </a:lnTo>
                    <a:lnTo>
                      <a:pt x="526" y="426"/>
                    </a:lnTo>
                    <a:lnTo>
                      <a:pt x="558" y="460"/>
                    </a:lnTo>
                    <a:lnTo>
                      <a:pt x="558" y="460"/>
                    </a:lnTo>
                    <a:lnTo>
                      <a:pt x="562" y="464"/>
                    </a:lnTo>
                    <a:lnTo>
                      <a:pt x="564" y="470"/>
                    </a:lnTo>
                    <a:lnTo>
                      <a:pt x="564" y="476"/>
                    </a:lnTo>
                    <a:lnTo>
                      <a:pt x="562" y="480"/>
                    </a:lnTo>
                    <a:lnTo>
                      <a:pt x="562" y="48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47" name="Freeform 46"/>
              <p:cNvSpPr>
                <a:spLocks/>
              </p:cNvSpPr>
              <p:nvPr/>
            </p:nvSpPr>
            <p:spPr bwMode="auto">
              <a:xfrm>
                <a:off x="8093075" y="3605213"/>
                <a:ext cx="260350" cy="390525"/>
              </a:xfrm>
              <a:custGeom>
                <a:avLst/>
                <a:gdLst>
                  <a:gd name="T0" fmla="*/ 0 w 164"/>
                  <a:gd name="T1" fmla="*/ 180 h 246"/>
                  <a:gd name="T2" fmla="*/ 16 w 164"/>
                  <a:gd name="T3" fmla="*/ 190 h 246"/>
                  <a:gd name="T4" fmla="*/ 32 w 164"/>
                  <a:gd name="T5" fmla="*/ 198 h 246"/>
                  <a:gd name="T6" fmla="*/ 66 w 164"/>
                  <a:gd name="T7" fmla="*/ 204 h 246"/>
                  <a:gd name="T8" fmla="*/ 84 w 164"/>
                  <a:gd name="T9" fmla="*/ 202 h 246"/>
                  <a:gd name="T10" fmla="*/ 96 w 164"/>
                  <a:gd name="T11" fmla="*/ 196 h 246"/>
                  <a:gd name="T12" fmla="*/ 102 w 164"/>
                  <a:gd name="T13" fmla="*/ 192 h 246"/>
                  <a:gd name="T14" fmla="*/ 104 w 164"/>
                  <a:gd name="T15" fmla="*/ 188 h 246"/>
                  <a:gd name="T16" fmla="*/ 106 w 164"/>
                  <a:gd name="T17" fmla="*/ 180 h 246"/>
                  <a:gd name="T18" fmla="*/ 106 w 164"/>
                  <a:gd name="T19" fmla="*/ 172 h 246"/>
                  <a:gd name="T20" fmla="*/ 102 w 164"/>
                  <a:gd name="T21" fmla="*/ 166 h 246"/>
                  <a:gd name="T22" fmla="*/ 92 w 164"/>
                  <a:gd name="T23" fmla="*/ 156 h 246"/>
                  <a:gd name="T24" fmla="*/ 76 w 164"/>
                  <a:gd name="T25" fmla="*/ 148 h 246"/>
                  <a:gd name="T26" fmla="*/ 56 w 164"/>
                  <a:gd name="T27" fmla="*/ 138 h 246"/>
                  <a:gd name="T28" fmla="*/ 42 w 164"/>
                  <a:gd name="T29" fmla="*/ 132 h 246"/>
                  <a:gd name="T30" fmla="*/ 22 w 164"/>
                  <a:gd name="T31" fmla="*/ 118 h 246"/>
                  <a:gd name="T32" fmla="*/ 14 w 164"/>
                  <a:gd name="T33" fmla="*/ 110 h 246"/>
                  <a:gd name="T34" fmla="*/ 4 w 164"/>
                  <a:gd name="T35" fmla="*/ 92 h 246"/>
                  <a:gd name="T36" fmla="*/ 0 w 164"/>
                  <a:gd name="T37" fmla="*/ 70 h 246"/>
                  <a:gd name="T38" fmla="*/ 2 w 164"/>
                  <a:gd name="T39" fmla="*/ 52 h 246"/>
                  <a:gd name="T40" fmla="*/ 8 w 164"/>
                  <a:gd name="T41" fmla="*/ 38 h 246"/>
                  <a:gd name="T42" fmla="*/ 28 w 164"/>
                  <a:gd name="T43" fmla="*/ 16 h 246"/>
                  <a:gd name="T44" fmla="*/ 42 w 164"/>
                  <a:gd name="T45" fmla="*/ 8 h 246"/>
                  <a:gd name="T46" fmla="*/ 58 w 164"/>
                  <a:gd name="T47" fmla="*/ 4 h 246"/>
                  <a:gd name="T48" fmla="*/ 94 w 164"/>
                  <a:gd name="T49" fmla="*/ 0 h 246"/>
                  <a:gd name="T50" fmla="*/ 110 w 164"/>
                  <a:gd name="T51" fmla="*/ 0 h 246"/>
                  <a:gd name="T52" fmla="*/ 126 w 164"/>
                  <a:gd name="T53" fmla="*/ 2 h 246"/>
                  <a:gd name="T54" fmla="*/ 152 w 164"/>
                  <a:gd name="T55" fmla="*/ 8 h 246"/>
                  <a:gd name="T56" fmla="*/ 152 w 164"/>
                  <a:gd name="T57" fmla="*/ 58 h 246"/>
                  <a:gd name="T58" fmla="*/ 140 w 164"/>
                  <a:gd name="T59" fmla="*/ 50 h 246"/>
                  <a:gd name="T60" fmla="*/ 126 w 164"/>
                  <a:gd name="T61" fmla="*/ 46 h 246"/>
                  <a:gd name="T62" fmla="*/ 110 w 164"/>
                  <a:gd name="T63" fmla="*/ 42 h 246"/>
                  <a:gd name="T64" fmla="*/ 96 w 164"/>
                  <a:gd name="T65" fmla="*/ 42 h 246"/>
                  <a:gd name="T66" fmla="*/ 80 w 164"/>
                  <a:gd name="T67" fmla="*/ 44 h 246"/>
                  <a:gd name="T68" fmla="*/ 68 w 164"/>
                  <a:gd name="T69" fmla="*/ 48 h 246"/>
                  <a:gd name="T70" fmla="*/ 60 w 164"/>
                  <a:gd name="T71" fmla="*/ 56 h 246"/>
                  <a:gd name="T72" fmla="*/ 58 w 164"/>
                  <a:gd name="T73" fmla="*/ 60 h 246"/>
                  <a:gd name="T74" fmla="*/ 56 w 164"/>
                  <a:gd name="T75" fmla="*/ 66 h 246"/>
                  <a:gd name="T76" fmla="*/ 60 w 164"/>
                  <a:gd name="T77" fmla="*/ 76 h 246"/>
                  <a:gd name="T78" fmla="*/ 68 w 164"/>
                  <a:gd name="T79" fmla="*/ 86 h 246"/>
                  <a:gd name="T80" fmla="*/ 82 w 164"/>
                  <a:gd name="T81" fmla="*/ 94 h 246"/>
                  <a:gd name="T82" fmla="*/ 102 w 164"/>
                  <a:gd name="T83" fmla="*/ 102 h 246"/>
                  <a:gd name="T84" fmla="*/ 128 w 164"/>
                  <a:gd name="T85" fmla="*/ 114 h 246"/>
                  <a:gd name="T86" fmla="*/ 138 w 164"/>
                  <a:gd name="T87" fmla="*/ 122 h 246"/>
                  <a:gd name="T88" fmla="*/ 146 w 164"/>
                  <a:gd name="T89" fmla="*/ 130 h 246"/>
                  <a:gd name="T90" fmla="*/ 160 w 164"/>
                  <a:gd name="T91" fmla="*/ 150 h 246"/>
                  <a:gd name="T92" fmla="*/ 162 w 164"/>
                  <a:gd name="T93" fmla="*/ 160 h 246"/>
                  <a:gd name="T94" fmla="*/ 164 w 164"/>
                  <a:gd name="T95" fmla="*/ 174 h 246"/>
                  <a:gd name="T96" fmla="*/ 156 w 164"/>
                  <a:gd name="T97" fmla="*/ 208 h 246"/>
                  <a:gd name="T98" fmla="*/ 146 w 164"/>
                  <a:gd name="T99" fmla="*/ 220 h 246"/>
                  <a:gd name="T100" fmla="*/ 136 w 164"/>
                  <a:gd name="T101" fmla="*/ 230 h 246"/>
                  <a:gd name="T102" fmla="*/ 106 w 164"/>
                  <a:gd name="T103" fmla="*/ 242 h 246"/>
                  <a:gd name="T104" fmla="*/ 88 w 164"/>
                  <a:gd name="T105" fmla="*/ 244 h 246"/>
                  <a:gd name="T106" fmla="*/ 68 w 164"/>
                  <a:gd name="T107" fmla="*/ 246 h 246"/>
                  <a:gd name="T108" fmla="*/ 32 w 164"/>
                  <a:gd name="T109" fmla="*/ 242 h 246"/>
                  <a:gd name="T110" fmla="*/ 16 w 164"/>
                  <a:gd name="T111" fmla="*/ 238 h 246"/>
                  <a:gd name="T112" fmla="*/ 0 w 164"/>
                  <a:gd name="T113" fmla="*/ 232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4" h="246">
                    <a:moveTo>
                      <a:pt x="0" y="232"/>
                    </a:moveTo>
                    <a:lnTo>
                      <a:pt x="0" y="180"/>
                    </a:lnTo>
                    <a:lnTo>
                      <a:pt x="0" y="180"/>
                    </a:lnTo>
                    <a:lnTo>
                      <a:pt x="16" y="190"/>
                    </a:lnTo>
                    <a:lnTo>
                      <a:pt x="32" y="198"/>
                    </a:lnTo>
                    <a:lnTo>
                      <a:pt x="32" y="198"/>
                    </a:lnTo>
                    <a:lnTo>
                      <a:pt x="50" y="202"/>
                    </a:lnTo>
                    <a:lnTo>
                      <a:pt x="66" y="204"/>
                    </a:lnTo>
                    <a:lnTo>
                      <a:pt x="66" y="204"/>
                    </a:lnTo>
                    <a:lnTo>
                      <a:pt x="84" y="202"/>
                    </a:lnTo>
                    <a:lnTo>
                      <a:pt x="84" y="202"/>
                    </a:lnTo>
                    <a:lnTo>
                      <a:pt x="96" y="196"/>
                    </a:lnTo>
                    <a:lnTo>
                      <a:pt x="96" y="196"/>
                    </a:lnTo>
                    <a:lnTo>
                      <a:pt x="102" y="192"/>
                    </a:lnTo>
                    <a:lnTo>
                      <a:pt x="104" y="188"/>
                    </a:lnTo>
                    <a:lnTo>
                      <a:pt x="104" y="188"/>
                    </a:lnTo>
                    <a:lnTo>
                      <a:pt x="106" y="184"/>
                    </a:lnTo>
                    <a:lnTo>
                      <a:pt x="106" y="180"/>
                    </a:lnTo>
                    <a:lnTo>
                      <a:pt x="106" y="180"/>
                    </a:lnTo>
                    <a:lnTo>
                      <a:pt x="106" y="172"/>
                    </a:lnTo>
                    <a:lnTo>
                      <a:pt x="102" y="166"/>
                    </a:lnTo>
                    <a:lnTo>
                      <a:pt x="102" y="166"/>
                    </a:lnTo>
                    <a:lnTo>
                      <a:pt x="98" y="162"/>
                    </a:lnTo>
                    <a:lnTo>
                      <a:pt x="92" y="156"/>
                    </a:lnTo>
                    <a:lnTo>
                      <a:pt x="92" y="156"/>
                    </a:lnTo>
                    <a:lnTo>
                      <a:pt x="76" y="148"/>
                    </a:lnTo>
                    <a:lnTo>
                      <a:pt x="76" y="148"/>
                    </a:lnTo>
                    <a:lnTo>
                      <a:pt x="56" y="138"/>
                    </a:lnTo>
                    <a:lnTo>
                      <a:pt x="56" y="138"/>
                    </a:lnTo>
                    <a:lnTo>
                      <a:pt x="42" y="132"/>
                    </a:lnTo>
                    <a:lnTo>
                      <a:pt x="30" y="126"/>
                    </a:lnTo>
                    <a:lnTo>
                      <a:pt x="22" y="118"/>
                    </a:lnTo>
                    <a:lnTo>
                      <a:pt x="14" y="110"/>
                    </a:lnTo>
                    <a:lnTo>
                      <a:pt x="14" y="110"/>
                    </a:lnTo>
                    <a:lnTo>
                      <a:pt x="8" y="102"/>
                    </a:lnTo>
                    <a:lnTo>
                      <a:pt x="4" y="92"/>
                    </a:lnTo>
                    <a:lnTo>
                      <a:pt x="0" y="82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2" y="52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16" y="2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42" y="8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76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110" y="0"/>
                    </a:lnTo>
                    <a:lnTo>
                      <a:pt x="126" y="2"/>
                    </a:lnTo>
                    <a:lnTo>
                      <a:pt x="126" y="2"/>
                    </a:lnTo>
                    <a:lnTo>
                      <a:pt x="140" y="4"/>
                    </a:lnTo>
                    <a:lnTo>
                      <a:pt x="152" y="8"/>
                    </a:lnTo>
                    <a:lnTo>
                      <a:pt x="152" y="58"/>
                    </a:lnTo>
                    <a:lnTo>
                      <a:pt x="152" y="58"/>
                    </a:lnTo>
                    <a:lnTo>
                      <a:pt x="140" y="50"/>
                    </a:lnTo>
                    <a:lnTo>
                      <a:pt x="140" y="50"/>
                    </a:lnTo>
                    <a:lnTo>
                      <a:pt x="126" y="46"/>
                    </a:lnTo>
                    <a:lnTo>
                      <a:pt x="126" y="46"/>
                    </a:lnTo>
                    <a:lnTo>
                      <a:pt x="110" y="42"/>
                    </a:lnTo>
                    <a:lnTo>
                      <a:pt x="110" y="42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80" y="44"/>
                    </a:lnTo>
                    <a:lnTo>
                      <a:pt x="80" y="44"/>
                    </a:lnTo>
                    <a:lnTo>
                      <a:pt x="68" y="48"/>
                    </a:lnTo>
                    <a:lnTo>
                      <a:pt x="68" y="48"/>
                    </a:lnTo>
                    <a:lnTo>
                      <a:pt x="62" y="52"/>
                    </a:lnTo>
                    <a:lnTo>
                      <a:pt x="60" y="56"/>
                    </a:lnTo>
                    <a:lnTo>
                      <a:pt x="60" y="56"/>
                    </a:lnTo>
                    <a:lnTo>
                      <a:pt x="58" y="60"/>
                    </a:lnTo>
                    <a:lnTo>
                      <a:pt x="56" y="66"/>
                    </a:lnTo>
                    <a:lnTo>
                      <a:pt x="56" y="66"/>
                    </a:lnTo>
                    <a:lnTo>
                      <a:pt x="58" y="72"/>
                    </a:lnTo>
                    <a:lnTo>
                      <a:pt x="60" y="76"/>
                    </a:lnTo>
                    <a:lnTo>
                      <a:pt x="60" y="76"/>
                    </a:lnTo>
                    <a:lnTo>
                      <a:pt x="68" y="86"/>
                    </a:lnTo>
                    <a:lnTo>
                      <a:pt x="68" y="86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102" y="102"/>
                    </a:lnTo>
                    <a:lnTo>
                      <a:pt x="102" y="102"/>
                    </a:lnTo>
                    <a:lnTo>
                      <a:pt x="128" y="114"/>
                    </a:lnTo>
                    <a:lnTo>
                      <a:pt x="128" y="114"/>
                    </a:lnTo>
                    <a:lnTo>
                      <a:pt x="138" y="122"/>
                    </a:lnTo>
                    <a:lnTo>
                      <a:pt x="146" y="130"/>
                    </a:lnTo>
                    <a:lnTo>
                      <a:pt x="146" y="130"/>
                    </a:lnTo>
                    <a:lnTo>
                      <a:pt x="154" y="138"/>
                    </a:lnTo>
                    <a:lnTo>
                      <a:pt x="160" y="150"/>
                    </a:lnTo>
                    <a:lnTo>
                      <a:pt x="160" y="150"/>
                    </a:lnTo>
                    <a:lnTo>
                      <a:pt x="162" y="160"/>
                    </a:lnTo>
                    <a:lnTo>
                      <a:pt x="164" y="174"/>
                    </a:lnTo>
                    <a:lnTo>
                      <a:pt x="164" y="174"/>
                    </a:lnTo>
                    <a:lnTo>
                      <a:pt x="162" y="192"/>
                    </a:lnTo>
                    <a:lnTo>
                      <a:pt x="156" y="208"/>
                    </a:lnTo>
                    <a:lnTo>
                      <a:pt x="156" y="208"/>
                    </a:lnTo>
                    <a:lnTo>
                      <a:pt x="146" y="220"/>
                    </a:lnTo>
                    <a:lnTo>
                      <a:pt x="136" y="230"/>
                    </a:lnTo>
                    <a:lnTo>
                      <a:pt x="136" y="230"/>
                    </a:lnTo>
                    <a:lnTo>
                      <a:pt x="122" y="236"/>
                    </a:lnTo>
                    <a:lnTo>
                      <a:pt x="106" y="242"/>
                    </a:lnTo>
                    <a:lnTo>
                      <a:pt x="106" y="242"/>
                    </a:lnTo>
                    <a:lnTo>
                      <a:pt x="88" y="244"/>
                    </a:lnTo>
                    <a:lnTo>
                      <a:pt x="68" y="246"/>
                    </a:lnTo>
                    <a:lnTo>
                      <a:pt x="68" y="246"/>
                    </a:lnTo>
                    <a:lnTo>
                      <a:pt x="50" y="244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16" y="238"/>
                    </a:lnTo>
                    <a:lnTo>
                      <a:pt x="0" y="232"/>
                    </a:lnTo>
                    <a:lnTo>
                      <a:pt x="0" y="23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>
                  <a:solidFill>
                    <a:schemeClr val="accent4"/>
                  </a:solidFill>
                </a:endParaRPr>
              </a:p>
            </p:txBody>
          </p:sp>
          <p:sp>
            <p:nvSpPr>
              <p:cNvPr id="48" name="Freeform 47"/>
              <p:cNvSpPr>
                <a:spLocks/>
              </p:cNvSpPr>
              <p:nvPr/>
            </p:nvSpPr>
            <p:spPr bwMode="auto">
              <a:xfrm>
                <a:off x="8410575" y="3611563"/>
                <a:ext cx="311150" cy="384175"/>
              </a:xfrm>
              <a:custGeom>
                <a:avLst/>
                <a:gdLst>
                  <a:gd name="T0" fmla="*/ 196 w 196"/>
                  <a:gd name="T1" fmla="*/ 134 h 242"/>
                  <a:gd name="T2" fmla="*/ 196 w 196"/>
                  <a:gd name="T3" fmla="*/ 134 h 242"/>
                  <a:gd name="T4" fmla="*/ 194 w 196"/>
                  <a:gd name="T5" fmla="*/ 160 h 242"/>
                  <a:gd name="T6" fmla="*/ 190 w 196"/>
                  <a:gd name="T7" fmla="*/ 182 h 242"/>
                  <a:gd name="T8" fmla="*/ 182 w 196"/>
                  <a:gd name="T9" fmla="*/ 200 h 242"/>
                  <a:gd name="T10" fmla="*/ 172 w 196"/>
                  <a:gd name="T11" fmla="*/ 214 h 242"/>
                  <a:gd name="T12" fmla="*/ 158 w 196"/>
                  <a:gd name="T13" fmla="*/ 226 h 242"/>
                  <a:gd name="T14" fmla="*/ 140 w 196"/>
                  <a:gd name="T15" fmla="*/ 234 h 242"/>
                  <a:gd name="T16" fmla="*/ 120 w 196"/>
                  <a:gd name="T17" fmla="*/ 240 h 242"/>
                  <a:gd name="T18" fmla="*/ 96 w 196"/>
                  <a:gd name="T19" fmla="*/ 242 h 242"/>
                  <a:gd name="T20" fmla="*/ 96 w 196"/>
                  <a:gd name="T21" fmla="*/ 242 h 242"/>
                  <a:gd name="T22" fmla="*/ 74 w 196"/>
                  <a:gd name="T23" fmla="*/ 240 h 242"/>
                  <a:gd name="T24" fmla="*/ 54 w 196"/>
                  <a:gd name="T25" fmla="*/ 234 h 242"/>
                  <a:gd name="T26" fmla="*/ 38 w 196"/>
                  <a:gd name="T27" fmla="*/ 226 h 242"/>
                  <a:gd name="T28" fmla="*/ 24 w 196"/>
                  <a:gd name="T29" fmla="*/ 216 h 242"/>
                  <a:gd name="T30" fmla="*/ 14 w 196"/>
                  <a:gd name="T31" fmla="*/ 200 h 242"/>
                  <a:gd name="T32" fmla="*/ 6 w 196"/>
                  <a:gd name="T33" fmla="*/ 182 h 242"/>
                  <a:gd name="T34" fmla="*/ 2 w 196"/>
                  <a:gd name="T35" fmla="*/ 162 h 242"/>
                  <a:gd name="T36" fmla="*/ 0 w 196"/>
                  <a:gd name="T37" fmla="*/ 136 h 242"/>
                  <a:gd name="T38" fmla="*/ 0 w 196"/>
                  <a:gd name="T39" fmla="*/ 0 h 242"/>
                  <a:gd name="T40" fmla="*/ 54 w 196"/>
                  <a:gd name="T41" fmla="*/ 0 h 242"/>
                  <a:gd name="T42" fmla="*/ 54 w 196"/>
                  <a:gd name="T43" fmla="*/ 138 h 242"/>
                  <a:gd name="T44" fmla="*/ 54 w 196"/>
                  <a:gd name="T45" fmla="*/ 138 h 242"/>
                  <a:gd name="T46" fmla="*/ 54 w 196"/>
                  <a:gd name="T47" fmla="*/ 150 h 242"/>
                  <a:gd name="T48" fmla="*/ 56 w 196"/>
                  <a:gd name="T49" fmla="*/ 162 h 242"/>
                  <a:gd name="T50" fmla="*/ 60 w 196"/>
                  <a:gd name="T51" fmla="*/ 172 h 242"/>
                  <a:gd name="T52" fmla="*/ 64 w 196"/>
                  <a:gd name="T53" fmla="*/ 180 h 242"/>
                  <a:gd name="T54" fmla="*/ 72 w 196"/>
                  <a:gd name="T55" fmla="*/ 186 h 242"/>
                  <a:gd name="T56" fmla="*/ 78 w 196"/>
                  <a:gd name="T57" fmla="*/ 192 h 242"/>
                  <a:gd name="T58" fmla="*/ 88 w 196"/>
                  <a:gd name="T59" fmla="*/ 194 h 242"/>
                  <a:gd name="T60" fmla="*/ 98 w 196"/>
                  <a:gd name="T61" fmla="*/ 196 h 242"/>
                  <a:gd name="T62" fmla="*/ 98 w 196"/>
                  <a:gd name="T63" fmla="*/ 196 h 242"/>
                  <a:gd name="T64" fmla="*/ 108 w 196"/>
                  <a:gd name="T65" fmla="*/ 194 h 242"/>
                  <a:gd name="T66" fmla="*/ 118 w 196"/>
                  <a:gd name="T67" fmla="*/ 192 h 242"/>
                  <a:gd name="T68" fmla="*/ 126 w 196"/>
                  <a:gd name="T69" fmla="*/ 188 h 242"/>
                  <a:gd name="T70" fmla="*/ 132 w 196"/>
                  <a:gd name="T71" fmla="*/ 182 h 242"/>
                  <a:gd name="T72" fmla="*/ 136 w 196"/>
                  <a:gd name="T73" fmla="*/ 174 h 242"/>
                  <a:gd name="T74" fmla="*/ 140 w 196"/>
                  <a:gd name="T75" fmla="*/ 164 h 242"/>
                  <a:gd name="T76" fmla="*/ 142 w 196"/>
                  <a:gd name="T77" fmla="*/ 152 h 242"/>
                  <a:gd name="T78" fmla="*/ 142 w 196"/>
                  <a:gd name="T79" fmla="*/ 140 h 242"/>
                  <a:gd name="T80" fmla="*/ 142 w 196"/>
                  <a:gd name="T81" fmla="*/ 0 h 242"/>
                  <a:gd name="T82" fmla="*/ 196 w 196"/>
                  <a:gd name="T83" fmla="*/ 0 h 242"/>
                  <a:gd name="T84" fmla="*/ 196 w 196"/>
                  <a:gd name="T85" fmla="*/ 134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6" h="242">
                    <a:moveTo>
                      <a:pt x="196" y="134"/>
                    </a:moveTo>
                    <a:lnTo>
                      <a:pt x="196" y="134"/>
                    </a:lnTo>
                    <a:lnTo>
                      <a:pt x="194" y="160"/>
                    </a:lnTo>
                    <a:lnTo>
                      <a:pt x="190" y="182"/>
                    </a:lnTo>
                    <a:lnTo>
                      <a:pt x="182" y="200"/>
                    </a:lnTo>
                    <a:lnTo>
                      <a:pt x="172" y="214"/>
                    </a:lnTo>
                    <a:lnTo>
                      <a:pt x="158" y="226"/>
                    </a:lnTo>
                    <a:lnTo>
                      <a:pt x="140" y="234"/>
                    </a:lnTo>
                    <a:lnTo>
                      <a:pt x="120" y="240"/>
                    </a:lnTo>
                    <a:lnTo>
                      <a:pt x="96" y="242"/>
                    </a:lnTo>
                    <a:lnTo>
                      <a:pt x="96" y="242"/>
                    </a:lnTo>
                    <a:lnTo>
                      <a:pt x="74" y="240"/>
                    </a:lnTo>
                    <a:lnTo>
                      <a:pt x="54" y="234"/>
                    </a:lnTo>
                    <a:lnTo>
                      <a:pt x="38" y="226"/>
                    </a:lnTo>
                    <a:lnTo>
                      <a:pt x="24" y="216"/>
                    </a:lnTo>
                    <a:lnTo>
                      <a:pt x="14" y="200"/>
                    </a:lnTo>
                    <a:lnTo>
                      <a:pt x="6" y="182"/>
                    </a:lnTo>
                    <a:lnTo>
                      <a:pt x="2" y="162"/>
                    </a:lnTo>
                    <a:lnTo>
                      <a:pt x="0" y="136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4" y="138"/>
                    </a:lnTo>
                    <a:lnTo>
                      <a:pt x="54" y="138"/>
                    </a:lnTo>
                    <a:lnTo>
                      <a:pt x="54" y="150"/>
                    </a:lnTo>
                    <a:lnTo>
                      <a:pt x="56" y="162"/>
                    </a:lnTo>
                    <a:lnTo>
                      <a:pt x="60" y="172"/>
                    </a:lnTo>
                    <a:lnTo>
                      <a:pt x="64" y="180"/>
                    </a:lnTo>
                    <a:lnTo>
                      <a:pt x="72" y="186"/>
                    </a:lnTo>
                    <a:lnTo>
                      <a:pt x="78" y="192"/>
                    </a:lnTo>
                    <a:lnTo>
                      <a:pt x="88" y="194"/>
                    </a:lnTo>
                    <a:lnTo>
                      <a:pt x="98" y="196"/>
                    </a:lnTo>
                    <a:lnTo>
                      <a:pt x="98" y="196"/>
                    </a:lnTo>
                    <a:lnTo>
                      <a:pt x="108" y="194"/>
                    </a:lnTo>
                    <a:lnTo>
                      <a:pt x="118" y="192"/>
                    </a:lnTo>
                    <a:lnTo>
                      <a:pt x="126" y="188"/>
                    </a:lnTo>
                    <a:lnTo>
                      <a:pt x="132" y="182"/>
                    </a:lnTo>
                    <a:lnTo>
                      <a:pt x="136" y="174"/>
                    </a:lnTo>
                    <a:lnTo>
                      <a:pt x="140" y="164"/>
                    </a:lnTo>
                    <a:lnTo>
                      <a:pt x="142" y="152"/>
                    </a:lnTo>
                    <a:lnTo>
                      <a:pt x="142" y="140"/>
                    </a:lnTo>
                    <a:lnTo>
                      <a:pt x="142" y="0"/>
                    </a:lnTo>
                    <a:lnTo>
                      <a:pt x="196" y="0"/>
                    </a:lnTo>
                    <a:lnTo>
                      <a:pt x="196" y="13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>
                  <a:solidFill>
                    <a:schemeClr val="accent4"/>
                  </a:solidFill>
                </a:endParaRPr>
              </a:p>
            </p:txBody>
          </p:sp>
          <p:sp>
            <p:nvSpPr>
              <p:cNvPr id="49" name="Freeform 48"/>
              <p:cNvSpPr>
                <a:spLocks/>
              </p:cNvSpPr>
              <p:nvPr/>
            </p:nvSpPr>
            <p:spPr bwMode="auto">
              <a:xfrm>
                <a:off x="8782050" y="3605213"/>
                <a:ext cx="292100" cy="390525"/>
              </a:xfrm>
              <a:custGeom>
                <a:avLst/>
                <a:gdLst>
                  <a:gd name="T0" fmla="*/ 184 w 184"/>
                  <a:gd name="T1" fmla="*/ 232 h 246"/>
                  <a:gd name="T2" fmla="*/ 154 w 184"/>
                  <a:gd name="T3" fmla="*/ 242 h 246"/>
                  <a:gd name="T4" fmla="*/ 116 w 184"/>
                  <a:gd name="T5" fmla="*/ 246 h 246"/>
                  <a:gd name="T6" fmla="*/ 90 w 184"/>
                  <a:gd name="T7" fmla="*/ 244 h 246"/>
                  <a:gd name="T8" fmla="*/ 58 w 184"/>
                  <a:gd name="T9" fmla="*/ 232 h 246"/>
                  <a:gd name="T10" fmla="*/ 38 w 184"/>
                  <a:gd name="T11" fmla="*/ 220 h 246"/>
                  <a:gd name="T12" fmla="*/ 30 w 184"/>
                  <a:gd name="T13" fmla="*/ 214 h 246"/>
                  <a:gd name="T14" fmla="*/ 8 w 184"/>
                  <a:gd name="T15" fmla="*/ 176 h 246"/>
                  <a:gd name="T16" fmla="*/ 0 w 184"/>
                  <a:gd name="T17" fmla="*/ 128 h 246"/>
                  <a:gd name="T18" fmla="*/ 2 w 184"/>
                  <a:gd name="T19" fmla="*/ 100 h 246"/>
                  <a:gd name="T20" fmla="*/ 8 w 184"/>
                  <a:gd name="T21" fmla="*/ 76 h 246"/>
                  <a:gd name="T22" fmla="*/ 20 w 184"/>
                  <a:gd name="T23" fmla="*/ 54 h 246"/>
                  <a:gd name="T24" fmla="*/ 34 w 184"/>
                  <a:gd name="T25" fmla="*/ 34 h 246"/>
                  <a:gd name="T26" fmla="*/ 44 w 184"/>
                  <a:gd name="T27" fmla="*/ 26 h 246"/>
                  <a:gd name="T28" fmla="*/ 64 w 184"/>
                  <a:gd name="T29" fmla="*/ 14 h 246"/>
                  <a:gd name="T30" fmla="*/ 86 w 184"/>
                  <a:gd name="T31" fmla="*/ 4 h 246"/>
                  <a:gd name="T32" fmla="*/ 126 w 184"/>
                  <a:gd name="T33" fmla="*/ 0 h 246"/>
                  <a:gd name="T34" fmla="*/ 158 w 184"/>
                  <a:gd name="T35" fmla="*/ 2 h 246"/>
                  <a:gd name="T36" fmla="*/ 184 w 184"/>
                  <a:gd name="T37" fmla="*/ 8 h 246"/>
                  <a:gd name="T38" fmla="*/ 184 w 184"/>
                  <a:gd name="T39" fmla="*/ 60 h 246"/>
                  <a:gd name="T40" fmla="*/ 160 w 184"/>
                  <a:gd name="T41" fmla="*/ 48 h 246"/>
                  <a:gd name="T42" fmla="*/ 130 w 184"/>
                  <a:gd name="T43" fmla="*/ 46 h 246"/>
                  <a:gd name="T44" fmla="*/ 114 w 184"/>
                  <a:gd name="T45" fmla="*/ 46 h 246"/>
                  <a:gd name="T46" fmla="*/ 88 w 184"/>
                  <a:gd name="T47" fmla="*/ 58 h 246"/>
                  <a:gd name="T48" fmla="*/ 76 w 184"/>
                  <a:gd name="T49" fmla="*/ 66 h 246"/>
                  <a:gd name="T50" fmla="*/ 60 w 184"/>
                  <a:gd name="T51" fmla="*/ 92 h 246"/>
                  <a:gd name="T52" fmla="*/ 56 w 184"/>
                  <a:gd name="T53" fmla="*/ 124 h 246"/>
                  <a:gd name="T54" fmla="*/ 58 w 184"/>
                  <a:gd name="T55" fmla="*/ 140 h 246"/>
                  <a:gd name="T56" fmla="*/ 66 w 184"/>
                  <a:gd name="T57" fmla="*/ 168 h 246"/>
                  <a:gd name="T58" fmla="*/ 76 w 184"/>
                  <a:gd name="T59" fmla="*/ 178 h 246"/>
                  <a:gd name="T60" fmla="*/ 98 w 184"/>
                  <a:gd name="T61" fmla="*/ 194 h 246"/>
                  <a:gd name="T62" fmla="*/ 128 w 184"/>
                  <a:gd name="T63" fmla="*/ 200 h 246"/>
                  <a:gd name="T64" fmla="*/ 142 w 184"/>
                  <a:gd name="T65" fmla="*/ 198 h 246"/>
                  <a:gd name="T66" fmla="*/ 172 w 184"/>
                  <a:gd name="T67" fmla="*/ 190 h 246"/>
                  <a:gd name="T68" fmla="*/ 184 w 184"/>
                  <a:gd name="T69" fmla="*/ 232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4" h="246">
                    <a:moveTo>
                      <a:pt x="184" y="232"/>
                    </a:moveTo>
                    <a:lnTo>
                      <a:pt x="184" y="232"/>
                    </a:lnTo>
                    <a:lnTo>
                      <a:pt x="170" y="238"/>
                    </a:lnTo>
                    <a:lnTo>
                      <a:pt x="154" y="242"/>
                    </a:lnTo>
                    <a:lnTo>
                      <a:pt x="136" y="244"/>
                    </a:lnTo>
                    <a:lnTo>
                      <a:pt x="116" y="246"/>
                    </a:lnTo>
                    <a:lnTo>
                      <a:pt x="116" y="246"/>
                    </a:lnTo>
                    <a:lnTo>
                      <a:pt x="90" y="244"/>
                    </a:lnTo>
                    <a:lnTo>
                      <a:pt x="68" y="238"/>
                    </a:lnTo>
                    <a:lnTo>
                      <a:pt x="58" y="232"/>
                    </a:lnTo>
                    <a:lnTo>
                      <a:pt x="48" y="228"/>
                    </a:lnTo>
                    <a:lnTo>
                      <a:pt x="38" y="220"/>
                    </a:lnTo>
                    <a:lnTo>
                      <a:pt x="30" y="214"/>
                    </a:lnTo>
                    <a:lnTo>
                      <a:pt x="30" y="214"/>
                    </a:lnTo>
                    <a:lnTo>
                      <a:pt x="18" y="196"/>
                    </a:lnTo>
                    <a:lnTo>
                      <a:pt x="8" y="176"/>
                    </a:lnTo>
                    <a:lnTo>
                      <a:pt x="2" y="15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2" y="100"/>
                    </a:lnTo>
                    <a:lnTo>
                      <a:pt x="4" y="88"/>
                    </a:lnTo>
                    <a:lnTo>
                      <a:pt x="8" y="76"/>
                    </a:lnTo>
                    <a:lnTo>
                      <a:pt x="14" y="64"/>
                    </a:lnTo>
                    <a:lnTo>
                      <a:pt x="20" y="54"/>
                    </a:lnTo>
                    <a:lnTo>
                      <a:pt x="26" y="44"/>
                    </a:lnTo>
                    <a:lnTo>
                      <a:pt x="34" y="34"/>
                    </a:lnTo>
                    <a:lnTo>
                      <a:pt x="34" y="34"/>
                    </a:lnTo>
                    <a:lnTo>
                      <a:pt x="44" y="26"/>
                    </a:lnTo>
                    <a:lnTo>
                      <a:pt x="54" y="20"/>
                    </a:lnTo>
                    <a:lnTo>
                      <a:pt x="64" y="14"/>
                    </a:lnTo>
                    <a:lnTo>
                      <a:pt x="76" y="8"/>
                    </a:lnTo>
                    <a:lnTo>
                      <a:pt x="86" y="4"/>
                    </a:lnTo>
                    <a:lnTo>
                      <a:pt x="100" y="2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58" y="2"/>
                    </a:lnTo>
                    <a:lnTo>
                      <a:pt x="172" y="4"/>
                    </a:lnTo>
                    <a:lnTo>
                      <a:pt x="184" y="8"/>
                    </a:lnTo>
                    <a:lnTo>
                      <a:pt x="184" y="60"/>
                    </a:lnTo>
                    <a:lnTo>
                      <a:pt x="184" y="60"/>
                    </a:lnTo>
                    <a:lnTo>
                      <a:pt x="172" y="54"/>
                    </a:lnTo>
                    <a:lnTo>
                      <a:pt x="160" y="48"/>
                    </a:lnTo>
                    <a:lnTo>
                      <a:pt x="146" y="46"/>
                    </a:lnTo>
                    <a:lnTo>
                      <a:pt x="130" y="46"/>
                    </a:lnTo>
                    <a:lnTo>
                      <a:pt x="130" y="46"/>
                    </a:lnTo>
                    <a:lnTo>
                      <a:pt x="114" y="46"/>
                    </a:lnTo>
                    <a:lnTo>
                      <a:pt x="100" y="50"/>
                    </a:lnTo>
                    <a:lnTo>
                      <a:pt x="88" y="58"/>
                    </a:lnTo>
                    <a:lnTo>
                      <a:pt x="76" y="66"/>
                    </a:lnTo>
                    <a:lnTo>
                      <a:pt x="76" y="66"/>
                    </a:lnTo>
                    <a:lnTo>
                      <a:pt x="68" y="78"/>
                    </a:lnTo>
                    <a:lnTo>
                      <a:pt x="60" y="92"/>
                    </a:lnTo>
                    <a:lnTo>
                      <a:pt x="58" y="106"/>
                    </a:lnTo>
                    <a:lnTo>
                      <a:pt x="56" y="124"/>
                    </a:lnTo>
                    <a:lnTo>
                      <a:pt x="56" y="124"/>
                    </a:lnTo>
                    <a:lnTo>
                      <a:pt x="58" y="140"/>
                    </a:lnTo>
                    <a:lnTo>
                      <a:pt x="60" y="154"/>
                    </a:lnTo>
                    <a:lnTo>
                      <a:pt x="66" y="168"/>
                    </a:lnTo>
                    <a:lnTo>
                      <a:pt x="76" y="178"/>
                    </a:lnTo>
                    <a:lnTo>
                      <a:pt x="76" y="178"/>
                    </a:lnTo>
                    <a:lnTo>
                      <a:pt x="86" y="188"/>
                    </a:lnTo>
                    <a:lnTo>
                      <a:pt x="98" y="194"/>
                    </a:lnTo>
                    <a:lnTo>
                      <a:pt x="112" y="198"/>
                    </a:lnTo>
                    <a:lnTo>
                      <a:pt x="128" y="200"/>
                    </a:lnTo>
                    <a:lnTo>
                      <a:pt x="128" y="200"/>
                    </a:lnTo>
                    <a:lnTo>
                      <a:pt x="142" y="198"/>
                    </a:lnTo>
                    <a:lnTo>
                      <a:pt x="158" y="196"/>
                    </a:lnTo>
                    <a:lnTo>
                      <a:pt x="172" y="190"/>
                    </a:lnTo>
                    <a:lnTo>
                      <a:pt x="184" y="184"/>
                    </a:lnTo>
                    <a:lnTo>
                      <a:pt x="184" y="23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>
                  <a:solidFill>
                    <a:schemeClr val="accent4"/>
                  </a:solidFill>
                </a:endParaRPr>
              </a:p>
            </p:txBody>
          </p:sp>
          <p:sp>
            <p:nvSpPr>
              <p:cNvPr id="50" name="Freeform 49"/>
              <p:cNvSpPr>
                <a:spLocks/>
              </p:cNvSpPr>
              <p:nvPr/>
            </p:nvSpPr>
            <p:spPr bwMode="auto">
              <a:xfrm>
                <a:off x="9102725" y="3605213"/>
                <a:ext cx="295275" cy="390525"/>
              </a:xfrm>
              <a:custGeom>
                <a:avLst/>
                <a:gdLst>
                  <a:gd name="T0" fmla="*/ 186 w 186"/>
                  <a:gd name="T1" fmla="*/ 232 h 246"/>
                  <a:gd name="T2" fmla="*/ 156 w 186"/>
                  <a:gd name="T3" fmla="*/ 242 h 246"/>
                  <a:gd name="T4" fmla="*/ 118 w 186"/>
                  <a:gd name="T5" fmla="*/ 246 h 246"/>
                  <a:gd name="T6" fmla="*/ 92 w 186"/>
                  <a:gd name="T7" fmla="*/ 244 h 246"/>
                  <a:gd name="T8" fmla="*/ 58 w 186"/>
                  <a:gd name="T9" fmla="*/ 232 h 246"/>
                  <a:gd name="T10" fmla="*/ 40 w 186"/>
                  <a:gd name="T11" fmla="*/ 220 h 246"/>
                  <a:gd name="T12" fmla="*/ 32 w 186"/>
                  <a:gd name="T13" fmla="*/ 214 h 246"/>
                  <a:gd name="T14" fmla="*/ 8 w 186"/>
                  <a:gd name="T15" fmla="*/ 176 h 246"/>
                  <a:gd name="T16" fmla="*/ 0 w 186"/>
                  <a:gd name="T17" fmla="*/ 128 h 246"/>
                  <a:gd name="T18" fmla="*/ 2 w 186"/>
                  <a:gd name="T19" fmla="*/ 100 h 246"/>
                  <a:gd name="T20" fmla="*/ 10 w 186"/>
                  <a:gd name="T21" fmla="*/ 76 h 246"/>
                  <a:gd name="T22" fmla="*/ 20 w 186"/>
                  <a:gd name="T23" fmla="*/ 54 h 246"/>
                  <a:gd name="T24" fmla="*/ 36 w 186"/>
                  <a:gd name="T25" fmla="*/ 34 h 246"/>
                  <a:gd name="T26" fmla="*/ 44 w 186"/>
                  <a:gd name="T27" fmla="*/ 26 h 246"/>
                  <a:gd name="T28" fmla="*/ 66 w 186"/>
                  <a:gd name="T29" fmla="*/ 14 h 246"/>
                  <a:gd name="T30" fmla="*/ 88 w 186"/>
                  <a:gd name="T31" fmla="*/ 4 h 246"/>
                  <a:gd name="T32" fmla="*/ 128 w 186"/>
                  <a:gd name="T33" fmla="*/ 0 h 246"/>
                  <a:gd name="T34" fmla="*/ 160 w 186"/>
                  <a:gd name="T35" fmla="*/ 2 h 246"/>
                  <a:gd name="T36" fmla="*/ 186 w 186"/>
                  <a:gd name="T37" fmla="*/ 8 h 246"/>
                  <a:gd name="T38" fmla="*/ 186 w 186"/>
                  <a:gd name="T39" fmla="*/ 60 h 246"/>
                  <a:gd name="T40" fmla="*/ 160 w 186"/>
                  <a:gd name="T41" fmla="*/ 48 h 246"/>
                  <a:gd name="T42" fmla="*/ 132 w 186"/>
                  <a:gd name="T43" fmla="*/ 46 h 246"/>
                  <a:gd name="T44" fmla="*/ 116 w 186"/>
                  <a:gd name="T45" fmla="*/ 46 h 246"/>
                  <a:gd name="T46" fmla="*/ 88 w 186"/>
                  <a:gd name="T47" fmla="*/ 58 h 246"/>
                  <a:gd name="T48" fmla="*/ 78 w 186"/>
                  <a:gd name="T49" fmla="*/ 66 h 246"/>
                  <a:gd name="T50" fmla="*/ 62 w 186"/>
                  <a:gd name="T51" fmla="*/ 92 h 246"/>
                  <a:gd name="T52" fmla="*/ 56 w 186"/>
                  <a:gd name="T53" fmla="*/ 124 h 246"/>
                  <a:gd name="T54" fmla="*/ 58 w 186"/>
                  <a:gd name="T55" fmla="*/ 140 h 246"/>
                  <a:gd name="T56" fmla="*/ 68 w 186"/>
                  <a:gd name="T57" fmla="*/ 168 h 246"/>
                  <a:gd name="T58" fmla="*/ 76 w 186"/>
                  <a:gd name="T59" fmla="*/ 178 h 246"/>
                  <a:gd name="T60" fmla="*/ 100 w 186"/>
                  <a:gd name="T61" fmla="*/ 194 h 246"/>
                  <a:gd name="T62" fmla="*/ 128 w 186"/>
                  <a:gd name="T63" fmla="*/ 200 h 246"/>
                  <a:gd name="T64" fmla="*/ 144 w 186"/>
                  <a:gd name="T65" fmla="*/ 198 h 246"/>
                  <a:gd name="T66" fmla="*/ 172 w 186"/>
                  <a:gd name="T67" fmla="*/ 190 h 246"/>
                  <a:gd name="T68" fmla="*/ 186 w 186"/>
                  <a:gd name="T69" fmla="*/ 232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6" h="246">
                    <a:moveTo>
                      <a:pt x="186" y="232"/>
                    </a:moveTo>
                    <a:lnTo>
                      <a:pt x="186" y="232"/>
                    </a:lnTo>
                    <a:lnTo>
                      <a:pt x="172" y="238"/>
                    </a:lnTo>
                    <a:lnTo>
                      <a:pt x="156" y="242"/>
                    </a:lnTo>
                    <a:lnTo>
                      <a:pt x="138" y="244"/>
                    </a:lnTo>
                    <a:lnTo>
                      <a:pt x="118" y="246"/>
                    </a:lnTo>
                    <a:lnTo>
                      <a:pt x="118" y="246"/>
                    </a:lnTo>
                    <a:lnTo>
                      <a:pt x="92" y="244"/>
                    </a:lnTo>
                    <a:lnTo>
                      <a:pt x="68" y="238"/>
                    </a:lnTo>
                    <a:lnTo>
                      <a:pt x="58" y="232"/>
                    </a:lnTo>
                    <a:lnTo>
                      <a:pt x="48" y="228"/>
                    </a:lnTo>
                    <a:lnTo>
                      <a:pt x="40" y="220"/>
                    </a:lnTo>
                    <a:lnTo>
                      <a:pt x="32" y="214"/>
                    </a:lnTo>
                    <a:lnTo>
                      <a:pt x="32" y="214"/>
                    </a:lnTo>
                    <a:lnTo>
                      <a:pt x="18" y="196"/>
                    </a:lnTo>
                    <a:lnTo>
                      <a:pt x="8" y="176"/>
                    </a:lnTo>
                    <a:lnTo>
                      <a:pt x="2" y="15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2" y="100"/>
                    </a:lnTo>
                    <a:lnTo>
                      <a:pt x="6" y="88"/>
                    </a:lnTo>
                    <a:lnTo>
                      <a:pt x="10" y="76"/>
                    </a:lnTo>
                    <a:lnTo>
                      <a:pt x="14" y="64"/>
                    </a:lnTo>
                    <a:lnTo>
                      <a:pt x="20" y="54"/>
                    </a:lnTo>
                    <a:lnTo>
                      <a:pt x="28" y="44"/>
                    </a:lnTo>
                    <a:lnTo>
                      <a:pt x="36" y="34"/>
                    </a:lnTo>
                    <a:lnTo>
                      <a:pt x="36" y="34"/>
                    </a:lnTo>
                    <a:lnTo>
                      <a:pt x="44" y="26"/>
                    </a:lnTo>
                    <a:lnTo>
                      <a:pt x="54" y="20"/>
                    </a:lnTo>
                    <a:lnTo>
                      <a:pt x="66" y="14"/>
                    </a:lnTo>
                    <a:lnTo>
                      <a:pt x="76" y="8"/>
                    </a:lnTo>
                    <a:lnTo>
                      <a:pt x="88" y="4"/>
                    </a:lnTo>
                    <a:lnTo>
                      <a:pt x="100" y="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60" y="2"/>
                    </a:lnTo>
                    <a:lnTo>
                      <a:pt x="174" y="4"/>
                    </a:lnTo>
                    <a:lnTo>
                      <a:pt x="186" y="8"/>
                    </a:lnTo>
                    <a:lnTo>
                      <a:pt x="186" y="60"/>
                    </a:lnTo>
                    <a:lnTo>
                      <a:pt x="186" y="60"/>
                    </a:lnTo>
                    <a:lnTo>
                      <a:pt x="174" y="54"/>
                    </a:lnTo>
                    <a:lnTo>
                      <a:pt x="160" y="48"/>
                    </a:lnTo>
                    <a:lnTo>
                      <a:pt x="146" y="46"/>
                    </a:lnTo>
                    <a:lnTo>
                      <a:pt x="132" y="46"/>
                    </a:lnTo>
                    <a:lnTo>
                      <a:pt x="132" y="46"/>
                    </a:lnTo>
                    <a:lnTo>
                      <a:pt x="116" y="46"/>
                    </a:lnTo>
                    <a:lnTo>
                      <a:pt x="102" y="50"/>
                    </a:lnTo>
                    <a:lnTo>
                      <a:pt x="88" y="58"/>
                    </a:lnTo>
                    <a:lnTo>
                      <a:pt x="78" y="66"/>
                    </a:lnTo>
                    <a:lnTo>
                      <a:pt x="78" y="66"/>
                    </a:lnTo>
                    <a:lnTo>
                      <a:pt x="68" y="78"/>
                    </a:lnTo>
                    <a:lnTo>
                      <a:pt x="62" y="92"/>
                    </a:lnTo>
                    <a:lnTo>
                      <a:pt x="58" y="106"/>
                    </a:lnTo>
                    <a:lnTo>
                      <a:pt x="56" y="124"/>
                    </a:lnTo>
                    <a:lnTo>
                      <a:pt x="56" y="124"/>
                    </a:lnTo>
                    <a:lnTo>
                      <a:pt x="58" y="140"/>
                    </a:lnTo>
                    <a:lnTo>
                      <a:pt x="62" y="154"/>
                    </a:lnTo>
                    <a:lnTo>
                      <a:pt x="68" y="168"/>
                    </a:lnTo>
                    <a:lnTo>
                      <a:pt x="76" y="178"/>
                    </a:lnTo>
                    <a:lnTo>
                      <a:pt x="76" y="178"/>
                    </a:lnTo>
                    <a:lnTo>
                      <a:pt x="86" y="188"/>
                    </a:lnTo>
                    <a:lnTo>
                      <a:pt x="100" y="194"/>
                    </a:lnTo>
                    <a:lnTo>
                      <a:pt x="112" y="198"/>
                    </a:lnTo>
                    <a:lnTo>
                      <a:pt x="128" y="200"/>
                    </a:lnTo>
                    <a:lnTo>
                      <a:pt x="128" y="200"/>
                    </a:lnTo>
                    <a:lnTo>
                      <a:pt x="144" y="198"/>
                    </a:lnTo>
                    <a:lnTo>
                      <a:pt x="158" y="196"/>
                    </a:lnTo>
                    <a:lnTo>
                      <a:pt x="172" y="190"/>
                    </a:lnTo>
                    <a:lnTo>
                      <a:pt x="186" y="184"/>
                    </a:lnTo>
                    <a:lnTo>
                      <a:pt x="186" y="23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>
                  <a:solidFill>
                    <a:schemeClr val="accent4"/>
                  </a:solidFill>
                </a:endParaRPr>
              </a:p>
            </p:txBody>
          </p:sp>
          <p:sp>
            <p:nvSpPr>
              <p:cNvPr id="51" name="Freeform 50"/>
              <p:cNvSpPr>
                <a:spLocks/>
              </p:cNvSpPr>
              <p:nvPr/>
            </p:nvSpPr>
            <p:spPr bwMode="auto">
              <a:xfrm>
                <a:off x="9464675" y="3611563"/>
                <a:ext cx="225425" cy="377825"/>
              </a:xfrm>
              <a:custGeom>
                <a:avLst/>
                <a:gdLst>
                  <a:gd name="T0" fmla="*/ 142 w 142"/>
                  <a:gd name="T1" fmla="*/ 238 h 238"/>
                  <a:gd name="T2" fmla="*/ 0 w 142"/>
                  <a:gd name="T3" fmla="*/ 238 h 238"/>
                  <a:gd name="T4" fmla="*/ 0 w 142"/>
                  <a:gd name="T5" fmla="*/ 0 h 238"/>
                  <a:gd name="T6" fmla="*/ 136 w 142"/>
                  <a:gd name="T7" fmla="*/ 0 h 238"/>
                  <a:gd name="T8" fmla="*/ 136 w 142"/>
                  <a:gd name="T9" fmla="*/ 42 h 238"/>
                  <a:gd name="T10" fmla="*/ 54 w 142"/>
                  <a:gd name="T11" fmla="*/ 42 h 238"/>
                  <a:gd name="T12" fmla="*/ 54 w 142"/>
                  <a:gd name="T13" fmla="*/ 96 h 238"/>
                  <a:gd name="T14" fmla="*/ 130 w 142"/>
                  <a:gd name="T15" fmla="*/ 96 h 238"/>
                  <a:gd name="T16" fmla="*/ 130 w 142"/>
                  <a:gd name="T17" fmla="*/ 140 h 238"/>
                  <a:gd name="T18" fmla="*/ 54 w 142"/>
                  <a:gd name="T19" fmla="*/ 140 h 238"/>
                  <a:gd name="T20" fmla="*/ 54 w 142"/>
                  <a:gd name="T21" fmla="*/ 194 h 238"/>
                  <a:gd name="T22" fmla="*/ 142 w 142"/>
                  <a:gd name="T23" fmla="*/ 194 h 238"/>
                  <a:gd name="T24" fmla="*/ 142 w 142"/>
                  <a:gd name="T25" fmla="*/ 23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2" h="238">
                    <a:moveTo>
                      <a:pt x="142" y="238"/>
                    </a:moveTo>
                    <a:lnTo>
                      <a:pt x="0" y="238"/>
                    </a:lnTo>
                    <a:lnTo>
                      <a:pt x="0" y="0"/>
                    </a:lnTo>
                    <a:lnTo>
                      <a:pt x="136" y="0"/>
                    </a:lnTo>
                    <a:lnTo>
                      <a:pt x="136" y="42"/>
                    </a:lnTo>
                    <a:lnTo>
                      <a:pt x="54" y="42"/>
                    </a:lnTo>
                    <a:lnTo>
                      <a:pt x="54" y="96"/>
                    </a:lnTo>
                    <a:lnTo>
                      <a:pt x="130" y="96"/>
                    </a:lnTo>
                    <a:lnTo>
                      <a:pt x="130" y="140"/>
                    </a:lnTo>
                    <a:lnTo>
                      <a:pt x="54" y="140"/>
                    </a:lnTo>
                    <a:lnTo>
                      <a:pt x="54" y="194"/>
                    </a:lnTo>
                    <a:lnTo>
                      <a:pt x="142" y="194"/>
                    </a:lnTo>
                    <a:lnTo>
                      <a:pt x="142" y="23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>
                  <a:solidFill>
                    <a:schemeClr val="accent4"/>
                  </a:solidFill>
                </a:endParaRPr>
              </a:p>
            </p:txBody>
          </p:sp>
          <p:sp>
            <p:nvSpPr>
              <p:cNvPr id="52" name="Freeform 51"/>
              <p:cNvSpPr>
                <a:spLocks/>
              </p:cNvSpPr>
              <p:nvPr/>
            </p:nvSpPr>
            <p:spPr bwMode="auto">
              <a:xfrm>
                <a:off x="9731375" y="3605213"/>
                <a:ext cx="260350" cy="390525"/>
              </a:xfrm>
              <a:custGeom>
                <a:avLst/>
                <a:gdLst>
                  <a:gd name="T0" fmla="*/ 2 w 164"/>
                  <a:gd name="T1" fmla="*/ 180 h 246"/>
                  <a:gd name="T2" fmla="*/ 16 w 164"/>
                  <a:gd name="T3" fmla="*/ 190 h 246"/>
                  <a:gd name="T4" fmla="*/ 32 w 164"/>
                  <a:gd name="T5" fmla="*/ 198 h 246"/>
                  <a:gd name="T6" fmla="*/ 66 w 164"/>
                  <a:gd name="T7" fmla="*/ 204 h 246"/>
                  <a:gd name="T8" fmla="*/ 84 w 164"/>
                  <a:gd name="T9" fmla="*/ 202 h 246"/>
                  <a:gd name="T10" fmla="*/ 98 w 164"/>
                  <a:gd name="T11" fmla="*/ 196 h 246"/>
                  <a:gd name="T12" fmla="*/ 102 w 164"/>
                  <a:gd name="T13" fmla="*/ 192 h 246"/>
                  <a:gd name="T14" fmla="*/ 104 w 164"/>
                  <a:gd name="T15" fmla="*/ 188 h 246"/>
                  <a:gd name="T16" fmla="*/ 108 w 164"/>
                  <a:gd name="T17" fmla="*/ 180 h 246"/>
                  <a:gd name="T18" fmla="*/ 106 w 164"/>
                  <a:gd name="T19" fmla="*/ 172 h 246"/>
                  <a:gd name="T20" fmla="*/ 104 w 164"/>
                  <a:gd name="T21" fmla="*/ 166 h 246"/>
                  <a:gd name="T22" fmla="*/ 92 w 164"/>
                  <a:gd name="T23" fmla="*/ 156 h 246"/>
                  <a:gd name="T24" fmla="*/ 76 w 164"/>
                  <a:gd name="T25" fmla="*/ 148 h 246"/>
                  <a:gd name="T26" fmla="*/ 56 w 164"/>
                  <a:gd name="T27" fmla="*/ 138 h 246"/>
                  <a:gd name="T28" fmla="*/ 42 w 164"/>
                  <a:gd name="T29" fmla="*/ 132 h 246"/>
                  <a:gd name="T30" fmla="*/ 22 w 164"/>
                  <a:gd name="T31" fmla="*/ 118 h 246"/>
                  <a:gd name="T32" fmla="*/ 14 w 164"/>
                  <a:gd name="T33" fmla="*/ 110 h 246"/>
                  <a:gd name="T34" fmla="*/ 4 w 164"/>
                  <a:gd name="T35" fmla="*/ 92 h 246"/>
                  <a:gd name="T36" fmla="*/ 0 w 164"/>
                  <a:gd name="T37" fmla="*/ 70 h 246"/>
                  <a:gd name="T38" fmla="*/ 2 w 164"/>
                  <a:gd name="T39" fmla="*/ 52 h 246"/>
                  <a:gd name="T40" fmla="*/ 8 w 164"/>
                  <a:gd name="T41" fmla="*/ 38 h 246"/>
                  <a:gd name="T42" fmla="*/ 28 w 164"/>
                  <a:gd name="T43" fmla="*/ 16 h 246"/>
                  <a:gd name="T44" fmla="*/ 42 w 164"/>
                  <a:gd name="T45" fmla="*/ 8 h 246"/>
                  <a:gd name="T46" fmla="*/ 58 w 164"/>
                  <a:gd name="T47" fmla="*/ 4 h 246"/>
                  <a:gd name="T48" fmla="*/ 94 w 164"/>
                  <a:gd name="T49" fmla="*/ 0 h 246"/>
                  <a:gd name="T50" fmla="*/ 112 w 164"/>
                  <a:gd name="T51" fmla="*/ 0 h 246"/>
                  <a:gd name="T52" fmla="*/ 126 w 164"/>
                  <a:gd name="T53" fmla="*/ 2 h 246"/>
                  <a:gd name="T54" fmla="*/ 154 w 164"/>
                  <a:gd name="T55" fmla="*/ 8 h 246"/>
                  <a:gd name="T56" fmla="*/ 154 w 164"/>
                  <a:gd name="T57" fmla="*/ 58 h 246"/>
                  <a:gd name="T58" fmla="*/ 140 w 164"/>
                  <a:gd name="T59" fmla="*/ 50 h 246"/>
                  <a:gd name="T60" fmla="*/ 126 w 164"/>
                  <a:gd name="T61" fmla="*/ 46 h 246"/>
                  <a:gd name="T62" fmla="*/ 110 w 164"/>
                  <a:gd name="T63" fmla="*/ 42 h 246"/>
                  <a:gd name="T64" fmla="*/ 96 w 164"/>
                  <a:gd name="T65" fmla="*/ 42 h 246"/>
                  <a:gd name="T66" fmla="*/ 80 w 164"/>
                  <a:gd name="T67" fmla="*/ 44 h 246"/>
                  <a:gd name="T68" fmla="*/ 68 w 164"/>
                  <a:gd name="T69" fmla="*/ 48 h 246"/>
                  <a:gd name="T70" fmla="*/ 60 w 164"/>
                  <a:gd name="T71" fmla="*/ 56 h 246"/>
                  <a:gd name="T72" fmla="*/ 58 w 164"/>
                  <a:gd name="T73" fmla="*/ 60 h 246"/>
                  <a:gd name="T74" fmla="*/ 56 w 164"/>
                  <a:gd name="T75" fmla="*/ 66 h 246"/>
                  <a:gd name="T76" fmla="*/ 60 w 164"/>
                  <a:gd name="T77" fmla="*/ 76 h 246"/>
                  <a:gd name="T78" fmla="*/ 68 w 164"/>
                  <a:gd name="T79" fmla="*/ 86 h 246"/>
                  <a:gd name="T80" fmla="*/ 84 w 164"/>
                  <a:gd name="T81" fmla="*/ 94 h 246"/>
                  <a:gd name="T82" fmla="*/ 102 w 164"/>
                  <a:gd name="T83" fmla="*/ 102 h 246"/>
                  <a:gd name="T84" fmla="*/ 128 w 164"/>
                  <a:gd name="T85" fmla="*/ 114 h 246"/>
                  <a:gd name="T86" fmla="*/ 138 w 164"/>
                  <a:gd name="T87" fmla="*/ 122 h 246"/>
                  <a:gd name="T88" fmla="*/ 146 w 164"/>
                  <a:gd name="T89" fmla="*/ 130 h 246"/>
                  <a:gd name="T90" fmla="*/ 160 w 164"/>
                  <a:gd name="T91" fmla="*/ 150 h 246"/>
                  <a:gd name="T92" fmla="*/ 162 w 164"/>
                  <a:gd name="T93" fmla="*/ 160 h 246"/>
                  <a:gd name="T94" fmla="*/ 164 w 164"/>
                  <a:gd name="T95" fmla="*/ 174 h 246"/>
                  <a:gd name="T96" fmla="*/ 156 w 164"/>
                  <a:gd name="T97" fmla="*/ 208 h 246"/>
                  <a:gd name="T98" fmla="*/ 148 w 164"/>
                  <a:gd name="T99" fmla="*/ 220 h 246"/>
                  <a:gd name="T100" fmla="*/ 136 w 164"/>
                  <a:gd name="T101" fmla="*/ 230 h 246"/>
                  <a:gd name="T102" fmla="*/ 106 w 164"/>
                  <a:gd name="T103" fmla="*/ 242 h 246"/>
                  <a:gd name="T104" fmla="*/ 88 w 164"/>
                  <a:gd name="T105" fmla="*/ 244 h 246"/>
                  <a:gd name="T106" fmla="*/ 70 w 164"/>
                  <a:gd name="T107" fmla="*/ 246 h 246"/>
                  <a:gd name="T108" fmla="*/ 32 w 164"/>
                  <a:gd name="T109" fmla="*/ 242 h 246"/>
                  <a:gd name="T110" fmla="*/ 16 w 164"/>
                  <a:gd name="T111" fmla="*/ 238 h 246"/>
                  <a:gd name="T112" fmla="*/ 2 w 164"/>
                  <a:gd name="T113" fmla="*/ 232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4" h="246">
                    <a:moveTo>
                      <a:pt x="2" y="232"/>
                    </a:moveTo>
                    <a:lnTo>
                      <a:pt x="2" y="180"/>
                    </a:lnTo>
                    <a:lnTo>
                      <a:pt x="2" y="180"/>
                    </a:lnTo>
                    <a:lnTo>
                      <a:pt x="16" y="190"/>
                    </a:lnTo>
                    <a:lnTo>
                      <a:pt x="32" y="198"/>
                    </a:lnTo>
                    <a:lnTo>
                      <a:pt x="32" y="198"/>
                    </a:lnTo>
                    <a:lnTo>
                      <a:pt x="50" y="202"/>
                    </a:lnTo>
                    <a:lnTo>
                      <a:pt x="66" y="204"/>
                    </a:lnTo>
                    <a:lnTo>
                      <a:pt x="66" y="204"/>
                    </a:lnTo>
                    <a:lnTo>
                      <a:pt x="84" y="202"/>
                    </a:lnTo>
                    <a:lnTo>
                      <a:pt x="84" y="202"/>
                    </a:lnTo>
                    <a:lnTo>
                      <a:pt x="98" y="196"/>
                    </a:lnTo>
                    <a:lnTo>
                      <a:pt x="98" y="196"/>
                    </a:lnTo>
                    <a:lnTo>
                      <a:pt x="102" y="192"/>
                    </a:lnTo>
                    <a:lnTo>
                      <a:pt x="104" y="188"/>
                    </a:lnTo>
                    <a:lnTo>
                      <a:pt x="104" y="188"/>
                    </a:lnTo>
                    <a:lnTo>
                      <a:pt x="106" y="184"/>
                    </a:lnTo>
                    <a:lnTo>
                      <a:pt x="108" y="180"/>
                    </a:lnTo>
                    <a:lnTo>
                      <a:pt x="108" y="180"/>
                    </a:lnTo>
                    <a:lnTo>
                      <a:pt x="106" y="172"/>
                    </a:lnTo>
                    <a:lnTo>
                      <a:pt x="104" y="166"/>
                    </a:lnTo>
                    <a:lnTo>
                      <a:pt x="104" y="166"/>
                    </a:lnTo>
                    <a:lnTo>
                      <a:pt x="98" y="162"/>
                    </a:lnTo>
                    <a:lnTo>
                      <a:pt x="92" y="156"/>
                    </a:lnTo>
                    <a:lnTo>
                      <a:pt x="92" y="156"/>
                    </a:lnTo>
                    <a:lnTo>
                      <a:pt x="76" y="148"/>
                    </a:lnTo>
                    <a:lnTo>
                      <a:pt x="76" y="148"/>
                    </a:lnTo>
                    <a:lnTo>
                      <a:pt x="56" y="138"/>
                    </a:lnTo>
                    <a:lnTo>
                      <a:pt x="56" y="138"/>
                    </a:lnTo>
                    <a:lnTo>
                      <a:pt x="42" y="132"/>
                    </a:lnTo>
                    <a:lnTo>
                      <a:pt x="32" y="126"/>
                    </a:lnTo>
                    <a:lnTo>
                      <a:pt x="22" y="118"/>
                    </a:lnTo>
                    <a:lnTo>
                      <a:pt x="14" y="110"/>
                    </a:lnTo>
                    <a:lnTo>
                      <a:pt x="14" y="110"/>
                    </a:lnTo>
                    <a:lnTo>
                      <a:pt x="8" y="102"/>
                    </a:lnTo>
                    <a:lnTo>
                      <a:pt x="4" y="92"/>
                    </a:lnTo>
                    <a:lnTo>
                      <a:pt x="2" y="82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2" y="52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16" y="2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42" y="8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76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112" y="0"/>
                    </a:lnTo>
                    <a:lnTo>
                      <a:pt x="126" y="2"/>
                    </a:lnTo>
                    <a:lnTo>
                      <a:pt x="126" y="2"/>
                    </a:lnTo>
                    <a:lnTo>
                      <a:pt x="140" y="4"/>
                    </a:lnTo>
                    <a:lnTo>
                      <a:pt x="154" y="8"/>
                    </a:lnTo>
                    <a:lnTo>
                      <a:pt x="154" y="58"/>
                    </a:lnTo>
                    <a:lnTo>
                      <a:pt x="154" y="58"/>
                    </a:lnTo>
                    <a:lnTo>
                      <a:pt x="140" y="50"/>
                    </a:lnTo>
                    <a:lnTo>
                      <a:pt x="140" y="50"/>
                    </a:lnTo>
                    <a:lnTo>
                      <a:pt x="126" y="46"/>
                    </a:lnTo>
                    <a:lnTo>
                      <a:pt x="126" y="46"/>
                    </a:lnTo>
                    <a:lnTo>
                      <a:pt x="110" y="42"/>
                    </a:lnTo>
                    <a:lnTo>
                      <a:pt x="110" y="42"/>
                    </a:lnTo>
                    <a:lnTo>
                      <a:pt x="96" y="42"/>
                    </a:lnTo>
                    <a:lnTo>
                      <a:pt x="96" y="42"/>
                    </a:lnTo>
                    <a:lnTo>
                      <a:pt x="80" y="44"/>
                    </a:lnTo>
                    <a:lnTo>
                      <a:pt x="80" y="44"/>
                    </a:lnTo>
                    <a:lnTo>
                      <a:pt x="68" y="48"/>
                    </a:lnTo>
                    <a:lnTo>
                      <a:pt x="68" y="48"/>
                    </a:lnTo>
                    <a:lnTo>
                      <a:pt x="64" y="52"/>
                    </a:lnTo>
                    <a:lnTo>
                      <a:pt x="60" y="56"/>
                    </a:lnTo>
                    <a:lnTo>
                      <a:pt x="60" y="56"/>
                    </a:lnTo>
                    <a:lnTo>
                      <a:pt x="58" y="60"/>
                    </a:lnTo>
                    <a:lnTo>
                      <a:pt x="56" y="66"/>
                    </a:lnTo>
                    <a:lnTo>
                      <a:pt x="56" y="66"/>
                    </a:lnTo>
                    <a:lnTo>
                      <a:pt x="58" y="72"/>
                    </a:lnTo>
                    <a:lnTo>
                      <a:pt x="60" y="76"/>
                    </a:lnTo>
                    <a:lnTo>
                      <a:pt x="60" y="76"/>
                    </a:lnTo>
                    <a:lnTo>
                      <a:pt x="68" y="86"/>
                    </a:lnTo>
                    <a:lnTo>
                      <a:pt x="68" y="86"/>
                    </a:lnTo>
                    <a:lnTo>
                      <a:pt x="84" y="94"/>
                    </a:lnTo>
                    <a:lnTo>
                      <a:pt x="84" y="94"/>
                    </a:lnTo>
                    <a:lnTo>
                      <a:pt x="102" y="102"/>
                    </a:lnTo>
                    <a:lnTo>
                      <a:pt x="102" y="102"/>
                    </a:lnTo>
                    <a:lnTo>
                      <a:pt x="128" y="114"/>
                    </a:lnTo>
                    <a:lnTo>
                      <a:pt x="128" y="114"/>
                    </a:lnTo>
                    <a:lnTo>
                      <a:pt x="138" y="122"/>
                    </a:lnTo>
                    <a:lnTo>
                      <a:pt x="146" y="130"/>
                    </a:lnTo>
                    <a:lnTo>
                      <a:pt x="146" y="130"/>
                    </a:lnTo>
                    <a:lnTo>
                      <a:pt x="154" y="138"/>
                    </a:lnTo>
                    <a:lnTo>
                      <a:pt x="160" y="150"/>
                    </a:lnTo>
                    <a:lnTo>
                      <a:pt x="160" y="150"/>
                    </a:lnTo>
                    <a:lnTo>
                      <a:pt x="162" y="160"/>
                    </a:lnTo>
                    <a:lnTo>
                      <a:pt x="164" y="174"/>
                    </a:lnTo>
                    <a:lnTo>
                      <a:pt x="164" y="174"/>
                    </a:lnTo>
                    <a:lnTo>
                      <a:pt x="162" y="192"/>
                    </a:lnTo>
                    <a:lnTo>
                      <a:pt x="156" y="208"/>
                    </a:lnTo>
                    <a:lnTo>
                      <a:pt x="156" y="208"/>
                    </a:lnTo>
                    <a:lnTo>
                      <a:pt x="148" y="220"/>
                    </a:lnTo>
                    <a:lnTo>
                      <a:pt x="136" y="230"/>
                    </a:lnTo>
                    <a:lnTo>
                      <a:pt x="136" y="230"/>
                    </a:lnTo>
                    <a:lnTo>
                      <a:pt x="122" y="236"/>
                    </a:lnTo>
                    <a:lnTo>
                      <a:pt x="106" y="242"/>
                    </a:lnTo>
                    <a:lnTo>
                      <a:pt x="106" y="242"/>
                    </a:lnTo>
                    <a:lnTo>
                      <a:pt x="88" y="244"/>
                    </a:lnTo>
                    <a:lnTo>
                      <a:pt x="70" y="246"/>
                    </a:lnTo>
                    <a:lnTo>
                      <a:pt x="70" y="246"/>
                    </a:lnTo>
                    <a:lnTo>
                      <a:pt x="50" y="244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16" y="238"/>
                    </a:lnTo>
                    <a:lnTo>
                      <a:pt x="2" y="232"/>
                    </a:lnTo>
                    <a:lnTo>
                      <a:pt x="2" y="23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>
                  <a:solidFill>
                    <a:schemeClr val="accent4"/>
                  </a:solidFill>
                </a:endParaRPr>
              </a:p>
            </p:txBody>
          </p:sp>
          <p:sp>
            <p:nvSpPr>
              <p:cNvPr id="53" name="Freeform 52"/>
              <p:cNvSpPr>
                <a:spLocks/>
              </p:cNvSpPr>
              <p:nvPr/>
            </p:nvSpPr>
            <p:spPr bwMode="auto">
              <a:xfrm>
                <a:off x="10033000" y="3605213"/>
                <a:ext cx="260350" cy="390525"/>
              </a:xfrm>
              <a:custGeom>
                <a:avLst/>
                <a:gdLst>
                  <a:gd name="T0" fmla="*/ 2 w 164"/>
                  <a:gd name="T1" fmla="*/ 180 h 246"/>
                  <a:gd name="T2" fmla="*/ 18 w 164"/>
                  <a:gd name="T3" fmla="*/ 190 h 246"/>
                  <a:gd name="T4" fmla="*/ 34 w 164"/>
                  <a:gd name="T5" fmla="*/ 198 h 246"/>
                  <a:gd name="T6" fmla="*/ 68 w 164"/>
                  <a:gd name="T7" fmla="*/ 204 h 246"/>
                  <a:gd name="T8" fmla="*/ 86 w 164"/>
                  <a:gd name="T9" fmla="*/ 202 h 246"/>
                  <a:gd name="T10" fmla="*/ 98 w 164"/>
                  <a:gd name="T11" fmla="*/ 196 h 246"/>
                  <a:gd name="T12" fmla="*/ 102 w 164"/>
                  <a:gd name="T13" fmla="*/ 192 h 246"/>
                  <a:gd name="T14" fmla="*/ 106 w 164"/>
                  <a:gd name="T15" fmla="*/ 188 h 246"/>
                  <a:gd name="T16" fmla="*/ 108 w 164"/>
                  <a:gd name="T17" fmla="*/ 180 h 246"/>
                  <a:gd name="T18" fmla="*/ 106 w 164"/>
                  <a:gd name="T19" fmla="*/ 172 h 246"/>
                  <a:gd name="T20" fmla="*/ 104 w 164"/>
                  <a:gd name="T21" fmla="*/ 166 h 246"/>
                  <a:gd name="T22" fmla="*/ 94 w 164"/>
                  <a:gd name="T23" fmla="*/ 156 h 246"/>
                  <a:gd name="T24" fmla="*/ 76 w 164"/>
                  <a:gd name="T25" fmla="*/ 148 h 246"/>
                  <a:gd name="T26" fmla="*/ 56 w 164"/>
                  <a:gd name="T27" fmla="*/ 138 h 246"/>
                  <a:gd name="T28" fmla="*/ 44 w 164"/>
                  <a:gd name="T29" fmla="*/ 132 h 246"/>
                  <a:gd name="T30" fmla="*/ 22 w 164"/>
                  <a:gd name="T31" fmla="*/ 118 h 246"/>
                  <a:gd name="T32" fmla="*/ 14 w 164"/>
                  <a:gd name="T33" fmla="*/ 110 h 246"/>
                  <a:gd name="T34" fmla="*/ 4 w 164"/>
                  <a:gd name="T35" fmla="*/ 92 h 246"/>
                  <a:gd name="T36" fmla="*/ 0 w 164"/>
                  <a:gd name="T37" fmla="*/ 70 h 246"/>
                  <a:gd name="T38" fmla="*/ 2 w 164"/>
                  <a:gd name="T39" fmla="*/ 52 h 246"/>
                  <a:gd name="T40" fmla="*/ 8 w 164"/>
                  <a:gd name="T41" fmla="*/ 38 h 246"/>
                  <a:gd name="T42" fmla="*/ 28 w 164"/>
                  <a:gd name="T43" fmla="*/ 16 h 246"/>
                  <a:gd name="T44" fmla="*/ 42 w 164"/>
                  <a:gd name="T45" fmla="*/ 8 h 246"/>
                  <a:gd name="T46" fmla="*/ 58 w 164"/>
                  <a:gd name="T47" fmla="*/ 4 h 246"/>
                  <a:gd name="T48" fmla="*/ 94 w 164"/>
                  <a:gd name="T49" fmla="*/ 0 h 246"/>
                  <a:gd name="T50" fmla="*/ 112 w 164"/>
                  <a:gd name="T51" fmla="*/ 0 h 246"/>
                  <a:gd name="T52" fmla="*/ 128 w 164"/>
                  <a:gd name="T53" fmla="*/ 2 h 246"/>
                  <a:gd name="T54" fmla="*/ 154 w 164"/>
                  <a:gd name="T55" fmla="*/ 8 h 246"/>
                  <a:gd name="T56" fmla="*/ 154 w 164"/>
                  <a:gd name="T57" fmla="*/ 58 h 246"/>
                  <a:gd name="T58" fmla="*/ 140 w 164"/>
                  <a:gd name="T59" fmla="*/ 50 h 246"/>
                  <a:gd name="T60" fmla="*/ 126 w 164"/>
                  <a:gd name="T61" fmla="*/ 46 h 246"/>
                  <a:gd name="T62" fmla="*/ 112 w 164"/>
                  <a:gd name="T63" fmla="*/ 42 h 246"/>
                  <a:gd name="T64" fmla="*/ 98 w 164"/>
                  <a:gd name="T65" fmla="*/ 42 h 246"/>
                  <a:gd name="T66" fmla="*/ 80 w 164"/>
                  <a:gd name="T67" fmla="*/ 44 h 246"/>
                  <a:gd name="T68" fmla="*/ 68 w 164"/>
                  <a:gd name="T69" fmla="*/ 48 h 246"/>
                  <a:gd name="T70" fmla="*/ 60 w 164"/>
                  <a:gd name="T71" fmla="*/ 56 h 246"/>
                  <a:gd name="T72" fmla="*/ 58 w 164"/>
                  <a:gd name="T73" fmla="*/ 60 h 246"/>
                  <a:gd name="T74" fmla="*/ 58 w 164"/>
                  <a:gd name="T75" fmla="*/ 66 h 246"/>
                  <a:gd name="T76" fmla="*/ 60 w 164"/>
                  <a:gd name="T77" fmla="*/ 76 h 246"/>
                  <a:gd name="T78" fmla="*/ 70 w 164"/>
                  <a:gd name="T79" fmla="*/ 86 h 246"/>
                  <a:gd name="T80" fmla="*/ 84 w 164"/>
                  <a:gd name="T81" fmla="*/ 94 h 246"/>
                  <a:gd name="T82" fmla="*/ 102 w 164"/>
                  <a:gd name="T83" fmla="*/ 102 h 246"/>
                  <a:gd name="T84" fmla="*/ 128 w 164"/>
                  <a:gd name="T85" fmla="*/ 114 h 246"/>
                  <a:gd name="T86" fmla="*/ 138 w 164"/>
                  <a:gd name="T87" fmla="*/ 122 h 246"/>
                  <a:gd name="T88" fmla="*/ 148 w 164"/>
                  <a:gd name="T89" fmla="*/ 130 h 246"/>
                  <a:gd name="T90" fmla="*/ 160 w 164"/>
                  <a:gd name="T91" fmla="*/ 150 h 246"/>
                  <a:gd name="T92" fmla="*/ 164 w 164"/>
                  <a:gd name="T93" fmla="*/ 160 h 246"/>
                  <a:gd name="T94" fmla="*/ 164 w 164"/>
                  <a:gd name="T95" fmla="*/ 174 h 246"/>
                  <a:gd name="T96" fmla="*/ 156 w 164"/>
                  <a:gd name="T97" fmla="*/ 208 h 246"/>
                  <a:gd name="T98" fmla="*/ 148 w 164"/>
                  <a:gd name="T99" fmla="*/ 220 h 246"/>
                  <a:gd name="T100" fmla="*/ 136 w 164"/>
                  <a:gd name="T101" fmla="*/ 230 h 246"/>
                  <a:gd name="T102" fmla="*/ 106 w 164"/>
                  <a:gd name="T103" fmla="*/ 242 h 246"/>
                  <a:gd name="T104" fmla="*/ 88 w 164"/>
                  <a:gd name="T105" fmla="*/ 244 h 246"/>
                  <a:gd name="T106" fmla="*/ 70 w 164"/>
                  <a:gd name="T107" fmla="*/ 246 h 246"/>
                  <a:gd name="T108" fmla="*/ 32 w 164"/>
                  <a:gd name="T109" fmla="*/ 242 h 246"/>
                  <a:gd name="T110" fmla="*/ 16 w 164"/>
                  <a:gd name="T111" fmla="*/ 238 h 246"/>
                  <a:gd name="T112" fmla="*/ 2 w 164"/>
                  <a:gd name="T113" fmla="*/ 232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4" h="246">
                    <a:moveTo>
                      <a:pt x="2" y="232"/>
                    </a:moveTo>
                    <a:lnTo>
                      <a:pt x="2" y="180"/>
                    </a:lnTo>
                    <a:lnTo>
                      <a:pt x="2" y="180"/>
                    </a:lnTo>
                    <a:lnTo>
                      <a:pt x="18" y="190"/>
                    </a:lnTo>
                    <a:lnTo>
                      <a:pt x="34" y="198"/>
                    </a:lnTo>
                    <a:lnTo>
                      <a:pt x="34" y="198"/>
                    </a:lnTo>
                    <a:lnTo>
                      <a:pt x="50" y="202"/>
                    </a:lnTo>
                    <a:lnTo>
                      <a:pt x="68" y="204"/>
                    </a:lnTo>
                    <a:lnTo>
                      <a:pt x="68" y="204"/>
                    </a:lnTo>
                    <a:lnTo>
                      <a:pt x="86" y="202"/>
                    </a:lnTo>
                    <a:lnTo>
                      <a:pt x="86" y="202"/>
                    </a:lnTo>
                    <a:lnTo>
                      <a:pt x="98" y="196"/>
                    </a:lnTo>
                    <a:lnTo>
                      <a:pt x="98" y="196"/>
                    </a:lnTo>
                    <a:lnTo>
                      <a:pt x="102" y="192"/>
                    </a:lnTo>
                    <a:lnTo>
                      <a:pt x="106" y="188"/>
                    </a:lnTo>
                    <a:lnTo>
                      <a:pt x="106" y="188"/>
                    </a:lnTo>
                    <a:lnTo>
                      <a:pt x="108" y="184"/>
                    </a:lnTo>
                    <a:lnTo>
                      <a:pt x="108" y="180"/>
                    </a:lnTo>
                    <a:lnTo>
                      <a:pt x="108" y="180"/>
                    </a:lnTo>
                    <a:lnTo>
                      <a:pt x="106" y="172"/>
                    </a:lnTo>
                    <a:lnTo>
                      <a:pt x="104" y="166"/>
                    </a:lnTo>
                    <a:lnTo>
                      <a:pt x="104" y="166"/>
                    </a:lnTo>
                    <a:lnTo>
                      <a:pt x="100" y="162"/>
                    </a:lnTo>
                    <a:lnTo>
                      <a:pt x="94" y="156"/>
                    </a:lnTo>
                    <a:lnTo>
                      <a:pt x="94" y="156"/>
                    </a:lnTo>
                    <a:lnTo>
                      <a:pt x="76" y="148"/>
                    </a:lnTo>
                    <a:lnTo>
                      <a:pt x="76" y="148"/>
                    </a:lnTo>
                    <a:lnTo>
                      <a:pt x="56" y="138"/>
                    </a:lnTo>
                    <a:lnTo>
                      <a:pt x="56" y="138"/>
                    </a:lnTo>
                    <a:lnTo>
                      <a:pt x="44" y="132"/>
                    </a:lnTo>
                    <a:lnTo>
                      <a:pt x="32" y="126"/>
                    </a:lnTo>
                    <a:lnTo>
                      <a:pt x="22" y="118"/>
                    </a:lnTo>
                    <a:lnTo>
                      <a:pt x="14" y="110"/>
                    </a:lnTo>
                    <a:lnTo>
                      <a:pt x="14" y="110"/>
                    </a:lnTo>
                    <a:lnTo>
                      <a:pt x="8" y="102"/>
                    </a:lnTo>
                    <a:lnTo>
                      <a:pt x="4" y="92"/>
                    </a:lnTo>
                    <a:lnTo>
                      <a:pt x="2" y="82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2" y="52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18" y="2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42" y="8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76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112" y="0"/>
                    </a:lnTo>
                    <a:lnTo>
                      <a:pt x="128" y="2"/>
                    </a:lnTo>
                    <a:lnTo>
                      <a:pt x="128" y="2"/>
                    </a:lnTo>
                    <a:lnTo>
                      <a:pt x="142" y="4"/>
                    </a:lnTo>
                    <a:lnTo>
                      <a:pt x="154" y="8"/>
                    </a:lnTo>
                    <a:lnTo>
                      <a:pt x="154" y="58"/>
                    </a:lnTo>
                    <a:lnTo>
                      <a:pt x="154" y="58"/>
                    </a:lnTo>
                    <a:lnTo>
                      <a:pt x="140" y="50"/>
                    </a:lnTo>
                    <a:lnTo>
                      <a:pt x="140" y="50"/>
                    </a:lnTo>
                    <a:lnTo>
                      <a:pt x="126" y="46"/>
                    </a:lnTo>
                    <a:lnTo>
                      <a:pt x="126" y="46"/>
                    </a:lnTo>
                    <a:lnTo>
                      <a:pt x="112" y="42"/>
                    </a:lnTo>
                    <a:lnTo>
                      <a:pt x="112" y="42"/>
                    </a:lnTo>
                    <a:lnTo>
                      <a:pt x="98" y="42"/>
                    </a:lnTo>
                    <a:lnTo>
                      <a:pt x="98" y="42"/>
                    </a:lnTo>
                    <a:lnTo>
                      <a:pt x="80" y="44"/>
                    </a:lnTo>
                    <a:lnTo>
                      <a:pt x="80" y="44"/>
                    </a:lnTo>
                    <a:lnTo>
                      <a:pt x="68" y="48"/>
                    </a:lnTo>
                    <a:lnTo>
                      <a:pt x="68" y="48"/>
                    </a:lnTo>
                    <a:lnTo>
                      <a:pt x="64" y="52"/>
                    </a:lnTo>
                    <a:lnTo>
                      <a:pt x="60" y="56"/>
                    </a:lnTo>
                    <a:lnTo>
                      <a:pt x="60" y="56"/>
                    </a:lnTo>
                    <a:lnTo>
                      <a:pt x="58" y="60"/>
                    </a:lnTo>
                    <a:lnTo>
                      <a:pt x="58" y="66"/>
                    </a:lnTo>
                    <a:lnTo>
                      <a:pt x="58" y="66"/>
                    </a:lnTo>
                    <a:lnTo>
                      <a:pt x="58" y="72"/>
                    </a:lnTo>
                    <a:lnTo>
                      <a:pt x="60" y="76"/>
                    </a:lnTo>
                    <a:lnTo>
                      <a:pt x="60" y="76"/>
                    </a:lnTo>
                    <a:lnTo>
                      <a:pt x="70" y="86"/>
                    </a:lnTo>
                    <a:lnTo>
                      <a:pt x="70" y="86"/>
                    </a:lnTo>
                    <a:lnTo>
                      <a:pt x="84" y="94"/>
                    </a:lnTo>
                    <a:lnTo>
                      <a:pt x="84" y="94"/>
                    </a:lnTo>
                    <a:lnTo>
                      <a:pt x="102" y="102"/>
                    </a:lnTo>
                    <a:lnTo>
                      <a:pt x="102" y="102"/>
                    </a:lnTo>
                    <a:lnTo>
                      <a:pt x="128" y="114"/>
                    </a:lnTo>
                    <a:lnTo>
                      <a:pt x="128" y="114"/>
                    </a:lnTo>
                    <a:lnTo>
                      <a:pt x="138" y="122"/>
                    </a:lnTo>
                    <a:lnTo>
                      <a:pt x="148" y="130"/>
                    </a:lnTo>
                    <a:lnTo>
                      <a:pt x="148" y="130"/>
                    </a:lnTo>
                    <a:lnTo>
                      <a:pt x="154" y="138"/>
                    </a:lnTo>
                    <a:lnTo>
                      <a:pt x="160" y="150"/>
                    </a:lnTo>
                    <a:lnTo>
                      <a:pt x="160" y="150"/>
                    </a:lnTo>
                    <a:lnTo>
                      <a:pt x="164" y="160"/>
                    </a:lnTo>
                    <a:lnTo>
                      <a:pt x="164" y="174"/>
                    </a:lnTo>
                    <a:lnTo>
                      <a:pt x="164" y="174"/>
                    </a:lnTo>
                    <a:lnTo>
                      <a:pt x="162" y="192"/>
                    </a:lnTo>
                    <a:lnTo>
                      <a:pt x="156" y="208"/>
                    </a:lnTo>
                    <a:lnTo>
                      <a:pt x="156" y="208"/>
                    </a:lnTo>
                    <a:lnTo>
                      <a:pt x="148" y="220"/>
                    </a:lnTo>
                    <a:lnTo>
                      <a:pt x="136" y="230"/>
                    </a:lnTo>
                    <a:lnTo>
                      <a:pt x="136" y="230"/>
                    </a:lnTo>
                    <a:lnTo>
                      <a:pt x="122" y="236"/>
                    </a:lnTo>
                    <a:lnTo>
                      <a:pt x="106" y="242"/>
                    </a:lnTo>
                    <a:lnTo>
                      <a:pt x="106" y="242"/>
                    </a:lnTo>
                    <a:lnTo>
                      <a:pt x="88" y="244"/>
                    </a:lnTo>
                    <a:lnTo>
                      <a:pt x="70" y="246"/>
                    </a:lnTo>
                    <a:lnTo>
                      <a:pt x="70" y="246"/>
                    </a:lnTo>
                    <a:lnTo>
                      <a:pt x="50" y="244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16" y="238"/>
                    </a:lnTo>
                    <a:lnTo>
                      <a:pt x="2" y="232"/>
                    </a:lnTo>
                    <a:lnTo>
                      <a:pt x="2" y="23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>
                  <a:solidFill>
                    <a:schemeClr val="accent4"/>
                  </a:solidFill>
                </a:endParaRPr>
              </a:p>
            </p:txBody>
          </p:sp>
          <p:grpSp>
            <p:nvGrpSpPr>
              <p:cNvPr id="54" name="Group 53"/>
              <p:cNvGrpSpPr/>
              <p:nvPr/>
            </p:nvGrpSpPr>
            <p:grpSpPr>
              <a:xfrm>
                <a:off x="7750175" y="3284538"/>
                <a:ext cx="4572000" cy="1587500"/>
                <a:chOff x="7750175" y="3284538"/>
                <a:chExt cx="4572000" cy="1587500"/>
              </a:xfrm>
              <a:solidFill>
                <a:schemeClr val="accent4"/>
              </a:solidFill>
            </p:grpSpPr>
            <p:sp>
              <p:nvSpPr>
                <p:cNvPr id="70" name="Freeform 69"/>
                <p:cNvSpPr>
                  <a:spLocks noEditPoints="1"/>
                </p:cNvSpPr>
                <p:nvPr/>
              </p:nvSpPr>
              <p:spPr bwMode="auto">
                <a:xfrm>
                  <a:off x="10871200" y="3284538"/>
                  <a:ext cx="1450975" cy="1587500"/>
                </a:xfrm>
                <a:custGeom>
                  <a:avLst/>
                  <a:gdLst>
                    <a:gd name="T0" fmla="*/ 2 w 914"/>
                    <a:gd name="T1" fmla="*/ 550 h 1000"/>
                    <a:gd name="T2" fmla="*/ 36 w 914"/>
                    <a:gd name="T3" fmla="*/ 694 h 1000"/>
                    <a:gd name="T4" fmla="*/ 104 w 914"/>
                    <a:gd name="T5" fmla="*/ 818 h 1000"/>
                    <a:gd name="T6" fmla="*/ 202 w 914"/>
                    <a:gd name="T7" fmla="*/ 914 h 1000"/>
                    <a:gd name="T8" fmla="*/ 320 w 914"/>
                    <a:gd name="T9" fmla="*/ 978 h 1000"/>
                    <a:gd name="T10" fmla="*/ 388 w 914"/>
                    <a:gd name="T11" fmla="*/ 994 h 1000"/>
                    <a:gd name="T12" fmla="*/ 456 w 914"/>
                    <a:gd name="T13" fmla="*/ 1000 h 1000"/>
                    <a:gd name="T14" fmla="*/ 504 w 914"/>
                    <a:gd name="T15" fmla="*/ 998 h 1000"/>
                    <a:gd name="T16" fmla="*/ 570 w 914"/>
                    <a:gd name="T17" fmla="*/ 984 h 1000"/>
                    <a:gd name="T18" fmla="*/ 674 w 914"/>
                    <a:gd name="T19" fmla="*/ 940 h 1000"/>
                    <a:gd name="T20" fmla="*/ 780 w 914"/>
                    <a:gd name="T21" fmla="*/ 854 h 1000"/>
                    <a:gd name="T22" fmla="*/ 858 w 914"/>
                    <a:gd name="T23" fmla="*/ 738 h 1000"/>
                    <a:gd name="T24" fmla="*/ 904 w 914"/>
                    <a:gd name="T25" fmla="*/ 600 h 1000"/>
                    <a:gd name="T26" fmla="*/ 914 w 914"/>
                    <a:gd name="T27" fmla="*/ 500 h 1000"/>
                    <a:gd name="T28" fmla="*/ 894 w 914"/>
                    <a:gd name="T29" fmla="*/ 352 h 1000"/>
                    <a:gd name="T30" fmla="*/ 836 w 914"/>
                    <a:gd name="T31" fmla="*/ 220 h 1000"/>
                    <a:gd name="T32" fmla="*/ 748 w 914"/>
                    <a:gd name="T33" fmla="*/ 114 h 1000"/>
                    <a:gd name="T34" fmla="*/ 634 w 914"/>
                    <a:gd name="T35" fmla="*/ 40 h 1000"/>
                    <a:gd name="T36" fmla="*/ 548 w 914"/>
                    <a:gd name="T37" fmla="*/ 10 h 1000"/>
                    <a:gd name="T38" fmla="*/ 480 w 914"/>
                    <a:gd name="T39" fmla="*/ 0 h 1000"/>
                    <a:gd name="T40" fmla="*/ 434 w 914"/>
                    <a:gd name="T41" fmla="*/ 0 h 1000"/>
                    <a:gd name="T42" fmla="*/ 364 w 914"/>
                    <a:gd name="T43" fmla="*/ 10 h 1000"/>
                    <a:gd name="T44" fmla="*/ 280 w 914"/>
                    <a:gd name="T45" fmla="*/ 40 h 1000"/>
                    <a:gd name="T46" fmla="*/ 166 w 914"/>
                    <a:gd name="T47" fmla="*/ 114 h 1000"/>
                    <a:gd name="T48" fmla="*/ 78 w 914"/>
                    <a:gd name="T49" fmla="*/ 220 h 1000"/>
                    <a:gd name="T50" fmla="*/ 20 w 914"/>
                    <a:gd name="T51" fmla="*/ 352 h 1000"/>
                    <a:gd name="T52" fmla="*/ 0 w 914"/>
                    <a:gd name="T53" fmla="*/ 500 h 1000"/>
                    <a:gd name="T54" fmla="*/ 120 w 914"/>
                    <a:gd name="T55" fmla="*/ 500 h 1000"/>
                    <a:gd name="T56" fmla="*/ 136 w 914"/>
                    <a:gd name="T57" fmla="*/ 390 h 1000"/>
                    <a:gd name="T58" fmla="*/ 178 w 914"/>
                    <a:gd name="T59" fmla="*/ 294 h 1000"/>
                    <a:gd name="T60" fmla="*/ 242 w 914"/>
                    <a:gd name="T61" fmla="*/ 216 h 1000"/>
                    <a:gd name="T62" fmla="*/ 326 w 914"/>
                    <a:gd name="T63" fmla="*/ 160 h 1000"/>
                    <a:gd name="T64" fmla="*/ 422 w 914"/>
                    <a:gd name="T65" fmla="*/ 134 h 1000"/>
                    <a:gd name="T66" fmla="*/ 492 w 914"/>
                    <a:gd name="T67" fmla="*/ 134 h 1000"/>
                    <a:gd name="T68" fmla="*/ 588 w 914"/>
                    <a:gd name="T69" fmla="*/ 160 h 1000"/>
                    <a:gd name="T70" fmla="*/ 670 w 914"/>
                    <a:gd name="T71" fmla="*/ 216 h 1000"/>
                    <a:gd name="T72" fmla="*/ 736 w 914"/>
                    <a:gd name="T73" fmla="*/ 294 h 1000"/>
                    <a:gd name="T74" fmla="*/ 778 w 914"/>
                    <a:gd name="T75" fmla="*/ 390 h 1000"/>
                    <a:gd name="T76" fmla="*/ 794 w 914"/>
                    <a:gd name="T77" fmla="*/ 500 h 1000"/>
                    <a:gd name="T78" fmla="*/ 786 w 914"/>
                    <a:gd name="T79" fmla="*/ 574 h 1000"/>
                    <a:gd name="T80" fmla="*/ 752 w 914"/>
                    <a:gd name="T81" fmla="*/ 676 h 1000"/>
                    <a:gd name="T82" fmla="*/ 694 w 914"/>
                    <a:gd name="T83" fmla="*/ 760 h 1000"/>
                    <a:gd name="T84" fmla="*/ 618 w 914"/>
                    <a:gd name="T85" fmla="*/ 824 h 1000"/>
                    <a:gd name="T86" fmla="*/ 524 w 914"/>
                    <a:gd name="T87" fmla="*/ 860 h 1000"/>
                    <a:gd name="T88" fmla="*/ 456 w 914"/>
                    <a:gd name="T89" fmla="*/ 868 h 1000"/>
                    <a:gd name="T90" fmla="*/ 356 w 914"/>
                    <a:gd name="T91" fmla="*/ 852 h 1000"/>
                    <a:gd name="T92" fmla="*/ 268 w 914"/>
                    <a:gd name="T93" fmla="*/ 806 h 1000"/>
                    <a:gd name="T94" fmla="*/ 198 w 914"/>
                    <a:gd name="T95" fmla="*/ 734 h 1000"/>
                    <a:gd name="T96" fmla="*/ 146 w 914"/>
                    <a:gd name="T97" fmla="*/ 644 h 1000"/>
                    <a:gd name="T98" fmla="*/ 122 w 914"/>
                    <a:gd name="T99" fmla="*/ 538 h 10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14" h="1000">
                      <a:moveTo>
                        <a:pt x="0" y="500"/>
                      </a:moveTo>
                      <a:lnTo>
                        <a:pt x="0" y="500"/>
                      </a:lnTo>
                      <a:lnTo>
                        <a:pt x="2" y="550"/>
                      </a:lnTo>
                      <a:lnTo>
                        <a:pt x="10" y="600"/>
                      </a:lnTo>
                      <a:lnTo>
                        <a:pt x="20" y="648"/>
                      </a:lnTo>
                      <a:lnTo>
                        <a:pt x="36" y="694"/>
                      </a:lnTo>
                      <a:lnTo>
                        <a:pt x="56" y="738"/>
                      </a:lnTo>
                      <a:lnTo>
                        <a:pt x="78" y="780"/>
                      </a:lnTo>
                      <a:lnTo>
                        <a:pt x="104" y="818"/>
                      </a:lnTo>
                      <a:lnTo>
                        <a:pt x="134" y="854"/>
                      </a:lnTo>
                      <a:lnTo>
                        <a:pt x="166" y="886"/>
                      </a:lnTo>
                      <a:lnTo>
                        <a:pt x="202" y="914"/>
                      </a:lnTo>
                      <a:lnTo>
                        <a:pt x="240" y="940"/>
                      </a:lnTo>
                      <a:lnTo>
                        <a:pt x="280" y="960"/>
                      </a:lnTo>
                      <a:lnTo>
                        <a:pt x="320" y="978"/>
                      </a:lnTo>
                      <a:lnTo>
                        <a:pt x="342" y="984"/>
                      </a:lnTo>
                      <a:lnTo>
                        <a:pt x="364" y="990"/>
                      </a:lnTo>
                      <a:lnTo>
                        <a:pt x="388" y="994"/>
                      </a:lnTo>
                      <a:lnTo>
                        <a:pt x="410" y="998"/>
                      </a:lnTo>
                      <a:lnTo>
                        <a:pt x="434" y="1000"/>
                      </a:lnTo>
                      <a:lnTo>
                        <a:pt x="456" y="1000"/>
                      </a:lnTo>
                      <a:lnTo>
                        <a:pt x="456" y="1000"/>
                      </a:lnTo>
                      <a:lnTo>
                        <a:pt x="480" y="1000"/>
                      </a:lnTo>
                      <a:lnTo>
                        <a:pt x="504" y="998"/>
                      </a:lnTo>
                      <a:lnTo>
                        <a:pt x="526" y="994"/>
                      </a:lnTo>
                      <a:lnTo>
                        <a:pt x="548" y="990"/>
                      </a:lnTo>
                      <a:lnTo>
                        <a:pt x="570" y="984"/>
                      </a:lnTo>
                      <a:lnTo>
                        <a:pt x="592" y="978"/>
                      </a:lnTo>
                      <a:lnTo>
                        <a:pt x="634" y="960"/>
                      </a:lnTo>
                      <a:lnTo>
                        <a:pt x="674" y="940"/>
                      </a:lnTo>
                      <a:lnTo>
                        <a:pt x="712" y="914"/>
                      </a:lnTo>
                      <a:lnTo>
                        <a:pt x="748" y="886"/>
                      </a:lnTo>
                      <a:lnTo>
                        <a:pt x="780" y="854"/>
                      </a:lnTo>
                      <a:lnTo>
                        <a:pt x="810" y="818"/>
                      </a:lnTo>
                      <a:lnTo>
                        <a:pt x="836" y="780"/>
                      </a:lnTo>
                      <a:lnTo>
                        <a:pt x="858" y="738"/>
                      </a:lnTo>
                      <a:lnTo>
                        <a:pt x="878" y="694"/>
                      </a:lnTo>
                      <a:lnTo>
                        <a:pt x="894" y="648"/>
                      </a:lnTo>
                      <a:lnTo>
                        <a:pt x="904" y="600"/>
                      </a:lnTo>
                      <a:lnTo>
                        <a:pt x="912" y="550"/>
                      </a:lnTo>
                      <a:lnTo>
                        <a:pt x="914" y="500"/>
                      </a:lnTo>
                      <a:lnTo>
                        <a:pt x="914" y="500"/>
                      </a:lnTo>
                      <a:lnTo>
                        <a:pt x="912" y="448"/>
                      </a:lnTo>
                      <a:lnTo>
                        <a:pt x="904" y="400"/>
                      </a:lnTo>
                      <a:lnTo>
                        <a:pt x="894" y="352"/>
                      </a:lnTo>
                      <a:lnTo>
                        <a:pt x="878" y="306"/>
                      </a:lnTo>
                      <a:lnTo>
                        <a:pt x="858" y="262"/>
                      </a:lnTo>
                      <a:lnTo>
                        <a:pt x="836" y="220"/>
                      </a:lnTo>
                      <a:lnTo>
                        <a:pt x="810" y="182"/>
                      </a:lnTo>
                      <a:lnTo>
                        <a:pt x="780" y="146"/>
                      </a:lnTo>
                      <a:lnTo>
                        <a:pt x="748" y="114"/>
                      </a:lnTo>
                      <a:lnTo>
                        <a:pt x="712" y="86"/>
                      </a:lnTo>
                      <a:lnTo>
                        <a:pt x="674" y="60"/>
                      </a:lnTo>
                      <a:lnTo>
                        <a:pt x="634" y="40"/>
                      </a:lnTo>
                      <a:lnTo>
                        <a:pt x="592" y="22"/>
                      </a:lnTo>
                      <a:lnTo>
                        <a:pt x="570" y="16"/>
                      </a:lnTo>
                      <a:lnTo>
                        <a:pt x="548" y="10"/>
                      </a:lnTo>
                      <a:lnTo>
                        <a:pt x="526" y="6"/>
                      </a:lnTo>
                      <a:lnTo>
                        <a:pt x="504" y="2"/>
                      </a:lnTo>
                      <a:lnTo>
                        <a:pt x="480" y="0"/>
                      </a:lnTo>
                      <a:lnTo>
                        <a:pt x="456" y="0"/>
                      </a:lnTo>
                      <a:lnTo>
                        <a:pt x="456" y="0"/>
                      </a:lnTo>
                      <a:lnTo>
                        <a:pt x="434" y="0"/>
                      </a:lnTo>
                      <a:lnTo>
                        <a:pt x="410" y="2"/>
                      </a:lnTo>
                      <a:lnTo>
                        <a:pt x="388" y="6"/>
                      </a:lnTo>
                      <a:lnTo>
                        <a:pt x="364" y="10"/>
                      </a:lnTo>
                      <a:lnTo>
                        <a:pt x="342" y="16"/>
                      </a:lnTo>
                      <a:lnTo>
                        <a:pt x="320" y="22"/>
                      </a:lnTo>
                      <a:lnTo>
                        <a:pt x="280" y="40"/>
                      </a:lnTo>
                      <a:lnTo>
                        <a:pt x="240" y="60"/>
                      </a:lnTo>
                      <a:lnTo>
                        <a:pt x="202" y="86"/>
                      </a:lnTo>
                      <a:lnTo>
                        <a:pt x="166" y="114"/>
                      </a:lnTo>
                      <a:lnTo>
                        <a:pt x="134" y="146"/>
                      </a:lnTo>
                      <a:lnTo>
                        <a:pt x="104" y="182"/>
                      </a:lnTo>
                      <a:lnTo>
                        <a:pt x="78" y="220"/>
                      </a:lnTo>
                      <a:lnTo>
                        <a:pt x="56" y="262"/>
                      </a:lnTo>
                      <a:lnTo>
                        <a:pt x="36" y="306"/>
                      </a:lnTo>
                      <a:lnTo>
                        <a:pt x="20" y="352"/>
                      </a:lnTo>
                      <a:lnTo>
                        <a:pt x="10" y="400"/>
                      </a:lnTo>
                      <a:lnTo>
                        <a:pt x="2" y="448"/>
                      </a:lnTo>
                      <a:lnTo>
                        <a:pt x="0" y="500"/>
                      </a:lnTo>
                      <a:lnTo>
                        <a:pt x="0" y="500"/>
                      </a:lnTo>
                      <a:close/>
                      <a:moveTo>
                        <a:pt x="120" y="500"/>
                      </a:moveTo>
                      <a:lnTo>
                        <a:pt x="120" y="500"/>
                      </a:lnTo>
                      <a:lnTo>
                        <a:pt x="122" y="462"/>
                      </a:lnTo>
                      <a:lnTo>
                        <a:pt x="128" y="426"/>
                      </a:lnTo>
                      <a:lnTo>
                        <a:pt x="136" y="390"/>
                      </a:lnTo>
                      <a:lnTo>
                        <a:pt x="146" y="356"/>
                      </a:lnTo>
                      <a:lnTo>
                        <a:pt x="160" y="324"/>
                      </a:lnTo>
                      <a:lnTo>
                        <a:pt x="178" y="294"/>
                      </a:lnTo>
                      <a:lnTo>
                        <a:pt x="198" y="266"/>
                      </a:lnTo>
                      <a:lnTo>
                        <a:pt x="218" y="240"/>
                      </a:lnTo>
                      <a:lnTo>
                        <a:pt x="242" y="216"/>
                      </a:lnTo>
                      <a:lnTo>
                        <a:pt x="268" y="194"/>
                      </a:lnTo>
                      <a:lnTo>
                        <a:pt x="296" y="176"/>
                      </a:lnTo>
                      <a:lnTo>
                        <a:pt x="326" y="160"/>
                      </a:lnTo>
                      <a:lnTo>
                        <a:pt x="356" y="148"/>
                      </a:lnTo>
                      <a:lnTo>
                        <a:pt x="388" y="138"/>
                      </a:lnTo>
                      <a:lnTo>
                        <a:pt x="422" y="134"/>
                      </a:lnTo>
                      <a:lnTo>
                        <a:pt x="456" y="132"/>
                      </a:lnTo>
                      <a:lnTo>
                        <a:pt x="456" y="132"/>
                      </a:lnTo>
                      <a:lnTo>
                        <a:pt x="492" y="134"/>
                      </a:lnTo>
                      <a:lnTo>
                        <a:pt x="524" y="138"/>
                      </a:lnTo>
                      <a:lnTo>
                        <a:pt x="556" y="148"/>
                      </a:lnTo>
                      <a:lnTo>
                        <a:pt x="588" y="160"/>
                      </a:lnTo>
                      <a:lnTo>
                        <a:pt x="618" y="176"/>
                      </a:lnTo>
                      <a:lnTo>
                        <a:pt x="644" y="194"/>
                      </a:lnTo>
                      <a:lnTo>
                        <a:pt x="670" y="216"/>
                      </a:lnTo>
                      <a:lnTo>
                        <a:pt x="694" y="240"/>
                      </a:lnTo>
                      <a:lnTo>
                        <a:pt x="716" y="266"/>
                      </a:lnTo>
                      <a:lnTo>
                        <a:pt x="736" y="294"/>
                      </a:lnTo>
                      <a:lnTo>
                        <a:pt x="752" y="324"/>
                      </a:lnTo>
                      <a:lnTo>
                        <a:pt x="766" y="356"/>
                      </a:lnTo>
                      <a:lnTo>
                        <a:pt x="778" y="390"/>
                      </a:lnTo>
                      <a:lnTo>
                        <a:pt x="786" y="426"/>
                      </a:lnTo>
                      <a:lnTo>
                        <a:pt x="792" y="462"/>
                      </a:lnTo>
                      <a:lnTo>
                        <a:pt x="794" y="500"/>
                      </a:lnTo>
                      <a:lnTo>
                        <a:pt x="794" y="500"/>
                      </a:lnTo>
                      <a:lnTo>
                        <a:pt x="792" y="538"/>
                      </a:lnTo>
                      <a:lnTo>
                        <a:pt x="786" y="574"/>
                      </a:lnTo>
                      <a:lnTo>
                        <a:pt x="778" y="610"/>
                      </a:lnTo>
                      <a:lnTo>
                        <a:pt x="766" y="644"/>
                      </a:lnTo>
                      <a:lnTo>
                        <a:pt x="752" y="676"/>
                      </a:lnTo>
                      <a:lnTo>
                        <a:pt x="736" y="706"/>
                      </a:lnTo>
                      <a:lnTo>
                        <a:pt x="716" y="734"/>
                      </a:lnTo>
                      <a:lnTo>
                        <a:pt x="694" y="760"/>
                      </a:lnTo>
                      <a:lnTo>
                        <a:pt x="670" y="784"/>
                      </a:lnTo>
                      <a:lnTo>
                        <a:pt x="644" y="806"/>
                      </a:lnTo>
                      <a:lnTo>
                        <a:pt x="618" y="824"/>
                      </a:lnTo>
                      <a:lnTo>
                        <a:pt x="588" y="840"/>
                      </a:lnTo>
                      <a:lnTo>
                        <a:pt x="556" y="852"/>
                      </a:lnTo>
                      <a:lnTo>
                        <a:pt x="524" y="860"/>
                      </a:lnTo>
                      <a:lnTo>
                        <a:pt x="492" y="866"/>
                      </a:lnTo>
                      <a:lnTo>
                        <a:pt x="456" y="868"/>
                      </a:lnTo>
                      <a:lnTo>
                        <a:pt x="456" y="868"/>
                      </a:lnTo>
                      <a:lnTo>
                        <a:pt x="422" y="866"/>
                      </a:lnTo>
                      <a:lnTo>
                        <a:pt x="388" y="860"/>
                      </a:lnTo>
                      <a:lnTo>
                        <a:pt x="356" y="852"/>
                      </a:lnTo>
                      <a:lnTo>
                        <a:pt x="326" y="840"/>
                      </a:lnTo>
                      <a:lnTo>
                        <a:pt x="296" y="824"/>
                      </a:lnTo>
                      <a:lnTo>
                        <a:pt x="268" y="806"/>
                      </a:lnTo>
                      <a:lnTo>
                        <a:pt x="242" y="784"/>
                      </a:lnTo>
                      <a:lnTo>
                        <a:pt x="218" y="760"/>
                      </a:lnTo>
                      <a:lnTo>
                        <a:pt x="198" y="734"/>
                      </a:lnTo>
                      <a:lnTo>
                        <a:pt x="178" y="706"/>
                      </a:lnTo>
                      <a:lnTo>
                        <a:pt x="160" y="676"/>
                      </a:lnTo>
                      <a:lnTo>
                        <a:pt x="146" y="644"/>
                      </a:lnTo>
                      <a:lnTo>
                        <a:pt x="136" y="610"/>
                      </a:lnTo>
                      <a:lnTo>
                        <a:pt x="128" y="574"/>
                      </a:lnTo>
                      <a:lnTo>
                        <a:pt x="122" y="538"/>
                      </a:lnTo>
                      <a:lnTo>
                        <a:pt x="120" y="500"/>
                      </a:lnTo>
                      <a:lnTo>
                        <a:pt x="120" y="50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686" tIns="34343" rIns="68686" bIns="34343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AU" sz="1202" dirty="0"/>
                </a:p>
              </p:txBody>
            </p:sp>
            <p:sp>
              <p:nvSpPr>
                <p:cNvPr id="71" name="Freeform 70"/>
                <p:cNvSpPr>
                  <a:spLocks/>
                </p:cNvSpPr>
                <p:nvPr/>
              </p:nvSpPr>
              <p:spPr bwMode="auto">
                <a:xfrm>
                  <a:off x="10417175" y="3732213"/>
                  <a:ext cx="609600" cy="698500"/>
                </a:xfrm>
                <a:custGeom>
                  <a:avLst/>
                  <a:gdLst>
                    <a:gd name="T0" fmla="*/ 384 w 384"/>
                    <a:gd name="T1" fmla="*/ 116 h 440"/>
                    <a:gd name="T2" fmla="*/ 384 w 384"/>
                    <a:gd name="T3" fmla="*/ 116 h 440"/>
                    <a:gd name="T4" fmla="*/ 382 w 384"/>
                    <a:gd name="T5" fmla="*/ 92 h 440"/>
                    <a:gd name="T6" fmla="*/ 374 w 384"/>
                    <a:gd name="T7" fmla="*/ 70 h 440"/>
                    <a:gd name="T8" fmla="*/ 364 w 384"/>
                    <a:gd name="T9" fmla="*/ 50 h 440"/>
                    <a:gd name="T10" fmla="*/ 350 w 384"/>
                    <a:gd name="T11" fmla="*/ 34 h 440"/>
                    <a:gd name="T12" fmla="*/ 334 w 384"/>
                    <a:gd name="T13" fmla="*/ 20 h 440"/>
                    <a:gd name="T14" fmla="*/ 314 w 384"/>
                    <a:gd name="T15" fmla="*/ 10 h 440"/>
                    <a:gd name="T16" fmla="*/ 292 w 384"/>
                    <a:gd name="T17" fmla="*/ 2 h 440"/>
                    <a:gd name="T18" fmla="*/ 268 w 384"/>
                    <a:gd name="T19" fmla="*/ 0 h 440"/>
                    <a:gd name="T20" fmla="*/ 116 w 384"/>
                    <a:gd name="T21" fmla="*/ 0 h 440"/>
                    <a:gd name="T22" fmla="*/ 116 w 384"/>
                    <a:gd name="T23" fmla="*/ 0 h 440"/>
                    <a:gd name="T24" fmla="*/ 92 w 384"/>
                    <a:gd name="T25" fmla="*/ 2 h 440"/>
                    <a:gd name="T26" fmla="*/ 70 w 384"/>
                    <a:gd name="T27" fmla="*/ 10 h 440"/>
                    <a:gd name="T28" fmla="*/ 50 w 384"/>
                    <a:gd name="T29" fmla="*/ 20 h 440"/>
                    <a:gd name="T30" fmla="*/ 34 w 384"/>
                    <a:gd name="T31" fmla="*/ 34 h 440"/>
                    <a:gd name="T32" fmla="*/ 20 w 384"/>
                    <a:gd name="T33" fmla="*/ 50 h 440"/>
                    <a:gd name="T34" fmla="*/ 10 w 384"/>
                    <a:gd name="T35" fmla="*/ 70 h 440"/>
                    <a:gd name="T36" fmla="*/ 2 w 384"/>
                    <a:gd name="T37" fmla="*/ 92 h 440"/>
                    <a:gd name="T38" fmla="*/ 0 w 384"/>
                    <a:gd name="T39" fmla="*/ 116 h 440"/>
                    <a:gd name="T40" fmla="*/ 0 w 384"/>
                    <a:gd name="T41" fmla="*/ 324 h 440"/>
                    <a:gd name="T42" fmla="*/ 0 w 384"/>
                    <a:gd name="T43" fmla="*/ 324 h 440"/>
                    <a:gd name="T44" fmla="*/ 2 w 384"/>
                    <a:gd name="T45" fmla="*/ 348 h 440"/>
                    <a:gd name="T46" fmla="*/ 10 w 384"/>
                    <a:gd name="T47" fmla="*/ 370 h 440"/>
                    <a:gd name="T48" fmla="*/ 20 w 384"/>
                    <a:gd name="T49" fmla="*/ 390 h 440"/>
                    <a:gd name="T50" fmla="*/ 34 w 384"/>
                    <a:gd name="T51" fmla="*/ 406 h 440"/>
                    <a:gd name="T52" fmla="*/ 50 w 384"/>
                    <a:gd name="T53" fmla="*/ 420 h 440"/>
                    <a:gd name="T54" fmla="*/ 70 w 384"/>
                    <a:gd name="T55" fmla="*/ 430 h 440"/>
                    <a:gd name="T56" fmla="*/ 92 w 384"/>
                    <a:gd name="T57" fmla="*/ 438 h 440"/>
                    <a:gd name="T58" fmla="*/ 116 w 384"/>
                    <a:gd name="T59" fmla="*/ 440 h 440"/>
                    <a:gd name="T60" fmla="*/ 268 w 384"/>
                    <a:gd name="T61" fmla="*/ 440 h 440"/>
                    <a:gd name="T62" fmla="*/ 268 w 384"/>
                    <a:gd name="T63" fmla="*/ 440 h 440"/>
                    <a:gd name="T64" fmla="*/ 292 w 384"/>
                    <a:gd name="T65" fmla="*/ 438 h 440"/>
                    <a:gd name="T66" fmla="*/ 314 w 384"/>
                    <a:gd name="T67" fmla="*/ 430 h 440"/>
                    <a:gd name="T68" fmla="*/ 334 w 384"/>
                    <a:gd name="T69" fmla="*/ 420 h 440"/>
                    <a:gd name="T70" fmla="*/ 350 w 384"/>
                    <a:gd name="T71" fmla="*/ 406 h 440"/>
                    <a:gd name="T72" fmla="*/ 364 w 384"/>
                    <a:gd name="T73" fmla="*/ 390 h 440"/>
                    <a:gd name="T74" fmla="*/ 374 w 384"/>
                    <a:gd name="T75" fmla="*/ 370 h 440"/>
                    <a:gd name="T76" fmla="*/ 382 w 384"/>
                    <a:gd name="T77" fmla="*/ 348 h 440"/>
                    <a:gd name="T78" fmla="*/ 384 w 384"/>
                    <a:gd name="T79" fmla="*/ 324 h 440"/>
                    <a:gd name="T80" fmla="*/ 384 w 384"/>
                    <a:gd name="T81" fmla="*/ 116 h 4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84" h="440">
                      <a:moveTo>
                        <a:pt x="384" y="116"/>
                      </a:moveTo>
                      <a:lnTo>
                        <a:pt x="384" y="116"/>
                      </a:lnTo>
                      <a:lnTo>
                        <a:pt x="382" y="92"/>
                      </a:lnTo>
                      <a:lnTo>
                        <a:pt x="374" y="70"/>
                      </a:lnTo>
                      <a:lnTo>
                        <a:pt x="364" y="50"/>
                      </a:lnTo>
                      <a:lnTo>
                        <a:pt x="350" y="34"/>
                      </a:lnTo>
                      <a:lnTo>
                        <a:pt x="334" y="20"/>
                      </a:lnTo>
                      <a:lnTo>
                        <a:pt x="314" y="10"/>
                      </a:lnTo>
                      <a:lnTo>
                        <a:pt x="292" y="2"/>
                      </a:lnTo>
                      <a:lnTo>
                        <a:pt x="268" y="0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92" y="2"/>
                      </a:lnTo>
                      <a:lnTo>
                        <a:pt x="70" y="10"/>
                      </a:lnTo>
                      <a:lnTo>
                        <a:pt x="50" y="20"/>
                      </a:lnTo>
                      <a:lnTo>
                        <a:pt x="34" y="34"/>
                      </a:lnTo>
                      <a:lnTo>
                        <a:pt x="20" y="50"/>
                      </a:lnTo>
                      <a:lnTo>
                        <a:pt x="10" y="70"/>
                      </a:lnTo>
                      <a:lnTo>
                        <a:pt x="2" y="92"/>
                      </a:lnTo>
                      <a:lnTo>
                        <a:pt x="0" y="116"/>
                      </a:lnTo>
                      <a:lnTo>
                        <a:pt x="0" y="324"/>
                      </a:lnTo>
                      <a:lnTo>
                        <a:pt x="0" y="324"/>
                      </a:lnTo>
                      <a:lnTo>
                        <a:pt x="2" y="348"/>
                      </a:lnTo>
                      <a:lnTo>
                        <a:pt x="10" y="370"/>
                      </a:lnTo>
                      <a:lnTo>
                        <a:pt x="20" y="390"/>
                      </a:lnTo>
                      <a:lnTo>
                        <a:pt x="34" y="406"/>
                      </a:lnTo>
                      <a:lnTo>
                        <a:pt x="50" y="420"/>
                      </a:lnTo>
                      <a:lnTo>
                        <a:pt x="70" y="430"/>
                      </a:lnTo>
                      <a:lnTo>
                        <a:pt x="92" y="438"/>
                      </a:lnTo>
                      <a:lnTo>
                        <a:pt x="116" y="440"/>
                      </a:lnTo>
                      <a:lnTo>
                        <a:pt x="268" y="440"/>
                      </a:lnTo>
                      <a:lnTo>
                        <a:pt x="268" y="440"/>
                      </a:lnTo>
                      <a:lnTo>
                        <a:pt x="292" y="438"/>
                      </a:lnTo>
                      <a:lnTo>
                        <a:pt x="314" y="430"/>
                      </a:lnTo>
                      <a:lnTo>
                        <a:pt x="334" y="420"/>
                      </a:lnTo>
                      <a:lnTo>
                        <a:pt x="350" y="406"/>
                      </a:lnTo>
                      <a:lnTo>
                        <a:pt x="364" y="390"/>
                      </a:lnTo>
                      <a:lnTo>
                        <a:pt x="374" y="370"/>
                      </a:lnTo>
                      <a:lnTo>
                        <a:pt x="382" y="348"/>
                      </a:lnTo>
                      <a:lnTo>
                        <a:pt x="384" y="324"/>
                      </a:lnTo>
                      <a:lnTo>
                        <a:pt x="384" y="1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686" tIns="34343" rIns="68686" bIns="34343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AU" sz="1202" dirty="0"/>
                </a:p>
              </p:txBody>
            </p:sp>
            <p:sp>
              <p:nvSpPr>
                <p:cNvPr id="72" name="Freeform 71"/>
                <p:cNvSpPr>
                  <a:spLocks/>
                </p:cNvSpPr>
                <p:nvPr/>
              </p:nvSpPr>
              <p:spPr bwMode="auto">
                <a:xfrm>
                  <a:off x="7750175" y="3973513"/>
                  <a:ext cx="2895600" cy="241300"/>
                </a:xfrm>
                <a:custGeom>
                  <a:avLst/>
                  <a:gdLst>
                    <a:gd name="T0" fmla="*/ 1824 w 1824"/>
                    <a:gd name="T1" fmla="*/ 74 h 152"/>
                    <a:gd name="T2" fmla="*/ 1824 w 1824"/>
                    <a:gd name="T3" fmla="*/ 74 h 152"/>
                    <a:gd name="T4" fmla="*/ 1822 w 1824"/>
                    <a:gd name="T5" fmla="*/ 60 h 152"/>
                    <a:gd name="T6" fmla="*/ 1818 w 1824"/>
                    <a:gd name="T7" fmla="*/ 46 h 152"/>
                    <a:gd name="T8" fmla="*/ 1812 w 1824"/>
                    <a:gd name="T9" fmla="*/ 32 h 152"/>
                    <a:gd name="T10" fmla="*/ 1802 w 1824"/>
                    <a:gd name="T11" fmla="*/ 22 h 152"/>
                    <a:gd name="T12" fmla="*/ 1792 w 1824"/>
                    <a:gd name="T13" fmla="*/ 12 h 152"/>
                    <a:gd name="T14" fmla="*/ 1778 w 1824"/>
                    <a:gd name="T15" fmla="*/ 6 h 152"/>
                    <a:gd name="T16" fmla="*/ 1764 w 1824"/>
                    <a:gd name="T17" fmla="*/ 2 h 152"/>
                    <a:gd name="T18" fmla="*/ 1750 w 1824"/>
                    <a:gd name="T19" fmla="*/ 0 h 152"/>
                    <a:gd name="T20" fmla="*/ 74 w 1824"/>
                    <a:gd name="T21" fmla="*/ 0 h 152"/>
                    <a:gd name="T22" fmla="*/ 74 w 1824"/>
                    <a:gd name="T23" fmla="*/ 0 h 152"/>
                    <a:gd name="T24" fmla="*/ 60 w 1824"/>
                    <a:gd name="T25" fmla="*/ 2 h 152"/>
                    <a:gd name="T26" fmla="*/ 46 w 1824"/>
                    <a:gd name="T27" fmla="*/ 6 h 152"/>
                    <a:gd name="T28" fmla="*/ 32 w 1824"/>
                    <a:gd name="T29" fmla="*/ 12 h 152"/>
                    <a:gd name="T30" fmla="*/ 22 w 1824"/>
                    <a:gd name="T31" fmla="*/ 22 h 152"/>
                    <a:gd name="T32" fmla="*/ 12 w 1824"/>
                    <a:gd name="T33" fmla="*/ 32 h 152"/>
                    <a:gd name="T34" fmla="*/ 6 w 1824"/>
                    <a:gd name="T35" fmla="*/ 46 h 152"/>
                    <a:gd name="T36" fmla="*/ 2 w 1824"/>
                    <a:gd name="T37" fmla="*/ 60 h 152"/>
                    <a:gd name="T38" fmla="*/ 0 w 1824"/>
                    <a:gd name="T39" fmla="*/ 74 h 152"/>
                    <a:gd name="T40" fmla="*/ 0 w 1824"/>
                    <a:gd name="T41" fmla="*/ 78 h 152"/>
                    <a:gd name="T42" fmla="*/ 0 w 1824"/>
                    <a:gd name="T43" fmla="*/ 78 h 152"/>
                    <a:gd name="T44" fmla="*/ 2 w 1824"/>
                    <a:gd name="T45" fmla="*/ 92 h 152"/>
                    <a:gd name="T46" fmla="*/ 6 w 1824"/>
                    <a:gd name="T47" fmla="*/ 106 h 152"/>
                    <a:gd name="T48" fmla="*/ 12 w 1824"/>
                    <a:gd name="T49" fmla="*/ 120 h 152"/>
                    <a:gd name="T50" fmla="*/ 22 w 1824"/>
                    <a:gd name="T51" fmla="*/ 130 h 152"/>
                    <a:gd name="T52" fmla="*/ 32 w 1824"/>
                    <a:gd name="T53" fmla="*/ 140 h 152"/>
                    <a:gd name="T54" fmla="*/ 46 w 1824"/>
                    <a:gd name="T55" fmla="*/ 146 h 152"/>
                    <a:gd name="T56" fmla="*/ 60 w 1824"/>
                    <a:gd name="T57" fmla="*/ 150 h 152"/>
                    <a:gd name="T58" fmla="*/ 74 w 1824"/>
                    <a:gd name="T59" fmla="*/ 152 h 152"/>
                    <a:gd name="T60" fmla="*/ 1750 w 1824"/>
                    <a:gd name="T61" fmla="*/ 152 h 152"/>
                    <a:gd name="T62" fmla="*/ 1750 w 1824"/>
                    <a:gd name="T63" fmla="*/ 152 h 152"/>
                    <a:gd name="T64" fmla="*/ 1764 w 1824"/>
                    <a:gd name="T65" fmla="*/ 150 h 152"/>
                    <a:gd name="T66" fmla="*/ 1778 w 1824"/>
                    <a:gd name="T67" fmla="*/ 146 h 152"/>
                    <a:gd name="T68" fmla="*/ 1792 w 1824"/>
                    <a:gd name="T69" fmla="*/ 140 h 152"/>
                    <a:gd name="T70" fmla="*/ 1802 w 1824"/>
                    <a:gd name="T71" fmla="*/ 130 h 152"/>
                    <a:gd name="T72" fmla="*/ 1812 w 1824"/>
                    <a:gd name="T73" fmla="*/ 120 h 152"/>
                    <a:gd name="T74" fmla="*/ 1818 w 1824"/>
                    <a:gd name="T75" fmla="*/ 106 h 152"/>
                    <a:gd name="T76" fmla="*/ 1822 w 1824"/>
                    <a:gd name="T77" fmla="*/ 92 h 152"/>
                    <a:gd name="T78" fmla="*/ 1824 w 1824"/>
                    <a:gd name="T79" fmla="*/ 78 h 152"/>
                    <a:gd name="T80" fmla="*/ 1824 w 1824"/>
                    <a:gd name="T81" fmla="*/ 74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24" h="152">
                      <a:moveTo>
                        <a:pt x="1824" y="74"/>
                      </a:moveTo>
                      <a:lnTo>
                        <a:pt x="1824" y="74"/>
                      </a:lnTo>
                      <a:lnTo>
                        <a:pt x="1822" y="60"/>
                      </a:lnTo>
                      <a:lnTo>
                        <a:pt x="1818" y="46"/>
                      </a:lnTo>
                      <a:lnTo>
                        <a:pt x="1812" y="32"/>
                      </a:lnTo>
                      <a:lnTo>
                        <a:pt x="1802" y="22"/>
                      </a:lnTo>
                      <a:lnTo>
                        <a:pt x="1792" y="12"/>
                      </a:lnTo>
                      <a:lnTo>
                        <a:pt x="1778" y="6"/>
                      </a:lnTo>
                      <a:lnTo>
                        <a:pt x="1764" y="2"/>
                      </a:lnTo>
                      <a:lnTo>
                        <a:pt x="1750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60" y="2"/>
                      </a:lnTo>
                      <a:lnTo>
                        <a:pt x="46" y="6"/>
                      </a:lnTo>
                      <a:lnTo>
                        <a:pt x="32" y="12"/>
                      </a:lnTo>
                      <a:lnTo>
                        <a:pt x="22" y="22"/>
                      </a:lnTo>
                      <a:lnTo>
                        <a:pt x="12" y="32"/>
                      </a:lnTo>
                      <a:lnTo>
                        <a:pt x="6" y="46"/>
                      </a:lnTo>
                      <a:lnTo>
                        <a:pt x="2" y="60"/>
                      </a:lnTo>
                      <a:lnTo>
                        <a:pt x="0" y="74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2" y="92"/>
                      </a:lnTo>
                      <a:lnTo>
                        <a:pt x="6" y="106"/>
                      </a:lnTo>
                      <a:lnTo>
                        <a:pt x="12" y="120"/>
                      </a:lnTo>
                      <a:lnTo>
                        <a:pt x="22" y="130"/>
                      </a:lnTo>
                      <a:lnTo>
                        <a:pt x="32" y="140"/>
                      </a:lnTo>
                      <a:lnTo>
                        <a:pt x="46" y="146"/>
                      </a:lnTo>
                      <a:lnTo>
                        <a:pt x="60" y="150"/>
                      </a:lnTo>
                      <a:lnTo>
                        <a:pt x="74" y="152"/>
                      </a:lnTo>
                      <a:lnTo>
                        <a:pt x="1750" y="152"/>
                      </a:lnTo>
                      <a:lnTo>
                        <a:pt x="1750" y="152"/>
                      </a:lnTo>
                      <a:lnTo>
                        <a:pt x="1764" y="150"/>
                      </a:lnTo>
                      <a:lnTo>
                        <a:pt x="1778" y="146"/>
                      </a:lnTo>
                      <a:lnTo>
                        <a:pt x="1792" y="140"/>
                      </a:lnTo>
                      <a:lnTo>
                        <a:pt x="1802" y="130"/>
                      </a:lnTo>
                      <a:lnTo>
                        <a:pt x="1812" y="120"/>
                      </a:lnTo>
                      <a:lnTo>
                        <a:pt x="1818" y="106"/>
                      </a:lnTo>
                      <a:lnTo>
                        <a:pt x="1822" y="92"/>
                      </a:lnTo>
                      <a:lnTo>
                        <a:pt x="1824" y="78"/>
                      </a:lnTo>
                      <a:lnTo>
                        <a:pt x="1824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686" tIns="34343" rIns="68686" bIns="34343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AU" sz="1202" dirty="0"/>
                </a:p>
              </p:txBody>
            </p:sp>
            <p:sp>
              <p:nvSpPr>
                <p:cNvPr id="73" name="Freeform 72"/>
                <p:cNvSpPr>
                  <a:spLocks/>
                </p:cNvSpPr>
                <p:nvPr/>
              </p:nvSpPr>
              <p:spPr bwMode="auto">
                <a:xfrm>
                  <a:off x="8702675" y="3897313"/>
                  <a:ext cx="152400" cy="431800"/>
                </a:xfrm>
                <a:custGeom>
                  <a:avLst/>
                  <a:gdLst>
                    <a:gd name="T0" fmla="*/ 96 w 96"/>
                    <a:gd name="T1" fmla="*/ 46 h 272"/>
                    <a:gd name="T2" fmla="*/ 96 w 96"/>
                    <a:gd name="T3" fmla="*/ 46 h 272"/>
                    <a:gd name="T4" fmla="*/ 96 w 96"/>
                    <a:gd name="T5" fmla="*/ 36 h 272"/>
                    <a:gd name="T6" fmla="*/ 92 w 96"/>
                    <a:gd name="T7" fmla="*/ 28 h 272"/>
                    <a:gd name="T8" fmla="*/ 88 w 96"/>
                    <a:gd name="T9" fmla="*/ 20 h 272"/>
                    <a:gd name="T10" fmla="*/ 82 w 96"/>
                    <a:gd name="T11" fmla="*/ 14 h 272"/>
                    <a:gd name="T12" fmla="*/ 76 w 96"/>
                    <a:gd name="T13" fmla="*/ 8 h 272"/>
                    <a:gd name="T14" fmla="*/ 68 w 96"/>
                    <a:gd name="T15" fmla="*/ 4 h 272"/>
                    <a:gd name="T16" fmla="*/ 60 w 96"/>
                    <a:gd name="T17" fmla="*/ 0 h 272"/>
                    <a:gd name="T18" fmla="*/ 50 w 96"/>
                    <a:gd name="T19" fmla="*/ 0 h 272"/>
                    <a:gd name="T20" fmla="*/ 46 w 96"/>
                    <a:gd name="T21" fmla="*/ 0 h 272"/>
                    <a:gd name="T22" fmla="*/ 46 w 96"/>
                    <a:gd name="T23" fmla="*/ 0 h 272"/>
                    <a:gd name="T24" fmla="*/ 36 w 96"/>
                    <a:gd name="T25" fmla="*/ 0 h 272"/>
                    <a:gd name="T26" fmla="*/ 28 w 96"/>
                    <a:gd name="T27" fmla="*/ 4 h 272"/>
                    <a:gd name="T28" fmla="*/ 20 w 96"/>
                    <a:gd name="T29" fmla="*/ 8 h 272"/>
                    <a:gd name="T30" fmla="*/ 14 w 96"/>
                    <a:gd name="T31" fmla="*/ 14 h 272"/>
                    <a:gd name="T32" fmla="*/ 8 w 96"/>
                    <a:gd name="T33" fmla="*/ 20 h 272"/>
                    <a:gd name="T34" fmla="*/ 4 w 96"/>
                    <a:gd name="T35" fmla="*/ 28 h 272"/>
                    <a:gd name="T36" fmla="*/ 0 w 96"/>
                    <a:gd name="T37" fmla="*/ 36 h 272"/>
                    <a:gd name="T38" fmla="*/ 0 w 96"/>
                    <a:gd name="T39" fmla="*/ 46 h 272"/>
                    <a:gd name="T40" fmla="*/ 0 w 96"/>
                    <a:gd name="T41" fmla="*/ 226 h 272"/>
                    <a:gd name="T42" fmla="*/ 0 w 96"/>
                    <a:gd name="T43" fmla="*/ 226 h 272"/>
                    <a:gd name="T44" fmla="*/ 0 w 96"/>
                    <a:gd name="T45" fmla="*/ 236 h 272"/>
                    <a:gd name="T46" fmla="*/ 4 w 96"/>
                    <a:gd name="T47" fmla="*/ 244 h 272"/>
                    <a:gd name="T48" fmla="*/ 8 w 96"/>
                    <a:gd name="T49" fmla="*/ 252 h 272"/>
                    <a:gd name="T50" fmla="*/ 14 w 96"/>
                    <a:gd name="T51" fmla="*/ 258 h 272"/>
                    <a:gd name="T52" fmla="*/ 20 w 96"/>
                    <a:gd name="T53" fmla="*/ 264 h 272"/>
                    <a:gd name="T54" fmla="*/ 28 w 96"/>
                    <a:gd name="T55" fmla="*/ 268 h 272"/>
                    <a:gd name="T56" fmla="*/ 36 w 96"/>
                    <a:gd name="T57" fmla="*/ 272 h 272"/>
                    <a:gd name="T58" fmla="*/ 46 w 96"/>
                    <a:gd name="T59" fmla="*/ 272 h 272"/>
                    <a:gd name="T60" fmla="*/ 50 w 96"/>
                    <a:gd name="T61" fmla="*/ 272 h 272"/>
                    <a:gd name="T62" fmla="*/ 50 w 96"/>
                    <a:gd name="T63" fmla="*/ 272 h 272"/>
                    <a:gd name="T64" fmla="*/ 60 w 96"/>
                    <a:gd name="T65" fmla="*/ 272 h 272"/>
                    <a:gd name="T66" fmla="*/ 68 w 96"/>
                    <a:gd name="T67" fmla="*/ 268 h 272"/>
                    <a:gd name="T68" fmla="*/ 76 w 96"/>
                    <a:gd name="T69" fmla="*/ 264 h 272"/>
                    <a:gd name="T70" fmla="*/ 82 w 96"/>
                    <a:gd name="T71" fmla="*/ 258 h 272"/>
                    <a:gd name="T72" fmla="*/ 88 w 96"/>
                    <a:gd name="T73" fmla="*/ 252 h 272"/>
                    <a:gd name="T74" fmla="*/ 92 w 96"/>
                    <a:gd name="T75" fmla="*/ 244 h 272"/>
                    <a:gd name="T76" fmla="*/ 96 w 96"/>
                    <a:gd name="T77" fmla="*/ 236 h 272"/>
                    <a:gd name="T78" fmla="*/ 96 w 96"/>
                    <a:gd name="T79" fmla="*/ 226 h 272"/>
                    <a:gd name="T80" fmla="*/ 96 w 96"/>
                    <a:gd name="T81" fmla="*/ 46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6" h="272">
                      <a:moveTo>
                        <a:pt x="96" y="46"/>
                      </a:moveTo>
                      <a:lnTo>
                        <a:pt x="96" y="46"/>
                      </a:lnTo>
                      <a:lnTo>
                        <a:pt x="96" y="36"/>
                      </a:lnTo>
                      <a:lnTo>
                        <a:pt x="92" y="28"/>
                      </a:lnTo>
                      <a:lnTo>
                        <a:pt x="88" y="20"/>
                      </a:lnTo>
                      <a:lnTo>
                        <a:pt x="82" y="14"/>
                      </a:lnTo>
                      <a:lnTo>
                        <a:pt x="76" y="8"/>
                      </a:lnTo>
                      <a:lnTo>
                        <a:pt x="68" y="4"/>
                      </a:lnTo>
                      <a:lnTo>
                        <a:pt x="60" y="0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36" y="0"/>
                      </a:lnTo>
                      <a:lnTo>
                        <a:pt x="28" y="4"/>
                      </a:lnTo>
                      <a:lnTo>
                        <a:pt x="20" y="8"/>
                      </a:lnTo>
                      <a:lnTo>
                        <a:pt x="14" y="14"/>
                      </a:lnTo>
                      <a:lnTo>
                        <a:pt x="8" y="20"/>
                      </a:lnTo>
                      <a:lnTo>
                        <a:pt x="4" y="28"/>
                      </a:lnTo>
                      <a:lnTo>
                        <a:pt x="0" y="36"/>
                      </a:lnTo>
                      <a:lnTo>
                        <a:pt x="0" y="46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0" y="236"/>
                      </a:lnTo>
                      <a:lnTo>
                        <a:pt x="4" y="244"/>
                      </a:lnTo>
                      <a:lnTo>
                        <a:pt x="8" y="252"/>
                      </a:lnTo>
                      <a:lnTo>
                        <a:pt x="14" y="258"/>
                      </a:lnTo>
                      <a:lnTo>
                        <a:pt x="20" y="264"/>
                      </a:lnTo>
                      <a:lnTo>
                        <a:pt x="28" y="268"/>
                      </a:lnTo>
                      <a:lnTo>
                        <a:pt x="36" y="272"/>
                      </a:lnTo>
                      <a:lnTo>
                        <a:pt x="46" y="272"/>
                      </a:lnTo>
                      <a:lnTo>
                        <a:pt x="50" y="272"/>
                      </a:lnTo>
                      <a:lnTo>
                        <a:pt x="50" y="272"/>
                      </a:lnTo>
                      <a:lnTo>
                        <a:pt x="60" y="272"/>
                      </a:lnTo>
                      <a:lnTo>
                        <a:pt x="68" y="268"/>
                      </a:lnTo>
                      <a:lnTo>
                        <a:pt x="76" y="264"/>
                      </a:lnTo>
                      <a:lnTo>
                        <a:pt x="82" y="258"/>
                      </a:lnTo>
                      <a:lnTo>
                        <a:pt x="88" y="252"/>
                      </a:lnTo>
                      <a:lnTo>
                        <a:pt x="92" y="244"/>
                      </a:lnTo>
                      <a:lnTo>
                        <a:pt x="96" y="236"/>
                      </a:lnTo>
                      <a:lnTo>
                        <a:pt x="96" y="226"/>
                      </a:lnTo>
                      <a:lnTo>
                        <a:pt x="96" y="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686" tIns="34343" rIns="68686" bIns="34343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AU" sz="1202" dirty="0"/>
                </a:p>
              </p:txBody>
            </p:sp>
            <p:sp>
              <p:nvSpPr>
                <p:cNvPr id="74" name="Freeform 73"/>
                <p:cNvSpPr>
                  <a:spLocks/>
                </p:cNvSpPr>
                <p:nvPr/>
              </p:nvSpPr>
              <p:spPr bwMode="auto">
                <a:xfrm>
                  <a:off x="7940675" y="4164013"/>
                  <a:ext cx="546100" cy="533400"/>
                </a:xfrm>
                <a:custGeom>
                  <a:avLst/>
                  <a:gdLst>
                    <a:gd name="T0" fmla="*/ 256 w 344"/>
                    <a:gd name="T1" fmla="*/ 0 h 336"/>
                    <a:gd name="T2" fmla="*/ 274 w 344"/>
                    <a:gd name="T3" fmla="*/ 2 h 336"/>
                    <a:gd name="T4" fmla="*/ 306 w 344"/>
                    <a:gd name="T5" fmla="*/ 14 h 336"/>
                    <a:gd name="T6" fmla="*/ 330 w 344"/>
                    <a:gd name="T7" fmla="*/ 34 h 336"/>
                    <a:gd name="T8" fmla="*/ 342 w 344"/>
                    <a:gd name="T9" fmla="*/ 66 h 336"/>
                    <a:gd name="T10" fmla="*/ 344 w 344"/>
                    <a:gd name="T11" fmla="*/ 242 h 336"/>
                    <a:gd name="T12" fmla="*/ 342 w 344"/>
                    <a:gd name="T13" fmla="*/ 256 h 336"/>
                    <a:gd name="T14" fmla="*/ 334 w 344"/>
                    <a:gd name="T15" fmla="*/ 284 h 336"/>
                    <a:gd name="T16" fmla="*/ 318 w 344"/>
                    <a:gd name="T17" fmla="*/ 308 h 336"/>
                    <a:gd name="T18" fmla="*/ 294 w 344"/>
                    <a:gd name="T19" fmla="*/ 324 h 336"/>
                    <a:gd name="T20" fmla="*/ 280 w 344"/>
                    <a:gd name="T21" fmla="*/ 182 h 336"/>
                    <a:gd name="T22" fmla="*/ 280 w 344"/>
                    <a:gd name="T23" fmla="*/ 172 h 336"/>
                    <a:gd name="T24" fmla="*/ 272 w 344"/>
                    <a:gd name="T25" fmla="*/ 158 h 336"/>
                    <a:gd name="T26" fmla="*/ 262 w 344"/>
                    <a:gd name="T27" fmla="*/ 150 h 336"/>
                    <a:gd name="T28" fmla="*/ 248 w 344"/>
                    <a:gd name="T29" fmla="*/ 144 h 336"/>
                    <a:gd name="T30" fmla="*/ 236 w 344"/>
                    <a:gd name="T31" fmla="*/ 144 h 336"/>
                    <a:gd name="T32" fmla="*/ 230 w 344"/>
                    <a:gd name="T33" fmla="*/ 144 h 336"/>
                    <a:gd name="T34" fmla="*/ 216 w 344"/>
                    <a:gd name="T35" fmla="*/ 150 h 336"/>
                    <a:gd name="T36" fmla="*/ 206 w 344"/>
                    <a:gd name="T37" fmla="*/ 158 h 336"/>
                    <a:gd name="T38" fmla="*/ 200 w 344"/>
                    <a:gd name="T39" fmla="*/ 172 h 336"/>
                    <a:gd name="T40" fmla="*/ 200 w 344"/>
                    <a:gd name="T41" fmla="*/ 336 h 336"/>
                    <a:gd name="T42" fmla="*/ 128 w 344"/>
                    <a:gd name="T43" fmla="*/ 182 h 336"/>
                    <a:gd name="T44" fmla="*/ 128 w 344"/>
                    <a:gd name="T45" fmla="*/ 172 h 336"/>
                    <a:gd name="T46" fmla="*/ 122 w 344"/>
                    <a:gd name="T47" fmla="*/ 158 h 336"/>
                    <a:gd name="T48" fmla="*/ 110 w 344"/>
                    <a:gd name="T49" fmla="*/ 150 h 336"/>
                    <a:gd name="T50" fmla="*/ 98 w 344"/>
                    <a:gd name="T51" fmla="*/ 144 h 336"/>
                    <a:gd name="T52" fmla="*/ 86 w 344"/>
                    <a:gd name="T53" fmla="*/ 144 h 336"/>
                    <a:gd name="T54" fmla="*/ 80 w 344"/>
                    <a:gd name="T55" fmla="*/ 144 h 336"/>
                    <a:gd name="T56" fmla="*/ 66 w 344"/>
                    <a:gd name="T57" fmla="*/ 150 h 336"/>
                    <a:gd name="T58" fmla="*/ 54 w 344"/>
                    <a:gd name="T59" fmla="*/ 158 h 336"/>
                    <a:gd name="T60" fmla="*/ 48 w 344"/>
                    <a:gd name="T61" fmla="*/ 172 h 336"/>
                    <a:gd name="T62" fmla="*/ 48 w 344"/>
                    <a:gd name="T63" fmla="*/ 324 h 336"/>
                    <a:gd name="T64" fmla="*/ 36 w 344"/>
                    <a:gd name="T65" fmla="*/ 318 h 336"/>
                    <a:gd name="T66" fmla="*/ 18 w 344"/>
                    <a:gd name="T67" fmla="*/ 300 h 336"/>
                    <a:gd name="T68" fmla="*/ 6 w 344"/>
                    <a:gd name="T69" fmla="*/ 280 h 336"/>
                    <a:gd name="T70" fmla="*/ 0 w 344"/>
                    <a:gd name="T71" fmla="*/ 254 h 336"/>
                    <a:gd name="T72" fmla="*/ 0 w 344"/>
                    <a:gd name="T73" fmla="*/ 84 h 336"/>
                    <a:gd name="T74" fmla="*/ 2 w 344"/>
                    <a:gd name="T75" fmla="*/ 66 h 336"/>
                    <a:gd name="T76" fmla="*/ 16 w 344"/>
                    <a:gd name="T77" fmla="*/ 34 h 336"/>
                    <a:gd name="T78" fmla="*/ 40 w 344"/>
                    <a:gd name="T79" fmla="*/ 14 h 336"/>
                    <a:gd name="T80" fmla="*/ 72 w 344"/>
                    <a:gd name="T81" fmla="*/ 2 h 336"/>
                    <a:gd name="T82" fmla="*/ 90 w 344"/>
                    <a:gd name="T83" fmla="*/ 0 h 3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44" h="336">
                      <a:moveTo>
                        <a:pt x="90" y="0"/>
                      </a:moveTo>
                      <a:lnTo>
                        <a:pt x="256" y="0"/>
                      </a:lnTo>
                      <a:lnTo>
                        <a:pt x="256" y="0"/>
                      </a:lnTo>
                      <a:lnTo>
                        <a:pt x="274" y="2"/>
                      </a:lnTo>
                      <a:lnTo>
                        <a:pt x="290" y="6"/>
                      </a:lnTo>
                      <a:lnTo>
                        <a:pt x="306" y="14"/>
                      </a:lnTo>
                      <a:lnTo>
                        <a:pt x="318" y="22"/>
                      </a:lnTo>
                      <a:lnTo>
                        <a:pt x="330" y="34"/>
                      </a:lnTo>
                      <a:lnTo>
                        <a:pt x="338" y="50"/>
                      </a:lnTo>
                      <a:lnTo>
                        <a:pt x="342" y="66"/>
                      </a:lnTo>
                      <a:lnTo>
                        <a:pt x="344" y="84"/>
                      </a:lnTo>
                      <a:lnTo>
                        <a:pt x="344" y="242"/>
                      </a:lnTo>
                      <a:lnTo>
                        <a:pt x="344" y="242"/>
                      </a:lnTo>
                      <a:lnTo>
                        <a:pt x="342" y="256"/>
                      </a:lnTo>
                      <a:lnTo>
                        <a:pt x="340" y="272"/>
                      </a:lnTo>
                      <a:lnTo>
                        <a:pt x="334" y="284"/>
                      </a:lnTo>
                      <a:lnTo>
                        <a:pt x="328" y="296"/>
                      </a:lnTo>
                      <a:lnTo>
                        <a:pt x="318" y="308"/>
                      </a:lnTo>
                      <a:lnTo>
                        <a:pt x="306" y="316"/>
                      </a:lnTo>
                      <a:lnTo>
                        <a:pt x="294" y="324"/>
                      </a:lnTo>
                      <a:lnTo>
                        <a:pt x="280" y="328"/>
                      </a:lnTo>
                      <a:lnTo>
                        <a:pt x="280" y="182"/>
                      </a:lnTo>
                      <a:lnTo>
                        <a:pt x="280" y="182"/>
                      </a:lnTo>
                      <a:lnTo>
                        <a:pt x="280" y="172"/>
                      </a:lnTo>
                      <a:lnTo>
                        <a:pt x="276" y="166"/>
                      </a:lnTo>
                      <a:lnTo>
                        <a:pt x="272" y="158"/>
                      </a:lnTo>
                      <a:lnTo>
                        <a:pt x="268" y="154"/>
                      </a:lnTo>
                      <a:lnTo>
                        <a:pt x="262" y="150"/>
                      </a:lnTo>
                      <a:lnTo>
                        <a:pt x="256" y="146"/>
                      </a:lnTo>
                      <a:lnTo>
                        <a:pt x="248" y="144"/>
                      </a:lnTo>
                      <a:lnTo>
                        <a:pt x="240" y="144"/>
                      </a:lnTo>
                      <a:lnTo>
                        <a:pt x="236" y="144"/>
                      </a:lnTo>
                      <a:lnTo>
                        <a:pt x="236" y="144"/>
                      </a:lnTo>
                      <a:lnTo>
                        <a:pt x="230" y="144"/>
                      </a:lnTo>
                      <a:lnTo>
                        <a:pt x="222" y="146"/>
                      </a:lnTo>
                      <a:lnTo>
                        <a:pt x="216" y="150"/>
                      </a:lnTo>
                      <a:lnTo>
                        <a:pt x="212" y="154"/>
                      </a:lnTo>
                      <a:lnTo>
                        <a:pt x="206" y="158"/>
                      </a:lnTo>
                      <a:lnTo>
                        <a:pt x="202" y="166"/>
                      </a:lnTo>
                      <a:lnTo>
                        <a:pt x="200" y="172"/>
                      </a:lnTo>
                      <a:lnTo>
                        <a:pt x="200" y="182"/>
                      </a:lnTo>
                      <a:lnTo>
                        <a:pt x="200" y="336"/>
                      </a:lnTo>
                      <a:lnTo>
                        <a:pt x="128" y="336"/>
                      </a:lnTo>
                      <a:lnTo>
                        <a:pt x="128" y="182"/>
                      </a:lnTo>
                      <a:lnTo>
                        <a:pt x="128" y="182"/>
                      </a:lnTo>
                      <a:lnTo>
                        <a:pt x="128" y="172"/>
                      </a:lnTo>
                      <a:lnTo>
                        <a:pt x="124" y="166"/>
                      </a:lnTo>
                      <a:lnTo>
                        <a:pt x="122" y="158"/>
                      </a:lnTo>
                      <a:lnTo>
                        <a:pt x="116" y="154"/>
                      </a:lnTo>
                      <a:lnTo>
                        <a:pt x="110" y="150"/>
                      </a:lnTo>
                      <a:lnTo>
                        <a:pt x="104" y="146"/>
                      </a:lnTo>
                      <a:lnTo>
                        <a:pt x="98" y="144"/>
                      </a:lnTo>
                      <a:lnTo>
                        <a:pt x="90" y="144"/>
                      </a:lnTo>
                      <a:lnTo>
                        <a:pt x="86" y="144"/>
                      </a:lnTo>
                      <a:lnTo>
                        <a:pt x="86" y="144"/>
                      </a:lnTo>
                      <a:lnTo>
                        <a:pt x="80" y="144"/>
                      </a:lnTo>
                      <a:lnTo>
                        <a:pt x="72" y="146"/>
                      </a:lnTo>
                      <a:lnTo>
                        <a:pt x="66" y="150"/>
                      </a:lnTo>
                      <a:lnTo>
                        <a:pt x="60" y="154"/>
                      </a:lnTo>
                      <a:lnTo>
                        <a:pt x="54" y="158"/>
                      </a:lnTo>
                      <a:lnTo>
                        <a:pt x="52" y="166"/>
                      </a:lnTo>
                      <a:lnTo>
                        <a:pt x="48" y="172"/>
                      </a:lnTo>
                      <a:lnTo>
                        <a:pt x="48" y="182"/>
                      </a:lnTo>
                      <a:lnTo>
                        <a:pt x="48" y="324"/>
                      </a:lnTo>
                      <a:lnTo>
                        <a:pt x="48" y="324"/>
                      </a:lnTo>
                      <a:lnTo>
                        <a:pt x="36" y="318"/>
                      </a:lnTo>
                      <a:lnTo>
                        <a:pt x="28" y="310"/>
                      </a:lnTo>
                      <a:lnTo>
                        <a:pt x="18" y="300"/>
                      </a:lnTo>
                      <a:lnTo>
                        <a:pt x="12" y="290"/>
                      </a:lnTo>
                      <a:lnTo>
                        <a:pt x="6" y="280"/>
                      </a:lnTo>
                      <a:lnTo>
                        <a:pt x="4" y="268"/>
                      </a:lnTo>
                      <a:lnTo>
                        <a:pt x="0" y="254"/>
                      </a:lnTo>
                      <a:lnTo>
                        <a:pt x="0" y="242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2" y="66"/>
                      </a:lnTo>
                      <a:lnTo>
                        <a:pt x="8" y="50"/>
                      </a:lnTo>
                      <a:lnTo>
                        <a:pt x="16" y="34"/>
                      </a:lnTo>
                      <a:lnTo>
                        <a:pt x="26" y="22"/>
                      </a:lnTo>
                      <a:lnTo>
                        <a:pt x="40" y="14"/>
                      </a:lnTo>
                      <a:lnTo>
                        <a:pt x="56" y="6"/>
                      </a:lnTo>
                      <a:lnTo>
                        <a:pt x="72" y="2"/>
                      </a:lnTo>
                      <a:lnTo>
                        <a:pt x="90" y="0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686" tIns="34343" rIns="68686" bIns="34343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AU" sz="1202" dirty="0"/>
                </a:p>
              </p:txBody>
            </p:sp>
          </p:grpSp>
          <p:sp>
            <p:nvSpPr>
              <p:cNvPr id="55" name="Freeform 54"/>
              <p:cNvSpPr>
                <a:spLocks/>
              </p:cNvSpPr>
              <p:nvPr/>
            </p:nvSpPr>
            <p:spPr bwMode="auto">
              <a:xfrm>
                <a:off x="10512425" y="5554663"/>
                <a:ext cx="1920875" cy="4800600"/>
              </a:xfrm>
              <a:custGeom>
                <a:avLst/>
                <a:gdLst>
                  <a:gd name="T0" fmla="*/ 370 w 1210"/>
                  <a:gd name="T1" fmla="*/ 140 h 3024"/>
                  <a:gd name="T2" fmla="*/ 378 w 1210"/>
                  <a:gd name="T3" fmla="*/ 108 h 3024"/>
                  <a:gd name="T4" fmla="*/ 394 w 1210"/>
                  <a:gd name="T5" fmla="*/ 78 h 3024"/>
                  <a:gd name="T6" fmla="*/ 412 w 1210"/>
                  <a:gd name="T7" fmla="*/ 52 h 3024"/>
                  <a:gd name="T8" fmla="*/ 436 w 1210"/>
                  <a:gd name="T9" fmla="*/ 32 h 3024"/>
                  <a:gd name="T10" fmla="*/ 464 w 1210"/>
                  <a:gd name="T11" fmla="*/ 16 h 3024"/>
                  <a:gd name="T12" fmla="*/ 494 w 1210"/>
                  <a:gd name="T13" fmla="*/ 4 h 3024"/>
                  <a:gd name="T14" fmla="*/ 528 w 1210"/>
                  <a:gd name="T15" fmla="*/ 0 h 3024"/>
                  <a:gd name="T16" fmla="*/ 562 w 1210"/>
                  <a:gd name="T17" fmla="*/ 2 h 3024"/>
                  <a:gd name="T18" fmla="*/ 1064 w 1210"/>
                  <a:gd name="T19" fmla="*/ 72 h 3024"/>
                  <a:gd name="T20" fmla="*/ 1096 w 1210"/>
                  <a:gd name="T21" fmla="*/ 80 h 3024"/>
                  <a:gd name="T22" fmla="*/ 1126 w 1210"/>
                  <a:gd name="T23" fmla="*/ 94 h 3024"/>
                  <a:gd name="T24" fmla="*/ 1154 w 1210"/>
                  <a:gd name="T25" fmla="*/ 112 h 3024"/>
                  <a:gd name="T26" fmla="*/ 1176 w 1210"/>
                  <a:gd name="T27" fmla="*/ 136 h 3024"/>
                  <a:gd name="T28" fmla="*/ 1192 w 1210"/>
                  <a:gd name="T29" fmla="*/ 162 h 3024"/>
                  <a:gd name="T30" fmla="*/ 1204 w 1210"/>
                  <a:gd name="T31" fmla="*/ 192 h 3024"/>
                  <a:gd name="T32" fmla="*/ 1210 w 1210"/>
                  <a:gd name="T33" fmla="*/ 224 h 3024"/>
                  <a:gd name="T34" fmla="*/ 1208 w 1210"/>
                  <a:gd name="T35" fmla="*/ 258 h 3024"/>
                  <a:gd name="T36" fmla="*/ 838 w 1210"/>
                  <a:gd name="T37" fmla="*/ 2878 h 3024"/>
                  <a:gd name="T38" fmla="*/ 830 w 1210"/>
                  <a:gd name="T39" fmla="*/ 2912 h 3024"/>
                  <a:gd name="T40" fmla="*/ 816 w 1210"/>
                  <a:gd name="T41" fmla="*/ 2942 h 3024"/>
                  <a:gd name="T42" fmla="*/ 796 w 1210"/>
                  <a:gd name="T43" fmla="*/ 2968 h 3024"/>
                  <a:gd name="T44" fmla="*/ 772 w 1210"/>
                  <a:gd name="T45" fmla="*/ 2990 h 3024"/>
                  <a:gd name="T46" fmla="*/ 744 w 1210"/>
                  <a:gd name="T47" fmla="*/ 3006 h 3024"/>
                  <a:gd name="T48" fmla="*/ 714 w 1210"/>
                  <a:gd name="T49" fmla="*/ 3018 h 3024"/>
                  <a:gd name="T50" fmla="*/ 682 w 1210"/>
                  <a:gd name="T51" fmla="*/ 3024 h 3024"/>
                  <a:gd name="T52" fmla="*/ 646 w 1210"/>
                  <a:gd name="T53" fmla="*/ 3022 h 3024"/>
                  <a:gd name="T54" fmla="*/ 146 w 1210"/>
                  <a:gd name="T55" fmla="*/ 2952 h 3024"/>
                  <a:gd name="T56" fmla="*/ 112 w 1210"/>
                  <a:gd name="T57" fmla="*/ 2944 h 3024"/>
                  <a:gd name="T58" fmla="*/ 82 w 1210"/>
                  <a:gd name="T59" fmla="*/ 2930 h 3024"/>
                  <a:gd name="T60" fmla="*/ 56 w 1210"/>
                  <a:gd name="T61" fmla="*/ 2910 h 3024"/>
                  <a:gd name="T62" fmla="*/ 34 w 1210"/>
                  <a:gd name="T63" fmla="*/ 2886 h 3024"/>
                  <a:gd name="T64" fmla="*/ 16 w 1210"/>
                  <a:gd name="T65" fmla="*/ 2858 h 3024"/>
                  <a:gd name="T66" fmla="*/ 6 w 1210"/>
                  <a:gd name="T67" fmla="*/ 2828 h 3024"/>
                  <a:gd name="T68" fmla="*/ 0 w 1210"/>
                  <a:gd name="T69" fmla="*/ 2794 h 3024"/>
                  <a:gd name="T70" fmla="*/ 2 w 1210"/>
                  <a:gd name="T71" fmla="*/ 2760 h 30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10" h="3024">
                    <a:moveTo>
                      <a:pt x="370" y="140"/>
                    </a:moveTo>
                    <a:lnTo>
                      <a:pt x="370" y="140"/>
                    </a:lnTo>
                    <a:lnTo>
                      <a:pt x="374" y="124"/>
                    </a:lnTo>
                    <a:lnTo>
                      <a:pt x="378" y="108"/>
                    </a:lnTo>
                    <a:lnTo>
                      <a:pt x="386" y="92"/>
                    </a:lnTo>
                    <a:lnTo>
                      <a:pt x="394" y="78"/>
                    </a:lnTo>
                    <a:lnTo>
                      <a:pt x="402" y="64"/>
                    </a:lnTo>
                    <a:lnTo>
                      <a:pt x="412" y="52"/>
                    </a:lnTo>
                    <a:lnTo>
                      <a:pt x="424" y="42"/>
                    </a:lnTo>
                    <a:lnTo>
                      <a:pt x="436" y="32"/>
                    </a:lnTo>
                    <a:lnTo>
                      <a:pt x="450" y="22"/>
                    </a:lnTo>
                    <a:lnTo>
                      <a:pt x="464" y="16"/>
                    </a:lnTo>
                    <a:lnTo>
                      <a:pt x="478" y="10"/>
                    </a:lnTo>
                    <a:lnTo>
                      <a:pt x="494" y="4"/>
                    </a:lnTo>
                    <a:lnTo>
                      <a:pt x="510" y="2"/>
                    </a:lnTo>
                    <a:lnTo>
                      <a:pt x="528" y="0"/>
                    </a:lnTo>
                    <a:lnTo>
                      <a:pt x="544" y="0"/>
                    </a:lnTo>
                    <a:lnTo>
                      <a:pt x="562" y="2"/>
                    </a:lnTo>
                    <a:lnTo>
                      <a:pt x="1064" y="72"/>
                    </a:lnTo>
                    <a:lnTo>
                      <a:pt x="1064" y="72"/>
                    </a:lnTo>
                    <a:lnTo>
                      <a:pt x="1080" y="76"/>
                    </a:lnTo>
                    <a:lnTo>
                      <a:pt x="1096" y="80"/>
                    </a:lnTo>
                    <a:lnTo>
                      <a:pt x="1112" y="86"/>
                    </a:lnTo>
                    <a:lnTo>
                      <a:pt x="1126" y="94"/>
                    </a:lnTo>
                    <a:lnTo>
                      <a:pt x="1140" y="102"/>
                    </a:lnTo>
                    <a:lnTo>
                      <a:pt x="1154" y="112"/>
                    </a:lnTo>
                    <a:lnTo>
                      <a:pt x="1164" y="124"/>
                    </a:lnTo>
                    <a:lnTo>
                      <a:pt x="1176" y="136"/>
                    </a:lnTo>
                    <a:lnTo>
                      <a:pt x="1184" y="148"/>
                    </a:lnTo>
                    <a:lnTo>
                      <a:pt x="1192" y="162"/>
                    </a:lnTo>
                    <a:lnTo>
                      <a:pt x="1198" y="178"/>
                    </a:lnTo>
                    <a:lnTo>
                      <a:pt x="1204" y="192"/>
                    </a:lnTo>
                    <a:lnTo>
                      <a:pt x="1208" y="208"/>
                    </a:lnTo>
                    <a:lnTo>
                      <a:pt x="1210" y="224"/>
                    </a:lnTo>
                    <a:lnTo>
                      <a:pt x="1210" y="242"/>
                    </a:lnTo>
                    <a:lnTo>
                      <a:pt x="1208" y="258"/>
                    </a:lnTo>
                    <a:lnTo>
                      <a:pt x="838" y="2878"/>
                    </a:lnTo>
                    <a:lnTo>
                      <a:pt x="838" y="2878"/>
                    </a:lnTo>
                    <a:lnTo>
                      <a:pt x="836" y="2896"/>
                    </a:lnTo>
                    <a:lnTo>
                      <a:pt x="830" y="2912"/>
                    </a:lnTo>
                    <a:lnTo>
                      <a:pt x="824" y="2928"/>
                    </a:lnTo>
                    <a:lnTo>
                      <a:pt x="816" y="2942"/>
                    </a:lnTo>
                    <a:lnTo>
                      <a:pt x="806" y="2956"/>
                    </a:lnTo>
                    <a:lnTo>
                      <a:pt x="796" y="2968"/>
                    </a:lnTo>
                    <a:lnTo>
                      <a:pt x="784" y="2980"/>
                    </a:lnTo>
                    <a:lnTo>
                      <a:pt x="772" y="2990"/>
                    </a:lnTo>
                    <a:lnTo>
                      <a:pt x="758" y="3000"/>
                    </a:lnTo>
                    <a:lnTo>
                      <a:pt x="744" y="3006"/>
                    </a:lnTo>
                    <a:lnTo>
                      <a:pt x="730" y="3014"/>
                    </a:lnTo>
                    <a:lnTo>
                      <a:pt x="714" y="3018"/>
                    </a:lnTo>
                    <a:lnTo>
                      <a:pt x="698" y="3022"/>
                    </a:lnTo>
                    <a:lnTo>
                      <a:pt x="682" y="3024"/>
                    </a:lnTo>
                    <a:lnTo>
                      <a:pt x="664" y="3024"/>
                    </a:lnTo>
                    <a:lnTo>
                      <a:pt x="646" y="3022"/>
                    </a:lnTo>
                    <a:lnTo>
                      <a:pt x="146" y="2952"/>
                    </a:lnTo>
                    <a:lnTo>
                      <a:pt x="146" y="2952"/>
                    </a:lnTo>
                    <a:lnTo>
                      <a:pt x="128" y="2948"/>
                    </a:lnTo>
                    <a:lnTo>
                      <a:pt x="112" y="2944"/>
                    </a:lnTo>
                    <a:lnTo>
                      <a:pt x="96" y="2936"/>
                    </a:lnTo>
                    <a:lnTo>
                      <a:pt x="82" y="2930"/>
                    </a:lnTo>
                    <a:lnTo>
                      <a:pt x="68" y="2920"/>
                    </a:lnTo>
                    <a:lnTo>
                      <a:pt x="56" y="2910"/>
                    </a:lnTo>
                    <a:lnTo>
                      <a:pt x="44" y="2898"/>
                    </a:lnTo>
                    <a:lnTo>
                      <a:pt x="34" y="2886"/>
                    </a:lnTo>
                    <a:lnTo>
                      <a:pt x="24" y="2872"/>
                    </a:lnTo>
                    <a:lnTo>
                      <a:pt x="16" y="2858"/>
                    </a:lnTo>
                    <a:lnTo>
                      <a:pt x="10" y="2844"/>
                    </a:lnTo>
                    <a:lnTo>
                      <a:pt x="6" y="2828"/>
                    </a:lnTo>
                    <a:lnTo>
                      <a:pt x="2" y="2812"/>
                    </a:lnTo>
                    <a:lnTo>
                      <a:pt x="0" y="2794"/>
                    </a:lnTo>
                    <a:lnTo>
                      <a:pt x="0" y="2778"/>
                    </a:lnTo>
                    <a:lnTo>
                      <a:pt x="2" y="2760"/>
                    </a:lnTo>
                    <a:lnTo>
                      <a:pt x="370" y="14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56" name="Freeform 55"/>
              <p:cNvSpPr>
                <a:spLocks/>
              </p:cNvSpPr>
              <p:nvPr/>
            </p:nvSpPr>
            <p:spPr bwMode="auto">
              <a:xfrm>
                <a:off x="11468100" y="5792788"/>
                <a:ext cx="361950" cy="365125"/>
              </a:xfrm>
              <a:custGeom>
                <a:avLst/>
                <a:gdLst>
                  <a:gd name="T0" fmla="*/ 220 w 228"/>
                  <a:gd name="T1" fmla="*/ 72 h 230"/>
                  <a:gd name="T2" fmla="*/ 220 w 228"/>
                  <a:gd name="T3" fmla="*/ 72 h 230"/>
                  <a:gd name="T4" fmla="*/ 210 w 228"/>
                  <a:gd name="T5" fmla="*/ 52 h 230"/>
                  <a:gd name="T6" fmla="*/ 194 w 228"/>
                  <a:gd name="T7" fmla="*/ 34 h 230"/>
                  <a:gd name="T8" fmla="*/ 178 w 228"/>
                  <a:gd name="T9" fmla="*/ 20 h 230"/>
                  <a:gd name="T10" fmla="*/ 158 w 228"/>
                  <a:gd name="T11" fmla="*/ 10 h 230"/>
                  <a:gd name="T12" fmla="*/ 138 w 228"/>
                  <a:gd name="T13" fmla="*/ 4 h 230"/>
                  <a:gd name="T14" fmla="*/ 116 w 228"/>
                  <a:gd name="T15" fmla="*/ 0 h 230"/>
                  <a:gd name="T16" fmla="*/ 94 w 228"/>
                  <a:gd name="T17" fmla="*/ 2 h 230"/>
                  <a:gd name="T18" fmla="*/ 70 w 228"/>
                  <a:gd name="T19" fmla="*/ 10 h 230"/>
                  <a:gd name="T20" fmla="*/ 70 w 228"/>
                  <a:gd name="T21" fmla="*/ 10 h 230"/>
                  <a:gd name="T22" fmla="*/ 50 w 228"/>
                  <a:gd name="T23" fmla="*/ 20 h 230"/>
                  <a:gd name="T24" fmla="*/ 32 w 228"/>
                  <a:gd name="T25" fmla="*/ 34 h 230"/>
                  <a:gd name="T26" fmla="*/ 18 w 228"/>
                  <a:gd name="T27" fmla="*/ 52 h 230"/>
                  <a:gd name="T28" fmla="*/ 8 w 228"/>
                  <a:gd name="T29" fmla="*/ 70 h 230"/>
                  <a:gd name="T30" fmla="*/ 2 w 228"/>
                  <a:gd name="T31" fmla="*/ 92 h 230"/>
                  <a:gd name="T32" fmla="*/ 0 w 228"/>
                  <a:gd name="T33" fmla="*/ 114 h 230"/>
                  <a:gd name="T34" fmla="*/ 2 w 228"/>
                  <a:gd name="T35" fmla="*/ 136 h 230"/>
                  <a:gd name="T36" fmla="*/ 8 w 228"/>
                  <a:gd name="T37" fmla="*/ 158 h 230"/>
                  <a:gd name="T38" fmla="*/ 8 w 228"/>
                  <a:gd name="T39" fmla="*/ 158 h 230"/>
                  <a:gd name="T40" fmla="*/ 18 w 228"/>
                  <a:gd name="T41" fmla="*/ 178 h 230"/>
                  <a:gd name="T42" fmla="*/ 32 w 228"/>
                  <a:gd name="T43" fmla="*/ 196 h 230"/>
                  <a:gd name="T44" fmla="*/ 50 w 228"/>
                  <a:gd name="T45" fmla="*/ 210 h 230"/>
                  <a:gd name="T46" fmla="*/ 70 w 228"/>
                  <a:gd name="T47" fmla="*/ 220 h 230"/>
                  <a:gd name="T48" fmla="*/ 90 w 228"/>
                  <a:gd name="T49" fmla="*/ 228 h 230"/>
                  <a:gd name="T50" fmla="*/ 112 w 228"/>
                  <a:gd name="T51" fmla="*/ 230 h 230"/>
                  <a:gd name="T52" fmla="*/ 134 w 228"/>
                  <a:gd name="T53" fmla="*/ 228 h 230"/>
                  <a:gd name="T54" fmla="*/ 156 w 228"/>
                  <a:gd name="T55" fmla="*/ 222 h 230"/>
                  <a:gd name="T56" fmla="*/ 156 w 228"/>
                  <a:gd name="T57" fmla="*/ 222 h 230"/>
                  <a:gd name="T58" fmla="*/ 178 w 228"/>
                  <a:gd name="T59" fmla="*/ 210 h 230"/>
                  <a:gd name="T60" fmla="*/ 194 w 228"/>
                  <a:gd name="T61" fmla="*/ 196 h 230"/>
                  <a:gd name="T62" fmla="*/ 208 w 228"/>
                  <a:gd name="T63" fmla="*/ 180 h 230"/>
                  <a:gd name="T64" fmla="*/ 220 w 228"/>
                  <a:gd name="T65" fmla="*/ 160 h 230"/>
                  <a:gd name="T66" fmla="*/ 226 w 228"/>
                  <a:gd name="T67" fmla="*/ 140 h 230"/>
                  <a:gd name="T68" fmla="*/ 228 w 228"/>
                  <a:gd name="T69" fmla="*/ 118 h 230"/>
                  <a:gd name="T70" fmla="*/ 226 w 228"/>
                  <a:gd name="T71" fmla="*/ 94 h 230"/>
                  <a:gd name="T72" fmla="*/ 220 w 228"/>
                  <a:gd name="T73" fmla="*/ 72 h 230"/>
                  <a:gd name="T74" fmla="*/ 220 w 228"/>
                  <a:gd name="T75" fmla="*/ 72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8" h="230">
                    <a:moveTo>
                      <a:pt x="220" y="72"/>
                    </a:moveTo>
                    <a:lnTo>
                      <a:pt x="220" y="72"/>
                    </a:lnTo>
                    <a:lnTo>
                      <a:pt x="210" y="52"/>
                    </a:lnTo>
                    <a:lnTo>
                      <a:pt x="194" y="34"/>
                    </a:lnTo>
                    <a:lnTo>
                      <a:pt x="178" y="20"/>
                    </a:lnTo>
                    <a:lnTo>
                      <a:pt x="158" y="10"/>
                    </a:lnTo>
                    <a:lnTo>
                      <a:pt x="138" y="4"/>
                    </a:lnTo>
                    <a:lnTo>
                      <a:pt x="116" y="0"/>
                    </a:lnTo>
                    <a:lnTo>
                      <a:pt x="94" y="2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50" y="20"/>
                    </a:lnTo>
                    <a:lnTo>
                      <a:pt x="32" y="34"/>
                    </a:lnTo>
                    <a:lnTo>
                      <a:pt x="18" y="52"/>
                    </a:lnTo>
                    <a:lnTo>
                      <a:pt x="8" y="70"/>
                    </a:lnTo>
                    <a:lnTo>
                      <a:pt x="2" y="92"/>
                    </a:lnTo>
                    <a:lnTo>
                      <a:pt x="0" y="114"/>
                    </a:lnTo>
                    <a:lnTo>
                      <a:pt x="2" y="136"/>
                    </a:lnTo>
                    <a:lnTo>
                      <a:pt x="8" y="158"/>
                    </a:lnTo>
                    <a:lnTo>
                      <a:pt x="8" y="158"/>
                    </a:lnTo>
                    <a:lnTo>
                      <a:pt x="18" y="178"/>
                    </a:lnTo>
                    <a:lnTo>
                      <a:pt x="32" y="196"/>
                    </a:lnTo>
                    <a:lnTo>
                      <a:pt x="50" y="210"/>
                    </a:lnTo>
                    <a:lnTo>
                      <a:pt x="70" y="220"/>
                    </a:lnTo>
                    <a:lnTo>
                      <a:pt x="90" y="228"/>
                    </a:lnTo>
                    <a:lnTo>
                      <a:pt x="112" y="230"/>
                    </a:lnTo>
                    <a:lnTo>
                      <a:pt x="134" y="228"/>
                    </a:lnTo>
                    <a:lnTo>
                      <a:pt x="156" y="222"/>
                    </a:lnTo>
                    <a:lnTo>
                      <a:pt x="156" y="222"/>
                    </a:lnTo>
                    <a:lnTo>
                      <a:pt x="178" y="210"/>
                    </a:lnTo>
                    <a:lnTo>
                      <a:pt x="194" y="196"/>
                    </a:lnTo>
                    <a:lnTo>
                      <a:pt x="208" y="180"/>
                    </a:lnTo>
                    <a:lnTo>
                      <a:pt x="220" y="160"/>
                    </a:lnTo>
                    <a:lnTo>
                      <a:pt x="226" y="140"/>
                    </a:lnTo>
                    <a:lnTo>
                      <a:pt x="228" y="118"/>
                    </a:lnTo>
                    <a:lnTo>
                      <a:pt x="226" y="94"/>
                    </a:lnTo>
                    <a:lnTo>
                      <a:pt x="220" y="72"/>
                    </a:lnTo>
                    <a:lnTo>
                      <a:pt x="220" y="72"/>
                    </a:lnTo>
                    <a:close/>
                  </a:path>
                </a:pathLst>
              </a:custGeom>
              <a:solidFill>
                <a:srgbClr val="1E4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57" name="Freeform 56"/>
              <p:cNvSpPr>
                <a:spLocks/>
              </p:cNvSpPr>
              <p:nvPr/>
            </p:nvSpPr>
            <p:spPr bwMode="auto">
              <a:xfrm>
                <a:off x="11468100" y="5792788"/>
                <a:ext cx="285750" cy="361950"/>
              </a:xfrm>
              <a:custGeom>
                <a:avLst/>
                <a:gdLst>
                  <a:gd name="T0" fmla="*/ 116 w 180"/>
                  <a:gd name="T1" fmla="*/ 28 h 228"/>
                  <a:gd name="T2" fmla="*/ 116 w 180"/>
                  <a:gd name="T3" fmla="*/ 28 h 228"/>
                  <a:gd name="T4" fmla="*/ 132 w 180"/>
                  <a:gd name="T5" fmla="*/ 24 h 228"/>
                  <a:gd name="T6" fmla="*/ 148 w 180"/>
                  <a:gd name="T7" fmla="*/ 20 h 228"/>
                  <a:gd name="T8" fmla="*/ 164 w 180"/>
                  <a:gd name="T9" fmla="*/ 20 h 228"/>
                  <a:gd name="T10" fmla="*/ 180 w 180"/>
                  <a:gd name="T11" fmla="*/ 22 h 228"/>
                  <a:gd name="T12" fmla="*/ 180 w 180"/>
                  <a:gd name="T13" fmla="*/ 22 h 228"/>
                  <a:gd name="T14" fmla="*/ 168 w 180"/>
                  <a:gd name="T15" fmla="*/ 14 h 228"/>
                  <a:gd name="T16" fmla="*/ 156 w 180"/>
                  <a:gd name="T17" fmla="*/ 8 h 228"/>
                  <a:gd name="T18" fmla="*/ 142 w 180"/>
                  <a:gd name="T19" fmla="*/ 4 h 228"/>
                  <a:gd name="T20" fmla="*/ 128 w 180"/>
                  <a:gd name="T21" fmla="*/ 2 h 228"/>
                  <a:gd name="T22" fmla="*/ 114 w 180"/>
                  <a:gd name="T23" fmla="*/ 0 h 228"/>
                  <a:gd name="T24" fmla="*/ 100 w 180"/>
                  <a:gd name="T25" fmla="*/ 2 h 228"/>
                  <a:gd name="T26" fmla="*/ 86 w 180"/>
                  <a:gd name="T27" fmla="*/ 4 h 228"/>
                  <a:gd name="T28" fmla="*/ 70 w 180"/>
                  <a:gd name="T29" fmla="*/ 10 h 228"/>
                  <a:gd name="T30" fmla="*/ 70 w 180"/>
                  <a:gd name="T31" fmla="*/ 10 h 228"/>
                  <a:gd name="T32" fmla="*/ 50 w 180"/>
                  <a:gd name="T33" fmla="*/ 20 h 228"/>
                  <a:gd name="T34" fmla="*/ 32 w 180"/>
                  <a:gd name="T35" fmla="*/ 34 h 228"/>
                  <a:gd name="T36" fmla="*/ 18 w 180"/>
                  <a:gd name="T37" fmla="*/ 52 h 228"/>
                  <a:gd name="T38" fmla="*/ 8 w 180"/>
                  <a:gd name="T39" fmla="*/ 70 h 228"/>
                  <a:gd name="T40" fmla="*/ 2 w 180"/>
                  <a:gd name="T41" fmla="*/ 92 h 228"/>
                  <a:gd name="T42" fmla="*/ 0 w 180"/>
                  <a:gd name="T43" fmla="*/ 114 h 228"/>
                  <a:gd name="T44" fmla="*/ 2 w 180"/>
                  <a:gd name="T45" fmla="*/ 136 h 228"/>
                  <a:gd name="T46" fmla="*/ 8 w 180"/>
                  <a:gd name="T47" fmla="*/ 158 h 228"/>
                  <a:gd name="T48" fmla="*/ 8 w 180"/>
                  <a:gd name="T49" fmla="*/ 158 h 228"/>
                  <a:gd name="T50" fmla="*/ 14 w 180"/>
                  <a:gd name="T51" fmla="*/ 172 h 228"/>
                  <a:gd name="T52" fmla="*/ 22 w 180"/>
                  <a:gd name="T53" fmla="*/ 184 h 228"/>
                  <a:gd name="T54" fmla="*/ 32 w 180"/>
                  <a:gd name="T55" fmla="*/ 196 h 228"/>
                  <a:gd name="T56" fmla="*/ 42 w 180"/>
                  <a:gd name="T57" fmla="*/ 204 h 228"/>
                  <a:gd name="T58" fmla="*/ 54 w 180"/>
                  <a:gd name="T59" fmla="*/ 212 h 228"/>
                  <a:gd name="T60" fmla="*/ 66 w 180"/>
                  <a:gd name="T61" fmla="*/ 220 h 228"/>
                  <a:gd name="T62" fmla="*/ 80 w 180"/>
                  <a:gd name="T63" fmla="*/ 224 h 228"/>
                  <a:gd name="T64" fmla="*/ 94 w 180"/>
                  <a:gd name="T65" fmla="*/ 228 h 228"/>
                  <a:gd name="T66" fmla="*/ 94 w 180"/>
                  <a:gd name="T67" fmla="*/ 228 h 228"/>
                  <a:gd name="T68" fmla="*/ 80 w 180"/>
                  <a:gd name="T69" fmla="*/ 218 h 228"/>
                  <a:gd name="T70" fmla="*/ 70 w 180"/>
                  <a:gd name="T71" fmla="*/ 206 h 228"/>
                  <a:gd name="T72" fmla="*/ 60 w 180"/>
                  <a:gd name="T73" fmla="*/ 192 h 228"/>
                  <a:gd name="T74" fmla="*/ 54 w 180"/>
                  <a:gd name="T75" fmla="*/ 178 h 228"/>
                  <a:gd name="T76" fmla="*/ 54 w 180"/>
                  <a:gd name="T77" fmla="*/ 178 h 228"/>
                  <a:gd name="T78" fmla="*/ 46 w 180"/>
                  <a:gd name="T79" fmla="*/ 156 h 228"/>
                  <a:gd name="T80" fmla="*/ 46 w 180"/>
                  <a:gd name="T81" fmla="*/ 134 h 228"/>
                  <a:gd name="T82" fmla="*/ 48 w 180"/>
                  <a:gd name="T83" fmla="*/ 112 h 228"/>
                  <a:gd name="T84" fmla="*/ 54 w 180"/>
                  <a:gd name="T85" fmla="*/ 90 h 228"/>
                  <a:gd name="T86" fmla="*/ 64 w 180"/>
                  <a:gd name="T87" fmla="*/ 70 h 228"/>
                  <a:gd name="T88" fmla="*/ 78 w 180"/>
                  <a:gd name="T89" fmla="*/ 54 h 228"/>
                  <a:gd name="T90" fmla="*/ 96 w 180"/>
                  <a:gd name="T91" fmla="*/ 40 h 228"/>
                  <a:gd name="T92" fmla="*/ 116 w 180"/>
                  <a:gd name="T93" fmla="*/ 28 h 228"/>
                  <a:gd name="T94" fmla="*/ 116 w 180"/>
                  <a:gd name="T95" fmla="*/ 2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0" h="228">
                    <a:moveTo>
                      <a:pt x="116" y="28"/>
                    </a:moveTo>
                    <a:lnTo>
                      <a:pt x="116" y="28"/>
                    </a:lnTo>
                    <a:lnTo>
                      <a:pt x="132" y="24"/>
                    </a:lnTo>
                    <a:lnTo>
                      <a:pt x="148" y="20"/>
                    </a:lnTo>
                    <a:lnTo>
                      <a:pt x="164" y="20"/>
                    </a:lnTo>
                    <a:lnTo>
                      <a:pt x="180" y="22"/>
                    </a:lnTo>
                    <a:lnTo>
                      <a:pt x="180" y="22"/>
                    </a:lnTo>
                    <a:lnTo>
                      <a:pt x="168" y="14"/>
                    </a:lnTo>
                    <a:lnTo>
                      <a:pt x="156" y="8"/>
                    </a:lnTo>
                    <a:lnTo>
                      <a:pt x="142" y="4"/>
                    </a:lnTo>
                    <a:lnTo>
                      <a:pt x="128" y="2"/>
                    </a:lnTo>
                    <a:lnTo>
                      <a:pt x="114" y="0"/>
                    </a:lnTo>
                    <a:lnTo>
                      <a:pt x="100" y="2"/>
                    </a:lnTo>
                    <a:lnTo>
                      <a:pt x="86" y="4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50" y="20"/>
                    </a:lnTo>
                    <a:lnTo>
                      <a:pt x="32" y="34"/>
                    </a:lnTo>
                    <a:lnTo>
                      <a:pt x="18" y="52"/>
                    </a:lnTo>
                    <a:lnTo>
                      <a:pt x="8" y="70"/>
                    </a:lnTo>
                    <a:lnTo>
                      <a:pt x="2" y="92"/>
                    </a:lnTo>
                    <a:lnTo>
                      <a:pt x="0" y="114"/>
                    </a:lnTo>
                    <a:lnTo>
                      <a:pt x="2" y="136"/>
                    </a:lnTo>
                    <a:lnTo>
                      <a:pt x="8" y="158"/>
                    </a:lnTo>
                    <a:lnTo>
                      <a:pt x="8" y="158"/>
                    </a:lnTo>
                    <a:lnTo>
                      <a:pt x="14" y="172"/>
                    </a:lnTo>
                    <a:lnTo>
                      <a:pt x="22" y="184"/>
                    </a:lnTo>
                    <a:lnTo>
                      <a:pt x="32" y="196"/>
                    </a:lnTo>
                    <a:lnTo>
                      <a:pt x="42" y="204"/>
                    </a:lnTo>
                    <a:lnTo>
                      <a:pt x="54" y="212"/>
                    </a:lnTo>
                    <a:lnTo>
                      <a:pt x="66" y="220"/>
                    </a:lnTo>
                    <a:lnTo>
                      <a:pt x="80" y="224"/>
                    </a:lnTo>
                    <a:lnTo>
                      <a:pt x="94" y="228"/>
                    </a:lnTo>
                    <a:lnTo>
                      <a:pt x="94" y="228"/>
                    </a:lnTo>
                    <a:lnTo>
                      <a:pt x="80" y="218"/>
                    </a:lnTo>
                    <a:lnTo>
                      <a:pt x="70" y="206"/>
                    </a:lnTo>
                    <a:lnTo>
                      <a:pt x="60" y="192"/>
                    </a:lnTo>
                    <a:lnTo>
                      <a:pt x="54" y="178"/>
                    </a:lnTo>
                    <a:lnTo>
                      <a:pt x="54" y="178"/>
                    </a:lnTo>
                    <a:lnTo>
                      <a:pt x="46" y="156"/>
                    </a:lnTo>
                    <a:lnTo>
                      <a:pt x="46" y="134"/>
                    </a:lnTo>
                    <a:lnTo>
                      <a:pt x="48" y="112"/>
                    </a:lnTo>
                    <a:lnTo>
                      <a:pt x="54" y="90"/>
                    </a:lnTo>
                    <a:lnTo>
                      <a:pt x="64" y="70"/>
                    </a:lnTo>
                    <a:lnTo>
                      <a:pt x="78" y="54"/>
                    </a:lnTo>
                    <a:lnTo>
                      <a:pt x="96" y="40"/>
                    </a:lnTo>
                    <a:lnTo>
                      <a:pt x="116" y="28"/>
                    </a:lnTo>
                    <a:lnTo>
                      <a:pt x="116" y="28"/>
                    </a:lnTo>
                    <a:close/>
                  </a:path>
                </a:pathLst>
              </a:custGeom>
              <a:solidFill>
                <a:srgbClr val="1435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58" name="Freeform 57"/>
              <p:cNvSpPr>
                <a:spLocks/>
              </p:cNvSpPr>
              <p:nvPr/>
            </p:nvSpPr>
            <p:spPr bwMode="auto">
              <a:xfrm>
                <a:off x="11931650" y="5418138"/>
                <a:ext cx="2359025" cy="4797425"/>
              </a:xfrm>
              <a:custGeom>
                <a:avLst/>
                <a:gdLst>
                  <a:gd name="T0" fmla="*/ 6 w 1486"/>
                  <a:gd name="T1" fmla="*/ 332 h 3022"/>
                  <a:gd name="T2" fmla="*/ 0 w 1486"/>
                  <a:gd name="T3" fmla="*/ 298 h 3022"/>
                  <a:gd name="T4" fmla="*/ 2 w 1486"/>
                  <a:gd name="T5" fmla="*/ 266 h 3022"/>
                  <a:gd name="T6" fmla="*/ 10 w 1486"/>
                  <a:gd name="T7" fmla="*/ 234 h 3022"/>
                  <a:gd name="T8" fmla="*/ 24 w 1486"/>
                  <a:gd name="T9" fmla="*/ 206 h 3022"/>
                  <a:gd name="T10" fmla="*/ 44 w 1486"/>
                  <a:gd name="T11" fmla="*/ 182 h 3022"/>
                  <a:gd name="T12" fmla="*/ 68 w 1486"/>
                  <a:gd name="T13" fmla="*/ 160 h 3022"/>
                  <a:gd name="T14" fmla="*/ 96 w 1486"/>
                  <a:gd name="T15" fmla="*/ 142 h 3022"/>
                  <a:gd name="T16" fmla="*/ 128 w 1486"/>
                  <a:gd name="T17" fmla="*/ 132 h 3022"/>
                  <a:gd name="T18" fmla="*/ 620 w 1486"/>
                  <a:gd name="T19" fmla="*/ 6 h 3022"/>
                  <a:gd name="T20" fmla="*/ 654 w 1486"/>
                  <a:gd name="T21" fmla="*/ 0 h 3022"/>
                  <a:gd name="T22" fmla="*/ 686 w 1486"/>
                  <a:gd name="T23" fmla="*/ 2 h 3022"/>
                  <a:gd name="T24" fmla="*/ 718 w 1486"/>
                  <a:gd name="T25" fmla="*/ 8 h 3022"/>
                  <a:gd name="T26" fmla="*/ 748 w 1486"/>
                  <a:gd name="T27" fmla="*/ 22 h 3022"/>
                  <a:gd name="T28" fmla="*/ 774 w 1486"/>
                  <a:gd name="T29" fmla="*/ 40 h 3022"/>
                  <a:gd name="T30" fmla="*/ 796 w 1486"/>
                  <a:gd name="T31" fmla="*/ 62 h 3022"/>
                  <a:gd name="T32" fmla="*/ 812 w 1486"/>
                  <a:gd name="T33" fmla="*/ 90 h 3022"/>
                  <a:gd name="T34" fmla="*/ 824 w 1486"/>
                  <a:gd name="T35" fmla="*/ 122 h 3022"/>
                  <a:gd name="T36" fmla="*/ 1482 w 1486"/>
                  <a:gd name="T37" fmla="*/ 2686 h 3022"/>
                  <a:gd name="T38" fmla="*/ 1486 w 1486"/>
                  <a:gd name="T39" fmla="*/ 2720 h 3022"/>
                  <a:gd name="T40" fmla="*/ 1486 w 1486"/>
                  <a:gd name="T41" fmla="*/ 2752 h 3022"/>
                  <a:gd name="T42" fmla="*/ 1476 w 1486"/>
                  <a:gd name="T43" fmla="*/ 2784 h 3022"/>
                  <a:gd name="T44" fmla="*/ 1464 w 1486"/>
                  <a:gd name="T45" fmla="*/ 2814 h 3022"/>
                  <a:gd name="T46" fmla="*/ 1444 w 1486"/>
                  <a:gd name="T47" fmla="*/ 2840 h 3022"/>
                  <a:gd name="T48" fmla="*/ 1420 w 1486"/>
                  <a:gd name="T49" fmla="*/ 2862 h 3022"/>
                  <a:gd name="T50" fmla="*/ 1392 w 1486"/>
                  <a:gd name="T51" fmla="*/ 2880 h 3022"/>
                  <a:gd name="T52" fmla="*/ 1360 w 1486"/>
                  <a:gd name="T53" fmla="*/ 2890 h 3022"/>
                  <a:gd name="T54" fmla="*/ 868 w 1486"/>
                  <a:gd name="T55" fmla="*/ 3016 h 3022"/>
                  <a:gd name="T56" fmla="*/ 834 w 1486"/>
                  <a:gd name="T57" fmla="*/ 3022 h 3022"/>
                  <a:gd name="T58" fmla="*/ 802 w 1486"/>
                  <a:gd name="T59" fmla="*/ 3020 h 3022"/>
                  <a:gd name="T60" fmla="*/ 770 w 1486"/>
                  <a:gd name="T61" fmla="*/ 3012 h 3022"/>
                  <a:gd name="T62" fmla="*/ 740 w 1486"/>
                  <a:gd name="T63" fmla="*/ 2998 h 3022"/>
                  <a:gd name="T64" fmla="*/ 714 w 1486"/>
                  <a:gd name="T65" fmla="*/ 2980 h 3022"/>
                  <a:gd name="T66" fmla="*/ 692 w 1486"/>
                  <a:gd name="T67" fmla="*/ 2956 h 3022"/>
                  <a:gd name="T68" fmla="*/ 674 w 1486"/>
                  <a:gd name="T69" fmla="*/ 2928 h 3022"/>
                  <a:gd name="T70" fmla="*/ 662 w 1486"/>
                  <a:gd name="T71" fmla="*/ 2896 h 30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86" h="3022">
                    <a:moveTo>
                      <a:pt x="6" y="332"/>
                    </a:moveTo>
                    <a:lnTo>
                      <a:pt x="6" y="332"/>
                    </a:lnTo>
                    <a:lnTo>
                      <a:pt x="2" y="316"/>
                    </a:lnTo>
                    <a:lnTo>
                      <a:pt x="0" y="298"/>
                    </a:lnTo>
                    <a:lnTo>
                      <a:pt x="0" y="282"/>
                    </a:lnTo>
                    <a:lnTo>
                      <a:pt x="2" y="266"/>
                    </a:lnTo>
                    <a:lnTo>
                      <a:pt x="6" y="250"/>
                    </a:lnTo>
                    <a:lnTo>
                      <a:pt x="10" y="234"/>
                    </a:lnTo>
                    <a:lnTo>
                      <a:pt x="16" y="220"/>
                    </a:lnTo>
                    <a:lnTo>
                      <a:pt x="24" y="206"/>
                    </a:lnTo>
                    <a:lnTo>
                      <a:pt x="34" y="194"/>
                    </a:lnTo>
                    <a:lnTo>
                      <a:pt x="44" y="182"/>
                    </a:lnTo>
                    <a:lnTo>
                      <a:pt x="56" y="170"/>
                    </a:lnTo>
                    <a:lnTo>
                      <a:pt x="68" y="160"/>
                    </a:lnTo>
                    <a:lnTo>
                      <a:pt x="82" y="150"/>
                    </a:lnTo>
                    <a:lnTo>
                      <a:pt x="96" y="142"/>
                    </a:lnTo>
                    <a:lnTo>
                      <a:pt x="112" y="136"/>
                    </a:lnTo>
                    <a:lnTo>
                      <a:pt x="128" y="132"/>
                    </a:lnTo>
                    <a:lnTo>
                      <a:pt x="620" y="6"/>
                    </a:lnTo>
                    <a:lnTo>
                      <a:pt x="620" y="6"/>
                    </a:lnTo>
                    <a:lnTo>
                      <a:pt x="636" y="2"/>
                    </a:lnTo>
                    <a:lnTo>
                      <a:pt x="654" y="0"/>
                    </a:lnTo>
                    <a:lnTo>
                      <a:pt x="670" y="0"/>
                    </a:lnTo>
                    <a:lnTo>
                      <a:pt x="686" y="2"/>
                    </a:lnTo>
                    <a:lnTo>
                      <a:pt x="702" y="4"/>
                    </a:lnTo>
                    <a:lnTo>
                      <a:pt x="718" y="8"/>
                    </a:lnTo>
                    <a:lnTo>
                      <a:pt x="734" y="14"/>
                    </a:lnTo>
                    <a:lnTo>
                      <a:pt x="748" y="22"/>
                    </a:lnTo>
                    <a:lnTo>
                      <a:pt x="760" y="30"/>
                    </a:lnTo>
                    <a:lnTo>
                      <a:pt x="774" y="40"/>
                    </a:lnTo>
                    <a:lnTo>
                      <a:pt x="786" y="50"/>
                    </a:lnTo>
                    <a:lnTo>
                      <a:pt x="796" y="62"/>
                    </a:lnTo>
                    <a:lnTo>
                      <a:pt x="804" y="76"/>
                    </a:lnTo>
                    <a:lnTo>
                      <a:pt x="812" y="90"/>
                    </a:lnTo>
                    <a:lnTo>
                      <a:pt x="820" y="106"/>
                    </a:lnTo>
                    <a:lnTo>
                      <a:pt x="824" y="122"/>
                    </a:lnTo>
                    <a:lnTo>
                      <a:pt x="1482" y="2686"/>
                    </a:lnTo>
                    <a:lnTo>
                      <a:pt x="1482" y="2686"/>
                    </a:lnTo>
                    <a:lnTo>
                      <a:pt x="1486" y="2702"/>
                    </a:lnTo>
                    <a:lnTo>
                      <a:pt x="1486" y="2720"/>
                    </a:lnTo>
                    <a:lnTo>
                      <a:pt x="1486" y="2736"/>
                    </a:lnTo>
                    <a:lnTo>
                      <a:pt x="1486" y="2752"/>
                    </a:lnTo>
                    <a:lnTo>
                      <a:pt x="1482" y="2768"/>
                    </a:lnTo>
                    <a:lnTo>
                      <a:pt x="1476" y="2784"/>
                    </a:lnTo>
                    <a:lnTo>
                      <a:pt x="1470" y="2798"/>
                    </a:lnTo>
                    <a:lnTo>
                      <a:pt x="1464" y="2814"/>
                    </a:lnTo>
                    <a:lnTo>
                      <a:pt x="1454" y="2826"/>
                    </a:lnTo>
                    <a:lnTo>
                      <a:pt x="1444" y="2840"/>
                    </a:lnTo>
                    <a:lnTo>
                      <a:pt x="1432" y="2852"/>
                    </a:lnTo>
                    <a:lnTo>
                      <a:pt x="1420" y="2862"/>
                    </a:lnTo>
                    <a:lnTo>
                      <a:pt x="1406" y="2872"/>
                    </a:lnTo>
                    <a:lnTo>
                      <a:pt x="1392" y="2880"/>
                    </a:lnTo>
                    <a:lnTo>
                      <a:pt x="1376" y="2886"/>
                    </a:lnTo>
                    <a:lnTo>
                      <a:pt x="1360" y="2890"/>
                    </a:lnTo>
                    <a:lnTo>
                      <a:pt x="868" y="3016"/>
                    </a:lnTo>
                    <a:lnTo>
                      <a:pt x="868" y="3016"/>
                    </a:lnTo>
                    <a:lnTo>
                      <a:pt x="852" y="3020"/>
                    </a:lnTo>
                    <a:lnTo>
                      <a:pt x="834" y="3022"/>
                    </a:lnTo>
                    <a:lnTo>
                      <a:pt x="818" y="3022"/>
                    </a:lnTo>
                    <a:lnTo>
                      <a:pt x="802" y="3020"/>
                    </a:lnTo>
                    <a:lnTo>
                      <a:pt x="786" y="3018"/>
                    </a:lnTo>
                    <a:lnTo>
                      <a:pt x="770" y="3012"/>
                    </a:lnTo>
                    <a:lnTo>
                      <a:pt x="754" y="3006"/>
                    </a:lnTo>
                    <a:lnTo>
                      <a:pt x="740" y="2998"/>
                    </a:lnTo>
                    <a:lnTo>
                      <a:pt x="726" y="2990"/>
                    </a:lnTo>
                    <a:lnTo>
                      <a:pt x="714" y="2980"/>
                    </a:lnTo>
                    <a:lnTo>
                      <a:pt x="702" y="2968"/>
                    </a:lnTo>
                    <a:lnTo>
                      <a:pt x="692" y="2956"/>
                    </a:lnTo>
                    <a:lnTo>
                      <a:pt x="682" y="2942"/>
                    </a:lnTo>
                    <a:lnTo>
                      <a:pt x="674" y="2928"/>
                    </a:lnTo>
                    <a:lnTo>
                      <a:pt x="668" y="2912"/>
                    </a:lnTo>
                    <a:lnTo>
                      <a:pt x="662" y="2896"/>
                    </a:lnTo>
                    <a:lnTo>
                      <a:pt x="6" y="33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59" name="Freeform 58"/>
              <p:cNvSpPr>
                <a:spLocks/>
              </p:cNvSpPr>
              <p:nvPr/>
            </p:nvSpPr>
            <p:spPr bwMode="auto">
              <a:xfrm>
                <a:off x="12341225" y="5738813"/>
                <a:ext cx="361950" cy="361950"/>
              </a:xfrm>
              <a:custGeom>
                <a:avLst/>
                <a:gdLst>
                  <a:gd name="T0" fmla="*/ 196 w 228"/>
                  <a:gd name="T1" fmla="*/ 34 h 228"/>
                  <a:gd name="T2" fmla="*/ 196 w 228"/>
                  <a:gd name="T3" fmla="*/ 34 h 228"/>
                  <a:gd name="T4" fmla="*/ 178 w 228"/>
                  <a:gd name="T5" fmla="*/ 20 h 228"/>
                  <a:gd name="T6" fmla="*/ 158 w 228"/>
                  <a:gd name="T7" fmla="*/ 8 h 228"/>
                  <a:gd name="T8" fmla="*/ 138 w 228"/>
                  <a:gd name="T9" fmla="*/ 2 h 228"/>
                  <a:gd name="T10" fmla="*/ 116 w 228"/>
                  <a:gd name="T11" fmla="*/ 0 h 228"/>
                  <a:gd name="T12" fmla="*/ 94 w 228"/>
                  <a:gd name="T13" fmla="*/ 2 h 228"/>
                  <a:gd name="T14" fmla="*/ 72 w 228"/>
                  <a:gd name="T15" fmla="*/ 8 h 228"/>
                  <a:gd name="T16" fmla="*/ 52 w 228"/>
                  <a:gd name="T17" fmla="*/ 18 h 228"/>
                  <a:gd name="T18" fmla="*/ 34 w 228"/>
                  <a:gd name="T19" fmla="*/ 32 h 228"/>
                  <a:gd name="T20" fmla="*/ 34 w 228"/>
                  <a:gd name="T21" fmla="*/ 32 h 228"/>
                  <a:gd name="T22" fmla="*/ 20 w 228"/>
                  <a:gd name="T23" fmla="*/ 50 h 228"/>
                  <a:gd name="T24" fmla="*/ 8 w 228"/>
                  <a:gd name="T25" fmla="*/ 70 h 228"/>
                  <a:gd name="T26" fmla="*/ 2 w 228"/>
                  <a:gd name="T27" fmla="*/ 92 h 228"/>
                  <a:gd name="T28" fmla="*/ 0 w 228"/>
                  <a:gd name="T29" fmla="*/ 112 h 228"/>
                  <a:gd name="T30" fmla="*/ 2 w 228"/>
                  <a:gd name="T31" fmla="*/ 134 h 228"/>
                  <a:gd name="T32" fmla="*/ 8 w 228"/>
                  <a:gd name="T33" fmla="*/ 156 h 228"/>
                  <a:gd name="T34" fmla="*/ 18 w 228"/>
                  <a:gd name="T35" fmla="*/ 176 h 228"/>
                  <a:gd name="T36" fmla="*/ 32 w 228"/>
                  <a:gd name="T37" fmla="*/ 194 h 228"/>
                  <a:gd name="T38" fmla="*/ 32 w 228"/>
                  <a:gd name="T39" fmla="*/ 194 h 228"/>
                  <a:gd name="T40" fmla="*/ 50 w 228"/>
                  <a:gd name="T41" fmla="*/ 210 h 228"/>
                  <a:gd name="T42" fmla="*/ 70 w 228"/>
                  <a:gd name="T43" fmla="*/ 220 h 228"/>
                  <a:gd name="T44" fmla="*/ 92 w 228"/>
                  <a:gd name="T45" fmla="*/ 226 h 228"/>
                  <a:gd name="T46" fmla="*/ 112 w 228"/>
                  <a:gd name="T47" fmla="*/ 228 h 228"/>
                  <a:gd name="T48" fmla="*/ 134 w 228"/>
                  <a:gd name="T49" fmla="*/ 226 h 228"/>
                  <a:gd name="T50" fmla="*/ 156 w 228"/>
                  <a:gd name="T51" fmla="*/ 220 h 228"/>
                  <a:gd name="T52" fmla="*/ 176 w 228"/>
                  <a:gd name="T53" fmla="*/ 210 h 228"/>
                  <a:gd name="T54" fmla="*/ 194 w 228"/>
                  <a:gd name="T55" fmla="*/ 196 h 228"/>
                  <a:gd name="T56" fmla="*/ 194 w 228"/>
                  <a:gd name="T57" fmla="*/ 196 h 228"/>
                  <a:gd name="T58" fmla="*/ 210 w 228"/>
                  <a:gd name="T59" fmla="*/ 178 h 228"/>
                  <a:gd name="T60" fmla="*/ 220 w 228"/>
                  <a:gd name="T61" fmla="*/ 158 h 228"/>
                  <a:gd name="T62" fmla="*/ 226 w 228"/>
                  <a:gd name="T63" fmla="*/ 138 h 228"/>
                  <a:gd name="T64" fmla="*/ 228 w 228"/>
                  <a:gd name="T65" fmla="*/ 116 h 228"/>
                  <a:gd name="T66" fmla="*/ 226 w 228"/>
                  <a:gd name="T67" fmla="*/ 94 h 228"/>
                  <a:gd name="T68" fmla="*/ 220 w 228"/>
                  <a:gd name="T69" fmla="*/ 72 h 228"/>
                  <a:gd name="T70" fmla="*/ 210 w 228"/>
                  <a:gd name="T71" fmla="*/ 52 h 228"/>
                  <a:gd name="T72" fmla="*/ 196 w 228"/>
                  <a:gd name="T73" fmla="*/ 34 h 228"/>
                  <a:gd name="T74" fmla="*/ 196 w 228"/>
                  <a:gd name="T75" fmla="*/ 34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8" h="228">
                    <a:moveTo>
                      <a:pt x="196" y="34"/>
                    </a:moveTo>
                    <a:lnTo>
                      <a:pt x="196" y="34"/>
                    </a:lnTo>
                    <a:lnTo>
                      <a:pt x="178" y="20"/>
                    </a:lnTo>
                    <a:lnTo>
                      <a:pt x="158" y="8"/>
                    </a:lnTo>
                    <a:lnTo>
                      <a:pt x="138" y="2"/>
                    </a:lnTo>
                    <a:lnTo>
                      <a:pt x="116" y="0"/>
                    </a:lnTo>
                    <a:lnTo>
                      <a:pt x="94" y="2"/>
                    </a:lnTo>
                    <a:lnTo>
                      <a:pt x="72" y="8"/>
                    </a:lnTo>
                    <a:lnTo>
                      <a:pt x="52" y="18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20" y="50"/>
                    </a:lnTo>
                    <a:lnTo>
                      <a:pt x="8" y="70"/>
                    </a:lnTo>
                    <a:lnTo>
                      <a:pt x="2" y="92"/>
                    </a:lnTo>
                    <a:lnTo>
                      <a:pt x="0" y="112"/>
                    </a:lnTo>
                    <a:lnTo>
                      <a:pt x="2" y="134"/>
                    </a:lnTo>
                    <a:lnTo>
                      <a:pt x="8" y="156"/>
                    </a:lnTo>
                    <a:lnTo>
                      <a:pt x="18" y="176"/>
                    </a:lnTo>
                    <a:lnTo>
                      <a:pt x="32" y="194"/>
                    </a:lnTo>
                    <a:lnTo>
                      <a:pt x="32" y="194"/>
                    </a:lnTo>
                    <a:lnTo>
                      <a:pt x="50" y="210"/>
                    </a:lnTo>
                    <a:lnTo>
                      <a:pt x="70" y="220"/>
                    </a:lnTo>
                    <a:lnTo>
                      <a:pt x="92" y="226"/>
                    </a:lnTo>
                    <a:lnTo>
                      <a:pt x="112" y="228"/>
                    </a:lnTo>
                    <a:lnTo>
                      <a:pt x="134" y="226"/>
                    </a:lnTo>
                    <a:lnTo>
                      <a:pt x="156" y="220"/>
                    </a:lnTo>
                    <a:lnTo>
                      <a:pt x="176" y="210"/>
                    </a:lnTo>
                    <a:lnTo>
                      <a:pt x="194" y="196"/>
                    </a:lnTo>
                    <a:lnTo>
                      <a:pt x="194" y="196"/>
                    </a:lnTo>
                    <a:lnTo>
                      <a:pt x="210" y="178"/>
                    </a:lnTo>
                    <a:lnTo>
                      <a:pt x="220" y="158"/>
                    </a:lnTo>
                    <a:lnTo>
                      <a:pt x="226" y="138"/>
                    </a:lnTo>
                    <a:lnTo>
                      <a:pt x="228" y="116"/>
                    </a:lnTo>
                    <a:lnTo>
                      <a:pt x="226" y="94"/>
                    </a:lnTo>
                    <a:lnTo>
                      <a:pt x="220" y="72"/>
                    </a:lnTo>
                    <a:lnTo>
                      <a:pt x="210" y="52"/>
                    </a:lnTo>
                    <a:lnTo>
                      <a:pt x="196" y="34"/>
                    </a:lnTo>
                    <a:lnTo>
                      <a:pt x="196" y="34"/>
                    </a:lnTo>
                    <a:close/>
                  </a:path>
                </a:pathLst>
              </a:custGeom>
              <a:solidFill>
                <a:srgbClr val="1E4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60" name="Freeform 59"/>
              <p:cNvSpPr>
                <a:spLocks/>
              </p:cNvSpPr>
              <p:nvPr/>
            </p:nvSpPr>
            <p:spPr bwMode="auto">
              <a:xfrm>
                <a:off x="12341225" y="5738813"/>
                <a:ext cx="222250" cy="361950"/>
              </a:xfrm>
              <a:custGeom>
                <a:avLst/>
                <a:gdLst>
                  <a:gd name="T0" fmla="*/ 84 w 140"/>
                  <a:gd name="T1" fmla="*/ 32 h 228"/>
                  <a:gd name="T2" fmla="*/ 84 w 140"/>
                  <a:gd name="T3" fmla="*/ 32 h 228"/>
                  <a:gd name="T4" fmla="*/ 96 w 140"/>
                  <a:gd name="T5" fmla="*/ 22 h 228"/>
                  <a:gd name="T6" fmla="*/ 110 w 140"/>
                  <a:gd name="T7" fmla="*/ 14 h 228"/>
                  <a:gd name="T8" fmla="*/ 124 w 140"/>
                  <a:gd name="T9" fmla="*/ 8 h 228"/>
                  <a:gd name="T10" fmla="*/ 140 w 140"/>
                  <a:gd name="T11" fmla="*/ 2 h 228"/>
                  <a:gd name="T12" fmla="*/ 140 w 140"/>
                  <a:gd name="T13" fmla="*/ 2 h 228"/>
                  <a:gd name="T14" fmla="*/ 126 w 140"/>
                  <a:gd name="T15" fmla="*/ 0 h 228"/>
                  <a:gd name="T16" fmla="*/ 112 w 140"/>
                  <a:gd name="T17" fmla="*/ 0 h 228"/>
                  <a:gd name="T18" fmla="*/ 98 w 140"/>
                  <a:gd name="T19" fmla="*/ 0 h 228"/>
                  <a:gd name="T20" fmla="*/ 84 w 140"/>
                  <a:gd name="T21" fmla="*/ 4 h 228"/>
                  <a:gd name="T22" fmla="*/ 70 w 140"/>
                  <a:gd name="T23" fmla="*/ 8 h 228"/>
                  <a:gd name="T24" fmla="*/ 58 w 140"/>
                  <a:gd name="T25" fmla="*/ 14 h 228"/>
                  <a:gd name="T26" fmla="*/ 46 w 140"/>
                  <a:gd name="T27" fmla="*/ 22 h 228"/>
                  <a:gd name="T28" fmla="*/ 34 w 140"/>
                  <a:gd name="T29" fmla="*/ 32 h 228"/>
                  <a:gd name="T30" fmla="*/ 34 w 140"/>
                  <a:gd name="T31" fmla="*/ 32 h 228"/>
                  <a:gd name="T32" fmla="*/ 20 w 140"/>
                  <a:gd name="T33" fmla="*/ 50 h 228"/>
                  <a:gd name="T34" fmla="*/ 8 w 140"/>
                  <a:gd name="T35" fmla="*/ 70 h 228"/>
                  <a:gd name="T36" fmla="*/ 2 w 140"/>
                  <a:gd name="T37" fmla="*/ 92 h 228"/>
                  <a:gd name="T38" fmla="*/ 0 w 140"/>
                  <a:gd name="T39" fmla="*/ 112 h 228"/>
                  <a:gd name="T40" fmla="*/ 2 w 140"/>
                  <a:gd name="T41" fmla="*/ 134 h 228"/>
                  <a:gd name="T42" fmla="*/ 8 w 140"/>
                  <a:gd name="T43" fmla="*/ 156 h 228"/>
                  <a:gd name="T44" fmla="*/ 18 w 140"/>
                  <a:gd name="T45" fmla="*/ 176 h 228"/>
                  <a:gd name="T46" fmla="*/ 32 w 140"/>
                  <a:gd name="T47" fmla="*/ 194 h 228"/>
                  <a:gd name="T48" fmla="*/ 32 w 140"/>
                  <a:gd name="T49" fmla="*/ 194 h 228"/>
                  <a:gd name="T50" fmla="*/ 44 w 140"/>
                  <a:gd name="T51" fmla="*/ 204 h 228"/>
                  <a:gd name="T52" fmla="*/ 56 w 140"/>
                  <a:gd name="T53" fmla="*/ 212 h 228"/>
                  <a:gd name="T54" fmla="*/ 68 w 140"/>
                  <a:gd name="T55" fmla="*/ 220 h 228"/>
                  <a:gd name="T56" fmla="*/ 82 w 140"/>
                  <a:gd name="T57" fmla="*/ 224 h 228"/>
                  <a:gd name="T58" fmla="*/ 96 w 140"/>
                  <a:gd name="T59" fmla="*/ 228 h 228"/>
                  <a:gd name="T60" fmla="*/ 110 w 140"/>
                  <a:gd name="T61" fmla="*/ 228 h 228"/>
                  <a:gd name="T62" fmla="*/ 124 w 140"/>
                  <a:gd name="T63" fmla="*/ 228 h 228"/>
                  <a:gd name="T64" fmla="*/ 138 w 140"/>
                  <a:gd name="T65" fmla="*/ 226 h 228"/>
                  <a:gd name="T66" fmla="*/ 138 w 140"/>
                  <a:gd name="T67" fmla="*/ 226 h 228"/>
                  <a:gd name="T68" fmla="*/ 122 w 140"/>
                  <a:gd name="T69" fmla="*/ 222 h 228"/>
                  <a:gd name="T70" fmla="*/ 108 w 140"/>
                  <a:gd name="T71" fmla="*/ 214 h 228"/>
                  <a:gd name="T72" fmla="*/ 94 w 140"/>
                  <a:gd name="T73" fmla="*/ 206 h 228"/>
                  <a:gd name="T74" fmla="*/ 82 w 140"/>
                  <a:gd name="T75" fmla="*/ 194 h 228"/>
                  <a:gd name="T76" fmla="*/ 82 w 140"/>
                  <a:gd name="T77" fmla="*/ 194 h 228"/>
                  <a:gd name="T78" fmla="*/ 68 w 140"/>
                  <a:gd name="T79" fmla="*/ 176 h 228"/>
                  <a:gd name="T80" fmla="*/ 58 w 140"/>
                  <a:gd name="T81" fmla="*/ 156 h 228"/>
                  <a:gd name="T82" fmla="*/ 52 w 140"/>
                  <a:gd name="T83" fmla="*/ 136 h 228"/>
                  <a:gd name="T84" fmla="*/ 50 w 140"/>
                  <a:gd name="T85" fmla="*/ 114 h 228"/>
                  <a:gd name="T86" fmla="*/ 52 w 140"/>
                  <a:gd name="T87" fmla="*/ 92 h 228"/>
                  <a:gd name="T88" fmla="*/ 58 w 140"/>
                  <a:gd name="T89" fmla="*/ 70 h 228"/>
                  <a:gd name="T90" fmla="*/ 68 w 140"/>
                  <a:gd name="T91" fmla="*/ 50 h 228"/>
                  <a:gd name="T92" fmla="*/ 84 w 140"/>
                  <a:gd name="T93" fmla="*/ 32 h 228"/>
                  <a:gd name="T94" fmla="*/ 84 w 140"/>
                  <a:gd name="T95" fmla="*/ 32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0" h="228">
                    <a:moveTo>
                      <a:pt x="84" y="32"/>
                    </a:moveTo>
                    <a:lnTo>
                      <a:pt x="84" y="32"/>
                    </a:lnTo>
                    <a:lnTo>
                      <a:pt x="96" y="22"/>
                    </a:lnTo>
                    <a:lnTo>
                      <a:pt x="110" y="14"/>
                    </a:lnTo>
                    <a:lnTo>
                      <a:pt x="124" y="8"/>
                    </a:lnTo>
                    <a:lnTo>
                      <a:pt x="140" y="2"/>
                    </a:lnTo>
                    <a:lnTo>
                      <a:pt x="140" y="2"/>
                    </a:lnTo>
                    <a:lnTo>
                      <a:pt x="126" y="0"/>
                    </a:lnTo>
                    <a:lnTo>
                      <a:pt x="112" y="0"/>
                    </a:lnTo>
                    <a:lnTo>
                      <a:pt x="98" y="0"/>
                    </a:lnTo>
                    <a:lnTo>
                      <a:pt x="84" y="4"/>
                    </a:lnTo>
                    <a:lnTo>
                      <a:pt x="70" y="8"/>
                    </a:lnTo>
                    <a:lnTo>
                      <a:pt x="58" y="14"/>
                    </a:lnTo>
                    <a:lnTo>
                      <a:pt x="46" y="22"/>
                    </a:lnTo>
                    <a:lnTo>
                      <a:pt x="34" y="32"/>
                    </a:lnTo>
                    <a:lnTo>
                      <a:pt x="34" y="32"/>
                    </a:lnTo>
                    <a:lnTo>
                      <a:pt x="20" y="50"/>
                    </a:lnTo>
                    <a:lnTo>
                      <a:pt x="8" y="70"/>
                    </a:lnTo>
                    <a:lnTo>
                      <a:pt x="2" y="92"/>
                    </a:lnTo>
                    <a:lnTo>
                      <a:pt x="0" y="112"/>
                    </a:lnTo>
                    <a:lnTo>
                      <a:pt x="2" y="134"/>
                    </a:lnTo>
                    <a:lnTo>
                      <a:pt x="8" y="156"/>
                    </a:lnTo>
                    <a:lnTo>
                      <a:pt x="18" y="176"/>
                    </a:lnTo>
                    <a:lnTo>
                      <a:pt x="32" y="194"/>
                    </a:lnTo>
                    <a:lnTo>
                      <a:pt x="32" y="194"/>
                    </a:lnTo>
                    <a:lnTo>
                      <a:pt x="44" y="204"/>
                    </a:lnTo>
                    <a:lnTo>
                      <a:pt x="56" y="212"/>
                    </a:lnTo>
                    <a:lnTo>
                      <a:pt x="68" y="220"/>
                    </a:lnTo>
                    <a:lnTo>
                      <a:pt x="82" y="224"/>
                    </a:lnTo>
                    <a:lnTo>
                      <a:pt x="96" y="228"/>
                    </a:lnTo>
                    <a:lnTo>
                      <a:pt x="110" y="228"/>
                    </a:lnTo>
                    <a:lnTo>
                      <a:pt x="124" y="228"/>
                    </a:lnTo>
                    <a:lnTo>
                      <a:pt x="138" y="226"/>
                    </a:lnTo>
                    <a:lnTo>
                      <a:pt x="138" y="226"/>
                    </a:lnTo>
                    <a:lnTo>
                      <a:pt x="122" y="222"/>
                    </a:lnTo>
                    <a:lnTo>
                      <a:pt x="108" y="214"/>
                    </a:lnTo>
                    <a:lnTo>
                      <a:pt x="94" y="206"/>
                    </a:lnTo>
                    <a:lnTo>
                      <a:pt x="82" y="194"/>
                    </a:lnTo>
                    <a:lnTo>
                      <a:pt x="82" y="194"/>
                    </a:lnTo>
                    <a:lnTo>
                      <a:pt x="68" y="176"/>
                    </a:lnTo>
                    <a:lnTo>
                      <a:pt x="58" y="156"/>
                    </a:lnTo>
                    <a:lnTo>
                      <a:pt x="52" y="136"/>
                    </a:lnTo>
                    <a:lnTo>
                      <a:pt x="50" y="114"/>
                    </a:lnTo>
                    <a:lnTo>
                      <a:pt x="52" y="92"/>
                    </a:lnTo>
                    <a:lnTo>
                      <a:pt x="58" y="70"/>
                    </a:lnTo>
                    <a:lnTo>
                      <a:pt x="68" y="50"/>
                    </a:lnTo>
                    <a:lnTo>
                      <a:pt x="84" y="32"/>
                    </a:lnTo>
                    <a:lnTo>
                      <a:pt x="84" y="32"/>
                    </a:lnTo>
                    <a:close/>
                  </a:path>
                </a:pathLst>
              </a:custGeom>
              <a:solidFill>
                <a:srgbClr val="1435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61" name="Freeform 60"/>
              <p:cNvSpPr>
                <a:spLocks/>
              </p:cNvSpPr>
              <p:nvPr/>
            </p:nvSpPr>
            <p:spPr bwMode="auto">
              <a:xfrm>
                <a:off x="12728575" y="4872038"/>
                <a:ext cx="3695700" cy="4378325"/>
              </a:xfrm>
              <a:custGeom>
                <a:avLst/>
                <a:gdLst>
                  <a:gd name="T0" fmla="*/ 32 w 2328"/>
                  <a:gd name="T1" fmla="*/ 572 h 2758"/>
                  <a:gd name="T2" fmla="*/ 16 w 2328"/>
                  <a:gd name="T3" fmla="*/ 544 h 2758"/>
                  <a:gd name="T4" fmla="*/ 4 w 2328"/>
                  <a:gd name="T5" fmla="*/ 512 h 2758"/>
                  <a:gd name="T6" fmla="*/ 0 w 2328"/>
                  <a:gd name="T7" fmla="*/ 480 h 2758"/>
                  <a:gd name="T8" fmla="*/ 2 w 2328"/>
                  <a:gd name="T9" fmla="*/ 448 h 2758"/>
                  <a:gd name="T10" fmla="*/ 10 w 2328"/>
                  <a:gd name="T11" fmla="*/ 418 h 2758"/>
                  <a:gd name="T12" fmla="*/ 24 w 2328"/>
                  <a:gd name="T13" fmla="*/ 388 h 2758"/>
                  <a:gd name="T14" fmla="*/ 44 w 2328"/>
                  <a:gd name="T15" fmla="*/ 362 h 2758"/>
                  <a:gd name="T16" fmla="*/ 70 w 2328"/>
                  <a:gd name="T17" fmla="*/ 340 h 2758"/>
                  <a:gd name="T18" fmla="*/ 476 w 2328"/>
                  <a:gd name="T19" fmla="*/ 36 h 2758"/>
                  <a:gd name="T20" fmla="*/ 506 w 2328"/>
                  <a:gd name="T21" fmla="*/ 18 h 2758"/>
                  <a:gd name="T22" fmla="*/ 536 w 2328"/>
                  <a:gd name="T23" fmla="*/ 6 h 2758"/>
                  <a:gd name="T24" fmla="*/ 568 w 2328"/>
                  <a:gd name="T25" fmla="*/ 2 h 2758"/>
                  <a:gd name="T26" fmla="*/ 600 w 2328"/>
                  <a:gd name="T27" fmla="*/ 2 h 2758"/>
                  <a:gd name="T28" fmla="*/ 630 w 2328"/>
                  <a:gd name="T29" fmla="*/ 8 h 2758"/>
                  <a:gd name="T30" fmla="*/ 660 w 2328"/>
                  <a:gd name="T31" fmla="*/ 22 h 2758"/>
                  <a:gd name="T32" fmla="*/ 686 w 2328"/>
                  <a:gd name="T33" fmla="*/ 40 h 2758"/>
                  <a:gd name="T34" fmla="*/ 710 w 2328"/>
                  <a:gd name="T35" fmla="*/ 66 h 2758"/>
                  <a:gd name="T36" fmla="*/ 2294 w 2328"/>
                  <a:gd name="T37" fmla="*/ 2184 h 2758"/>
                  <a:gd name="T38" fmla="*/ 2312 w 2328"/>
                  <a:gd name="T39" fmla="*/ 2214 h 2758"/>
                  <a:gd name="T40" fmla="*/ 2324 w 2328"/>
                  <a:gd name="T41" fmla="*/ 2246 h 2758"/>
                  <a:gd name="T42" fmla="*/ 2328 w 2328"/>
                  <a:gd name="T43" fmla="*/ 2278 h 2758"/>
                  <a:gd name="T44" fmla="*/ 2326 w 2328"/>
                  <a:gd name="T45" fmla="*/ 2310 h 2758"/>
                  <a:gd name="T46" fmla="*/ 2318 w 2328"/>
                  <a:gd name="T47" fmla="*/ 2342 h 2758"/>
                  <a:gd name="T48" fmla="*/ 2304 w 2328"/>
                  <a:gd name="T49" fmla="*/ 2372 h 2758"/>
                  <a:gd name="T50" fmla="*/ 2286 w 2328"/>
                  <a:gd name="T51" fmla="*/ 2398 h 2758"/>
                  <a:gd name="T52" fmla="*/ 2260 w 2328"/>
                  <a:gd name="T53" fmla="*/ 2422 h 2758"/>
                  <a:gd name="T54" fmla="*/ 1854 w 2328"/>
                  <a:gd name="T55" fmla="*/ 2726 h 2758"/>
                  <a:gd name="T56" fmla="*/ 1824 w 2328"/>
                  <a:gd name="T57" fmla="*/ 2742 h 2758"/>
                  <a:gd name="T58" fmla="*/ 1794 w 2328"/>
                  <a:gd name="T59" fmla="*/ 2754 h 2758"/>
                  <a:gd name="T60" fmla="*/ 1762 w 2328"/>
                  <a:gd name="T61" fmla="*/ 2758 h 2758"/>
                  <a:gd name="T62" fmla="*/ 1728 w 2328"/>
                  <a:gd name="T63" fmla="*/ 2758 h 2758"/>
                  <a:gd name="T64" fmla="*/ 1698 w 2328"/>
                  <a:gd name="T65" fmla="*/ 2750 h 2758"/>
                  <a:gd name="T66" fmla="*/ 1668 w 2328"/>
                  <a:gd name="T67" fmla="*/ 2736 h 2758"/>
                  <a:gd name="T68" fmla="*/ 1640 w 2328"/>
                  <a:gd name="T69" fmla="*/ 2716 h 2758"/>
                  <a:gd name="T70" fmla="*/ 1618 w 2328"/>
                  <a:gd name="T71" fmla="*/ 2692 h 2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28" h="2758">
                    <a:moveTo>
                      <a:pt x="32" y="572"/>
                    </a:moveTo>
                    <a:lnTo>
                      <a:pt x="32" y="572"/>
                    </a:lnTo>
                    <a:lnTo>
                      <a:pt x="24" y="558"/>
                    </a:lnTo>
                    <a:lnTo>
                      <a:pt x="16" y="544"/>
                    </a:lnTo>
                    <a:lnTo>
                      <a:pt x="8" y="528"/>
                    </a:lnTo>
                    <a:lnTo>
                      <a:pt x="4" y="512"/>
                    </a:lnTo>
                    <a:lnTo>
                      <a:pt x="2" y="496"/>
                    </a:lnTo>
                    <a:lnTo>
                      <a:pt x="0" y="480"/>
                    </a:lnTo>
                    <a:lnTo>
                      <a:pt x="0" y="464"/>
                    </a:lnTo>
                    <a:lnTo>
                      <a:pt x="2" y="448"/>
                    </a:lnTo>
                    <a:lnTo>
                      <a:pt x="6" y="434"/>
                    </a:lnTo>
                    <a:lnTo>
                      <a:pt x="10" y="418"/>
                    </a:lnTo>
                    <a:lnTo>
                      <a:pt x="18" y="404"/>
                    </a:lnTo>
                    <a:lnTo>
                      <a:pt x="24" y="388"/>
                    </a:lnTo>
                    <a:lnTo>
                      <a:pt x="34" y="376"/>
                    </a:lnTo>
                    <a:lnTo>
                      <a:pt x="44" y="362"/>
                    </a:lnTo>
                    <a:lnTo>
                      <a:pt x="56" y="350"/>
                    </a:lnTo>
                    <a:lnTo>
                      <a:pt x="70" y="340"/>
                    </a:lnTo>
                    <a:lnTo>
                      <a:pt x="476" y="36"/>
                    </a:lnTo>
                    <a:lnTo>
                      <a:pt x="476" y="36"/>
                    </a:lnTo>
                    <a:lnTo>
                      <a:pt x="490" y="26"/>
                    </a:lnTo>
                    <a:lnTo>
                      <a:pt x="506" y="18"/>
                    </a:lnTo>
                    <a:lnTo>
                      <a:pt x="520" y="12"/>
                    </a:lnTo>
                    <a:lnTo>
                      <a:pt x="536" y="6"/>
                    </a:lnTo>
                    <a:lnTo>
                      <a:pt x="552" y="4"/>
                    </a:lnTo>
                    <a:lnTo>
                      <a:pt x="568" y="2"/>
                    </a:lnTo>
                    <a:lnTo>
                      <a:pt x="584" y="0"/>
                    </a:lnTo>
                    <a:lnTo>
                      <a:pt x="600" y="2"/>
                    </a:lnTo>
                    <a:lnTo>
                      <a:pt x="616" y="4"/>
                    </a:lnTo>
                    <a:lnTo>
                      <a:pt x="630" y="8"/>
                    </a:lnTo>
                    <a:lnTo>
                      <a:pt x="646" y="14"/>
                    </a:lnTo>
                    <a:lnTo>
                      <a:pt x="660" y="22"/>
                    </a:lnTo>
                    <a:lnTo>
                      <a:pt x="674" y="30"/>
                    </a:lnTo>
                    <a:lnTo>
                      <a:pt x="686" y="40"/>
                    </a:lnTo>
                    <a:lnTo>
                      <a:pt x="698" y="52"/>
                    </a:lnTo>
                    <a:lnTo>
                      <a:pt x="710" y="66"/>
                    </a:lnTo>
                    <a:lnTo>
                      <a:pt x="2294" y="2184"/>
                    </a:lnTo>
                    <a:lnTo>
                      <a:pt x="2294" y="2184"/>
                    </a:lnTo>
                    <a:lnTo>
                      <a:pt x="2304" y="2200"/>
                    </a:lnTo>
                    <a:lnTo>
                      <a:pt x="2312" y="2214"/>
                    </a:lnTo>
                    <a:lnTo>
                      <a:pt x="2318" y="2230"/>
                    </a:lnTo>
                    <a:lnTo>
                      <a:pt x="2324" y="2246"/>
                    </a:lnTo>
                    <a:lnTo>
                      <a:pt x="2326" y="2262"/>
                    </a:lnTo>
                    <a:lnTo>
                      <a:pt x="2328" y="2278"/>
                    </a:lnTo>
                    <a:lnTo>
                      <a:pt x="2328" y="2294"/>
                    </a:lnTo>
                    <a:lnTo>
                      <a:pt x="2326" y="2310"/>
                    </a:lnTo>
                    <a:lnTo>
                      <a:pt x="2322" y="2326"/>
                    </a:lnTo>
                    <a:lnTo>
                      <a:pt x="2318" y="2342"/>
                    </a:lnTo>
                    <a:lnTo>
                      <a:pt x="2312" y="2358"/>
                    </a:lnTo>
                    <a:lnTo>
                      <a:pt x="2304" y="2372"/>
                    </a:lnTo>
                    <a:lnTo>
                      <a:pt x="2296" y="2386"/>
                    </a:lnTo>
                    <a:lnTo>
                      <a:pt x="2286" y="2398"/>
                    </a:lnTo>
                    <a:lnTo>
                      <a:pt x="2274" y="2410"/>
                    </a:lnTo>
                    <a:lnTo>
                      <a:pt x="2260" y="2422"/>
                    </a:lnTo>
                    <a:lnTo>
                      <a:pt x="1854" y="2726"/>
                    </a:lnTo>
                    <a:lnTo>
                      <a:pt x="1854" y="2726"/>
                    </a:lnTo>
                    <a:lnTo>
                      <a:pt x="1840" y="2734"/>
                    </a:lnTo>
                    <a:lnTo>
                      <a:pt x="1824" y="2742"/>
                    </a:lnTo>
                    <a:lnTo>
                      <a:pt x="1810" y="2750"/>
                    </a:lnTo>
                    <a:lnTo>
                      <a:pt x="1794" y="2754"/>
                    </a:lnTo>
                    <a:lnTo>
                      <a:pt x="1778" y="2758"/>
                    </a:lnTo>
                    <a:lnTo>
                      <a:pt x="1762" y="2758"/>
                    </a:lnTo>
                    <a:lnTo>
                      <a:pt x="1744" y="2758"/>
                    </a:lnTo>
                    <a:lnTo>
                      <a:pt x="1728" y="2758"/>
                    </a:lnTo>
                    <a:lnTo>
                      <a:pt x="1712" y="2754"/>
                    </a:lnTo>
                    <a:lnTo>
                      <a:pt x="1698" y="2750"/>
                    </a:lnTo>
                    <a:lnTo>
                      <a:pt x="1682" y="2744"/>
                    </a:lnTo>
                    <a:lnTo>
                      <a:pt x="1668" y="2736"/>
                    </a:lnTo>
                    <a:lnTo>
                      <a:pt x="1654" y="2726"/>
                    </a:lnTo>
                    <a:lnTo>
                      <a:pt x="1640" y="2716"/>
                    </a:lnTo>
                    <a:lnTo>
                      <a:pt x="1628" y="2704"/>
                    </a:lnTo>
                    <a:lnTo>
                      <a:pt x="1618" y="2692"/>
                    </a:lnTo>
                    <a:lnTo>
                      <a:pt x="32" y="57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62" name="Freeform 61"/>
              <p:cNvSpPr>
                <a:spLocks/>
              </p:cNvSpPr>
              <p:nvPr/>
            </p:nvSpPr>
            <p:spPr bwMode="auto">
              <a:xfrm>
                <a:off x="13125450" y="5354638"/>
                <a:ext cx="365125" cy="361950"/>
              </a:xfrm>
              <a:custGeom>
                <a:avLst/>
                <a:gdLst>
                  <a:gd name="T0" fmla="*/ 160 w 230"/>
                  <a:gd name="T1" fmla="*/ 8 h 228"/>
                  <a:gd name="T2" fmla="*/ 160 w 230"/>
                  <a:gd name="T3" fmla="*/ 8 h 228"/>
                  <a:gd name="T4" fmla="*/ 138 w 230"/>
                  <a:gd name="T5" fmla="*/ 2 h 228"/>
                  <a:gd name="T6" fmla="*/ 116 w 230"/>
                  <a:gd name="T7" fmla="*/ 0 h 228"/>
                  <a:gd name="T8" fmla="*/ 94 w 230"/>
                  <a:gd name="T9" fmla="*/ 2 h 228"/>
                  <a:gd name="T10" fmla="*/ 72 w 230"/>
                  <a:gd name="T11" fmla="*/ 8 h 228"/>
                  <a:gd name="T12" fmla="*/ 54 w 230"/>
                  <a:gd name="T13" fmla="*/ 18 h 228"/>
                  <a:gd name="T14" fmla="*/ 36 w 230"/>
                  <a:gd name="T15" fmla="*/ 32 h 228"/>
                  <a:gd name="T16" fmla="*/ 22 w 230"/>
                  <a:gd name="T17" fmla="*/ 48 h 228"/>
                  <a:gd name="T18" fmla="*/ 10 w 230"/>
                  <a:gd name="T19" fmla="*/ 68 h 228"/>
                  <a:gd name="T20" fmla="*/ 10 w 230"/>
                  <a:gd name="T21" fmla="*/ 68 h 228"/>
                  <a:gd name="T22" fmla="*/ 4 w 230"/>
                  <a:gd name="T23" fmla="*/ 90 h 228"/>
                  <a:gd name="T24" fmla="*/ 0 w 230"/>
                  <a:gd name="T25" fmla="*/ 114 h 228"/>
                  <a:gd name="T26" fmla="*/ 2 w 230"/>
                  <a:gd name="T27" fmla="*/ 136 h 228"/>
                  <a:gd name="T28" fmla="*/ 10 w 230"/>
                  <a:gd name="T29" fmla="*/ 156 h 228"/>
                  <a:gd name="T30" fmla="*/ 20 w 230"/>
                  <a:gd name="T31" fmla="*/ 176 h 228"/>
                  <a:gd name="T32" fmla="*/ 32 w 230"/>
                  <a:gd name="T33" fmla="*/ 194 h 228"/>
                  <a:gd name="T34" fmla="*/ 50 w 230"/>
                  <a:gd name="T35" fmla="*/ 208 h 228"/>
                  <a:gd name="T36" fmla="*/ 70 w 230"/>
                  <a:gd name="T37" fmla="*/ 218 h 228"/>
                  <a:gd name="T38" fmla="*/ 70 w 230"/>
                  <a:gd name="T39" fmla="*/ 218 h 228"/>
                  <a:gd name="T40" fmla="*/ 92 w 230"/>
                  <a:gd name="T41" fmla="*/ 226 h 228"/>
                  <a:gd name="T42" fmla="*/ 114 w 230"/>
                  <a:gd name="T43" fmla="*/ 228 h 228"/>
                  <a:gd name="T44" fmla="*/ 136 w 230"/>
                  <a:gd name="T45" fmla="*/ 226 h 228"/>
                  <a:gd name="T46" fmla="*/ 158 w 230"/>
                  <a:gd name="T47" fmla="*/ 220 h 228"/>
                  <a:gd name="T48" fmla="*/ 178 w 230"/>
                  <a:gd name="T49" fmla="*/ 210 h 228"/>
                  <a:gd name="T50" fmla="*/ 194 w 230"/>
                  <a:gd name="T51" fmla="*/ 196 h 228"/>
                  <a:gd name="T52" fmla="*/ 210 w 230"/>
                  <a:gd name="T53" fmla="*/ 180 h 228"/>
                  <a:gd name="T54" fmla="*/ 220 w 230"/>
                  <a:gd name="T55" fmla="*/ 158 h 228"/>
                  <a:gd name="T56" fmla="*/ 220 w 230"/>
                  <a:gd name="T57" fmla="*/ 158 h 228"/>
                  <a:gd name="T58" fmla="*/ 228 w 230"/>
                  <a:gd name="T59" fmla="*/ 136 h 228"/>
                  <a:gd name="T60" fmla="*/ 230 w 230"/>
                  <a:gd name="T61" fmla="*/ 114 h 228"/>
                  <a:gd name="T62" fmla="*/ 228 w 230"/>
                  <a:gd name="T63" fmla="*/ 92 h 228"/>
                  <a:gd name="T64" fmla="*/ 222 w 230"/>
                  <a:gd name="T65" fmla="*/ 72 h 228"/>
                  <a:gd name="T66" fmla="*/ 212 w 230"/>
                  <a:gd name="T67" fmla="*/ 52 h 228"/>
                  <a:gd name="T68" fmla="*/ 198 w 230"/>
                  <a:gd name="T69" fmla="*/ 34 h 228"/>
                  <a:gd name="T70" fmla="*/ 180 w 230"/>
                  <a:gd name="T71" fmla="*/ 20 h 228"/>
                  <a:gd name="T72" fmla="*/ 160 w 230"/>
                  <a:gd name="T73" fmla="*/ 8 h 228"/>
                  <a:gd name="T74" fmla="*/ 160 w 230"/>
                  <a:gd name="T75" fmla="*/ 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0" h="228">
                    <a:moveTo>
                      <a:pt x="160" y="8"/>
                    </a:moveTo>
                    <a:lnTo>
                      <a:pt x="160" y="8"/>
                    </a:lnTo>
                    <a:lnTo>
                      <a:pt x="138" y="2"/>
                    </a:lnTo>
                    <a:lnTo>
                      <a:pt x="116" y="0"/>
                    </a:lnTo>
                    <a:lnTo>
                      <a:pt x="94" y="2"/>
                    </a:lnTo>
                    <a:lnTo>
                      <a:pt x="72" y="8"/>
                    </a:lnTo>
                    <a:lnTo>
                      <a:pt x="54" y="18"/>
                    </a:lnTo>
                    <a:lnTo>
                      <a:pt x="36" y="32"/>
                    </a:lnTo>
                    <a:lnTo>
                      <a:pt x="22" y="48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4" y="90"/>
                    </a:lnTo>
                    <a:lnTo>
                      <a:pt x="0" y="114"/>
                    </a:lnTo>
                    <a:lnTo>
                      <a:pt x="2" y="136"/>
                    </a:lnTo>
                    <a:lnTo>
                      <a:pt x="10" y="156"/>
                    </a:lnTo>
                    <a:lnTo>
                      <a:pt x="20" y="176"/>
                    </a:lnTo>
                    <a:lnTo>
                      <a:pt x="32" y="194"/>
                    </a:lnTo>
                    <a:lnTo>
                      <a:pt x="50" y="208"/>
                    </a:lnTo>
                    <a:lnTo>
                      <a:pt x="70" y="218"/>
                    </a:lnTo>
                    <a:lnTo>
                      <a:pt x="70" y="218"/>
                    </a:lnTo>
                    <a:lnTo>
                      <a:pt x="92" y="226"/>
                    </a:lnTo>
                    <a:lnTo>
                      <a:pt x="114" y="228"/>
                    </a:lnTo>
                    <a:lnTo>
                      <a:pt x="136" y="226"/>
                    </a:lnTo>
                    <a:lnTo>
                      <a:pt x="158" y="220"/>
                    </a:lnTo>
                    <a:lnTo>
                      <a:pt x="178" y="210"/>
                    </a:lnTo>
                    <a:lnTo>
                      <a:pt x="194" y="196"/>
                    </a:lnTo>
                    <a:lnTo>
                      <a:pt x="210" y="180"/>
                    </a:lnTo>
                    <a:lnTo>
                      <a:pt x="220" y="158"/>
                    </a:lnTo>
                    <a:lnTo>
                      <a:pt x="220" y="158"/>
                    </a:lnTo>
                    <a:lnTo>
                      <a:pt x="228" y="136"/>
                    </a:lnTo>
                    <a:lnTo>
                      <a:pt x="230" y="114"/>
                    </a:lnTo>
                    <a:lnTo>
                      <a:pt x="228" y="92"/>
                    </a:lnTo>
                    <a:lnTo>
                      <a:pt x="222" y="72"/>
                    </a:lnTo>
                    <a:lnTo>
                      <a:pt x="212" y="52"/>
                    </a:lnTo>
                    <a:lnTo>
                      <a:pt x="198" y="34"/>
                    </a:lnTo>
                    <a:lnTo>
                      <a:pt x="180" y="20"/>
                    </a:lnTo>
                    <a:lnTo>
                      <a:pt x="160" y="8"/>
                    </a:lnTo>
                    <a:lnTo>
                      <a:pt x="160" y="8"/>
                    </a:lnTo>
                    <a:close/>
                  </a:path>
                </a:pathLst>
              </a:custGeom>
              <a:solidFill>
                <a:srgbClr val="1E4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63" name="Freeform 62"/>
              <p:cNvSpPr>
                <a:spLocks/>
              </p:cNvSpPr>
              <p:nvPr/>
            </p:nvSpPr>
            <p:spPr bwMode="auto">
              <a:xfrm>
                <a:off x="13125450" y="5354638"/>
                <a:ext cx="285750" cy="361950"/>
              </a:xfrm>
              <a:custGeom>
                <a:avLst/>
                <a:gdLst>
                  <a:gd name="T0" fmla="*/ 56 w 180"/>
                  <a:gd name="T1" fmla="*/ 50 h 228"/>
                  <a:gd name="T2" fmla="*/ 56 w 180"/>
                  <a:gd name="T3" fmla="*/ 50 h 228"/>
                  <a:gd name="T4" fmla="*/ 64 w 180"/>
                  <a:gd name="T5" fmla="*/ 36 h 228"/>
                  <a:gd name="T6" fmla="*/ 74 w 180"/>
                  <a:gd name="T7" fmla="*/ 22 h 228"/>
                  <a:gd name="T8" fmla="*/ 84 w 180"/>
                  <a:gd name="T9" fmla="*/ 10 h 228"/>
                  <a:gd name="T10" fmla="*/ 98 w 180"/>
                  <a:gd name="T11" fmla="*/ 0 h 228"/>
                  <a:gd name="T12" fmla="*/ 98 w 180"/>
                  <a:gd name="T13" fmla="*/ 0 h 228"/>
                  <a:gd name="T14" fmla="*/ 84 w 180"/>
                  <a:gd name="T15" fmla="*/ 4 h 228"/>
                  <a:gd name="T16" fmla="*/ 70 w 180"/>
                  <a:gd name="T17" fmla="*/ 8 h 228"/>
                  <a:gd name="T18" fmla="*/ 58 w 180"/>
                  <a:gd name="T19" fmla="*/ 16 h 228"/>
                  <a:gd name="T20" fmla="*/ 46 w 180"/>
                  <a:gd name="T21" fmla="*/ 24 h 228"/>
                  <a:gd name="T22" fmla="*/ 34 w 180"/>
                  <a:gd name="T23" fmla="*/ 32 h 228"/>
                  <a:gd name="T24" fmla="*/ 26 w 180"/>
                  <a:gd name="T25" fmla="*/ 44 h 228"/>
                  <a:gd name="T26" fmla="*/ 16 w 180"/>
                  <a:gd name="T27" fmla="*/ 56 h 228"/>
                  <a:gd name="T28" fmla="*/ 10 w 180"/>
                  <a:gd name="T29" fmla="*/ 68 h 228"/>
                  <a:gd name="T30" fmla="*/ 10 w 180"/>
                  <a:gd name="T31" fmla="*/ 68 h 228"/>
                  <a:gd name="T32" fmla="*/ 4 w 180"/>
                  <a:gd name="T33" fmla="*/ 90 h 228"/>
                  <a:gd name="T34" fmla="*/ 0 w 180"/>
                  <a:gd name="T35" fmla="*/ 114 h 228"/>
                  <a:gd name="T36" fmla="*/ 2 w 180"/>
                  <a:gd name="T37" fmla="*/ 136 h 228"/>
                  <a:gd name="T38" fmla="*/ 10 w 180"/>
                  <a:gd name="T39" fmla="*/ 156 h 228"/>
                  <a:gd name="T40" fmla="*/ 20 w 180"/>
                  <a:gd name="T41" fmla="*/ 176 h 228"/>
                  <a:gd name="T42" fmla="*/ 32 w 180"/>
                  <a:gd name="T43" fmla="*/ 194 h 228"/>
                  <a:gd name="T44" fmla="*/ 50 w 180"/>
                  <a:gd name="T45" fmla="*/ 208 h 228"/>
                  <a:gd name="T46" fmla="*/ 70 w 180"/>
                  <a:gd name="T47" fmla="*/ 218 h 228"/>
                  <a:gd name="T48" fmla="*/ 70 w 180"/>
                  <a:gd name="T49" fmla="*/ 218 h 228"/>
                  <a:gd name="T50" fmla="*/ 84 w 180"/>
                  <a:gd name="T51" fmla="*/ 224 h 228"/>
                  <a:gd name="T52" fmla="*/ 98 w 180"/>
                  <a:gd name="T53" fmla="*/ 228 h 228"/>
                  <a:gd name="T54" fmla="*/ 114 w 180"/>
                  <a:gd name="T55" fmla="*/ 228 h 228"/>
                  <a:gd name="T56" fmla="*/ 128 w 180"/>
                  <a:gd name="T57" fmla="*/ 228 h 228"/>
                  <a:gd name="T58" fmla="*/ 142 w 180"/>
                  <a:gd name="T59" fmla="*/ 226 h 228"/>
                  <a:gd name="T60" fmla="*/ 154 w 180"/>
                  <a:gd name="T61" fmla="*/ 222 h 228"/>
                  <a:gd name="T62" fmla="*/ 168 w 180"/>
                  <a:gd name="T63" fmla="*/ 216 h 228"/>
                  <a:gd name="T64" fmla="*/ 180 w 180"/>
                  <a:gd name="T65" fmla="*/ 208 h 228"/>
                  <a:gd name="T66" fmla="*/ 180 w 180"/>
                  <a:gd name="T67" fmla="*/ 208 h 228"/>
                  <a:gd name="T68" fmla="*/ 164 w 180"/>
                  <a:gd name="T69" fmla="*/ 210 h 228"/>
                  <a:gd name="T70" fmla="*/ 148 w 180"/>
                  <a:gd name="T71" fmla="*/ 208 h 228"/>
                  <a:gd name="T72" fmla="*/ 132 w 180"/>
                  <a:gd name="T73" fmla="*/ 206 h 228"/>
                  <a:gd name="T74" fmla="*/ 116 w 180"/>
                  <a:gd name="T75" fmla="*/ 200 h 228"/>
                  <a:gd name="T76" fmla="*/ 116 w 180"/>
                  <a:gd name="T77" fmla="*/ 200 h 228"/>
                  <a:gd name="T78" fmla="*/ 96 w 180"/>
                  <a:gd name="T79" fmla="*/ 190 h 228"/>
                  <a:gd name="T80" fmla="*/ 80 w 180"/>
                  <a:gd name="T81" fmla="*/ 174 h 228"/>
                  <a:gd name="T82" fmla="*/ 66 w 180"/>
                  <a:gd name="T83" fmla="*/ 158 h 228"/>
                  <a:gd name="T84" fmla="*/ 56 w 180"/>
                  <a:gd name="T85" fmla="*/ 138 h 228"/>
                  <a:gd name="T86" fmla="*/ 50 w 180"/>
                  <a:gd name="T87" fmla="*/ 116 h 228"/>
                  <a:gd name="T88" fmla="*/ 48 w 180"/>
                  <a:gd name="T89" fmla="*/ 94 h 228"/>
                  <a:gd name="T90" fmla="*/ 50 w 180"/>
                  <a:gd name="T91" fmla="*/ 72 h 228"/>
                  <a:gd name="T92" fmla="*/ 56 w 180"/>
                  <a:gd name="T93" fmla="*/ 50 h 228"/>
                  <a:gd name="T94" fmla="*/ 56 w 180"/>
                  <a:gd name="T95" fmla="*/ 5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0" h="228">
                    <a:moveTo>
                      <a:pt x="56" y="50"/>
                    </a:moveTo>
                    <a:lnTo>
                      <a:pt x="56" y="50"/>
                    </a:lnTo>
                    <a:lnTo>
                      <a:pt x="64" y="36"/>
                    </a:lnTo>
                    <a:lnTo>
                      <a:pt x="74" y="22"/>
                    </a:lnTo>
                    <a:lnTo>
                      <a:pt x="84" y="10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84" y="4"/>
                    </a:lnTo>
                    <a:lnTo>
                      <a:pt x="70" y="8"/>
                    </a:lnTo>
                    <a:lnTo>
                      <a:pt x="58" y="16"/>
                    </a:lnTo>
                    <a:lnTo>
                      <a:pt x="46" y="24"/>
                    </a:lnTo>
                    <a:lnTo>
                      <a:pt x="34" y="32"/>
                    </a:lnTo>
                    <a:lnTo>
                      <a:pt x="26" y="44"/>
                    </a:lnTo>
                    <a:lnTo>
                      <a:pt x="16" y="56"/>
                    </a:lnTo>
                    <a:lnTo>
                      <a:pt x="10" y="68"/>
                    </a:lnTo>
                    <a:lnTo>
                      <a:pt x="10" y="68"/>
                    </a:lnTo>
                    <a:lnTo>
                      <a:pt x="4" y="90"/>
                    </a:lnTo>
                    <a:lnTo>
                      <a:pt x="0" y="114"/>
                    </a:lnTo>
                    <a:lnTo>
                      <a:pt x="2" y="136"/>
                    </a:lnTo>
                    <a:lnTo>
                      <a:pt x="10" y="156"/>
                    </a:lnTo>
                    <a:lnTo>
                      <a:pt x="20" y="176"/>
                    </a:lnTo>
                    <a:lnTo>
                      <a:pt x="32" y="194"/>
                    </a:lnTo>
                    <a:lnTo>
                      <a:pt x="50" y="208"/>
                    </a:lnTo>
                    <a:lnTo>
                      <a:pt x="70" y="218"/>
                    </a:lnTo>
                    <a:lnTo>
                      <a:pt x="70" y="218"/>
                    </a:lnTo>
                    <a:lnTo>
                      <a:pt x="84" y="224"/>
                    </a:lnTo>
                    <a:lnTo>
                      <a:pt x="98" y="228"/>
                    </a:lnTo>
                    <a:lnTo>
                      <a:pt x="114" y="228"/>
                    </a:lnTo>
                    <a:lnTo>
                      <a:pt x="128" y="228"/>
                    </a:lnTo>
                    <a:lnTo>
                      <a:pt x="142" y="226"/>
                    </a:lnTo>
                    <a:lnTo>
                      <a:pt x="154" y="222"/>
                    </a:lnTo>
                    <a:lnTo>
                      <a:pt x="168" y="216"/>
                    </a:lnTo>
                    <a:lnTo>
                      <a:pt x="180" y="208"/>
                    </a:lnTo>
                    <a:lnTo>
                      <a:pt x="180" y="208"/>
                    </a:lnTo>
                    <a:lnTo>
                      <a:pt x="164" y="210"/>
                    </a:lnTo>
                    <a:lnTo>
                      <a:pt x="148" y="208"/>
                    </a:lnTo>
                    <a:lnTo>
                      <a:pt x="132" y="206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96" y="190"/>
                    </a:lnTo>
                    <a:lnTo>
                      <a:pt x="80" y="174"/>
                    </a:lnTo>
                    <a:lnTo>
                      <a:pt x="66" y="158"/>
                    </a:lnTo>
                    <a:lnTo>
                      <a:pt x="56" y="138"/>
                    </a:lnTo>
                    <a:lnTo>
                      <a:pt x="50" y="116"/>
                    </a:lnTo>
                    <a:lnTo>
                      <a:pt x="48" y="94"/>
                    </a:lnTo>
                    <a:lnTo>
                      <a:pt x="50" y="72"/>
                    </a:lnTo>
                    <a:lnTo>
                      <a:pt x="56" y="50"/>
                    </a:lnTo>
                    <a:lnTo>
                      <a:pt x="56" y="50"/>
                    </a:lnTo>
                    <a:close/>
                  </a:path>
                </a:pathLst>
              </a:custGeom>
              <a:solidFill>
                <a:srgbClr val="1435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64" name="Freeform 63"/>
              <p:cNvSpPr>
                <a:spLocks/>
              </p:cNvSpPr>
              <p:nvPr/>
            </p:nvSpPr>
            <p:spPr bwMode="auto">
              <a:xfrm>
                <a:off x="11537950" y="4532313"/>
                <a:ext cx="206375" cy="1314450"/>
              </a:xfrm>
              <a:custGeom>
                <a:avLst/>
                <a:gdLst>
                  <a:gd name="T0" fmla="*/ 84 w 130"/>
                  <a:gd name="T1" fmla="*/ 828 h 828"/>
                  <a:gd name="T2" fmla="*/ 72 w 130"/>
                  <a:gd name="T3" fmla="*/ 826 h 828"/>
                  <a:gd name="T4" fmla="*/ 54 w 130"/>
                  <a:gd name="T5" fmla="*/ 814 h 828"/>
                  <a:gd name="T6" fmla="*/ 44 w 130"/>
                  <a:gd name="T7" fmla="*/ 802 h 828"/>
                  <a:gd name="T8" fmla="*/ 26 w 130"/>
                  <a:gd name="T9" fmla="*/ 764 h 828"/>
                  <a:gd name="T10" fmla="*/ 16 w 130"/>
                  <a:gd name="T11" fmla="*/ 712 h 828"/>
                  <a:gd name="T12" fmla="*/ 10 w 130"/>
                  <a:gd name="T13" fmla="*/ 646 h 828"/>
                  <a:gd name="T14" fmla="*/ 10 w 130"/>
                  <a:gd name="T15" fmla="*/ 608 h 828"/>
                  <a:gd name="T16" fmla="*/ 4 w 130"/>
                  <a:gd name="T17" fmla="*/ 410 h 828"/>
                  <a:gd name="T18" fmla="*/ 2 w 130"/>
                  <a:gd name="T19" fmla="*/ 324 h 828"/>
                  <a:gd name="T20" fmla="*/ 0 w 130"/>
                  <a:gd name="T21" fmla="*/ 180 h 828"/>
                  <a:gd name="T22" fmla="*/ 6 w 130"/>
                  <a:gd name="T23" fmla="*/ 100 h 828"/>
                  <a:gd name="T24" fmla="*/ 14 w 130"/>
                  <a:gd name="T25" fmla="*/ 58 h 828"/>
                  <a:gd name="T26" fmla="*/ 26 w 130"/>
                  <a:gd name="T27" fmla="*/ 28 h 828"/>
                  <a:gd name="T28" fmla="*/ 44 w 130"/>
                  <a:gd name="T29" fmla="*/ 10 h 828"/>
                  <a:gd name="T30" fmla="*/ 56 w 130"/>
                  <a:gd name="T31" fmla="*/ 4 h 828"/>
                  <a:gd name="T32" fmla="*/ 84 w 130"/>
                  <a:gd name="T33" fmla="*/ 0 h 828"/>
                  <a:gd name="T34" fmla="*/ 106 w 130"/>
                  <a:gd name="T35" fmla="*/ 6 h 828"/>
                  <a:gd name="T36" fmla="*/ 114 w 130"/>
                  <a:gd name="T37" fmla="*/ 14 h 828"/>
                  <a:gd name="T38" fmla="*/ 124 w 130"/>
                  <a:gd name="T39" fmla="*/ 30 h 828"/>
                  <a:gd name="T40" fmla="*/ 130 w 130"/>
                  <a:gd name="T41" fmla="*/ 54 h 828"/>
                  <a:gd name="T42" fmla="*/ 130 w 130"/>
                  <a:gd name="T43" fmla="*/ 62 h 828"/>
                  <a:gd name="T44" fmla="*/ 128 w 130"/>
                  <a:gd name="T45" fmla="*/ 70 h 828"/>
                  <a:gd name="T46" fmla="*/ 118 w 130"/>
                  <a:gd name="T47" fmla="*/ 74 h 828"/>
                  <a:gd name="T48" fmla="*/ 114 w 130"/>
                  <a:gd name="T49" fmla="*/ 74 h 828"/>
                  <a:gd name="T50" fmla="*/ 108 w 130"/>
                  <a:gd name="T51" fmla="*/ 68 h 828"/>
                  <a:gd name="T52" fmla="*/ 106 w 130"/>
                  <a:gd name="T53" fmla="*/ 62 h 828"/>
                  <a:gd name="T54" fmla="*/ 104 w 130"/>
                  <a:gd name="T55" fmla="*/ 44 h 828"/>
                  <a:gd name="T56" fmla="*/ 96 w 130"/>
                  <a:gd name="T57" fmla="*/ 30 h 828"/>
                  <a:gd name="T58" fmla="*/ 92 w 130"/>
                  <a:gd name="T59" fmla="*/ 26 h 828"/>
                  <a:gd name="T60" fmla="*/ 80 w 130"/>
                  <a:gd name="T61" fmla="*/ 24 h 828"/>
                  <a:gd name="T62" fmla="*/ 64 w 130"/>
                  <a:gd name="T63" fmla="*/ 28 h 828"/>
                  <a:gd name="T64" fmla="*/ 62 w 130"/>
                  <a:gd name="T65" fmla="*/ 28 h 828"/>
                  <a:gd name="T66" fmla="*/ 54 w 130"/>
                  <a:gd name="T67" fmla="*/ 32 h 828"/>
                  <a:gd name="T68" fmla="*/ 40 w 130"/>
                  <a:gd name="T69" fmla="*/ 54 h 828"/>
                  <a:gd name="T70" fmla="*/ 32 w 130"/>
                  <a:gd name="T71" fmla="*/ 88 h 828"/>
                  <a:gd name="T72" fmla="*/ 24 w 130"/>
                  <a:gd name="T73" fmla="*/ 162 h 828"/>
                  <a:gd name="T74" fmla="*/ 24 w 130"/>
                  <a:gd name="T75" fmla="*/ 282 h 828"/>
                  <a:gd name="T76" fmla="*/ 28 w 130"/>
                  <a:gd name="T77" fmla="*/ 410 h 828"/>
                  <a:gd name="T78" fmla="*/ 34 w 130"/>
                  <a:gd name="T79" fmla="*/ 608 h 828"/>
                  <a:gd name="T80" fmla="*/ 34 w 130"/>
                  <a:gd name="T81" fmla="*/ 654 h 828"/>
                  <a:gd name="T82" fmla="*/ 40 w 130"/>
                  <a:gd name="T83" fmla="*/ 722 h 828"/>
                  <a:gd name="T84" fmla="*/ 52 w 130"/>
                  <a:gd name="T85" fmla="*/ 766 h 828"/>
                  <a:gd name="T86" fmla="*/ 66 w 130"/>
                  <a:gd name="T87" fmla="*/ 790 h 828"/>
                  <a:gd name="T88" fmla="*/ 72 w 130"/>
                  <a:gd name="T89" fmla="*/ 798 h 828"/>
                  <a:gd name="T90" fmla="*/ 82 w 130"/>
                  <a:gd name="T91" fmla="*/ 804 h 828"/>
                  <a:gd name="T92" fmla="*/ 82 w 130"/>
                  <a:gd name="T93" fmla="*/ 804 h 828"/>
                  <a:gd name="T94" fmla="*/ 92 w 130"/>
                  <a:gd name="T95" fmla="*/ 806 h 828"/>
                  <a:gd name="T96" fmla="*/ 96 w 130"/>
                  <a:gd name="T97" fmla="*/ 814 h 828"/>
                  <a:gd name="T98" fmla="*/ 94 w 130"/>
                  <a:gd name="T99" fmla="*/ 820 h 828"/>
                  <a:gd name="T100" fmla="*/ 90 w 130"/>
                  <a:gd name="T101" fmla="*/ 826 h 828"/>
                  <a:gd name="T102" fmla="*/ 84 w 130"/>
                  <a:gd name="T103" fmla="*/ 828 h 828"/>
                  <a:gd name="T104" fmla="*/ 84 w 130"/>
                  <a:gd name="T105" fmla="*/ 828 h 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0" h="828">
                    <a:moveTo>
                      <a:pt x="84" y="828"/>
                    </a:moveTo>
                    <a:lnTo>
                      <a:pt x="84" y="828"/>
                    </a:lnTo>
                    <a:lnTo>
                      <a:pt x="78" y="828"/>
                    </a:lnTo>
                    <a:lnTo>
                      <a:pt x="72" y="826"/>
                    </a:lnTo>
                    <a:lnTo>
                      <a:pt x="64" y="822"/>
                    </a:lnTo>
                    <a:lnTo>
                      <a:pt x="54" y="814"/>
                    </a:lnTo>
                    <a:lnTo>
                      <a:pt x="54" y="814"/>
                    </a:lnTo>
                    <a:lnTo>
                      <a:pt x="44" y="802"/>
                    </a:lnTo>
                    <a:lnTo>
                      <a:pt x="34" y="786"/>
                    </a:lnTo>
                    <a:lnTo>
                      <a:pt x="26" y="764"/>
                    </a:lnTo>
                    <a:lnTo>
                      <a:pt x="20" y="740"/>
                    </a:lnTo>
                    <a:lnTo>
                      <a:pt x="16" y="712"/>
                    </a:lnTo>
                    <a:lnTo>
                      <a:pt x="12" y="680"/>
                    </a:lnTo>
                    <a:lnTo>
                      <a:pt x="10" y="646"/>
                    </a:lnTo>
                    <a:lnTo>
                      <a:pt x="10" y="608"/>
                    </a:lnTo>
                    <a:lnTo>
                      <a:pt x="10" y="608"/>
                    </a:lnTo>
                    <a:lnTo>
                      <a:pt x="8" y="514"/>
                    </a:lnTo>
                    <a:lnTo>
                      <a:pt x="4" y="410"/>
                    </a:lnTo>
                    <a:lnTo>
                      <a:pt x="4" y="410"/>
                    </a:lnTo>
                    <a:lnTo>
                      <a:pt x="2" y="324"/>
                    </a:lnTo>
                    <a:lnTo>
                      <a:pt x="0" y="248"/>
                    </a:lnTo>
                    <a:lnTo>
                      <a:pt x="0" y="180"/>
                    </a:lnTo>
                    <a:lnTo>
                      <a:pt x="2" y="124"/>
                    </a:lnTo>
                    <a:lnTo>
                      <a:pt x="6" y="100"/>
                    </a:lnTo>
                    <a:lnTo>
                      <a:pt x="10" y="78"/>
                    </a:lnTo>
                    <a:lnTo>
                      <a:pt x="14" y="58"/>
                    </a:lnTo>
                    <a:lnTo>
                      <a:pt x="20" y="42"/>
                    </a:lnTo>
                    <a:lnTo>
                      <a:pt x="26" y="28"/>
                    </a:lnTo>
                    <a:lnTo>
                      <a:pt x="34" y="18"/>
                    </a:lnTo>
                    <a:lnTo>
                      <a:pt x="44" y="10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70" y="0"/>
                    </a:lnTo>
                    <a:lnTo>
                      <a:pt x="84" y="0"/>
                    </a:lnTo>
                    <a:lnTo>
                      <a:pt x="96" y="2"/>
                    </a:lnTo>
                    <a:lnTo>
                      <a:pt x="106" y="6"/>
                    </a:lnTo>
                    <a:lnTo>
                      <a:pt x="106" y="6"/>
                    </a:lnTo>
                    <a:lnTo>
                      <a:pt x="114" y="14"/>
                    </a:lnTo>
                    <a:lnTo>
                      <a:pt x="120" y="22"/>
                    </a:lnTo>
                    <a:lnTo>
                      <a:pt x="124" y="30"/>
                    </a:lnTo>
                    <a:lnTo>
                      <a:pt x="128" y="40"/>
                    </a:lnTo>
                    <a:lnTo>
                      <a:pt x="130" y="54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30" y="68"/>
                    </a:lnTo>
                    <a:lnTo>
                      <a:pt x="128" y="70"/>
                    </a:lnTo>
                    <a:lnTo>
                      <a:pt x="124" y="74"/>
                    </a:lnTo>
                    <a:lnTo>
                      <a:pt x="118" y="74"/>
                    </a:lnTo>
                    <a:lnTo>
                      <a:pt x="118" y="74"/>
                    </a:lnTo>
                    <a:lnTo>
                      <a:pt x="114" y="74"/>
                    </a:lnTo>
                    <a:lnTo>
                      <a:pt x="110" y="70"/>
                    </a:lnTo>
                    <a:lnTo>
                      <a:pt x="108" y="68"/>
                    </a:lnTo>
                    <a:lnTo>
                      <a:pt x="106" y="62"/>
                    </a:lnTo>
                    <a:lnTo>
                      <a:pt x="106" y="62"/>
                    </a:lnTo>
                    <a:lnTo>
                      <a:pt x="106" y="54"/>
                    </a:lnTo>
                    <a:lnTo>
                      <a:pt x="104" y="44"/>
                    </a:lnTo>
                    <a:lnTo>
                      <a:pt x="100" y="34"/>
                    </a:lnTo>
                    <a:lnTo>
                      <a:pt x="96" y="30"/>
                    </a:lnTo>
                    <a:lnTo>
                      <a:pt x="92" y="26"/>
                    </a:lnTo>
                    <a:lnTo>
                      <a:pt x="92" y="26"/>
                    </a:lnTo>
                    <a:lnTo>
                      <a:pt x="88" y="24"/>
                    </a:lnTo>
                    <a:lnTo>
                      <a:pt x="80" y="24"/>
                    </a:lnTo>
                    <a:lnTo>
                      <a:pt x="72" y="24"/>
                    </a:lnTo>
                    <a:lnTo>
                      <a:pt x="64" y="28"/>
                    </a:lnTo>
                    <a:lnTo>
                      <a:pt x="64" y="28"/>
                    </a:lnTo>
                    <a:lnTo>
                      <a:pt x="62" y="28"/>
                    </a:lnTo>
                    <a:lnTo>
                      <a:pt x="62" y="28"/>
                    </a:lnTo>
                    <a:lnTo>
                      <a:pt x="54" y="32"/>
                    </a:lnTo>
                    <a:lnTo>
                      <a:pt x="46" y="40"/>
                    </a:lnTo>
                    <a:lnTo>
                      <a:pt x="40" y="54"/>
                    </a:lnTo>
                    <a:lnTo>
                      <a:pt x="36" y="70"/>
                    </a:lnTo>
                    <a:lnTo>
                      <a:pt x="32" y="88"/>
                    </a:lnTo>
                    <a:lnTo>
                      <a:pt x="28" y="110"/>
                    </a:lnTo>
                    <a:lnTo>
                      <a:pt x="24" y="162"/>
                    </a:lnTo>
                    <a:lnTo>
                      <a:pt x="24" y="220"/>
                    </a:lnTo>
                    <a:lnTo>
                      <a:pt x="24" y="282"/>
                    </a:lnTo>
                    <a:lnTo>
                      <a:pt x="28" y="410"/>
                    </a:lnTo>
                    <a:lnTo>
                      <a:pt x="28" y="410"/>
                    </a:lnTo>
                    <a:lnTo>
                      <a:pt x="32" y="514"/>
                    </a:lnTo>
                    <a:lnTo>
                      <a:pt x="34" y="608"/>
                    </a:lnTo>
                    <a:lnTo>
                      <a:pt x="34" y="608"/>
                    </a:lnTo>
                    <a:lnTo>
                      <a:pt x="34" y="654"/>
                    </a:lnTo>
                    <a:lnTo>
                      <a:pt x="36" y="692"/>
                    </a:lnTo>
                    <a:lnTo>
                      <a:pt x="40" y="722"/>
                    </a:lnTo>
                    <a:lnTo>
                      <a:pt x="46" y="748"/>
                    </a:lnTo>
                    <a:lnTo>
                      <a:pt x="52" y="766"/>
                    </a:lnTo>
                    <a:lnTo>
                      <a:pt x="58" y="780"/>
                    </a:lnTo>
                    <a:lnTo>
                      <a:pt x="66" y="790"/>
                    </a:lnTo>
                    <a:lnTo>
                      <a:pt x="72" y="798"/>
                    </a:lnTo>
                    <a:lnTo>
                      <a:pt x="72" y="798"/>
                    </a:lnTo>
                    <a:lnTo>
                      <a:pt x="80" y="802"/>
                    </a:lnTo>
                    <a:lnTo>
                      <a:pt x="82" y="804"/>
                    </a:lnTo>
                    <a:lnTo>
                      <a:pt x="82" y="804"/>
                    </a:lnTo>
                    <a:lnTo>
                      <a:pt x="82" y="804"/>
                    </a:lnTo>
                    <a:lnTo>
                      <a:pt x="88" y="804"/>
                    </a:lnTo>
                    <a:lnTo>
                      <a:pt x="92" y="806"/>
                    </a:lnTo>
                    <a:lnTo>
                      <a:pt x="94" y="810"/>
                    </a:lnTo>
                    <a:lnTo>
                      <a:pt x="96" y="814"/>
                    </a:lnTo>
                    <a:lnTo>
                      <a:pt x="96" y="814"/>
                    </a:lnTo>
                    <a:lnTo>
                      <a:pt x="94" y="820"/>
                    </a:lnTo>
                    <a:lnTo>
                      <a:pt x="92" y="824"/>
                    </a:lnTo>
                    <a:lnTo>
                      <a:pt x="90" y="826"/>
                    </a:lnTo>
                    <a:lnTo>
                      <a:pt x="84" y="828"/>
                    </a:lnTo>
                    <a:lnTo>
                      <a:pt x="84" y="828"/>
                    </a:lnTo>
                    <a:lnTo>
                      <a:pt x="84" y="828"/>
                    </a:lnTo>
                    <a:lnTo>
                      <a:pt x="84" y="828"/>
                    </a:lnTo>
                    <a:close/>
                  </a:path>
                </a:pathLst>
              </a:custGeom>
              <a:solidFill>
                <a:srgbClr val="F7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65" name="Freeform 64"/>
              <p:cNvSpPr>
                <a:spLocks/>
              </p:cNvSpPr>
              <p:nvPr/>
            </p:nvSpPr>
            <p:spPr bwMode="auto">
              <a:xfrm>
                <a:off x="11731625" y="4849813"/>
                <a:ext cx="63500" cy="774700"/>
              </a:xfrm>
              <a:custGeom>
                <a:avLst/>
                <a:gdLst>
                  <a:gd name="T0" fmla="*/ 22 w 40"/>
                  <a:gd name="T1" fmla="*/ 488 h 488"/>
                  <a:gd name="T2" fmla="*/ 22 w 40"/>
                  <a:gd name="T3" fmla="*/ 488 h 488"/>
                  <a:gd name="T4" fmla="*/ 20 w 40"/>
                  <a:gd name="T5" fmla="*/ 488 h 488"/>
                  <a:gd name="T6" fmla="*/ 20 w 40"/>
                  <a:gd name="T7" fmla="*/ 488 h 488"/>
                  <a:gd name="T8" fmla="*/ 16 w 40"/>
                  <a:gd name="T9" fmla="*/ 486 h 488"/>
                  <a:gd name="T10" fmla="*/ 12 w 40"/>
                  <a:gd name="T11" fmla="*/ 484 h 488"/>
                  <a:gd name="T12" fmla="*/ 10 w 40"/>
                  <a:gd name="T13" fmla="*/ 480 h 488"/>
                  <a:gd name="T14" fmla="*/ 10 w 40"/>
                  <a:gd name="T15" fmla="*/ 474 h 488"/>
                  <a:gd name="T16" fmla="*/ 10 w 40"/>
                  <a:gd name="T17" fmla="*/ 474 h 488"/>
                  <a:gd name="T18" fmla="*/ 12 w 40"/>
                  <a:gd name="T19" fmla="*/ 444 h 488"/>
                  <a:gd name="T20" fmla="*/ 14 w 40"/>
                  <a:gd name="T21" fmla="*/ 410 h 488"/>
                  <a:gd name="T22" fmla="*/ 16 w 40"/>
                  <a:gd name="T23" fmla="*/ 338 h 488"/>
                  <a:gd name="T24" fmla="*/ 16 w 40"/>
                  <a:gd name="T25" fmla="*/ 262 h 488"/>
                  <a:gd name="T26" fmla="*/ 12 w 40"/>
                  <a:gd name="T27" fmla="*/ 188 h 488"/>
                  <a:gd name="T28" fmla="*/ 4 w 40"/>
                  <a:gd name="T29" fmla="*/ 64 h 488"/>
                  <a:gd name="T30" fmla="*/ 0 w 40"/>
                  <a:gd name="T31" fmla="*/ 14 h 488"/>
                  <a:gd name="T32" fmla="*/ 0 w 40"/>
                  <a:gd name="T33" fmla="*/ 14 h 488"/>
                  <a:gd name="T34" fmla="*/ 0 w 40"/>
                  <a:gd name="T35" fmla="*/ 8 h 488"/>
                  <a:gd name="T36" fmla="*/ 2 w 40"/>
                  <a:gd name="T37" fmla="*/ 4 h 488"/>
                  <a:gd name="T38" fmla="*/ 6 w 40"/>
                  <a:gd name="T39" fmla="*/ 2 h 488"/>
                  <a:gd name="T40" fmla="*/ 10 w 40"/>
                  <a:gd name="T41" fmla="*/ 0 h 488"/>
                  <a:gd name="T42" fmla="*/ 10 w 40"/>
                  <a:gd name="T43" fmla="*/ 0 h 488"/>
                  <a:gd name="T44" fmla="*/ 16 w 40"/>
                  <a:gd name="T45" fmla="*/ 0 h 488"/>
                  <a:gd name="T46" fmla="*/ 20 w 40"/>
                  <a:gd name="T47" fmla="*/ 2 h 488"/>
                  <a:gd name="T48" fmla="*/ 22 w 40"/>
                  <a:gd name="T49" fmla="*/ 6 h 488"/>
                  <a:gd name="T50" fmla="*/ 24 w 40"/>
                  <a:gd name="T51" fmla="*/ 10 h 488"/>
                  <a:gd name="T52" fmla="*/ 24 w 40"/>
                  <a:gd name="T53" fmla="*/ 10 h 488"/>
                  <a:gd name="T54" fmla="*/ 28 w 40"/>
                  <a:gd name="T55" fmla="*/ 68 h 488"/>
                  <a:gd name="T56" fmla="*/ 36 w 40"/>
                  <a:gd name="T57" fmla="*/ 190 h 488"/>
                  <a:gd name="T58" fmla="*/ 40 w 40"/>
                  <a:gd name="T59" fmla="*/ 264 h 488"/>
                  <a:gd name="T60" fmla="*/ 40 w 40"/>
                  <a:gd name="T61" fmla="*/ 340 h 488"/>
                  <a:gd name="T62" fmla="*/ 38 w 40"/>
                  <a:gd name="T63" fmla="*/ 414 h 488"/>
                  <a:gd name="T64" fmla="*/ 36 w 40"/>
                  <a:gd name="T65" fmla="*/ 446 h 488"/>
                  <a:gd name="T66" fmla="*/ 34 w 40"/>
                  <a:gd name="T67" fmla="*/ 478 h 488"/>
                  <a:gd name="T68" fmla="*/ 34 w 40"/>
                  <a:gd name="T69" fmla="*/ 478 h 488"/>
                  <a:gd name="T70" fmla="*/ 32 w 40"/>
                  <a:gd name="T71" fmla="*/ 482 h 488"/>
                  <a:gd name="T72" fmla="*/ 30 w 40"/>
                  <a:gd name="T73" fmla="*/ 484 h 488"/>
                  <a:gd name="T74" fmla="*/ 26 w 40"/>
                  <a:gd name="T75" fmla="*/ 488 h 488"/>
                  <a:gd name="T76" fmla="*/ 22 w 40"/>
                  <a:gd name="T77" fmla="*/ 488 h 488"/>
                  <a:gd name="T78" fmla="*/ 22 w 40"/>
                  <a:gd name="T79" fmla="*/ 488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" h="488">
                    <a:moveTo>
                      <a:pt x="22" y="488"/>
                    </a:moveTo>
                    <a:lnTo>
                      <a:pt x="22" y="488"/>
                    </a:lnTo>
                    <a:lnTo>
                      <a:pt x="20" y="488"/>
                    </a:lnTo>
                    <a:lnTo>
                      <a:pt x="20" y="488"/>
                    </a:lnTo>
                    <a:lnTo>
                      <a:pt x="16" y="486"/>
                    </a:lnTo>
                    <a:lnTo>
                      <a:pt x="12" y="484"/>
                    </a:lnTo>
                    <a:lnTo>
                      <a:pt x="10" y="480"/>
                    </a:lnTo>
                    <a:lnTo>
                      <a:pt x="10" y="474"/>
                    </a:lnTo>
                    <a:lnTo>
                      <a:pt x="10" y="474"/>
                    </a:lnTo>
                    <a:lnTo>
                      <a:pt x="12" y="444"/>
                    </a:lnTo>
                    <a:lnTo>
                      <a:pt x="14" y="410"/>
                    </a:lnTo>
                    <a:lnTo>
                      <a:pt x="16" y="338"/>
                    </a:lnTo>
                    <a:lnTo>
                      <a:pt x="16" y="262"/>
                    </a:lnTo>
                    <a:lnTo>
                      <a:pt x="12" y="188"/>
                    </a:lnTo>
                    <a:lnTo>
                      <a:pt x="4" y="6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6" y="0"/>
                    </a:lnTo>
                    <a:lnTo>
                      <a:pt x="20" y="2"/>
                    </a:lnTo>
                    <a:lnTo>
                      <a:pt x="22" y="6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8" y="68"/>
                    </a:lnTo>
                    <a:lnTo>
                      <a:pt x="36" y="190"/>
                    </a:lnTo>
                    <a:lnTo>
                      <a:pt x="40" y="264"/>
                    </a:lnTo>
                    <a:lnTo>
                      <a:pt x="40" y="340"/>
                    </a:lnTo>
                    <a:lnTo>
                      <a:pt x="38" y="414"/>
                    </a:lnTo>
                    <a:lnTo>
                      <a:pt x="36" y="446"/>
                    </a:lnTo>
                    <a:lnTo>
                      <a:pt x="34" y="478"/>
                    </a:lnTo>
                    <a:lnTo>
                      <a:pt x="34" y="478"/>
                    </a:lnTo>
                    <a:lnTo>
                      <a:pt x="32" y="482"/>
                    </a:lnTo>
                    <a:lnTo>
                      <a:pt x="30" y="484"/>
                    </a:lnTo>
                    <a:lnTo>
                      <a:pt x="26" y="488"/>
                    </a:lnTo>
                    <a:lnTo>
                      <a:pt x="22" y="488"/>
                    </a:lnTo>
                    <a:lnTo>
                      <a:pt x="22" y="488"/>
                    </a:lnTo>
                    <a:close/>
                  </a:path>
                </a:pathLst>
              </a:custGeom>
              <a:solidFill>
                <a:srgbClr val="F7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66" name="Freeform 65"/>
              <p:cNvSpPr>
                <a:spLocks/>
              </p:cNvSpPr>
              <p:nvPr/>
            </p:nvSpPr>
            <p:spPr bwMode="auto">
              <a:xfrm>
                <a:off x="11763375" y="4443413"/>
                <a:ext cx="717550" cy="1368425"/>
              </a:xfrm>
              <a:custGeom>
                <a:avLst/>
                <a:gdLst>
                  <a:gd name="T0" fmla="*/ 444 w 452"/>
                  <a:gd name="T1" fmla="*/ 860 h 862"/>
                  <a:gd name="T2" fmla="*/ 434 w 452"/>
                  <a:gd name="T3" fmla="*/ 862 h 862"/>
                  <a:gd name="T4" fmla="*/ 412 w 452"/>
                  <a:gd name="T5" fmla="*/ 858 h 862"/>
                  <a:gd name="T6" fmla="*/ 396 w 452"/>
                  <a:gd name="T7" fmla="*/ 850 h 862"/>
                  <a:gd name="T8" fmla="*/ 362 w 452"/>
                  <a:gd name="T9" fmla="*/ 818 h 862"/>
                  <a:gd name="T10" fmla="*/ 326 w 452"/>
                  <a:gd name="T11" fmla="*/ 768 h 862"/>
                  <a:gd name="T12" fmla="*/ 290 w 452"/>
                  <a:gd name="T13" fmla="*/ 702 h 862"/>
                  <a:gd name="T14" fmla="*/ 270 w 452"/>
                  <a:gd name="T15" fmla="*/ 664 h 862"/>
                  <a:gd name="T16" fmla="*/ 168 w 452"/>
                  <a:gd name="T17" fmla="*/ 462 h 862"/>
                  <a:gd name="T18" fmla="*/ 124 w 452"/>
                  <a:gd name="T19" fmla="*/ 374 h 862"/>
                  <a:gd name="T20" fmla="*/ 52 w 452"/>
                  <a:gd name="T21" fmla="*/ 226 h 862"/>
                  <a:gd name="T22" fmla="*/ 16 w 452"/>
                  <a:gd name="T23" fmla="*/ 140 h 862"/>
                  <a:gd name="T24" fmla="*/ 4 w 452"/>
                  <a:gd name="T25" fmla="*/ 94 h 862"/>
                  <a:gd name="T26" fmla="*/ 0 w 452"/>
                  <a:gd name="T27" fmla="*/ 56 h 862"/>
                  <a:gd name="T28" fmla="*/ 8 w 452"/>
                  <a:gd name="T29" fmla="*/ 30 h 862"/>
                  <a:gd name="T30" fmla="*/ 14 w 452"/>
                  <a:gd name="T31" fmla="*/ 20 h 862"/>
                  <a:gd name="T32" fmla="*/ 38 w 452"/>
                  <a:gd name="T33" fmla="*/ 2 h 862"/>
                  <a:gd name="T34" fmla="*/ 62 w 452"/>
                  <a:gd name="T35" fmla="*/ 0 h 862"/>
                  <a:gd name="T36" fmla="*/ 72 w 452"/>
                  <a:gd name="T37" fmla="*/ 4 h 862"/>
                  <a:gd name="T38" fmla="*/ 90 w 452"/>
                  <a:gd name="T39" fmla="*/ 18 h 862"/>
                  <a:gd name="T40" fmla="*/ 108 w 452"/>
                  <a:gd name="T41" fmla="*/ 40 h 862"/>
                  <a:gd name="T42" fmla="*/ 112 w 452"/>
                  <a:gd name="T43" fmla="*/ 48 h 862"/>
                  <a:gd name="T44" fmla="*/ 112 w 452"/>
                  <a:gd name="T45" fmla="*/ 58 h 862"/>
                  <a:gd name="T46" fmla="*/ 106 w 452"/>
                  <a:gd name="T47" fmla="*/ 66 h 862"/>
                  <a:gd name="T48" fmla="*/ 102 w 452"/>
                  <a:gd name="T49" fmla="*/ 66 h 862"/>
                  <a:gd name="T50" fmla="*/ 94 w 452"/>
                  <a:gd name="T51" fmla="*/ 62 h 862"/>
                  <a:gd name="T52" fmla="*/ 90 w 452"/>
                  <a:gd name="T53" fmla="*/ 58 h 862"/>
                  <a:gd name="T54" fmla="*/ 78 w 452"/>
                  <a:gd name="T55" fmla="*/ 40 h 862"/>
                  <a:gd name="T56" fmla="*/ 66 w 452"/>
                  <a:gd name="T57" fmla="*/ 28 h 862"/>
                  <a:gd name="T58" fmla="*/ 60 w 452"/>
                  <a:gd name="T59" fmla="*/ 26 h 862"/>
                  <a:gd name="T60" fmla="*/ 46 w 452"/>
                  <a:gd name="T61" fmla="*/ 28 h 862"/>
                  <a:gd name="T62" fmla="*/ 34 w 452"/>
                  <a:gd name="T63" fmla="*/ 40 h 862"/>
                  <a:gd name="T64" fmla="*/ 32 w 452"/>
                  <a:gd name="T65" fmla="*/ 40 h 862"/>
                  <a:gd name="T66" fmla="*/ 30 w 452"/>
                  <a:gd name="T67" fmla="*/ 44 h 862"/>
                  <a:gd name="T68" fmla="*/ 24 w 452"/>
                  <a:gd name="T69" fmla="*/ 62 h 862"/>
                  <a:gd name="T70" fmla="*/ 28 w 452"/>
                  <a:gd name="T71" fmla="*/ 96 h 862"/>
                  <a:gd name="T72" fmla="*/ 42 w 452"/>
                  <a:gd name="T73" fmla="*/ 142 h 862"/>
                  <a:gd name="T74" fmla="*/ 92 w 452"/>
                  <a:gd name="T75" fmla="*/ 256 h 862"/>
                  <a:gd name="T76" fmla="*/ 190 w 452"/>
                  <a:gd name="T77" fmla="*/ 450 h 862"/>
                  <a:gd name="T78" fmla="*/ 244 w 452"/>
                  <a:gd name="T79" fmla="*/ 556 h 862"/>
                  <a:gd name="T80" fmla="*/ 292 w 452"/>
                  <a:gd name="T81" fmla="*/ 654 h 862"/>
                  <a:gd name="T82" fmla="*/ 336 w 452"/>
                  <a:gd name="T83" fmla="*/ 738 h 862"/>
                  <a:gd name="T84" fmla="*/ 372 w 452"/>
                  <a:gd name="T85" fmla="*/ 792 h 862"/>
                  <a:gd name="T86" fmla="*/ 400 w 452"/>
                  <a:gd name="T87" fmla="*/ 820 h 862"/>
                  <a:gd name="T88" fmla="*/ 418 w 452"/>
                  <a:gd name="T89" fmla="*/ 832 h 862"/>
                  <a:gd name="T90" fmla="*/ 428 w 452"/>
                  <a:gd name="T91" fmla="*/ 834 h 862"/>
                  <a:gd name="T92" fmla="*/ 432 w 452"/>
                  <a:gd name="T93" fmla="*/ 834 h 862"/>
                  <a:gd name="T94" fmla="*/ 436 w 452"/>
                  <a:gd name="T95" fmla="*/ 834 h 862"/>
                  <a:gd name="T96" fmla="*/ 446 w 452"/>
                  <a:gd name="T97" fmla="*/ 836 h 862"/>
                  <a:gd name="T98" fmla="*/ 450 w 452"/>
                  <a:gd name="T99" fmla="*/ 840 h 862"/>
                  <a:gd name="T100" fmla="*/ 452 w 452"/>
                  <a:gd name="T101" fmla="*/ 850 h 862"/>
                  <a:gd name="T102" fmla="*/ 446 w 452"/>
                  <a:gd name="T103" fmla="*/ 858 h 862"/>
                  <a:gd name="T104" fmla="*/ 444 w 452"/>
                  <a:gd name="T105" fmla="*/ 860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52" h="862">
                    <a:moveTo>
                      <a:pt x="444" y="860"/>
                    </a:moveTo>
                    <a:lnTo>
                      <a:pt x="444" y="860"/>
                    </a:lnTo>
                    <a:lnTo>
                      <a:pt x="440" y="860"/>
                    </a:lnTo>
                    <a:lnTo>
                      <a:pt x="434" y="862"/>
                    </a:lnTo>
                    <a:lnTo>
                      <a:pt x="424" y="860"/>
                    </a:lnTo>
                    <a:lnTo>
                      <a:pt x="412" y="858"/>
                    </a:lnTo>
                    <a:lnTo>
                      <a:pt x="412" y="858"/>
                    </a:lnTo>
                    <a:lnTo>
                      <a:pt x="396" y="850"/>
                    </a:lnTo>
                    <a:lnTo>
                      <a:pt x="380" y="836"/>
                    </a:lnTo>
                    <a:lnTo>
                      <a:pt x="362" y="818"/>
                    </a:lnTo>
                    <a:lnTo>
                      <a:pt x="344" y="796"/>
                    </a:lnTo>
                    <a:lnTo>
                      <a:pt x="326" y="768"/>
                    </a:lnTo>
                    <a:lnTo>
                      <a:pt x="308" y="738"/>
                    </a:lnTo>
                    <a:lnTo>
                      <a:pt x="290" y="702"/>
                    </a:lnTo>
                    <a:lnTo>
                      <a:pt x="270" y="664"/>
                    </a:lnTo>
                    <a:lnTo>
                      <a:pt x="270" y="664"/>
                    </a:lnTo>
                    <a:lnTo>
                      <a:pt x="224" y="566"/>
                    </a:lnTo>
                    <a:lnTo>
                      <a:pt x="168" y="462"/>
                    </a:lnTo>
                    <a:lnTo>
                      <a:pt x="168" y="462"/>
                    </a:lnTo>
                    <a:lnTo>
                      <a:pt x="124" y="374"/>
                    </a:lnTo>
                    <a:lnTo>
                      <a:pt x="84" y="296"/>
                    </a:lnTo>
                    <a:lnTo>
                      <a:pt x="52" y="226"/>
                    </a:lnTo>
                    <a:lnTo>
                      <a:pt x="26" y="166"/>
                    </a:lnTo>
                    <a:lnTo>
                      <a:pt x="16" y="140"/>
                    </a:lnTo>
                    <a:lnTo>
                      <a:pt x="10" y="114"/>
                    </a:lnTo>
                    <a:lnTo>
                      <a:pt x="4" y="94"/>
                    </a:lnTo>
                    <a:lnTo>
                      <a:pt x="0" y="74"/>
                    </a:lnTo>
                    <a:lnTo>
                      <a:pt x="0" y="56"/>
                    </a:lnTo>
                    <a:lnTo>
                      <a:pt x="2" y="42"/>
                    </a:lnTo>
                    <a:lnTo>
                      <a:pt x="8" y="3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26" y="10"/>
                    </a:lnTo>
                    <a:lnTo>
                      <a:pt x="38" y="2"/>
                    </a:lnTo>
                    <a:lnTo>
                      <a:pt x="50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72" y="4"/>
                    </a:lnTo>
                    <a:lnTo>
                      <a:pt x="82" y="10"/>
                    </a:lnTo>
                    <a:lnTo>
                      <a:pt x="90" y="18"/>
                    </a:lnTo>
                    <a:lnTo>
                      <a:pt x="98" y="26"/>
                    </a:lnTo>
                    <a:lnTo>
                      <a:pt x="108" y="40"/>
                    </a:lnTo>
                    <a:lnTo>
                      <a:pt x="112" y="48"/>
                    </a:lnTo>
                    <a:lnTo>
                      <a:pt x="112" y="48"/>
                    </a:lnTo>
                    <a:lnTo>
                      <a:pt x="114" y="52"/>
                    </a:lnTo>
                    <a:lnTo>
                      <a:pt x="112" y="58"/>
                    </a:lnTo>
                    <a:lnTo>
                      <a:pt x="110" y="62"/>
                    </a:lnTo>
                    <a:lnTo>
                      <a:pt x="106" y="66"/>
                    </a:lnTo>
                    <a:lnTo>
                      <a:pt x="106" y="66"/>
                    </a:lnTo>
                    <a:lnTo>
                      <a:pt x="102" y="66"/>
                    </a:lnTo>
                    <a:lnTo>
                      <a:pt x="98" y="66"/>
                    </a:lnTo>
                    <a:lnTo>
                      <a:pt x="94" y="62"/>
                    </a:lnTo>
                    <a:lnTo>
                      <a:pt x="90" y="58"/>
                    </a:lnTo>
                    <a:lnTo>
                      <a:pt x="90" y="58"/>
                    </a:lnTo>
                    <a:lnTo>
                      <a:pt x="86" y="50"/>
                    </a:lnTo>
                    <a:lnTo>
                      <a:pt x="78" y="40"/>
                    </a:lnTo>
                    <a:lnTo>
                      <a:pt x="70" y="32"/>
                    </a:lnTo>
                    <a:lnTo>
                      <a:pt x="66" y="28"/>
                    </a:lnTo>
                    <a:lnTo>
                      <a:pt x="60" y="26"/>
                    </a:lnTo>
                    <a:lnTo>
                      <a:pt x="60" y="26"/>
                    </a:lnTo>
                    <a:lnTo>
                      <a:pt x="54" y="26"/>
                    </a:lnTo>
                    <a:lnTo>
                      <a:pt x="46" y="28"/>
                    </a:lnTo>
                    <a:lnTo>
                      <a:pt x="40" y="34"/>
                    </a:lnTo>
                    <a:lnTo>
                      <a:pt x="34" y="40"/>
                    </a:lnTo>
                    <a:lnTo>
                      <a:pt x="34" y="40"/>
                    </a:lnTo>
                    <a:lnTo>
                      <a:pt x="32" y="40"/>
                    </a:lnTo>
                    <a:lnTo>
                      <a:pt x="32" y="40"/>
                    </a:lnTo>
                    <a:lnTo>
                      <a:pt x="30" y="44"/>
                    </a:lnTo>
                    <a:lnTo>
                      <a:pt x="26" y="50"/>
                    </a:lnTo>
                    <a:lnTo>
                      <a:pt x="24" y="62"/>
                    </a:lnTo>
                    <a:lnTo>
                      <a:pt x="26" y="78"/>
                    </a:lnTo>
                    <a:lnTo>
                      <a:pt x="28" y="96"/>
                    </a:lnTo>
                    <a:lnTo>
                      <a:pt x="34" y="118"/>
                    </a:lnTo>
                    <a:lnTo>
                      <a:pt x="42" y="142"/>
                    </a:lnTo>
                    <a:lnTo>
                      <a:pt x="64" y="196"/>
                    </a:lnTo>
                    <a:lnTo>
                      <a:pt x="92" y="256"/>
                    </a:lnTo>
                    <a:lnTo>
                      <a:pt x="124" y="320"/>
                    </a:lnTo>
                    <a:lnTo>
                      <a:pt x="190" y="450"/>
                    </a:lnTo>
                    <a:lnTo>
                      <a:pt x="190" y="450"/>
                    </a:lnTo>
                    <a:lnTo>
                      <a:pt x="244" y="556"/>
                    </a:lnTo>
                    <a:lnTo>
                      <a:pt x="292" y="654"/>
                    </a:lnTo>
                    <a:lnTo>
                      <a:pt x="292" y="654"/>
                    </a:lnTo>
                    <a:lnTo>
                      <a:pt x="314" y="700"/>
                    </a:lnTo>
                    <a:lnTo>
                      <a:pt x="336" y="738"/>
                    </a:lnTo>
                    <a:lnTo>
                      <a:pt x="354" y="768"/>
                    </a:lnTo>
                    <a:lnTo>
                      <a:pt x="372" y="792"/>
                    </a:lnTo>
                    <a:lnTo>
                      <a:pt x="386" y="808"/>
                    </a:lnTo>
                    <a:lnTo>
                      <a:pt x="400" y="820"/>
                    </a:lnTo>
                    <a:lnTo>
                      <a:pt x="410" y="828"/>
                    </a:lnTo>
                    <a:lnTo>
                      <a:pt x="418" y="832"/>
                    </a:lnTo>
                    <a:lnTo>
                      <a:pt x="418" y="832"/>
                    </a:lnTo>
                    <a:lnTo>
                      <a:pt x="428" y="834"/>
                    </a:lnTo>
                    <a:lnTo>
                      <a:pt x="432" y="834"/>
                    </a:lnTo>
                    <a:lnTo>
                      <a:pt x="432" y="834"/>
                    </a:lnTo>
                    <a:lnTo>
                      <a:pt x="432" y="834"/>
                    </a:lnTo>
                    <a:lnTo>
                      <a:pt x="436" y="834"/>
                    </a:lnTo>
                    <a:lnTo>
                      <a:pt x="442" y="834"/>
                    </a:lnTo>
                    <a:lnTo>
                      <a:pt x="446" y="836"/>
                    </a:lnTo>
                    <a:lnTo>
                      <a:pt x="450" y="840"/>
                    </a:lnTo>
                    <a:lnTo>
                      <a:pt x="450" y="840"/>
                    </a:lnTo>
                    <a:lnTo>
                      <a:pt x="452" y="846"/>
                    </a:lnTo>
                    <a:lnTo>
                      <a:pt x="452" y="850"/>
                    </a:lnTo>
                    <a:lnTo>
                      <a:pt x="450" y="856"/>
                    </a:lnTo>
                    <a:lnTo>
                      <a:pt x="446" y="858"/>
                    </a:lnTo>
                    <a:lnTo>
                      <a:pt x="446" y="858"/>
                    </a:lnTo>
                    <a:lnTo>
                      <a:pt x="444" y="860"/>
                    </a:lnTo>
                    <a:lnTo>
                      <a:pt x="444" y="860"/>
                    </a:lnTo>
                    <a:close/>
                  </a:path>
                </a:pathLst>
              </a:custGeom>
              <a:solidFill>
                <a:srgbClr val="F7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67" name="Freeform 66"/>
              <p:cNvSpPr>
                <a:spLocks/>
              </p:cNvSpPr>
              <p:nvPr/>
            </p:nvSpPr>
            <p:spPr bwMode="auto">
              <a:xfrm>
                <a:off x="12023725" y="4710113"/>
                <a:ext cx="431800" cy="831850"/>
              </a:xfrm>
              <a:custGeom>
                <a:avLst/>
                <a:gdLst>
                  <a:gd name="T0" fmla="*/ 266 w 272"/>
                  <a:gd name="T1" fmla="*/ 524 h 524"/>
                  <a:gd name="T2" fmla="*/ 266 w 272"/>
                  <a:gd name="T3" fmla="*/ 524 h 524"/>
                  <a:gd name="T4" fmla="*/ 264 w 272"/>
                  <a:gd name="T5" fmla="*/ 524 h 524"/>
                  <a:gd name="T6" fmla="*/ 264 w 272"/>
                  <a:gd name="T7" fmla="*/ 524 h 524"/>
                  <a:gd name="T8" fmla="*/ 260 w 272"/>
                  <a:gd name="T9" fmla="*/ 524 h 524"/>
                  <a:gd name="T10" fmla="*/ 254 w 272"/>
                  <a:gd name="T11" fmla="*/ 522 h 524"/>
                  <a:gd name="T12" fmla="*/ 250 w 272"/>
                  <a:gd name="T13" fmla="*/ 518 h 524"/>
                  <a:gd name="T14" fmla="*/ 248 w 272"/>
                  <a:gd name="T15" fmla="*/ 514 h 524"/>
                  <a:gd name="T16" fmla="*/ 248 w 272"/>
                  <a:gd name="T17" fmla="*/ 514 h 524"/>
                  <a:gd name="T18" fmla="*/ 236 w 272"/>
                  <a:gd name="T19" fmla="*/ 480 h 524"/>
                  <a:gd name="T20" fmla="*/ 220 w 272"/>
                  <a:gd name="T21" fmla="*/ 442 h 524"/>
                  <a:gd name="T22" fmla="*/ 184 w 272"/>
                  <a:gd name="T23" fmla="*/ 364 h 524"/>
                  <a:gd name="T24" fmla="*/ 144 w 272"/>
                  <a:gd name="T25" fmla="*/ 282 h 524"/>
                  <a:gd name="T26" fmla="*/ 102 w 272"/>
                  <a:gd name="T27" fmla="*/ 202 h 524"/>
                  <a:gd name="T28" fmla="*/ 32 w 272"/>
                  <a:gd name="T29" fmla="*/ 74 h 524"/>
                  <a:gd name="T30" fmla="*/ 2 w 272"/>
                  <a:gd name="T31" fmla="*/ 20 h 524"/>
                  <a:gd name="T32" fmla="*/ 2 w 272"/>
                  <a:gd name="T33" fmla="*/ 20 h 524"/>
                  <a:gd name="T34" fmla="*/ 0 w 272"/>
                  <a:gd name="T35" fmla="*/ 14 h 524"/>
                  <a:gd name="T36" fmla="*/ 0 w 272"/>
                  <a:gd name="T37" fmla="*/ 8 h 524"/>
                  <a:gd name="T38" fmla="*/ 2 w 272"/>
                  <a:gd name="T39" fmla="*/ 4 h 524"/>
                  <a:gd name="T40" fmla="*/ 4 w 272"/>
                  <a:gd name="T41" fmla="*/ 0 h 524"/>
                  <a:gd name="T42" fmla="*/ 4 w 272"/>
                  <a:gd name="T43" fmla="*/ 0 h 524"/>
                  <a:gd name="T44" fmla="*/ 10 w 272"/>
                  <a:gd name="T45" fmla="*/ 0 h 524"/>
                  <a:gd name="T46" fmla="*/ 14 w 272"/>
                  <a:gd name="T47" fmla="*/ 0 h 524"/>
                  <a:gd name="T48" fmla="*/ 18 w 272"/>
                  <a:gd name="T49" fmla="*/ 2 h 524"/>
                  <a:gd name="T50" fmla="*/ 22 w 272"/>
                  <a:gd name="T51" fmla="*/ 6 h 524"/>
                  <a:gd name="T52" fmla="*/ 22 w 272"/>
                  <a:gd name="T53" fmla="*/ 6 h 524"/>
                  <a:gd name="T54" fmla="*/ 56 w 272"/>
                  <a:gd name="T55" fmla="*/ 66 h 524"/>
                  <a:gd name="T56" fmla="*/ 126 w 272"/>
                  <a:gd name="T57" fmla="*/ 196 h 524"/>
                  <a:gd name="T58" fmla="*/ 166 w 272"/>
                  <a:gd name="T59" fmla="*/ 274 h 524"/>
                  <a:gd name="T60" fmla="*/ 206 w 272"/>
                  <a:gd name="T61" fmla="*/ 356 h 524"/>
                  <a:gd name="T62" fmla="*/ 242 w 272"/>
                  <a:gd name="T63" fmla="*/ 436 h 524"/>
                  <a:gd name="T64" fmla="*/ 258 w 272"/>
                  <a:gd name="T65" fmla="*/ 472 h 524"/>
                  <a:gd name="T66" fmla="*/ 270 w 272"/>
                  <a:gd name="T67" fmla="*/ 506 h 524"/>
                  <a:gd name="T68" fmla="*/ 270 w 272"/>
                  <a:gd name="T69" fmla="*/ 506 h 524"/>
                  <a:gd name="T70" fmla="*/ 272 w 272"/>
                  <a:gd name="T71" fmla="*/ 512 h 524"/>
                  <a:gd name="T72" fmla="*/ 272 w 272"/>
                  <a:gd name="T73" fmla="*/ 516 h 524"/>
                  <a:gd name="T74" fmla="*/ 270 w 272"/>
                  <a:gd name="T75" fmla="*/ 520 h 524"/>
                  <a:gd name="T76" fmla="*/ 266 w 272"/>
                  <a:gd name="T77" fmla="*/ 524 h 524"/>
                  <a:gd name="T78" fmla="*/ 266 w 272"/>
                  <a:gd name="T79" fmla="*/ 524 h 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2" h="524">
                    <a:moveTo>
                      <a:pt x="266" y="524"/>
                    </a:moveTo>
                    <a:lnTo>
                      <a:pt x="266" y="524"/>
                    </a:lnTo>
                    <a:lnTo>
                      <a:pt x="264" y="524"/>
                    </a:lnTo>
                    <a:lnTo>
                      <a:pt x="264" y="524"/>
                    </a:lnTo>
                    <a:lnTo>
                      <a:pt x="260" y="524"/>
                    </a:lnTo>
                    <a:lnTo>
                      <a:pt x="254" y="522"/>
                    </a:lnTo>
                    <a:lnTo>
                      <a:pt x="250" y="518"/>
                    </a:lnTo>
                    <a:lnTo>
                      <a:pt x="248" y="514"/>
                    </a:lnTo>
                    <a:lnTo>
                      <a:pt x="248" y="514"/>
                    </a:lnTo>
                    <a:lnTo>
                      <a:pt x="236" y="480"/>
                    </a:lnTo>
                    <a:lnTo>
                      <a:pt x="220" y="442"/>
                    </a:lnTo>
                    <a:lnTo>
                      <a:pt x="184" y="364"/>
                    </a:lnTo>
                    <a:lnTo>
                      <a:pt x="144" y="282"/>
                    </a:lnTo>
                    <a:lnTo>
                      <a:pt x="102" y="202"/>
                    </a:lnTo>
                    <a:lnTo>
                      <a:pt x="32" y="74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8" y="2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56" y="66"/>
                    </a:lnTo>
                    <a:lnTo>
                      <a:pt x="126" y="196"/>
                    </a:lnTo>
                    <a:lnTo>
                      <a:pt x="166" y="274"/>
                    </a:lnTo>
                    <a:lnTo>
                      <a:pt x="206" y="356"/>
                    </a:lnTo>
                    <a:lnTo>
                      <a:pt x="242" y="436"/>
                    </a:lnTo>
                    <a:lnTo>
                      <a:pt x="258" y="472"/>
                    </a:lnTo>
                    <a:lnTo>
                      <a:pt x="270" y="506"/>
                    </a:lnTo>
                    <a:lnTo>
                      <a:pt x="270" y="506"/>
                    </a:lnTo>
                    <a:lnTo>
                      <a:pt x="272" y="512"/>
                    </a:lnTo>
                    <a:lnTo>
                      <a:pt x="272" y="516"/>
                    </a:lnTo>
                    <a:lnTo>
                      <a:pt x="270" y="520"/>
                    </a:lnTo>
                    <a:lnTo>
                      <a:pt x="266" y="524"/>
                    </a:lnTo>
                    <a:lnTo>
                      <a:pt x="266" y="524"/>
                    </a:lnTo>
                    <a:close/>
                  </a:path>
                </a:pathLst>
              </a:custGeom>
              <a:solidFill>
                <a:srgbClr val="F7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68" name="Freeform 67"/>
              <p:cNvSpPr>
                <a:spLocks/>
              </p:cNvSpPr>
              <p:nvPr/>
            </p:nvSpPr>
            <p:spPr bwMode="auto">
              <a:xfrm>
                <a:off x="11884025" y="4252913"/>
                <a:ext cx="1377950" cy="1222375"/>
              </a:xfrm>
              <a:custGeom>
                <a:avLst/>
                <a:gdLst>
                  <a:gd name="T0" fmla="*/ 866 w 868"/>
                  <a:gd name="T1" fmla="*/ 762 h 770"/>
                  <a:gd name="T2" fmla="*/ 856 w 868"/>
                  <a:gd name="T3" fmla="*/ 768 h 770"/>
                  <a:gd name="T4" fmla="*/ 834 w 868"/>
                  <a:gd name="T5" fmla="*/ 770 h 770"/>
                  <a:gd name="T6" fmla="*/ 814 w 868"/>
                  <a:gd name="T7" fmla="*/ 768 h 770"/>
                  <a:gd name="T8" fmla="*/ 764 w 868"/>
                  <a:gd name="T9" fmla="*/ 746 h 770"/>
                  <a:gd name="T10" fmla="*/ 702 w 868"/>
                  <a:gd name="T11" fmla="*/ 708 h 770"/>
                  <a:gd name="T12" fmla="*/ 630 w 868"/>
                  <a:gd name="T13" fmla="*/ 652 h 770"/>
                  <a:gd name="T14" fmla="*/ 590 w 868"/>
                  <a:gd name="T15" fmla="*/ 618 h 770"/>
                  <a:gd name="T16" fmla="*/ 386 w 868"/>
                  <a:gd name="T17" fmla="*/ 442 h 770"/>
                  <a:gd name="T18" fmla="*/ 296 w 868"/>
                  <a:gd name="T19" fmla="*/ 366 h 770"/>
                  <a:gd name="T20" fmla="*/ 146 w 868"/>
                  <a:gd name="T21" fmla="*/ 238 h 770"/>
                  <a:gd name="T22" fmla="*/ 66 w 868"/>
                  <a:gd name="T23" fmla="*/ 160 h 770"/>
                  <a:gd name="T24" fmla="*/ 30 w 868"/>
                  <a:gd name="T25" fmla="*/ 116 h 770"/>
                  <a:gd name="T26" fmla="*/ 8 w 868"/>
                  <a:gd name="T27" fmla="*/ 80 h 770"/>
                  <a:gd name="T28" fmla="*/ 0 w 868"/>
                  <a:gd name="T29" fmla="*/ 50 h 770"/>
                  <a:gd name="T30" fmla="*/ 2 w 868"/>
                  <a:gd name="T31" fmla="*/ 36 h 770"/>
                  <a:gd name="T32" fmla="*/ 16 w 868"/>
                  <a:gd name="T33" fmla="*/ 10 h 770"/>
                  <a:gd name="T34" fmla="*/ 38 w 868"/>
                  <a:gd name="T35" fmla="*/ 0 h 770"/>
                  <a:gd name="T36" fmla="*/ 52 w 868"/>
                  <a:gd name="T37" fmla="*/ 0 h 770"/>
                  <a:gd name="T38" fmla="*/ 76 w 868"/>
                  <a:gd name="T39" fmla="*/ 8 h 770"/>
                  <a:gd name="T40" fmla="*/ 104 w 868"/>
                  <a:gd name="T41" fmla="*/ 26 h 770"/>
                  <a:gd name="T42" fmla="*/ 112 w 868"/>
                  <a:gd name="T43" fmla="*/ 32 h 770"/>
                  <a:gd name="T44" fmla="*/ 118 w 868"/>
                  <a:gd name="T45" fmla="*/ 42 h 770"/>
                  <a:gd name="T46" fmla="*/ 116 w 868"/>
                  <a:gd name="T47" fmla="*/ 52 h 770"/>
                  <a:gd name="T48" fmla="*/ 112 w 868"/>
                  <a:gd name="T49" fmla="*/ 54 h 770"/>
                  <a:gd name="T50" fmla="*/ 102 w 868"/>
                  <a:gd name="T51" fmla="*/ 54 h 770"/>
                  <a:gd name="T52" fmla="*/ 96 w 868"/>
                  <a:gd name="T53" fmla="*/ 50 h 770"/>
                  <a:gd name="T54" fmla="*/ 76 w 868"/>
                  <a:gd name="T55" fmla="*/ 36 h 770"/>
                  <a:gd name="T56" fmla="*/ 56 w 868"/>
                  <a:gd name="T57" fmla="*/ 28 h 770"/>
                  <a:gd name="T58" fmla="*/ 50 w 868"/>
                  <a:gd name="T59" fmla="*/ 28 h 770"/>
                  <a:gd name="T60" fmla="*/ 38 w 868"/>
                  <a:gd name="T61" fmla="*/ 34 h 770"/>
                  <a:gd name="T62" fmla="*/ 30 w 868"/>
                  <a:gd name="T63" fmla="*/ 52 h 770"/>
                  <a:gd name="T64" fmla="*/ 30 w 868"/>
                  <a:gd name="T65" fmla="*/ 52 h 770"/>
                  <a:gd name="T66" fmla="*/ 30 w 868"/>
                  <a:gd name="T67" fmla="*/ 58 h 770"/>
                  <a:gd name="T68" fmla="*/ 34 w 868"/>
                  <a:gd name="T69" fmla="*/ 76 h 770"/>
                  <a:gd name="T70" fmla="*/ 56 w 868"/>
                  <a:gd name="T71" fmla="*/ 110 h 770"/>
                  <a:gd name="T72" fmla="*/ 94 w 868"/>
                  <a:gd name="T73" fmla="*/ 154 h 770"/>
                  <a:gd name="T74" fmla="*/ 202 w 868"/>
                  <a:gd name="T75" fmla="*/ 256 h 770"/>
                  <a:gd name="T76" fmla="*/ 400 w 868"/>
                  <a:gd name="T77" fmla="*/ 424 h 770"/>
                  <a:gd name="T78" fmla="*/ 510 w 868"/>
                  <a:gd name="T79" fmla="*/ 514 h 770"/>
                  <a:gd name="T80" fmla="*/ 608 w 868"/>
                  <a:gd name="T81" fmla="*/ 600 h 770"/>
                  <a:gd name="T82" fmla="*/ 694 w 868"/>
                  <a:gd name="T83" fmla="*/ 672 h 770"/>
                  <a:gd name="T84" fmla="*/ 758 w 868"/>
                  <a:gd name="T85" fmla="*/ 716 h 770"/>
                  <a:gd name="T86" fmla="*/ 800 w 868"/>
                  <a:gd name="T87" fmla="*/ 736 h 770"/>
                  <a:gd name="T88" fmla="*/ 826 w 868"/>
                  <a:gd name="T89" fmla="*/ 742 h 770"/>
                  <a:gd name="T90" fmla="*/ 838 w 868"/>
                  <a:gd name="T91" fmla="*/ 742 h 770"/>
                  <a:gd name="T92" fmla="*/ 840 w 868"/>
                  <a:gd name="T93" fmla="*/ 740 h 770"/>
                  <a:gd name="T94" fmla="*/ 844 w 868"/>
                  <a:gd name="T95" fmla="*/ 736 h 770"/>
                  <a:gd name="T96" fmla="*/ 854 w 868"/>
                  <a:gd name="T97" fmla="*/ 738 h 770"/>
                  <a:gd name="T98" fmla="*/ 860 w 868"/>
                  <a:gd name="T99" fmla="*/ 740 h 770"/>
                  <a:gd name="T100" fmla="*/ 868 w 868"/>
                  <a:gd name="T101" fmla="*/ 750 h 770"/>
                  <a:gd name="T102" fmla="*/ 866 w 868"/>
                  <a:gd name="T103" fmla="*/ 760 h 770"/>
                  <a:gd name="T104" fmla="*/ 866 w 868"/>
                  <a:gd name="T105" fmla="*/ 762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68" h="770">
                    <a:moveTo>
                      <a:pt x="866" y="762"/>
                    </a:moveTo>
                    <a:lnTo>
                      <a:pt x="866" y="762"/>
                    </a:lnTo>
                    <a:lnTo>
                      <a:pt x="862" y="764"/>
                    </a:lnTo>
                    <a:lnTo>
                      <a:pt x="856" y="768"/>
                    </a:lnTo>
                    <a:lnTo>
                      <a:pt x="846" y="770"/>
                    </a:lnTo>
                    <a:lnTo>
                      <a:pt x="834" y="770"/>
                    </a:lnTo>
                    <a:lnTo>
                      <a:pt x="834" y="770"/>
                    </a:lnTo>
                    <a:lnTo>
                      <a:pt x="814" y="768"/>
                    </a:lnTo>
                    <a:lnTo>
                      <a:pt x="790" y="760"/>
                    </a:lnTo>
                    <a:lnTo>
                      <a:pt x="764" y="746"/>
                    </a:lnTo>
                    <a:lnTo>
                      <a:pt x="734" y="730"/>
                    </a:lnTo>
                    <a:lnTo>
                      <a:pt x="702" y="708"/>
                    </a:lnTo>
                    <a:lnTo>
                      <a:pt x="668" y="682"/>
                    </a:lnTo>
                    <a:lnTo>
                      <a:pt x="630" y="652"/>
                    </a:lnTo>
                    <a:lnTo>
                      <a:pt x="590" y="618"/>
                    </a:lnTo>
                    <a:lnTo>
                      <a:pt x="590" y="618"/>
                    </a:lnTo>
                    <a:lnTo>
                      <a:pt x="494" y="534"/>
                    </a:lnTo>
                    <a:lnTo>
                      <a:pt x="386" y="442"/>
                    </a:lnTo>
                    <a:lnTo>
                      <a:pt x="386" y="442"/>
                    </a:lnTo>
                    <a:lnTo>
                      <a:pt x="296" y="366"/>
                    </a:lnTo>
                    <a:lnTo>
                      <a:pt x="216" y="298"/>
                    </a:lnTo>
                    <a:lnTo>
                      <a:pt x="146" y="238"/>
                    </a:lnTo>
                    <a:lnTo>
                      <a:pt x="90" y="184"/>
                    </a:lnTo>
                    <a:lnTo>
                      <a:pt x="66" y="160"/>
                    </a:lnTo>
                    <a:lnTo>
                      <a:pt x="46" y="136"/>
                    </a:lnTo>
                    <a:lnTo>
                      <a:pt x="30" y="116"/>
                    </a:lnTo>
                    <a:lnTo>
                      <a:pt x="16" y="96"/>
                    </a:lnTo>
                    <a:lnTo>
                      <a:pt x="8" y="80"/>
                    </a:lnTo>
                    <a:lnTo>
                      <a:pt x="2" y="64"/>
                    </a:lnTo>
                    <a:lnTo>
                      <a:pt x="0" y="50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6" y="4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52" y="0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6" y="14"/>
                    </a:lnTo>
                    <a:lnTo>
                      <a:pt x="104" y="26"/>
                    </a:lnTo>
                    <a:lnTo>
                      <a:pt x="112" y="32"/>
                    </a:lnTo>
                    <a:lnTo>
                      <a:pt x="112" y="32"/>
                    </a:lnTo>
                    <a:lnTo>
                      <a:pt x="116" y="38"/>
                    </a:lnTo>
                    <a:lnTo>
                      <a:pt x="118" y="42"/>
                    </a:lnTo>
                    <a:lnTo>
                      <a:pt x="118" y="48"/>
                    </a:lnTo>
                    <a:lnTo>
                      <a:pt x="116" y="52"/>
                    </a:lnTo>
                    <a:lnTo>
                      <a:pt x="116" y="52"/>
                    </a:lnTo>
                    <a:lnTo>
                      <a:pt x="112" y="54"/>
                    </a:lnTo>
                    <a:lnTo>
                      <a:pt x="108" y="56"/>
                    </a:lnTo>
                    <a:lnTo>
                      <a:pt x="102" y="54"/>
                    </a:lnTo>
                    <a:lnTo>
                      <a:pt x="96" y="50"/>
                    </a:lnTo>
                    <a:lnTo>
                      <a:pt x="96" y="50"/>
                    </a:lnTo>
                    <a:lnTo>
                      <a:pt x="88" y="44"/>
                    </a:lnTo>
                    <a:lnTo>
                      <a:pt x="76" y="36"/>
                    </a:lnTo>
                    <a:lnTo>
                      <a:pt x="62" y="30"/>
                    </a:lnTo>
                    <a:lnTo>
                      <a:pt x="56" y="28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44" y="30"/>
                    </a:lnTo>
                    <a:lnTo>
                      <a:pt x="38" y="34"/>
                    </a:lnTo>
                    <a:lnTo>
                      <a:pt x="34" y="4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30" y="58"/>
                    </a:lnTo>
                    <a:lnTo>
                      <a:pt x="30" y="62"/>
                    </a:lnTo>
                    <a:lnTo>
                      <a:pt x="34" y="76"/>
                    </a:lnTo>
                    <a:lnTo>
                      <a:pt x="42" y="92"/>
                    </a:lnTo>
                    <a:lnTo>
                      <a:pt x="56" y="110"/>
                    </a:lnTo>
                    <a:lnTo>
                      <a:pt x="72" y="130"/>
                    </a:lnTo>
                    <a:lnTo>
                      <a:pt x="94" y="154"/>
                    </a:lnTo>
                    <a:lnTo>
                      <a:pt x="144" y="202"/>
                    </a:lnTo>
                    <a:lnTo>
                      <a:pt x="202" y="256"/>
                    </a:lnTo>
                    <a:lnTo>
                      <a:pt x="266" y="312"/>
                    </a:lnTo>
                    <a:lnTo>
                      <a:pt x="400" y="424"/>
                    </a:lnTo>
                    <a:lnTo>
                      <a:pt x="400" y="424"/>
                    </a:lnTo>
                    <a:lnTo>
                      <a:pt x="510" y="514"/>
                    </a:lnTo>
                    <a:lnTo>
                      <a:pt x="608" y="600"/>
                    </a:lnTo>
                    <a:lnTo>
                      <a:pt x="608" y="600"/>
                    </a:lnTo>
                    <a:lnTo>
                      <a:pt x="654" y="640"/>
                    </a:lnTo>
                    <a:lnTo>
                      <a:pt x="694" y="672"/>
                    </a:lnTo>
                    <a:lnTo>
                      <a:pt x="730" y="698"/>
                    </a:lnTo>
                    <a:lnTo>
                      <a:pt x="758" y="716"/>
                    </a:lnTo>
                    <a:lnTo>
                      <a:pt x="782" y="728"/>
                    </a:lnTo>
                    <a:lnTo>
                      <a:pt x="800" y="736"/>
                    </a:lnTo>
                    <a:lnTo>
                      <a:pt x="816" y="740"/>
                    </a:lnTo>
                    <a:lnTo>
                      <a:pt x="826" y="742"/>
                    </a:lnTo>
                    <a:lnTo>
                      <a:pt x="826" y="742"/>
                    </a:lnTo>
                    <a:lnTo>
                      <a:pt x="838" y="742"/>
                    </a:lnTo>
                    <a:lnTo>
                      <a:pt x="840" y="740"/>
                    </a:lnTo>
                    <a:lnTo>
                      <a:pt x="840" y="740"/>
                    </a:lnTo>
                    <a:lnTo>
                      <a:pt x="840" y="740"/>
                    </a:lnTo>
                    <a:lnTo>
                      <a:pt x="844" y="736"/>
                    </a:lnTo>
                    <a:lnTo>
                      <a:pt x="850" y="736"/>
                    </a:lnTo>
                    <a:lnTo>
                      <a:pt x="854" y="738"/>
                    </a:lnTo>
                    <a:lnTo>
                      <a:pt x="860" y="740"/>
                    </a:lnTo>
                    <a:lnTo>
                      <a:pt x="860" y="740"/>
                    </a:lnTo>
                    <a:lnTo>
                      <a:pt x="864" y="744"/>
                    </a:lnTo>
                    <a:lnTo>
                      <a:pt x="868" y="750"/>
                    </a:lnTo>
                    <a:lnTo>
                      <a:pt x="868" y="756"/>
                    </a:lnTo>
                    <a:lnTo>
                      <a:pt x="866" y="760"/>
                    </a:lnTo>
                    <a:lnTo>
                      <a:pt x="866" y="760"/>
                    </a:lnTo>
                    <a:lnTo>
                      <a:pt x="866" y="762"/>
                    </a:lnTo>
                    <a:lnTo>
                      <a:pt x="866" y="762"/>
                    </a:lnTo>
                    <a:close/>
                  </a:path>
                </a:pathLst>
              </a:custGeom>
              <a:solidFill>
                <a:srgbClr val="F7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  <p:sp>
            <p:nvSpPr>
              <p:cNvPr id="69" name="Freeform 68"/>
              <p:cNvSpPr>
                <a:spLocks/>
              </p:cNvSpPr>
              <p:nvPr/>
            </p:nvSpPr>
            <p:spPr bwMode="auto">
              <a:xfrm>
                <a:off x="12220575" y="4452938"/>
                <a:ext cx="895350" cy="765175"/>
              </a:xfrm>
              <a:custGeom>
                <a:avLst/>
                <a:gdLst>
                  <a:gd name="T0" fmla="*/ 562 w 564"/>
                  <a:gd name="T1" fmla="*/ 480 h 482"/>
                  <a:gd name="T2" fmla="*/ 562 w 564"/>
                  <a:gd name="T3" fmla="*/ 480 h 482"/>
                  <a:gd name="T4" fmla="*/ 562 w 564"/>
                  <a:gd name="T5" fmla="*/ 480 h 482"/>
                  <a:gd name="T6" fmla="*/ 562 w 564"/>
                  <a:gd name="T7" fmla="*/ 480 h 482"/>
                  <a:gd name="T8" fmla="*/ 558 w 564"/>
                  <a:gd name="T9" fmla="*/ 482 h 482"/>
                  <a:gd name="T10" fmla="*/ 552 w 564"/>
                  <a:gd name="T11" fmla="*/ 482 h 482"/>
                  <a:gd name="T12" fmla="*/ 546 w 564"/>
                  <a:gd name="T13" fmla="*/ 480 h 482"/>
                  <a:gd name="T14" fmla="*/ 540 w 564"/>
                  <a:gd name="T15" fmla="*/ 474 h 482"/>
                  <a:gd name="T16" fmla="*/ 540 w 564"/>
                  <a:gd name="T17" fmla="*/ 474 h 482"/>
                  <a:gd name="T18" fmla="*/ 508 w 564"/>
                  <a:gd name="T19" fmla="*/ 442 h 482"/>
                  <a:gd name="T20" fmla="*/ 470 w 564"/>
                  <a:gd name="T21" fmla="*/ 408 h 482"/>
                  <a:gd name="T22" fmla="*/ 390 w 564"/>
                  <a:gd name="T23" fmla="*/ 334 h 482"/>
                  <a:gd name="T24" fmla="*/ 302 w 564"/>
                  <a:gd name="T25" fmla="*/ 260 h 482"/>
                  <a:gd name="T26" fmla="*/ 216 w 564"/>
                  <a:gd name="T27" fmla="*/ 188 h 482"/>
                  <a:gd name="T28" fmla="*/ 70 w 564"/>
                  <a:gd name="T29" fmla="*/ 74 h 482"/>
                  <a:gd name="T30" fmla="*/ 8 w 564"/>
                  <a:gd name="T31" fmla="*/ 24 h 482"/>
                  <a:gd name="T32" fmla="*/ 8 w 564"/>
                  <a:gd name="T33" fmla="*/ 24 h 482"/>
                  <a:gd name="T34" fmla="*/ 4 w 564"/>
                  <a:gd name="T35" fmla="*/ 20 h 482"/>
                  <a:gd name="T36" fmla="*/ 0 w 564"/>
                  <a:gd name="T37" fmla="*/ 14 h 482"/>
                  <a:gd name="T38" fmla="*/ 0 w 564"/>
                  <a:gd name="T39" fmla="*/ 8 h 482"/>
                  <a:gd name="T40" fmla="*/ 0 w 564"/>
                  <a:gd name="T41" fmla="*/ 4 h 482"/>
                  <a:gd name="T42" fmla="*/ 0 w 564"/>
                  <a:gd name="T43" fmla="*/ 4 h 482"/>
                  <a:gd name="T44" fmla="*/ 4 w 564"/>
                  <a:gd name="T45" fmla="*/ 0 h 482"/>
                  <a:gd name="T46" fmla="*/ 10 w 564"/>
                  <a:gd name="T47" fmla="*/ 0 h 482"/>
                  <a:gd name="T48" fmla="*/ 16 w 564"/>
                  <a:gd name="T49" fmla="*/ 2 h 482"/>
                  <a:gd name="T50" fmla="*/ 22 w 564"/>
                  <a:gd name="T51" fmla="*/ 4 h 482"/>
                  <a:gd name="T52" fmla="*/ 22 w 564"/>
                  <a:gd name="T53" fmla="*/ 4 h 482"/>
                  <a:gd name="T54" fmla="*/ 88 w 564"/>
                  <a:gd name="T55" fmla="*/ 56 h 482"/>
                  <a:gd name="T56" fmla="*/ 234 w 564"/>
                  <a:gd name="T57" fmla="*/ 174 h 482"/>
                  <a:gd name="T58" fmla="*/ 320 w 564"/>
                  <a:gd name="T59" fmla="*/ 244 h 482"/>
                  <a:gd name="T60" fmla="*/ 408 w 564"/>
                  <a:gd name="T61" fmla="*/ 318 h 482"/>
                  <a:gd name="T62" fmla="*/ 490 w 564"/>
                  <a:gd name="T63" fmla="*/ 392 h 482"/>
                  <a:gd name="T64" fmla="*/ 526 w 564"/>
                  <a:gd name="T65" fmla="*/ 426 h 482"/>
                  <a:gd name="T66" fmla="*/ 558 w 564"/>
                  <a:gd name="T67" fmla="*/ 460 h 482"/>
                  <a:gd name="T68" fmla="*/ 558 w 564"/>
                  <a:gd name="T69" fmla="*/ 460 h 482"/>
                  <a:gd name="T70" fmla="*/ 562 w 564"/>
                  <a:gd name="T71" fmla="*/ 464 h 482"/>
                  <a:gd name="T72" fmla="*/ 564 w 564"/>
                  <a:gd name="T73" fmla="*/ 470 h 482"/>
                  <a:gd name="T74" fmla="*/ 564 w 564"/>
                  <a:gd name="T75" fmla="*/ 476 h 482"/>
                  <a:gd name="T76" fmla="*/ 562 w 564"/>
                  <a:gd name="T77" fmla="*/ 480 h 482"/>
                  <a:gd name="T78" fmla="*/ 562 w 564"/>
                  <a:gd name="T79" fmla="*/ 48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64" h="482">
                    <a:moveTo>
                      <a:pt x="562" y="480"/>
                    </a:moveTo>
                    <a:lnTo>
                      <a:pt x="562" y="480"/>
                    </a:lnTo>
                    <a:lnTo>
                      <a:pt x="562" y="480"/>
                    </a:lnTo>
                    <a:lnTo>
                      <a:pt x="562" y="480"/>
                    </a:lnTo>
                    <a:lnTo>
                      <a:pt x="558" y="482"/>
                    </a:lnTo>
                    <a:lnTo>
                      <a:pt x="552" y="482"/>
                    </a:lnTo>
                    <a:lnTo>
                      <a:pt x="546" y="480"/>
                    </a:lnTo>
                    <a:lnTo>
                      <a:pt x="540" y="474"/>
                    </a:lnTo>
                    <a:lnTo>
                      <a:pt x="540" y="474"/>
                    </a:lnTo>
                    <a:lnTo>
                      <a:pt x="508" y="442"/>
                    </a:lnTo>
                    <a:lnTo>
                      <a:pt x="470" y="408"/>
                    </a:lnTo>
                    <a:lnTo>
                      <a:pt x="390" y="334"/>
                    </a:lnTo>
                    <a:lnTo>
                      <a:pt x="302" y="260"/>
                    </a:lnTo>
                    <a:lnTo>
                      <a:pt x="216" y="188"/>
                    </a:lnTo>
                    <a:lnTo>
                      <a:pt x="70" y="74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4" y="20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10" y="0"/>
                    </a:lnTo>
                    <a:lnTo>
                      <a:pt x="16" y="2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88" y="56"/>
                    </a:lnTo>
                    <a:lnTo>
                      <a:pt x="234" y="174"/>
                    </a:lnTo>
                    <a:lnTo>
                      <a:pt x="320" y="244"/>
                    </a:lnTo>
                    <a:lnTo>
                      <a:pt x="408" y="318"/>
                    </a:lnTo>
                    <a:lnTo>
                      <a:pt x="490" y="392"/>
                    </a:lnTo>
                    <a:lnTo>
                      <a:pt x="526" y="426"/>
                    </a:lnTo>
                    <a:lnTo>
                      <a:pt x="558" y="460"/>
                    </a:lnTo>
                    <a:lnTo>
                      <a:pt x="558" y="460"/>
                    </a:lnTo>
                    <a:lnTo>
                      <a:pt x="562" y="464"/>
                    </a:lnTo>
                    <a:lnTo>
                      <a:pt x="564" y="470"/>
                    </a:lnTo>
                    <a:lnTo>
                      <a:pt x="564" y="476"/>
                    </a:lnTo>
                    <a:lnTo>
                      <a:pt x="562" y="480"/>
                    </a:lnTo>
                    <a:lnTo>
                      <a:pt x="562" y="480"/>
                    </a:lnTo>
                    <a:close/>
                  </a:path>
                </a:pathLst>
              </a:custGeom>
              <a:solidFill>
                <a:srgbClr val="F7E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AU" sz="1202" dirty="0"/>
              </a:p>
            </p:txBody>
          </p:sp>
        </p:grpSp>
        <p:sp>
          <p:nvSpPr>
            <p:cNvPr id="6" name="TextBox 78"/>
            <p:cNvSpPr txBox="1"/>
            <p:nvPr/>
          </p:nvSpPr>
          <p:spPr>
            <a:xfrm rot="3156079">
              <a:off x="7175058" y="5538396"/>
              <a:ext cx="2858128" cy="48611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54084" tIns="0" rIns="54084" bIns="0" rtlCol="0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/>
              <a:r>
                <a:rPr lang="en-US" altLang="ko-KR" dirty="0" err="1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Seu</a:t>
              </a:r>
              <a:r>
                <a:rPr lang="en-US" altLang="ko-KR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altLang="ko-KR" dirty="0" err="1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Título</a:t>
              </a:r>
              <a:r>
                <a:rPr lang="en-US" altLang="ko-KR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Aqui</a:t>
              </a:r>
              <a:endParaRPr lang="ko-KR" altLang="en-US" dirty="0">
                <a:solidFill>
                  <a:schemeClr val="bg1"/>
                </a:solidFill>
                <a:latin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" name="TextBox 79"/>
            <p:cNvSpPr txBox="1"/>
            <p:nvPr/>
          </p:nvSpPr>
          <p:spPr>
            <a:xfrm rot="4466550">
              <a:off x="5790393" y="6242339"/>
              <a:ext cx="2858128" cy="48611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54084" tIns="0" rIns="54084" bIns="0" rtlCol="0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/>
              <a:r>
                <a:rPr lang="en-US" altLang="ko-KR" dirty="0" err="1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Seu</a:t>
              </a:r>
              <a:r>
                <a:rPr lang="en-US" altLang="ko-KR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altLang="ko-KR" dirty="0" err="1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Título</a:t>
              </a:r>
              <a:r>
                <a:rPr lang="en-US" altLang="ko-KR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Aqui</a:t>
              </a:r>
              <a:endParaRPr lang="ko-KR" altLang="en-US" dirty="0">
                <a:solidFill>
                  <a:schemeClr val="bg1"/>
                </a:solidFill>
                <a:latin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" name="TextBox 80"/>
            <p:cNvSpPr txBox="1"/>
            <p:nvPr/>
          </p:nvSpPr>
          <p:spPr>
            <a:xfrm rot="5962906">
              <a:off x="4279137" y="6360164"/>
              <a:ext cx="2858128" cy="48611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54084" tIns="0" rIns="54084" bIns="0" rtlCol="0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/>
              <a:r>
                <a:rPr lang="en-US" altLang="ko-KR" dirty="0" err="1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Seu</a:t>
              </a:r>
              <a:r>
                <a:rPr lang="en-US" altLang="ko-KR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altLang="ko-KR" dirty="0" err="1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Título</a:t>
              </a:r>
              <a:r>
                <a:rPr lang="en-US" altLang="ko-KR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Aqui</a:t>
              </a:r>
              <a:endParaRPr lang="ko-KR" altLang="en-US" dirty="0">
                <a:solidFill>
                  <a:schemeClr val="bg1"/>
                </a:solidFill>
                <a:latin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6632713" y="867894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6" name="Rectangle 75"/>
          <p:cNvSpPr>
            <a:spLocks noChangeArrowheads="1"/>
          </p:cNvSpPr>
          <p:nvPr/>
        </p:nvSpPr>
        <p:spPr bwMode="auto">
          <a:xfrm>
            <a:off x="6632713" y="1330628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77" name="Oval 76"/>
          <p:cNvSpPr/>
          <p:nvPr/>
        </p:nvSpPr>
        <p:spPr>
          <a:xfrm>
            <a:off x="6710350" y="2083968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8" name="Picture 7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1521" y="2297328"/>
            <a:ext cx="304800" cy="304800"/>
          </a:xfrm>
          <a:prstGeom prst="rect">
            <a:avLst/>
          </a:prstGeom>
        </p:spPr>
      </p:pic>
      <p:sp>
        <p:nvSpPr>
          <p:cNvPr id="79" name="Oval 78"/>
          <p:cNvSpPr/>
          <p:nvPr/>
        </p:nvSpPr>
        <p:spPr>
          <a:xfrm>
            <a:off x="6710350" y="3072025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/>
          <p:cNvSpPr/>
          <p:nvPr/>
        </p:nvSpPr>
        <p:spPr>
          <a:xfrm>
            <a:off x="6710350" y="4060601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/>
          <p:cNvSpPr/>
          <p:nvPr/>
        </p:nvSpPr>
        <p:spPr>
          <a:xfrm>
            <a:off x="6710350" y="5046194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2" name="Picture 8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1521" y="3285385"/>
            <a:ext cx="304800" cy="304800"/>
          </a:xfrm>
          <a:prstGeom prst="rect">
            <a:avLst/>
          </a:prstGeom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3710" y="4273961"/>
            <a:ext cx="304800" cy="304800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3710" y="5277026"/>
            <a:ext cx="304800" cy="304800"/>
          </a:xfrm>
          <a:prstGeom prst="rect">
            <a:avLst/>
          </a:prstGeom>
        </p:spPr>
      </p:pic>
      <p:sp>
        <p:nvSpPr>
          <p:cNvPr id="85" name="TextBox 84"/>
          <p:cNvSpPr txBox="1"/>
          <p:nvPr/>
        </p:nvSpPr>
        <p:spPr>
          <a:xfrm>
            <a:off x="7457492" y="208396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86" name="Rectangle 85"/>
          <p:cNvSpPr>
            <a:spLocks noChangeArrowheads="1"/>
          </p:cNvSpPr>
          <p:nvPr/>
        </p:nvSpPr>
        <p:spPr bwMode="auto">
          <a:xfrm>
            <a:off x="7457491" y="231822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7457492" y="307202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88" name="Rectangle 87"/>
          <p:cNvSpPr>
            <a:spLocks noChangeArrowheads="1"/>
          </p:cNvSpPr>
          <p:nvPr/>
        </p:nvSpPr>
        <p:spPr bwMode="auto">
          <a:xfrm>
            <a:off x="7457491" y="330627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7441870" y="405761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90" name="Rectangle 89"/>
          <p:cNvSpPr>
            <a:spLocks noChangeArrowheads="1"/>
          </p:cNvSpPr>
          <p:nvPr/>
        </p:nvSpPr>
        <p:spPr bwMode="auto">
          <a:xfrm>
            <a:off x="7441869" y="429187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7457492" y="500755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92" name="Rectangle 91"/>
          <p:cNvSpPr>
            <a:spLocks noChangeArrowheads="1"/>
          </p:cNvSpPr>
          <p:nvPr/>
        </p:nvSpPr>
        <p:spPr bwMode="auto">
          <a:xfrm>
            <a:off x="7457491" y="524180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65979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/>
          <p:cNvGrpSpPr/>
          <p:nvPr/>
        </p:nvGrpSpPr>
        <p:grpSpPr>
          <a:xfrm>
            <a:off x="3815556" y="1998463"/>
            <a:ext cx="4560888" cy="4009286"/>
            <a:chOff x="3815556" y="1424357"/>
            <a:chExt cx="4560888" cy="4009286"/>
          </a:xfrm>
        </p:grpSpPr>
        <p:grpSp>
          <p:nvGrpSpPr>
            <p:cNvPr id="4" name="Group 3"/>
            <p:cNvGrpSpPr/>
            <p:nvPr/>
          </p:nvGrpSpPr>
          <p:grpSpPr>
            <a:xfrm>
              <a:off x="6007893" y="2379418"/>
              <a:ext cx="552451" cy="3054225"/>
              <a:chOff x="6005513" y="2936001"/>
              <a:chExt cx="552451" cy="3054225"/>
            </a:xfrm>
          </p:grpSpPr>
          <p:sp>
            <p:nvSpPr>
              <p:cNvPr id="21" name="Rectangle 20"/>
              <p:cNvSpPr>
                <a:spLocks noChangeArrowheads="1"/>
              </p:cNvSpPr>
              <p:nvPr/>
            </p:nvSpPr>
            <p:spPr bwMode="auto">
              <a:xfrm>
                <a:off x="6067426" y="4093163"/>
                <a:ext cx="52388" cy="13970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6048376" y="5490163"/>
                <a:ext cx="509588" cy="500063"/>
              </a:xfrm>
              <a:custGeom>
                <a:avLst/>
                <a:gdLst>
                  <a:gd name="T0" fmla="*/ 53 w 106"/>
                  <a:gd name="T1" fmla="*/ 104 h 104"/>
                  <a:gd name="T2" fmla="*/ 0 w 106"/>
                  <a:gd name="T3" fmla="*/ 53 h 104"/>
                  <a:gd name="T4" fmla="*/ 0 w 106"/>
                  <a:gd name="T5" fmla="*/ 4 h 104"/>
                  <a:gd name="T6" fmla="*/ 4 w 106"/>
                  <a:gd name="T7" fmla="*/ 0 h 104"/>
                  <a:gd name="T8" fmla="*/ 16 w 106"/>
                  <a:gd name="T9" fmla="*/ 0 h 104"/>
                  <a:gd name="T10" fmla="*/ 20 w 106"/>
                  <a:gd name="T11" fmla="*/ 4 h 104"/>
                  <a:gd name="T12" fmla="*/ 20 w 106"/>
                  <a:gd name="T13" fmla="*/ 53 h 104"/>
                  <a:gd name="T14" fmla="*/ 53 w 106"/>
                  <a:gd name="T15" fmla="*/ 83 h 104"/>
                  <a:gd name="T16" fmla="*/ 85 w 106"/>
                  <a:gd name="T17" fmla="*/ 53 h 104"/>
                  <a:gd name="T18" fmla="*/ 89 w 106"/>
                  <a:gd name="T19" fmla="*/ 49 h 104"/>
                  <a:gd name="T20" fmla="*/ 102 w 106"/>
                  <a:gd name="T21" fmla="*/ 49 h 104"/>
                  <a:gd name="T22" fmla="*/ 105 w 106"/>
                  <a:gd name="T23" fmla="*/ 50 h 104"/>
                  <a:gd name="T24" fmla="*/ 106 w 106"/>
                  <a:gd name="T25" fmla="*/ 53 h 104"/>
                  <a:gd name="T26" fmla="*/ 53 w 106"/>
                  <a:gd name="T27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104">
                    <a:moveTo>
                      <a:pt x="53" y="104"/>
                    </a:moveTo>
                    <a:cubicBezTo>
                      <a:pt x="24" y="104"/>
                      <a:pt x="1" y="82"/>
                      <a:pt x="0" y="5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9" y="0"/>
                      <a:pt x="20" y="2"/>
                      <a:pt x="20" y="4"/>
                    </a:cubicBezTo>
                    <a:cubicBezTo>
                      <a:pt x="20" y="4"/>
                      <a:pt x="20" y="53"/>
                      <a:pt x="20" y="53"/>
                    </a:cubicBezTo>
                    <a:cubicBezTo>
                      <a:pt x="22" y="70"/>
                      <a:pt x="36" y="83"/>
                      <a:pt x="53" y="83"/>
                    </a:cubicBezTo>
                    <a:cubicBezTo>
                      <a:pt x="70" y="83"/>
                      <a:pt x="84" y="70"/>
                      <a:pt x="85" y="53"/>
                    </a:cubicBezTo>
                    <a:cubicBezTo>
                      <a:pt x="86" y="51"/>
                      <a:pt x="87" y="49"/>
                      <a:pt x="89" y="49"/>
                    </a:cubicBezTo>
                    <a:cubicBezTo>
                      <a:pt x="102" y="49"/>
                      <a:pt x="102" y="49"/>
                      <a:pt x="102" y="49"/>
                    </a:cubicBezTo>
                    <a:cubicBezTo>
                      <a:pt x="103" y="49"/>
                      <a:pt x="104" y="50"/>
                      <a:pt x="105" y="50"/>
                    </a:cubicBezTo>
                    <a:cubicBezTo>
                      <a:pt x="106" y="51"/>
                      <a:pt x="106" y="52"/>
                      <a:pt x="106" y="53"/>
                    </a:cubicBezTo>
                    <a:cubicBezTo>
                      <a:pt x="105" y="82"/>
                      <a:pt x="82" y="104"/>
                      <a:pt x="53" y="10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6005513" y="2936001"/>
                <a:ext cx="177800" cy="417513"/>
              </a:xfrm>
              <a:custGeom>
                <a:avLst/>
                <a:gdLst>
                  <a:gd name="connsiteX0" fmla="*/ 85725 w 177800"/>
                  <a:gd name="connsiteY0" fmla="*/ 0 h 417513"/>
                  <a:gd name="connsiteX1" fmla="*/ 85726 w 177800"/>
                  <a:gd name="connsiteY1" fmla="*/ 0 h 417513"/>
                  <a:gd name="connsiteX2" fmla="*/ 90488 w 177800"/>
                  <a:gd name="connsiteY2" fmla="*/ 0 h 417513"/>
                  <a:gd name="connsiteX3" fmla="*/ 90488 w 177800"/>
                  <a:gd name="connsiteY3" fmla="*/ 0 h 417513"/>
                  <a:gd name="connsiteX4" fmla="*/ 90488 w 177800"/>
                  <a:gd name="connsiteY4" fmla="*/ 3 h 417513"/>
                  <a:gd name="connsiteX5" fmla="*/ 177800 w 177800"/>
                  <a:gd name="connsiteY5" fmla="*/ 417513 h 417513"/>
                  <a:gd name="connsiteX6" fmla="*/ 90488 w 177800"/>
                  <a:gd name="connsiteY6" fmla="*/ 417513 h 417513"/>
                  <a:gd name="connsiteX7" fmla="*/ 85725 w 177800"/>
                  <a:gd name="connsiteY7" fmla="*/ 417513 h 417513"/>
                  <a:gd name="connsiteX8" fmla="*/ 0 w 177800"/>
                  <a:gd name="connsiteY8" fmla="*/ 417513 h 417513"/>
                  <a:gd name="connsiteX9" fmla="*/ 85725 w 177800"/>
                  <a:gd name="connsiteY9" fmla="*/ 3 h 417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800" h="417513">
                    <a:moveTo>
                      <a:pt x="85725" y="0"/>
                    </a:moveTo>
                    <a:lnTo>
                      <a:pt x="85726" y="0"/>
                    </a:lnTo>
                    <a:lnTo>
                      <a:pt x="90488" y="0"/>
                    </a:lnTo>
                    <a:lnTo>
                      <a:pt x="90488" y="0"/>
                    </a:lnTo>
                    <a:lnTo>
                      <a:pt x="90488" y="3"/>
                    </a:lnTo>
                    <a:lnTo>
                      <a:pt x="177800" y="417513"/>
                    </a:lnTo>
                    <a:lnTo>
                      <a:pt x="90488" y="417513"/>
                    </a:lnTo>
                    <a:lnTo>
                      <a:pt x="85725" y="417513"/>
                    </a:lnTo>
                    <a:lnTo>
                      <a:pt x="0" y="417513"/>
                    </a:lnTo>
                    <a:lnTo>
                      <a:pt x="85725" y="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3815556" y="2561981"/>
              <a:ext cx="2282825" cy="1590675"/>
            </a:xfrm>
            <a:custGeom>
              <a:avLst/>
              <a:gdLst>
                <a:gd name="T0" fmla="*/ 475 w 475"/>
                <a:gd name="T1" fmla="*/ 0 h 331"/>
                <a:gd name="T2" fmla="*/ 0 w 475"/>
                <a:gd name="T3" fmla="*/ 275 h 331"/>
                <a:gd name="T4" fmla="*/ 153 w 475"/>
                <a:gd name="T5" fmla="*/ 331 h 331"/>
                <a:gd name="T6" fmla="*/ 453 w 475"/>
                <a:gd name="T7" fmla="*/ 62 h 331"/>
                <a:gd name="T8" fmla="*/ 475 w 475"/>
                <a:gd name="T9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5" h="331">
                  <a:moveTo>
                    <a:pt x="475" y="0"/>
                  </a:moveTo>
                  <a:cubicBezTo>
                    <a:pt x="264" y="0"/>
                    <a:pt x="118" y="76"/>
                    <a:pt x="0" y="275"/>
                  </a:cubicBezTo>
                  <a:cubicBezTo>
                    <a:pt x="18" y="267"/>
                    <a:pt x="100" y="253"/>
                    <a:pt x="153" y="331"/>
                  </a:cubicBezTo>
                  <a:cubicBezTo>
                    <a:pt x="195" y="211"/>
                    <a:pt x="453" y="62"/>
                    <a:pt x="453" y="62"/>
                  </a:cubicBezTo>
                  <a:lnTo>
                    <a:pt x="4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6093619" y="2561981"/>
              <a:ext cx="2282825" cy="1590675"/>
            </a:xfrm>
            <a:custGeom>
              <a:avLst/>
              <a:gdLst>
                <a:gd name="T0" fmla="*/ 0 w 475"/>
                <a:gd name="T1" fmla="*/ 0 h 331"/>
                <a:gd name="T2" fmla="*/ 475 w 475"/>
                <a:gd name="T3" fmla="*/ 275 h 331"/>
                <a:gd name="T4" fmla="*/ 322 w 475"/>
                <a:gd name="T5" fmla="*/ 331 h 331"/>
                <a:gd name="T6" fmla="*/ 22 w 475"/>
                <a:gd name="T7" fmla="*/ 62 h 331"/>
                <a:gd name="T8" fmla="*/ 0 w 475"/>
                <a:gd name="T9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5" h="331">
                  <a:moveTo>
                    <a:pt x="0" y="0"/>
                  </a:moveTo>
                  <a:cubicBezTo>
                    <a:pt x="211" y="0"/>
                    <a:pt x="357" y="76"/>
                    <a:pt x="475" y="275"/>
                  </a:cubicBezTo>
                  <a:cubicBezTo>
                    <a:pt x="457" y="267"/>
                    <a:pt x="375" y="253"/>
                    <a:pt x="322" y="331"/>
                  </a:cubicBezTo>
                  <a:cubicBezTo>
                    <a:pt x="280" y="211"/>
                    <a:pt x="22" y="62"/>
                    <a:pt x="22" y="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6093619" y="2561981"/>
              <a:ext cx="1547813" cy="1590675"/>
            </a:xfrm>
            <a:custGeom>
              <a:avLst/>
              <a:gdLst>
                <a:gd name="T0" fmla="*/ 0 w 322"/>
                <a:gd name="T1" fmla="*/ 0 h 331"/>
                <a:gd name="T2" fmla="*/ 0 w 322"/>
                <a:gd name="T3" fmla="*/ 288 h 331"/>
                <a:gd name="T4" fmla="*/ 322 w 322"/>
                <a:gd name="T5" fmla="*/ 331 h 331"/>
                <a:gd name="T6" fmla="*/ 0 w 322"/>
                <a:gd name="T7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331">
                  <a:moveTo>
                    <a:pt x="0" y="0"/>
                  </a:moveTo>
                  <a:cubicBezTo>
                    <a:pt x="0" y="288"/>
                    <a:pt x="0" y="288"/>
                    <a:pt x="0" y="288"/>
                  </a:cubicBezTo>
                  <a:cubicBezTo>
                    <a:pt x="112" y="288"/>
                    <a:pt x="263" y="285"/>
                    <a:pt x="322" y="331"/>
                  </a:cubicBezTo>
                  <a:cubicBezTo>
                    <a:pt x="243" y="67"/>
                    <a:pt x="149" y="3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550569" y="2561981"/>
              <a:ext cx="1547813" cy="1590675"/>
            </a:xfrm>
            <a:custGeom>
              <a:avLst/>
              <a:gdLst>
                <a:gd name="T0" fmla="*/ 322 w 322"/>
                <a:gd name="T1" fmla="*/ 0 h 331"/>
                <a:gd name="T2" fmla="*/ 322 w 322"/>
                <a:gd name="T3" fmla="*/ 288 h 331"/>
                <a:gd name="T4" fmla="*/ 0 w 322"/>
                <a:gd name="T5" fmla="*/ 331 h 331"/>
                <a:gd name="T6" fmla="*/ 322 w 322"/>
                <a:gd name="T7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2" h="331">
                  <a:moveTo>
                    <a:pt x="322" y="0"/>
                  </a:moveTo>
                  <a:cubicBezTo>
                    <a:pt x="322" y="288"/>
                    <a:pt x="322" y="288"/>
                    <a:pt x="322" y="288"/>
                  </a:cubicBezTo>
                  <a:cubicBezTo>
                    <a:pt x="211" y="288"/>
                    <a:pt x="59" y="285"/>
                    <a:pt x="0" y="331"/>
                  </a:cubicBezTo>
                  <a:cubicBezTo>
                    <a:pt x="79" y="67"/>
                    <a:pt x="173" y="3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" name="Shape 830"/>
            <p:cNvSpPr/>
            <p:nvPr/>
          </p:nvSpPr>
          <p:spPr>
            <a:xfrm>
              <a:off x="5240448" y="1424357"/>
              <a:ext cx="529914" cy="5959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7" h="21600" extrusionOk="0">
                  <a:moveTo>
                    <a:pt x="3163" y="18980"/>
                  </a:moveTo>
                  <a:cubicBezTo>
                    <a:pt x="1208" y="17359"/>
                    <a:pt x="3" y="15121"/>
                    <a:pt x="0" y="12653"/>
                  </a:cubicBezTo>
                  <a:cubicBezTo>
                    <a:pt x="-3" y="10068"/>
                    <a:pt x="1252" y="7771"/>
                    <a:pt x="3465" y="6076"/>
                  </a:cubicBezTo>
                  <a:lnTo>
                    <a:pt x="10799" y="0"/>
                  </a:lnTo>
                  <a:lnTo>
                    <a:pt x="18412" y="6308"/>
                  </a:lnTo>
                  <a:cubicBezTo>
                    <a:pt x="20379" y="7929"/>
                    <a:pt x="21597" y="10173"/>
                    <a:pt x="21597" y="12653"/>
                  </a:cubicBezTo>
                  <a:cubicBezTo>
                    <a:pt x="21597" y="17594"/>
                    <a:pt x="16762" y="21599"/>
                    <a:pt x="10799" y="21600"/>
                  </a:cubicBezTo>
                  <a:cubicBezTo>
                    <a:pt x="7817" y="21600"/>
                    <a:pt x="5116" y="20599"/>
                    <a:pt x="3163" y="1898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/>
              <a:endParaRPr dirty="0"/>
            </a:p>
          </p:txBody>
        </p:sp>
        <p:sp>
          <p:nvSpPr>
            <p:cNvPr id="17" name="Shape 831"/>
            <p:cNvSpPr/>
            <p:nvPr/>
          </p:nvSpPr>
          <p:spPr>
            <a:xfrm>
              <a:off x="7774612" y="2061043"/>
              <a:ext cx="529914" cy="5959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7" h="21600" extrusionOk="0">
                  <a:moveTo>
                    <a:pt x="3163" y="18980"/>
                  </a:moveTo>
                  <a:cubicBezTo>
                    <a:pt x="1208" y="17359"/>
                    <a:pt x="3" y="15121"/>
                    <a:pt x="0" y="12653"/>
                  </a:cubicBezTo>
                  <a:cubicBezTo>
                    <a:pt x="-3" y="10068"/>
                    <a:pt x="1252" y="7771"/>
                    <a:pt x="3465" y="6076"/>
                  </a:cubicBezTo>
                  <a:lnTo>
                    <a:pt x="10799" y="0"/>
                  </a:lnTo>
                  <a:lnTo>
                    <a:pt x="18412" y="6308"/>
                  </a:lnTo>
                  <a:cubicBezTo>
                    <a:pt x="20379" y="7929"/>
                    <a:pt x="21597" y="10173"/>
                    <a:pt x="21597" y="12653"/>
                  </a:cubicBezTo>
                  <a:cubicBezTo>
                    <a:pt x="21597" y="17594"/>
                    <a:pt x="16762" y="21599"/>
                    <a:pt x="10799" y="21600"/>
                  </a:cubicBezTo>
                  <a:cubicBezTo>
                    <a:pt x="7817" y="21600"/>
                    <a:pt x="5116" y="20599"/>
                    <a:pt x="3163" y="1898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/>
              <a:endParaRPr dirty="0"/>
            </a:p>
          </p:txBody>
        </p:sp>
        <p:sp>
          <p:nvSpPr>
            <p:cNvPr id="15" name="Shape 833"/>
            <p:cNvSpPr/>
            <p:nvPr/>
          </p:nvSpPr>
          <p:spPr>
            <a:xfrm>
              <a:off x="6416874" y="1424357"/>
              <a:ext cx="529914" cy="5959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7" h="21600" extrusionOk="0">
                  <a:moveTo>
                    <a:pt x="3163" y="18980"/>
                  </a:moveTo>
                  <a:cubicBezTo>
                    <a:pt x="1208" y="17359"/>
                    <a:pt x="3" y="15121"/>
                    <a:pt x="0" y="12653"/>
                  </a:cubicBezTo>
                  <a:cubicBezTo>
                    <a:pt x="-3" y="10068"/>
                    <a:pt x="1252" y="7771"/>
                    <a:pt x="3465" y="6076"/>
                  </a:cubicBezTo>
                  <a:lnTo>
                    <a:pt x="10799" y="0"/>
                  </a:lnTo>
                  <a:lnTo>
                    <a:pt x="18412" y="6308"/>
                  </a:lnTo>
                  <a:cubicBezTo>
                    <a:pt x="20379" y="7929"/>
                    <a:pt x="21597" y="10173"/>
                    <a:pt x="21597" y="12653"/>
                  </a:cubicBezTo>
                  <a:cubicBezTo>
                    <a:pt x="21597" y="17594"/>
                    <a:pt x="16762" y="21599"/>
                    <a:pt x="10799" y="21600"/>
                  </a:cubicBezTo>
                  <a:cubicBezTo>
                    <a:pt x="7817" y="21600"/>
                    <a:pt x="5116" y="20599"/>
                    <a:pt x="3163" y="1898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/>
              <a:endParaRPr dirty="0"/>
            </a:p>
          </p:txBody>
        </p:sp>
        <p:sp>
          <p:nvSpPr>
            <p:cNvPr id="13" name="Shape 831"/>
            <p:cNvSpPr/>
            <p:nvPr/>
          </p:nvSpPr>
          <p:spPr>
            <a:xfrm>
              <a:off x="3882712" y="2061043"/>
              <a:ext cx="529914" cy="5959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7" h="21600" extrusionOk="0">
                  <a:moveTo>
                    <a:pt x="3163" y="18980"/>
                  </a:moveTo>
                  <a:cubicBezTo>
                    <a:pt x="1208" y="17359"/>
                    <a:pt x="3" y="15121"/>
                    <a:pt x="0" y="12653"/>
                  </a:cubicBezTo>
                  <a:cubicBezTo>
                    <a:pt x="-3" y="10068"/>
                    <a:pt x="1252" y="7771"/>
                    <a:pt x="3465" y="6076"/>
                  </a:cubicBezTo>
                  <a:lnTo>
                    <a:pt x="10799" y="0"/>
                  </a:lnTo>
                  <a:lnTo>
                    <a:pt x="18412" y="6308"/>
                  </a:lnTo>
                  <a:cubicBezTo>
                    <a:pt x="20379" y="7929"/>
                    <a:pt x="21597" y="10173"/>
                    <a:pt x="21597" y="12653"/>
                  </a:cubicBezTo>
                  <a:cubicBezTo>
                    <a:pt x="21597" y="17594"/>
                    <a:pt x="16762" y="21599"/>
                    <a:pt x="10799" y="21600"/>
                  </a:cubicBezTo>
                  <a:cubicBezTo>
                    <a:pt x="7817" y="21600"/>
                    <a:pt x="5116" y="20599"/>
                    <a:pt x="3163" y="18980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/>
              <a:endParaRPr dirty="0"/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352425" y="738288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352425" y="1201022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3731" y="2801124"/>
            <a:ext cx="304800" cy="3048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3005" y="2196448"/>
            <a:ext cx="304800" cy="3048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29431" y="2205924"/>
            <a:ext cx="304800" cy="3048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87169" y="2831287"/>
            <a:ext cx="304800" cy="304800"/>
          </a:xfrm>
          <a:prstGeom prst="rect">
            <a:avLst/>
          </a:prstGeom>
        </p:spPr>
      </p:pic>
      <p:sp>
        <p:nvSpPr>
          <p:cNvPr id="25" name="TextBox 24"/>
          <p:cNvSpPr txBox="1"/>
          <p:nvPr/>
        </p:nvSpPr>
        <p:spPr>
          <a:xfrm>
            <a:off x="36584" y="218730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36583" y="242155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36584" y="3411269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36583" y="3645522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36584" y="4699230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36583" y="4933483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8462170" y="218730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8462169" y="242155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462170" y="3411269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8462169" y="3645522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462170" y="4699230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6" name="Rectangle 35"/>
          <p:cNvSpPr>
            <a:spLocks noChangeArrowheads="1"/>
          </p:cNvSpPr>
          <p:nvPr/>
        </p:nvSpPr>
        <p:spPr bwMode="auto">
          <a:xfrm>
            <a:off x="8462169" y="4933483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15270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/>
        </p:nvGrpSpPr>
        <p:grpSpPr>
          <a:xfrm>
            <a:off x="566211" y="862852"/>
            <a:ext cx="5299751" cy="5132296"/>
            <a:chOff x="4025403" y="1423827"/>
            <a:chExt cx="4141195" cy="4010347"/>
          </a:xfrm>
        </p:grpSpPr>
        <p:sp>
          <p:nvSpPr>
            <p:cNvPr id="4" name="Freeform 3"/>
            <p:cNvSpPr>
              <a:spLocks/>
            </p:cNvSpPr>
            <p:nvPr/>
          </p:nvSpPr>
          <p:spPr bwMode="auto">
            <a:xfrm rot="607970">
              <a:off x="5507868" y="1821837"/>
              <a:ext cx="1125366" cy="1477041"/>
            </a:xfrm>
            <a:custGeom>
              <a:avLst/>
              <a:gdLst>
                <a:gd name="T0" fmla="*/ 524 w 524"/>
                <a:gd name="T1" fmla="*/ 526 h 688"/>
                <a:gd name="T2" fmla="*/ 0 w 524"/>
                <a:gd name="T3" fmla="*/ 0 h 688"/>
                <a:gd name="T4" fmla="*/ 0 w 524"/>
                <a:gd name="T5" fmla="*/ 108 h 688"/>
                <a:gd name="T6" fmla="*/ 24 w 524"/>
                <a:gd name="T7" fmla="*/ 96 h 688"/>
                <a:gd name="T8" fmla="*/ 31 w 524"/>
                <a:gd name="T9" fmla="*/ 91 h 688"/>
                <a:gd name="T10" fmla="*/ 31 w 524"/>
                <a:gd name="T11" fmla="*/ 91 h 688"/>
                <a:gd name="T12" fmla="*/ 31 w 524"/>
                <a:gd name="T13" fmla="*/ 91 h 688"/>
                <a:gd name="T14" fmla="*/ 70 w 524"/>
                <a:gd name="T15" fmla="*/ 77 h 688"/>
                <a:gd name="T16" fmla="*/ 145 w 524"/>
                <a:gd name="T17" fmla="*/ 147 h 688"/>
                <a:gd name="T18" fmla="*/ 76 w 524"/>
                <a:gd name="T19" fmla="*/ 222 h 688"/>
                <a:gd name="T20" fmla="*/ 28 w 524"/>
                <a:gd name="T21" fmla="*/ 207 h 688"/>
                <a:gd name="T22" fmla="*/ 20 w 524"/>
                <a:gd name="T23" fmla="*/ 199 h 688"/>
                <a:gd name="T24" fmla="*/ 0 w 524"/>
                <a:gd name="T25" fmla="*/ 188 h 688"/>
                <a:gd name="T26" fmla="*/ 0 w 524"/>
                <a:gd name="T27" fmla="*/ 282 h 688"/>
                <a:gd name="T28" fmla="*/ 242 w 524"/>
                <a:gd name="T29" fmla="*/ 526 h 688"/>
                <a:gd name="T30" fmla="*/ 242 w 524"/>
                <a:gd name="T31" fmla="*/ 532 h 688"/>
                <a:gd name="T32" fmla="*/ 345 w 524"/>
                <a:gd name="T33" fmla="*/ 532 h 688"/>
                <a:gd name="T34" fmla="*/ 335 w 524"/>
                <a:gd name="T35" fmla="*/ 568 h 688"/>
                <a:gd name="T36" fmla="*/ 329 w 524"/>
                <a:gd name="T37" fmla="*/ 575 h 688"/>
                <a:gd name="T38" fmla="*/ 329 w 524"/>
                <a:gd name="T39" fmla="*/ 576 h 688"/>
                <a:gd name="T40" fmla="*/ 329 w 524"/>
                <a:gd name="T41" fmla="*/ 576 h 688"/>
                <a:gd name="T42" fmla="*/ 317 w 524"/>
                <a:gd name="T43" fmla="*/ 615 h 688"/>
                <a:gd name="T44" fmla="*/ 390 w 524"/>
                <a:gd name="T45" fmla="*/ 688 h 688"/>
                <a:gd name="T46" fmla="*/ 463 w 524"/>
                <a:gd name="T47" fmla="*/ 615 h 688"/>
                <a:gd name="T48" fmla="*/ 445 w 524"/>
                <a:gd name="T49" fmla="*/ 568 h 688"/>
                <a:gd name="T50" fmla="*/ 437 w 524"/>
                <a:gd name="T51" fmla="*/ 560 h 688"/>
                <a:gd name="T52" fmla="*/ 424 w 524"/>
                <a:gd name="T53" fmla="*/ 532 h 688"/>
                <a:gd name="T54" fmla="*/ 523 w 524"/>
                <a:gd name="T55" fmla="*/ 532 h 688"/>
                <a:gd name="T56" fmla="*/ 524 w 524"/>
                <a:gd name="T57" fmla="*/ 526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4" h="688">
                  <a:moveTo>
                    <a:pt x="524" y="526"/>
                  </a:moveTo>
                  <a:cubicBezTo>
                    <a:pt x="524" y="236"/>
                    <a:pt x="289" y="2"/>
                    <a:pt x="0" y="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7" y="107"/>
                    <a:pt x="15" y="103"/>
                    <a:pt x="24" y="96"/>
                  </a:cubicBezTo>
                  <a:cubicBezTo>
                    <a:pt x="26" y="94"/>
                    <a:pt x="28" y="93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42" y="83"/>
                    <a:pt x="55" y="78"/>
                    <a:pt x="70" y="77"/>
                  </a:cubicBezTo>
                  <a:cubicBezTo>
                    <a:pt x="110" y="75"/>
                    <a:pt x="144" y="107"/>
                    <a:pt x="145" y="147"/>
                  </a:cubicBezTo>
                  <a:cubicBezTo>
                    <a:pt x="147" y="187"/>
                    <a:pt x="116" y="220"/>
                    <a:pt x="76" y="222"/>
                  </a:cubicBezTo>
                  <a:cubicBezTo>
                    <a:pt x="58" y="223"/>
                    <a:pt x="41" y="217"/>
                    <a:pt x="28" y="207"/>
                  </a:cubicBezTo>
                  <a:cubicBezTo>
                    <a:pt x="25" y="204"/>
                    <a:pt x="22" y="202"/>
                    <a:pt x="20" y="199"/>
                  </a:cubicBezTo>
                  <a:cubicBezTo>
                    <a:pt x="20" y="199"/>
                    <a:pt x="11" y="191"/>
                    <a:pt x="0" y="188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134" y="283"/>
                    <a:pt x="242" y="392"/>
                    <a:pt x="242" y="526"/>
                  </a:cubicBezTo>
                  <a:cubicBezTo>
                    <a:pt x="242" y="528"/>
                    <a:pt x="242" y="530"/>
                    <a:pt x="242" y="532"/>
                  </a:cubicBezTo>
                  <a:cubicBezTo>
                    <a:pt x="345" y="532"/>
                    <a:pt x="345" y="532"/>
                    <a:pt x="345" y="532"/>
                  </a:cubicBezTo>
                  <a:cubicBezTo>
                    <a:pt x="347" y="541"/>
                    <a:pt x="345" y="553"/>
                    <a:pt x="335" y="568"/>
                  </a:cubicBezTo>
                  <a:cubicBezTo>
                    <a:pt x="333" y="570"/>
                    <a:pt x="331" y="573"/>
                    <a:pt x="329" y="575"/>
                  </a:cubicBezTo>
                  <a:cubicBezTo>
                    <a:pt x="329" y="575"/>
                    <a:pt x="329" y="575"/>
                    <a:pt x="329" y="576"/>
                  </a:cubicBezTo>
                  <a:cubicBezTo>
                    <a:pt x="329" y="576"/>
                    <a:pt x="329" y="576"/>
                    <a:pt x="329" y="576"/>
                  </a:cubicBezTo>
                  <a:cubicBezTo>
                    <a:pt x="322" y="587"/>
                    <a:pt x="317" y="601"/>
                    <a:pt x="317" y="615"/>
                  </a:cubicBezTo>
                  <a:cubicBezTo>
                    <a:pt x="317" y="655"/>
                    <a:pt x="350" y="688"/>
                    <a:pt x="390" y="688"/>
                  </a:cubicBezTo>
                  <a:cubicBezTo>
                    <a:pt x="430" y="688"/>
                    <a:pt x="463" y="655"/>
                    <a:pt x="463" y="615"/>
                  </a:cubicBezTo>
                  <a:cubicBezTo>
                    <a:pt x="463" y="597"/>
                    <a:pt x="456" y="581"/>
                    <a:pt x="445" y="568"/>
                  </a:cubicBezTo>
                  <a:cubicBezTo>
                    <a:pt x="443" y="565"/>
                    <a:pt x="440" y="562"/>
                    <a:pt x="437" y="560"/>
                  </a:cubicBezTo>
                  <a:cubicBezTo>
                    <a:pt x="437" y="560"/>
                    <a:pt x="424" y="547"/>
                    <a:pt x="424" y="532"/>
                  </a:cubicBezTo>
                  <a:cubicBezTo>
                    <a:pt x="523" y="532"/>
                    <a:pt x="523" y="532"/>
                    <a:pt x="523" y="532"/>
                  </a:cubicBezTo>
                  <a:cubicBezTo>
                    <a:pt x="524" y="530"/>
                    <a:pt x="524" y="528"/>
                    <a:pt x="524" y="526"/>
                  </a:cubicBezTo>
                  <a:close/>
                </a:path>
              </a:pathLst>
            </a:custGeom>
            <a:solidFill>
              <a:schemeClr val="accent2"/>
            </a:solidFill>
            <a:ln w="38100">
              <a:solidFill>
                <a:schemeClr val="bg1"/>
              </a:solidFill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sz="1013"/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 rot="607970">
              <a:off x="4419944" y="1653594"/>
              <a:ext cx="1448187" cy="1141597"/>
            </a:xfrm>
            <a:custGeom>
              <a:avLst/>
              <a:gdLst>
                <a:gd name="T0" fmla="*/ 597 w 674"/>
                <a:gd name="T1" fmla="*/ 77 h 532"/>
                <a:gd name="T2" fmla="*/ 558 w 674"/>
                <a:gd name="T3" fmla="*/ 91 h 532"/>
                <a:gd name="T4" fmla="*/ 558 w 674"/>
                <a:gd name="T5" fmla="*/ 91 h 532"/>
                <a:gd name="T6" fmla="*/ 558 w 674"/>
                <a:gd name="T7" fmla="*/ 91 h 532"/>
                <a:gd name="T8" fmla="*/ 551 w 674"/>
                <a:gd name="T9" fmla="*/ 96 h 532"/>
                <a:gd name="T10" fmla="*/ 527 w 674"/>
                <a:gd name="T11" fmla="*/ 108 h 532"/>
                <a:gd name="T12" fmla="*/ 527 w 674"/>
                <a:gd name="T13" fmla="*/ 0 h 532"/>
                <a:gd name="T14" fmla="*/ 525 w 674"/>
                <a:gd name="T15" fmla="*/ 0 h 532"/>
                <a:gd name="T16" fmla="*/ 0 w 674"/>
                <a:gd name="T17" fmla="*/ 526 h 532"/>
                <a:gd name="T18" fmla="*/ 0 w 674"/>
                <a:gd name="T19" fmla="*/ 532 h 532"/>
                <a:gd name="T20" fmla="*/ 97 w 674"/>
                <a:gd name="T21" fmla="*/ 532 h 532"/>
                <a:gd name="T22" fmla="*/ 86 w 674"/>
                <a:gd name="T23" fmla="*/ 504 h 532"/>
                <a:gd name="T24" fmla="*/ 80 w 674"/>
                <a:gd name="T25" fmla="*/ 496 h 532"/>
                <a:gd name="T26" fmla="*/ 80 w 674"/>
                <a:gd name="T27" fmla="*/ 496 h 532"/>
                <a:gd name="T28" fmla="*/ 80 w 674"/>
                <a:gd name="T29" fmla="*/ 496 h 532"/>
                <a:gd name="T30" fmla="*/ 68 w 674"/>
                <a:gd name="T31" fmla="*/ 457 h 532"/>
                <a:gd name="T32" fmla="*/ 141 w 674"/>
                <a:gd name="T33" fmla="*/ 384 h 532"/>
                <a:gd name="T34" fmla="*/ 214 w 674"/>
                <a:gd name="T35" fmla="*/ 457 h 532"/>
                <a:gd name="T36" fmla="*/ 196 w 674"/>
                <a:gd name="T37" fmla="*/ 504 h 532"/>
                <a:gd name="T38" fmla="*/ 188 w 674"/>
                <a:gd name="T39" fmla="*/ 512 h 532"/>
                <a:gd name="T40" fmla="*/ 176 w 674"/>
                <a:gd name="T41" fmla="*/ 532 h 532"/>
                <a:gd name="T42" fmla="*/ 282 w 674"/>
                <a:gd name="T43" fmla="*/ 532 h 532"/>
                <a:gd name="T44" fmla="*/ 281 w 674"/>
                <a:gd name="T45" fmla="*/ 526 h 532"/>
                <a:gd name="T46" fmla="*/ 525 w 674"/>
                <a:gd name="T47" fmla="*/ 282 h 532"/>
                <a:gd name="T48" fmla="*/ 527 w 674"/>
                <a:gd name="T49" fmla="*/ 282 h 532"/>
                <a:gd name="T50" fmla="*/ 527 w 674"/>
                <a:gd name="T51" fmla="*/ 188 h 532"/>
                <a:gd name="T52" fmla="*/ 547 w 674"/>
                <a:gd name="T53" fmla="*/ 199 h 532"/>
                <a:gd name="T54" fmla="*/ 555 w 674"/>
                <a:gd name="T55" fmla="*/ 207 h 532"/>
                <a:gd name="T56" fmla="*/ 603 w 674"/>
                <a:gd name="T57" fmla="*/ 222 h 532"/>
                <a:gd name="T58" fmla="*/ 672 w 674"/>
                <a:gd name="T59" fmla="*/ 147 h 532"/>
                <a:gd name="T60" fmla="*/ 597 w 674"/>
                <a:gd name="T61" fmla="*/ 77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4" h="532">
                  <a:moveTo>
                    <a:pt x="597" y="77"/>
                  </a:moveTo>
                  <a:cubicBezTo>
                    <a:pt x="582" y="78"/>
                    <a:pt x="569" y="83"/>
                    <a:pt x="558" y="91"/>
                  </a:cubicBezTo>
                  <a:cubicBezTo>
                    <a:pt x="558" y="91"/>
                    <a:pt x="558" y="91"/>
                    <a:pt x="558" y="91"/>
                  </a:cubicBezTo>
                  <a:cubicBezTo>
                    <a:pt x="558" y="91"/>
                    <a:pt x="558" y="91"/>
                    <a:pt x="558" y="91"/>
                  </a:cubicBezTo>
                  <a:cubicBezTo>
                    <a:pt x="555" y="93"/>
                    <a:pt x="553" y="94"/>
                    <a:pt x="551" y="96"/>
                  </a:cubicBezTo>
                  <a:cubicBezTo>
                    <a:pt x="542" y="103"/>
                    <a:pt x="534" y="107"/>
                    <a:pt x="527" y="108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27" y="0"/>
                    <a:pt x="526" y="0"/>
                    <a:pt x="525" y="0"/>
                  </a:cubicBezTo>
                  <a:cubicBezTo>
                    <a:pt x="235" y="0"/>
                    <a:pt x="0" y="236"/>
                    <a:pt x="0" y="526"/>
                  </a:cubicBezTo>
                  <a:cubicBezTo>
                    <a:pt x="0" y="528"/>
                    <a:pt x="0" y="530"/>
                    <a:pt x="0" y="532"/>
                  </a:cubicBezTo>
                  <a:cubicBezTo>
                    <a:pt x="97" y="532"/>
                    <a:pt x="97" y="532"/>
                    <a:pt x="97" y="532"/>
                  </a:cubicBezTo>
                  <a:cubicBezTo>
                    <a:pt x="97" y="525"/>
                    <a:pt x="94" y="515"/>
                    <a:pt x="86" y="504"/>
                  </a:cubicBezTo>
                  <a:cubicBezTo>
                    <a:pt x="84" y="501"/>
                    <a:pt x="82" y="499"/>
                    <a:pt x="80" y="496"/>
                  </a:cubicBezTo>
                  <a:cubicBezTo>
                    <a:pt x="80" y="496"/>
                    <a:pt x="80" y="496"/>
                    <a:pt x="80" y="496"/>
                  </a:cubicBezTo>
                  <a:cubicBezTo>
                    <a:pt x="80" y="496"/>
                    <a:pt x="80" y="496"/>
                    <a:pt x="80" y="496"/>
                  </a:cubicBezTo>
                  <a:cubicBezTo>
                    <a:pt x="73" y="485"/>
                    <a:pt x="68" y="471"/>
                    <a:pt x="68" y="457"/>
                  </a:cubicBezTo>
                  <a:cubicBezTo>
                    <a:pt x="68" y="417"/>
                    <a:pt x="101" y="384"/>
                    <a:pt x="141" y="384"/>
                  </a:cubicBezTo>
                  <a:cubicBezTo>
                    <a:pt x="181" y="384"/>
                    <a:pt x="214" y="417"/>
                    <a:pt x="214" y="457"/>
                  </a:cubicBezTo>
                  <a:cubicBezTo>
                    <a:pt x="214" y="475"/>
                    <a:pt x="207" y="491"/>
                    <a:pt x="196" y="504"/>
                  </a:cubicBezTo>
                  <a:cubicBezTo>
                    <a:pt x="194" y="507"/>
                    <a:pt x="191" y="509"/>
                    <a:pt x="188" y="512"/>
                  </a:cubicBezTo>
                  <a:cubicBezTo>
                    <a:pt x="188" y="512"/>
                    <a:pt x="179" y="521"/>
                    <a:pt x="176" y="532"/>
                  </a:cubicBezTo>
                  <a:cubicBezTo>
                    <a:pt x="282" y="532"/>
                    <a:pt x="282" y="532"/>
                    <a:pt x="282" y="532"/>
                  </a:cubicBezTo>
                  <a:cubicBezTo>
                    <a:pt x="281" y="530"/>
                    <a:pt x="281" y="528"/>
                    <a:pt x="281" y="526"/>
                  </a:cubicBezTo>
                  <a:cubicBezTo>
                    <a:pt x="281" y="391"/>
                    <a:pt x="391" y="282"/>
                    <a:pt x="525" y="282"/>
                  </a:cubicBezTo>
                  <a:cubicBezTo>
                    <a:pt x="526" y="282"/>
                    <a:pt x="527" y="282"/>
                    <a:pt x="527" y="282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38" y="191"/>
                    <a:pt x="547" y="199"/>
                    <a:pt x="547" y="199"/>
                  </a:cubicBezTo>
                  <a:cubicBezTo>
                    <a:pt x="549" y="202"/>
                    <a:pt x="552" y="204"/>
                    <a:pt x="555" y="207"/>
                  </a:cubicBezTo>
                  <a:cubicBezTo>
                    <a:pt x="568" y="217"/>
                    <a:pt x="585" y="223"/>
                    <a:pt x="603" y="222"/>
                  </a:cubicBezTo>
                  <a:cubicBezTo>
                    <a:pt x="643" y="220"/>
                    <a:pt x="674" y="187"/>
                    <a:pt x="672" y="147"/>
                  </a:cubicBezTo>
                  <a:cubicBezTo>
                    <a:pt x="671" y="107"/>
                    <a:pt x="637" y="75"/>
                    <a:pt x="597" y="77"/>
                  </a:cubicBezTo>
                  <a:close/>
                </a:path>
              </a:pathLst>
            </a:cu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sz="1013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 rot="607970">
              <a:off x="4251863" y="2434899"/>
              <a:ext cx="1132580" cy="1431955"/>
            </a:xfrm>
            <a:custGeom>
              <a:avLst/>
              <a:gdLst>
                <a:gd name="T0" fmla="*/ 487 w 527"/>
                <a:gd name="T1" fmla="*/ 583 h 667"/>
                <a:gd name="T2" fmla="*/ 478 w 527"/>
                <a:gd name="T3" fmla="*/ 591 h 667"/>
                <a:gd name="T4" fmla="*/ 431 w 527"/>
                <a:gd name="T5" fmla="*/ 606 h 667"/>
                <a:gd name="T6" fmla="*/ 361 w 527"/>
                <a:gd name="T7" fmla="*/ 531 h 667"/>
                <a:gd name="T8" fmla="*/ 437 w 527"/>
                <a:gd name="T9" fmla="*/ 461 h 667"/>
                <a:gd name="T10" fmla="*/ 476 w 527"/>
                <a:gd name="T11" fmla="*/ 475 h 667"/>
                <a:gd name="T12" fmla="*/ 476 w 527"/>
                <a:gd name="T13" fmla="*/ 475 h 667"/>
                <a:gd name="T14" fmla="*/ 476 w 527"/>
                <a:gd name="T15" fmla="*/ 475 h 667"/>
                <a:gd name="T16" fmla="*/ 483 w 527"/>
                <a:gd name="T17" fmla="*/ 480 h 667"/>
                <a:gd name="T18" fmla="*/ 527 w 527"/>
                <a:gd name="T19" fmla="*/ 489 h 667"/>
                <a:gd name="T20" fmla="*/ 527 w 527"/>
                <a:gd name="T21" fmla="*/ 386 h 667"/>
                <a:gd name="T22" fmla="*/ 525 w 527"/>
                <a:gd name="T23" fmla="*/ 386 h 667"/>
                <a:gd name="T24" fmla="*/ 282 w 527"/>
                <a:gd name="T25" fmla="*/ 148 h 667"/>
                <a:gd name="T26" fmla="*/ 176 w 527"/>
                <a:gd name="T27" fmla="*/ 148 h 667"/>
                <a:gd name="T28" fmla="*/ 188 w 527"/>
                <a:gd name="T29" fmla="*/ 128 h 667"/>
                <a:gd name="T30" fmla="*/ 196 w 527"/>
                <a:gd name="T31" fmla="*/ 120 h 667"/>
                <a:gd name="T32" fmla="*/ 214 w 527"/>
                <a:gd name="T33" fmla="*/ 73 h 667"/>
                <a:gd name="T34" fmla="*/ 141 w 527"/>
                <a:gd name="T35" fmla="*/ 0 h 667"/>
                <a:gd name="T36" fmla="*/ 68 w 527"/>
                <a:gd name="T37" fmla="*/ 73 h 667"/>
                <a:gd name="T38" fmla="*/ 80 w 527"/>
                <a:gd name="T39" fmla="*/ 112 h 667"/>
                <a:gd name="T40" fmla="*/ 80 w 527"/>
                <a:gd name="T41" fmla="*/ 112 h 667"/>
                <a:gd name="T42" fmla="*/ 80 w 527"/>
                <a:gd name="T43" fmla="*/ 112 h 667"/>
                <a:gd name="T44" fmla="*/ 86 w 527"/>
                <a:gd name="T45" fmla="*/ 120 h 667"/>
                <a:gd name="T46" fmla="*/ 97 w 527"/>
                <a:gd name="T47" fmla="*/ 148 h 667"/>
                <a:gd name="T48" fmla="*/ 0 w 527"/>
                <a:gd name="T49" fmla="*/ 148 h 667"/>
                <a:gd name="T50" fmla="*/ 525 w 527"/>
                <a:gd name="T51" fmla="*/ 667 h 667"/>
                <a:gd name="T52" fmla="*/ 527 w 527"/>
                <a:gd name="T53" fmla="*/ 667 h 667"/>
                <a:gd name="T54" fmla="*/ 527 w 527"/>
                <a:gd name="T55" fmla="*/ 575 h 667"/>
                <a:gd name="T56" fmla="*/ 487 w 527"/>
                <a:gd name="T57" fmla="*/ 583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7" h="667">
                  <a:moveTo>
                    <a:pt x="487" y="583"/>
                  </a:moveTo>
                  <a:cubicBezTo>
                    <a:pt x="484" y="586"/>
                    <a:pt x="482" y="588"/>
                    <a:pt x="478" y="591"/>
                  </a:cubicBezTo>
                  <a:cubicBezTo>
                    <a:pt x="465" y="601"/>
                    <a:pt x="449" y="607"/>
                    <a:pt x="431" y="606"/>
                  </a:cubicBezTo>
                  <a:cubicBezTo>
                    <a:pt x="391" y="604"/>
                    <a:pt x="360" y="571"/>
                    <a:pt x="361" y="531"/>
                  </a:cubicBezTo>
                  <a:cubicBezTo>
                    <a:pt x="363" y="491"/>
                    <a:pt x="397" y="459"/>
                    <a:pt x="437" y="461"/>
                  </a:cubicBezTo>
                  <a:cubicBezTo>
                    <a:pt x="451" y="462"/>
                    <a:pt x="465" y="467"/>
                    <a:pt x="476" y="475"/>
                  </a:cubicBezTo>
                  <a:cubicBezTo>
                    <a:pt x="476" y="475"/>
                    <a:pt x="476" y="475"/>
                    <a:pt x="476" y="475"/>
                  </a:cubicBezTo>
                  <a:cubicBezTo>
                    <a:pt x="476" y="475"/>
                    <a:pt x="476" y="475"/>
                    <a:pt x="476" y="475"/>
                  </a:cubicBezTo>
                  <a:cubicBezTo>
                    <a:pt x="478" y="477"/>
                    <a:pt x="481" y="478"/>
                    <a:pt x="483" y="480"/>
                  </a:cubicBezTo>
                  <a:cubicBezTo>
                    <a:pt x="504" y="496"/>
                    <a:pt x="519" y="494"/>
                    <a:pt x="527" y="489"/>
                  </a:cubicBezTo>
                  <a:cubicBezTo>
                    <a:pt x="527" y="386"/>
                    <a:pt x="527" y="386"/>
                    <a:pt x="527" y="386"/>
                  </a:cubicBezTo>
                  <a:cubicBezTo>
                    <a:pt x="527" y="386"/>
                    <a:pt x="526" y="386"/>
                    <a:pt x="525" y="386"/>
                  </a:cubicBezTo>
                  <a:cubicBezTo>
                    <a:pt x="393" y="386"/>
                    <a:pt x="285" y="280"/>
                    <a:pt x="282" y="148"/>
                  </a:cubicBezTo>
                  <a:cubicBezTo>
                    <a:pt x="176" y="148"/>
                    <a:pt x="176" y="148"/>
                    <a:pt x="176" y="148"/>
                  </a:cubicBezTo>
                  <a:cubicBezTo>
                    <a:pt x="179" y="137"/>
                    <a:pt x="188" y="128"/>
                    <a:pt x="188" y="128"/>
                  </a:cubicBezTo>
                  <a:cubicBezTo>
                    <a:pt x="191" y="125"/>
                    <a:pt x="194" y="123"/>
                    <a:pt x="196" y="120"/>
                  </a:cubicBezTo>
                  <a:cubicBezTo>
                    <a:pt x="207" y="107"/>
                    <a:pt x="214" y="91"/>
                    <a:pt x="214" y="73"/>
                  </a:cubicBezTo>
                  <a:cubicBezTo>
                    <a:pt x="214" y="33"/>
                    <a:pt x="181" y="0"/>
                    <a:pt x="141" y="0"/>
                  </a:cubicBezTo>
                  <a:cubicBezTo>
                    <a:pt x="101" y="0"/>
                    <a:pt x="68" y="33"/>
                    <a:pt x="68" y="73"/>
                  </a:cubicBezTo>
                  <a:cubicBezTo>
                    <a:pt x="68" y="87"/>
                    <a:pt x="73" y="101"/>
                    <a:pt x="80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2" y="115"/>
                    <a:pt x="84" y="117"/>
                    <a:pt x="86" y="120"/>
                  </a:cubicBezTo>
                  <a:cubicBezTo>
                    <a:pt x="94" y="131"/>
                    <a:pt x="97" y="141"/>
                    <a:pt x="97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3" y="436"/>
                    <a:pt x="237" y="667"/>
                    <a:pt x="525" y="667"/>
                  </a:cubicBezTo>
                  <a:cubicBezTo>
                    <a:pt x="526" y="667"/>
                    <a:pt x="527" y="667"/>
                    <a:pt x="527" y="667"/>
                  </a:cubicBezTo>
                  <a:cubicBezTo>
                    <a:pt x="527" y="575"/>
                    <a:pt x="527" y="575"/>
                    <a:pt x="527" y="575"/>
                  </a:cubicBezTo>
                  <a:cubicBezTo>
                    <a:pt x="509" y="563"/>
                    <a:pt x="487" y="583"/>
                    <a:pt x="487" y="583"/>
                  </a:cubicBezTo>
                  <a:close/>
                </a:path>
              </a:pathLst>
            </a:custGeom>
            <a:solidFill>
              <a:schemeClr val="accent4"/>
            </a:solidFill>
            <a:ln w="38100">
              <a:solidFill>
                <a:schemeClr val="bg1"/>
              </a:solidFill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sz="1013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 rot="607970">
              <a:off x="4982852" y="2916569"/>
              <a:ext cx="1480649" cy="1114544"/>
            </a:xfrm>
            <a:custGeom>
              <a:avLst/>
              <a:gdLst>
                <a:gd name="T0" fmla="*/ 604 w 690"/>
                <a:gd name="T1" fmla="*/ 28 h 519"/>
                <a:gd name="T2" fmla="*/ 612 w 690"/>
                <a:gd name="T3" fmla="*/ 36 h 519"/>
                <a:gd name="T4" fmla="*/ 630 w 690"/>
                <a:gd name="T5" fmla="*/ 83 h 519"/>
                <a:gd name="T6" fmla="*/ 557 w 690"/>
                <a:gd name="T7" fmla="*/ 156 h 519"/>
                <a:gd name="T8" fmla="*/ 484 w 690"/>
                <a:gd name="T9" fmla="*/ 83 h 519"/>
                <a:gd name="T10" fmla="*/ 496 w 690"/>
                <a:gd name="T11" fmla="*/ 44 h 519"/>
                <a:gd name="T12" fmla="*/ 496 w 690"/>
                <a:gd name="T13" fmla="*/ 44 h 519"/>
                <a:gd name="T14" fmla="*/ 496 w 690"/>
                <a:gd name="T15" fmla="*/ 43 h 519"/>
                <a:gd name="T16" fmla="*/ 502 w 690"/>
                <a:gd name="T17" fmla="*/ 36 h 519"/>
                <a:gd name="T18" fmla="*/ 512 w 690"/>
                <a:gd name="T19" fmla="*/ 0 h 519"/>
                <a:gd name="T20" fmla="*/ 409 w 690"/>
                <a:gd name="T21" fmla="*/ 0 h 519"/>
                <a:gd name="T22" fmla="*/ 167 w 690"/>
                <a:gd name="T23" fmla="*/ 238 h 519"/>
                <a:gd name="T24" fmla="*/ 167 w 690"/>
                <a:gd name="T25" fmla="*/ 341 h 519"/>
                <a:gd name="T26" fmla="*/ 123 w 690"/>
                <a:gd name="T27" fmla="*/ 332 h 519"/>
                <a:gd name="T28" fmla="*/ 116 w 690"/>
                <a:gd name="T29" fmla="*/ 327 h 519"/>
                <a:gd name="T30" fmla="*/ 116 w 690"/>
                <a:gd name="T31" fmla="*/ 327 h 519"/>
                <a:gd name="T32" fmla="*/ 116 w 690"/>
                <a:gd name="T33" fmla="*/ 327 h 519"/>
                <a:gd name="T34" fmla="*/ 77 w 690"/>
                <a:gd name="T35" fmla="*/ 313 h 519"/>
                <a:gd name="T36" fmla="*/ 1 w 690"/>
                <a:gd name="T37" fmla="*/ 383 h 519"/>
                <a:gd name="T38" fmla="*/ 71 w 690"/>
                <a:gd name="T39" fmla="*/ 458 h 519"/>
                <a:gd name="T40" fmla="*/ 118 w 690"/>
                <a:gd name="T41" fmla="*/ 443 h 519"/>
                <a:gd name="T42" fmla="*/ 127 w 690"/>
                <a:gd name="T43" fmla="*/ 435 h 519"/>
                <a:gd name="T44" fmla="*/ 167 w 690"/>
                <a:gd name="T45" fmla="*/ 427 h 519"/>
                <a:gd name="T46" fmla="*/ 167 w 690"/>
                <a:gd name="T47" fmla="*/ 519 h 519"/>
                <a:gd name="T48" fmla="*/ 690 w 690"/>
                <a:gd name="T49" fmla="*/ 0 h 519"/>
                <a:gd name="T50" fmla="*/ 591 w 690"/>
                <a:gd name="T51" fmla="*/ 0 h 519"/>
                <a:gd name="T52" fmla="*/ 604 w 690"/>
                <a:gd name="T53" fmla="*/ 28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0" h="519">
                  <a:moveTo>
                    <a:pt x="604" y="28"/>
                  </a:moveTo>
                  <a:cubicBezTo>
                    <a:pt x="607" y="30"/>
                    <a:pt x="610" y="33"/>
                    <a:pt x="612" y="36"/>
                  </a:cubicBezTo>
                  <a:cubicBezTo>
                    <a:pt x="623" y="49"/>
                    <a:pt x="630" y="65"/>
                    <a:pt x="630" y="83"/>
                  </a:cubicBezTo>
                  <a:cubicBezTo>
                    <a:pt x="630" y="123"/>
                    <a:pt x="597" y="156"/>
                    <a:pt x="557" y="156"/>
                  </a:cubicBezTo>
                  <a:cubicBezTo>
                    <a:pt x="517" y="156"/>
                    <a:pt x="484" y="123"/>
                    <a:pt x="484" y="83"/>
                  </a:cubicBezTo>
                  <a:cubicBezTo>
                    <a:pt x="484" y="69"/>
                    <a:pt x="489" y="55"/>
                    <a:pt x="496" y="44"/>
                  </a:cubicBezTo>
                  <a:cubicBezTo>
                    <a:pt x="496" y="44"/>
                    <a:pt x="496" y="44"/>
                    <a:pt x="496" y="44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8" y="41"/>
                    <a:pt x="500" y="38"/>
                    <a:pt x="502" y="36"/>
                  </a:cubicBezTo>
                  <a:cubicBezTo>
                    <a:pt x="512" y="21"/>
                    <a:pt x="514" y="9"/>
                    <a:pt x="512" y="0"/>
                  </a:cubicBezTo>
                  <a:cubicBezTo>
                    <a:pt x="409" y="0"/>
                    <a:pt x="409" y="0"/>
                    <a:pt x="409" y="0"/>
                  </a:cubicBezTo>
                  <a:cubicBezTo>
                    <a:pt x="405" y="131"/>
                    <a:pt x="299" y="236"/>
                    <a:pt x="167" y="238"/>
                  </a:cubicBezTo>
                  <a:cubicBezTo>
                    <a:pt x="167" y="341"/>
                    <a:pt x="167" y="341"/>
                    <a:pt x="167" y="341"/>
                  </a:cubicBezTo>
                  <a:cubicBezTo>
                    <a:pt x="159" y="346"/>
                    <a:pt x="144" y="348"/>
                    <a:pt x="123" y="332"/>
                  </a:cubicBezTo>
                  <a:cubicBezTo>
                    <a:pt x="121" y="330"/>
                    <a:pt x="118" y="329"/>
                    <a:pt x="116" y="327"/>
                  </a:cubicBezTo>
                  <a:cubicBezTo>
                    <a:pt x="116" y="327"/>
                    <a:pt x="116" y="327"/>
                    <a:pt x="116" y="327"/>
                  </a:cubicBezTo>
                  <a:cubicBezTo>
                    <a:pt x="116" y="327"/>
                    <a:pt x="116" y="327"/>
                    <a:pt x="116" y="327"/>
                  </a:cubicBezTo>
                  <a:cubicBezTo>
                    <a:pt x="105" y="319"/>
                    <a:pt x="91" y="314"/>
                    <a:pt x="77" y="313"/>
                  </a:cubicBezTo>
                  <a:cubicBezTo>
                    <a:pt x="37" y="311"/>
                    <a:pt x="3" y="343"/>
                    <a:pt x="1" y="383"/>
                  </a:cubicBezTo>
                  <a:cubicBezTo>
                    <a:pt x="0" y="423"/>
                    <a:pt x="31" y="456"/>
                    <a:pt x="71" y="458"/>
                  </a:cubicBezTo>
                  <a:cubicBezTo>
                    <a:pt x="89" y="459"/>
                    <a:pt x="105" y="453"/>
                    <a:pt x="118" y="443"/>
                  </a:cubicBezTo>
                  <a:cubicBezTo>
                    <a:pt x="122" y="440"/>
                    <a:pt x="124" y="438"/>
                    <a:pt x="127" y="435"/>
                  </a:cubicBezTo>
                  <a:cubicBezTo>
                    <a:pt x="127" y="435"/>
                    <a:pt x="149" y="415"/>
                    <a:pt x="167" y="427"/>
                  </a:cubicBezTo>
                  <a:cubicBezTo>
                    <a:pt x="167" y="519"/>
                    <a:pt x="167" y="519"/>
                    <a:pt x="167" y="519"/>
                  </a:cubicBezTo>
                  <a:cubicBezTo>
                    <a:pt x="454" y="518"/>
                    <a:pt x="687" y="287"/>
                    <a:pt x="690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591" y="15"/>
                    <a:pt x="604" y="28"/>
                    <a:pt x="604" y="28"/>
                  </a:cubicBezTo>
                  <a:close/>
                </a:path>
              </a:pathLst>
            </a:custGeom>
            <a:solidFill>
              <a:schemeClr val="accent3"/>
            </a:solidFill>
            <a:ln w="38100">
              <a:solidFill>
                <a:schemeClr val="bg1"/>
              </a:solidFill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IN" sz="1013"/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4025403" y="1423827"/>
              <a:ext cx="4141195" cy="4010347"/>
              <a:chOff x="3717074" y="1594136"/>
              <a:chExt cx="4757853" cy="4607522"/>
            </a:xfrm>
          </p:grpSpPr>
          <p:sp>
            <p:nvSpPr>
              <p:cNvPr id="9" name="Freeform 8"/>
              <p:cNvSpPr>
                <a:spLocks noEditPoints="1"/>
              </p:cNvSpPr>
              <p:nvPr/>
            </p:nvSpPr>
            <p:spPr bwMode="auto">
              <a:xfrm rot="607970">
                <a:off x="3717074" y="1594136"/>
                <a:ext cx="3259294" cy="3261361"/>
              </a:xfrm>
              <a:custGeom>
                <a:avLst/>
                <a:gdLst>
                  <a:gd name="T0" fmla="*/ 662 w 1321"/>
                  <a:gd name="T1" fmla="*/ 2 h 1322"/>
                  <a:gd name="T2" fmla="*/ 0 w 1321"/>
                  <a:gd name="T3" fmla="*/ 660 h 1322"/>
                  <a:gd name="T4" fmla="*/ 0 w 1321"/>
                  <a:gd name="T5" fmla="*/ 668 h 1322"/>
                  <a:gd name="T6" fmla="*/ 652 w 1321"/>
                  <a:gd name="T7" fmla="*/ 1322 h 1322"/>
                  <a:gd name="T8" fmla="*/ 662 w 1321"/>
                  <a:gd name="T9" fmla="*/ 1322 h 1322"/>
                  <a:gd name="T10" fmla="*/ 1320 w 1321"/>
                  <a:gd name="T11" fmla="*/ 668 h 1322"/>
                  <a:gd name="T12" fmla="*/ 1320 w 1321"/>
                  <a:gd name="T13" fmla="*/ 663 h 1322"/>
                  <a:gd name="T14" fmla="*/ 662 w 1321"/>
                  <a:gd name="T15" fmla="*/ 2 h 1322"/>
                  <a:gd name="T16" fmla="*/ 662 w 1321"/>
                  <a:gd name="T17" fmla="*/ 1229 h 1322"/>
                  <a:gd name="T18" fmla="*/ 657 w 1321"/>
                  <a:gd name="T19" fmla="*/ 1229 h 1322"/>
                  <a:gd name="T20" fmla="*/ 95 w 1321"/>
                  <a:gd name="T21" fmla="*/ 668 h 1322"/>
                  <a:gd name="T22" fmla="*/ 95 w 1321"/>
                  <a:gd name="T23" fmla="*/ 661 h 1322"/>
                  <a:gd name="T24" fmla="*/ 658 w 1321"/>
                  <a:gd name="T25" fmla="*/ 96 h 1322"/>
                  <a:gd name="T26" fmla="*/ 662 w 1321"/>
                  <a:gd name="T27" fmla="*/ 96 h 1322"/>
                  <a:gd name="T28" fmla="*/ 1227 w 1321"/>
                  <a:gd name="T29" fmla="*/ 663 h 1322"/>
                  <a:gd name="T30" fmla="*/ 1227 w 1321"/>
                  <a:gd name="T31" fmla="*/ 668 h 1322"/>
                  <a:gd name="T32" fmla="*/ 662 w 1321"/>
                  <a:gd name="T33" fmla="*/ 1229 h 1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21" h="1322">
                    <a:moveTo>
                      <a:pt x="662" y="2"/>
                    </a:moveTo>
                    <a:cubicBezTo>
                      <a:pt x="299" y="0"/>
                      <a:pt x="2" y="296"/>
                      <a:pt x="0" y="660"/>
                    </a:cubicBezTo>
                    <a:cubicBezTo>
                      <a:pt x="0" y="663"/>
                      <a:pt x="0" y="666"/>
                      <a:pt x="0" y="668"/>
                    </a:cubicBezTo>
                    <a:cubicBezTo>
                      <a:pt x="3" y="1026"/>
                      <a:pt x="297" y="1321"/>
                      <a:pt x="652" y="1322"/>
                    </a:cubicBezTo>
                    <a:cubicBezTo>
                      <a:pt x="655" y="1322"/>
                      <a:pt x="659" y="1322"/>
                      <a:pt x="662" y="1322"/>
                    </a:cubicBezTo>
                    <a:cubicBezTo>
                      <a:pt x="1027" y="1318"/>
                      <a:pt x="1316" y="1031"/>
                      <a:pt x="1320" y="668"/>
                    </a:cubicBezTo>
                    <a:cubicBezTo>
                      <a:pt x="1320" y="667"/>
                      <a:pt x="1320" y="665"/>
                      <a:pt x="1320" y="663"/>
                    </a:cubicBezTo>
                    <a:cubicBezTo>
                      <a:pt x="1321" y="299"/>
                      <a:pt x="1027" y="3"/>
                      <a:pt x="662" y="2"/>
                    </a:cubicBezTo>
                    <a:close/>
                    <a:moveTo>
                      <a:pt x="662" y="1229"/>
                    </a:moveTo>
                    <a:cubicBezTo>
                      <a:pt x="660" y="1229"/>
                      <a:pt x="659" y="1229"/>
                      <a:pt x="657" y="1229"/>
                    </a:cubicBezTo>
                    <a:cubicBezTo>
                      <a:pt x="349" y="1228"/>
                      <a:pt x="98" y="977"/>
                      <a:pt x="95" y="668"/>
                    </a:cubicBezTo>
                    <a:cubicBezTo>
                      <a:pt x="95" y="666"/>
                      <a:pt x="95" y="664"/>
                      <a:pt x="95" y="661"/>
                    </a:cubicBezTo>
                    <a:cubicBezTo>
                      <a:pt x="95" y="349"/>
                      <a:pt x="349" y="96"/>
                      <a:pt x="658" y="96"/>
                    </a:cubicBezTo>
                    <a:cubicBezTo>
                      <a:pt x="660" y="96"/>
                      <a:pt x="661" y="96"/>
                      <a:pt x="662" y="96"/>
                    </a:cubicBezTo>
                    <a:cubicBezTo>
                      <a:pt x="976" y="99"/>
                      <a:pt x="1228" y="351"/>
                      <a:pt x="1227" y="663"/>
                    </a:cubicBezTo>
                    <a:cubicBezTo>
                      <a:pt x="1227" y="665"/>
                      <a:pt x="1227" y="667"/>
                      <a:pt x="1227" y="668"/>
                    </a:cubicBezTo>
                    <a:cubicBezTo>
                      <a:pt x="1223" y="977"/>
                      <a:pt x="972" y="1227"/>
                      <a:pt x="662" y="1229"/>
                    </a:cubicBez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N" sz="1013"/>
              </a:p>
            </p:txBody>
          </p:sp>
          <p:grpSp>
            <p:nvGrpSpPr>
              <p:cNvPr id="10" name="Group 9"/>
              <p:cNvGrpSpPr/>
              <p:nvPr/>
            </p:nvGrpSpPr>
            <p:grpSpPr>
              <a:xfrm rot="21472385">
                <a:off x="6405683" y="4134381"/>
                <a:ext cx="2069244" cy="2067277"/>
                <a:chOff x="6212108" y="3893539"/>
                <a:chExt cx="3003598" cy="3000747"/>
              </a:xfrm>
              <a:solidFill>
                <a:schemeClr val="tx2">
                  <a:lumMod val="40000"/>
                  <a:lumOff val="60000"/>
                </a:schemeClr>
              </a:solidFill>
            </p:grpSpPr>
            <p:sp>
              <p:nvSpPr>
                <p:cNvPr id="11" name="Freeform 10"/>
                <p:cNvSpPr>
                  <a:spLocks/>
                </p:cNvSpPr>
                <p:nvPr/>
              </p:nvSpPr>
              <p:spPr bwMode="auto">
                <a:xfrm>
                  <a:off x="6591121" y="4306748"/>
                  <a:ext cx="2624585" cy="2587538"/>
                </a:xfrm>
                <a:custGeom>
                  <a:avLst/>
                  <a:gdLst>
                    <a:gd name="T0" fmla="*/ 133 w 774"/>
                    <a:gd name="T1" fmla="*/ 0 h 762"/>
                    <a:gd name="T2" fmla="*/ 236 w 774"/>
                    <a:gd name="T3" fmla="*/ 38 h 762"/>
                    <a:gd name="T4" fmla="*/ 720 w 774"/>
                    <a:gd name="T5" fmla="*/ 522 h 762"/>
                    <a:gd name="T6" fmla="*/ 721 w 774"/>
                    <a:gd name="T7" fmla="*/ 710 h 762"/>
                    <a:gd name="T8" fmla="*/ 533 w 774"/>
                    <a:gd name="T9" fmla="*/ 707 h 762"/>
                    <a:gd name="T10" fmla="*/ 52 w 774"/>
                    <a:gd name="T11" fmla="*/ 226 h 762"/>
                    <a:gd name="T12" fmla="*/ 23 w 774"/>
                    <a:gd name="T13" fmla="*/ 79 h 762"/>
                    <a:gd name="T14" fmla="*/ 133 w 774"/>
                    <a:gd name="T15" fmla="*/ 0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74" h="762">
                      <a:moveTo>
                        <a:pt x="133" y="0"/>
                      </a:moveTo>
                      <a:cubicBezTo>
                        <a:pt x="180" y="0"/>
                        <a:pt x="211" y="13"/>
                        <a:pt x="236" y="38"/>
                      </a:cubicBezTo>
                      <a:cubicBezTo>
                        <a:pt x="398" y="199"/>
                        <a:pt x="559" y="360"/>
                        <a:pt x="720" y="522"/>
                      </a:cubicBezTo>
                      <a:cubicBezTo>
                        <a:pt x="774" y="576"/>
                        <a:pt x="774" y="656"/>
                        <a:pt x="721" y="710"/>
                      </a:cubicBezTo>
                      <a:cubicBezTo>
                        <a:pt x="669" y="762"/>
                        <a:pt x="588" y="761"/>
                        <a:pt x="533" y="707"/>
                      </a:cubicBezTo>
                      <a:cubicBezTo>
                        <a:pt x="373" y="547"/>
                        <a:pt x="213" y="387"/>
                        <a:pt x="52" y="226"/>
                      </a:cubicBezTo>
                      <a:cubicBezTo>
                        <a:pt x="12" y="185"/>
                        <a:pt x="0" y="129"/>
                        <a:pt x="23" y="79"/>
                      </a:cubicBezTo>
                      <a:cubicBezTo>
                        <a:pt x="47" y="27"/>
                        <a:pt x="88" y="2"/>
                        <a:pt x="13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IN" sz="1013"/>
                </a:p>
              </p:txBody>
            </p:sp>
            <p:sp>
              <p:nvSpPr>
                <p:cNvPr id="12" name="Freeform 11"/>
                <p:cNvSpPr>
                  <a:spLocks/>
                </p:cNvSpPr>
                <p:nvPr/>
              </p:nvSpPr>
              <p:spPr bwMode="auto">
                <a:xfrm>
                  <a:off x="6212108" y="3893539"/>
                  <a:ext cx="746624" cy="758023"/>
                </a:xfrm>
                <a:custGeom>
                  <a:avLst/>
                  <a:gdLst>
                    <a:gd name="T0" fmla="*/ 220 w 220"/>
                    <a:gd name="T1" fmla="*/ 57 h 223"/>
                    <a:gd name="T2" fmla="*/ 204 w 220"/>
                    <a:gd name="T3" fmla="*/ 85 h 223"/>
                    <a:gd name="T4" fmla="*/ 87 w 220"/>
                    <a:gd name="T5" fmla="*/ 203 h 223"/>
                    <a:gd name="T6" fmla="*/ 19 w 220"/>
                    <a:gd name="T7" fmla="*/ 204 h 223"/>
                    <a:gd name="T8" fmla="*/ 21 w 220"/>
                    <a:gd name="T9" fmla="*/ 136 h 223"/>
                    <a:gd name="T10" fmla="*/ 138 w 220"/>
                    <a:gd name="T11" fmla="*/ 19 h 223"/>
                    <a:gd name="T12" fmla="*/ 191 w 220"/>
                    <a:gd name="T13" fmla="*/ 8 h 223"/>
                    <a:gd name="T14" fmla="*/ 220 w 220"/>
                    <a:gd name="T15" fmla="*/ 57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20" h="223">
                      <a:moveTo>
                        <a:pt x="220" y="57"/>
                      </a:moveTo>
                      <a:cubicBezTo>
                        <a:pt x="216" y="63"/>
                        <a:pt x="212" y="76"/>
                        <a:pt x="204" y="85"/>
                      </a:cubicBezTo>
                      <a:cubicBezTo>
                        <a:pt x="165" y="125"/>
                        <a:pt x="126" y="164"/>
                        <a:pt x="87" y="203"/>
                      </a:cubicBezTo>
                      <a:cubicBezTo>
                        <a:pt x="66" y="223"/>
                        <a:pt x="38" y="223"/>
                        <a:pt x="19" y="204"/>
                      </a:cubicBezTo>
                      <a:cubicBezTo>
                        <a:pt x="0" y="185"/>
                        <a:pt x="1" y="157"/>
                        <a:pt x="21" y="136"/>
                      </a:cubicBezTo>
                      <a:cubicBezTo>
                        <a:pt x="60" y="97"/>
                        <a:pt x="99" y="58"/>
                        <a:pt x="138" y="19"/>
                      </a:cubicBezTo>
                      <a:cubicBezTo>
                        <a:pt x="153" y="4"/>
                        <a:pt x="171" y="0"/>
                        <a:pt x="191" y="8"/>
                      </a:cubicBezTo>
                      <a:cubicBezTo>
                        <a:pt x="209" y="16"/>
                        <a:pt x="218" y="31"/>
                        <a:pt x="220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IN" sz="1013"/>
                </a:p>
              </p:txBody>
            </p:sp>
          </p:grpSp>
        </p:grpSp>
      </p:grpSp>
      <p:sp>
        <p:nvSpPr>
          <p:cNvPr id="14" name="TextBox 13"/>
          <p:cNvSpPr txBox="1"/>
          <p:nvPr/>
        </p:nvSpPr>
        <p:spPr>
          <a:xfrm>
            <a:off x="6585088" y="818608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6585088" y="1281342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6" name="Oval 15"/>
          <p:cNvSpPr/>
          <p:nvPr/>
        </p:nvSpPr>
        <p:spPr>
          <a:xfrm>
            <a:off x="6662725" y="2034682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3896" y="2248042"/>
            <a:ext cx="304800" cy="304800"/>
          </a:xfrm>
          <a:prstGeom prst="rect">
            <a:avLst/>
          </a:prstGeom>
        </p:spPr>
      </p:pic>
      <p:sp>
        <p:nvSpPr>
          <p:cNvPr id="18" name="Oval 17"/>
          <p:cNvSpPr/>
          <p:nvPr/>
        </p:nvSpPr>
        <p:spPr>
          <a:xfrm>
            <a:off x="6662725" y="3022739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662725" y="4011315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662725" y="4996908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3896" y="3236099"/>
            <a:ext cx="304800" cy="30480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6085" y="4224675"/>
            <a:ext cx="304800" cy="304800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6085" y="5227740"/>
            <a:ext cx="304800" cy="304800"/>
          </a:xfrm>
          <a:prstGeom prst="rect">
            <a:avLst/>
          </a:prstGeom>
        </p:spPr>
      </p:pic>
      <p:sp>
        <p:nvSpPr>
          <p:cNvPr id="24" name="TextBox 23"/>
          <p:cNvSpPr txBox="1"/>
          <p:nvPr/>
        </p:nvSpPr>
        <p:spPr>
          <a:xfrm>
            <a:off x="7409867" y="203468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7409866" y="226893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7409867" y="3022739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7409866" y="3256992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7394245" y="400833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7394244" y="424258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7409867" y="495826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7409866" y="519251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7375" y="1634156"/>
            <a:ext cx="304800" cy="3048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05907" y="2068436"/>
            <a:ext cx="304800" cy="304800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6348" y="3466433"/>
            <a:ext cx="304800" cy="304800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2844" y="2978833"/>
            <a:ext cx="304800" cy="304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03677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1535312" y="1983679"/>
            <a:ext cx="9121375" cy="2528335"/>
            <a:chOff x="1535313" y="2164833"/>
            <a:chExt cx="9121375" cy="2528335"/>
          </a:xfrm>
        </p:grpSpPr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8120705" y="2164833"/>
              <a:ext cx="2535983" cy="1264167"/>
            </a:xfrm>
            <a:custGeom>
              <a:avLst/>
              <a:gdLst>
                <a:gd name="T0" fmla="*/ 210 w 421"/>
                <a:gd name="T1" fmla="*/ 57 h 210"/>
                <a:gd name="T2" fmla="*/ 364 w 421"/>
                <a:gd name="T3" fmla="*/ 210 h 210"/>
                <a:gd name="T4" fmla="*/ 421 w 421"/>
                <a:gd name="T5" fmla="*/ 210 h 210"/>
                <a:gd name="T6" fmla="*/ 210 w 421"/>
                <a:gd name="T7" fmla="*/ 0 h 210"/>
                <a:gd name="T8" fmla="*/ 0 w 421"/>
                <a:gd name="T9" fmla="*/ 210 h 210"/>
                <a:gd name="T10" fmla="*/ 57 w 421"/>
                <a:gd name="T11" fmla="*/ 210 h 210"/>
                <a:gd name="T12" fmla="*/ 210 w 421"/>
                <a:gd name="T13" fmla="*/ 57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1" h="210">
                  <a:moveTo>
                    <a:pt x="210" y="57"/>
                  </a:moveTo>
                  <a:cubicBezTo>
                    <a:pt x="295" y="57"/>
                    <a:pt x="364" y="126"/>
                    <a:pt x="364" y="210"/>
                  </a:cubicBezTo>
                  <a:cubicBezTo>
                    <a:pt x="421" y="210"/>
                    <a:pt x="421" y="210"/>
                    <a:pt x="421" y="210"/>
                  </a:cubicBezTo>
                  <a:cubicBezTo>
                    <a:pt x="421" y="93"/>
                    <a:pt x="327" y="0"/>
                    <a:pt x="210" y="0"/>
                  </a:cubicBezTo>
                  <a:cubicBezTo>
                    <a:pt x="93" y="0"/>
                    <a:pt x="0" y="93"/>
                    <a:pt x="0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57" y="126"/>
                    <a:pt x="126" y="57"/>
                    <a:pt x="210" y="57"/>
                  </a:cubicBezTo>
                  <a:close/>
                </a:path>
              </a:pathLst>
            </a:custGeom>
            <a:solidFill>
              <a:schemeClr val="bg1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 flipV="1">
              <a:off x="5924193" y="3429001"/>
              <a:ext cx="2535983" cy="1264167"/>
            </a:xfrm>
            <a:custGeom>
              <a:avLst/>
              <a:gdLst>
                <a:gd name="T0" fmla="*/ 210 w 421"/>
                <a:gd name="T1" fmla="*/ 57 h 210"/>
                <a:gd name="T2" fmla="*/ 364 w 421"/>
                <a:gd name="T3" fmla="*/ 210 h 210"/>
                <a:gd name="T4" fmla="*/ 421 w 421"/>
                <a:gd name="T5" fmla="*/ 210 h 210"/>
                <a:gd name="T6" fmla="*/ 210 w 421"/>
                <a:gd name="T7" fmla="*/ 0 h 210"/>
                <a:gd name="T8" fmla="*/ 0 w 421"/>
                <a:gd name="T9" fmla="*/ 210 h 210"/>
                <a:gd name="T10" fmla="*/ 57 w 421"/>
                <a:gd name="T11" fmla="*/ 210 h 210"/>
                <a:gd name="T12" fmla="*/ 210 w 421"/>
                <a:gd name="T13" fmla="*/ 57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1" h="210">
                  <a:moveTo>
                    <a:pt x="210" y="57"/>
                  </a:moveTo>
                  <a:cubicBezTo>
                    <a:pt x="295" y="57"/>
                    <a:pt x="364" y="126"/>
                    <a:pt x="364" y="210"/>
                  </a:cubicBezTo>
                  <a:cubicBezTo>
                    <a:pt x="421" y="210"/>
                    <a:pt x="421" y="210"/>
                    <a:pt x="421" y="210"/>
                  </a:cubicBezTo>
                  <a:cubicBezTo>
                    <a:pt x="421" y="93"/>
                    <a:pt x="327" y="0"/>
                    <a:pt x="210" y="0"/>
                  </a:cubicBezTo>
                  <a:cubicBezTo>
                    <a:pt x="93" y="0"/>
                    <a:pt x="0" y="93"/>
                    <a:pt x="0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57" y="126"/>
                    <a:pt x="126" y="57"/>
                    <a:pt x="210" y="57"/>
                  </a:cubicBezTo>
                  <a:close/>
                </a:path>
              </a:pathLst>
            </a:custGeom>
            <a:solidFill>
              <a:schemeClr val="bg1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3729105" y="2164833"/>
              <a:ext cx="2535983" cy="1264167"/>
            </a:xfrm>
            <a:custGeom>
              <a:avLst/>
              <a:gdLst>
                <a:gd name="T0" fmla="*/ 210 w 421"/>
                <a:gd name="T1" fmla="*/ 57 h 210"/>
                <a:gd name="T2" fmla="*/ 364 w 421"/>
                <a:gd name="T3" fmla="*/ 210 h 210"/>
                <a:gd name="T4" fmla="*/ 421 w 421"/>
                <a:gd name="T5" fmla="*/ 210 h 210"/>
                <a:gd name="T6" fmla="*/ 210 w 421"/>
                <a:gd name="T7" fmla="*/ 0 h 210"/>
                <a:gd name="T8" fmla="*/ 0 w 421"/>
                <a:gd name="T9" fmla="*/ 210 h 210"/>
                <a:gd name="T10" fmla="*/ 57 w 421"/>
                <a:gd name="T11" fmla="*/ 210 h 210"/>
                <a:gd name="T12" fmla="*/ 210 w 421"/>
                <a:gd name="T13" fmla="*/ 57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1" h="210">
                  <a:moveTo>
                    <a:pt x="210" y="57"/>
                  </a:moveTo>
                  <a:cubicBezTo>
                    <a:pt x="295" y="57"/>
                    <a:pt x="364" y="126"/>
                    <a:pt x="364" y="210"/>
                  </a:cubicBezTo>
                  <a:cubicBezTo>
                    <a:pt x="421" y="210"/>
                    <a:pt x="421" y="210"/>
                    <a:pt x="421" y="210"/>
                  </a:cubicBezTo>
                  <a:cubicBezTo>
                    <a:pt x="421" y="93"/>
                    <a:pt x="327" y="0"/>
                    <a:pt x="210" y="0"/>
                  </a:cubicBezTo>
                  <a:cubicBezTo>
                    <a:pt x="93" y="0"/>
                    <a:pt x="0" y="93"/>
                    <a:pt x="0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57" y="126"/>
                    <a:pt x="126" y="57"/>
                    <a:pt x="210" y="57"/>
                  </a:cubicBezTo>
                  <a:close/>
                </a:path>
              </a:pathLst>
            </a:custGeom>
            <a:solidFill>
              <a:schemeClr val="bg1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535313" y="2164833"/>
              <a:ext cx="2535983" cy="1264167"/>
            </a:xfrm>
            <a:custGeom>
              <a:avLst/>
              <a:gdLst>
                <a:gd name="T0" fmla="*/ 210 w 421"/>
                <a:gd name="T1" fmla="*/ 57 h 210"/>
                <a:gd name="T2" fmla="*/ 364 w 421"/>
                <a:gd name="T3" fmla="*/ 210 h 210"/>
                <a:gd name="T4" fmla="*/ 421 w 421"/>
                <a:gd name="T5" fmla="*/ 210 h 210"/>
                <a:gd name="T6" fmla="*/ 210 w 421"/>
                <a:gd name="T7" fmla="*/ 0 h 210"/>
                <a:gd name="T8" fmla="*/ 0 w 421"/>
                <a:gd name="T9" fmla="*/ 210 h 210"/>
                <a:gd name="T10" fmla="*/ 57 w 421"/>
                <a:gd name="T11" fmla="*/ 210 h 210"/>
                <a:gd name="T12" fmla="*/ 210 w 421"/>
                <a:gd name="T13" fmla="*/ 57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1" h="210">
                  <a:moveTo>
                    <a:pt x="210" y="57"/>
                  </a:moveTo>
                  <a:cubicBezTo>
                    <a:pt x="295" y="57"/>
                    <a:pt x="364" y="126"/>
                    <a:pt x="364" y="210"/>
                  </a:cubicBezTo>
                  <a:cubicBezTo>
                    <a:pt x="421" y="210"/>
                    <a:pt x="421" y="210"/>
                    <a:pt x="421" y="210"/>
                  </a:cubicBezTo>
                  <a:cubicBezTo>
                    <a:pt x="421" y="93"/>
                    <a:pt x="327" y="0"/>
                    <a:pt x="210" y="0"/>
                  </a:cubicBezTo>
                  <a:cubicBezTo>
                    <a:pt x="93" y="0"/>
                    <a:pt x="0" y="93"/>
                    <a:pt x="0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57" y="126"/>
                    <a:pt x="126" y="57"/>
                    <a:pt x="210" y="5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 flipV="1">
              <a:off x="1535313" y="3429001"/>
              <a:ext cx="2535983" cy="1264167"/>
            </a:xfrm>
            <a:custGeom>
              <a:avLst/>
              <a:gdLst>
                <a:gd name="T0" fmla="*/ 210 w 421"/>
                <a:gd name="T1" fmla="*/ 57 h 210"/>
                <a:gd name="T2" fmla="*/ 364 w 421"/>
                <a:gd name="T3" fmla="*/ 210 h 210"/>
                <a:gd name="T4" fmla="*/ 421 w 421"/>
                <a:gd name="T5" fmla="*/ 210 h 210"/>
                <a:gd name="T6" fmla="*/ 210 w 421"/>
                <a:gd name="T7" fmla="*/ 0 h 210"/>
                <a:gd name="T8" fmla="*/ 0 w 421"/>
                <a:gd name="T9" fmla="*/ 210 h 210"/>
                <a:gd name="T10" fmla="*/ 57 w 421"/>
                <a:gd name="T11" fmla="*/ 210 h 210"/>
                <a:gd name="T12" fmla="*/ 210 w 421"/>
                <a:gd name="T13" fmla="*/ 57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1" h="210">
                  <a:moveTo>
                    <a:pt x="210" y="57"/>
                  </a:moveTo>
                  <a:cubicBezTo>
                    <a:pt x="295" y="57"/>
                    <a:pt x="364" y="126"/>
                    <a:pt x="364" y="210"/>
                  </a:cubicBezTo>
                  <a:cubicBezTo>
                    <a:pt x="421" y="210"/>
                    <a:pt x="421" y="210"/>
                    <a:pt x="421" y="210"/>
                  </a:cubicBezTo>
                  <a:cubicBezTo>
                    <a:pt x="421" y="93"/>
                    <a:pt x="327" y="0"/>
                    <a:pt x="210" y="0"/>
                  </a:cubicBezTo>
                  <a:cubicBezTo>
                    <a:pt x="93" y="0"/>
                    <a:pt x="0" y="93"/>
                    <a:pt x="0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57" y="126"/>
                    <a:pt x="126" y="57"/>
                    <a:pt x="210" y="57"/>
                  </a:cubicBezTo>
                  <a:close/>
                </a:path>
              </a:pathLst>
            </a:custGeom>
            <a:solidFill>
              <a:schemeClr val="bg1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 flipV="1">
              <a:off x="3729105" y="3429001"/>
              <a:ext cx="2535983" cy="1264167"/>
            </a:xfrm>
            <a:custGeom>
              <a:avLst/>
              <a:gdLst>
                <a:gd name="T0" fmla="*/ 210 w 421"/>
                <a:gd name="T1" fmla="*/ 57 h 210"/>
                <a:gd name="T2" fmla="*/ 364 w 421"/>
                <a:gd name="T3" fmla="*/ 210 h 210"/>
                <a:gd name="T4" fmla="*/ 421 w 421"/>
                <a:gd name="T5" fmla="*/ 210 h 210"/>
                <a:gd name="T6" fmla="*/ 210 w 421"/>
                <a:gd name="T7" fmla="*/ 0 h 210"/>
                <a:gd name="T8" fmla="*/ 0 w 421"/>
                <a:gd name="T9" fmla="*/ 210 h 210"/>
                <a:gd name="T10" fmla="*/ 57 w 421"/>
                <a:gd name="T11" fmla="*/ 210 h 210"/>
                <a:gd name="T12" fmla="*/ 210 w 421"/>
                <a:gd name="T13" fmla="*/ 57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1" h="210">
                  <a:moveTo>
                    <a:pt x="210" y="57"/>
                  </a:moveTo>
                  <a:cubicBezTo>
                    <a:pt x="295" y="57"/>
                    <a:pt x="364" y="126"/>
                    <a:pt x="364" y="210"/>
                  </a:cubicBezTo>
                  <a:cubicBezTo>
                    <a:pt x="421" y="210"/>
                    <a:pt x="421" y="210"/>
                    <a:pt x="421" y="210"/>
                  </a:cubicBezTo>
                  <a:cubicBezTo>
                    <a:pt x="421" y="93"/>
                    <a:pt x="327" y="0"/>
                    <a:pt x="210" y="0"/>
                  </a:cubicBezTo>
                  <a:cubicBezTo>
                    <a:pt x="93" y="0"/>
                    <a:pt x="0" y="93"/>
                    <a:pt x="0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57" y="126"/>
                    <a:pt x="126" y="57"/>
                    <a:pt x="210" y="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5924193" y="2164833"/>
              <a:ext cx="2535983" cy="1264167"/>
            </a:xfrm>
            <a:custGeom>
              <a:avLst/>
              <a:gdLst>
                <a:gd name="T0" fmla="*/ 210 w 421"/>
                <a:gd name="T1" fmla="*/ 57 h 210"/>
                <a:gd name="T2" fmla="*/ 364 w 421"/>
                <a:gd name="T3" fmla="*/ 210 h 210"/>
                <a:gd name="T4" fmla="*/ 421 w 421"/>
                <a:gd name="T5" fmla="*/ 210 h 210"/>
                <a:gd name="T6" fmla="*/ 210 w 421"/>
                <a:gd name="T7" fmla="*/ 0 h 210"/>
                <a:gd name="T8" fmla="*/ 0 w 421"/>
                <a:gd name="T9" fmla="*/ 210 h 210"/>
                <a:gd name="T10" fmla="*/ 57 w 421"/>
                <a:gd name="T11" fmla="*/ 210 h 210"/>
                <a:gd name="T12" fmla="*/ 210 w 421"/>
                <a:gd name="T13" fmla="*/ 57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1" h="210">
                  <a:moveTo>
                    <a:pt x="210" y="57"/>
                  </a:moveTo>
                  <a:cubicBezTo>
                    <a:pt x="295" y="57"/>
                    <a:pt x="364" y="126"/>
                    <a:pt x="364" y="210"/>
                  </a:cubicBezTo>
                  <a:cubicBezTo>
                    <a:pt x="421" y="210"/>
                    <a:pt x="421" y="210"/>
                    <a:pt x="421" y="210"/>
                  </a:cubicBezTo>
                  <a:cubicBezTo>
                    <a:pt x="421" y="93"/>
                    <a:pt x="327" y="0"/>
                    <a:pt x="210" y="0"/>
                  </a:cubicBezTo>
                  <a:cubicBezTo>
                    <a:pt x="93" y="0"/>
                    <a:pt x="0" y="93"/>
                    <a:pt x="0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57" y="126"/>
                    <a:pt x="126" y="57"/>
                    <a:pt x="210" y="5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 flipV="1">
              <a:off x="8120705" y="3429001"/>
              <a:ext cx="2535983" cy="1264167"/>
            </a:xfrm>
            <a:custGeom>
              <a:avLst/>
              <a:gdLst>
                <a:gd name="T0" fmla="*/ 210 w 421"/>
                <a:gd name="T1" fmla="*/ 57 h 210"/>
                <a:gd name="T2" fmla="*/ 364 w 421"/>
                <a:gd name="T3" fmla="*/ 210 h 210"/>
                <a:gd name="T4" fmla="*/ 421 w 421"/>
                <a:gd name="T5" fmla="*/ 210 h 210"/>
                <a:gd name="T6" fmla="*/ 210 w 421"/>
                <a:gd name="T7" fmla="*/ 0 h 210"/>
                <a:gd name="T8" fmla="*/ 0 w 421"/>
                <a:gd name="T9" fmla="*/ 210 h 210"/>
                <a:gd name="T10" fmla="*/ 57 w 421"/>
                <a:gd name="T11" fmla="*/ 210 h 210"/>
                <a:gd name="T12" fmla="*/ 210 w 421"/>
                <a:gd name="T13" fmla="*/ 57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1" h="210">
                  <a:moveTo>
                    <a:pt x="210" y="57"/>
                  </a:moveTo>
                  <a:cubicBezTo>
                    <a:pt x="295" y="57"/>
                    <a:pt x="364" y="126"/>
                    <a:pt x="364" y="210"/>
                  </a:cubicBezTo>
                  <a:cubicBezTo>
                    <a:pt x="421" y="210"/>
                    <a:pt x="421" y="210"/>
                    <a:pt x="421" y="210"/>
                  </a:cubicBezTo>
                  <a:cubicBezTo>
                    <a:pt x="421" y="93"/>
                    <a:pt x="327" y="0"/>
                    <a:pt x="210" y="0"/>
                  </a:cubicBezTo>
                  <a:cubicBezTo>
                    <a:pt x="93" y="0"/>
                    <a:pt x="0" y="93"/>
                    <a:pt x="0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57" y="126"/>
                    <a:pt x="126" y="57"/>
                    <a:pt x="210" y="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352425" y="815925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352425" y="1278659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908657" y="4644650"/>
            <a:ext cx="21003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3908656" y="4878903"/>
            <a:ext cx="2100337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743427" y="4644650"/>
            <a:ext cx="21003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1743426" y="4878903"/>
            <a:ext cx="2100337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122769" y="4644650"/>
            <a:ext cx="21003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6122768" y="4878903"/>
            <a:ext cx="2100337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8346395" y="4644650"/>
            <a:ext cx="21003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2" name="Rectangle 21"/>
          <p:cNvSpPr>
            <a:spLocks noChangeArrowheads="1"/>
          </p:cNvSpPr>
          <p:nvPr/>
        </p:nvSpPr>
        <p:spPr bwMode="auto">
          <a:xfrm>
            <a:off x="8346394" y="4878903"/>
            <a:ext cx="2100337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2" name="Oval 1"/>
          <p:cNvSpPr/>
          <p:nvPr/>
        </p:nvSpPr>
        <p:spPr>
          <a:xfrm>
            <a:off x="2106869" y="2553420"/>
            <a:ext cx="1388853" cy="138885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23" name="Oval 22"/>
          <p:cNvSpPr/>
          <p:nvPr/>
        </p:nvSpPr>
        <p:spPr>
          <a:xfrm>
            <a:off x="4302668" y="2553420"/>
            <a:ext cx="1388853" cy="138885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24" name="Oval 23"/>
          <p:cNvSpPr/>
          <p:nvPr/>
        </p:nvSpPr>
        <p:spPr>
          <a:xfrm>
            <a:off x="6499180" y="2553419"/>
            <a:ext cx="1388853" cy="138885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25" name="Oval 24"/>
          <p:cNvSpPr/>
          <p:nvPr/>
        </p:nvSpPr>
        <p:spPr>
          <a:xfrm>
            <a:off x="8694268" y="2553419"/>
            <a:ext cx="1388853" cy="138885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4694" y="3074457"/>
            <a:ext cx="304800" cy="304800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16318" y="3075516"/>
            <a:ext cx="304800" cy="304800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58543" y="3066336"/>
            <a:ext cx="304800" cy="304800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36294" y="3074457"/>
            <a:ext cx="304800" cy="304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7653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/>
          <p:cNvGrpSpPr/>
          <p:nvPr/>
        </p:nvGrpSpPr>
        <p:grpSpPr>
          <a:xfrm>
            <a:off x="4056273" y="2136266"/>
            <a:ext cx="4096706" cy="3655144"/>
            <a:chOff x="4047647" y="1601428"/>
            <a:chExt cx="4096706" cy="3655144"/>
          </a:xfrm>
        </p:grpSpPr>
        <p:grpSp>
          <p:nvGrpSpPr>
            <p:cNvPr id="4" name="Group 3"/>
            <p:cNvGrpSpPr>
              <a:grpSpLocks noChangeAspect="1"/>
            </p:cNvGrpSpPr>
            <p:nvPr/>
          </p:nvGrpSpPr>
          <p:grpSpPr bwMode="auto">
            <a:xfrm>
              <a:off x="5611504" y="1822273"/>
              <a:ext cx="968991" cy="968114"/>
              <a:chOff x="4" y="-1"/>
              <a:chExt cx="3313" cy="3310"/>
            </a:xfrm>
          </p:grpSpPr>
          <p:sp>
            <p:nvSpPr>
              <p:cNvPr id="22" name="Freeform 5"/>
              <p:cNvSpPr>
                <a:spLocks noEditPoints="1"/>
              </p:cNvSpPr>
              <p:nvPr/>
            </p:nvSpPr>
            <p:spPr bwMode="auto">
              <a:xfrm>
                <a:off x="4" y="-1"/>
                <a:ext cx="3313" cy="331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" name="Freeform 6"/>
              <p:cNvSpPr>
                <a:spLocks noEditPoints="1"/>
              </p:cNvSpPr>
              <p:nvPr/>
            </p:nvSpPr>
            <p:spPr bwMode="auto">
              <a:xfrm>
                <a:off x="835" y="830"/>
                <a:ext cx="1651" cy="1648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4047647" y="3279649"/>
              <a:ext cx="2050517" cy="1976923"/>
            </a:xfrm>
            <a:custGeom>
              <a:avLst/>
              <a:gdLst>
                <a:gd name="T0" fmla="*/ 359 w 600"/>
                <a:gd name="T1" fmla="*/ 0 h 578"/>
                <a:gd name="T2" fmla="*/ 238 w 600"/>
                <a:gd name="T3" fmla="*/ 128 h 578"/>
                <a:gd name="T4" fmla="*/ 127 w 600"/>
                <a:gd name="T5" fmla="*/ 192 h 578"/>
                <a:gd name="T6" fmla="*/ 53 w 600"/>
                <a:gd name="T7" fmla="*/ 456 h 578"/>
                <a:gd name="T8" fmla="*/ 319 w 600"/>
                <a:gd name="T9" fmla="*/ 524 h 578"/>
                <a:gd name="T10" fmla="*/ 430 w 600"/>
                <a:gd name="T11" fmla="*/ 460 h 578"/>
                <a:gd name="T12" fmla="*/ 600 w 600"/>
                <a:gd name="T13" fmla="*/ 419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0" h="578">
                  <a:moveTo>
                    <a:pt x="359" y="0"/>
                  </a:moveTo>
                  <a:cubicBezTo>
                    <a:pt x="328" y="54"/>
                    <a:pt x="285" y="101"/>
                    <a:pt x="238" y="128"/>
                  </a:cubicBezTo>
                  <a:cubicBezTo>
                    <a:pt x="127" y="192"/>
                    <a:pt x="127" y="192"/>
                    <a:pt x="127" y="192"/>
                  </a:cubicBezTo>
                  <a:cubicBezTo>
                    <a:pt x="34" y="246"/>
                    <a:pt x="0" y="365"/>
                    <a:pt x="53" y="456"/>
                  </a:cubicBezTo>
                  <a:cubicBezTo>
                    <a:pt x="105" y="547"/>
                    <a:pt x="225" y="578"/>
                    <a:pt x="319" y="524"/>
                  </a:cubicBezTo>
                  <a:cubicBezTo>
                    <a:pt x="430" y="460"/>
                    <a:pt x="430" y="460"/>
                    <a:pt x="430" y="460"/>
                  </a:cubicBezTo>
                  <a:cubicBezTo>
                    <a:pt x="476" y="433"/>
                    <a:pt x="538" y="419"/>
                    <a:pt x="600" y="419"/>
                  </a:cubicBezTo>
                </a:path>
              </a:pathLst>
            </a:custGeom>
            <a:noFill/>
            <a:ln w="63500" cap="flat">
              <a:solidFill>
                <a:schemeClr val="accent3"/>
              </a:solidFill>
              <a:prstDash val="solid"/>
              <a:miter lim="800000"/>
              <a:headEnd type="triangle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6098164" y="3279649"/>
              <a:ext cx="2046189" cy="1976923"/>
            </a:xfrm>
            <a:custGeom>
              <a:avLst/>
              <a:gdLst>
                <a:gd name="T0" fmla="*/ 0 w 599"/>
                <a:gd name="T1" fmla="*/ 419 h 578"/>
                <a:gd name="T2" fmla="*/ 170 w 599"/>
                <a:gd name="T3" fmla="*/ 460 h 578"/>
                <a:gd name="T4" fmla="*/ 281 w 599"/>
                <a:gd name="T5" fmla="*/ 524 h 578"/>
                <a:gd name="T6" fmla="*/ 546 w 599"/>
                <a:gd name="T7" fmla="*/ 456 h 578"/>
                <a:gd name="T8" fmla="*/ 472 w 599"/>
                <a:gd name="T9" fmla="*/ 192 h 578"/>
                <a:gd name="T10" fmla="*/ 361 w 599"/>
                <a:gd name="T11" fmla="*/ 128 h 578"/>
                <a:gd name="T12" fmla="*/ 240 w 599"/>
                <a:gd name="T13" fmla="*/ 0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9" h="578">
                  <a:moveTo>
                    <a:pt x="0" y="419"/>
                  </a:moveTo>
                  <a:cubicBezTo>
                    <a:pt x="61" y="419"/>
                    <a:pt x="123" y="433"/>
                    <a:pt x="170" y="460"/>
                  </a:cubicBezTo>
                  <a:cubicBezTo>
                    <a:pt x="281" y="524"/>
                    <a:pt x="281" y="524"/>
                    <a:pt x="281" y="524"/>
                  </a:cubicBezTo>
                  <a:cubicBezTo>
                    <a:pt x="374" y="578"/>
                    <a:pt x="494" y="547"/>
                    <a:pt x="546" y="456"/>
                  </a:cubicBezTo>
                  <a:cubicBezTo>
                    <a:pt x="599" y="365"/>
                    <a:pt x="566" y="246"/>
                    <a:pt x="472" y="192"/>
                  </a:cubicBezTo>
                  <a:cubicBezTo>
                    <a:pt x="361" y="128"/>
                    <a:pt x="361" y="128"/>
                    <a:pt x="361" y="128"/>
                  </a:cubicBezTo>
                  <a:cubicBezTo>
                    <a:pt x="314" y="101"/>
                    <a:pt x="271" y="54"/>
                    <a:pt x="240" y="0"/>
                  </a:cubicBezTo>
                </a:path>
              </a:pathLst>
            </a:custGeom>
            <a:noFill/>
            <a:ln w="63500" cap="flat">
              <a:solidFill>
                <a:schemeClr val="accent2"/>
              </a:solidFill>
              <a:prstDash val="solid"/>
              <a:miter lim="800000"/>
              <a:headEnd type="triangle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5274205" y="1601428"/>
              <a:ext cx="1643589" cy="1678221"/>
            </a:xfrm>
            <a:custGeom>
              <a:avLst/>
              <a:gdLst>
                <a:gd name="T0" fmla="*/ 481 w 481"/>
                <a:gd name="T1" fmla="*/ 491 h 491"/>
                <a:gd name="T2" fmla="*/ 432 w 481"/>
                <a:gd name="T3" fmla="*/ 325 h 491"/>
                <a:gd name="T4" fmla="*/ 432 w 481"/>
                <a:gd name="T5" fmla="*/ 196 h 491"/>
                <a:gd name="T6" fmla="*/ 241 w 481"/>
                <a:gd name="T7" fmla="*/ 0 h 491"/>
                <a:gd name="T8" fmla="*/ 49 w 481"/>
                <a:gd name="T9" fmla="*/ 196 h 491"/>
                <a:gd name="T10" fmla="*/ 49 w 481"/>
                <a:gd name="T11" fmla="*/ 325 h 491"/>
                <a:gd name="T12" fmla="*/ 0 w 481"/>
                <a:gd name="T13" fmla="*/ 491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1" h="491">
                  <a:moveTo>
                    <a:pt x="481" y="491"/>
                  </a:moveTo>
                  <a:cubicBezTo>
                    <a:pt x="451" y="438"/>
                    <a:pt x="432" y="378"/>
                    <a:pt x="432" y="325"/>
                  </a:cubicBezTo>
                  <a:cubicBezTo>
                    <a:pt x="432" y="196"/>
                    <a:pt x="432" y="196"/>
                    <a:pt x="432" y="196"/>
                  </a:cubicBezTo>
                  <a:cubicBezTo>
                    <a:pt x="432" y="88"/>
                    <a:pt x="346" y="0"/>
                    <a:pt x="241" y="0"/>
                  </a:cubicBezTo>
                  <a:cubicBezTo>
                    <a:pt x="135" y="0"/>
                    <a:pt x="49" y="88"/>
                    <a:pt x="49" y="196"/>
                  </a:cubicBezTo>
                  <a:cubicBezTo>
                    <a:pt x="49" y="325"/>
                    <a:pt x="49" y="325"/>
                    <a:pt x="49" y="325"/>
                  </a:cubicBezTo>
                  <a:cubicBezTo>
                    <a:pt x="49" y="378"/>
                    <a:pt x="30" y="438"/>
                    <a:pt x="0" y="491"/>
                  </a:cubicBezTo>
                </a:path>
              </a:pathLst>
            </a:custGeom>
            <a:noFill/>
            <a:ln w="63500" cap="flat">
              <a:solidFill>
                <a:schemeClr val="accent1"/>
              </a:solidFill>
              <a:prstDash val="solid"/>
              <a:miter lim="800000"/>
              <a:headEnd type="triangle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5324245" y="2990804"/>
              <a:ext cx="1543508" cy="1542832"/>
              <a:chOff x="5249629" y="4024711"/>
              <a:chExt cx="1692742" cy="1692000"/>
            </a:xfrm>
          </p:grpSpPr>
          <p:grpSp>
            <p:nvGrpSpPr>
              <p:cNvPr id="16" name="Group 15"/>
              <p:cNvGrpSpPr>
                <a:grpSpLocks noChangeAspect="1"/>
              </p:cNvGrpSpPr>
              <p:nvPr/>
            </p:nvGrpSpPr>
            <p:grpSpPr bwMode="auto">
              <a:xfrm>
                <a:off x="5249629" y="4024711"/>
                <a:ext cx="1692742" cy="1692000"/>
                <a:chOff x="3" y="-1"/>
                <a:chExt cx="2280" cy="2279"/>
              </a:xfrm>
              <a:solidFill>
                <a:schemeClr val="bg1">
                  <a:lumMod val="65000"/>
                  <a:alpha val="50000"/>
                </a:schemeClr>
              </a:solidFill>
            </p:grpSpPr>
            <p:sp>
              <p:nvSpPr>
                <p:cNvPr id="18" name="Freeform 17"/>
                <p:cNvSpPr>
                  <a:spLocks/>
                </p:cNvSpPr>
                <p:nvPr/>
              </p:nvSpPr>
              <p:spPr bwMode="auto">
                <a:xfrm>
                  <a:off x="1150" y="-1"/>
                  <a:ext cx="1133" cy="1149"/>
                </a:xfrm>
                <a:custGeom>
                  <a:avLst/>
                  <a:gdLst>
                    <a:gd name="T0" fmla="*/ 444 w 478"/>
                    <a:gd name="T1" fmla="*/ 485 h 485"/>
                    <a:gd name="T2" fmla="*/ 452 w 478"/>
                    <a:gd name="T3" fmla="*/ 480 h 485"/>
                    <a:gd name="T4" fmla="*/ 468 w 478"/>
                    <a:gd name="T5" fmla="*/ 469 h 485"/>
                    <a:gd name="T6" fmla="*/ 478 w 478"/>
                    <a:gd name="T7" fmla="*/ 461 h 485"/>
                    <a:gd name="T8" fmla="*/ 337 w 478"/>
                    <a:gd name="T9" fmla="*/ 140 h 485"/>
                    <a:gd name="T10" fmla="*/ 2 w 478"/>
                    <a:gd name="T11" fmla="*/ 0 h 485"/>
                    <a:gd name="T12" fmla="*/ 9 w 478"/>
                    <a:gd name="T13" fmla="*/ 10 h 485"/>
                    <a:gd name="T14" fmla="*/ 20 w 478"/>
                    <a:gd name="T15" fmla="*/ 27 h 485"/>
                    <a:gd name="T16" fmla="*/ 25 w 478"/>
                    <a:gd name="T17" fmla="*/ 34 h 485"/>
                    <a:gd name="T18" fmla="*/ 20 w 478"/>
                    <a:gd name="T19" fmla="*/ 41 h 485"/>
                    <a:gd name="T20" fmla="*/ 8 w 478"/>
                    <a:gd name="T21" fmla="*/ 57 h 485"/>
                    <a:gd name="T22" fmla="*/ 0 w 478"/>
                    <a:gd name="T23" fmla="*/ 69 h 485"/>
                    <a:gd name="T24" fmla="*/ 295 w 478"/>
                    <a:gd name="T25" fmla="*/ 191 h 485"/>
                    <a:gd name="T26" fmla="*/ 416 w 478"/>
                    <a:gd name="T27" fmla="*/ 467 h 485"/>
                    <a:gd name="T28" fmla="*/ 421 w 478"/>
                    <a:gd name="T29" fmla="*/ 470 h 485"/>
                    <a:gd name="T30" fmla="*/ 437 w 478"/>
                    <a:gd name="T31" fmla="*/ 480 h 485"/>
                    <a:gd name="T32" fmla="*/ 444 w 478"/>
                    <a:gd name="T33" fmla="*/ 485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8" h="485">
                      <a:moveTo>
                        <a:pt x="444" y="485"/>
                      </a:moveTo>
                      <a:cubicBezTo>
                        <a:pt x="444" y="485"/>
                        <a:pt x="447" y="483"/>
                        <a:pt x="452" y="480"/>
                      </a:cubicBezTo>
                      <a:cubicBezTo>
                        <a:pt x="456" y="477"/>
                        <a:pt x="462" y="473"/>
                        <a:pt x="468" y="469"/>
                      </a:cubicBezTo>
                      <a:cubicBezTo>
                        <a:pt x="471" y="466"/>
                        <a:pt x="475" y="463"/>
                        <a:pt x="478" y="461"/>
                      </a:cubicBezTo>
                      <a:cubicBezTo>
                        <a:pt x="473" y="344"/>
                        <a:pt x="426" y="229"/>
                        <a:pt x="337" y="140"/>
                      </a:cubicBezTo>
                      <a:cubicBezTo>
                        <a:pt x="245" y="48"/>
                        <a:pt x="123" y="1"/>
                        <a:pt x="2" y="0"/>
                      </a:cubicBezTo>
                      <a:cubicBezTo>
                        <a:pt x="4" y="3"/>
                        <a:pt x="7" y="7"/>
                        <a:pt x="9" y="10"/>
                      </a:cubicBezTo>
                      <a:cubicBezTo>
                        <a:pt x="14" y="16"/>
                        <a:pt x="17" y="22"/>
                        <a:pt x="20" y="27"/>
                      </a:cubicBezTo>
                      <a:cubicBezTo>
                        <a:pt x="23" y="31"/>
                        <a:pt x="25" y="34"/>
                        <a:pt x="25" y="34"/>
                      </a:cubicBezTo>
                      <a:cubicBezTo>
                        <a:pt x="25" y="34"/>
                        <a:pt x="23" y="37"/>
                        <a:pt x="20" y="41"/>
                      </a:cubicBezTo>
                      <a:cubicBezTo>
                        <a:pt x="16" y="45"/>
                        <a:pt x="12" y="51"/>
                        <a:pt x="8" y="57"/>
                      </a:cubicBezTo>
                      <a:cubicBezTo>
                        <a:pt x="5" y="61"/>
                        <a:pt x="2" y="66"/>
                        <a:pt x="0" y="69"/>
                      </a:cubicBezTo>
                      <a:cubicBezTo>
                        <a:pt x="107" y="69"/>
                        <a:pt x="213" y="110"/>
                        <a:pt x="295" y="191"/>
                      </a:cubicBezTo>
                      <a:cubicBezTo>
                        <a:pt x="371" y="268"/>
                        <a:pt x="412" y="367"/>
                        <a:pt x="416" y="467"/>
                      </a:cubicBezTo>
                      <a:cubicBezTo>
                        <a:pt x="418" y="468"/>
                        <a:pt x="419" y="469"/>
                        <a:pt x="421" y="470"/>
                      </a:cubicBezTo>
                      <a:cubicBezTo>
                        <a:pt x="427" y="473"/>
                        <a:pt x="433" y="477"/>
                        <a:pt x="437" y="480"/>
                      </a:cubicBezTo>
                      <a:cubicBezTo>
                        <a:pt x="441" y="483"/>
                        <a:pt x="444" y="485"/>
                        <a:pt x="444" y="4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19" name="Freeform 18"/>
                <p:cNvSpPr>
                  <a:spLocks/>
                </p:cNvSpPr>
                <p:nvPr/>
              </p:nvSpPr>
              <p:spPr bwMode="auto">
                <a:xfrm>
                  <a:off x="3" y="-1"/>
                  <a:ext cx="1150" cy="1132"/>
                </a:xfrm>
                <a:custGeom>
                  <a:avLst/>
                  <a:gdLst>
                    <a:gd name="T0" fmla="*/ 34 w 485"/>
                    <a:gd name="T1" fmla="*/ 453 h 478"/>
                    <a:gd name="T2" fmla="*/ 41 w 485"/>
                    <a:gd name="T3" fmla="*/ 458 h 478"/>
                    <a:gd name="T4" fmla="*/ 57 w 485"/>
                    <a:gd name="T5" fmla="*/ 470 h 478"/>
                    <a:gd name="T6" fmla="*/ 70 w 485"/>
                    <a:gd name="T7" fmla="*/ 478 h 478"/>
                    <a:gd name="T8" fmla="*/ 191 w 485"/>
                    <a:gd name="T9" fmla="*/ 191 h 478"/>
                    <a:gd name="T10" fmla="*/ 459 w 485"/>
                    <a:gd name="T11" fmla="*/ 70 h 478"/>
                    <a:gd name="T12" fmla="*/ 468 w 485"/>
                    <a:gd name="T13" fmla="*/ 57 h 478"/>
                    <a:gd name="T14" fmla="*/ 480 w 485"/>
                    <a:gd name="T15" fmla="*/ 41 h 478"/>
                    <a:gd name="T16" fmla="*/ 485 w 485"/>
                    <a:gd name="T17" fmla="*/ 33 h 478"/>
                    <a:gd name="T18" fmla="*/ 480 w 485"/>
                    <a:gd name="T19" fmla="*/ 26 h 478"/>
                    <a:gd name="T20" fmla="*/ 469 w 485"/>
                    <a:gd name="T21" fmla="*/ 10 h 478"/>
                    <a:gd name="T22" fmla="*/ 461 w 485"/>
                    <a:gd name="T23" fmla="*/ 0 h 478"/>
                    <a:gd name="T24" fmla="*/ 141 w 485"/>
                    <a:gd name="T25" fmla="*/ 140 h 478"/>
                    <a:gd name="T26" fmla="*/ 0 w 485"/>
                    <a:gd name="T27" fmla="*/ 476 h 478"/>
                    <a:gd name="T28" fmla="*/ 10 w 485"/>
                    <a:gd name="T29" fmla="*/ 468 h 478"/>
                    <a:gd name="T30" fmla="*/ 27 w 485"/>
                    <a:gd name="T31" fmla="*/ 457 h 478"/>
                    <a:gd name="T32" fmla="*/ 34 w 485"/>
                    <a:gd name="T33" fmla="*/ 453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5" h="478">
                      <a:moveTo>
                        <a:pt x="34" y="453"/>
                      </a:moveTo>
                      <a:cubicBezTo>
                        <a:pt x="34" y="453"/>
                        <a:pt x="37" y="455"/>
                        <a:pt x="41" y="458"/>
                      </a:cubicBezTo>
                      <a:cubicBezTo>
                        <a:pt x="46" y="461"/>
                        <a:pt x="51" y="466"/>
                        <a:pt x="57" y="470"/>
                      </a:cubicBezTo>
                      <a:cubicBezTo>
                        <a:pt x="62" y="473"/>
                        <a:pt x="66" y="476"/>
                        <a:pt x="70" y="478"/>
                      </a:cubicBezTo>
                      <a:cubicBezTo>
                        <a:pt x="71" y="374"/>
                        <a:pt x="112" y="270"/>
                        <a:pt x="191" y="191"/>
                      </a:cubicBezTo>
                      <a:cubicBezTo>
                        <a:pt x="266" y="116"/>
                        <a:pt x="361" y="76"/>
                        <a:pt x="459" y="70"/>
                      </a:cubicBezTo>
                      <a:cubicBezTo>
                        <a:pt x="462" y="66"/>
                        <a:pt x="465" y="62"/>
                        <a:pt x="468" y="57"/>
                      </a:cubicBezTo>
                      <a:cubicBezTo>
                        <a:pt x="472" y="51"/>
                        <a:pt x="476" y="45"/>
                        <a:pt x="480" y="41"/>
                      </a:cubicBezTo>
                      <a:cubicBezTo>
                        <a:pt x="483" y="36"/>
                        <a:pt x="485" y="33"/>
                        <a:pt x="485" y="33"/>
                      </a:cubicBezTo>
                      <a:cubicBezTo>
                        <a:pt x="485" y="33"/>
                        <a:pt x="483" y="30"/>
                        <a:pt x="480" y="26"/>
                      </a:cubicBezTo>
                      <a:cubicBezTo>
                        <a:pt x="477" y="22"/>
                        <a:pt x="473" y="16"/>
                        <a:pt x="469" y="10"/>
                      </a:cubicBezTo>
                      <a:cubicBezTo>
                        <a:pt x="466" y="7"/>
                        <a:pt x="463" y="3"/>
                        <a:pt x="461" y="0"/>
                      </a:cubicBezTo>
                      <a:cubicBezTo>
                        <a:pt x="344" y="5"/>
                        <a:pt x="229" y="52"/>
                        <a:pt x="141" y="140"/>
                      </a:cubicBezTo>
                      <a:cubicBezTo>
                        <a:pt x="48" y="233"/>
                        <a:pt x="1" y="354"/>
                        <a:pt x="0" y="476"/>
                      </a:cubicBezTo>
                      <a:cubicBezTo>
                        <a:pt x="3" y="473"/>
                        <a:pt x="7" y="471"/>
                        <a:pt x="10" y="468"/>
                      </a:cubicBezTo>
                      <a:cubicBezTo>
                        <a:pt x="16" y="464"/>
                        <a:pt x="22" y="460"/>
                        <a:pt x="27" y="457"/>
                      </a:cubicBezTo>
                      <a:cubicBezTo>
                        <a:pt x="31" y="455"/>
                        <a:pt x="34" y="453"/>
                        <a:pt x="34" y="4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0" name="Freeform 19"/>
                <p:cNvSpPr>
                  <a:spLocks/>
                </p:cNvSpPr>
                <p:nvPr/>
              </p:nvSpPr>
              <p:spPr bwMode="auto">
                <a:xfrm>
                  <a:off x="1131" y="1150"/>
                  <a:ext cx="1152" cy="1128"/>
                </a:xfrm>
                <a:custGeom>
                  <a:avLst/>
                  <a:gdLst>
                    <a:gd name="T0" fmla="*/ 486 w 486"/>
                    <a:gd name="T1" fmla="*/ 0 h 476"/>
                    <a:gd name="T2" fmla="*/ 476 w 486"/>
                    <a:gd name="T3" fmla="*/ 7 h 476"/>
                    <a:gd name="T4" fmla="*/ 459 w 486"/>
                    <a:gd name="T5" fmla="*/ 18 h 476"/>
                    <a:gd name="T6" fmla="*/ 451 w 486"/>
                    <a:gd name="T7" fmla="*/ 23 h 476"/>
                    <a:gd name="T8" fmla="*/ 445 w 486"/>
                    <a:gd name="T9" fmla="*/ 17 h 476"/>
                    <a:gd name="T10" fmla="*/ 429 w 486"/>
                    <a:gd name="T11" fmla="*/ 6 h 476"/>
                    <a:gd name="T12" fmla="*/ 424 w 486"/>
                    <a:gd name="T13" fmla="*/ 3 h 476"/>
                    <a:gd name="T14" fmla="*/ 303 w 486"/>
                    <a:gd name="T15" fmla="*/ 293 h 476"/>
                    <a:gd name="T16" fmla="*/ 21 w 486"/>
                    <a:gd name="T17" fmla="*/ 414 h 476"/>
                    <a:gd name="T18" fmla="*/ 18 w 486"/>
                    <a:gd name="T19" fmla="*/ 419 h 476"/>
                    <a:gd name="T20" fmla="*/ 6 w 486"/>
                    <a:gd name="T21" fmla="*/ 435 h 476"/>
                    <a:gd name="T22" fmla="*/ 0 w 486"/>
                    <a:gd name="T23" fmla="*/ 442 h 476"/>
                    <a:gd name="T24" fmla="*/ 6 w 486"/>
                    <a:gd name="T25" fmla="*/ 450 h 476"/>
                    <a:gd name="T26" fmla="*/ 17 w 486"/>
                    <a:gd name="T27" fmla="*/ 465 h 476"/>
                    <a:gd name="T28" fmla="*/ 25 w 486"/>
                    <a:gd name="T29" fmla="*/ 476 h 476"/>
                    <a:gd name="T30" fmla="*/ 345 w 486"/>
                    <a:gd name="T31" fmla="*/ 335 h 476"/>
                    <a:gd name="T32" fmla="*/ 486 w 486"/>
                    <a:gd name="T33" fmla="*/ 0 h 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86" h="476">
                      <a:moveTo>
                        <a:pt x="486" y="0"/>
                      </a:moveTo>
                      <a:cubicBezTo>
                        <a:pt x="483" y="2"/>
                        <a:pt x="479" y="5"/>
                        <a:pt x="476" y="7"/>
                      </a:cubicBezTo>
                      <a:cubicBezTo>
                        <a:pt x="470" y="11"/>
                        <a:pt x="464" y="15"/>
                        <a:pt x="459" y="18"/>
                      </a:cubicBezTo>
                      <a:cubicBezTo>
                        <a:pt x="455" y="21"/>
                        <a:pt x="451" y="23"/>
                        <a:pt x="451" y="23"/>
                      </a:cubicBezTo>
                      <a:cubicBezTo>
                        <a:pt x="451" y="23"/>
                        <a:pt x="449" y="21"/>
                        <a:pt x="445" y="17"/>
                      </a:cubicBezTo>
                      <a:cubicBezTo>
                        <a:pt x="440" y="14"/>
                        <a:pt x="434" y="10"/>
                        <a:pt x="429" y="6"/>
                      </a:cubicBezTo>
                      <a:cubicBezTo>
                        <a:pt x="427" y="5"/>
                        <a:pt x="426" y="4"/>
                        <a:pt x="424" y="3"/>
                      </a:cubicBezTo>
                      <a:cubicBezTo>
                        <a:pt x="423" y="108"/>
                        <a:pt x="383" y="213"/>
                        <a:pt x="303" y="293"/>
                      </a:cubicBezTo>
                      <a:cubicBezTo>
                        <a:pt x="225" y="371"/>
                        <a:pt x="123" y="411"/>
                        <a:pt x="21" y="414"/>
                      </a:cubicBezTo>
                      <a:cubicBezTo>
                        <a:pt x="20" y="416"/>
                        <a:pt x="19" y="417"/>
                        <a:pt x="18" y="419"/>
                      </a:cubicBezTo>
                      <a:cubicBezTo>
                        <a:pt x="14" y="424"/>
                        <a:pt x="10" y="430"/>
                        <a:pt x="6" y="435"/>
                      </a:cubicBezTo>
                      <a:cubicBezTo>
                        <a:pt x="3" y="439"/>
                        <a:pt x="0" y="442"/>
                        <a:pt x="0" y="442"/>
                      </a:cubicBezTo>
                      <a:cubicBezTo>
                        <a:pt x="0" y="442"/>
                        <a:pt x="2" y="445"/>
                        <a:pt x="6" y="450"/>
                      </a:cubicBezTo>
                      <a:cubicBezTo>
                        <a:pt x="9" y="454"/>
                        <a:pt x="13" y="460"/>
                        <a:pt x="17" y="465"/>
                      </a:cubicBezTo>
                      <a:cubicBezTo>
                        <a:pt x="20" y="469"/>
                        <a:pt x="23" y="472"/>
                        <a:pt x="25" y="476"/>
                      </a:cubicBezTo>
                      <a:cubicBezTo>
                        <a:pt x="142" y="471"/>
                        <a:pt x="256" y="424"/>
                        <a:pt x="345" y="335"/>
                      </a:cubicBezTo>
                      <a:cubicBezTo>
                        <a:pt x="438" y="242"/>
                        <a:pt x="485" y="121"/>
                        <a:pt x="48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  <p:sp>
              <p:nvSpPr>
                <p:cNvPr id="21" name="Freeform 20"/>
                <p:cNvSpPr>
                  <a:spLocks/>
                </p:cNvSpPr>
                <p:nvPr/>
              </p:nvSpPr>
              <p:spPr bwMode="auto">
                <a:xfrm>
                  <a:off x="3" y="1127"/>
                  <a:ext cx="1128" cy="1151"/>
                </a:xfrm>
                <a:custGeom>
                  <a:avLst/>
                  <a:gdLst>
                    <a:gd name="T0" fmla="*/ 476 w 476"/>
                    <a:gd name="T1" fmla="*/ 486 h 486"/>
                    <a:gd name="T2" fmla="*/ 469 w 476"/>
                    <a:gd name="T3" fmla="*/ 475 h 486"/>
                    <a:gd name="T4" fmla="*/ 458 w 476"/>
                    <a:gd name="T5" fmla="*/ 459 h 486"/>
                    <a:gd name="T6" fmla="*/ 453 w 476"/>
                    <a:gd name="T7" fmla="*/ 451 h 486"/>
                    <a:gd name="T8" fmla="*/ 458 w 476"/>
                    <a:gd name="T9" fmla="*/ 444 h 486"/>
                    <a:gd name="T10" fmla="*/ 470 w 476"/>
                    <a:gd name="T11" fmla="*/ 429 h 486"/>
                    <a:gd name="T12" fmla="*/ 473 w 476"/>
                    <a:gd name="T13" fmla="*/ 424 h 486"/>
                    <a:gd name="T14" fmla="*/ 191 w 476"/>
                    <a:gd name="T15" fmla="*/ 303 h 486"/>
                    <a:gd name="T16" fmla="*/ 70 w 476"/>
                    <a:gd name="T17" fmla="*/ 23 h 486"/>
                    <a:gd name="T18" fmla="*/ 57 w 476"/>
                    <a:gd name="T19" fmla="*/ 16 h 486"/>
                    <a:gd name="T20" fmla="*/ 41 w 476"/>
                    <a:gd name="T21" fmla="*/ 5 h 486"/>
                    <a:gd name="T22" fmla="*/ 34 w 476"/>
                    <a:gd name="T23" fmla="*/ 0 h 486"/>
                    <a:gd name="T24" fmla="*/ 26 w 476"/>
                    <a:gd name="T25" fmla="*/ 5 h 486"/>
                    <a:gd name="T26" fmla="*/ 10 w 476"/>
                    <a:gd name="T27" fmla="*/ 17 h 486"/>
                    <a:gd name="T28" fmla="*/ 0 w 476"/>
                    <a:gd name="T29" fmla="*/ 25 h 486"/>
                    <a:gd name="T30" fmla="*/ 141 w 476"/>
                    <a:gd name="T31" fmla="*/ 345 h 486"/>
                    <a:gd name="T32" fmla="*/ 476 w 476"/>
                    <a:gd name="T33" fmla="*/ 486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6" h="486">
                      <a:moveTo>
                        <a:pt x="476" y="486"/>
                      </a:moveTo>
                      <a:cubicBezTo>
                        <a:pt x="474" y="483"/>
                        <a:pt x="471" y="479"/>
                        <a:pt x="469" y="475"/>
                      </a:cubicBezTo>
                      <a:cubicBezTo>
                        <a:pt x="464" y="469"/>
                        <a:pt x="460" y="464"/>
                        <a:pt x="458" y="459"/>
                      </a:cubicBezTo>
                      <a:cubicBezTo>
                        <a:pt x="455" y="454"/>
                        <a:pt x="453" y="451"/>
                        <a:pt x="453" y="451"/>
                      </a:cubicBezTo>
                      <a:cubicBezTo>
                        <a:pt x="453" y="451"/>
                        <a:pt x="455" y="449"/>
                        <a:pt x="458" y="444"/>
                      </a:cubicBezTo>
                      <a:cubicBezTo>
                        <a:pt x="462" y="440"/>
                        <a:pt x="466" y="434"/>
                        <a:pt x="470" y="429"/>
                      </a:cubicBezTo>
                      <a:cubicBezTo>
                        <a:pt x="471" y="427"/>
                        <a:pt x="472" y="426"/>
                        <a:pt x="473" y="424"/>
                      </a:cubicBezTo>
                      <a:cubicBezTo>
                        <a:pt x="371" y="421"/>
                        <a:pt x="269" y="381"/>
                        <a:pt x="191" y="303"/>
                      </a:cubicBezTo>
                      <a:cubicBezTo>
                        <a:pt x="114" y="225"/>
                        <a:pt x="73" y="125"/>
                        <a:pt x="70" y="23"/>
                      </a:cubicBezTo>
                      <a:cubicBezTo>
                        <a:pt x="66" y="21"/>
                        <a:pt x="62" y="19"/>
                        <a:pt x="57" y="16"/>
                      </a:cubicBezTo>
                      <a:cubicBezTo>
                        <a:pt x="51" y="12"/>
                        <a:pt x="45" y="8"/>
                        <a:pt x="41" y="5"/>
                      </a:cubicBezTo>
                      <a:cubicBezTo>
                        <a:pt x="36" y="2"/>
                        <a:pt x="34" y="0"/>
                        <a:pt x="34" y="0"/>
                      </a:cubicBezTo>
                      <a:cubicBezTo>
                        <a:pt x="34" y="0"/>
                        <a:pt x="31" y="2"/>
                        <a:pt x="26" y="5"/>
                      </a:cubicBezTo>
                      <a:cubicBezTo>
                        <a:pt x="22" y="8"/>
                        <a:pt x="16" y="13"/>
                        <a:pt x="10" y="17"/>
                      </a:cubicBezTo>
                      <a:cubicBezTo>
                        <a:pt x="7" y="20"/>
                        <a:pt x="3" y="22"/>
                        <a:pt x="0" y="25"/>
                      </a:cubicBezTo>
                      <a:cubicBezTo>
                        <a:pt x="5" y="141"/>
                        <a:pt x="52" y="256"/>
                        <a:pt x="141" y="345"/>
                      </a:cubicBezTo>
                      <a:cubicBezTo>
                        <a:pt x="233" y="438"/>
                        <a:pt x="354" y="485"/>
                        <a:pt x="476" y="4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en-US"/>
                </a:p>
              </p:txBody>
            </p:sp>
          </p:grpSp>
          <p:sp>
            <p:nvSpPr>
              <p:cNvPr id="17" name="Oval 16"/>
              <p:cNvSpPr>
                <a:spLocks noChangeAspect="1"/>
              </p:cNvSpPr>
              <p:nvPr/>
            </p:nvSpPr>
            <p:spPr>
              <a:xfrm>
                <a:off x="5383620" y="4158654"/>
                <a:ext cx="1440000" cy="1440000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grpSp>
          <p:nvGrpSpPr>
            <p:cNvPr id="9" name="Group 8"/>
            <p:cNvGrpSpPr>
              <a:grpSpLocks noChangeAspect="1"/>
            </p:cNvGrpSpPr>
            <p:nvPr/>
          </p:nvGrpSpPr>
          <p:grpSpPr bwMode="auto">
            <a:xfrm>
              <a:off x="6871474" y="4026301"/>
              <a:ext cx="968991" cy="968114"/>
              <a:chOff x="4" y="-1"/>
              <a:chExt cx="3313" cy="3310"/>
            </a:xfrm>
          </p:grpSpPr>
          <p:sp>
            <p:nvSpPr>
              <p:cNvPr id="14" name="Freeform 5"/>
              <p:cNvSpPr>
                <a:spLocks noEditPoints="1"/>
              </p:cNvSpPr>
              <p:nvPr/>
            </p:nvSpPr>
            <p:spPr bwMode="auto">
              <a:xfrm>
                <a:off x="4" y="-1"/>
                <a:ext cx="3313" cy="331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" name="Freeform 6"/>
              <p:cNvSpPr>
                <a:spLocks noEditPoints="1"/>
              </p:cNvSpPr>
              <p:nvPr/>
            </p:nvSpPr>
            <p:spPr bwMode="auto">
              <a:xfrm>
                <a:off x="835" y="830"/>
                <a:ext cx="1651" cy="1648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10" name="Group 9"/>
            <p:cNvGrpSpPr>
              <a:grpSpLocks noChangeAspect="1"/>
            </p:cNvGrpSpPr>
            <p:nvPr/>
          </p:nvGrpSpPr>
          <p:grpSpPr bwMode="auto">
            <a:xfrm>
              <a:off x="4346956" y="4026301"/>
              <a:ext cx="968991" cy="968114"/>
              <a:chOff x="4" y="-1"/>
              <a:chExt cx="3313" cy="3310"/>
            </a:xfrm>
          </p:grpSpPr>
          <p:sp>
            <p:nvSpPr>
              <p:cNvPr id="12" name="Freeform 5"/>
              <p:cNvSpPr>
                <a:spLocks noEditPoints="1"/>
              </p:cNvSpPr>
              <p:nvPr/>
            </p:nvSpPr>
            <p:spPr bwMode="auto">
              <a:xfrm>
                <a:off x="4" y="-1"/>
                <a:ext cx="3313" cy="331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" name="Freeform 6"/>
              <p:cNvSpPr>
                <a:spLocks noEditPoints="1"/>
              </p:cNvSpPr>
              <p:nvPr/>
            </p:nvSpPr>
            <p:spPr bwMode="auto">
              <a:xfrm>
                <a:off x="835" y="830"/>
                <a:ext cx="1651" cy="1648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5713412" y="3397889"/>
              <a:ext cx="765175" cy="728662"/>
            </a:xfrm>
            <a:custGeom>
              <a:avLst/>
              <a:gdLst>
                <a:gd name="T0" fmla="*/ 182 w 201"/>
                <a:gd name="T1" fmla="*/ 46 h 191"/>
                <a:gd name="T2" fmla="*/ 185 w 201"/>
                <a:gd name="T3" fmla="*/ 34 h 191"/>
                <a:gd name="T4" fmla="*/ 174 w 201"/>
                <a:gd name="T5" fmla="*/ 25 h 191"/>
                <a:gd name="T6" fmla="*/ 172 w 201"/>
                <a:gd name="T7" fmla="*/ 19 h 191"/>
                <a:gd name="T8" fmla="*/ 156 w 201"/>
                <a:gd name="T9" fmla="*/ 14 h 191"/>
                <a:gd name="T10" fmla="*/ 101 w 201"/>
                <a:gd name="T11" fmla="*/ 0 h 191"/>
                <a:gd name="T12" fmla="*/ 47 w 201"/>
                <a:gd name="T13" fmla="*/ 12 h 191"/>
                <a:gd name="T14" fmla="*/ 31 w 201"/>
                <a:gd name="T15" fmla="*/ 17 h 191"/>
                <a:gd name="T16" fmla="*/ 29 w 201"/>
                <a:gd name="T17" fmla="*/ 23 h 191"/>
                <a:gd name="T18" fmla="*/ 18 w 201"/>
                <a:gd name="T19" fmla="*/ 32 h 191"/>
                <a:gd name="T20" fmla="*/ 21 w 201"/>
                <a:gd name="T21" fmla="*/ 43 h 191"/>
                <a:gd name="T22" fmla="*/ 20 w 201"/>
                <a:gd name="T23" fmla="*/ 151 h 191"/>
                <a:gd name="T24" fmla="*/ 25 w 201"/>
                <a:gd name="T25" fmla="*/ 167 h 191"/>
                <a:gd name="T26" fmla="*/ 30 w 201"/>
                <a:gd name="T27" fmla="*/ 169 h 191"/>
                <a:gd name="T28" fmla="*/ 32 w 201"/>
                <a:gd name="T29" fmla="*/ 175 h 191"/>
                <a:gd name="T30" fmla="*/ 43 w 201"/>
                <a:gd name="T31" fmla="*/ 182 h 191"/>
                <a:gd name="T32" fmla="*/ 51 w 201"/>
                <a:gd name="T33" fmla="*/ 177 h 191"/>
                <a:gd name="T34" fmla="*/ 153 w 201"/>
                <a:gd name="T35" fmla="*/ 175 h 191"/>
                <a:gd name="T36" fmla="*/ 161 w 201"/>
                <a:gd name="T37" fmla="*/ 180 h 191"/>
                <a:gd name="T38" fmla="*/ 172 w 201"/>
                <a:gd name="T39" fmla="*/ 173 h 191"/>
                <a:gd name="T40" fmla="*/ 173 w 201"/>
                <a:gd name="T41" fmla="*/ 167 h 191"/>
                <a:gd name="T42" fmla="*/ 179 w 201"/>
                <a:gd name="T43" fmla="*/ 165 h 191"/>
                <a:gd name="T44" fmla="*/ 184 w 201"/>
                <a:gd name="T45" fmla="*/ 150 h 191"/>
                <a:gd name="T46" fmla="*/ 188 w 201"/>
                <a:gd name="T47" fmla="*/ 96 h 191"/>
                <a:gd name="T48" fmla="*/ 161 w 201"/>
                <a:gd name="T49" fmla="*/ 127 h 191"/>
                <a:gd name="T50" fmla="*/ 176 w 201"/>
                <a:gd name="T51" fmla="*/ 51 h 191"/>
                <a:gd name="T52" fmla="*/ 82 w 201"/>
                <a:gd name="T53" fmla="*/ 143 h 191"/>
                <a:gd name="T54" fmla="*/ 72 w 201"/>
                <a:gd name="T55" fmla="*/ 135 h 191"/>
                <a:gd name="T56" fmla="*/ 65 w 201"/>
                <a:gd name="T57" fmla="*/ 128 h 191"/>
                <a:gd name="T58" fmla="*/ 56 w 201"/>
                <a:gd name="T59" fmla="*/ 117 h 191"/>
                <a:gd name="T60" fmla="*/ 47 w 201"/>
                <a:gd name="T61" fmla="*/ 123 h 191"/>
                <a:gd name="T62" fmla="*/ 51 w 201"/>
                <a:gd name="T63" fmla="*/ 73 h 191"/>
                <a:gd name="T64" fmla="*/ 58 w 201"/>
                <a:gd name="T65" fmla="*/ 72 h 191"/>
                <a:gd name="T66" fmla="*/ 64 w 201"/>
                <a:gd name="T67" fmla="*/ 58 h 191"/>
                <a:gd name="T68" fmla="*/ 70 w 201"/>
                <a:gd name="T69" fmla="*/ 57 h 191"/>
                <a:gd name="T70" fmla="*/ 81 w 201"/>
                <a:gd name="T71" fmla="*/ 49 h 191"/>
                <a:gd name="T72" fmla="*/ 76 w 201"/>
                <a:gd name="T73" fmla="*/ 41 h 191"/>
                <a:gd name="T74" fmla="*/ 129 w 201"/>
                <a:gd name="T75" fmla="*/ 42 h 191"/>
                <a:gd name="T76" fmla="*/ 122 w 201"/>
                <a:gd name="T77" fmla="*/ 51 h 191"/>
                <a:gd name="T78" fmla="*/ 133 w 201"/>
                <a:gd name="T79" fmla="*/ 59 h 191"/>
                <a:gd name="T80" fmla="*/ 139 w 201"/>
                <a:gd name="T81" fmla="*/ 60 h 191"/>
                <a:gd name="T82" fmla="*/ 145 w 201"/>
                <a:gd name="T83" fmla="*/ 74 h 191"/>
                <a:gd name="T84" fmla="*/ 152 w 201"/>
                <a:gd name="T85" fmla="*/ 75 h 191"/>
                <a:gd name="T86" fmla="*/ 155 w 201"/>
                <a:gd name="T87" fmla="*/ 121 h 191"/>
                <a:gd name="T88" fmla="*/ 148 w 201"/>
                <a:gd name="T89" fmla="*/ 116 h 191"/>
                <a:gd name="T90" fmla="*/ 139 w 201"/>
                <a:gd name="T91" fmla="*/ 126 h 191"/>
                <a:gd name="T92" fmla="*/ 132 w 201"/>
                <a:gd name="T93" fmla="*/ 133 h 191"/>
                <a:gd name="T94" fmla="*/ 122 w 201"/>
                <a:gd name="T95" fmla="*/ 141 h 191"/>
                <a:gd name="T96" fmla="*/ 127 w 201"/>
                <a:gd name="T97" fmla="*/ 150 h 191"/>
                <a:gd name="T98" fmla="*/ 77 w 201"/>
                <a:gd name="T99" fmla="*/ 151 h 191"/>
                <a:gd name="T100" fmla="*/ 82 w 201"/>
                <a:gd name="T101" fmla="*/ 143 h 191"/>
                <a:gd name="T102" fmla="*/ 148 w 201"/>
                <a:gd name="T103" fmla="*/ 22 h 191"/>
                <a:gd name="T104" fmla="*/ 101 w 201"/>
                <a:gd name="T105" fmla="*/ 28 h 191"/>
                <a:gd name="T106" fmla="*/ 56 w 201"/>
                <a:gd name="T107" fmla="*/ 21 h 191"/>
                <a:gd name="T108" fmla="*/ 14 w 201"/>
                <a:gd name="T109" fmla="*/ 96 h 191"/>
                <a:gd name="T110" fmla="*/ 41 w 201"/>
                <a:gd name="T111" fmla="*/ 63 h 191"/>
                <a:gd name="T112" fmla="*/ 28 w 201"/>
                <a:gd name="T113" fmla="*/ 143 h 191"/>
                <a:gd name="T114" fmla="*/ 101 w 201"/>
                <a:gd name="T115" fmla="*/ 183 h 191"/>
                <a:gd name="T116" fmla="*/ 71 w 201"/>
                <a:gd name="T117" fmla="*/ 157 h 191"/>
                <a:gd name="T118" fmla="*/ 133 w 201"/>
                <a:gd name="T119" fmla="*/ 156 h 191"/>
                <a:gd name="T120" fmla="*/ 101 w 201"/>
                <a:gd name="T121" fmla="*/ 183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1" h="191">
                  <a:moveTo>
                    <a:pt x="181" y="147"/>
                  </a:moveTo>
                  <a:cubicBezTo>
                    <a:pt x="201" y="116"/>
                    <a:pt x="201" y="77"/>
                    <a:pt x="182" y="46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87" y="40"/>
                    <a:pt x="187" y="36"/>
                    <a:pt x="185" y="34"/>
                  </a:cubicBezTo>
                  <a:cubicBezTo>
                    <a:pt x="180" y="27"/>
                    <a:pt x="180" y="27"/>
                    <a:pt x="180" y="27"/>
                  </a:cubicBezTo>
                  <a:cubicBezTo>
                    <a:pt x="178" y="25"/>
                    <a:pt x="176" y="25"/>
                    <a:pt x="174" y="25"/>
                  </a:cubicBezTo>
                  <a:cubicBezTo>
                    <a:pt x="174" y="24"/>
                    <a:pt x="174" y="24"/>
                    <a:pt x="174" y="24"/>
                  </a:cubicBezTo>
                  <a:cubicBezTo>
                    <a:pt x="174" y="22"/>
                    <a:pt x="174" y="20"/>
                    <a:pt x="172" y="19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3" y="12"/>
                    <a:pt x="159" y="12"/>
                    <a:pt x="156" y="14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38" y="6"/>
                    <a:pt x="119" y="0"/>
                    <a:pt x="101" y="0"/>
                  </a:cubicBezTo>
                  <a:cubicBezTo>
                    <a:pt x="83" y="0"/>
                    <a:pt x="65" y="5"/>
                    <a:pt x="50" y="15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5" y="10"/>
                    <a:pt x="40" y="10"/>
                    <a:pt x="38" y="12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0" y="19"/>
                    <a:pt x="29" y="20"/>
                    <a:pt x="29" y="22"/>
                  </a:cubicBezTo>
                  <a:cubicBezTo>
                    <a:pt x="29" y="22"/>
                    <a:pt x="29" y="23"/>
                    <a:pt x="29" y="23"/>
                  </a:cubicBezTo>
                  <a:cubicBezTo>
                    <a:pt x="27" y="23"/>
                    <a:pt x="25" y="23"/>
                    <a:pt x="24" y="25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6" y="34"/>
                    <a:pt x="16" y="38"/>
                    <a:pt x="19" y="41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0" y="75"/>
                    <a:pt x="0" y="117"/>
                    <a:pt x="22" y="149"/>
                  </a:cubicBezTo>
                  <a:cubicBezTo>
                    <a:pt x="20" y="151"/>
                    <a:pt x="20" y="151"/>
                    <a:pt x="20" y="151"/>
                  </a:cubicBezTo>
                  <a:cubicBezTo>
                    <a:pt x="17" y="154"/>
                    <a:pt x="17" y="158"/>
                    <a:pt x="19" y="160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6" y="168"/>
                    <a:pt x="27" y="169"/>
                    <a:pt x="29" y="169"/>
                  </a:cubicBezTo>
                  <a:cubicBezTo>
                    <a:pt x="29" y="169"/>
                    <a:pt x="30" y="169"/>
                    <a:pt x="30" y="169"/>
                  </a:cubicBezTo>
                  <a:cubicBezTo>
                    <a:pt x="30" y="170"/>
                    <a:pt x="30" y="170"/>
                    <a:pt x="30" y="170"/>
                  </a:cubicBezTo>
                  <a:cubicBezTo>
                    <a:pt x="30" y="172"/>
                    <a:pt x="31" y="174"/>
                    <a:pt x="32" y="175"/>
                  </a:cubicBezTo>
                  <a:cubicBezTo>
                    <a:pt x="39" y="180"/>
                    <a:pt x="39" y="180"/>
                    <a:pt x="39" y="180"/>
                  </a:cubicBezTo>
                  <a:cubicBezTo>
                    <a:pt x="40" y="181"/>
                    <a:pt x="41" y="182"/>
                    <a:pt x="43" y="182"/>
                  </a:cubicBezTo>
                  <a:cubicBezTo>
                    <a:pt x="45" y="182"/>
                    <a:pt x="47" y="181"/>
                    <a:pt x="48" y="180"/>
                  </a:cubicBezTo>
                  <a:cubicBezTo>
                    <a:pt x="51" y="177"/>
                    <a:pt x="51" y="177"/>
                    <a:pt x="51" y="177"/>
                  </a:cubicBezTo>
                  <a:cubicBezTo>
                    <a:pt x="66" y="186"/>
                    <a:pt x="83" y="191"/>
                    <a:pt x="101" y="191"/>
                  </a:cubicBezTo>
                  <a:cubicBezTo>
                    <a:pt x="119" y="191"/>
                    <a:pt x="137" y="186"/>
                    <a:pt x="153" y="175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7" y="179"/>
                    <a:pt x="159" y="180"/>
                    <a:pt x="161" y="180"/>
                  </a:cubicBezTo>
                  <a:cubicBezTo>
                    <a:pt x="162" y="180"/>
                    <a:pt x="164" y="179"/>
                    <a:pt x="165" y="179"/>
                  </a:cubicBezTo>
                  <a:cubicBezTo>
                    <a:pt x="172" y="173"/>
                    <a:pt x="172" y="173"/>
                    <a:pt x="172" y="173"/>
                  </a:cubicBezTo>
                  <a:cubicBezTo>
                    <a:pt x="173" y="172"/>
                    <a:pt x="174" y="170"/>
                    <a:pt x="174" y="169"/>
                  </a:cubicBezTo>
                  <a:cubicBezTo>
                    <a:pt x="174" y="168"/>
                    <a:pt x="174" y="168"/>
                    <a:pt x="173" y="167"/>
                  </a:cubicBezTo>
                  <a:cubicBezTo>
                    <a:pt x="174" y="167"/>
                    <a:pt x="174" y="167"/>
                    <a:pt x="175" y="167"/>
                  </a:cubicBezTo>
                  <a:cubicBezTo>
                    <a:pt x="176" y="167"/>
                    <a:pt x="178" y="167"/>
                    <a:pt x="179" y="165"/>
                  </a:cubicBezTo>
                  <a:cubicBezTo>
                    <a:pt x="185" y="159"/>
                    <a:pt x="185" y="159"/>
                    <a:pt x="185" y="159"/>
                  </a:cubicBezTo>
                  <a:cubicBezTo>
                    <a:pt x="187" y="156"/>
                    <a:pt x="186" y="152"/>
                    <a:pt x="184" y="150"/>
                  </a:cubicBezTo>
                  <a:lnTo>
                    <a:pt x="181" y="147"/>
                  </a:lnTo>
                  <a:close/>
                  <a:moveTo>
                    <a:pt x="188" y="96"/>
                  </a:moveTo>
                  <a:cubicBezTo>
                    <a:pt x="188" y="112"/>
                    <a:pt x="184" y="127"/>
                    <a:pt x="175" y="141"/>
                  </a:cubicBezTo>
                  <a:cubicBezTo>
                    <a:pt x="161" y="127"/>
                    <a:pt x="161" y="127"/>
                    <a:pt x="161" y="127"/>
                  </a:cubicBezTo>
                  <a:cubicBezTo>
                    <a:pt x="171" y="108"/>
                    <a:pt x="171" y="85"/>
                    <a:pt x="162" y="66"/>
                  </a:cubicBezTo>
                  <a:cubicBezTo>
                    <a:pt x="176" y="51"/>
                    <a:pt x="176" y="51"/>
                    <a:pt x="176" y="51"/>
                  </a:cubicBezTo>
                  <a:cubicBezTo>
                    <a:pt x="184" y="65"/>
                    <a:pt x="188" y="80"/>
                    <a:pt x="188" y="96"/>
                  </a:cubicBezTo>
                  <a:close/>
                  <a:moveTo>
                    <a:pt x="82" y="143"/>
                  </a:moveTo>
                  <a:cubicBezTo>
                    <a:pt x="82" y="141"/>
                    <a:pt x="81" y="140"/>
                    <a:pt x="79" y="139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0" y="133"/>
                    <a:pt x="68" y="133"/>
                    <a:pt x="66" y="134"/>
                  </a:cubicBezTo>
                  <a:cubicBezTo>
                    <a:pt x="66" y="132"/>
                    <a:pt x="66" y="129"/>
                    <a:pt x="65" y="128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59" y="118"/>
                    <a:pt x="57" y="117"/>
                    <a:pt x="56" y="117"/>
                  </a:cubicBezTo>
                  <a:cubicBezTo>
                    <a:pt x="54" y="117"/>
                    <a:pt x="53" y="118"/>
                    <a:pt x="52" y="119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39" y="106"/>
                    <a:pt x="39" y="86"/>
                    <a:pt x="47" y="69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2" y="74"/>
                    <a:pt x="53" y="75"/>
                    <a:pt x="54" y="75"/>
                  </a:cubicBezTo>
                  <a:cubicBezTo>
                    <a:pt x="56" y="75"/>
                    <a:pt x="58" y="74"/>
                    <a:pt x="58" y="72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5" y="63"/>
                    <a:pt x="65" y="61"/>
                    <a:pt x="64" y="58"/>
                  </a:cubicBezTo>
                  <a:cubicBezTo>
                    <a:pt x="65" y="59"/>
                    <a:pt x="66" y="59"/>
                    <a:pt x="66" y="59"/>
                  </a:cubicBezTo>
                  <a:cubicBezTo>
                    <a:pt x="68" y="59"/>
                    <a:pt x="69" y="58"/>
                    <a:pt x="70" y="57"/>
                  </a:cubicBezTo>
                  <a:cubicBezTo>
                    <a:pt x="78" y="52"/>
                    <a:pt x="78" y="52"/>
                    <a:pt x="78" y="52"/>
                  </a:cubicBezTo>
                  <a:cubicBezTo>
                    <a:pt x="79" y="52"/>
                    <a:pt x="80" y="50"/>
                    <a:pt x="81" y="49"/>
                  </a:cubicBezTo>
                  <a:cubicBezTo>
                    <a:pt x="81" y="47"/>
                    <a:pt x="80" y="46"/>
                    <a:pt x="79" y="45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84" y="37"/>
                    <a:pt x="92" y="36"/>
                    <a:pt x="101" y="36"/>
                  </a:cubicBezTo>
                  <a:cubicBezTo>
                    <a:pt x="110" y="36"/>
                    <a:pt x="120" y="38"/>
                    <a:pt x="129" y="42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3" y="48"/>
                    <a:pt x="122" y="50"/>
                    <a:pt x="122" y="51"/>
                  </a:cubicBezTo>
                  <a:cubicBezTo>
                    <a:pt x="123" y="53"/>
                    <a:pt x="124" y="54"/>
                    <a:pt x="125" y="54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4" y="60"/>
                    <a:pt x="135" y="61"/>
                    <a:pt x="137" y="61"/>
                  </a:cubicBezTo>
                  <a:cubicBezTo>
                    <a:pt x="138" y="61"/>
                    <a:pt x="138" y="61"/>
                    <a:pt x="139" y="60"/>
                  </a:cubicBezTo>
                  <a:cubicBezTo>
                    <a:pt x="138" y="62"/>
                    <a:pt x="139" y="65"/>
                    <a:pt x="140" y="66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5" y="76"/>
                    <a:pt x="147" y="77"/>
                    <a:pt x="149" y="77"/>
                  </a:cubicBezTo>
                  <a:cubicBezTo>
                    <a:pt x="150" y="77"/>
                    <a:pt x="151" y="76"/>
                    <a:pt x="152" y="75"/>
                  </a:cubicBezTo>
                  <a:cubicBezTo>
                    <a:pt x="156" y="72"/>
                    <a:pt x="156" y="72"/>
                    <a:pt x="156" y="72"/>
                  </a:cubicBezTo>
                  <a:cubicBezTo>
                    <a:pt x="163" y="87"/>
                    <a:pt x="163" y="105"/>
                    <a:pt x="155" y="121"/>
                  </a:cubicBezTo>
                  <a:cubicBezTo>
                    <a:pt x="152" y="117"/>
                    <a:pt x="152" y="117"/>
                    <a:pt x="152" y="117"/>
                  </a:cubicBezTo>
                  <a:cubicBezTo>
                    <a:pt x="151" y="116"/>
                    <a:pt x="149" y="116"/>
                    <a:pt x="148" y="116"/>
                  </a:cubicBezTo>
                  <a:cubicBezTo>
                    <a:pt x="147" y="116"/>
                    <a:pt x="145" y="117"/>
                    <a:pt x="144" y="118"/>
                  </a:cubicBezTo>
                  <a:cubicBezTo>
                    <a:pt x="139" y="126"/>
                    <a:pt x="139" y="126"/>
                    <a:pt x="139" y="126"/>
                  </a:cubicBezTo>
                  <a:cubicBezTo>
                    <a:pt x="138" y="128"/>
                    <a:pt x="137" y="130"/>
                    <a:pt x="138" y="132"/>
                  </a:cubicBezTo>
                  <a:cubicBezTo>
                    <a:pt x="136" y="132"/>
                    <a:pt x="134" y="132"/>
                    <a:pt x="132" y="133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3" y="139"/>
                    <a:pt x="122" y="140"/>
                    <a:pt x="122" y="141"/>
                  </a:cubicBezTo>
                  <a:cubicBezTo>
                    <a:pt x="122" y="143"/>
                    <a:pt x="122" y="144"/>
                    <a:pt x="123" y="146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19" y="154"/>
                    <a:pt x="110" y="156"/>
                    <a:pt x="101" y="156"/>
                  </a:cubicBezTo>
                  <a:cubicBezTo>
                    <a:pt x="93" y="156"/>
                    <a:pt x="84" y="154"/>
                    <a:pt x="77" y="151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2" y="146"/>
                    <a:pt x="82" y="144"/>
                    <a:pt x="82" y="143"/>
                  </a:cubicBezTo>
                  <a:close/>
                  <a:moveTo>
                    <a:pt x="101" y="8"/>
                  </a:moveTo>
                  <a:cubicBezTo>
                    <a:pt x="118" y="8"/>
                    <a:pt x="134" y="13"/>
                    <a:pt x="148" y="22"/>
                  </a:cubicBezTo>
                  <a:cubicBezTo>
                    <a:pt x="134" y="36"/>
                    <a:pt x="134" y="36"/>
                    <a:pt x="134" y="36"/>
                  </a:cubicBezTo>
                  <a:cubicBezTo>
                    <a:pt x="124" y="31"/>
                    <a:pt x="113" y="28"/>
                    <a:pt x="101" y="28"/>
                  </a:cubicBezTo>
                  <a:cubicBezTo>
                    <a:pt x="90" y="28"/>
                    <a:pt x="79" y="30"/>
                    <a:pt x="70" y="35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69" y="13"/>
                    <a:pt x="85" y="8"/>
                    <a:pt x="101" y="8"/>
                  </a:cubicBezTo>
                  <a:close/>
                  <a:moveTo>
                    <a:pt x="14" y="96"/>
                  </a:moveTo>
                  <a:cubicBezTo>
                    <a:pt x="14" y="79"/>
                    <a:pt x="18" y="63"/>
                    <a:pt x="27" y="49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30" y="84"/>
                    <a:pt x="30" y="109"/>
                    <a:pt x="42" y="129"/>
                  </a:cubicBezTo>
                  <a:cubicBezTo>
                    <a:pt x="28" y="143"/>
                    <a:pt x="28" y="143"/>
                    <a:pt x="28" y="143"/>
                  </a:cubicBezTo>
                  <a:cubicBezTo>
                    <a:pt x="19" y="129"/>
                    <a:pt x="14" y="113"/>
                    <a:pt x="14" y="96"/>
                  </a:cubicBezTo>
                  <a:close/>
                  <a:moveTo>
                    <a:pt x="101" y="183"/>
                  </a:moveTo>
                  <a:cubicBezTo>
                    <a:pt x="85" y="183"/>
                    <a:pt x="70" y="179"/>
                    <a:pt x="57" y="171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80" y="161"/>
                    <a:pt x="90" y="164"/>
                    <a:pt x="101" y="164"/>
                  </a:cubicBezTo>
                  <a:cubicBezTo>
                    <a:pt x="112" y="164"/>
                    <a:pt x="123" y="161"/>
                    <a:pt x="133" y="156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33" y="178"/>
                    <a:pt x="117" y="183"/>
                    <a:pt x="101" y="1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363215" y="678928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363215" y="1141662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8995" y="2682867"/>
            <a:ext cx="304800" cy="3048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1739" y="4892796"/>
            <a:ext cx="304800" cy="304800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0988" y="4892796"/>
            <a:ext cx="304800" cy="304800"/>
          </a:xfrm>
          <a:prstGeom prst="rect">
            <a:avLst/>
          </a:prstGeom>
        </p:spPr>
      </p:pic>
      <p:sp>
        <p:nvSpPr>
          <p:cNvPr id="28" name="TextBox 27"/>
          <p:cNvSpPr txBox="1"/>
          <p:nvPr/>
        </p:nvSpPr>
        <p:spPr>
          <a:xfrm>
            <a:off x="1252436" y="2575753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1252435" y="2810006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7263720" y="2575753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7263719" y="2810006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8260816" y="4391862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3" name="Rectangle 32"/>
          <p:cNvSpPr>
            <a:spLocks noChangeArrowheads="1"/>
          </p:cNvSpPr>
          <p:nvPr/>
        </p:nvSpPr>
        <p:spPr bwMode="auto">
          <a:xfrm>
            <a:off x="8260815" y="4626115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68147" y="4391862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5" name="Rectangle 34"/>
          <p:cNvSpPr>
            <a:spLocks noChangeArrowheads="1"/>
          </p:cNvSpPr>
          <p:nvPr/>
        </p:nvSpPr>
        <p:spPr bwMode="auto">
          <a:xfrm>
            <a:off x="268146" y="4626115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040847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6585088" y="818608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6585088" y="1281342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6" name="Oval 15"/>
          <p:cNvSpPr/>
          <p:nvPr/>
        </p:nvSpPr>
        <p:spPr>
          <a:xfrm>
            <a:off x="6662725" y="2034682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3896" y="2248042"/>
            <a:ext cx="304800" cy="304800"/>
          </a:xfrm>
          <a:prstGeom prst="rect">
            <a:avLst/>
          </a:prstGeom>
        </p:spPr>
      </p:pic>
      <p:sp>
        <p:nvSpPr>
          <p:cNvPr id="18" name="Oval 17"/>
          <p:cNvSpPr/>
          <p:nvPr/>
        </p:nvSpPr>
        <p:spPr>
          <a:xfrm>
            <a:off x="6662725" y="3022739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662725" y="4011315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662725" y="4996908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3896" y="3236099"/>
            <a:ext cx="304800" cy="30480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6085" y="4224675"/>
            <a:ext cx="304800" cy="304800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6085" y="5227740"/>
            <a:ext cx="304800" cy="304800"/>
          </a:xfrm>
          <a:prstGeom prst="rect">
            <a:avLst/>
          </a:prstGeom>
        </p:spPr>
      </p:pic>
      <p:sp>
        <p:nvSpPr>
          <p:cNvPr id="24" name="TextBox 23"/>
          <p:cNvSpPr txBox="1"/>
          <p:nvPr/>
        </p:nvSpPr>
        <p:spPr>
          <a:xfrm>
            <a:off x="7409867" y="203468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7409866" y="226893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7409867" y="3022739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7409866" y="3256992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7394245" y="400833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7394244" y="424258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7409867" y="495826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7409866" y="519251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34" name="Group 33"/>
          <p:cNvGrpSpPr/>
          <p:nvPr/>
        </p:nvGrpSpPr>
        <p:grpSpPr>
          <a:xfrm>
            <a:off x="1154201" y="436895"/>
            <a:ext cx="4246474" cy="5984210"/>
            <a:chOff x="10727865" y="2183734"/>
            <a:chExt cx="2607694" cy="3674810"/>
          </a:xfrm>
        </p:grpSpPr>
        <p:grpSp>
          <p:nvGrpSpPr>
            <p:cNvPr id="35" name="Group 34"/>
            <p:cNvGrpSpPr/>
            <p:nvPr/>
          </p:nvGrpSpPr>
          <p:grpSpPr>
            <a:xfrm>
              <a:off x="10727865" y="2183734"/>
              <a:ext cx="2607694" cy="3674810"/>
              <a:chOff x="9764356" y="1520074"/>
              <a:chExt cx="1506537" cy="2527300"/>
            </a:xfrm>
          </p:grpSpPr>
          <p:sp>
            <p:nvSpPr>
              <p:cNvPr id="40" name="Freeform 39"/>
              <p:cNvSpPr>
                <a:spLocks/>
              </p:cNvSpPr>
              <p:nvPr/>
            </p:nvSpPr>
            <p:spPr bwMode="auto">
              <a:xfrm>
                <a:off x="9764356" y="1520074"/>
                <a:ext cx="736600" cy="2014538"/>
              </a:xfrm>
              <a:custGeom>
                <a:avLst/>
                <a:gdLst>
                  <a:gd name="T0" fmla="*/ 21 w 21"/>
                  <a:gd name="T1" fmla="*/ 0 h 59"/>
                  <a:gd name="T2" fmla="*/ 0 w 21"/>
                  <a:gd name="T3" fmla="*/ 20 h 59"/>
                  <a:gd name="T4" fmla="*/ 21 w 21"/>
                  <a:gd name="T5" fmla="*/ 59 h 59"/>
                  <a:gd name="T6" fmla="*/ 6 w 21"/>
                  <a:gd name="T7" fmla="*/ 20 h 59"/>
                  <a:gd name="T8" fmla="*/ 21 w 21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9">
                    <a:moveTo>
                      <a:pt x="21" y="0"/>
                    </a:moveTo>
                    <a:cubicBezTo>
                      <a:pt x="10" y="0"/>
                      <a:pt x="0" y="9"/>
                      <a:pt x="0" y="20"/>
                    </a:cubicBezTo>
                    <a:cubicBezTo>
                      <a:pt x="0" y="30"/>
                      <a:pt x="21" y="59"/>
                      <a:pt x="21" y="59"/>
                    </a:cubicBezTo>
                    <a:cubicBezTo>
                      <a:pt x="21" y="59"/>
                      <a:pt x="6" y="30"/>
                      <a:pt x="6" y="20"/>
                    </a:cubicBezTo>
                    <a:cubicBezTo>
                      <a:pt x="6" y="9"/>
                      <a:pt x="13" y="0"/>
                      <a:pt x="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052" dirty="0"/>
              </a:p>
            </p:txBody>
          </p:sp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10500956" y="1520074"/>
                <a:ext cx="769937" cy="2014538"/>
              </a:xfrm>
              <a:custGeom>
                <a:avLst/>
                <a:gdLst>
                  <a:gd name="T0" fmla="*/ 0 w 22"/>
                  <a:gd name="T1" fmla="*/ 0 h 59"/>
                  <a:gd name="T2" fmla="*/ 16 w 22"/>
                  <a:gd name="T3" fmla="*/ 20 h 59"/>
                  <a:gd name="T4" fmla="*/ 0 w 22"/>
                  <a:gd name="T5" fmla="*/ 59 h 59"/>
                  <a:gd name="T6" fmla="*/ 22 w 22"/>
                  <a:gd name="T7" fmla="*/ 20 h 59"/>
                  <a:gd name="T8" fmla="*/ 0 w 22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59">
                    <a:moveTo>
                      <a:pt x="0" y="0"/>
                    </a:moveTo>
                    <a:cubicBezTo>
                      <a:pt x="9" y="0"/>
                      <a:pt x="16" y="9"/>
                      <a:pt x="16" y="20"/>
                    </a:cubicBezTo>
                    <a:cubicBezTo>
                      <a:pt x="16" y="30"/>
                      <a:pt x="0" y="59"/>
                      <a:pt x="0" y="59"/>
                    </a:cubicBezTo>
                    <a:cubicBezTo>
                      <a:pt x="0" y="59"/>
                      <a:pt x="22" y="30"/>
                      <a:pt x="22" y="20"/>
                    </a:cubicBezTo>
                    <a:cubicBezTo>
                      <a:pt x="22" y="9"/>
                      <a:pt x="12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052" dirty="0"/>
              </a:p>
            </p:txBody>
          </p:sp>
          <p:sp>
            <p:nvSpPr>
              <p:cNvPr id="42" name="Freeform 41"/>
              <p:cNvSpPr>
                <a:spLocks/>
              </p:cNvSpPr>
              <p:nvPr/>
            </p:nvSpPr>
            <p:spPr bwMode="auto">
              <a:xfrm>
                <a:off x="10500956" y="1520074"/>
                <a:ext cx="560387" cy="2014538"/>
              </a:xfrm>
              <a:custGeom>
                <a:avLst/>
                <a:gdLst>
                  <a:gd name="T0" fmla="*/ 0 w 16"/>
                  <a:gd name="T1" fmla="*/ 0 h 59"/>
                  <a:gd name="T2" fmla="*/ 11 w 16"/>
                  <a:gd name="T3" fmla="*/ 20 h 59"/>
                  <a:gd name="T4" fmla="*/ 0 w 16"/>
                  <a:gd name="T5" fmla="*/ 59 h 59"/>
                  <a:gd name="T6" fmla="*/ 16 w 16"/>
                  <a:gd name="T7" fmla="*/ 20 h 59"/>
                  <a:gd name="T8" fmla="*/ 0 w 16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59">
                    <a:moveTo>
                      <a:pt x="0" y="0"/>
                    </a:moveTo>
                    <a:cubicBezTo>
                      <a:pt x="6" y="0"/>
                      <a:pt x="11" y="9"/>
                      <a:pt x="11" y="20"/>
                    </a:cubicBezTo>
                    <a:cubicBezTo>
                      <a:pt x="11" y="30"/>
                      <a:pt x="0" y="59"/>
                      <a:pt x="0" y="59"/>
                    </a:cubicBezTo>
                    <a:cubicBezTo>
                      <a:pt x="0" y="59"/>
                      <a:pt x="16" y="30"/>
                      <a:pt x="16" y="20"/>
                    </a:cubicBezTo>
                    <a:cubicBezTo>
                      <a:pt x="16" y="9"/>
                      <a:pt x="9" y="0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052" dirty="0"/>
              </a:p>
            </p:txBody>
          </p:sp>
          <p:sp>
            <p:nvSpPr>
              <p:cNvPr id="43" name="Freeform 42"/>
              <p:cNvSpPr>
                <a:spLocks/>
              </p:cNvSpPr>
              <p:nvPr/>
            </p:nvSpPr>
            <p:spPr bwMode="auto">
              <a:xfrm>
                <a:off x="9975493" y="1520074"/>
                <a:ext cx="525462" cy="2014538"/>
              </a:xfrm>
              <a:custGeom>
                <a:avLst/>
                <a:gdLst>
                  <a:gd name="T0" fmla="*/ 15 w 15"/>
                  <a:gd name="T1" fmla="*/ 0 h 59"/>
                  <a:gd name="T2" fmla="*/ 0 w 15"/>
                  <a:gd name="T3" fmla="*/ 20 h 59"/>
                  <a:gd name="T4" fmla="*/ 15 w 15"/>
                  <a:gd name="T5" fmla="*/ 59 h 59"/>
                  <a:gd name="T6" fmla="*/ 5 w 15"/>
                  <a:gd name="T7" fmla="*/ 20 h 59"/>
                  <a:gd name="T8" fmla="*/ 15 w 15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59">
                    <a:moveTo>
                      <a:pt x="15" y="0"/>
                    </a:moveTo>
                    <a:cubicBezTo>
                      <a:pt x="7" y="0"/>
                      <a:pt x="0" y="9"/>
                      <a:pt x="0" y="20"/>
                    </a:cubicBezTo>
                    <a:cubicBezTo>
                      <a:pt x="0" y="30"/>
                      <a:pt x="15" y="59"/>
                      <a:pt x="15" y="59"/>
                    </a:cubicBezTo>
                    <a:cubicBezTo>
                      <a:pt x="15" y="59"/>
                      <a:pt x="5" y="30"/>
                      <a:pt x="5" y="20"/>
                    </a:cubicBezTo>
                    <a:cubicBezTo>
                      <a:pt x="5" y="9"/>
                      <a:pt x="10" y="0"/>
                      <a:pt x="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052" dirty="0"/>
              </a:p>
            </p:txBody>
          </p:sp>
          <p:sp>
            <p:nvSpPr>
              <p:cNvPr id="44" name="Freeform 43"/>
              <p:cNvSpPr>
                <a:spLocks/>
              </p:cNvSpPr>
              <p:nvPr/>
            </p:nvSpPr>
            <p:spPr bwMode="auto">
              <a:xfrm>
                <a:off x="10150118" y="1520074"/>
                <a:ext cx="350837" cy="2014538"/>
              </a:xfrm>
              <a:custGeom>
                <a:avLst/>
                <a:gdLst>
                  <a:gd name="T0" fmla="*/ 10 w 10"/>
                  <a:gd name="T1" fmla="*/ 0 h 59"/>
                  <a:gd name="T2" fmla="*/ 0 w 10"/>
                  <a:gd name="T3" fmla="*/ 20 h 59"/>
                  <a:gd name="T4" fmla="*/ 10 w 10"/>
                  <a:gd name="T5" fmla="*/ 59 h 59"/>
                  <a:gd name="T6" fmla="*/ 6 w 10"/>
                  <a:gd name="T7" fmla="*/ 20 h 59"/>
                  <a:gd name="T8" fmla="*/ 10 w 10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9">
                    <a:moveTo>
                      <a:pt x="10" y="0"/>
                    </a:moveTo>
                    <a:cubicBezTo>
                      <a:pt x="5" y="0"/>
                      <a:pt x="0" y="9"/>
                      <a:pt x="0" y="20"/>
                    </a:cubicBezTo>
                    <a:cubicBezTo>
                      <a:pt x="0" y="30"/>
                      <a:pt x="10" y="59"/>
                      <a:pt x="10" y="59"/>
                    </a:cubicBezTo>
                    <a:cubicBezTo>
                      <a:pt x="10" y="59"/>
                      <a:pt x="6" y="30"/>
                      <a:pt x="6" y="20"/>
                    </a:cubicBezTo>
                    <a:cubicBezTo>
                      <a:pt x="6" y="9"/>
                      <a:pt x="8" y="0"/>
                      <a:pt x="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052" dirty="0"/>
              </a:p>
            </p:txBody>
          </p:sp>
          <p:sp>
            <p:nvSpPr>
              <p:cNvPr id="45" name="Freeform 44"/>
              <p:cNvSpPr>
                <a:spLocks/>
              </p:cNvSpPr>
              <p:nvPr/>
            </p:nvSpPr>
            <p:spPr bwMode="auto">
              <a:xfrm>
                <a:off x="10500956" y="1520074"/>
                <a:ext cx="384175" cy="2014538"/>
              </a:xfrm>
              <a:custGeom>
                <a:avLst/>
                <a:gdLst>
                  <a:gd name="T0" fmla="*/ 0 w 11"/>
                  <a:gd name="T1" fmla="*/ 0 h 59"/>
                  <a:gd name="T2" fmla="*/ 5 w 11"/>
                  <a:gd name="T3" fmla="*/ 20 h 59"/>
                  <a:gd name="T4" fmla="*/ 0 w 11"/>
                  <a:gd name="T5" fmla="*/ 59 h 59"/>
                  <a:gd name="T6" fmla="*/ 11 w 11"/>
                  <a:gd name="T7" fmla="*/ 20 h 59"/>
                  <a:gd name="T8" fmla="*/ 0 w 11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9">
                    <a:moveTo>
                      <a:pt x="0" y="0"/>
                    </a:moveTo>
                    <a:cubicBezTo>
                      <a:pt x="3" y="0"/>
                      <a:pt x="5" y="9"/>
                      <a:pt x="5" y="20"/>
                    </a:cubicBezTo>
                    <a:cubicBezTo>
                      <a:pt x="5" y="30"/>
                      <a:pt x="0" y="59"/>
                      <a:pt x="0" y="59"/>
                    </a:cubicBezTo>
                    <a:cubicBezTo>
                      <a:pt x="0" y="59"/>
                      <a:pt x="11" y="30"/>
                      <a:pt x="11" y="20"/>
                    </a:cubicBezTo>
                    <a:cubicBezTo>
                      <a:pt x="11" y="9"/>
                      <a:pt x="6" y="0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052" dirty="0"/>
              </a:p>
            </p:txBody>
          </p:sp>
          <p:sp>
            <p:nvSpPr>
              <p:cNvPr id="46" name="Freeform 45"/>
              <p:cNvSpPr>
                <a:spLocks/>
              </p:cNvSpPr>
              <p:nvPr/>
            </p:nvSpPr>
            <p:spPr bwMode="auto">
              <a:xfrm>
                <a:off x="10359668" y="1520074"/>
                <a:ext cx="315912" cy="2014538"/>
              </a:xfrm>
              <a:custGeom>
                <a:avLst/>
                <a:gdLst>
                  <a:gd name="T0" fmla="*/ 4 w 9"/>
                  <a:gd name="T1" fmla="*/ 0 h 59"/>
                  <a:gd name="T2" fmla="*/ 0 w 9"/>
                  <a:gd name="T3" fmla="*/ 20 h 59"/>
                  <a:gd name="T4" fmla="*/ 4 w 9"/>
                  <a:gd name="T5" fmla="*/ 59 h 59"/>
                  <a:gd name="T6" fmla="*/ 9 w 9"/>
                  <a:gd name="T7" fmla="*/ 20 h 59"/>
                  <a:gd name="T8" fmla="*/ 4 w 9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9">
                    <a:moveTo>
                      <a:pt x="4" y="0"/>
                    </a:moveTo>
                    <a:cubicBezTo>
                      <a:pt x="2" y="0"/>
                      <a:pt x="0" y="9"/>
                      <a:pt x="0" y="20"/>
                    </a:cubicBezTo>
                    <a:cubicBezTo>
                      <a:pt x="0" y="30"/>
                      <a:pt x="4" y="59"/>
                      <a:pt x="4" y="59"/>
                    </a:cubicBezTo>
                    <a:cubicBezTo>
                      <a:pt x="4" y="59"/>
                      <a:pt x="9" y="30"/>
                      <a:pt x="9" y="20"/>
                    </a:cubicBezTo>
                    <a:cubicBezTo>
                      <a:pt x="9" y="9"/>
                      <a:pt x="7" y="0"/>
                      <a:pt x="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052" dirty="0"/>
              </a:p>
            </p:txBody>
          </p:sp>
          <p:sp>
            <p:nvSpPr>
              <p:cNvPr id="47" name="Line 80"/>
              <p:cNvSpPr>
                <a:spLocks noChangeShapeType="1"/>
              </p:cNvSpPr>
              <p:nvPr/>
            </p:nvSpPr>
            <p:spPr bwMode="auto">
              <a:xfrm flipV="1">
                <a:off x="10289818" y="3534612"/>
                <a:ext cx="211137" cy="136525"/>
              </a:xfrm>
              <a:prstGeom prst="line">
                <a:avLst/>
              </a:prstGeom>
              <a:noFill/>
              <a:ln w="0" cap="rnd">
                <a:solidFill>
                  <a:schemeClr val="accent3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052" dirty="0"/>
              </a:p>
            </p:txBody>
          </p:sp>
          <p:sp>
            <p:nvSpPr>
              <p:cNvPr id="48" name="Line 81"/>
              <p:cNvSpPr>
                <a:spLocks noChangeShapeType="1"/>
              </p:cNvSpPr>
              <p:nvPr/>
            </p:nvSpPr>
            <p:spPr bwMode="auto">
              <a:xfrm>
                <a:off x="10500956" y="3534612"/>
                <a:ext cx="244475" cy="136525"/>
              </a:xfrm>
              <a:prstGeom prst="line">
                <a:avLst/>
              </a:prstGeom>
              <a:noFill/>
              <a:ln w="0" cap="rnd">
                <a:solidFill>
                  <a:schemeClr val="accent3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052" dirty="0"/>
              </a:p>
            </p:txBody>
          </p:sp>
          <p:sp>
            <p:nvSpPr>
              <p:cNvPr id="49" name="Line 82"/>
              <p:cNvSpPr>
                <a:spLocks noChangeShapeType="1"/>
              </p:cNvSpPr>
              <p:nvPr/>
            </p:nvSpPr>
            <p:spPr bwMode="auto">
              <a:xfrm flipV="1">
                <a:off x="10429518" y="3534612"/>
                <a:ext cx="71437" cy="136525"/>
              </a:xfrm>
              <a:prstGeom prst="line">
                <a:avLst/>
              </a:prstGeom>
              <a:noFill/>
              <a:ln w="0" cap="rnd">
                <a:solidFill>
                  <a:schemeClr val="accent3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052" dirty="0"/>
              </a:p>
            </p:txBody>
          </p:sp>
          <p:sp>
            <p:nvSpPr>
              <p:cNvPr id="50" name="Line 83"/>
              <p:cNvSpPr>
                <a:spLocks noChangeShapeType="1"/>
              </p:cNvSpPr>
              <p:nvPr/>
            </p:nvSpPr>
            <p:spPr bwMode="auto">
              <a:xfrm>
                <a:off x="10500956" y="3534612"/>
                <a:ext cx="104775" cy="136525"/>
              </a:xfrm>
              <a:prstGeom prst="line">
                <a:avLst/>
              </a:prstGeom>
              <a:noFill/>
              <a:ln w="0" cap="rnd">
                <a:solidFill>
                  <a:schemeClr val="accent3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052" dirty="0"/>
              </a:p>
            </p:txBody>
          </p:sp>
          <p:sp>
            <p:nvSpPr>
              <p:cNvPr id="51" name="Freeform 50"/>
              <p:cNvSpPr>
                <a:spLocks/>
              </p:cNvSpPr>
              <p:nvPr/>
            </p:nvSpPr>
            <p:spPr bwMode="auto">
              <a:xfrm>
                <a:off x="10254893" y="3637799"/>
                <a:ext cx="525462" cy="101600"/>
              </a:xfrm>
              <a:custGeom>
                <a:avLst/>
                <a:gdLst>
                  <a:gd name="T0" fmla="*/ 15 w 15"/>
                  <a:gd name="T1" fmla="*/ 1 h 3"/>
                  <a:gd name="T2" fmla="*/ 14 w 15"/>
                  <a:gd name="T3" fmla="*/ 2 h 3"/>
                  <a:gd name="T4" fmla="*/ 13 w 15"/>
                  <a:gd name="T5" fmla="*/ 3 h 3"/>
                  <a:gd name="T6" fmla="*/ 2 w 15"/>
                  <a:gd name="T7" fmla="*/ 3 h 3"/>
                  <a:gd name="T8" fmla="*/ 1 w 15"/>
                  <a:gd name="T9" fmla="*/ 2 h 3"/>
                  <a:gd name="T10" fmla="*/ 0 w 15"/>
                  <a:gd name="T11" fmla="*/ 1 h 3"/>
                  <a:gd name="T12" fmla="*/ 0 w 15"/>
                  <a:gd name="T13" fmla="*/ 1 h 3"/>
                  <a:gd name="T14" fmla="*/ 0 w 15"/>
                  <a:gd name="T15" fmla="*/ 0 h 3"/>
                  <a:gd name="T16" fmla="*/ 1 w 15"/>
                  <a:gd name="T17" fmla="*/ 0 h 3"/>
                  <a:gd name="T18" fmla="*/ 14 w 15"/>
                  <a:gd name="T19" fmla="*/ 0 h 3"/>
                  <a:gd name="T20" fmla="*/ 15 w 15"/>
                  <a:gd name="T21" fmla="*/ 0 h 3"/>
                  <a:gd name="T22" fmla="*/ 15 w 15"/>
                  <a:gd name="T2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3">
                    <a:moveTo>
                      <a:pt x="15" y="1"/>
                    </a:moveTo>
                    <a:cubicBezTo>
                      <a:pt x="15" y="1"/>
                      <a:pt x="15" y="2"/>
                      <a:pt x="14" y="2"/>
                    </a:cubicBezTo>
                    <a:cubicBezTo>
                      <a:pt x="14" y="3"/>
                      <a:pt x="13" y="3"/>
                      <a:pt x="1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052" dirty="0"/>
              </a:p>
            </p:txBody>
          </p:sp>
          <p:sp>
            <p:nvSpPr>
              <p:cNvPr id="52" name="Freeform 51"/>
              <p:cNvSpPr>
                <a:spLocks/>
              </p:cNvSpPr>
              <p:nvPr/>
            </p:nvSpPr>
            <p:spPr bwMode="auto">
              <a:xfrm>
                <a:off x="10324743" y="3739399"/>
                <a:ext cx="385762" cy="307975"/>
              </a:xfrm>
              <a:custGeom>
                <a:avLst/>
                <a:gdLst>
                  <a:gd name="T0" fmla="*/ 11 w 11"/>
                  <a:gd name="T1" fmla="*/ 7 h 9"/>
                  <a:gd name="T2" fmla="*/ 10 w 11"/>
                  <a:gd name="T3" fmla="*/ 8 h 9"/>
                  <a:gd name="T4" fmla="*/ 9 w 11"/>
                  <a:gd name="T5" fmla="*/ 9 h 9"/>
                  <a:gd name="T6" fmla="*/ 2 w 11"/>
                  <a:gd name="T7" fmla="*/ 9 h 9"/>
                  <a:gd name="T8" fmla="*/ 1 w 11"/>
                  <a:gd name="T9" fmla="*/ 8 h 9"/>
                  <a:gd name="T10" fmla="*/ 0 w 11"/>
                  <a:gd name="T11" fmla="*/ 7 h 9"/>
                  <a:gd name="T12" fmla="*/ 0 w 11"/>
                  <a:gd name="T13" fmla="*/ 0 h 9"/>
                  <a:gd name="T14" fmla="*/ 11 w 11"/>
                  <a:gd name="T15" fmla="*/ 0 h 9"/>
                  <a:gd name="T16" fmla="*/ 11 w 11"/>
                  <a:gd name="T1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9">
                    <a:moveTo>
                      <a:pt x="11" y="7"/>
                    </a:moveTo>
                    <a:cubicBezTo>
                      <a:pt x="11" y="8"/>
                      <a:pt x="10" y="8"/>
                      <a:pt x="10" y="8"/>
                    </a:cubicBezTo>
                    <a:cubicBezTo>
                      <a:pt x="10" y="9"/>
                      <a:pt x="9" y="9"/>
                      <a:pt x="9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7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686" tIns="34343" rIns="68686" bIns="34343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052" dirty="0"/>
              </a:p>
            </p:txBody>
          </p:sp>
        </p:grpSp>
        <p:grpSp>
          <p:nvGrpSpPr>
            <p:cNvPr id="36" name="Group 35"/>
            <p:cNvGrpSpPr/>
            <p:nvPr/>
          </p:nvGrpSpPr>
          <p:grpSpPr>
            <a:xfrm>
              <a:off x="11982434" y="5551411"/>
              <a:ext cx="103761" cy="103761"/>
              <a:chOff x="4558623" y="3180084"/>
              <a:chExt cx="203200" cy="203200"/>
            </a:xfrm>
            <a:solidFill>
              <a:schemeClr val="bg1"/>
            </a:solidFill>
          </p:grpSpPr>
          <p:sp>
            <p:nvSpPr>
              <p:cNvPr id="38" name="AutoShape 124"/>
              <p:cNvSpPr>
                <a:spLocks/>
              </p:cNvSpPr>
              <p:nvPr/>
            </p:nvSpPr>
            <p:spPr bwMode="auto">
              <a:xfrm>
                <a:off x="4558623" y="3180084"/>
                <a:ext cx="203200" cy="20320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20250"/>
                    </a:moveTo>
                    <a:cubicBezTo>
                      <a:pt x="5580" y="20250"/>
                      <a:pt x="1350" y="16017"/>
                      <a:pt x="1350" y="10800"/>
                    </a:cubicBezTo>
                    <a:cubicBezTo>
                      <a:pt x="1350" y="5582"/>
                      <a:pt x="5580" y="1349"/>
                      <a:pt x="10800" y="1349"/>
                    </a:cubicBezTo>
                    <a:cubicBezTo>
                      <a:pt x="16016" y="1349"/>
                      <a:pt x="20250" y="5582"/>
                      <a:pt x="20250" y="10800"/>
                    </a:cubicBezTo>
                    <a:cubicBezTo>
                      <a:pt x="20250" y="16017"/>
                      <a:pt x="16016" y="20250"/>
                      <a:pt x="10800" y="20250"/>
                    </a:cubicBezTo>
                    <a:moveTo>
                      <a:pt x="10800" y="0"/>
                    </a:moveTo>
                    <a:cubicBezTo>
                      <a:pt x="4836" y="0"/>
                      <a:pt x="0" y="4836"/>
                      <a:pt x="0" y="10800"/>
                    </a:cubicBezTo>
                    <a:cubicBezTo>
                      <a:pt x="0" y="16763"/>
                      <a:pt x="4836" y="21600"/>
                      <a:pt x="10800" y="21600"/>
                    </a:cubicBezTo>
                    <a:cubicBezTo>
                      <a:pt x="16763" y="21600"/>
                      <a:pt x="21599" y="16763"/>
                      <a:pt x="21599" y="10800"/>
                    </a:cubicBezTo>
                    <a:cubicBezTo>
                      <a:pt x="21599" y="4836"/>
                      <a:pt x="16763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4310" tIns="14310" rIns="14310" bIns="1431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171724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127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39" name="AutoShape 125"/>
              <p:cNvSpPr>
                <a:spLocks/>
              </p:cNvSpPr>
              <p:nvPr/>
            </p:nvSpPr>
            <p:spPr bwMode="auto">
              <a:xfrm>
                <a:off x="4601485" y="3223740"/>
                <a:ext cx="116682" cy="11668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18900"/>
                    </a:moveTo>
                    <a:cubicBezTo>
                      <a:pt x="6328" y="18900"/>
                      <a:pt x="2699" y="15271"/>
                      <a:pt x="2699" y="10800"/>
                    </a:cubicBezTo>
                    <a:cubicBezTo>
                      <a:pt x="2699" y="6329"/>
                      <a:pt x="6328" y="2700"/>
                      <a:pt x="10800" y="2700"/>
                    </a:cubicBezTo>
                    <a:cubicBezTo>
                      <a:pt x="15271" y="2700"/>
                      <a:pt x="18899" y="6329"/>
                      <a:pt x="18899" y="10800"/>
                    </a:cubicBezTo>
                    <a:cubicBezTo>
                      <a:pt x="18899" y="15271"/>
                      <a:pt x="15271" y="18900"/>
                      <a:pt x="10800" y="18900"/>
                    </a:cubicBezTo>
                    <a:moveTo>
                      <a:pt x="10800" y="0"/>
                    </a:moveTo>
                    <a:cubicBezTo>
                      <a:pt x="4830" y="0"/>
                      <a:pt x="0" y="4833"/>
                      <a:pt x="0" y="10800"/>
                    </a:cubicBezTo>
                    <a:cubicBezTo>
                      <a:pt x="0" y="16766"/>
                      <a:pt x="4830" y="21599"/>
                      <a:pt x="10800" y="21599"/>
                    </a:cubicBezTo>
                    <a:cubicBezTo>
                      <a:pt x="16764" y="21599"/>
                      <a:pt x="21600" y="16766"/>
                      <a:pt x="21600" y="10800"/>
                    </a:cubicBezTo>
                    <a:cubicBezTo>
                      <a:pt x="21600" y="4833"/>
                      <a:pt x="16764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lc="http://schemas.openxmlformats.org/drawingml/2006/lockedCanvas"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4310" tIns="14310" rIns="14310" bIns="1431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171724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127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10362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/>
          <p:cNvSpPr txBox="1"/>
          <p:nvPr/>
        </p:nvSpPr>
        <p:spPr>
          <a:xfrm>
            <a:off x="351894" y="513841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351894" y="976575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7195345" y="2158731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7195344" y="2392984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195345" y="3382694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7195344" y="3616947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195345" y="4670655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6" name="Rectangle 35"/>
          <p:cNvSpPr>
            <a:spLocks noChangeArrowheads="1"/>
          </p:cNvSpPr>
          <p:nvPr/>
        </p:nvSpPr>
        <p:spPr bwMode="auto">
          <a:xfrm>
            <a:off x="7195344" y="4904908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997612" y="1748846"/>
            <a:ext cx="5098388" cy="4246318"/>
            <a:chOff x="0" y="0"/>
            <a:chExt cx="4773170" cy="3975450"/>
          </a:xfrm>
        </p:grpSpPr>
        <p:grpSp>
          <p:nvGrpSpPr>
            <p:cNvPr id="19" name="Group 18"/>
            <p:cNvGrpSpPr/>
            <p:nvPr/>
          </p:nvGrpSpPr>
          <p:grpSpPr>
            <a:xfrm>
              <a:off x="0" y="0"/>
              <a:ext cx="3172970" cy="3975450"/>
              <a:chOff x="0" y="0"/>
              <a:chExt cx="3172970" cy="3975449"/>
            </a:xfrm>
          </p:grpSpPr>
          <p:sp>
            <p:nvSpPr>
              <p:cNvPr id="38" name="Shape 20"/>
              <p:cNvSpPr/>
              <p:nvPr/>
            </p:nvSpPr>
            <p:spPr>
              <a:xfrm>
                <a:off x="0" y="0"/>
                <a:ext cx="182169" cy="3975448"/>
              </a:xfrm>
              <a:prstGeom prst="rect">
                <a:avLst/>
              </a:prstGeom>
              <a:solidFill>
                <a:srgbClr val="E5E5E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  <p:sp>
            <p:nvSpPr>
              <p:cNvPr id="39" name="Shape 21"/>
              <p:cNvSpPr/>
              <p:nvPr/>
            </p:nvSpPr>
            <p:spPr>
              <a:xfrm>
                <a:off x="177800" y="0"/>
                <a:ext cx="2207770" cy="39754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21600" y="2700"/>
                    </a:lnTo>
                    <a:lnTo>
                      <a:pt x="21600" y="5400"/>
                    </a:lnTo>
                    <a:lnTo>
                      <a:pt x="21600" y="10800"/>
                    </a:lnTo>
                    <a:lnTo>
                      <a:pt x="21600" y="16200"/>
                    </a:lnTo>
                    <a:lnTo>
                      <a:pt x="21600" y="18900"/>
                    </a:ln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B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  <p:grpSp>
            <p:nvGrpSpPr>
              <p:cNvPr id="40" name="Group 39"/>
              <p:cNvGrpSpPr/>
              <p:nvPr/>
            </p:nvGrpSpPr>
            <p:grpSpPr>
              <a:xfrm>
                <a:off x="787400" y="0"/>
                <a:ext cx="2385570" cy="3975449"/>
                <a:chOff x="0" y="0"/>
                <a:chExt cx="2385570" cy="3975448"/>
              </a:xfrm>
            </p:grpSpPr>
            <p:sp>
              <p:nvSpPr>
                <p:cNvPr id="41" name="Shape 22"/>
                <p:cNvSpPr/>
                <p:nvPr/>
              </p:nvSpPr>
              <p:spPr>
                <a:xfrm>
                  <a:off x="0" y="0"/>
                  <a:ext cx="182169" cy="3975448"/>
                </a:xfrm>
                <a:prstGeom prst="rect">
                  <a:avLst/>
                </a:prstGeom>
                <a:solidFill>
                  <a:srgbClr val="99999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42" name="Shape 23"/>
                <p:cNvSpPr/>
                <p:nvPr/>
              </p:nvSpPr>
              <p:spPr>
                <a:xfrm>
                  <a:off x="177800" y="0"/>
                  <a:ext cx="2207770" cy="397544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0" y="0"/>
                      </a:moveTo>
                      <a:lnTo>
                        <a:pt x="21600" y="2700"/>
                      </a:lnTo>
                      <a:lnTo>
                        <a:pt x="21600" y="5400"/>
                      </a:lnTo>
                      <a:lnTo>
                        <a:pt x="21600" y="10800"/>
                      </a:lnTo>
                      <a:lnTo>
                        <a:pt x="21600" y="16200"/>
                      </a:lnTo>
                      <a:lnTo>
                        <a:pt x="21600" y="18900"/>
                      </a:ln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</p:grpSp>
        </p:grpSp>
        <p:grpSp>
          <p:nvGrpSpPr>
            <p:cNvPr id="20" name="Group 19"/>
            <p:cNvGrpSpPr/>
            <p:nvPr/>
          </p:nvGrpSpPr>
          <p:grpSpPr>
            <a:xfrm>
              <a:off x="1587500" y="0"/>
              <a:ext cx="2389938" cy="3975449"/>
              <a:chOff x="0" y="0"/>
              <a:chExt cx="2389938" cy="3975448"/>
            </a:xfrm>
          </p:grpSpPr>
          <p:sp>
            <p:nvSpPr>
              <p:cNvPr id="24" name="Shape 26"/>
              <p:cNvSpPr/>
              <p:nvPr/>
            </p:nvSpPr>
            <p:spPr>
              <a:xfrm>
                <a:off x="0" y="0"/>
                <a:ext cx="182169" cy="397544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  <p:sp>
            <p:nvSpPr>
              <p:cNvPr id="37" name="Shape 27"/>
              <p:cNvSpPr/>
              <p:nvPr/>
            </p:nvSpPr>
            <p:spPr>
              <a:xfrm>
                <a:off x="182168" y="0"/>
                <a:ext cx="2207770" cy="39754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21600" y="2700"/>
                    </a:lnTo>
                    <a:lnTo>
                      <a:pt x="21600" y="5400"/>
                    </a:lnTo>
                    <a:lnTo>
                      <a:pt x="21600" y="10800"/>
                    </a:lnTo>
                    <a:lnTo>
                      <a:pt x="21600" y="16200"/>
                    </a:lnTo>
                    <a:lnTo>
                      <a:pt x="21600" y="18900"/>
                    </a:ln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2387600" y="0"/>
              <a:ext cx="2385570" cy="3975449"/>
              <a:chOff x="0" y="0"/>
              <a:chExt cx="2385570" cy="3975448"/>
            </a:xfrm>
          </p:grpSpPr>
          <p:sp>
            <p:nvSpPr>
              <p:cNvPr id="22" name="Shape 29"/>
              <p:cNvSpPr/>
              <p:nvPr/>
            </p:nvSpPr>
            <p:spPr>
              <a:xfrm>
                <a:off x="0" y="0"/>
                <a:ext cx="182169" cy="3975448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  <p:sp>
            <p:nvSpPr>
              <p:cNvPr id="23" name="Shape 30"/>
              <p:cNvSpPr/>
              <p:nvPr/>
            </p:nvSpPr>
            <p:spPr>
              <a:xfrm>
                <a:off x="177800" y="0"/>
                <a:ext cx="2207770" cy="397544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21600" y="2700"/>
                    </a:lnTo>
                    <a:lnTo>
                      <a:pt x="21600" y="5400"/>
                    </a:lnTo>
                    <a:lnTo>
                      <a:pt x="21600" y="10800"/>
                    </a:lnTo>
                    <a:lnTo>
                      <a:pt x="21600" y="16200"/>
                    </a:lnTo>
                    <a:lnTo>
                      <a:pt x="21600" y="18900"/>
                    </a:ln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</p:grpSp>
      </p:grpSp>
      <p:sp>
        <p:nvSpPr>
          <p:cNvPr id="43" name="TextBox 42"/>
          <p:cNvSpPr txBox="1"/>
          <p:nvPr/>
        </p:nvSpPr>
        <p:spPr>
          <a:xfrm>
            <a:off x="3996251" y="3300649"/>
            <a:ext cx="191688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4" name="Rectangle 43"/>
          <p:cNvSpPr>
            <a:spLocks noChangeArrowheads="1"/>
          </p:cNvSpPr>
          <p:nvPr/>
        </p:nvSpPr>
        <p:spPr bwMode="auto">
          <a:xfrm>
            <a:off x="3996250" y="3534902"/>
            <a:ext cx="1916887" cy="15465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1901" y="2784980"/>
            <a:ext cx="304800" cy="304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4895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>
            <a:grpSpLocks noChangeAspect="1"/>
          </p:cNvGrpSpPr>
          <p:nvPr/>
        </p:nvGrpSpPr>
        <p:grpSpPr bwMode="auto">
          <a:xfrm>
            <a:off x="6003430" y="1218735"/>
            <a:ext cx="5693269" cy="4660958"/>
            <a:chOff x="873" y="2048"/>
            <a:chExt cx="1649" cy="1350"/>
          </a:xfrm>
        </p:grpSpPr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1061" y="2048"/>
              <a:ext cx="628" cy="731"/>
            </a:xfrm>
            <a:custGeom>
              <a:avLst/>
              <a:gdLst>
                <a:gd name="T0" fmla="*/ 0 w 265"/>
                <a:gd name="T1" fmla="*/ 308 h 308"/>
                <a:gd name="T2" fmla="*/ 22 w 265"/>
                <a:gd name="T3" fmla="*/ 0 h 308"/>
                <a:gd name="T4" fmla="*/ 46 w 265"/>
                <a:gd name="T5" fmla="*/ 22 h 308"/>
                <a:gd name="T6" fmla="*/ 53 w 265"/>
                <a:gd name="T7" fmla="*/ 220 h 308"/>
                <a:gd name="T8" fmla="*/ 60 w 265"/>
                <a:gd name="T9" fmla="*/ 22 h 308"/>
                <a:gd name="T10" fmla="*/ 83 w 265"/>
                <a:gd name="T11" fmla="*/ 0 h 308"/>
                <a:gd name="T12" fmla="*/ 105 w 265"/>
                <a:gd name="T13" fmla="*/ 203 h 308"/>
                <a:gd name="T14" fmla="*/ 115 w 265"/>
                <a:gd name="T15" fmla="*/ 211 h 308"/>
                <a:gd name="T16" fmla="*/ 123 w 265"/>
                <a:gd name="T17" fmla="*/ 27 h 308"/>
                <a:gd name="T18" fmla="*/ 166 w 265"/>
                <a:gd name="T19" fmla="*/ 27 h 308"/>
                <a:gd name="T20" fmla="*/ 174 w 265"/>
                <a:gd name="T21" fmla="*/ 214 h 308"/>
                <a:gd name="T22" fmla="*/ 185 w 265"/>
                <a:gd name="T23" fmla="*/ 206 h 308"/>
                <a:gd name="T24" fmla="*/ 207 w 265"/>
                <a:gd name="T25" fmla="*/ 6 h 308"/>
                <a:gd name="T26" fmla="*/ 234 w 265"/>
                <a:gd name="T27" fmla="*/ 28 h 308"/>
                <a:gd name="T28" fmla="*/ 241 w 265"/>
                <a:gd name="T29" fmla="*/ 214 h 308"/>
                <a:gd name="T30" fmla="*/ 250 w 265"/>
                <a:gd name="T31" fmla="*/ 213 h 308"/>
                <a:gd name="T32" fmla="*/ 265 w 265"/>
                <a:gd name="T33" fmla="*/ 210 h 308"/>
                <a:gd name="T34" fmla="*/ 243 w 265"/>
                <a:gd name="T35" fmla="*/ 229 h 308"/>
                <a:gd name="T36" fmla="*/ 219 w 265"/>
                <a:gd name="T37" fmla="*/ 206 h 308"/>
                <a:gd name="T38" fmla="*/ 212 w 265"/>
                <a:gd name="T39" fmla="*/ 20 h 308"/>
                <a:gd name="T40" fmla="*/ 200 w 265"/>
                <a:gd name="T41" fmla="*/ 28 h 308"/>
                <a:gd name="T42" fmla="*/ 178 w 265"/>
                <a:gd name="T43" fmla="*/ 229 h 308"/>
                <a:gd name="T44" fmla="*/ 152 w 265"/>
                <a:gd name="T45" fmla="*/ 206 h 308"/>
                <a:gd name="T46" fmla="*/ 145 w 265"/>
                <a:gd name="T47" fmla="*/ 20 h 308"/>
                <a:gd name="T48" fmla="*/ 138 w 265"/>
                <a:gd name="T49" fmla="*/ 203 h 308"/>
                <a:gd name="T50" fmla="*/ 113 w 265"/>
                <a:gd name="T51" fmla="*/ 225 h 308"/>
                <a:gd name="T52" fmla="*/ 91 w 265"/>
                <a:gd name="T53" fmla="*/ 22 h 308"/>
                <a:gd name="T54" fmla="*/ 82 w 265"/>
                <a:gd name="T55" fmla="*/ 15 h 308"/>
                <a:gd name="T56" fmla="*/ 74 w 265"/>
                <a:gd name="T57" fmla="*/ 213 h 308"/>
                <a:gd name="T58" fmla="*/ 31 w 265"/>
                <a:gd name="T59" fmla="*/ 213 h 308"/>
                <a:gd name="T60" fmla="*/ 23 w 265"/>
                <a:gd name="T61" fmla="*/ 15 h 308"/>
                <a:gd name="T62" fmla="*/ 14 w 265"/>
                <a:gd name="T63" fmla="*/ 22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5" h="308">
                  <a:moveTo>
                    <a:pt x="14" y="308"/>
                  </a:moveTo>
                  <a:cubicBezTo>
                    <a:pt x="0" y="308"/>
                    <a:pt x="0" y="308"/>
                    <a:pt x="0" y="30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6" y="0"/>
                    <a:pt x="46" y="10"/>
                    <a:pt x="46" y="22"/>
                  </a:cubicBezTo>
                  <a:cubicBezTo>
                    <a:pt x="46" y="213"/>
                    <a:pt x="46" y="213"/>
                    <a:pt x="46" y="213"/>
                  </a:cubicBezTo>
                  <a:cubicBezTo>
                    <a:pt x="46" y="217"/>
                    <a:pt x="49" y="220"/>
                    <a:pt x="53" y="220"/>
                  </a:cubicBezTo>
                  <a:cubicBezTo>
                    <a:pt x="56" y="220"/>
                    <a:pt x="60" y="217"/>
                    <a:pt x="60" y="213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10"/>
                    <a:pt x="69" y="0"/>
                    <a:pt x="82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95" y="0"/>
                    <a:pt x="105" y="10"/>
                    <a:pt x="105" y="22"/>
                  </a:cubicBezTo>
                  <a:cubicBezTo>
                    <a:pt x="105" y="203"/>
                    <a:pt x="105" y="203"/>
                    <a:pt x="105" y="203"/>
                  </a:cubicBezTo>
                  <a:cubicBezTo>
                    <a:pt x="105" y="207"/>
                    <a:pt x="109" y="211"/>
                    <a:pt x="113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20" y="211"/>
                    <a:pt x="123" y="207"/>
                    <a:pt x="123" y="203"/>
                  </a:cubicBezTo>
                  <a:cubicBezTo>
                    <a:pt x="123" y="27"/>
                    <a:pt x="123" y="27"/>
                    <a:pt x="123" y="27"/>
                  </a:cubicBezTo>
                  <a:cubicBezTo>
                    <a:pt x="123" y="15"/>
                    <a:pt x="133" y="5"/>
                    <a:pt x="145" y="5"/>
                  </a:cubicBezTo>
                  <a:cubicBezTo>
                    <a:pt x="157" y="5"/>
                    <a:pt x="166" y="15"/>
                    <a:pt x="166" y="27"/>
                  </a:cubicBezTo>
                  <a:cubicBezTo>
                    <a:pt x="166" y="206"/>
                    <a:pt x="166" y="206"/>
                    <a:pt x="166" y="206"/>
                  </a:cubicBezTo>
                  <a:cubicBezTo>
                    <a:pt x="166" y="211"/>
                    <a:pt x="170" y="214"/>
                    <a:pt x="174" y="214"/>
                  </a:cubicBezTo>
                  <a:cubicBezTo>
                    <a:pt x="178" y="214"/>
                    <a:pt x="178" y="214"/>
                    <a:pt x="178" y="214"/>
                  </a:cubicBezTo>
                  <a:cubicBezTo>
                    <a:pt x="182" y="214"/>
                    <a:pt x="185" y="211"/>
                    <a:pt x="185" y="206"/>
                  </a:cubicBezTo>
                  <a:cubicBezTo>
                    <a:pt x="185" y="28"/>
                    <a:pt x="185" y="28"/>
                    <a:pt x="185" y="28"/>
                  </a:cubicBezTo>
                  <a:cubicBezTo>
                    <a:pt x="185" y="15"/>
                    <a:pt x="195" y="6"/>
                    <a:pt x="207" y="6"/>
                  </a:cubicBezTo>
                  <a:cubicBezTo>
                    <a:pt x="212" y="6"/>
                    <a:pt x="212" y="6"/>
                    <a:pt x="212" y="6"/>
                  </a:cubicBezTo>
                  <a:cubicBezTo>
                    <a:pt x="224" y="6"/>
                    <a:pt x="234" y="15"/>
                    <a:pt x="234" y="28"/>
                  </a:cubicBezTo>
                  <a:cubicBezTo>
                    <a:pt x="234" y="206"/>
                    <a:pt x="234" y="206"/>
                    <a:pt x="234" y="206"/>
                  </a:cubicBezTo>
                  <a:cubicBezTo>
                    <a:pt x="234" y="211"/>
                    <a:pt x="237" y="214"/>
                    <a:pt x="241" y="214"/>
                  </a:cubicBezTo>
                  <a:cubicBezTo>
                    <a:pt x="243" y="214"/>
                    <a:pt x="243" y="214"/>
                    <a:pt x="243" y="214"/>
                  </a:cubicBezTo>
                  <a:cubicBezTo>
                    <a:pt x="246" y="214"/>
                    <a:pt x="249" y="213"/>
                    <a:pt x="250" y="213"/>
                  </a:cubicBezTo>
                  <a:cubicBezTo>
                    <a:pt x="250" y="210"/>
                    <a:pt x="250" y="210"/>
                    <a:pt x="250" y="210"/>
                  </a:cubicBezTo>
                  <a:cubicBezTo>
                    <a:pt x="265" y="210"/>
                    <a:pt x="265" y="210"/>
                    <a:pt x="265" y="210"/>
                  </a:cubicBezTo>
                  <a:cubicBezTo>
                    <a:pt x="265" y="216"/>
                    <a:pt x="265" y="216"/>
                    <a:pt x="265" y="216"/>
                  </a:cubicBezTo>
                  <a:cubicBezTo>
                    <a:pt x="265" y="224"/>
                    <a:pt x="257" y="229"/>
                    <a:pt x="243" y="229"/>
                  </a:cubicBezTo>
                  <a:cubicBezTo>
                    <a:pt x="241" y="229"/>
                    <a:pt x="241" y="229"/>
                    <a:pt x="241" y="229"/>
                  </a:cubicBezTo>
                  <a:cubicBezTo>
                    <a:pt x="229" y="229"/>
                    <a:pt x="219" y="219"/>
                    <a:pt x="219" y="206"/>
                  </a:cubicBezTo>
                  <a:cubicBezTo>
                    <a:pt x="219" y="28"/>
                    <a:pt x="219" y="28"/>
                    <a:pt x="219" y="28"/>
                  </a:cubicBezTo>
                  <a:cubicBezTo>
                    <a:pt x="219" y="24"/>
                    <a:pt x="216" y="20"/>
                    <a:pt x="212" y="20"/>
                  </a:cubicBezTo>
                  <a:cubicBezTo>
                    <a:pt x="207" y="20"/>
                    <a:pt x="207" y="20"/>
                    <a:pt x="207" y="20"/>
                  </a:cubicBezTo>
                  <a:cubicBezTo>
                    <a:pt x="203" y="20"/>
                    <a:pt x="200" y="24"/>
                    <a:pt x="200" y="28"/>
                  </a:cubicBezTo>
                  <a:cubicBezTo>
                    <a:pt x="200" y="206"/>
                    <a:pt x="200" y="206"/>
                    <a:pt x="200" y="206"/>
                  </a:cubicBezTo>
                  <a:cubicBezTo>
                    <a:pt x="200" y="219"/>
                    <a:pt x="190" y="229"/>
                    <a:pt x="178" y="229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61" y="229"/>
                    <a:pt x="152" y="219"/>
                    <a:pt x="152" y="206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2" y="23"/>
                    <a:pt x="148" y="20"/>
                    <a:pt x="145" y="20"/>
                  </a:cubicBezTo>
                  <a:cubicBezTo>
                    <a:pt x="141" y="20"/>
                    <a:pt x="138" y="23"/>
                    <a:pt x="138" y="27"/>
                  </a:cubicBezTo>
                  <a:cubicBezTo>
                    <a:pt x="138" y="203"/>
                    <a:pt x="138" y="203"/>
                    <a:pt x="138" y="203"/>
                  </a:cubicBezTo>
                  <a:cubicBezTo>
                    <a:pt x="138" y="215"/>
                    <a:pt x="128" y="225"/>
                    <a:pt x="115" y="225"/>
                  </a:cubicBezTo>
                  <a:cubicBezTo>
                    <a:pt x="113" y="225"/>
                    <a:pt x="113" y="225"/>
                    <a:pt x="113" y="225"/>
                  </a:cubicBezTo>
                  <a:cubicBezTo>
                    <a:pt x="101" y="225"/>
                    <a:pt x="91" y="215"/>
                    <a:pt x="91" y="203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18"/>
                    <a:pt x="87" y="15"/>
                    <a:pt x="83" y="15"/>
                  </a:cubicBezTo>
                  <a:cubicBezTo>
                    <a:pt x="82" y="15"/>
                    <a:pt x="82" y="15"/>
                    <a:pt x="82" y="15"/>
                  </a:cubicBezTo>
                  <a:cubicBezTo>
                    <a:pt x="78" y="15"/>
                    <a:pt x="74" y="18"/>
                    <a:pt x="74" y="22"/>
                  </a:cubicBezTo>
                  <a:cubicBezTo>
                    <a:pt x="74" y="213"/>
                    <a:pt x="74" y="213"/>
                    <a:pt x="74" y="213"/>
                  </a:cubicBezTo>
                  <a:cubicBezTo>
                    <a:pt x="74" y="225"/>
                    <a:pt x="65" y="235"/>
                    <a:pt x="53" y="235"/>
                  </a:cubicBezTo>
                  <a:cubicBezTo>
                    <a:pt x="41" y="235"/>
                    <a:pt x="31" y="225"/>
                    <a:pt x="31" y="21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18"/>
                    <a:pt x="28" y="15"/>
                    <a:pt x="2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8" y="15"/>
                    <a:pt x="14" y="18"/>
                    <a:pt x="14" y="22"/>
                  </a:cubicBezTo>
                  <a:lnTo>
                    <a:pt x="14" y="30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987" y="2252"/>
              <a:ext cx="166" cy="793"/>
            </a:xfrm>
            <a:custGeom>
              <a:avLst/>
              <a:gdLst>
                <a:gd name="T0" fmla="*/ 166 w 166"/>
                <a:gd name="T1" fmla="*/ 793 h 793"/>
                <a:gd name="T2" fmla="*/ 0 w 166"/>
                <a:gd name="T3" fmla="*/ 793 h 793"/>
                <a:gd name="T4" fmla="*/ 24 w 166"/>
                <a:gd name="T5" fmla="*/ 0 h 793"/>
                <a:gd name="T6" fmla="*/ 147 w 166"/>
                <a:gd name="T7" fmla="*/ 0 h 793"/>
                <a:gd name="T8" fmla="*/ 166 w 166"/>
                <a:gd name="T9" fmla="*/ 793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793">
                  <a:moveTo>
                    <a:pt x="166" y="793"/>
                  </a:moveTo>
                  <a:lnTo>
                    <a:pt x="0" y="793"/>
                  </a:lnTo>
                  <a:lnTo>
                    <a:pt x="24" y="0"/>
                  </a:lnTo>
                  <a:lnTo>
                    <a:pt x="147" y="0"/>
                  </a:lnTo>
                  <a:lnTo>
                    <a:pt x="166" y="79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994" y="2240"/>
              <a:ext cx="159" cy="19"/>
            </a:xfrm>
            <a:custGeom>
              <a:avLst/>
              <a:gdLst>
                <a:gd name="T0" fmla="*/ 67 w 67"/>
                <a:gd name="T1" fmla="*/ 4 h 8"/>
                <a:gd name="T2" fmla="*/ 63 w 67"/>
                <a:gd name="T3" fmla="*/ 8 h 8"/>
                <a:gd name="T4" fmla="*/ 4 w 67"/>
                <a:gd name="T5" fmla="*/ 8 h 8"/>
                <a:gd name="T6" fmla="*/ 0 w 67"/>
                <a:gd name="T7" fmla="*/ 4 h 8"/>
                <a:gd name="T8" fmla="*/ 4 w 67"/>
                <a:gd name="T9" fmla="*/ 0 h 8"/>
                <a:gd name="T10" fmla="*/ 63 w 67"/>
                <a:gd name="T11" fmla="*/ 0 h 8"/>
                <a:gd name="T12" fmla="*/ 67 w 67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">
                  <a:moveTo>
                    <a:pt x="67" y="4"/>
                  </a:moveTo>
                  <a:cubicBezTo>
                    <a:pt x="67" y="6"/>
                    <a:pt x="65" y="8"/>
                    <a:pt x="6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5" y="0"/>
                    <a:pt x="67" y="2"/>
                    <a:pt x="67" y="4"/>
                  </a:cubicBezTo>
                  <a:close/>
                </a:path>
              </a:pathLst>
            </a:custGeom>
            <a:solidFill>
              <a:srgbClr val="005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8" name="Rectangle 7"/>
            <p:cNvSpPr>
              <a:spLocks noChangeArrowheads="1"/>
            </p:cNvSpPr>
            <p:nvPr/>
          </p:nvSpPr>
          <p:spPr bwMode="auto">
            <a:xfrm>
              <a:off x="1008" y="2278"/>
              <a:ext cx="126" cy="9"/>
            </a:xfrm>
            <a:prstGeom prst="rect">
              <a:avLst/>
            </a:prstGeom>
            <a:solidFill>
              <a:srgbClr val="005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1008" y="2297"/>
              <a:ext cx="126" cy="7"/>
            </a:xfrm>
            <a:prstGeom prst="rect">
              <a:avLst/>
            </a:prstGeom>
            <a:solidFill>
              <a:srgbClr val="005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220" y="2382"/>
              <a:ext cx="166" cy="663"/>
            </a:xfrm>
            <a:custGeom>
              <a:avLst/>
              <a:gdLst>
                <a:gd name="T0" fmla="*/ 166 w 166"/>
                <a:gd name="T1" fmla="*/ 663 h 663"/>
                <a:gd name="T2" fmla="*/ 0 w 166"/>
                <a:gd name="T3" fmla="*/ 663 h 663"/>
                <a:gd name="T4" fmla="*/ 23 w 166"/>
                <a:gd name="T5" fmla="*/ 0 h 663"/>
                <a:gd name="T6" fmla="*/ 147 w 166"/>
                <a:gd name="T7" fmla="*/ 0 h 663"/>
                <a:gd name="T8" fmla="*/ 166 w 166"/>
                <a:gd name="T9" fmla="*/ 663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663">
                  <a:moveTo>
                    <a:pt x="166" y="663"/>
                  </a:moveTo>
                  <a:lnTo>
                    <a:pt x="0" y="663"/>
                  </a:lnTo>
                  <a:lnTo>
                    <a:pt x="23" y="0"/>
                  </a:lnTo>
                  <a:lnTo>
                    <a:pt x="147" y="0"/>
                  </a:lnTo>
                  <a:lnTo>
                    <a:pt x="166" y="6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227" y="2373"/>
              <a:ext cx="156" cy="19"/>
            </a:xfrm>
            <a:custGeom>
              <a:avLst/>
              <a:gdLst>
                <a:gd name="T0" fmla="*/ 66 w 66"/>
                <a:gd name="T1" fmla="*/ 4 h 8"/>
                <a:gd name="T2" fmla="*/ 62 w 66"/>
                <a:gd name="T3" fmla="*/ 8 h 8"/>
                <a:gd name="T4" fmla="*/ 4 w 66"/>
                <a:gd name="T5" fmla="*/ 8 h 8"/>
                <a:gd name="T6" fmla="*/ 0 w 66"/>
                <a:gd name="T7" fmla="*/ 4 h 8"/>
                <a:gd name="T8" fmla="*/ 4 w 66"/>
                <a:gd name="T9" fmla="*/ 0 h 8"/>
                <a:gd name="T10" fmla="*/ 62 w 66"/>
                <a:gd name="T11" fmla="*/ 0 h 8"/>
                <a:gd name="T12" fmla="*/ 66 w 66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8">
                  <a:moveTo>
                    <a:pt x="66" y="4"/>
                  </a:moveTo>
                  <a:cubicBezTo>
                    <a:pt x="66" y="6"/>
                    <a:pt x="65" y="8"/>
                    <a:pt x="62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5" y="0"/>
                    <a:pt x="66" y="1"/>
                    <a:pt x="66" y="4"/>
                  </a:cubicBezTo>
                  <a:close/>
                </a:path>
              </a:pathLst>
            </a:custGeom>
            <a:solidFill>
              <a:srgbClr val="005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2" name="Rectangle 11"/>
            <p:cNvSpPr>
              <a:spLocks noChangeArrowheads="1"/>
            </p:cNvSpPr>
            <p:nvPr/>
          </p:nvSpPr>
          <p:spPr bwMode="auto">
            <a:xfrm>
              <a:off x="1241" y="2411"/>
              <a:ext cx="128" cy="7"/>
            </a:xfrm>
            <a:prstGeom prst="rect">
              <a:avLst/>
            </a:prstGeom>
            <a:solidFill>
              <a:srgbClr val="005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3" name="Rectangle 12"/>
            <p:cNvSpPr>
              <a:spLocks noChangeArrowheads="1"/>
            </p:cNvSpPr>
            <p:nvPr/>
          </p:nvSpPr>
          <p:spPr bwMode="auto">
            <a:xfrm>
              <a:off x="1241" y="2428"/>
              <a:ext cx="128" cy="9"/>
            </a:xfrm>
            <a:prstGeom prst="rect">
              <a:avLst/>
            </a:prstGeom>
            <a:solidFill>
              <a:srgbClr val="005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416" y="2145"/>
              <a:ext cx="738" cy="1251"/>
            </a:xfrm>
            <a:custGeom>
              <a:avLst/>
              <a:gdLst>
                <a:gd name="T0" fmla="*/ 311 w 311"/>
                <a:gd name="T1" fmla="*/ 527 h 527"/>
                <a:gd name="T2" fmla="*/ 0 w 311"/>
                <a:gd name="T3" fmla="*/ 527 h 527"/>
                <a:gd name="T4" fmla="*/ 90 w 311"/>
                <a:gd name="T5" fmla="*/ 261 h 527"/>
                <a:gd name="T6" fmla="*/ 96 w 311"/>
                <a:gd name="T7" fmla="*/ 0 h 527"/>
                <a:gd name="T8" fmla="*/ 212 w 311"/>
                <a:gd name="T9" fmla="*/ 0 h 527"/>
                <a:gd name="T10" fmla="*/ 210 w 311"/>
                <a:gd name="T11" fmla="*/ 254 h 527"/>
                <a:gd name="T12" fmla="*/ 311 w 311"/>
                <a:gd name="T13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" h="527">
                  <a:moveTo>
                    <a:pt x="311" y="527"/>
                  </a:moveTo>
                  <a:cubicBezTo>
                    <a:pt x="0" y="527"/>
                    <a:pt x="0" y="527"/>
                    <a:pt x="0" y="527"/>
                  </a:cubicBezTo>
                  <a:cubicBezTo>
                    <a:pt x="0" y="527"/>
                    <a:pt x="73" y="458"/>
                    <a:pt x="90" y="261"/>
                  </a:cubicBezTo>
                  <a:cubicBezTo>
                    <a:pt x="95" y="198"/>
                    <a:pt x="96" y="0"/>
                    <a:pt x="96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2" y="0"/>
                    <a:pt x="206" y="190"/>
                    <a:pt x="210" y="254"/>
                  </a:cubicBezTo>
                  <a:cubicBezTo>
                    <a:pt x="222" y="474"/>
                    <a:pt x="311" y="527"/>
                    <a:pt x="311" y="5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1625" y="2114"/>
              <a:ext cx="309" cy="55"/>
            </a:xfrm>
            <a:prstGeom prst="rect">
              <a:avLst/>
            </a:prstGeom>
            <a:solidFill>
              <a:srgbClr val="005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1639" y="2188"/>
              <a:ext cx="290" cy="33"/>
            </a:xfrm>
            <a:prstGeom prst="rect">
              <a:avLst/>
            </a:prstGeom>
            <a:solidFill>
              <a:srgbClr val="005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1639" y="2245"/>
              <a:ext cx="290" cy="31"/>
            </a:xfrm>
            <a:prstGeom prst="rect">
              <a:avLst/>
            </a:prstGeom>
            <a:solidFill>
              <a:srgbClr val="005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2047" y="2155"/>
              <a:ext cx="250" cy="498"/>
            </a:xfrm>
            <a:custGeom>
              <a:avLst/>
              <a:gdLst>
                <a:gd name="T0" fmla="*/ 79 w 105"/>
                <a:gd name="T1" fmla="*/ 0 h 210"/>
                <a:gd name="T2" fmla="*/ 53 w 105"/>
                <a:gd name="T3" fmla="*/ 26 h 210"/>
                <a:gd name="T4" fmla="*/ 53 w 105"/>
                <a:gd name="T5" fmla="*/ 47 h 210"/>
                <a:gd name="T6" fmla="*/ 40 w 105"/>
                <a:gd name="T7" fmla="*/ 45 h 210"/>
                <a:gd name="T8" fmla="*/ 0 w 105"/>
                <a:gd name="T9" fmla="*/ 85 h 210"/>
                <a:gd name="T10" fmla="*/ 0 w 105"/>
                <a:gd name="T11" fmla="*/ 170 h 210"/>
                <a:gd name="T12" fmla="*/ 40 w 105"/>
                <a:gd name="T13" fmla="*/ 210 h 210"/>
                <a:gd name="T14" fmla="*/ 80 w 105"/>
                <a:gd name="T15" fmla="*/ 170 h 210"/>
                <a:gd name="T16" fmla="*/ 80 w 105"/>
                <a:gd name="T17" fmla="*/ 109 h 210"/>
                <a:gd name="T18" fmla="*/ 105 w 105"/>
                <a:gd name="T19" fmla="*/ 83 h 210"/>
                <a:gd name="T20" fmla="*/ 105 w 105"/>
                <a:gd name="T21" fmla="*/ 26 h 210"/>
                <a:gd name="T22" fmla="*/ 79 w 105"/>
                <a:gd name="T23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210">
                  <a:moveTo>
                    <a:pt x="79" y="0"/>
                  </a:moveTo>
                  <a:cubicBezTo>
                    <a:pt x="65" y="0"/>
                    <a:pt x="53" y="11"/>
                    <a:pt x="53" y="26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49" y="46"/>
                    <a:pt x="45" y="45"/>
                    <a:pt x="40" y="45"/>
                  </a:cubicBezTo>
                  <a:cubicBezTo>
                    <a:pt x="18" y="45"/>
                    <a:pt x="0" y="63"/>
                    <a:pt x="0" y="85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92"/>
                    <a:pt x="18" y="210"/>
                    <a:pt x="40" y="210"/>
                  </a:cubicBezTo>
                  <a:cubicBezTo>
                    <a:pt x="62" y="210"/>
                    <a:pt x="80" y="192"/>
                    <a:pt x="80" y="170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94" y="108"/>
                    <a:pt x="105" y="97"/>
                    <a:pt x="105" y="83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5" y="11"/>
                    <a:pt x="94" y="0"/>
                    <a:pt x="79" y="0"/>
                  </a:cubicBezTo>
                </a:path>
              </a:pathLst>
            </a:custGeom>
            <a:solidFill>
              <a:srgbClr val="DB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2327" y="2114"/>
              <a:ext cx="117" cy="126"/>
            </a:xfrm>
            <a:custGeom>
              <a:avLst/>
              <a:gdLst>
                <a:gd name="T0" fmla="*/ 25 w 49"/>
                <a:gd name="T1" fmla="*/ 0 h 53"/>
                <a:gd name="T2" fmla="*/ 0 w 49"/>
                <a:gd name="T3" fmla="*/ 25 h 53"/>
                <a:gd name="T4" fmla="*/ 0 w 49"/>
                <a:gd name="T5" fmla="*/ 28 h 53"/>
                <a:gd name="T6" fmla="*/ 25 w 49"/>
                <a:gd name="T7" fmla="*/ 53 h 53"/>
                <a:gd name="T8" fmla="*/ 49 w 49"/>
                <a:gd name="T9" fmla="*/ 28 h 53"/>
                <a:gd name="T10" fmla="*/ 49 w 49"/>
                <a:gd name="T11" fmla="*/ 25 h 53"/>
                <a:gd name="T12" fmla="*/ 25 w 49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53">
                  <a:moveTo>
                    <a:pt x="25" y="0"/>
                  </a:moveTo>
                  <a:cubicBezTo>
                    <a:pt x="11" y="0"/>
                    <a:pt x="0" y="11"/>
                    <a:pt x="0" y="2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42"/>
                    <a:pt x="11" y="53"/>
                    <a:pt x="25" y="53"/>
                  </a:cubicBezTo>
                  <a:cubicBezTo>
                    <a:pt x="38" y="53"/>
                    <a:pt x="49" y="42"/>
                    <a:pt x="49" y="28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rgbClr val="DB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784" y="2617"/>
              <a:ext cx="738" cy="779"/>
            </a:xfrm>
            <a:custGeom>
              <a:avLst/>
              <a:gdLst>
                <a:gd name="T0" fmla="*/ 209 w 311"/>
                <a:gd name="T1" fmla="*/ 55 h 328"/>
                <a:gd name="T2" fmla="*/ 208 w 311"/>
                <a:gd name="T3" fmla="*/ 0 h 328"/>
                <a:gd name="T4" fmla="*/ 92 w 311"/>
                <a:gd name="T5" fmla="*/ 0 h 328"/>
                <a:gd name="T6" fmla="*/ 89 w 311"/>
                <a:gd name="T7" fmla="*/ 62 h 328"/>
                <a:gd name="T8" fmla="*/ 0 w 311"/>
                <a:gd name="T9" fmla="*/ 328 h 328"/>
                <a:gd name="T10" fmla="*/ 311 w 311"/>
                <a:gd name="T11" fmla="*/ 328 h 328"/>
                <a:gd name="T12" fmla="*/ 209 w 311"/>
                <a:gd name="T13" fmla="*/ 5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" h="328">
                  <a:moveTo>
                    <a:pt x="209" y="55"/>
                  </a:moveTo>
                  <a:cubicBezTo>
                    <a:pt x="209" y="41"/>
                    <a:pt x="208" y="22"/>
                    <a:pt x="208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25"/>
                    <a:pt x="91" y="47"/>
                    <a:pt x="89" y="62"/>
                  </a:cubicBezTo>
                  <a:cubicBezTo>
                    <a:pt x="72" y="260"/>
                    <a:pt x="0" y="328"/>
                    <a:pt x="0" y="328"/>
                  </a:cubicBezTo>
                  <a:cubicBezTo>
                    <a:pt x="311" y="328"/>
                    <a:pt x="311" y="328"/>
                    <a:pt x="311" y="328"/>
                  </a:cubicBezTo>
                  <a:cubicBezTo>
                    <a:pt x="311" y="328"/>
                    <a:pt x="221" y="275"/>
                    <a:pt x="209" y="55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1983" y="2582"/>
              <a:ext cx="311" cy="54"/>
            </a:xfrm>
            <a:prstGeom prst="rect">
              <a:avLst/>
            </a:prstGeom>
            <a:solidFill>
              <a:srgbClr val="005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1993" y="2655"/>
              <a:ext cx="294" cy="34"/>
            </a:xfrm>
            <a:prstGeom prst="rect">
              <a:avLst/>
            </a:prstGeom>
            <a:solidFill>
              <a:srgbClr val="005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3" name="Rectangle 22"/>
            <p:cNvSpPr>
              <a:spLocks noChangeArrowheads="1"/>
            </p:cNvSpPr>
            <p:nvPr/>
          </p:nvSpPr>
          <p:spPr bwMode="auto">
            <a:xfrm>
              <a:off x="1993" y="2712"/>
              <a:ext cx="294" cy="31"/>
            </a:xfrm>
            <a:prstGeom prst="rect">
              <a:avLst/>
            </a:prstGeom>
            <a:solidFill>
              <a:srgbClr val="005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930" y="2717"/>
              <a:ext cx="774" cy="169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873" y="2819"/>
              <a:ext cx="887" cy="579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944" y="2886"/>
              <a:ext cx="325" cy="57"/>
            </a:xfrm>
            <a:prstGeom prst="rect">
              <a:avLst/>
            </a:prstGeom>
            <a:solidFill>
              <a:srgbClr val="8C9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1345" y="2886"/>
              <a:ext cx="325" cy="57"/>
            </a:xfrm>
            <a:prstGeom prst="rect">
              <a:avLst/>
            </a:prstGeom>
            <a:solidFill>
              <a:srgbClr val="8C9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>
              <a:off x="944" y="2988"/>
              <a:ext cx="325" cy="57"/>
            </a:xfrm>
            <a:prstGeom prst="rect">
              <a:avLst/>
            </a:prstGeom>
            <a:solidFill>
              <a:srgbClr val="8C9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1345" y="2988"/>
              <a:ext cx="325" cy="57"/>
            </a:xfrm>
            <a:prstGeom prst="rect">
              <a:avLst/>
            </a:prstGeom>
            <a:solidFill>
              <a:srgbClr val="8C9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975" y="2900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1" name="Rectangle 30"/>
            <p:cNvSpPr>
              <a:spLocks noChangeArrowheads="1"/>
            </p:cNvSpPr>
            <p:nvPr/>
          </p:nvSpPr>
          <p:spPr bwMode="auto">
            <a:xfrm>
              <a:off x="1023" y="2900"/>
              <a:ext cx="23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2" name="Rectangle 31"/>
            <p:cNvSpPr>
              <a:spLocks noChangeArrowheads="1"/>
            </p:cNvSpPr>
            <p:nvPr/>
          </p:nvSpPr>
          <p:spPr bwMode="auto">
            <a:xfrm>
              <a:off x="1073" y="2900"/>
              <a:ext cx="23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1120" y="2900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4" name="Rectangle 33"/>
            <p:cNvSpPr>
              <a:spLocks noChangeArrowheads="1"/>
            </p:cNvSpPr>
            <p:nvPr/>
          </p:nvSpPr>
          <p:spPr bwMode="auto">
            <a:xfrm>
              <a:off x="1170" y="2900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1217" y="2900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975" y="3002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1023" y="3002"/>
              <a:ext cx="23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8" name="Rectangle 37"/>
            <p:cNvSpPr>
              <a:spLocks noChangeArrowheads="1"/>
            </p:cNvSpPr>
            <p:nvPr/>
          </p:nvSpPr>
          <p:spPr bwMode="auto">
            <a:xfrm>
              <a:off x="1073" y="3002"/>
              <a:ext cx="23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9" name="Rectangle 38"/>
            <p:cNvSpPr>
              <a:spLocks noChangeArrowheads="1"/>
            </p:cNvSpPr>
            <p:nvPr/>
          </p:nvSpPr>
          <p:spPr bwMode="auto">
            <a:xfrm>
              <a:off x="1120" y="3002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1170" y="3002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1" name="Rectangle 40"/>
            <p:cNvSpPr>
              <a:spLocks noChangeArrowheads="1"/>
            </p:cNvSpPr>
            <p:nvPr/>
          </p:nvSpPr>
          <p:spPr bwMode="auto">
            <a:xfrm>
              <a:off x="1217" y="3002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2" name="Rectangle 41"/>
            <p:cNvSpPr>
              <a:spLocks noChangeArrowheads="1"/>
            </p:cNvSpPr>
            <p:nvPr/>
          </p:nvSpPr>
          <p:spPr bwMode="auto">
            <a:xfrm>
              <a:off x="975" y="3106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3" name="Rectangle 42"/>
            <p:cNvSpPr>
              <a:spLocks noChangeArrowheads="1"/>
            </p:cNvSpPr>
            <p:nvPr/>
          </p:nvSpPr>
          <p:spPr bwMode="auto">
            <a:xfrm>
              <a:off x="1023" y="3106"/>
              <a:ext cx="23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4" name="Rectangle 43"/>
            <p:cNvSpPr>
              <a:spLocks noChangeArrowheads="1"/>
            </p:cNvSpPr>
            <p:nvPr/>
          </p:nvSpPr>
          <p:spPr bwMode="auto">
            <a:xfrm>
              <a:off x="1073" y="3106"/>
              <a:ext cx="23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5" name="Rectangle 44"/>
            <p:cNvSpPr>
              <a:spLocks noChangeArrowheads="1"/>
            </p:cNvSpPr>
            <p:nvPr/>
          </p:nvSpPr>
          <p:spPr bwMode="auto">
            <a:xfrm>
              <a:off x="1120" y="3106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6" name="Rectangle 45"/>
            <p:cNvSpPr>
              <a:spLocks noChangeArrowheads="1"/>
            </p:cNvSpPr>
            <p:nvPr/>
          </p:nvSpPr>
          <p:spPr bwMode="auto">
            <a:xfrm>
              <a:off x="1170" y="3106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1217" y="3106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8" name="Rectangle 47"/>
            <p:cNvSpPr>
              <a:spLocks noChangeArrowheads="1"/>
            </p:cNvSpPr>
            <p:nvPr/>
          </p:nvSpPr>
          <p:spPr bwMode="auto">
            <a:xfrm>
              <a:off x="975" y="3209"/>
              <a:ext cx="24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9" name="Rectangle 48"/>
            <p:cNvSpPr>
              <a:spLocks noChangeArrowheads="1"/>
            </p:cNvSpPr>
            <p:nvPr/>
          </p:nvSpPr>
          <p:spPr bwMode="auto">
            <a:xfrm>
              <a:off x="1023" y="3209"/>
              <a:ext cx="23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0" name="Rectangle 49"/>
            <p:cNvSpPr>
              <a:spLocks noChangeArrowheads="1"/>
            </p:cNvSpPr>
            <p:nvPr/>
          </p:nvSpPr>
          <p:spPr bwMode="auto">
            <a:xfrm>
              <a:off x="1073" y="3209"/>
              <a:ext cx="23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1" name="Rectangle 50"/>
            <p:cNvSpPr>
              <a:spLocks noChangeArrowheads="1"/>
            </p:cNvSpPr>
            <p:nvPr/>
          </p:nvSpPr>
          <p:spPr bwMode="auto">
            <a:xfrm>
              <a:off x="1120" y="3209"/>
              <a:ext cx="24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2" name="Rectangle 51"/>
            <p:cNvSpPr>
              <a:spLocks noChangeArrowheads="1"/>
            </p:cNvSpPr>
            <p:nvPr/>
          </p:nvSpPr>
          <p:spPr bwMode="auto">
            <a:xfrm>
              <a:off x="1170" y="3209"/>
              <a:ext cx="24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3" name="Rectangle 52"/>
            <p:cNvSpPr>
              <a:spLocks noChangeArrowheads="1"/>
            </p:cNvSpPr>
            <p:nvPr/>
          </p:nvSpPr>
          <p:spPr bwMode="auto">
            <a:xfrm>
              <a:off x="1217" y="3209"/>
              <a:ext cx="24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4" name="Rectangle 53"/>
            <p:cNvSpPr>
              <a:spLocks noChangeArrowheads="1"/>
            </p:cNvSpPr>
            <p:nvPr/>
          </p:nvSpPr>
          <p:spPr bwMode="auto">
            <a:xfrm>
              <a:off x="975" y="3311"/>
              <a:ext cx="24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5" name="Rectangle 54"/>
            <p:cNvSpPr>
              <a:spLocks noChangeArrowheads="1"/>
            </p:cNvSpPr>
            <p:nvPr/>
          </p:nvSpPr>
          <p:spPr bwMode="auto">
            <a:xfrm>
              <a:off x="1023" y="3311"/>
              <a:ext cx="23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6" name="Rectangle 55"/>
            <p:cNvSpPr>
              <a:spLocks noChangeArrowheads="1"/>
            </p:cNvSpPr>
            <p:nvPr/>
          </p:nvSpPr>
          <p:spPr bwMode="auto">
            <a:xfrm>
              <a:off x="1073" y="3311"/>
              <a:ext cx="23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7" name="Rectangle 56"/>
            <p:cNvSpPr>
              <a:spLocks noChangeArrowheads="1"/>
            </p:cNvSpPr>
            <p:nvPr/>
          </p:nvSpPr>
          <p:spPr bwMode="auto">
            <a:xfrm>
              <a:off x="1120" y="3311"/>
              <a:ext cx="24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8" name="Rectangle 57"/>
            <p:cNvSpPr>
              <a:spLocks noChangeArrowheads="1"/>
            </p:cNvSpPr>
            <p:nvPr/>
          </p:nvSpPr>
          <p:spPr bwMode="auto">
            <a:xfrm>
              <a:off x="1170" y="3311"/>
              <a:ext cx="24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59" name="Rectangle 58"/>
            <p:cNvSpPr>
              <a:spLocks noChangeArrowheads="1"/>
            </p:cNvSpPr>
            <p:nvPr/>
          </p:nvSpPr>
          <p:spPr bwMode="auto">
            <a:xfrm>
              <a:off x="1217" y="3311"/>
              <a:ext cx="24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0" name="Rectangle 59"/>
            <p:cNvSpPr>
              <a:spLocks noChangeArrowheads="1"/>
            </p:cNvSpPr>
            <p:nvPr/>
          </p:nvSpPr>
          <p:spPr bwMode="auto">
            <a:xfrm>
              <a:off x="1369" y="2900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1" name="Rectangle 60"/>
            <p:cNvSpPr>
              <a:spLocks noChangeArrowheads="1"/>
            </p:cNvSpPr>
            <p:nvPr/>
          </p:nvSpPr>
          <p:spPr bwMode="auto">
            <a:xfrm>
              <a:off x="1416" y="2900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2" name="Rectangle 61"/>
            <p:cNvSpPr>
              <a:spLocks noChangeArrowheads="1"/>
            </p:cNvSpPr>
            <p:nvPr/>
          </p:nvSpPr>
          <p:spPr bwMode="auto">
            <a:xfrm>
              <a:off x="1466" y="2900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3" name="Rectangle 62"/>
            <p:cNvSpPr>
              <a:spLocks noChangeArrowheads="1"/>
            </p:cNvSpPr>
            <p:nvPr/>
          </p:nvSpPr>
          <p:spPr bwMode="auto">
            <a:xfrm>
              <a:off x="1514" y="2900"/>
              <a:ext cx="23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4" name="Rectangle 63"/>
            <p:cNvSpPr>
              <a:spLocks noChangeArrowheads="1"/>
            </p:cNvSpPr>
            <p:nvPr/>
          </p:nvSpPr>
          <p:spPr bwMode="auto">
            <a:xfrm>
              <a:off x="1564" y="2900"/>
              <a:ext cx="21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5" name="Rectangle 64"/>
            <p:cNvSpPr>
              <a:spLocks noChangeArrowheads="1"/>
            </p:cNvSpPr>
            <p:nvPr/>
          </p:nvSpPr>
          <p:spPr bwMode="auto">
            <a:xfrm>
              <a:off x="1611" y="2900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6" name="Rectangle 65"/>
            <p:cNvSpPr>
              <a:spLocks noChangeArrowheads="1"/>
            </p:cNvSpPr>
            <p:nvPr/>
          </p:nvSpPr>
          <p:spPr bwMode="auto">
            <a:xfrm>
              <a:off x="1369" y="3002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7" name="Rectangle 66"/>
            <p:cNvSpPr>
              <a:spLocks noChangeArrowheads="1"/>
            </p:cNvSpPr>
            <p:nvPr/>
          </p:nvSpPr>
          <p:spPr bwMode="auto">
            <a:xfrm>
              <a:off x="1416" y="3002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8" name="Rectangle 67"/>
            <p:cNvSpPr>
              <a:spLocks noChangeArrowheads="1"/>
            </p:cNvSpPr>
            <p:nvPr/>
          </p:nvSpPr>
          <p:spPr bwMode="auto">
            <a:xfrm>
              <a:off x="1466" y="3002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69" name="Rectangle 68"/>
            <p:cNvSpPr>
              <a:spLocks noChangeArrowheads="1"/>
            </p:cNvSpPr>
            <p:nvPr/>
          </p:nvSpPr>
          <p:spPr bwMode="auto">
            <a:xfrm>
              <a:off x="1514" y="3002"/>
              <a:ext cx="23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0" name="Rectangle 69"/>
            <p:cNvSpPr>
              <a:spLocks noChangeArrowheads="1"/>
            </p:cNvSpPr>
            <p:nvPr/>
          </p:nvSpPr>
          <p:spPr bwMode="auto">
            <a:xfrm>
              <a:off x="1564" y="3002"/>
              <a:ext cx="21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1" name="Rectangle 70"/>
            <p:cNvSpPr>
              <a:spLocks noChangeArrowheads="1"/>
            </p:cNvSpPr>
            <p:nvPr/>
          </p:nvSpPr>
          <p:spPr bwMode="auto">
            <a:xfrm>
              <a:off x="1611" y="3002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2" name="Rectangle 71"/>
            <p:cNvSpPr>
              <a:spLocks noChangeArrowheads="1"/>
            </p:cNvSpPr>
            <p:nvPr/>
          </p:nvSpPr>
          <p:spPr bwMode="auto">
            <a:xfrm>
              <a:off x="1369" y="3106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3" name="Rectangle 72"/>
            <p:cNvSpPr>
              <a:spLocks noChangeArrowheads="1"/>
            </p:cNvSpPr>
            <p:nvPr/>
          </p:nvSpPr>
          <p:spPr bwMode="auto">
            <a:xfrm>
              <a:off x="1416" y="3106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4" name="Rectangle 73"/>
            <p:cNvSpPr>
              <a:spLocks noChangeArrowheads="1"/>
            </p:cNvSpPr>
            <p:nvPr/>
          </p:nvSpPr>
          <p:spPr bwMode="auto">
            <a:xfrm>
              <a:off x="1466" y="3106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5" name="Rectangle 74"/>
            <p:cNvSpPr>
              <a:spLocks noChangeArrowheads="1"/>
            </p:cNvSpPr>
            <p:nvPr/>
          </p:nvSpPr>
          <p:spPr bwMode="auto">
            <a:xfrm>
              <a:off x="1514" y="3106"/>
              <a:ext cx="23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6" name="Rectangle 75"/>
            <p:cNvSpPr>
              <a:spLocks noChangeArrowheads="1"/>
            </p:cNvSpPr>
            <p:nvPr/>
          </p:nvSpPr>
          <p:spPr bwMode="auto">
            <a:xfrm>
              <a:off x="1564" y="3106"/>
              <a:ext cx="21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7" name="Rectangle 76"/>
            <p:cNvSpPr>
              <a:spLocks noChangeArrowheads="1"/>
            </p:cNvSpPr>
            <p:nvPr/>
          </p:nvSpPr>
          <p:spPr bwMode="auto">
            <a:xfrm>
              <a:off x="1611" y="3106"/>
              <a:ext cx="24" cy="24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8" name="Rectangle 77"/>
            <p:cNvSpPr>
              <a:spLocks noChangeArrowheads="1"/>
            </p:cNvSpPr>
            <p:nvPr/>
          </p:nvSpPr>
          <p:spPr bwMode="auto">
            <a:xfrm>
              <a:off x="1369" y="3209"/>
              <a:ext cx="24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79" name="Rectangle 78"/>
            <p:cNvSpPr>
              <a:spLocks noChangeArrowheads="1"/>
            </p:cNvSpPr>
            <p:nvPr/>
          </p:nvSpPr>
          <p:spPr bwMode="auto">
            <a:xfrm>
              <a:off x="1416" y="3209"/>
              <a:ext cx="24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80" name="Rectangle 79"/>
            <p:cNvSpPr>
              <a:spLocks noChangeArrowheads="1"/>
            </p:cNvSpPr>
            <p:nvPr/>
          </p:nvSpPr>
          <p:spPr bwMode="auto">
            <a:xfrm>
              <a:off x="1466" y="3209"/>
              <a:ext cx="24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81" name="Rectangle 80"/>
            <p:cNvSpPr>
              <a:spLocks noChangeArrowheads="1"/>
            </p:cNvSpPr>
            <p:nvPr/>
          </p:nvSpPr>
          <p:spPr bwMode="auto">
            <a:xfrm>
              <a:off x="1514" y="3209"/>
              <a:ext cx="23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82" name="Rectangle 81"/>
            <p:cNvSpPr>
              <a:spLocks noChangeArrowheads="1"/>
            </p:cNvSpPr>
            <p:nvPr/>
          </p:nvSpPr>
          <p:spPr bwMode="auto">
            <a:xfrm>
              <a:off x="1564" y="3209"/>
              <a:ext cx="21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83" name="Rectangle 82"/>
            <p:cNvSpPr>
              <a:spLocks noChangeArrowheads="1"/>
            </p:cNvSpPr>
            <p:nvPr/>
          </p:nvSpPr>
          <p:spPr bwMode="auto">
            <a:xfrm>
              <a:off x="1611" y="3209"/>
              <a:ext cx="24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84" name="Rectangle 83"/>
            <p:cNvSpPr>
              <a:spLocks noChangeArrowheads="1"/>
            </p:cNvSpPr>
            <p:nvPr/>
          </p:nvSpPr>
          <p:spPr bwMode="auto">
            <a:xfrm>
              <a:off x="1369" y="3311"/>
              <a:ext cx="24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85" name="Rectangle 84"/>
            <p:cNvSpPr>
              <a:spLocks noChangeArrowheads="1"/>
            </p:cNvSpPr>
            <p:nvPr/>
          </p:nvSpPr>
          <p:spPr bwMode="auto">
            <a:xfrm>
              <a:off x="1416" y="3311"/>
              <a:ext cx="24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86" name="Rectangle 85"/>
            <p:cNvSpPr>
              <a:spLocks noChangeArrowheads="1"/>
            </p:cNvSpPr>
            <p:nvPr/>
          </p:nvSpPr>
          <p:spPr bwMode="auto">
            <a:xfrm>
              <a:off x="1466" y="3311"/>
              <a:ext cx="24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87" name="Rectangle 86"/>
            <p:cNvSpPr>
              <a:spLocks noChangeArrowheads="1"/>
            </p:cNvSpPr>
            <p:nvPr/>
          </p:nvSpPr>
          <p:spPr bwMode="auto">
            <a:xfrm>
              <a:off x="1514" y="3311"/>
              <a:ext cx="23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88" name="Rectangle 87"/>
            <p:cNvSpPr>
              <a:spLocks noChangeArrowheads="1"/>
            </p:cNvSpPr>
            <p:nvPr/>
          </p:nvSpPr>
          <p:spPr bwMode="auto">
            <a:xfrm>
              <a:off x="1564" y="3311"/>
              <a:ext cx="21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89" name="Rectangle 88"/>
            <p:cNvSpPr>
              <a:spLocks noChangeArrowheads="1"/>
            </p:cNvSpPr>
            <p:nvPr/>
          </p:nvSpPr>
          <p:spPr bwMode="auto">
            <a:xfrm>
              <a:off x="1611" y="3311"/>
              <a:ext cx="24" cy="23"/>
            </a:xfrm>
            <a:prstGeom prst="rect">
              <a:avLst/>
            </a:prstGeom>
            <a:solidFill>
              <a:srgbClr val="59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</p:grpSp>
      <p:sp>
        <p:nvSpPr>
          <p:cNvPr id="90" name="TextBox 89"/>
          <p:cNvSpPr txBox="1"/>
          <p:nvPr/>
        </p:nvSpPr>
        <p:spPr>
          <a:xfrm>
            <a:off x="497459" y="921796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1" name="Rectangle 90"/>
          <p:cNvSpPr>
            <a:spLocks noChangeArrowheads="1"/>
          </p:cNvSpPr>
          <p:nvPr/>
        </p:nvSpPr>
        <p:spPr bwMode="auto">
          <a:xfrm>
            <a:off x="497459" y="1384530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92" name="Oval 91"/>
          <p:cNvSpPr/>
          <p:nvPr/>
        </p:nvSpPr>
        <p:spPr>
          <a:xfrm>
            <a:off x="575096" y="2137870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3" name="Picture 9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267" y="2351230"/>
            <a:ext cx="304800" cy="304800"/>
          </a:xfrm>
          <a:prstGeom prst="rect">
            <a:avLst/>
          </a:prstGeom>
        </p:spPr>
      </p:pic>
      <p:sp>
        <p:nvSpPr>
          <p:cNvPr id="94" name="Oval 93"/>
          <p:cNvSpPr/>
          <p:nvPr/>
        </p:nvSpPr>
        <p:spPr>
          <a:xfrm>
            <a:off x="575096" y="3125927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/>
          <p:cNvSpPr/>
          <p:nvPr/>
        </p:nvSpPr>
        <p:spPr>
          <a:xfrm>
            <a:off x="575096" y="4114503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/>
          <p:cNvSpPr/>
          <p:nvPr/>
        </p:nvSpPr>
        <p:spPr>
          <a:xfrm>
            <a:off x="575096" y="5100096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7" name="Picture 9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267" y="3339287"/>
            <a:ext cx="304800" cy="304800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8456" y="4327863"/>
            <a:ext cx="304800" cy="304800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8456" y="5330928"/>
            <a:ext cx="304800" cy="304800"/>
          </a:xfrm>
          <a:prstGeom prst="rect">
            <a:avLst/>
          </a:prstGeom>
        </p:spPr>
      </p:pic>
      <p:sp>
        <p:nvSpPr>
          <p:cNvPr id="100" name="TextBox 99"/>
          <p:cNvSpPr txBox="1"/>
          <p:nvPr/>
        </p:nvSpPr>
        <p:spPr>
          <a:xfrm>
            <a:off x="1322238" y="2137870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01" name="Rectangle 100"/>
          <p:cNvSpPr>
            <a:spLocks noChangeArrowheads="1"/>
          </p:cNvSpPr>
          <p:nvPr/>
        </p:nvSpPr>
        <p:spPr bwMode="auto">
          <a:xfrm>
            <a:off x="1322237" y="2372123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1322238" y="3125927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03" name="Rectangle 102"/>
          <p:cNvSpPr>
            <a:spLocks noChangeArrowheads="1"/>
          </p:cNvSpPr>
          <p:nvPr/>
        </p:nvSpPr>
        <p:spPr bwMode="auto">
          <a:xfrm>
            <a:off x="1322237" y="3360180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1306616" y="4111520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05" name="Rectangle 104"/>
          <p:cNvSpPr>
            <a:spLocks noChangeArrowheads="1"/>
          </p:cNvSpPr>
          <p:nvPr/>
        </p:nvSpPr>
        <p:spPr bwMode="auto">
          <a:xfrm>
            <a:off x="1306615" y="4345773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06" name="TextBox 105"/>
          <p:cNvSpPr txBox="1"/>
          <p:nvPr/>
        </p:nvSpPr>
        <p:spPr>
          <a:xfrm>
            <a:off x="1322238" y="5061453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07" name="Rectangle 106"/>
          <p:cNvSpPr>
            <a:spLocks noChangeArrowheads="1"/>
          </p:cNvSpPr>
          <p:nvPr/>
        </p:nvSpPr>
        <p:spPr bwMode="auto">
          <a:xfrm>
            <a:off x="1322237" y="5295706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93780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/>
          <p:cNvSpPr txBox="1"/>
          <p:nvPr/>
        </p:nvSpPr>
        <p:spPr>
          <a:xfrm>
            <a:off x="352425" y="554246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352425" y="1016980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4249906" y="2253017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4249905" y="2487270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4249906" y="3476980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4249905" y="3711233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249906" y="4764941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6" name="Rectangle 35"/>
          <p:cNvSpPr>
            <a:spLocks noChangeArrowheads="1"/>
          </p:cNvSpPr>
          <p:nvPr/>
        </p:nvSpPr>
        <p:spPr bwMode="auto">
          <a:xfrm>
            <a:off x="4249905" y="4999194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2071190" y="1854332"/>
            <a:ext cx="1580447" cy="4299118"/>
            <a:chOff x="2563813" y="4011612"/>
            <a:chExt cx="998538" cy="2716214"/>
          </a:xfrm>
          <a:solidFill>
            <a:schemeClr val="accent2"/>
          </a:solidFill>
        </p:grpSpPr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2579688" y="5830888"/>
              <a:ext cx="966788" cy="100013"/>
            </a:xfrm>
            <a:custGeom>
              <a:avLst/>
              <a:gdLst>
                <a:gd name="T0" fmla="*/ 184 w 184"/>
                <a:gd name="T1" fmla="*/ 19 h 19"/>
                <a:gd name="T2" fmla="*/ 182 w 184"/>
                <a:gd name="T3" fmla="*/ 8 h 19"/>
                <a:gd name="T4" fmla="*/ 176 w 184"/>
                <a:gd name="T5" fmla="*/ 0 h 19"/>
                <a:gd name="T6" fmla="*/ 8 w 184"/>
                <a:gd name="T7" fmla="*/ 0 h 19"/>
                <a:gd name="T8" fmla="*/ 2 w 184"/>
                <a:gd name="T9" fmla="*/ 8 h 19"/>
                <a:gd name="T10" fmla="*/ 0 w 184"/>
                <a:gd name="T11" fmla="*/ 19 h 19"/>
                <a:gd name="T12" fmla="*/ 184 w 184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4" h="19">
                  <a:moveTo>
                    <a:pt x="184" y="19"/>
                  </a:moveTo>
                  <a:cubicBezTo>
                    <a:pt x="184" y="19"/>
                    <a:pt x="184" y="12"/>
                    <a:pt x="182" y="8"/>
                  </a:cubicBezTo>
                  <a:cubicBezTo>
                    <a:pt x="181" y="4"/>
                    <a:pt x="176" y="0"/>
                    <a:pt x="17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3" y="4"/>
                    <a:pt x="2" y="8"/>
                  </a:cubicBezTo>
                  <a:cubicBezTo>
                    <a:pt x="0" y="12"/>
                    <a:pt x="0" y="19"/>
                    <a:pt x="0" y="19"/>
                  </a:cubicBezTo>
                  <a:lnTo>
                    <a:pt x="18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2563813" y="6291263"/>
              <a:ext cx="998538" cy="436563"/>
            </a:xfrm>
            <a:custGeom>
              <a:avLst/>
              <a:gdLst>
                <a:gd name="T0" fmla="*/ 178 w 190"/>
                <a:gd name="T1" fmla="*/ 83 h 83"/>
                <a:gd name="T2" fmla="*/ 189 w 190"/>
                <a:gd name="T3" fmla="*/ 46 h 83"/>
                <a:gd name="T4" fmla="*/ 171 w 190"/>
                <a:gd name="T5" fmla="*/ 0 h 83"/>
                <a:gd name="T6" fmla="*/ 21 w 190"/>
                <a:gd name="T7" fmla="*/ 0 h 83"/>
                <a:gd name="T8" fmla="*/ 1 w 190"/>
                <a:gd name="T9" fmla="*/ 43 h 83"/>
                <a:gd name="T10" fmla="*/ 12 w 190"/>
                <a:gd name="T11" fmla="*/ 83 h 83"/>
                <a:gd name="T12" fmla="*/ 178 w 190"/>
                <a:gd name="T1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83">
                  <a:moveTo>
                    <a:pt x="178" y="83"/>
                  </a:moveTo>
                  <a:cubicBezTo>
                    <a:pt x="186" y="73"/>
                    <a:pt x="190" y="61"/>
                    <a:pt x="189" y="46"/>
                  </a:cubicBezTo>
                  <a:cubicBezTo>
                    <a:pt x="188" y="30"/>
                    <a:pt x="180" y="13"/>
                    <a:pt x="17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3" y="12"/>
                    <a:pt x="2" y="27"/>
                    <a:pt x="1" y="43"/>
                  </a:cubicBezTo>
                  <a:cubicBezTo>
                    <a:pt x="0" y="58"/>
                    <a:pt x="5" y="73"/>
                    <a:pt x="12" y="83"/>
                  </a:cubicBezTo>
                  <a:lnTo>
                    <a:pt x="178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2632075" y="6189663"/>
              <a:ext cx="862013" cy="85725"/>
            </a:xfrm>
            <a:custGeom>
              <a:avLst/>
              <a:gdLst>
                <a:gd name="T0" fmla="*/ 163 w 164"/>
                <a:gd name="T1" fmla="*/ 8 h 16"/>
                <a:gd name="T2" fmla="*/ 154 w 164"/>
                <a:gd name="T3" fmla="*/ 0 h 16"/>
                <a:gd name="T4" fmla="*/ 89 w 164"/>
                <a:gd name="T5" fmla="*/ 0 h 16"/>
                <a:gd name="T6" fmla="*/ 76 w 164"/>
                <a:gd name="T7" fmla="*/ 0 h 16"/>
                <a:gd name="T8" fmla="*/ 10 w 164"/>
                <a:gd name="T9" fmla="*/ 0 h 16"/>
                <a:gd name="T10" fmla="*/ 2 w 164"/>
                <a:gd name="T11" fmla="*/ 8 h 16"/>
                <a:gd name="T12" fmla="*/ 7 w 164"/>
                <a:gd name="T13" fmla="*/ 16 h 16"/>
                <a:gd name="T14" fmla="*/ 82 w 164"/>
                <a:gd name="T15" fmla="*/ 16 h 16"/>
                <a:gd name="T16" fmla="*/ 157 w 164"/>
                <a:gd name="T17" fmla="*/ 16 h 16"/>
                <a:gd name="T18" fmla="*/ 163 w 164"/>
                <a:gd name="T1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">
                  <a:moveTo>
                    <a:pt x="163" y="8"/>
                  </a:moveTo>
                  <a:cubicBezTo>
                    <a:pt x="161" y="2"/>
                    <a:pt x="156" y="0"/>
                    <a:pt x="154" y="0"/>
                  </a:cubicBezTo>
                  <a:cubicBezTo>
                    <a:pt x="153" y="0"/>
                    <a:pt x="110" y="0"/>
                    <a:pt x="89" y="0"/>
                  </a:cubicBezTo>
                  <a:cubicBezTo>
                    <a:pt x="89" y="0"/>
                    <a:pt x="83" y="0"/>
                    <a:pt x="76" y="0"/>
                  </a:cubicBezTo>
                  <a:cubicBezTo>
                    <a:pt x="54" y="0"/>
                    <a:pt x="12" y="0"/>
                    <a:pt x="10" y="0"/>
                  </a:cubicBezTo>
                  <a:cubicBezTo>
                    <a:pt x="8" y="0"/>
                    <a:pt x="3" y="2"/>
                    <a:pt x="2" y="8"/>
                  </a:cubicBezTo>
                  <a:cubicBezTo>
                    <a:pt x="0" y="12"/>
                    <a:pt x="5" y="16"/>
                    <a:pt x="7" y="16"/>
                  </a:cubicBezTo>
                  <a:cubicBezTo>
                    <a:pt x="8" y="16"/>
                    <a:pt x="60" y="16"/>
                    <a:pt x="82" y="16"/>
                  </a:cubicBezTo>
                  <a:cubicBezTo>
                    <a:pt x="104" y="16"/>
                    <a:pt x="156" y="16"/>
                    <a:pt x="157" y="16"/>
                  </a:cubicBezTo>
                  <a:cubicBezTo>
                    <a:pt x="159" y="16"/>
                    <a:pt x="164" y="12"/>
                    <a:pt x="16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2695575" y="5403850"/>
              <a:ext cx="741363" cy="776288"/>
            </a:xfrm>
            <a:custGeom>
              <a:avLst/>
              <a:gdLst>
                <a:gd name="T0" fmla="*/ 141 w 141"/>
                <a:gd name="T1" fmla="*/ 147 h 147"/>
                <a:gd name="T2" fmla="*/ 99 w 141"/>
                <a:gd name="T3" fmla="*/ 0 h 147"/>
                <a:gd name="T4" fmla="*/ 39 w 141"/>
                <a:gd name="T5" fmla="*/ 0 h 147"/>
                <a:gd name="T6" fmla="*/ 0 w 141"/>
                <a:gd name="T7" fmla="*/ 147 h 147"/>
                <a:gd name="T8" fmla="*/ 141 w 141"/>
                <a:gd name="T9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47">
                  <a:moveTo>
                    <a:pt x="141" y="147"/>
                  </a:moveTo>
                  <a:cubicBezTo>
                    <a:pt x="122" y="104"/>
                    <a:pt x="104" y="81"/>
                    <a:pt x="9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4" y="81"/>
                    <a:pt x="18" y="104"/>
                    <a:pt x="0" y="147"/>
                  </a:cubicBezTo>
                  <a:lnTo>
                    <a:pt x="141" y="1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2895600" y="4011612"/>
              <a:ext cx="341313" cy="352425"/>
            </a:xfrm>
            <a:custGeom>
              <a:avLst/>
              <a:gdLst>
                <a:gd name="T0" fmla="*/ 57 w 65"/>
                <a:gd name="T1" fmla="*/ 19 h 67"/>
                <a:gd name="T2" fmla="*/ 39 w 65"/>
                <a:gd name="T3" fmla="*/ 26 h 67"/>
                <a:gd name="T4" fmla="*/ 46 w 65"/>
                <a:gd name="T5" fmla="*/ 7 h 67"/>
                <a:gd name="T6" fmla="*/ 49 w 65"/>
                <a:gd name="T7" fmla="*/ 5 h 67"/>
                <a:gd name="T8" fmla="*/ 32 w 65"/>
                <a:gd name="T9" fmla="*/ 0 h 67"/>
                <a:gd name="T10" fmla="*/ 16 w 65"/>
                <a:gd name="T11" fmla="*/ 5 h 67"/>
                <a:gd name="T12" fmla="*/ 19 w 65"/>
                <a:gd name="T13" fmla="*/ 8 h 67"/>
                <a:gd name="T14" fmla="*/ 26 w 65"/>
                <a:gd name="T15" fmla="*/ 27 h 67"/>
                <a:gd name="T16" fmla="*/ 7 w 65"/>
                <a:gd name="T17" fmla="*/ 20 h 67"/>
                <a:gd name="T18" fmla="*/ 4 w 65"/>
                <a:gd name="T19" fmla="*/ 16 h 67"/>
                <a:gd name="T20" fmla="*/ 0 w 65"/>
                <a:gd name="T21" fmla="*/ 33 h 67"/>
                <a:gd name="T22" fmla="*/ 4 w 65"/>
                <a:gd name="T23" fmla="*/ 50 h 67"/>
                <a:gd name="T24" fmla="*/ 7 w 65"/>
                <a:gd name="T25" fmla="*/ 47 h 67"/>
                <a:gd name="T26" fmla="*/ 26 w 65"/>
                <a:gd name="T27" fmla="*/ 40 h 67"/>
                <a:gd name="T28" fmla="*/ 19 w 65"/>
                <a:gd name="T29" fmla="*/ 59 h 67"/>
                <a:gd name="T30" fmla="*/ 15 w 65"/>
                <a:gd name="T31" fmla="*/ 62 h 67"/>
                <a:gd name="T32" fmla="*/ 32 w 65"/>
                <a:gd name="T33" fmla="*/ 67 h 67"/>
                <a:gd name="T34" fmla="*/ 49 w 65"/>
                <a:gd name="T35" fmla="*/ 62 h 67"/>
                <a:gd name="T36" fmla="*/ 45 w 65"/>
                <a:gd name="T37" fmla="*/ 59 h 67"/>
                <a:gd name="T38" fmla="*/ 38 w 65"/>
                <a:gd name="T39" fmla="*/ 40 h 67"/>
                <a:gd name="T40" fmla="*/ 57 w 65"/>
                <a:gd name="T41" fmla="*/ 47 h 67"/>
                <a:gd name="T42" fmla="*/ 60 w 65"/>
                <a:gd name="T43" fmla="*/ 50 h 67"/>
                <a:gd name="T44" fmla="*/ 65 w 65"/>
                <a:gd name="T45" fmla="*/ 33 h 67"/>
                <a:gd name="T46" fmla="*/ 60 w 65"/>
                <a:gd name="T47" fmla="*/ 16 h 67"/>
                <a:gd name="T48" fmla="*/ 57 w 65"/>
                <a:gd name="T49" fmla="*/ 1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67">
                  <a:moveTo>
                    <a:pt x="57" y="19"/>
                  </a:moveTo>
                  <a:cubicBezTo>
                    <a:pt x="50" y="27"/>
                    <a:pt x="42" y="30"/>
                    <a:pt x="39" y="26"/>
                  </a:cubicBezTo>
                  <a:cubicBezTo>
                    <a:pt x="35" y="23"/>
                    <a:pt x="38" y="15"/>
                    <a:pt x="46" y="7"/>
                  </a:cubicBezTo>
                  <a:cubicBezTo>
                    <a:pt x="47" y="6"/>
                    <a:pt x="47" y="5"/>
                    <a:pt x="49" y="5"/>
                  </a:cubicBezTo>
                  <a:cubicBezTo>
                    <a:pt x="44" y="2"/>
                    <a:pt x="38" y="0"/>
                    <a:pt x="32" y="0"/>
                  </a:cubicBezTo>
                  <a:cubicBezTo>
                    <a:pt x="26" y="0"/>
                    <a:pt x="21" y="2"/>
                    <a:pt x="16" y="5"/>
                  </a:cubicBezTo>
                  <a:cubicBezTo>
                    <a:pt x="17" y="5"/>
                    <a:pt x="18" y="7"/>
                    <a:pt x="19" y="8"/>
                  </a:cubicBezTo>
                  <a:cubicBezTo>
                    <a:pt x="26" y="15"/>
                    <a:pt x="29" y="23"/>
                    <a:pt x="26" y="27"/>
                  </a:cubicBezTo>
                  <a:cubicBezTo>
                    <a:pt x="23" y="30"/>
                    <a:pt x="14" y="27"/>
                    <a:pt x="7" y="20"/>
                  </a:cubicBezTo>
                  <a:cubicBezTo>
                    <a:pt x="6" y="19"/>
                    <a:pt x="5" y="17"/>
                    <a:pt x="4" y="16"/>
                  </a:cubicBezTo>
                  <a:cubicBezTo>
                    <a:pt x="1" y="21"/>
                    <a:pt x="0" y="27"/>
                    <a:pt x="0" y="33"/>
                  </a:cubicBezTo>
                  <a:cubicBezTo>
                    <a:pt x="0" y="40"/>
                    <a:pt x="1" y="45"/>
                    <a:pt x="4" y="50"/>
                  </a:cubicBezTo>
                  <a:cubicBezTo>
                    <a:pt x="5" y="49"/>
                    <a:pt x="6" y="48"/>
                    <a:pt x="7" y="47"/>
                  </a:cubicBezTo>
                  <a:cubicBezTo>
                    <a:pt x="14" y="40"/>
                    <a:pt x="22" y="36"/>
                    <a:pt x="26" y="40"/>
                  </a:cubicBezTo>
                  <a:cubicBezTo>
                    <a:pt x="29" y="43"/>
                    <a:pt x="26" y="52"/>
                    <a:pt x="19" y="59"/>
                  </a:cubicBezTo>
                  <a:cubicBezTo>
                    <a:pt x="18" y="60"/>
                    <a:pt x="16" y="61"/>
                    <a:pt x="15" y="62"/>
                  </a:cubicBezTo>
                  <a:cubicBezTo>
                    <a:pt x="20" y="65"/>
                    <a:pt x="26" y="67"/>
                    <a:pt x="32" y="67"/>
                  </a:cubicBezTo>
                  <a:cubicBezTo>
                    <a:pt x="38" y="67"/>
                    <a:pt x="44" y="65"/>
                    <a:pt x="49" y="62"/>
                  </a:cubicBezTo>
                  <a:cubicBezTo>
                    <a:pt x="48" y="61"/>
                    <a:pt x="46" y="60"/>
                    <a:pt x="45" y="59"/>
                  </a:cubicBezTo>
                  <a:cubicBezTo>
                    <a:pt x="38" y="52"/>
                    <a:pt x="35" y="43"/>
                    <a:pt x="38" y="40"/>
                  </a:cubicBezTo>
                  <a:cubicBezTo>
                    <a:pt x="42" y="36"/>
                    <a:pt x="50" y="40"/>
                    <a:pt x="57" y="47"/>
                  </a:cubicBezTo>
                  <a:cubicBezTo>
                    <a:pt x="58" y="48"/>
                    <a:pt x="59" y="49"/>
                    <a:pt x="60" y="50"/>
                  </a:cubicBezTo>
                  <a:cubicBezTo>
                    <a:pt x="63" y="45"/>
                    <a:pt x="65" y="40"/>
                    <a:pt x="65" y="33"/>
                  </a:cubicBezTo>
                  <a:cubicBezTo>
                    <a:pt x="65" y="27"/>
                    <a:pt x="63" y="21"/>
                    <a:pt x="60" y="16"/>
                  </a:cubicBezTo>
                  <a:cubicBezTo>
                    <a:pt x="59" y="17"/>
                    <a:pt x="58" y="18"/>
                    <a:pt x="5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2659063" y="4386263"/>
              <a:ext cx="814388" cy="1001713"/>
            </a:xfrm>
            <a:custGeom>
              <a:avLst/>
              <a:gdLst>
                <a:gd name="T0" fmla="*/ 155 w 155"/>
                <a:gd name="T1" fmla="*/ 43 h 190"/>
                <a:gd name="T2" fmla="*/ 127 w 155"/>
                <a:gd name="T3" fmla="*/ 15 h 190"/>
                <a:gd name="T4" fmla="*/ 112 w 155"/>
                <a:gd name="T5" fmla="*/ 15 h 190"/>
                <a:gd name="T6" fmla="*/ 112 w 155"/>
                <a:gd name="T7" fmla="*/ 8 h 190"/>
                <a:gd name="T8" fmla="*/ 104 w 155"/>
                <a:gd name="T9" fmla="*/ 0 h 190"/>
                <a:gd name="T10" fmla="*/ 51 w 155"/>
                <a:gd name="T11" fmla="*/ 0 h 190"/>
                <a:gd name="T12" fmla="*/ 43 w 155"/>
                <a:gd name="T13" fmla="*/ 8 h 190"/>
                <a:gd name="T14" fmla="*/ 43 w 155"/>
                <a:gd name="T15" fmla="*/ 15 h 190"/>
                <a:gd name="T16" fmla="*/ 27 w 155"/>
                <a:gd name="T17" fmla="*/ 15 h 190"/>
                <a:gd name="T18" fmla="*/ 0 w 155"/>
                <a:gd name="T19" fmla="*/ 43 h 190"/>
                <a:gd name="T20" fmla="*/ 6 w 155"/>
                <a:gd name="T21" fmla="*/ 62 h 190"/>
                <a:gd name="T22" fmla="*/ 40 w 155"/>
                <a:gd name="T23" fmla="*/ 114 h 190"/>
                <a:gd name="T24" fmla="*/ 37 w 155"/>
                <a:gd name="T25" fmla="*/ 162 h 190"/>
                <a:gd name="T26" fmla="*/ 29 w 155"/>
                <a:gd name="T27" fmla="*/ 162 h 190"/>
                <a:gd name="T28" fmla="*/ 18 w 155"/>
                <a:gd name="T29" fmla="*/ 176 h 190"/>
                <a:gd name="T30" fmla="*/ 27 w 155"/>
                <a:gd name="T31" fmla="*/ 190 h 190"/>
                <a:gd name="T32" fmla="*/ 75 w 155"/>
                <a:gd name="T33" fmla="*/ 190 h 190"/>
                <a:gd name="T34" fmla="*/ 127 w 155"/>
                <a:gd name="T35" fmla="*/ 190 h 190"/>
                <a:gd name="T36" fmla="*/ 136 w 155"/>
                <a:gd name="T37" fmla="*/ 177 h 190"/>
                <a:gd name="T38" fmla="*/ 125 w 155"/>
                <a:gd name="T39" fmla="*/ 162 h 190"/>
                <a:gd name="T40" fmla="*/ 117 w 155"/>
                <a:gd name="T41" fmla="*/ 162 h 190"/>
                <a:gd name="T42" fmla="*/ 115 w 155"/>
                <a:gd name="T43" fmla="*/ 112 h 190"/>
                <a:gd name="T44" fmla="*/ 148 w 155"/>
                <a:gd name="T45" fmla="*/ 62 h 190"/>
                <a:gd name="T46" fmla="*/ 155 w 155"/>
                <a:gd name="T47" fmla="*/ 4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5" h="190">
                  <a:moveTo>
                    <a:pt x="155" y="43"/>
                  </a:moveTo>
                  <a:cubicBezTo>
                    <a:pt x="155" y="27"/>
                    <a:pt x="142" y="15"/>
                    <a:pt x="127" y="15"/>
                  </a:cubicBezTo>
                  <a:cubicBezTo>
                    <a:pt x="123" y="15"/>
                    <a:pt x="116" y="15"/>
                    <a:pt x="112" y="15"/>
                  </a:cubicBezTo>
                  <a:cubicBezTo>
                    <a:pt x="112" y="15"/>
                    <a:pt x="112" y="10"/>
                    <a:pt x="112" y="8"/>
                  </a:cubicBezTo>
                  <a:cubicBezTo>
                    <a:pt x="112" y="3"/>
                    <a:pt x="108" y="0"/>
                    <a:pt x="104" y="0"/>
                  </a:cubicBezTo>
                  <a:cubicBezTo>
                    <a:pt x="97" y="0"/>
                    <a:pt x="59" y="0"/>
                    <a:pt x="51" y="0"/>
                  </a:cubicBezTo>
                  <a:cubicBezTo>
                    <a:pt x="46" y="0"/>
                    <a:pt x="43" y="3"/>
                    <a:pt x="43" y="8"/>
                  </a:cubicBezTo>
                  <a:cubicBezTo>
                    <a:pt x="43" y="10"/>
                    <a:pt x="43" y="15"/>
                    <a:pt x="43" y="15"/>
                  </a:cubicBezTo>
                  <a:cubicBezTo>
                    <a:pt x="38" y="15"/>
                    <a:pt x="32" y="15"/>
                    <a:pt x="27" y="15"/>
                  </a:cubicBezTo>
                  <a:cubicBezTo>
                    <a:pt x="12" y="15"/>
                    <a:pt x="0" y="27"/>
                    <a:pt x="0" y="43"/>
                  </a:cubicBezTo>
                  <a:cubicBezTo>
                    <a:pt x="0" y="50"/>
                    <a:pt x="3" y="57"/>
                    <a:pt x="6" y="62"/>
                  </a:cubicBezTo>
                  <a:cubicBezTo>
                    <a:pt x="11" y="69"/>
                    <a:pt x="40" y="114"/>
                    <a:pt x="40" y="114"/>
                  </a:cubicBezTo>
                  <a:cubicBezTo>
                    <a:pt x="37" y="162"/>
                    <a:pt x="37" y="162"/>
                    <a:pt x="37" y="162"/>
                  </a:cubicBezTo>
                  <a:cubicBezTo>
                    <a:pt x="33" y="162"/>
                    <a:pt x="29" y="162"/>
                    <a:pt x="29" y="162"/>
                  </a:cubicBezTo>
                  <a:cubicBezTo>
                    <a:pt x="28" y="162"/>
                    <a:pt x="19" y="166"/>
                    <a:pt x="18" y="176"/>
                  </a:cubicBezTo>
                  <a:cubicBezTo>
                    <a:pt x="17" y="185"/>
                    <a:pt x="26" y="190"/>
                    <a:pt x="27" y="190"/>
                  </a:cubicBezTo>
                  <a:cubicBezTo>
                    <a:pt x="28" y="190"/>
                    <a:pt x="61" y="190"/>
                    <a:pt x="75" y="190"/>
                  </a:cubicBezTo>
                  <a:cubicBezTo>
                    <a:pt x="89" y="190"/>
                    <a:pt x="127" y="190"/>
                    <a:pt x="127" y="190"/>
                  </a:cubicBezTo>
                  <a:cubicBezTo>
                    <a:pt x="129" y="190"/>
                    <a:pt x="137" y="185"/>
                    <a:pt x="136" y="177"/>
                  </a:cubicBezTo>
                  <a:cubicBezTo>
                    <a:pt x="136" y="166"/>
                    <a:pt x="127" y="162"/>
                    <a:pt x="125" y="162"/>
                  </a:cubicBezTo>
                  <a:cubicBezTo>
                    <a:pt x="125" y="162"/>
                    <a:pt x="122" y="162"/>
                    <a:pt x="117" y="162"/>
                  </a:cubicBezTo>
                  <a:cubicBezTo>
                    <a:pt x="115" y="112"/>
                    <a:pt x="115" y="112"/>
                    <a:pt x="115" y="112"/>
                  </a:cubicBezTo>
                  <a:cubicBezTo>
                    <a:pt x="115" y="112"/>
                    <a:pt x="144" y="69"/>
                    <a:pt x="148" y="62"/>
                  </a:cubicBezTo>
                  <a:cubicBezTo>
                    <a:pt x="152" y="57"/>
                    <a:pt x="155" y="50"/>
                    <a:pt x="155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8412638" y="1854332"/>
            <a:ext cx="1771823" cy="4299118"/>
            <a:chOff x="4586288" y="4234325"/>
            <a:chExt cx="1035050" cy="2511426"/>
          </a:xfrm>
          <a:solidFill>
            <a:schemeClr val="accent3"/>
          </a:solidFill>
        </p:grpSpPr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4733925" y="5436063"/>
              <a:ext cx="762000" cy="765175"/>
            </a:xfrm>
            <a:custGeom>
              <a:avLst/>
              <a:gdLst>
                <a:gd name="T0" fmla="*/ 145 w 145"/>
                <a:gd name="T1" fmla="*/ 145 h 145"/>
                <a:gd name="T2" fmla="*/ 103 w 145"/>
                <a:gd name="T3" fmla="*/ 0 h 145"/>
                <a:gd name="T4" fmla="*/ 42 w 145"/>
                <a:gd name="T5" fmla="*/ 0 h 145"/>
                <a:gd name="T6" fmla="*/ 0 w 145"/>
                <a:gd name="T7" fmla="*/ 145 h 145"/>
                <a:gd name="T8" fmla="*/ 145 w 145"/>
                <a:gd name="T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145">
                  <a:moveTo>
                    <a:pt x="145" y="145"/>
                  </a:moveTo>
                  <a:cubicBezTo>
                    <a:pt x="126" y="110"/>
                    <a:pt x="108" y="79"/>
                    <a:pt x="10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7" y="79"/>
                    <a:pt x="19" y="109"/>
                    <a:pt x="0" y="145"/>
                  </a:cubicBezTo>
                  <a:lnTo>
                    <a:pt x="145" y="1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9" name="Oval 48"/>
            <p:cNvSpPr>
              <a:spLocks noChangeArrowheads="1"/>
            </p:cNvSpPr>
            <p:nvPr/>
          </p:nvSpPr>
          <p:spPr bwMode="auto">
            <a:xfrm>
              <a:off x="4954588" y="4234325"/>
              <a:ext cx="331788" cy="3317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4602163" y="5848813"/>
              <a:ext cx="1003300" cy="93663"/>
            </a:xfrm>
            <a:custGeom>
              <a:avLst/>
              <a:gdLst>
                <a:gd name="T0" fmla="*/ 191 w 191"/>
                <a:gd name="T1" fmla="*/ 18 h 18"/>
                <a:gd name="T2" fmla="*/ 189 w 191"/>
                <a:gd name="T3" fmla="*/ 7 h 18"/>
                <a:gd name="T4" fmla="*/ 183 w 191"/>
                <a:gd name="T5" fmla="*/ 0 h 18"/>
                <a:gd name="T6" fmla="*/ 8 w 191"/>
                <a:gd name="T7" fmla="*/ 0 h 18"/>
                <a:gd name="T8" fmla="*/ 2 w 191"/>
                <a:gd name="T9" fmla="*/ 7 h 18"/>
                <a:gd name="T10" fmla="*/ 0 w 191"/>
                <a:gd name="T11" fmla="*/ 18 h 18"/>
                <a:gd name="T12" fmla="*/ 191 w 191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1" h="18">
                  <a:moveTo>
                    <a:pt x="191" y="18"/>
                  </a:moveTo>
                  <a:cubicBezTo>
                    <a:pt x="191" y="18"/>
                    <a:pt x="190" y="11"/>
                    <a:pt x="189" y="7"/>
                  </a:cubicBezTo>
                  <a:cubicBezTo>
                    <a:pt x="188" y="4"/>
                    <a:pt x="183" y="0"/>
                    <a:pt x="18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4" y="3"/>
                    <a:pt x="2" y="7"/>
                  </a:cubicBezTo>
                  <a:cubicBezTo>
                    <a:pt x="0" y="11"/>
                    <a:pt x="0" y="18"/>
                    <a:pt x="0" y="18"/>
                  </a:cubicBezTo>
                  <a:lnTo>
                    <a:pt x="19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4586288" y="6312363"/>
              <a:ext cx="1035050" cy="433388"/>
            </a:xfrm>
            <a:custGeom>
              <a:avLst/>
              <a:gdLst>
                <a:gd name="T0" fmla="*/ 185 w 197"/>
                <a:gd name="T1" fmla="*/ 82 h 82"/>
                <a:gd name="T2" fmla="*/ 196 w 197"/>
                <a:gd name="T3" fmla="*/ 45 h 82"/>
                <a:gd name="T4" fmla="*/ 178 w 197"/>
                <a:gd name="T5" fmla="*/ 0 h 82"/>
                <a:gd name="T6" fmla="*/ 21 w 197"/>
                <a:gd name="T7" fmla="*/ 0 h 82"/>
                <a:gd name="T8" fmla="*/ 1 w 197"/>
                <a:gd name="T9" fmla="*/ 42 h 82"/>
                <a:gd name="T10" fmla="*/ 13 w 197"/>
                <a:gd name="T11" fmla="*/ 82 h 82"/>
                <a:gd name="T12" fmla="*/ 185 w 197"/>
                <a:gd name="T13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7" h="82">
                  <a:moveTo>
                    <a:pt x="185" y="82"/>
                  </a:moveTo>
                  <a:cubicBezTo>
                    <a:pt x="192" y="72"/>
                    <a:pt x="197" y="60"/>
                    <a:pt x="196" y="45"/>
                  </a:cubicBezTo>
                  <a:cubicBezTo>
                    <a:pt x="195" y="30"/>
                    <a:pt x="186" y="13"/>
                    <a:pt x="17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12"/>
                    <a:pt x="2" y="27"/>
                    <a:pt x="1" y="42"/>
                  </a:cubicBezTo>
                  <a:cubicBezTo>
                    <a:pt x="0" y="57"/>
                    <a:pt x="5" y="72"/>
                    <a:pt x="13" y="82"/>
                  </a:cubicBezTo>
                  <a:lnTo>
                    <a:pt x="185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665663" y="6217113"/>
              <a:ext cx="893763" cy="85725"/>
            </a:xfrm>
            <a:custGeom>
              <a:avLst/>
              <a:gdLst>
                <a:gd name="T0" fmla="*/ 169 w 170"/>
                <a:gd name="T1" fmla="*/ 7 h 16"/>
                <a:gd name="T2" fmla="*/ 160 w 170"/>
                <a:gd name="T3" fmla="*/ 0 h 16"/>
                <a:gd name="T4" fmla="*/ 88 w 170"/>
                <a:gd name="T5" fmla="*/ 0 h 16"/>
                <a:gd name="T6" fmla="*/ 76 w 170"/>
                <a:gd name="T7" fmla="*/ 0 h 16"/>
                <a:gd name="T8" fmla="*/ 10 w 170"/>
                <a:gd name="T9" fmla="*/ 0 h 16"/>
                <a:gd name="T10" fmla="*/ 1 w 170"/>
                <a:gd name="T11" fmla="*/ 7 h 16"/>
                <a:gd name="T12" fmla="*/ 7 w 170"/>
                <a:gd name="T13" fmla="*/ 16 h 16"/>
                <a:gd name="T14" fmla="*/ 82 w 170"/>
                <a:gd name="T15" fmla="*/ 16 h 16"/>
                <a:gd name="T16" fmla="*/ 163 w 170"/>
                <a:gd name="T17" fmla="*/ 16 h 16"/>
                <a:gd name="T18" fmla="*/ 169 w 170"/>
                <a:gd name="T19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0" h="16">
                  <a:moveTo>
                    <a:pt x="169" y="7"/>
                  </a:moveTo>
                  <a:cubicBezTo>
                    <a:pt x="167" y="1"/>
                    <a:pt x="162" y="0"/>
                    <a:pt x="160" y="0"/>
                  </a:cubicBezTo>
                  <a:cubicBezTo>
                    <a:pt x="159" y="0"/>
                    <a:pt x="110" y="0"/>
                    <a:pt x="88" y="0"/>
                  </a:cubicBezTo>
                  <a:cubicBezTo>
                    <a:pt x="88" y="0"/>
                    <a:pt x="83" y="0"/>
                    <a:pt x="76" y="0"/>
                  </a:cubicBezTo>
                  <a:cubicBezTo>
                    <a:pt x="54" y="0"/>
                    <a:pt x="11" y="0"/>
                    <a:pt x="10" y="0"/>
                  </a:cubicBezTo>
                  <a:cubicBezTo>
                    <a:pt x="8" y="0"/>
                    <a:pt x="3" y="1"/>
                    <a:pt x="1" y="7"/>
                  </a:cubicBezTo>
                  <a:cubicBezTo>
                    <a:pt x="0" y="12"/>
                    <a:pt x="5" y="16"/>
                    <a:pt x="7" y="16"/>
                  </a:cubicBezTo>
                  <a:cubicBezTo>
                    <a:pt x="8" y="16"/>
                    <a:pt x="60" y="16"/>
                    <a:pt x="82" y="16"/>
                  </a:cubicBezTo>
                  <a:cubicBezTo>
                    <a:pt x="104" y="16"/>
                    <a:pt x="162" y="16"/>
                    <a:pt x="163" y="16"/>
                  </a:cubicBezTo>
                  <a:cubicBezTo>
                    <a:pt x="165" y="16"/>
                    <a:pt x="170" y="12"/>
                    <a:pt x="16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660900" y="4581988"/>
              <a:ext cx="903288" cy="838200"/>
            </a:xfrm>
            <a:custGeom>
              <a:avLst/>
              <a:gdLst>
                <a:gd name="T0" fmla="*/ 165 w 172"/>
                <a:gd name="T1" fmla="*/ 8 h 159"/>
                <a:gd name="T2" fmla="*/ 148 w 172"/>
                <a:gd name="T3" fmla="*/ 1 h 159"/>
                <a:gd name="T4" fmla="*/ 129 w 172"/>
                <a:gd name="T5" fmla="*/ 8 h 159"/>
                <a:gd name="T6" fmla="*/ 110 w 172"/>
                <a:gd name="T7" fmla="*/ 1 h 159"/>
                <a:gd name="T8" fmla="*/ 108 w 172"/>
                <a:gd name="T9" fmla="*/ 0 h 159"/>
                <a:gd name="T10" fmla="*/ 108 w 172"/>
                <a:gd name="T11" fmla="*/ 0 h 159"/>
                <a:gd name="T12" fmla="*/ 107 w 172"/>
                <a:gd name="T13" fmla="*/ 0 h 159"/>
                <a:gd name="T14" fmla="*/ 106 w 172"/>
                <a:gd name="T15" fmla="*/ 1 h 159"/>
                <a:gd name="T16" fmla="*/ 86 w 172"/>
                <a:gd name="T17" fmla="*/ 9 h 159"/>
                <a:gd name="T18" fmla="*/ 65 w 172"/>
                <a:gd name="T19" fmla="*/ 0 h 159"/>
                <a:gd name="T20" fmla="*/ 43 w 172"/>
                <a:gd name="T21" fmla="*/ 8 h 159"/>
                <a:gd name="T22" fmla="*/ 25 w 172"/>
                <a:gd name="T23" fmla="*/ 1 h 159"/>
                <a:gd name="T24" fmla="*/ 7 w 172"/>
                <a:gd name="T25" fmla="*/ 8 h 159"/>
                <a:gd name="T26" fmla="*/ 13 w 172"/>
                <a:gd name="T27" fmla="*/ 32 h 159"/>
                <a:gd name="T28" fmla="*/ 51 w 172"/>
                <a:gd name="T29" fmla="*/ 129 h 159"/>
                <a:gd name="T30" fmla="*/ 33 w 172"/>
                <a:gd name="T31" fmla="*/ 129 h 159"/>
                <a:gd name="T32" fmla="*/ 20 w 172"/>
                <a:gd name="T33" fmla="*/ 145 h 159"/>
                <a:gd name="T34" fmla="*/ 30 w 172"/>
                <a:gd name="T35" fmla="*/ 159 h 159"/>
                <a:gd name="T36" fmla="*/ 83 w 172"/>
                <a:gd name="T37" fmla="*/ 159 h 159"/>
                <a:gd name="T38" fmla="*/ 140 w 172"/>
                <a:gd name="T39" fmla="*/ 159 h 159"/>
                <a:gd name="T40" fmla="*/ 150 w 172"/>
                <a:gd name="T41" fmla="*/ 145 h 159"/>
                <a:gd name="T42" fmla="*/ 137 w 172"/>
                <a:gd name="T43" fmla="*/ 129 h 159"/>
                <a:gd name="T44" fmla="*/ 122 w 172"/>
                <a:gd name="T45" fmla="*/ 129 h 159"/>
                <a:gd name="T46" fmla="*/ 122 w 172"/>
                <a:gd name="T47" fmla="*/ 129 h 159"/>
                <a:gd name="T48" fmla="*/ 159 w 172"/>
                <a:gd name="T49" fmla="*/ 32 h 159"/>
                <a:gd name="T50" fmla="*/ 165 w 172"/>
                <a:gd name="T51" fmla="*/ 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2" h="159">
                  <a:moveTo>
                    <a:pt x="165" y="8"/>
                  </a:moveTo>
                  <a:cubicBezTo>
                    <a:pt x="159" y="0"/>
                    <a:pt x="151" y="0"/>
                    <a:pt x="148" y="1"/>
                  </a:cubicBezTo>
                  <a:cubicBezTo>
                    <a:pt x="144" y="2"/>
                    <a:pt x="137" y="8"/>
                    <a:pt x="129" y="8"/>
                  </a:cubicBezTo>
                  <a:cubicBezTo>
                    <a:pt x="122" y="8"/>
                    <a:pt x="116" y="5"/>
                    <a:pt x="110" y="1"/>
                  </a:cubicBezTo>
                  <a:cubicBezTo>
                    <a:pt x="109" y="1"/>
                    <a:pt x="109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0"/>
                    <a:pt x="107" y="0"/>
                    <a:pt x="106" y="1"/>
                  </a:cubicBezTo>
                  <a:cubicBezTo>
                    <a:pt x="101" y="5"/>
                    <a:pt x="94" y="9"/>
                    <a:pt x="86" y="9"/>
                  </a:cubicBezTo>
                  <a:cubicBezTo>
                    <a:pt x="78" y="9"/>
                    <a:pt x="71" y="4"/>
                    <a:pt x="65" y="0"/>
                  </a:cubicBezTo>
                  <a:cubicBezTo>
                    <a:pt x="59" y="4"/>
                    <a:pt x="51" y="8"/>
                    <a:pt x="43" y="8"/>
                  </a:cubicBezTo>
                  <a:cubicBezTo>
                    <a:pt x="35" y="8"/>
                    <a:pt x="28" y="2"/>
                    <a:pt x="25" y="1"/>
                  </a:cubicBezTo>
                  <a:cubicBezTo>
                    <a:pt x="21" y="0"/>
                    <a:pt x="13" y="0"/>
                    <a:pt x="7" y="8"/>
                  </a:cubicBezTo>
                  <a:cubicBezTo>
                    <a:pt x="0" y="19"/>
                    <a:pt x="8" y="28"/>
                    <a:pt x="13" y="32"/>
                  </a:cubicBezTo>
                  <a:cubicBezTo>
                    <a:pt x="31" y="44"/>
                    <a:pt x="54" y="84"/>
                    <a:pt x="51" y="129"/>
                  </a:cubicBezTo>
                  <a:cubicBezTo>
                    <a:pt x="41" y="129"/>
                    <a:pt x="33" y="129"/>
                    <a:pt x="33" y="129"/>
                  </a:cubicBezTo>
                  <a:cubicBezTo>
                    <a:pt x="31" y="129"/>
                    <a:pt x="21" y="133"/>
                    <a:pt x="20" y="145"/>
                  </a:cubicBezTo>
                  <a:cubicBezTo>
                    <a:pt x="19" y="154"/>
                    <a:pt x="29" y="159"/>
                    <a:pt x="30" y="159"/>
                  </a:cubicBezTo>
                  <a:cubicBezTo>
                    <a:pt x="31" y="159"/>
                    <a:pt x="68" y="159"/>
                    <a:pt x="83" y="159"/>
                  </a:cubicBezTo>
                  <a:cubicBezTo>
                    <a:pt x="98" y="159"/>
                    <a:pt x="139" y="159"/>
                    <a:pt x="140" y="159"/>
                  </a:cubicBezTo>
                  <a:cubicBezTo>
                    <a:pt x="141" y="159"/>
                    <a:pt x="150" y="154"/>
                    <a:pt x="150" y="145"/>
                  </a:cubicBezTo>
                  <a:cubicBezTo>
                    <a:pt x="149" y="134"/>
                    <a:pt x="139" y="129"/>
                    <a:pt x="137" y="129"/>
                  </a:cubicBezTo>
                  <a:cubicBezTo>
                    <a:pt x="137" y="129"/>
                    <a:pt x="130" y="129"/>
                    <a:pt x="122" y="129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19" y="84"/>
                    <a:pt x="141" y="44"/>
                    <a:pt x="159" y="32"/>
                  </a:cubicBezTo>
                  <a:cubicBezTo>
                    <a:pt x="165" y="28"/>
                    <a:pt x="172" y="19"/>
                    <a:pt x="16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729120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3935110" y="1757038"/>
            <a:ext cx="4321779" cy="4284472"/>
            <a:chOff x="3032125" y="1968500"/>
            <a:chExt cx="3473450" cy="3478213"/>
          </a:xfrm>
        </p:grpSpPr>
        <p:sp>
          <p:nvSpPr>
            <p:cNvPr id="5" name="Freeform 4"/>
            <p:cNvSpPr>
              <a:spLocks noEditPoints="1"/>
            </p:cNvSpPr>
            <p:nvPr/>
          </p:nvSpPr>
          <p:spPr bwMode="auto">
            <a:xfrm>
              <a:off x="3463925" y="2413000"/>
              <a:ext cx="2597150" cy="2601913"/>
            </a:xfrm>
            <a:custGeom>
              <a:avLst/>
              <a:gdLst>
                <a:gd name="T0" fmla="*/ 199 w 398"/>
                <a:gd name="T1" fmla="*/ 0 h 398"/>
                <a:gd name="T2" fmla="*/ 0 w 398"/>
                <a:gd name="T3" fmla="*/ 199 h 398"/>
                <a:gd name="T4" fmla="*/ 199 w 398"/>
                <a:gd name="T5" fmla="*/ 398 h 398"/>
                <a:gd name="T6" fmla="*/ 398 w 398"/>
                <a:gd name="T7" fmla="*/ 199 h 398"/>
                <a:gd name="T8" fmla="*/ 199 w 398"/>
                <a:gd name="T9" fmla="*/ 0 h 398"/>
                <a:gd name="T10" fmla="*/ 199 w 398"/>
                <a:gd name="T11" fmla="*/ 388 h 398"/>
                <a:gd name="T12" fmla="*/ 56 w 398"/>
                <a:gd name="T13" fmla="*/ 323 h 398"/>
                <a:gd name="T14" fmla="*/ 10 w 398"/>
                <a:gd name="T15" fmla="*/ 199 h 398"/>
                <a:gd name="T16" fmla="*/ 199 w 398"/>
                <a:gd name="T17" fmla="*/ 10 h 398"/>
                <a:gd name="T18" fmla="*/ 241 w 398"/>
                <a:gd name="T19" fmla="*/ 14 h 398"/>
                <a:gd name="T20" fmla="*/ 362 w 398"/>
                <a:gd name="T21" fmla="*/ 103 h 398"/>
                <a:gd name="T22" fmla="*/ 389 w 398"/>
                <a:gd name="T23" fmla="*/ 199 h 398"/>
                <a:gd name="T24" fmla="*/ 346 w 398"/>
                <a:gd name="T25" fmla="*/ 319 h 398"/>
                <a:gd name="T26" fmla="*/ 199 w 398"/>
                <a:gd name="T27" fmla="*/ 388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8" h="398">
                  <a:moveTo>
                    <a:pt x="199" y="0"/>
                  </a:moveTo>
                  <a:cubicBezTo>
                    <a:pt x="90" y="0"/>
                    <a:pt x="0" y="90"/>
                    <a:pt x="0" y="199"/>
                  </a:cubicBezTo>
                  <a:cubicBezTo>
                    <a:pt x="0" y="309"/>
                    <a:pt x="90" y="398"/>
                    <a:pt x="199" y="398"/>
                  </a:cubicBezTo>
                  <a:cubicBezTo>
                    <a:pt x="309" y="398"/>
                    <a:pt x="398" y="309"/>
                    <a:pt x="398" y="199"/>
                  </a:cubicBezTo>
                  <a:cubicBezTo>
                    <a:pt x="398" y="90"/>
                    <a:pt x="309" y="0"/>
                    <a:pt x="199" y="0"/>
                  </a:cubicBezTo>
                  <a:close/>
                  <a:moveTo>
                    <a:pt x="199" y="388"/>
                  </a:moveTo>
                  <a:cubicBezTo>
                    <a:pt x="142" y="388"/>
                    <a:pt x="91" y="363"/>
                    <a:pt x="56" y="323"/>
                  </a:cubicBezTo>
                  <a:cubicBezTo>
                    <a:pt x="27" y="290"/>
                    <a:pt x="10" y="246"/>
                    <a:pt x="10" y="199"/>
                  </a:cubicBezTo>
                  <a:cubicBezTo>
                    <a:pt x="10" y="95"/>
                    <a:pt x="95" y="10"/>
                    <a:pt x="199" y="10"/>
                  </a:cubicBezTo>
                  <a:cubicBezTo>
                    <a:pt x="213" y="10"/>
                    <a:pt x="227" y="11"/>
                    <a:pt x="241" y="14"/>
                  </a:cubicBezTo>
                  <a:cubicBezTo>
                    <a:pt x="292" y="26"/>
                    <a:pt x="336" y="58"/>
                    <a:pt x="362" y="103"/>
                  </a:cubicBezTo>
                  <a:cubicBezTo>
                    <a:pt x="379" y="131"/>
                    <a:pt x="389" y="164"/>
                    <a:pt x="389" y="199"/>
                  </a:cubicBezTo>
                  <a:cubicBezTo>
                    <a:pt x="389" y="245"/>
                    <a:pt x="372" y="286"/>
                    <a:pt x="346" y="319"/>
                  </a:cubicBezTo>
                  <a:cubicBezTo>
                    <a:pt x="311" y="361"/>
                    <a:pt x="258" y="388"/>
                    <a:pt x="199" y="388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3730625" y="2681288"/>
              <a:ext cx="1260475" cy="1706563"/>
            </a:xfrm>
            <a:custGeom>
              <a:avLst/>
              <a:gdLst>
                <a:gd name="T0" fmla="*/ 64 w 193"/>
                <a:gd name="T1" fmla="*/ 158 h 261"/>
                <a:gd name="T2" fmla="*/ 160 w 193"/>
                <a:gd name="T3" fmla="*/ 62 h 261"/>
                <a:gd name="T4" fmla="*/ 179 w 193"/>
                <a:gd name="T5" fmla="*/ 64 h 261"/>
                <a:gd name="T6" fmla="*/ 193 w 193"/>
                <a:gd name="T7" fmla="*/ 4 h 261"/>
                <a:gd name="T8" fmla="*/ 158 w 193"/>
                <a:gd name="T9" fmla="*/ 0 h 261"/>
                <a:gd name="T10" fmla="*/ 0 w 193"/>
                <a:gd name="T11" fmla="*/ 158 h 261"/>
                <a:gd name="T12" fmla="*/ 39 w 193"/>
                <a:gd name="T13" fmla="*/ 261 h 261"/>
                <a:gd name="T14" fmla="*/ 86 w 193"/>
                <a:gd name="T15" fmla="*/ 220 h 261"/>
                <a:gd name="T16" fmla="*/ 64 w 193"/>
                <a:gd name="T17" fmla="*/ 15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3" h="261">
                  <a:moveTo>
                    <a:pt x="64" y="158"/>
                  </a:moveTo>
                  <a:cubicBezTo>
                    <a:pt x="64" y="105"/>
                    <a:pt x="107" y="62"/>
                    <a:pt x="160" y="62"/>
                  </a:cubicBezTo>
                  <a:cubicBezTo>
                    <a:pt x="167" y="62"/>
                    <a:pt x="173" y="63"/>
                    <a:pt x="179" y="64"/>
                  </a:cubicBezTo>
                  <a:cubicBezTo>
                    <a:pt x="193" y="4"/>
                    <a:pt x="193" y="4"/>
                    <a:pt x="193" y="4"/>
                  </a:cubicBezTo>
                  <a:cubicBezTo>
                    <a:pt x="182" y="2"/>
                    <a:pt x="170" y="0"/>
                    <a:pt x="158" y="0"/>
                  </a:cubicBezTo>
                  <a:cubicBezTo>
                    <a:pt x="71" y="0"/>
                    <a:pt x="0" y="71"/>
                    <a:pt x="0" y="158"/>
                  </a:cubicBezTo>
                  <a:cubicBezTo>
                    <a:pt x="0" y="198"/>
                    <a:pt x="15" y="234"/>
                    <a:pt x="39" y="261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72" y="204"/>
                    <a:pt x="64" y="182"/>
                    <a:pt x="64" y="15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529013" y="2478088"/>
              <a:ext cx="1508125" cy="2047875"/>
            </a:xfrm>
            <a:custGeom>
              <a:avLst/>
              <a:gdLst>
                <a:gd name="T0" fmla="*/ 31 w 231"/>
                <a:gd name="T1" fmla="*/ 189 h 313"/>
                <a:gd name="T2" fmla="*/ 189 w 231"/>
                <a:gd name="T3" fmla="*/ 31 h 313"/>
                <a:gd name="T4" fmla="*/ 224 w 231"/>
                <a:gd name="T5" fmla="*/ 35 h 313"/>
                <a:gd name="T6" fmla="*/ 231 w 231"/>
                <a:gd name="T7" fmla="*/ 4 h 313"/>
                <a:gd name="T8" fmla="*/ 189 w 231"/>
                <a:gd name="T9" fmla="*/ 0 h 313"/>
                <a:gd name="T10" fmla="*/ 0 w 231"/>
                <a:gd name="T11" fmla="*/ 189 h 313"/>
                <a:gd name="T12" fmla="*/ 46 w 231"/>
                <a:gd name="T13" fmla="*/ 313 h 313"/>
                <a:gd name="T14" fmla="*/ 70 w 231"/>
                <a:gd name="T15" fmla="*/ 292 h 313"/>
                <a:gd name="T16" fmla="*/ 31 w 231"/>
                <a:gd name="T17" fmla="*/ 18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1" h="313">
                  <a:moveTo>
                    <a:pt x="31" y="189"/>
                  </a:moveTo>
                  <a:cubicBezTo>
                    <a:pt x="31" y="102"/>
                    <a:pt x="102" y="31"/>
                    <a:pt x="189" y="31"/>
                  </a:cubicBezTo>
                  <a:cubicBezTo>
                    <a:pt x="201" y="31"/>
                    <a:pt x="213" y="33"/>
                    <a:pt x="224" y="35"/>
                  </a:cubicBezTo>
                  <a:cubicBezTo>
                    <a:pt x="231" y="4"/>
                    <a:pt x="231" y="4"/>
                    <a:pt x="231" y="4"/>
                  </a:cubicBezTo>
                  <a:cubicBezTo>
                    <a:pt x="217" y="1"/>
                    <a:pt x="203" y="0"/>
                    <a:pt x="189" y="0"/>
                  </a:cubicBezTo>
                  <a:cubicBezTo>
                    <a:pt x="85" y="0"/>
                    <a:pt x="0" y="85"/>
                    <a:pt x="0" y="189"/>
                  </a:cubicBezTo>
                  <a:cubicBezTo>
                    <a:pt x="0" y="236"/>
                    <a:pt x="17" y="280"/>
                    <a:pt x="46" y="313"/>
                  </a:cubicBezTo>
                  <a:cubicBezTo>
                    <a:pt x="70" y="292"/>
                    <a:pt x="70" y="292"/>
                    <a:pt x="70" y="292"/>
                  </a:cubicBezTo>
                  <a:cubicBezTo>
                    <a:pt x="46" y="265"/>
                    <a:pt x="31" y="229"/>
                    <a:pt x="31" y="18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899025" y="2706688"/>
              <a:ext cx="750887" cy="681038"/>
            </a:xfrm>
            <a:custGeom>
              <a:avLst/>
              <a:gdLst>
                <a:gd name="T0" fmla="*/ 14 w 115"/>
                <a:gd name="T1" fmla="*/ 0 h 104"/>
                <a:gd name="T2" fmla="*/ 0 w 115"/>
                <a:gd name="T3" fmla="*/ 60 h 104"/>
                <a:gd name="T4" fmla="*/ 63 w 115"/>
                <a:gd name="T5" fmla="*/ 104 h 104"/>
                <a:gd name="T6" fmla="*/ 115 w 115"/>
                <a:gd name="T7" fmla="*/ 74 h 104"/>
                <a:gd name="T8" fmla="*/ 14 w 115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04">
                  <a:moveTo>
                    <a:pt x="14" y="0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27" y="65"/>
                    <a:pt x="50" y="82"/>
                    <a:pt x="63" y="104"/>
                  </a:cubicBezTo>
                  <a:cubicBezTo>
                    <a:pt x="115" y="74"/>
                    <a:pt x="115" y="74"/>
                    <a:pt x="115" y="74"/>
                  </a:cubicBezTo>
                  <a:cubicBezTo>
                    <a:pt x="93" y="37"/>
                    <a:pt x="57" y="10"/>
                    <a:pt x="14" y="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991100" y="2505075"/>
              <a:ext cx="835025" cy="685800"/>
            </a:xfrm>
            <a:custGeom>
              <a:avLst/>
              <a:gdLst>
                <a:gd name="T0" fmla="*/ 101 w 128"/>
                <a:gd name="T1" fmla="*/ 105 h 105"/>
                <a:gd name="T2" fmla="*/ 128 w 128"/>
                <a:gd name="T3" fmla="*/ 89 h 105"/>
                <a:gd name="T4" fmla="*/ 7 w 128"/>
                <a:gd name="T5" fmla="*/ 0 h 105"/>
                <a:gd name="T6" fmla="*/ 0 w 128"/>
                <a:gd name="T7" fmla="*/ 31 h 105"/>
                <a:gd name="T8" fmla="*/ 101 w 128"/>
                <a:gd name="T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05">
                  <a:moveTo>
                    <a:pt x="101" y="105"/>
                  </a:moveTo>
                  <a:cubicBezTo>
                    <a:pt x="128" y="89"/>
                    <a:pt x="128" y="89"/>
                    <a:pt x="128" y="89"/>
                  </a:cubicBezTo>
                  <a:cubicBezTo>
                    <a:pt x="102" y="44"/>
                    <a:pt x="58" y="12"/>
                    <a:pt x="7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43" y="41"/>
                    <a:pt x="79" y="68"/>
                    <a:pt x="101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5259388" y="3190875"/>
              <a:ext cx="534987" cy="1177925"/>
            </a:xfrm>
            <a:custGeom>
              <a:avLst/>
              <a:gdLst>
                <a:gd name="T0" fmla="*/ 22 w 82"/>
                <a:gd name="T1" fmla="*/ 80 h 180"/>
                <a:gd name="T2" fmla="*/ 0 w 82"/>
                <a:gd name="T3" fmla="*/ 142 h 180"/>
                <a:gd name="T4" fmla="*/ 46 w 82"/>
                <a:gd name="T5" fmla="*/ 180 h 180"/>
                <a:gd name="T6" fmla="*/ 82 w 82"/>
                <a:gd name="T7" fmla="*/ 80 h 180"/>
                <a:gd name="T8" fmla="*/ 60 w 82"/>
                <a:gd name="T9" fmla="*/ 0 h 180"/>
                <a:gd name="T10" fmla="*/ 8 w 82"/>
                <a:gd name="T11" fmla="*/ 30 h 180"/>
                <a:gd name="T12" fmla="*/ 22 w 82"/>
                <a:gd name="T13" fmla="*/ 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80">
                  <a:moveTo>
                    <a:pt x="22" y="80"/>
                  </a:moveTo>
                  <a:cubicBezTo>
                    <a:pt x="22" y="104"/>
                    <a:pt x="14" y="125"/>
                    <a:pt x="0" y="142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69" y="153"/>
                    <a:pt x="82" y="118"/>
                    <a:pt x="82" y="80"/>
                  </a:cubicBezTo>
                  <a:cubicBezTo>
                    <a:pt x="82" y="51"/>
                    <a:pt x="74" y="23"/>
                    <a:pt x="60" y="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17" y="45"/>
                    <a:pt x="22" y="62"/>
                    <a:pt x="22" y="8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559425" y="3086100"/>
              <a:ext cx="442912" cy="1412875"/>
            </a:xfrm>
            <a:custGeom>
              <a:avLst/>
              <a:gdLst>
                <a:gd name="T0" fmla="*/ 41 w 68"/>
                <a:gd name="T1" fmla="*/ 0 h 216"/>
                <a:gd name="T2" fmla="*/ 14 w 68"/>
                <a:gd name="T3" fmla="*/ 16 h 216"/>
                <a:gd name="T4" fmla="*/ 36 w 68"/>
                <a:gd name="T5" fmla="*/ 96 h 216"/>
                <a:gd name="T6" fmla="*/ 0 w 68"/>
                <a:gd name="T7" fmla="*/ 196 h 216"/>
                <a:gd name="T8" fmla="*/ 25 w 68"/>
                <a:gd name="T9" fmla="*/ 216 h 216"/>
                <a:gd name="T10" fmla="*/ 68 w 68"/>
                <a:gd name="T11" fmla="*/ 96 h 216"/>
                <a:gd name="T12" fmla="*/ 41 w 68"/>
                <a:gd name="T13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216">
                  <a:moveTo>
                    <a:pt x="41" y="0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28" y="39"/>
                    <a:pt x="36" y="67"/>
                    <a:pt x="36" y="96"/>
                  </a:cubicBezTo>
                  <a:cubicBezTo>
                    <a:pt x="36" y="134"/>
                    <a:pt x="23" y="169"/>
                    <a:pt x="0" y="196"/>
                  </a:cubicBezTo>
                  <a:cubicBezTo>
                    <a:pt x="25" y="216"/>
                    <a:pt x="25" y="216"/>
                    <a:pt x="25" y="216"/>
                  </a:cubicBezTo>
                  <a:cubicBezTo>
                    <a:pt x="51" y="183"/>
                    <a:pt x="68" y="142"/>
                    <a:pt x="68" y="96"/>
                  </a:cubicBezTo>
                  <a:cubicBezTo>
                    <a:pt x="68" y="61"/>
                    <a:pt x="58" y="28"/>
                    <a:pt x="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3986213" y="4119563"/>
              <a:ext cx="1573212" cy="628650"/>
            </a:xfrm>
            <a:custGeom>
              <a:avLst/>
              <a:gdLst>
                <a:gd name="T0" fmla="*/ 121 w 241"/>
                <a:gd name="T1" fmla="*/ 34 h 96"/>
                <a:gd name="T2" fmla="*/ 47 w 241"/>
                <a:gd name="T3" fmla="*/ 0 h 96"/>
                <a:gd name="T4" fmla="*/ 0 w 241"/>
                <a:gd name="T5" fmla="*/ 41 h 96"/>
                <a:gd name="T6" fmla="*/ 119 w 241"/>
                <a:gd name="T7" fmla="*/ 96 h 96"/>
                <a:gd name="T8" fmla="*/ 241 w 241"/>
                <a:gd name="T9" fmla="*/ 38 h 96"/>
                <a:gd name="T10" fmla="*/ 195 w 241"/>
                <a:gd name="T11" fmla="*/ 0 h 96"/>
                <a:gd name="T12" fmla="*/ 121 w 241"/>
                <a:gd name="T13" fmla="*/ 3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1" h="96">
                  <a:moveTo>
                    <a:pt x="121" y="34"/>
                  </a:moveTo>
                  <a:cubicBezTo>
                    <a:pt x="91" y="34"/>
                    <a:pt x="65" y="21"/>
                    <a:pt x="47" y="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9" y="75"/>
                    <a:pt x="72" y="96"/>
                    <a:pt x="119" y="96"/>
                  </a:cubicBezTo>
                  <a:cubicBezTo>
                    <a:pt x="168" y="96"/>
                    <a:pt x="212" y="73"/>
                    <a:pt x="241" y="38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77" y="21"/>
                    <a:pt x="151" y="34"/>
                    <a:pt x="121" y="3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3829050" y="4368800"/>
              <a:ext cx="1893887" cy="581025"/>
            </a:xfrm>
            <a:custGeom>
              <a:avLst/>
              <a:gdLst>
                <a:gd name="T0" fmla="*/ 143 w 290"/>
                <a:gd name="T1" fmla="*/ 58 h 89"/>
                <a:gd name="T2" fmla="*/ 24 w 290"/>
                <a:gd name="T3" fmla="*/ 3 h 89"/>
                <a:gd name="T4" fmla="*/ 0 w 290"/>
                <a:gd name="T5" fmla="*/ 24 h 89"/>
                <a:gd name="T6" fmla="*/ 143 w 290"/>
                <a:gd name="T7" fmla="*/ 89 h 89"/>
                <a:gd name="T8" fmla="*/ 290 w 290"/>
                <a:gd name="T9" fmla="*/ 20 h 89"/>
                <a:gd name="T10" fmla="*/ 265 w 290"/>
                <a:gd name="T11" fmla="*/ 0 h 89"/>
                <a:gd name="T12" fmla="*/ 143 w 290"/>
                <a:gd name="T13" fmla="*/ 5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0" h="89">
                  <a:moveTo>
                    <a:pt x="143" y="58"/>
                  </a:moveTo>
                  <a:cubicBezTo>
                    <a:pt x="96" y="58"/>
                    <a:pt x="53" y="37"/>
                    <a:pt x="24" y="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5" y="64"/>
                    <a:pt x="86" y="89"/>
                    <a:pt x="143" y="89"/>
                  </a:cubicBezTo>
                  <a:cubicBezTo>
                    <a:pt x="202" y="89"/>
                    <a:pt x="255" y="62"/>
                    <a:pt x="290" y="20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36" y="35"/>
                    <a:pt x="192" y="58"/>
                    <a:pt x="143" y="5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032125" y="1968500"/>
              <a:ext cx="1690687" cy="2333625"/>
            </a:xfrm>
            <a:custGeom>
              <a:avLst/>
              <a:gdLst>
                <a:gd name="T0" fmla="*/ 30 w 259"/>
                <a:gd name="T1" fmla="*/ 357 h 357"/>
                <a:gd name="T2" fmla="*/ 12 w 259"/>
                <a:gd name="T3" fmla="*/ 343 h 357"/>
                <a:gd name="T4" fmla="*/ 0 w 259"/>
                <a:gd name="T5" fmla="*/ 266 h 357"/>
                <a:gd name="T6" fmla="*/ 69 w 259"/>
                <a:gd name="T7" fmla="*/ 88 h 357"/>
                <a:gd name="T8" fmla="*/ 237 w 259"/>
                <a:gd name="T9" fmla="*/ 2 h 357"/>
                <a:gd name="T10" fmla="*/ 258 w 259"/>
                <a:gd name="T11" fmla="*/ 18 h 357"/>
                <a:gd name="T12" fmla="*/ 241 w 259"/>
                <a:gd name="T13" fmla="*/ 39 h 357"/>
                <a:gd name="T14" fmla="*/ 38 w 259"/>
                <a:gd name="T15" fmla="*/ 266 h 357"/>
                <a:gd name="T16" fmla="*/ 48 w 259"/>
                <a:gd name="T17" fmla="*/ 332 h 357"/>
                <a:gd name="T18" fmla="*/ 36 w 259"/>
                <a:gd name="T19" fmla="*/ 356 h 357"/>
                <a:gd name="T20" fmla="*/ 30 w 259"/>
                <a:gd name="T21" fmla="*/ 35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357">
                  <a:moveTo>
                    <a:pt x="30" y="357"/>
                  </a:moveTo>
                  <a:cubicBezTo>
                    <a:pt x="22" y="357"/>
                    <a:pt x="14" y="352"/>
                    <a:pt x="12" y="343"/>
                  </a:cubicBezTo>
                  <a:cubicBezTo>
                    <a:pt x="4" y="318"/>
                    <a:pt x="0" y="292"/>
                    <a:pt x="0" y="266"/>
                  </a:cubicBezTo>
                  <a:cubicBezTo>
                    <a:pt x="0" y="200"/>
                    <a:pt x="25" y="137"/>
                    <a:pt x="69" y="88"/>
                  </a:cubicBezTo>
                  <a:cubicBezTo>
                    <a:pt x="112" y="39"/>
                    <a:pt x="172" y="9"/>
                    <a:pt x="237" y="2"/>
                  </a:cubicBezTo>
                  <a:cubicBezTo>
                    <a:pt x="247" y="0"/>
                    <a:pt x="257" y="8"/>
                    <a:pt x="258" y="18"/>
                  </a:cubicBezTo>
                  <a:cubicBezTo>
                    <a:pt x="259" y="29"/>
                    <a:pt x="252" y="38"/>
                    <a:pt x="241" y="39"/>
                  </a:cubicBezTo>
                  <a:cubicBezTo>
                    <a:pt x="126" y="52"/>
                    <a:pt x="38" y="149"/>
                    <a:pt x="38" y="266"/>
                  </a:cubicBezTo>
                  <a:cubicBezTo>
                    <a:pt x="38" y="288"/>
                    <a:pt x="42" y="311"/>
                    <a:pt x="48" y="332"/>
                  </a:cubicBezTo>
                  <a:cubicBezTo>
                    <a:pt x="51" y="342"/>
                    <a:pt x="46" y="353"/>
                    <a:pt x="36" y="356"/>
                  </a:cubicBezTo>
                  <a:cubicBezTo>
                    <a:pt x="34" y="357"/>
                    <a:pt x="32" y="357"/>
                    <a:pt x="30" y="3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3254375" y="4413250"/>
              <a:ext cx="2311400" cy="1033463"/>
            </a:xfrm>
            <a:custGeom>
              <a:avLst/>
              <a:gdLst>
                <a:gd name="T0" fmla="*/ 232 w 354"/>
                <a:gd name="T1" fmla="*/ 158 h 158"/>
                <a:gd name="T2" fmla="*/ 101 w 354"/>
                <a:gd name="T3" fmla="*/ 123 h 158"/>
                <a:gd name="T4" fmla="*/ 6 w 354"/>
                <a:gd name="T5" fmla="*/ 31 h 158"/>
                <a:gd name="T6" fmla="*/ 12 w 354"/>
                <a:gd name="T7" fmla="*/ 5 h 158"/>
                <a:gd name="T8" fmla="*/ 38 w 354"/>
                <a:gd name="T9" fmla="*/ 11 h 158"/>
                <a:gd name="T10" fmla="*/ 232 w 354"/>
                <a:gd name="T11" fmla="*/ 119 h 158"/>
                <a:gd name="T12" fmla="*/ 324 w 354"/>
                <a:gd name="T13" fmla="*/ 100 h 158"/>
                <a:gd name="T14" fmla="*/ 350 w 354"/>
                <a:gd name="T15" fmla="*/ 110 h 158"/>
                <a:gd name="T16" fmla="*/ 340 w 354"/>
                <a:gd name="T17" fmla="*/ 135 h 158"/>
                <a:gd name="T18" fmla="*/ 232 w 354"/>
                <a:gd name="T1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4" h="158">
                  <a:moveTo>
                    <a:pt x="232" y="158"/>
                  </a:moveTo>
                  <a:cubicBezTo>
                    <a:pt x="186" y="158"/>
                    <a:pt x="140" y="146"/>
                    <a:pt x="101" y="123"/>
                  </a:cubicBezTo>
                  <a:cubicBezTo>
                    <a:pt x="62" y="101"/>
                    <a:pt x="29" y="69"/>
                    <a:pt x="6" y="31"/>
                  </a:cubicBezTo>
                  <a:cubicBezTo>
                    <a:pt x="0" y="22"/>
                    <a:pt x="3" y="11"/>
                    <a:pt x="12" y="5"/>
                  </a:cubicBezTo>
                  <a:cubicBezTo>
                    <a:pt x="21" y="0"/>
                    <a:pt x="33" y="2"/>
                    <a:pt x="38" y="11"/>
                  </a:cubicBezTo>
                  <a:cubicBezTo>
                    <a:pt x="80" y="79"/>
                    <a:pt x="152" y="119"/>
                    <a:pt x="232" y="119"/>
                  </a:cubicBezTo>
                  <a:cubicBezTo>
                    <a:pt x="264" y="119"/>
                    <a:pt x="295" y="113"/>
                    <a:pt x="324" y="100"/>
                  </a:cubicBezTo>
                  <a:cubicBezTo>
                    <a:pt x="334" y="96"/>
                    <a:pt x="345" y="100"/>
                    <a:pt x="350" y="110"/>
                  </a:cubicBezTo>
                  <a:cubicBezTo>
                    <a:pt x="354" y="119"/>
                    <a:pt x="350" y="130"/>
                    <a:pt x="340" y="135"/>
                  </a:cubicBezTo>
                  <a:cubicBezTo>
                    <a:pt x="306" y="150"/>
                    <a:pt x="270" y="158"/>
                    <a:pt x="232" y="15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643563" y="3263900"/>
              <a:ext cx="862012" cy="1824038"/>
            </a:xfrm>
            <a:custGeom>
              <a:avLst/>
              <a:gdLst>
                <a:gd name="T0" fmla="*/ 21 w 132"/>
                <a:gd name="T1" fmla="*/ 279 h 279"/>
                <a:gd name="T2" fmla="*/ 7 w 132"/>
                <a:gd name="T3" fmla="*/ 272 h 279"/>
                <a:gd name="T4" fmla="*/ 9 w 132"/>
                <a:gd name="T5" fmla="*/ 245 h 279"/>
                <a:gd name="T6" fmla="*/ 94 w 132"/>
                <a:gd name="T7" fmla="*/ 68 h 279"/>
                <a:gd name="T8" fmla="*/ 89 w 132"/>
                <a:gd name="T9" fmla="*/ 24 h 279"/>
                <a:gd name="T10" fmla="*/ 105 w 132"/>
                <a:gd name="T11" fmla="*/ 2 h 279"/>
                <a:gd name="T12" fmla="*/ 127 w 132"/>
                <a:gd name="T13" fmla="*/ 17 h 279"/>
                <a:gd name="T14" fmla="*/ 132 w 132"/>
                <a:gd name="T15" fmla="*/ 68 h 279"/>
                <a:gd name="T16" fmla="*/ 33 w 132"/>
                <a:gd name="T17" fmla="*/ 274 h 279"/>
                <a:gd name="T18" fmla="*/ 21 w 132"/>
                <a:gd name="T19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" h="279">
                  <a:moveTo>
                    <a:pt x="21" y="279"/>
                  </a:moveTo>
                  <a:cubicBezTo>
                    <a:pt x="16" y="279"/>
                    <a:pt x="10" y="276"/>
                    <a:pt x="7" y="272"/>
                  </a:cubicBezTo>
                  <a:cubicBezTo>
                    <a:pt x="0" y="263"/>
                    <a:pt x="1" y="251"/>
                    <a:pt x="9" y="245"/>
                  </a:cubicBezTo>
                  <a:cubicBezTo>
                    <a:pt x="63" y="201"/>
                    <a:pt x="94" y="137"/>
                    <a:pt x="94" y="68"/>
                  </a:cubicBezTo>
                  <a:cubicBezTo>
                    <a:pt x="94" y="53"/>
                    <a:pt x="92" y="38"/>
                    <a:pt x="89" y="24"/>
                  </a:cubicBezTo>
                  <a:cubicBezTo>
                    <a:pt x="87" y="14"/>
                    <a:pt x="94" y="4"/>
                    <a:pt x="105" y="2"/>
                  </a:cubicBezTo>
                  <a:cubicBezTo>
                    <a:pt x="115" y="0"/>
                    <a:pt x="125" y="6"/>
                    <a:pt x="127" y="17"/>
                  </a:cubicBezTo>
                  <a:cubicBezTo>
                    <a:pt x="130" y="33"/>
                    <a:pt x="132" y="51"/>
                    <a:pt x="132" y="68"/>
                  </a:cubicBezTo>
                  <a:cubicBezTo>
                    <a:pt x="132" y="148"/>
                    <a:pt x="96" y="224"/>
                    <a:pt x="33" y="274"/>
                  </a:cubicBezTo>
                  <a:cubicBezTo>
                    <a:pt x="30" y="277"/>
                    <a:pt x="26" y="279"/>
                    <a:pt x="21" y="2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4821238" y="1974850"/>
              <a:ext cx="1554162" cy="1177925"/>
            </a:xfrm>
            <a:custGeom>
              <a:avLst/>
              <a:gdLst>
                <a:gd name="T0" fmla="*/ 216 w 238"/>
                <a:gd name="T1" fmla="*/ 180 h 180"/>
                <a:gd name="T2" fmla="*/ 199 w 238"/>
                <a:gd name="T3" fmla="*/ 169 h 180"/>
                <a:gd name="T4" fmla="*/ 18 w 238"/>
                <a:gd name="T5" fmla="*/ 39 h 180"/>
                <a:gd name="T6" fmla="*/ 1 w 238"/>
                <a:gd name="T7" fmla="*/ 17 h 180"/>
                <a:gd name="T8" fmla="*/ 22 w 238"/>
                <a:gd name="T9" fmla="*/ 1 h 180"/>
                <a:gd name="T10" fmla="*/ 149 w 238"/>
                <a:gd name="T11" fmla="*/ 50 h 180"/>
                <a:gd name="T12" fmla="*/ 233 w 238"/>
                <a:gd name="T13" fmla="*/ 153 h 180"/>
                <a:gd name="T14" fmla="*/ 224 w 238"/>
                <a:gd name="T15" fmla="*/ 178 h 180"/>
                <a:gd name="T16" fmla="*/ 216 w 238"/>
                <a:gd name="T17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8" h="180">
                  <a:moveTo>
                    <a:pt x="216" y="180"/>
                  </a:moveTo>
                  <a:cubicBezTo>
                    <a:pt x="209" y="180"/>
                    <a:pt x="202" y="176"/>
                    <a:pt x="199" y="169"/>
                  </a:cubicBezTo>
                  <a:cubicBezTo>
                    <a:pt x="165" y="97"/>
                    <a:pt x="96" y="47"/>
                    <a:pt x="18" y="39"/>
                  </a:cubicBezTo>
                  <a:cubicBezTo>
                    <a:pt x="8" y="37"/>
                    <a:pt x="0" y="28"/>
                    <a:pt x="1" y="17"/>
                  </a:cubicBezTo>
                  <a:cubicBezTo>
                    <a:pt x="3" y="7"/>
                    <a:pt x="12" y="0"/>
                    <a:pt x="22" y="1"/>
                  </a:cubicBezTo>
                  <a:cubicBezTo>
                    <a:pt x="68" y="6"/>
                    <a:pt x="112" y="23"/>
                    <a:pt x="149" y="50"/>
                  </a:cubicBezTo>
                  <a:cubicBezTo>
                    <a:pt x="185" y="77"/>
                    <a:pt x="214" y="112"/>
                    <a:pt x="233" y="153"/>
                  </a:cubicBezTo>
                  <a:cubicBezTo>
                    <a:pt x="238" y="162"/>
                    <a:pt x="233" y="174"/>
                    <a:pt x="224" y="178"/>
                  </a:cubicBezTo>
                  <a:cubicBezTo>
                    <a:pt x="221" y="179"/>
                    <a:pt x="219" y="180"/>
                    <a:pt x="216" y="1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352425" y="770694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352425" y="1233428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42921" y="218730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242920" y="242155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306270" y="2186561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8306269" y="2420814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235020" y="4554030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235019" y="4788283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306270" y="4554030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8306269" y="4788283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16501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6585088" y="818608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6585088" y="1281342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6" name="Oval 15"/>
          <p:cNvSpPr/>
          <p:nvPr/>
        </p:nvSpPr>
        <p:spPr>
          <a:xfrm>
            <a:off x="6662725" y="2034682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3896" y="2248042"/>
            <a:ext cx="304800" cy="304800"/>
          </a:xfrm>
          <a:prstGeom prst="rect">
            <a:avLst/>
          </a:prstGeom>
        </p:spPr>
      </p:pic>
      <p:sp>
        <p:nvSpPr>
          <p:cNvPr id="18" name="Oval 17"/>
          <p:cNvSpPr/>
          <p:nvPr/>
        </p:nvSpPr>
        <p:spPr>
          <a:xfrm>
            <a:off x="6662725" y="3022739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662725" y="4011315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662725" y="4996908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3896" y="3236099"/>
            <a:ext cx="304800" cy="30480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6085" y="4224675"/>
            <a:ext cx="304800" cy="304800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6085" y="5227740"/>
            <a:ext cx="304800" cy="304800"/>
          </a:xfrm>
          <a:prstGeom prst="rect">
            <a:avLst/>
          </a:prstGeom>
        </p:spPr>
      </p:pic>
      <p:sp>
        <p:nvSpPr>
          <p:cNvPr id="24" name="TextBox 23"/>
          <p:cNvSpPr txBox="1"/>
          <p:nvPr/>
        </p:nvSpPr>
        <p:spPr>
          <a:xfrm>
            <a:off x="7409867" y="203468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7409866" y="226893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7409867" y="3022739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7409866" y="3256992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7394245" y="400833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7394244" y="424258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7409867" y="495826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7409866" y="519251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77" name="Group 76"/>
          <p:cNvGrpSpPr>
            <a:grpSpLocks noChangeAspect="1"/>
          </p:cNvGrpSpPr>
          <p:nvPr/>
        </p:nvGrpSpPr>
        <p:grpSpPr bwMode="auto">
          <a:xfrm>
            <a:off x="291602" y="1457324"/>
            <a:ext cx="5927726" cy="3943352"/>
            <a:chOff x="1639" y="1342"/>
            <a:chExt cx="3734" cy="2484"/>
          </a:xfrm>
          <a:solidFill>
            <a:schemeClr val="accent1"/>
          </a:solidFill>
        </p:grpSpPr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3821" y="2164"/>
              <a:ext cx="812" cy="850"/>
            </a:xfrm>
            <a:custGeom>
              <a:avLst/>
              <a:gdLst>
                <a:gd name="T0" fmla="*/ 443 w 812"/>
                <a:gd name="T1" fmla="*/ 0 h 850"/>
                <a:gd name="T2" fmla="*/ 812 w 812"/>
                <a:gd name="T3" fmla="*/ 850 h 850"/>
                <a:gd name="T4" fmla="*/ 369 w 812"/>
                <a:gd name="T5" fmla="*/ 850 h 850"/>
                <a:gd name="T6" fmla="*/ 0 w 812"/>
                <a:gd name="T7" fmla="*/ 0 h 850"/>
                <a:gd name="T8" fmla="*/ 203 w 812"/>
                <a:gd name="T9" fmla="*/ 0 h 850"/>
                <a:gd name="T10" fmla="*/ 443 w 812"/>
                <a:gd name="T11" fmla="*/ 0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2" h="850">
                  <a:moveTo>
                    <a:pt x="443" y="0"/>
                  </a:moveTo>
                  <a:lnTo>
                    <a:pt x="812" y="850"/>
                  </a:lnTo>
                  <a:lnTo>
                    <a:pt x="369" y="850"/>
                  </a:lnTo>
                  <a:lnTo>
                    <a:pt x="0" y="0"/>
                  </a:lnTo>
                  <a:lnTo>
                    <a:pt x="203" y="0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2968" y="2424"/>
              <a:ext cx="812" cy="854"/>
            </a:xfrm>
            <a:custGeom>
              <a:avLst/>
              <a:gdLst>
                <a:gd name="T0" fmla="*/ 443 w 812"/>
                <a:gd name="T1" fmla="*/ 0 h 854"/>
                <a:gd name="T2" fmla="*/ 812 w 812"/>
                <a:gd name="T3" fmla="*/ 854 h 854"/>
                <a:gd name="T4" fmla="*/ 369 w 812"/>
                <a:gd name="T5" fmla="*/ 854 h 854"/>
                <a:gd name="T6" fmla="*/ 0 w 812"/>
                <a:gd name="T7" fmla="*/ 0 h 854"/>
                <a:gd name="T8" fmla="*/ 443 w 812"/>
                <a:gd name="T9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2" h="854">
                  <a:moveTo>
                    <a:pt x="443" y="0"/>
                  </a:moveTo>
                  <a:lnTo>
                    <a:pt x="812" y="854"/>
                  </a:lnTo>
                  <a:lnTo>
                    <a:pt x="369" y="854"/>
                  </a:lnTo>
                  <a:lnTo>
                    <a:pt x="0" y="0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2115" y="2696"/>
              <a:ext cx="812" cy="855"/>
            </a:xfrm>
            <a:custGeom>
              <a:avLst/>
              <a:gdLst>
                <a:gd name="T0" fmla="*/ 443 w 812"/>
                <a:gd name="T1" fmla="*/ 0 h 855"/>
                <a:gd name="T2" fmla="*/ 812 w 812"/>
                <a:gd name="T3" fmla="*/ 855 h 855"/>
                <a:gd name="T4" fmla="*/ 369 w 812"/>
                <a:gd name="T5" fmla="*/ 855 h 855"/>
                <a:gd name="T6" fmla="*/ 0 w 812"/>
                <a:gd name="T7" fmla="*/ 0 h 855"/>
                <a:gd name="T8" fmla="*/ 443 w 812"/>
                <a:gd name="T9" fmla="*/ 0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2" h="855">
                  <a:moveTo>
                    <a:pt x="443" y="0"/>
                  </a:moveTo>
                  <a:lnTo>
                    <a:pt x="812" y="855"/>
                  </a:lnTo>
                  <a:lnTo>
                    <a:pt x="369" y="855"/>
                  </a:lnTo>
                  <a:lnTo>
                    <a:pt x="0" y="0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3333" y="2159"/>
              <a:ext cx="928" cy="1122"/>
            </a:xfrm>
            <a:custGeom>
              <a:avLst/>
              <a:gdLst>
                <a:gd name="T0" fmla="*/ 928 w 928"/>
                <a:gd name="T1" fmla="*/ 0 h 1122"/>
                <a:gd name="T2" fmla="*/ 485 w 928"/>
                <a:gd name="T3" fmla="*/ 0 h 1122"/>
                <a:gd name="T4" fmla="*/ 226 w 928"/>
                <a:gd name="T5" fmla="*/ 600 h 1122"/>
                <a:gd name="T6" fmla="*/ 5 w 928"/>
                <a:gd name="T7" fmla="*/ 1118 h 1122"/>
                <a:gd name="T8" fmla="*/ 0 w 928"/>
                <a:gd name="T9" fmla="*/ 1122 h 1122"/>
                <a:gd name="T10" fmla="*/ 448 w 928"/>
                <a:gd name="T11" fmla="*/ 1122 h 1122"/>
                <a:gd name="T12" fmla="*/ 928 w 928"/>
                <a:gd name="T13" fmla="*/ 0 h 1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8" h="1122">
                  <a:moveTo>
                    <a:pt x="928" y="0"/>
                  </a:moveTo>
                  <a:lnTo>
                    <a:pt x="485" y="0"/>
                  </a:lnTo>
                  <a:lnTo>
                    <a:pt x="226" y="600"/>
                  </a:lnTo>
                  <a:lnTo>
                    <a:pt x="5" y="1118"/>
                  </a:lnTo>
                  <a:lnTo>
                    <a:pt x="0" y="1122"/>
                  </a:lnTo>
                  <a:lnTo>
                    <a:pt x="448" y="1122"/>
                  </a:lnTo>
                  <a:lnTo>
                    <a:pt x="928" y="0"/>
                  </a:lnTo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2484" y="2428"/>
              <a:ext cx="927" cy="1127"/>
            </a:xfrm>
            <a:custGeom>
              <a:avLst/>
              <a:gdLst>
                <a:gd name="T0" fmla="*/ 927 w 927"/>
                <a:gd name="T1" fmla="*/ 0 h 1127"/>
                <a:gd name="T2" fmla="*/ 484 w 927"/>
                <a:gd name="T3" fmla="*/ 0 h 1127"/>
                <a:gd name="T4" fmla="*/ 221 w 927"/>
                <a:gd name="T5" fmla="*/ 610 h 1127"/>
                <a:gd name="T6" fmla="*/ 0 w 927"/>
                <a:gd name="T7" fmla="*/ 1127 h 1127"/>
                <a:gd name="T8" fmla="*/ 443 w 927"/>
                <a:gd name="T9" fmla="*/ 1127 h 1127"/>
                <a:gd name="T10" fmla="*/ 927 w 927"/>
                <a:gd name="T11" fmla="*/ 0 h 1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7" h="1127">
                  <a:moveTo>
                    <a:pt x="927" y="0"/>
                  </a:moveTo>
                  <a:lnTo>
                    <a:pt x="484" y="0"/>
                  </a:lnTo>
                  <a:lnTo>
                    <a:pt x="221" y="610"/>
                  </a:lnTo>
                  <a:lnTo>
                    <a:pt x="0" y="1127"/>
                  </a:lnTo>
                  <a:lnTo>
                    <a:pt x="443" y="1127"/>
                  </a:lnTo>
                  <a:lnTo>
                    <a:pt x="927" y="0"/>
                  </a:lnTo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1639" y="2698"/>
              <a:ext cx="928" cy="1128"/>
            </a:xfrm>
            <a:custGeom>
              <a:avLst/>
              <a:gdLst>
                <a:gd name="T0" fmla="*/ 928 w 928"/>
                <a:gd name="T1" fmla="*/ 0 h 1128"/>
                <a:gd name="T2" fmla="*/ 485 w 928"/>
                <a:gd name="T3" fmla="*/ 0 h 1128"/>
                <a:gd name="T4" fmla="*/ 0 w 928"/>
                <a:gd name="T5" fmla="*/ 1128 h 1128"/>
                <a:gd name="T6" fmla="*/ 448 w 928"/>
                <a:gd name="T7" fmla="*/ 1128 h 1128"/>
                <a:gd name="T8" fmla="*/ 928 w 928"/>
                <a:gd name="T9" fmla="*/ 0 h 1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8" h="1128">
                  <a:moveTo>
                    <a:pt x="928" y="0"/>
                  </a:moveTo>
                  <a:lnTo>
                    <a:pt x="485" y="0"/>
                  </a:lnTo>
                  <a:lnTo>
                    <a:pt x="0" y="1128"/>
                  </a:lnTo>
                  <a:lnTo>
                    <a:pt x="448" y="1128"/>
                  </a:lnTo>
                  <a:lnTo>
                    <a:pt x="928" y="0"/>
                  </a:ln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4196" y="1342"/>
              <a:ext cx="1177" cy="1682"/>
            </a:xfrm>
            <a:custGeom>
              <a:avLst/>
              <a:gdLst>
                <a:gd name="T0" fmla="*/ 955 w 1177"/>
                <a:gd name="T1" fmla="*/ 0 h 1682"/>
                <a:gd name="T2" fmla="*/ 300 w 1177"/>
                <a:gd name="T3" fmla="*/ 499 h 1682"/>
                <a:gd name="T4" fmla="*/ 517 w 1177"/>
                <a:gd name="T5" fmla="*/ 499 h 1682"/>
                <a:gd name="T6" fmla="*/ 222 w 1177"/>
                <a:gd name="T7" fmla="*/ 1169 h 1682"/>
                <a:gd name="T8" fmla="*/ 0 w 1177"/>
                <a:gd name="T9" fmla="*/ 1682 h 1682"/>
                <a:gd name="T10" fmla="*/ 443 w 1177"/>
                <a:gd name="T11" fmla="*/ 1682 h 1682"/>
                <a:gd name="T12" fmla="*/ 960 w 1177"/>
                <a:gd name="T13" fmla="*/ 499 h 1682"/>
                <a:gd name="T14" fmla="*/ 1177 w 1177"/>
                <a:gd name="T15" fmla="*/ 499 h 1682"/>
                <a:gd name="T16" fmla="*/ 955 w 1177"/>
                <a:gd name="T17" fmla="*/ 0 h 1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7" h="1682">
                  <a:moveTo>
                    <a:pt x="955" y="0"/>
                  </a:moveTo>
                  <a:lnTo>
                    <a:pt x="300" y="499"/>
                  </a:lnTo>
                  <a:lnTo>
                    <a:pt x="517" y="499"/>
                  </a:lnTo>
                  <a:lnTo>
                    <a:pt x="222" y="1169"/>
                  </a:lnTo>
                  <a:lnTo>
                    <a:pt x="0" y="1682"/>
                  </a:lnTo>
                  <a:lnTo>
                    <a:pt x="443" y="1682"/>
                  </a:lnTo>
                  <a:lnTo>
                    <a:pt x="960" y="499"/>
                  </a:lnTo>
                  <a:lnTo>
                    <a:pt x="1177" y="499"/>
                  </a:lnTo>
                  <a:lnTo>
                    <a:pt x="955" y="0"/>
                  </a:lnTo>
                </a:path>
              </a:pathLst>
            </a:custGeom>
            <a:solidFill>
              <a:schemeClr val="accent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85" name="TextBox 84"/>
          <p:cNvSpPr txBox="1"/>
          <p:nvPr/>
        </p:nvSpPr>
        <p:spPr>
          <a:xfrm rot="17560326">
            <a:off x="868482" y="3890300"/>
            <a:ext cx="29512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endParaRPr lang="en-US" sz="1600" b="1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6" name="TextBox 85"/>
          <p:cNvSpPr txBox="1"/>
          <p:nvPr/>
        </p:nvSpPr>
        <p:spPr>
          <a:xfrm rot="17560326">
            <a:off x="-436183" y="4336047"/>
            <a:ext cx="29512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endParaRPr lang="en-US" sz="1600" b="1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7" name="TextBox 86"/>
          <p:cNvSpPr txBox="1"/>
          <p:nvPr/>
        </p:nvSpPr>
        <p:spPr>
          <a:xfrm rot="17496959">
            <a:off x="2230056" y="3510808"/>
            <a:ext cx="29512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endParaRPr lang="en-US" sz="1600" b="1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 rot="17481479">
            <a:off x="3670825" y="2933353"/>
            <a:ext cx="29512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endParaRPr lang="en-US" sz="1600" b="1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3976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/>
          <p:cNvSpPr txBox="1"/>
          <p:nvPr/>
        </p:nvSpPr>
        <p:spPr>
          <a:xfrm>
            <a:off x="496063" y="874171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7" name="Rectangle 66"/>
          <p:cNvSpPr>
            <a:spLocks noChangeArrowheads="1"/>
          </p:cNvSpPr>
          <p:nvPr/>
        </p:nvSpPr>
        <p:spPr bwMode="auto">
          <a:xfrm>
            <a:off x="496063" y="1336905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8" name="Oval 67"/>
          <p:cNvSpPr/>
          <p:nvPr/>
        </p:nvSpPr>
        <p:spPr>
          <a:xfrm>
            <a:off x="573700" y="2090245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4871" y="2303605"/>
            <a:ext cx="304800" cy="304800"/>
          </a:xfrm>
          <a:prstGeom prst="rect">
            <a:avLst/>
          </a:prstGeom>
        </p:spPr>
      </p:pic>
      <p:sp>
        <p:nvSpPr>
          <p:cNvPr id="70" name="Oval 69"/>
          <p:cNvSpPr/>
          <p:nvPr/>
        </p:nvSpPr>
        <p:spPr>
          <a:xfrm>
            <a:off x="573700" y="3078302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573700" y="4066878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573700" y="5052471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3" name="Picture 7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4871" y="3291662"/>
            <a:ext cx="304800" cy="304800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060" y="4280238"/>
            <a:ext cx="304800" cy="304800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060" y="5283303"/>
            <a:ext cx="304800" cy="304800"/>
          </a:xfrm>
          <a:prstGeom prst="rect">
            <a:avLst/>
          </a:prstGeom>
        </p:spPr>
      </p:pic>
      <p:sp>
        <p:nvSpPr>
          <p:cNvPr id="76" name="TextBox 75"/>
          <p:cNvSpPr txBox="1"/>
          <p:nvPr/>
        </p:nvSpPr>
        <p:spPr>
          <a:xfrm>
            <a:off x="1320842" y="209024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7" name="Rectangle 76"/>
          <p:cNvSpPr>
            <a:spLocks noChangeArrowheads="1"/>
          </p:cNvSpPr>
          <p:nvPr/>
        </p:nvSpPr>
        <p:spPr bwMode="auto">
          <a:xfrm>
            <a:off x="1320841" y="232449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320842" y="307830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9" name="Rectangle 78"/>
          <p:cNvSpPr>
            <a:spLocks noChangeArrowheads="1"/>
          </p:cNvSpPr>
          <p:nvPr/>
        </p:nvSpPr>
        <p:spPr bwMode="auto">
          <a:xfrm>
            <a:off x="1320841" y="331255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1305220" y="406389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81" name="Rectangle 80"/>
          <p:cNvSpPr>
            <a:spLocks noChangeArrowheads="1"/>
          </p:cNvSpPr>
          <p:nvPr/>
        </p:nvSpPr>
        <p:spPr bwMode="auto">
          <a:xfrm>
            <a:off x="1305219" y="429814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1320842" y="501382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83" name="Rectangle 82"/>
          <p:cNvSpPr>
            <a:spLocks noChangeArrowheads="1"/>
          </p:cNvSpPr>
          <p:nvPr/>
        </p:nvSpPr>
        <p:spPr bwMode="auto">
          <a:xfrm>
            <a:off x="1320841" y="524808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84" name="Group 83"/>
          <p:cNvGrpSpPr>
            <a:grpSpLocks noChangeAspect="1"/>
          </p:cNvGrpSpPr>
          <p:nvPr/>
        </p:nvGrpSpPr>
        <p:grpSpPr>
          <a:xfrm>
            <a:off x="5524889" y="732220"/>
            <a:ext cx="6026840" cy="4973255"/>
            <a:chOff x="3196825" y="1648549"/>
            <a:chExt cx="4597894" cy="3794112"/>
          </a:xfrm>
        </p:grpSpPr>
        <p:grpSp>
          <p:nvGrpSpPr>
            <p:cNvPr id="85" name="Group 84"/>
            <p:cNvGrpSpPr>
              <a:grpSpLocks/>
            </p:cNvGrpSpPr>
            <p:nvPr/>
          </p:nvGrpSpPr>
          <p:grpSpPr bwMode="auto">
            <a:xfrm>
              <a:off x="4868786" y="1648549"/>
              <a:ext cx="1830510" cy="1920353"/>
              <a:chOff x="2172" y="1440"/>
              <a:chExt cx="1956" cy="1957"/>
            </a:xfrm>
          </p:grpSpPr>
          <p:sp>
            <p:nvSpPr>
              <p:cNvPr id="94" name="Freeform 93"/>
              <p:cNvSpPr>
                <a:spLocks/>
              </p:cNvSpPr>
              <p:nvPr/>
            </p:nvSpPr>
            <p:spPr bwMode="gray">
              <a:xfrm>
                <a:off x="2172" y="1440"/>
                <a:ext cx="1956" cy="1957"/>
              </a:xfrm>
              <a:custGeom>
                <a:avLst/>
                <a:gdLst>
                  <a:gd name="T0" fmla="*/ 1956 w 1956"/>
                  <a:gd name="T1" fmla="*/ 923 h 1957"/>
                  <a:gd name="T2" fmla="*/ 1808 w 1956"/>
                  <a:gd name="T3" fmla="*/ 869 h 1957"/>
                  <a:gd name="T4" fmla="*/ 1937 w 1956"/>
                  <a:gd name="T5" fmla="*/ 778 h 1957"/>
                  <a:gd name="T6" fmla="*/ 1767 w 1956"/>
                  <a:gd name="T7" fmla="*/ 700 h 1957"/>
                  <a:gd name="T8" fmla="*/ 1732 w 1956"/>
                  <a:gd name="T9" fmla="*/ 616 h 1957"/>
                  <a:gd name="T10" fmla="*/ 1798 w 1956"/>
                  <a:gd name="T11" fmla="*/ 441 h 1957"/>
                  <a:gd name="T12" fmla="*/ 1642 w 1956"/>
                  <a:gd name="T13" fmla="*/ 469 h 1957"/>
                  <a:gd name="T14" fmla="*/ 1709 w 1956"/>
                  <a:gd name="T15" fmla="*/ 325 h 1957"/>
                  <a:gd name="T16" fmla="*/ 1522 w 1956"/>
                  <a:gd name="T17" fmla="*/ 344 h 1957"/>
                  <a:gd name="T18" fmla="*/ 1450 w 1956"/>
                  <a:gd name="T19" fmla="*/ 287 h 1957"/>
                  <a:gd name="T20" fmla="*/ 1419 w 1956"/>
                  <a:gd name="T21" fmla="*/ 103 h 1957"/>
                  <a:gd name="T22" fmla="*/ 1298 w 1956"/>
                  <a:gd name="T23" fmla="*/ 205 h 1957"/>
                  <a:gd name="T24" fmla="*/ 1285 w 1956"/>
                  <a:gd name="T25" fmla="*/ 47 h 1957"/>
                  <a:gd name="T26" fmla="*/ 1132 w 1956"/>
                  <a:gd name="T27" fmla="*/ 156 h 1957"/>
                  <a:gd name="T28" fmla="*/ 1041 w 1956"/>
                  <a:gd name="T29" fmla="*/ 144 h 1957"/>
                  <a:gd name="T30" fmla="*/ 923 w 1956"/>
                  <a:gd name="T31" fmla="*/ 0 h 1957"/>
                  <a:gd name="T32" fmla="*/ 869 w 1956"/>
                  <a:gd name="T33" fmla="*/ 148 h 1957"/>
                  <a:gd name="T34" fmla="*/ 779 w 1956"/>
                  <a:gd name="T35" fmla="*/ 19 h 1957"/>
                  <a:gd name="T36" fmla="*/ 700 w 1956"/>
                  <a:gd name="T37" fmla="*/ 189 h 1957"/>
                  <a:gd name="T38" fmla="*/ 616 w 1956"/>
                  <a:gd name="T39" fmla="*/ 224 h 1957"/>
                  <a:gd name="T40" fmla="*/ 441 w 1956"/>
                  <a:gd name="T41" fmla="*/ 159 h 1957"/>
                  <a:gd name="T42" fmla="*/ 469 w 1956"/>
                  <a:gd name="T43" fmla="*/ 314 h 1957"/>
                  <a:gd name="T44" fmla="*/ 326 w 1956"/>
                  <a:gd name="T45" fmla="*/ 246 h 1957"/>
                  <a:gd name="T46" fmla="*/ 343 w 1956"/>
                  <a:gd name="T47" fmla="*/ 434 h 1957"/>
                  <a:gd name="T48" fmla="*/ 288 w 1956"/>
                  <a:gd name="T49" fmla="*/ 507 h 1957"/>
                  <a:gd name="T50" fmla="*/ 103 w 1956"/>
                  <a:gd name="T51" fmla="*/ 536 h 1957"/>
                  <a:gd name="T52" fmla="*/ 205 w 1956"/>
                  <a:gd name="T53" fmla="*/ 658 h 1957"/>
                  <a:gd name="T54" fmla="*/ 48 w 1956"/>
                  <a:gd name="T55" fmla="*/ 671 h 1957"/>
                  <a:gd name="T56" fmla="*/ 156 w 1956"/>
                  <a:gd name="T57" fmla="*/ 824 h 1957"/>
                  <a:gd name="T58" fmla="*/ 144 w 1956"/>
                  <a:gd name="T59" fmla="*/ 914 h 1957"/>
                  <a:gd name="T60" fmla="*/ 0 w 1956"/>
                  <a:gd name="T61" fmla="*/ 1034 h 1957"/>
                  <a:gd name="T62" fmla="*/ 148 w 1956"/>
                  <a:gd name="T63" fmla="*/ 1088 h 1957"/>
                  <a:gd name="T64" fmla="*/ 19 w 1956"/>
                  <a:gd name="T65" fmla="*/ 1178 h 1957"/>
                  <a:gd name="T66" fmla="*/ 189 w 1956"/>
                  <a:gd name="T67" fmla="*/ 1255 h 1957"/>
                  <a:gd name="T68" fmla="*/ 224 w 1956"/>
                  <a:gd name="T69" fmla="*/ 1341 h 1957"/>
                  <a:gd name="T70" fmla="*/ 159 w 1956"/>
                  <a:gd name="T71" fmla="*/ 1514 h 1957"/>
                  <a:gd name="T72" fmla="*/ 314 w 1956"/>
                  <a:gd name="T73" fmla="*/ 1488 h 1957"/>
                  <a:gd name="T74" fmla="*/ 247 w 1956"/>
                  <a:gd name="T75" fmla="*/ 1631 h 1957"/>
                  <a:gd name="T76" fmla="*/ 434 w 1956"/>
                  <a:gd name="T77" fmla="*/ 1613 h 1957"/>
                  <a:gd name="T78" fmla="*/ 506 w 1956"/>
                  <a:gd name="T79" fmla="*/ 1670 h 1957"/>
                  <a:gd name="T80" fmla="*/ 537 w 1956"/>
                  <a:gd name="T81" fmla="*/ 1854 h 1957"/>
                  <a:gd name="T82" fmla="*/ 658 w 1956"/>
                  <a:gd name="T83" fmla="*/ 1752 h 1957"/>
                  <a:gd name="T84" fmla="*/ 671 w 1956"/>
                  <a:gd name="T85" fmla="*/ 1909 h 1957"/>
                  <a:gd name="T86" fmla="*/ 824 w 1956"/>
                  <a:gd name="T87" fmla="*/ 1801 h 1957"/>
                  <a:gd name="T88" fmla="*/ 914 w 1956"/>
                  <a:gd name="T89" fmla="*/ 1813 h 1957"/>
                  <a:gd name="T90" fmla="*/ 1033 w 1956"/>
                  <a:gd name="T91" fmla="*/ 1957 h 1957"/>
                  <a:gd name="T92" fmla="*/ 1087 w 1956"/>
                  <a:gd name="T93" fmla="*/ 1809 h 1957"/>
                  <a:gd name="T94" fmla="*/ 1178 w 1956"/>
                  <a:gd name="T95" fmla="*/ 1937 h 1957"/>
                  <a:gd name="T96" fmla="*/ 1255 w 1956"/>
                  <a:gd name="T97" fmla="*/ 1769 h 1957"/>
                  <a:gd name="T98" fmla="*/ 1341 w 1956"/>
                  <a:gd name="T99" fmla="*/ 1733 h 1957"/>
                  <a:gd name="T100" fmla="*/ 1515 w 1956"/>
                  <a:gd name="T101" fmla="*/ 1798 h 1957"/>
                  <a:gd name="T102" fmla="*/ 1488 w 1956"/>
                  <a:gd name="T103" fmla="*/ 1643 h 1957"/>
                  <a:gd name="T104" fmla="*/ 1630 w 1956"/>
                  <a:gd name="T105" fmla="*/ 1710 h 1957"/>
                  <a:gd name="T106" fmla="*/ 1613 w 1956"/>
                  <a:gd name="T107" fmla="*/ 1523 h 1957"/>
                  <a:gd name="T108" fmla="*/ 1670 w 1956"/>
                  <a:gd name="T109" fmla="*/ 1450 h 1957"/>
                  <a:gd name="T110" fmla="*/ 1853 w 1956"/>
                  <a:gd name="T111" fmla="*/ 1420 h 1957"/>
                  <a:gd name="T112" fmla="*/ 1751 w 1956"/>
                  <a:gd name="T113" fmla="*/ 1299 h 1957"/>
                  <a:gd name="T114" fmla="*/ 1908 w 1956"/>
                  <a:gd name="T115" fmla="*/ 1284 h 1957"/>
                  <a:gd name="T116" fmla="*/ 1801 w 1956"/>
                  <a:gd name="T117" fmla="*/ 1133 h 1957"/>
                  <a:gd name="T118" fmla="*/ 1812 w 1956"/>
                  <a:gd name="T119" fmla="*/ 1041 h 19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56" h="1957">
                    <a:moveTo>
                      <a:pt x="1956" y="1034"/>
                    </a:moveTo>
                    <a:lnTo>
                      <a:pt x="1956" y="923"/>
                    </a:lnTo>
                    <a:lnTo>
                      <a:pt x="1812" y="914"/>
                    </a:lnTo>
                    <a:lnTo>
                      <a:pt x="1808" y="869"/>
                    </a:lnTo>
                    <a:lnTo>
                      <a:pt x="1801" y="824"/>
                    </a:lnTo>
                    <a:lnTo>
                      <a:pt x="1937" y="778"/>
                    </a:lnTo>
                    <a:lnTo>
                      <a:pt x="1908" y="671"/>
                    </a:lnTo>
                    <a:lnTo>
                      <a:pt x="1767" y="700"/>
                    </a:lnTo>
                    <a:lnTo>
                      <a:pt x="1751" y="658"/>
                    </a:lnTo>
                    <a:lnTo>
                      <a:pt x="1732" y="616"/>
                    </a:lnTo>
                    <a:lnTo>
                      <a:pt x="1853" y="536"/>
                    </a:lnTo>
                    <a:lnTo>
                      <a:pt x="1798" y="441"/>
                    </a:lnTo>
                    <a:lnTo>
                      <a:pt x="1670" y="507"/>
                    </a:lnTo>
                    <a:lnTo>
                      <a:pt x="1642" y="469"/>
                    </a:lnTo>
                    <a:lnTo>
                      <a:pt x="1613" y="434"/>
                    </a:lnTo>
                    <a:lnTo>
                      <a:pt x="1709" y="325"/>
                    </a:lnTo>
                    <a:lnTo>
                      <a:pt x="1630" y="246"/>
                    </a:lnTo>
                    <a:lnTo>
                      <a:pt x="1522" y="344"/>
                    </a:lnTo>
                    <a:lnTo>
                      <a:pt x="1488" y="314"/>
                    </a:lnTo>
                    <a:lnTo>
                      <a:pt x="1450" y="287"/>
                    </a:lnTo>
                    <a:lnTo>
                      <a:pt x="1515" y="159"/>
                    </a:lnTo>
                    <a:lnTo>
                      <a:pt x="1419" y="103"/>
                    </a:lnTo>
                    <a:lnTo>
                      <a:pt x="1341" y="224"/>
                    </a:lnTo>
                    <a:lnTo>
                      <a:pt x="1298" y="205"/>
                    </a:lnTo>
                    <a:lnTo>
                      <a:pt x="1256" y="189"/>
                    </a:lnTo>
                    <a:lnTo>
                      <a:pt x="1285" y="47"/>
                    </a:lnTo>
                    <a:lnTo>
                      <a:pt x="1178" y="19"/>
                    </a:lnTo>
                    <a:lnTo>
                      <a:pt x="1132" y="156"/>
                    </a:lnTo>
                    <a:lnTo>
                      <a:pt x="1087" y="148"/>
                    </a:lnTo>
                    <a:lnTo>
                      <a:pt x="1041" y="144"/>
                    </a:lnTo>
                    <a:lnTo>
                      <a:pt x="1033" y="0"/>
                    </a:lnTo>
                    <a:lnTo>
                      <a:pt x="923" y="0"/>
                    </a:lnTo>
                    <a:lnTo>
                      <a:pt x="914" y="144"/>
                    </a:lnTo>
                    <a:lnTo>
                      <a:pt x="869" y="148"/>
                    </a:lnTo>
                    <a:lnTo>
                      <a:pt x="824" y="156"/>
                    </a:lnTo>
                    <a:lnTo>
                      <a:pt x="779" y="19"/>
                    </a:lnTo>
                    <a:lnTo>
                      <a:pt x="671" y="47"/>
                    </a:lnTo>
                    <a:lnTo>
                      <a:pt x="700" y="189"/>
                    </a:lnTo>
                    <a:lnTo>
                      <a:pt x="658" y="205"/>
                    </a:lnTo>
                    <a:lnTo>
                      <a:pt x="616" y="224"/>
                    </a:lnTo>
                    <a:lnTo>
                      <a:pt x="537" y="103"/>
                    </a:lnTo>
                    <a:lnTo>
                      <a:pt x="441" y="159"/>
                    </a:lnTo>
                    <a:lnTo>
                      <a:pt x="506" y="287"/>
                    </a:lnTo>
                    <a:lnTo>
                      <a:pt x="469" y="314"/>
                    </a:lnTo>
                    <a:lnTo>
                      <a:pt x="434" y="344"/>
                    </a:lnTo>
                    <a:lnTo>
                      <a:pt x="326" y="246"/>
                    </a:lnTo>
                    <a:lnTo>
                      <a:pt x="247" y="325"/>
                    </a:lnTo>
                    <a:lnTo>
                      <a:pt x="343" y="434"/>
                    </a:lnTo>
                    <a:lnTo>
                      <a:pt x="314" y="469"/>
                    </a:lnTo>
                    <a:lnTo>
                      <a:pt x="288" y="507"/>
                    </a:lnTo>
                    <a:lnTo>
                      <a:pt x="159" y="441"/>
                    </a:lnTo>
                    <a:lnTo>
                      <a:pt x="103" y="536"/>
                    </a:lnTo>
                    <a:lnTo>
                      <a:pt x="224" y="616"/>
                    </a:lnTo>
                    <a:lnTo>
                      <a:pt x="205" y="658"/>
                    </a:lnTo>
                    <a:lnTo>
                      <a:pt x="189" y="700"/>
                    </a:lnTo>
                    <a:lnTo>
                      <a:pt x="48" y="671"/>
                    </a:lnTo>
                    <a:lnTo>
                      <a:pt x="19" y="778"/>
                    </a:lnTo>
                    <a:lnTo>
                      <a:pt x="156" y="824"/>
                    </a:lnTo>
                    <a:lnTo>
                      <a:pt x="148" y="869"/>
                    </a:lnTo>
                    <a:lnTo>
                      <a:pt x="144" y="914"/>
                    </a:lnTo>
                    <a:lnTo>
                      <a:pt x="0" y="923"/>
                    </a:lnTo>
                    <a:lnTo>
                      <a:pt x="0" y="1034"/>
                    </a:lnTo>
                    <a:lnTo>
                      <a:pt x="144" y="1041"/>
                    </a:lnTo>
                    <a:lnTo>
                      <a:pt x="148" y="1088"/>
                    </a:lnTo>
                    <a:lnTo>
                      <a:pt x="156" y="1133"/>
                    </a:lnTo>
                    <a:lnTo>
                      <a:pt x="19" y="1178"/>
                    </a:lnTo>
                    <a:lnTo>
                      <a:pt x="48" y="1284"/>
                    </a:lnTo>
                    <a:lnTo>
                      <a:pt x="189" y="1255"/>
                    </a:lnTo>
                    <a:lnTo>
                      <a:pt x="205" y="1299"/>
                    </a:lnTo>
                    <a:lnTo>
                      <a:pt x="224" y="1341"/>
                    </a:lnTo>
                    <a:lnTo>
                      <a:pt x="103" y="1420"/>
                    </a:lnTo>
                    <a:lnTo>
                      <a:pt x="159" y="1514"/>
                    </a:lnTo>
                    <a:lnTo>
                      <a:pt x="287" y="1450"/>
                    </a:lnTo>
                    <a:lnTo>
                      <a:pt x="314" y="1488"/>
                    </a:lnTo>
                    <a:lnTo>
                      <a:pt x="343" y="1523"/>
                    </a:lnTo>
                    <a:lnTo>
                      <a:pt x="247" y="1631"/>
                    </a:lnTo>
                    <a:lnTo>
                      <a:pt x="326" y="1710"/>
                    </a:lnTo>
                    <a:lnTo>
                      <a:pt x="434" y="1613"/>
                    </a:lnTo>
                    <a:lnTo>
                      <a:pt x="469" y="1643"/>
                    </a:lnTo>
                    <a:lnTo>
                      <a:pt x="506" y="1670"/>
                    </a:lnTo>
                    <a:lnTo>
                      <a:pt x="441" y="1798"/>
                    </a:lnTo>
                    <a:lnTo>
                      <a:pt x="537" y="1854"/>
                    </a:lnTo>
                    <a:lnTo>
                      <a:pt x="616" y="1733"/>
                    </a:lnTo>
                    <a:lnTo>
                      <a:pt x="658" y="1752"/>
                    </a:lnTo>
                    <a:lnTo>
                      <a:pt x="702" y="1768"/>
                    </a:lnTo>
                    <a:lnTo>
                      <a:pt x="671" y="1909"/>
                    </a:lnTo>
                    <a:lnTo>
                      <a:pt x="779" y="1937"/>
                    </a:lnTo>
                    <a:lnTo>
                      <a:pt x="824" y="1801"/>
                    </a:lnTo>
                    <a:lnTo>
                      <a:pt x="869" y="1809"/>
                    </a:lnTo>
                    <a:lnTo>
                      <a:pt x="914" y="1813"/>
                    </a:lnTo>
                    <a:lnTo>
                      <a:pt x="923" y="1957"/>
                    </a:lnTo>
                    <a:lnTo>
                      <a:pt x="1033" y="1957"/>
                    </a:lnTo>
                    <a:lnTo>
                      <a:pt x="1041" y="1813"/>
                    </a:lnTo>
                    <a:lnTo>
                      <a:pt x="1087" y="1809"/>
                    </a:lnTo>
                    <a:lnTo>
                      <a:pt x="1132" y="1801"/>
                    </a:lnTo>
                    <a:lnTo>
                      <a:pt x="1178" y="1937"/>
                    </a:lnTo>
                    <a:lnTo>
                      <a:pt x="1285" y="1909"/>
                    </a:lnTo>
                    <a:lnTo>
                      <a:pt x="1255" y="1769"/>
                    </a:lnTo>
                    <a:lnTo>
                      <a:pt x="1298" y="1752"/>
                    </a:lnTo>
                    <a:lnTo>
                      <a:pt x="1341" y="1733"/>
                    </a:lnTo>
                    <a:lnTo>
                      <a:pt x="1419" y="1854"/>
                    </a:lnTo>
                    <a:lnTo>
                      <a:pt x="1515" y="1798"/>
                    </a:lnTo>
                    <a:lnTo>
                      <a:pt x="1450" y="1670"/>
                    </a:lnTo>
                    <a:lnTo>
                      <a:pt x="1488" y="1643"/>
                    </a:lnTo>
                    <a:lnTo>
                      <a:pt x="1524" y="1613"/>
                    </a:lnTo>
                    <a:lnTo>
                      <a:pt x="1630" y="1710"/>
                    </a:lnTo>
                    <a:lnTo>
                      <a:pt x="1709" y="1631"/>
                    </a:lnTo>
                    <a:lnTo>
                      <a:pt x="1613" y="1523"/>
                    </a:lnTo>
                    <a:lnTo>
                      <a:pt x="1642" y="1488"/>
                    </a:lnTo>
                    <a:lnTo>
                      <a:pt x="1670" y="1450"/>
                    </a:lnTo>
                    <a:lnTo>
                      <a:pt x="1798" y="1514"/>
                    </a:lnTo>
                    <a:lnTo>
                      <a:pt x="1853" y="1420"/>
                    </a:lnTo>
                    <a:lnTo>
                      <a:pt x="1732" y="1341"/>
                    </a:lnTo>
                    <a:lnTo>
                      <a:pt x="1751" y="1299"/>
                    </a:lnTo>
                    <a:lnTo>
                      <a:pt x="1768" y="1255"/>
                    </a:lnTo>
                    <a:lnTo>
                      <a:pt x="1908" y="1284"/>
                    </a:lnTo>
                    <a:lnTo>
                      <a:pt x="1937" y="1178"/>
                    </a:lnTo>
                    <a:lnTo>
                      <a:pt x="1801" y="1133"/>
                    </a:lnTo>
                    <a:lnTo>
                      <a:pt x="1808" y="1088"/>
                    </a:lnTo>
                    <a:lnTo>
                      <a:pt x="1812" y="1041"/>
                    </a:lnTo>
                    <a:lnTo>
                      <a:pt x="1956" y="1034"/>
                    </a:lnTo>
                  </a:path>
                </a:pathLst>
              </a:custGeom>
              <a:solidFill>
                <a:schemeClr val="accent2"/>
              </a:solidFill>
              <a:ln w="9525">
                <a:prstDash val="solid"/>
                <a:round/>
                <a:headEnd/>
                <a:tailEnd/>
              </a:ln>
              <a:effectLst/>
              <a:scene3d>
                <a:camera prst="legacyPerspectiveFront">
                  <a:rot lat="20099999" lon="1500000" rev="0"/>
                </a:camera>
                <a:lightRig rig="legacyFlat4" dir="b"/>
              </a:scene3d>
              <a:sp3d extrusionH="608000" prstMaterial="legacyMatte">
                <a:bevelT w="13500" h="13500" prst="angle"/>
                <a:bevelB w="13500" h="13500" prst="angle"/>
                <a:extrusionClr>
                  <a:schemeClr val="accent2">
                    <a:lumMod val="75000"/>
                  </a:schemeClr>
                </a:extrusionClr>
                <a:contourClr>
                  <a:srgbClr val="00CC99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5" name="Oval 94"/>
              <p:cNvSpPr>
                <a:spLocks noChangeArrowheads="1"/>
              </p:cNvSpPr>
              <p:nvPr/>
            </p:nvSpPr>
            <p:spPr bwMode="gray">
              <a:xfrm rot="2506802">
                <a:off x="2663" y="1839"/>
                <a:ext cx="1008" cy="1248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6" name="Oval 95"/>
              <p:cNvSpPr>
                <a:spLocks noChangeArrowheads="1"/>
              </p:cNvSpPr>
              <p:nvPr/>
            </p:nvSpPr>
            <p:spPr bwMode="gray">
              <a:xfrm rot="2506802">
                <a:off x="2837" y="1961"/>
                <a:ext cx="797" cy="11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86" name="Group 85"/>
            <p:cNvGrpSpPr>
              <a:grpSpLocks/>
            </p:cNvGrpSpPr>
            <p:nvPr/>
          </p:nvGrpSpPr>
          <p:grpSpPr bwMode="auto">
            <a:xfrm>
              <a:off x="3196825" y="2978314"/>
              <a:ext cx="2349395" cy="2464347"/>
              <a:chOff x="2172" y="1440"/>
              <a:chExt cx="1956" cy="1957"/>
            </a:xfrm>
          </p:grpSpPr>
          <p:sp>
            <p:nvSpPr>
              <p:cNvPr id="91" name="Freeform 90"/>
              <p:cNvSpPr>
                <a:spLocks/>
              </p:cNvSpPr>
              <p:nvPr/>
            </p:nvSpPr>
            <p:spPr bwMode="gray">
              <a:xfrm>
                <a:off x="2172" y="1440"/>
                <a:ext cx="1956" cy="1957"/>
              </a:xfrm>
              <a:custGeom>
                <a:avLst/>
                <a:gdLst>
                  <a:gd name="T0" fmla="*/ 1956 w 1956"/>
                  <a:gd name="T1" fmla="*/ 923 h 1957"/>
                  <a:gd name="T2" fmla="*/ 1808 w 1956"/>
                  <a:gd name="T3" fmla="*/ 869 h 1957"/>
                  <a:gd name="T4" fmla="*/ 1937 w 1956"/>
                  <a:gd name="T5" fmla="*/ 778 h 1957"/>
                  <a:gd name="T6" fmla="*/ 1767 w 1956"/>
                  <a:gd name="T7" fmla="*/ 700 h 1957"/>
                  <a:gd name="T8" fmla="*/ 1732 w 1956"/>
                  <a:gd name="T9" fmla="*/ 616 h 1957"/>
                  <a:gd name="T10" fmla="*/ 1798 w 1956"/>
                  <a:gd name="T11" fmla="*/ 441 h 1957"/>
                  <a:gd name="T12" fmla="*/ 1642 w 1956"/>
                  <a:gd name="T13" fmla="*/ 469 h 1957"/>
                  <a:gd name="T14" fmla="*/ 1709 w 1956"/>
                  <a:gd name="T15" fmla="*/ 325 h 1957"/>
                  <a:gd name="T16" fmla="*/ 1522 w 1956"/>
                  <a:gd name="T17" fmla="*/ 344 h 1957"/>
                  <a:gd name="T18" fmla="*/ 1450 w 1956"/>
                  <a:gd name="T19" fmla="*/ 287 h 1957"/>
                  <a:gd name="T20" fmla="*/ 1419 w 1956"/>
                  <a:gd name="T21" fmla="*/ 103 h 1957"/>
                  <a:gd name="T22" fmla="*/ 1298 w 1956"/>
                  <a:gd name="T23" fmla="*/ 205 h 1957"/>
                  <a:gd name="T24" fmla="*/ 1285 w 1956"/>
                  <a:gd name="T25" fmla="*/ 47 h 1957"/>
                  <a:gd name="T26" fmla="*/ 1132 w 1956"/>
                  <a:gd name="T27" fmla="*/ 156 h 1957"/>
                  <a:gd name="T28" fmla="*/ 1041 w 1956"/>
                  <a:gd name="T29" fmla="*/ 144 h 1957"/>
                  <a:gd name="T30" fmla="*/ 923 w 1956"/>
                  <a:gd name="T31" fmla="*/ 0 h 1957"/>
                  <a:gd name="T32" fmla="*/ 869 w 1956"/>
                  <a:gd name="T33" fmla="*/ 148 h 1957"/>
                  <a:gd name="T34" fmla="*/ 779 w 1956"/>
                  <a:gd name="T35" fmla="*/ 19 h 1957"/>
                  <a:gd name="T36" fmla="*/ 700 w 1956"/>
                  <a:gd name="T37" fmla="*/ 189 h 1957"/>
                  <a:gd name="T38" fmla="*/ 616 w 1956"/>
                  <a:gd name="T39" fmla="*/ 224 h 1957"/>
                  <a:gd name="T40" fmla="*/ 441 w 1956"/>
                  <a:gd name="T41" fmla="*/ 159 h 1957"/>
                  <a:gd name="T42" fmla="*/ 469 w 1956"/>
                  <a:gd name="T43" fmla="*/ 314 h 1957"/>
                  <a:gd name="T44" fmla="*/ 326 w 1956"/>
                  <a:gd name="T45" fmla="*/ 246 h 1957"/>
                  <a:gd name="T46" fmla="*/ 343 w 1956"/>
                  <a:gd name="T47" fmla="*/ 434 h 1957"/>
                  <a:gd name="T48" fmla="*/ 288 w 1956"/>
                  <a:gd name="T49" fmla="*/ 507 h 1957"/>
                  <a:gd name="T50" fmla="*/ 103 w 1956"/>
                  <a:gd name="T51" fmla="*/ 536 h 1957"/>
                  <a:gd name="T52" fmla="*/ 205 w 1956"/>
                  <a:gd name="T53" fmla="*/ 658 h 1957"/>
                  <a:gd name="T54" fmla="*/ 48 w 1956"/>
                  <a:gd name="T55" fmla="*/ 671 h 1957"/>
                  <a:gd name="T56" fmla="*/ 156 w 1956"/>
                  <a:gd name="T57" fmla="*/ 824 h 1957"/>
                  <a:gd name="T58" fmla="*/ 144 w 1956"/>
                  <a:gd name="T59" fmla="*/ 914 h 1957"/>
                  <a:gd name="T60" fmla="*/ 0 w 1956"/>
                  <a:gd name="T61" fmla="*/ 1034 h 1957"/>
                  <a:gd name="T62" fmla="*/ 148 w 1956"/>
                  <a:gd name="T63" fmla="*/ 1088 h 1957"/>
                  <a:gd name="T64" fmla="*/ 19 w 1956"/>
                  <a:gd name="T65" fmla="*/ 1178 h 1957"/>
                  <a:gd name="T66" fmla="*/ 189 w 1956"/>
                  <a:gd name="T67" fmla="*/ 1255 h 1957"/>
                  <a:gd name="T68" fmla="*/ 224 w 1956"/>
                  <a:gd name="T69" fmla="*/ 1341 h 1957"/>
                  <a:gd name="T70" fmla="*/ 159 w 1956"/>
                  <a:gd name="T71" fmla="*/ 1514 h 1957"/>
                  <a:gd name="T72" fmla="*/ 314 w 1956"/>
                  <a:gd name="T73" fmla="*/ 1488 h 1957"/>
                  <a:gd name="T74" fmla="*/ 247 w 1956"/>
                  <a:gd name="T75" fmla="*/ 1631 h 1957"/>
                  <a:gd name="T76" fmla="*/ 434 w 1956"/>
                  <a:gd name="T77" fmla="*/ 1613 h 1957"/>
                  <a:gd name="T78" fmla="*/ 506 w 1956"/>
                  <a:gd name="T79" fmla="*/ 1670 h 1957"/>
                  <a:gd name="T80" fmla="*/ 537 w 1956"/>
                  <a:gd name="T81" fmla="*/ 1854 h 1957"/>
                  <a:gd name="T82" fmla="*/ 658 w 1956"/>
                  <a:gd name="T83" fmla="*/ 1752 h 1957"/>
                  <a:gd name="T84" fmla="*/ 671 w 1956"/>
                  <a:gd name="T85" fmla="*/ 1909 h 1957"/>
                  <a:gd name="T86" fmla="*/ 824 w 1956"/>
                  <a:gd name="T87" fmla="*/ 1801 h 1957"/>
                  <a:gd name="T88" fmla="*/ 914 w 1956"/>
                  <a:gd name="T89" fmla="*/ 1813 h 1957"/>
                  <a:gd name="T90" fmla="*/ 1033 w 1956"/>
                  <a:gd name="T91" fmla="*/ 1957 h 1957"/>
                  <a:gd name="T92" fmla="*/ 1087 w 1956"/>
                  <a:gd name="T93" fmla="*/ 1809 h 1957"/>
                  <a:gd name="T94" fmla="*/ 1178 w 1956"/>
                  <a:gd name="T95" fmla="*/ 1937 h 1957"/>
                  <a:gd name="T96" fmla="*/ 1255 w 1956"/>
                  <a:gd name="T97" fmla="*/ 1769 h 1957"/>
                  <a:gd name="T98" fmla="*/ 1341 w 1956"/>
                  <a:gd name="T99" fmla="*/ 1733 h 1957"/>
                  <a:gd name="T100" fmla="*/ 1515 w 1956"/>
                  <a:gd name="T101" fmla="*/ 1798 h 1957"/>
                  <a:gd name="T102" fmla="*/ 1488 w 1956"/>
                  <a:gd name="T103" fmla="*/ 1643 h 1957"/>
                  <a:gd name="T104" fmla="*/ 1630 w 1956"/>
                  <a:gd name="T105" fmla="*/ 1710 h 1957"/>
                  <a:gd name="T106" fmla="*/ 1613 w 1956"/>
                  <a:gd name="T107" fmla="*/ 1523 h 1957"/>
                  <a:gd name="T108" fmla="*/ 1670 w 1956"/>
                  <a:gd name="T109" fmla="*/ 1450 h 1957"/>
                  <a:gd name="T110" fmla="*/ 1853 w 1956"/>
                  <a:gd name="T111" fmla="*/ 1420 h 1957"/>
                  <a:gd name="T112" fmla="*/ 1751 w 1956"/>
                  <a:gd name="T113" fmla="*/ 1299 h 1957"/>
                  <a:gd name="T114" fmla="*/ 1908 w 1956"/>
                  <a:gd name="T115" fmla="*/ 1284 h 1957"/>
                  <a:gd name="T116" fmla="*/ 1801 w 1956"/>
                  <a:gd name="T117" fmla="*/ 1133 h 1957"/>
                  <a:gd name="T118" fmla="*/ 1812 w 1956"/>
                  <a:gd name="T119" fmla="*/ 1041 h 19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56" h="1957">
                    <a:moveTo>
                      <a:pt x="1956" y="1034"/>
                    </a:moveTo>
                    <a:lnTo>
                      <a:pt x="1956" y="923"/>
                    </a:lnTo>
                    <a:lnTo>
                      <a:pt x="1812" y="914"/>
                    </a:lnTo>
                    <a:lnTo>
                      <a:pt x="1808" y="869"/>
                    </a:lnTo>
                    <a:lnTo>
                      <a:pt x="1801" y="824"/>
                    </a:lnTo>
                    <a:lnTo>
                      <a:pt x="1937" y="778"/>
                    </a:lnTo>
                    <a:lnTo>
                      <a:pt x="1908" y="671"/>
                    </a:lnTo>
                    <a:lnTo>
                      <a:pt x="1767" y="700"/>
                    </a:lnTo>
                    <a:lnTo>
                      <a:pt x="1751" y="658"/>
                    </a:lnTo>
                    <a:lnTo>
                      <a:pt x="1732" y="616"/>
                    </a:lnTo>
                    <a:lnTo>
                      <a:pt x="1853" y="536"/>
                    </a:lnTo>
                    <a:lnTo>
                      <a:pt x="1798" y="441"/>
                    </a:lnTo>
                    <a:lnTo>
                      <a:pt x="1670" y="507"/>
                    </a:lnTo>
                    <a:lnTo>
                      <a:pt x="1642" y="469"/>
                    </a:lnTo>
                    <a:lnTo>
                      <a:pt x="1613" y="434"/>
                    </a:lnTo>
                    <a:lnTo>
                      <a:pt x="1709" y="325"/>
                    </a:lnTo>
                    <a:lnTo>
                      <a:pt x="1630" y="246"/>
                    </a:lnTo>
                    <a:lnTo>
                      <a:pt x="1522" y="344"/>
                    </a:lnTo>
                    <a:lnTo>
                      <a:pt x="1488" y="314"/>
                    </a:lnTo>
                    <a:lnTo>
                      <a:pt x="1450" y="287"/>
                    </a:lnTo>
                    <a:lnTo>
                      <a:pt x="1515" y="159"/>
                    </a:lnTo>
                    <a:lnTo>
                      <a:pt x="1419" y="103"/>
                    </a:lnTo>
                    <a:lnTo>
                      <a:pt x="1341" y="224"/>
                    </a:lnTo>
                    <a:lnTo>
                      <a:pt x="1298" y="205"/>
                    </a:lnTo>
                    <a:lnTo>
                      <a:pt x="1256" y="189"/>
                    </a:lnTo>
                    <a:lnTo>
                      <a:pt x="1285" y="47"/>
                    </a:lnTo>
                    <a:lnTo>
                      <a:pt x="1178" y="19"/>
                    </a:lnTo>
                    <a:lnTo>
                      <a:pt x="1132" y="156"/>
                    </a:lnTo>
                    <a:lnTo>
                      <a:pt x="1087" y="148"/>
                    </a:lnTo>
                    <a:lnTo>
                      <a:pt x="1041" y="144"/>
                    </a:lnTo>
                    <a:lnTo>
                      <a:pt x="1033" y="0"/>
                    </a:lnTo>
                    <a:lnTo>
                      <a:pt x="923" y="0"/>
                    </a:lnTo>
                    <a:lnTo>
                      <a:pt x="914" y="144"/>
                    </a:lnTo>
                    <a:lnTo>
                      <a:pt x="869" y="148"/>
                    </a:lnTo>
                    <a:lnTo>
                      <a:pt x="824" y="156"/>
                    </a:lnTo>
                    <a:lnTo>
                      <a:pt x="779" y="19"/>
                    </a:lnTo>
                    <a:lnTo>
                      <a:pt x="671" y="47"/>
                    </a:lnTo>
                    <a:lnTo>
                      <a:pt x="700" y="189"/>
                    </a:lnTo>
                    <a:lnTo>
                      <a:pt x="658" y="205"/>
                    </a:lnTo>
                    <a:lnTo>
                      <a:pt x="616" y="224"/>
                    </a:lnTo>
                    <a:lnTo>
                      <a:pt x="537" y="103"/>
                    </a:lnTo>
                    <a:lnTo>
                      <a:pt x="441" y="159"/>
                    </a:lnTo>
                    <a:lnTo>
                      <a:pt x="506" y="287"/>
                    </a:lnTo>
                    <a:lnTo>
                      <a:pt x="469" y="314"/>
                    </a:lnTo>
                    <a:lnTo>
                      <a:pt x="434" y="344"/>
                    </a:lnTo>
                    <a:lnTo>
                      <a:pt x="326" y="246"/>
                    </a:lnTo>
                    <a:lnTo>
                      <a:pt x="247" y="325"/>
                    </a:lnTo>
                    <a:lnTo>
                      <a:pt x="343" y="434"/>
                    </a:lnTo>
                    <a:lnTo>
                      <a:pt x="314" y="469"/>
                    </a:lnTo>
                    <a:lnTo>
                      <a:pt x="288" y="507"/>
                    </a:lnTo>
                    <a:lnTo>
                      <a:pt x="159" y="441"/>
                    </a:lnTo>
                    <a:lnTo>
                      <a:pt x="103" y="536"/>
                    </a:lnTo>
                    <a:lnTo>
                      <a:pt x="224" y="616"/>
                    </a:lnTo>
                    <a:lnTo>
                      <a:pt x="205" y="658"/>
                    </a:lnTo>
                    <a:lnTo>
                      <a:pt x="189" y="700"/>
                    </a:lnTo>
                    <a:lnTo>
                      <a:pt x="48" y="671"/>
                    </a:lnTo>
                    <a:lnTo>
                      <a:pt x="19" y="778"/>
                    </a:lnTo>
                    <a:lnTo>
                      <a:pt x="156" y="824"/>
                    </a:lnTo>
                    <a:lnTo>
                      <a:pt x="148" y="869"/>
                    </a:lnTo>
                    <a:lnTo>
                      <a:pt x="144" y="914"/>
                    </a:lnTo>
                    <a:lnTo>
                      <a:pt x="0" y="923"/>
                    </a:lnTo>
                    <a:lnTo>
                      <a:pt x="0" y="1034"/>
                    </a:lnTo>
                    <a:lnTo>
                      <a:pt x="144" y="1041"/>
                    </a:lnTo>
                    <a:lnTo>
                      <a:pt x="148" y="1088"/>
                    </a:lnTo>
                    <a:lnTo>
                      <a:pt x="156" y="1133"/>
                    </a:lnTo>
                    <a:lnTo>
                      <a:pt x="19" y="1178"/>
                    </a:lnTo>
                    <a:lnTo>
                      <a:pt x="48" y="1284"/>
                    </a:lnTo>
                    <a:lnTo>
                      <a:pt x="189" y="1255"/>
                    </a:lnTo>
                    <a:lnTo>
                      <a:pt x="205" y="1299"/>
                    </a:lnTo>
                    <a:lnTo>
                      <a:pt x="224" y="1341"/>
                    </a:lnTo>
                    <a:lnTo>
                      <a:pt x="103" y="1420"/>
                    </a:lnTo>
                    <a:lnTo>
                      <a:pt x="159" y="1514"/>
                    </a:lnTo>
                    <a:lnTo>
                      <a:pt x="287" y="1450"/>
                    </a:lnTo>
                    <a:lnTo>
                      <a:pt x="314" y="1488"/>
                    </a:lnTo>
                    <a:lnTo>
                      <a:pt x="343" y="1523"/>
                    </a:lnTo>
                    <a:lnTo>
                      <a:pt x="247" y="1631"/>
                    </a:lnTo>
                    <a:lnTo>
                      <a:pt x="326" y="1710"/>
                    </a:lnTo>
                    <a:lnTo>
                      <a:pt x="434" y="1613"/>
                    </a:lnTo>
                    <a:lnTo>
                      <a:pt x="469" y="1643"/>
                    </a:lnTo>
                    <a:lnTo>
                      <a:pt x="506" y="1670"/>
                    </a:lnTo>
                    <a:lnTo>
                      <a:pt x="441" y="1798"/>
                    </a:lnTo>
                    <a:lnTo>
                      <a:pt x="537" y="1854"/>
                    </a:lnTo>
                    <a:lnTo>
                      <a:pt x="616" y="1733"/>
                    </a:lnTo>
                    <a:lnTo>
                      <a:pt x="658" y="1752"/>
                    </a:lnTo>
                    <a:lnTo>
                      <a:pt x="702" y="1768"/>
                    </a:lnTo>
                    <a:lnTo>
                      <a:pt x="671" y="1909"/>
                    </a:lnTo>
                    <a:lnTo>
                      <a:pt x="779" y="1937"/>
                    </a:lnTo>
                    <a:lnTo>
                      <a:pt x="824" y="1801"/>
                    </a:lnTo>
                    <a:lnTo>
                      <a:pt x="869" y="1809"/>
                    </a:lnTo>
                    <a:lnTo>
                      <a:pt x="914" y="1813"/>
                    </a:lnTo>
                    <a:lnTo>
                      <a:pt x="923" y="1957"/>
                    </a:lnTo>
                    <a:lnTo>
                      <a:pt x="1033" y="1957"/>
                    </a:lnTo>
                    <a:lnTo>
                      <a:pt x="1041" y="1813"/>
                    </a:lnTo>
                    <a:lnTo>
                      <a:pt x="1087" y="1809"/>
                    </a:lnTo>
                    <a:lnTo>
                      <a:pt x="1132" y="1801"/>
                    </a:lnTo>
                    <a:lnTo>
                      <a:pt x="1178" y="1937"/>
                    </a:lnTo>
                    <a:lnTo>
                      <a:pt x="1285" y="1909"/>
                    </a:lnTo>
                    <a:lnTo>
                      <a:pt x="1255" y="1769"/>
                    </a:lnTo>
                    <a:lnTo>
                      <a:pt x="1298" y="1752"/>
                    </a:lnTo>
                    <a:lnTo>
                      <a:pt x="1341" y="1733"/>
                    </a:lnTo>
                    <a:lnTo>
                      <a:pt x="1419" y="1854"/>
                    </a:lnTo>
                    <a:lnTo>
                      <a:pt x="1515" y="1798"/>
                    </a:lnTo>
                    <a:lnTo>
                      <a:pt x="1450" y="1670"/>
                    </a:lnTo>
                    <a:lnTo>
                      <a:pt x="1488" y="1643"/>
                    </a:lnTo>
                    <a:lnTo>
                      <a:pt x="1524" y="1613"/>
                    </a:lnTo>
                    <a:lnTo>
                      <a:pt x="1630" y="1710"/>
                    </a:lnTo>
                    <a:lnTo>
                      <a:pt x="1709" y="1631"/>
                    </a:lnTo>
                    <a:lnTo>
                      <a:pt x="1613" y="1523"/>
                    </a:lnTo>
                    <a:lnTo>
                      <a:pt x="1642" y="1488"/>
                    </a:lnTo>
                    <a:lnTo>
                      <a:pt x="1670" y="1450"/>
                    </a:lnTo>
                    <a:lnTo>
                      <a:pt x="1798" y="1514"/>
                    </a:lnTo>
                    <a:lnTo>
                      <a:pt x="1853" y="1420"/>
                    </a:lnTo>
                    <a:lnTo>
                      <a:pt x="1732" y="1341"/>
                    </a:lnTo>
                    <a:lnTo>
                      <a:pt x="1751" y="1299"/>
                    </a:lnTo>
                    <a:lnTo>
                      <a:pt x="1768" y="1255"/>
                    </a:lnTo>
                    <a:lnTo>
                      <a:pt x="1908" y="1284"/>
                    </a:lnTo>
                    <a:lnTo>
                      <a:pt x="1937" y="1178"/>
                    </a:lnTo>
                    <a:lnTo>
                      <a:pt x="1801" y="1133"/>
                    </a:lnTo>
                    <a:lnTo>
                      <a:pt x="1808" y="1088"/>
                    </a:lnTo>
                    <a:lnTo>
                      <a:pt x="1812" y="1041"/>
                    </a:lnTo>
                    <a:lnTo>
                      <a:pt x="1956" y="1034"/>
                    </a:lnTo>
                  </a:path>
                </a:pathLst>
              </a:custGeom>
              <a:solidFill>
                <a:schemeClr val="accent1"/>
              </a:solidFill>
              <a:ln w="9525">
                <a:prstDash val="solid"/>
                <a:round/>
                <a:headEnd/>
                <a:tailEnd/>
              </a:ln>
              <a:effectLst/>
              <a:scene3d>
                <a:camera prst="legacyPerspectiveFront">
                  <a:rot lat="20099999" lon="1500000" rev="0"/>
                </a:camera>
                <a:lightRig rig="legacyFlat4" dir="b"/>
              </a:scene3d>
              <a:sp3d extrusionH="608000" prstMaterial="legacyMatte">
                <a:bevelT w="13500" h="13500" prst="angle"/>
                <a:bevelB w="13500" h="13500" prst="angle"/>
                <a:extrusionClr>
                  <a:schemeClr val="accent1">
                    <a:lumMod val="75000"/>
                  </a:schemeClr>
                </a:extrusionClr>
                <a:contourClr>
                  <a:srgbClr val="B29B5C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2" name="Oval 91"/>
              <p:cNvSpPr>
                <a:spLocks noChangeArrowheads="1"/>
              </p:cNvSpPr>
              <p:nvPr/>
            </p:nvSpPr>
            <p:spPr bwMode="gray">
              <a:xfrm rot="2506802">
                <a:off x="2663" y="1839"/>
                <a:ext cx="1008" cy="1248"/>
              </a:xfrm>
              <a:prstGeom prst="ellipse">
                <a:avLst/>
              </a:prstGeom>
              <a:solidFill>
                <a:schemeClr val="bg2">
                  <a:lumMod val="8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3" name="Oval 92"/>
              <p:cNvSpPr>
                <a:spLocks noChangeArrowheads="1"/>
              </p:cNvSpPr>
              <p:nvPr/>
            </p:nvSpPr>
            <p:spPr bwMode="gray">
              <a:xfrm rot="2506802">
                <a:off x="2837" y="1961"/>
                <a:ext cx="797" cy="11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87" name="Group 86"/>
            <p:cNvGrpSpPr>
              <a:grpSpLocks/>
            </p:cNvGrpSpPr>
            <p:nvPr/>
          </p:nvGrpSpPr>
          <p:grpSpPr bwMode="auto">
            <a:xfrm>
              <a:off x="5964209" y="2750390"/>
              <a:ext cx="1830510" cy="1920351"/>
              <a:chOff x="2172" y="1440"/>
              <a:chExt cx="1956" cy="1957"/>
            </a:xfrm>
          </p:grpSpPr>
          <p:sp>
            <p:nvSpPr>
              <p:cNvPr id="88" name="Freeform 87"/>
              <p:cNvSpPr>
                <a:spLocks/>
              </p:cNvSpPr>
              <p:nvPr/>
            </p:nvSpPr>
            <p:spPr bwMode="gray">
              <a:xfrm>
                <a:off x="2172" y="1440"/>
                <a:ext cx="1956" cy="1957"/>
              </a:xfrm>
              <a:custGeom>
                <a:avLst/>
                <a:gdLst>
                  <a:gd name="T0" fmla="*/ 1956 w 1956"/>
                  <a:gd name="T1" fmla="*/ 923 h 1957"/>
                  <a:gd name="T2" fmla="*/ 1808 w 1956"/>
                  <a:gd name="T3" fmla="*/ 869 h 1957"/>
                  <a:gd name="T4" fmla="*/ 1937 w 1956"/>
                  <a:gd name="T5" fmla="*/ 778 h 1957"/>
                  <a:gd name="T6" fmla="*/ 1767 w 1956"/>
                  <a:gd name="T7" fmla="*/ 700 h 1957"/>
                  <a:gd name="T8" fmla="*/ 1732 w 1956"/>
                  <a:gd name="T9" fmla="*/ 616 h 1957"/>
                  <a:gd name="T10" fmla="*/ 1798 w 1956"/>
                  <a:gd name="T11" fmla="*/ 441 h 1957"/>
                  <a:gd name="T12" fmla="*/ 1642 w 1956"/>
                  <a:gd name="T13" fmla="*/ 469 h 1957"/>
                  <a:gd name="T14" fmla="*/ 1709 w 1956"/>
                  <a:gd name="T15" fmla="*/ 325 h 1957"/>
                  <a:gd name="T16" fmla="*/ 1522 w 1956"/>
                  <a:gd name="T17" fmla="*/ 344 h 1957"/>
                  <a:gd name="T18" fmla="*/ 1450 w 1956"/>
                  <a:gd name="T19" fmla="*/ 287 h 1957"/>
                  <a:gd name="T20" fmla="*/ 1419 w 1956"/>
                  <a:gd name="T21" fmla="*/ 103 h 1957"/>
                  <a:gd name="T22" fmla="*/ 1298 w 1956"/>
                  <a:gd name="T23" fmla="*/ 205 h 1957"/>
                  <a:gd name="T24" fmla="*/ 1285 w 1956"/>
                  <a:gd name="T25" fmla="*/ 47 h 1957"/>
                  <a:gd name="T26" fmla="*/ 1132 w 1956"/>
                  <a:gd name="T27" fmla="*/ 156 h 1957"/>
                  <a:gd name="T28" fmla="*/ 1041 w 1956"/>
                  <a:gd name="T29" fmla="*/ 144 h 1957"/>
                  <a:gd name="T30" fmla="*/ 923 w 1956"/>
                  <a:gd name="T31" fmla="*/ 0 h 1957"/>
                  <a:gd name="T32" fmla="*/ 869 w 1956"/>
                  <a:gd name="T33" fmla="*/ 148 h 1957"/>
                  <a:gd name="T34" fmla="*/ 779 w 1956"/>
                  <a:gd name="T35" fmla="*/ 19 h 1957"/>
                  <a:gd name="T36" fmla="*/ 700 w 1956"/>
                  <a:gd name="T37" fmla="*/ 189 h 1957"/>
                  <a:gd name="T38" fmla="*/ 616 w 1956"/>
                  <a:gd name="T39" fmla="*/ 224 h 1957"/>
                  <a:gd name="T40" fmla="*/ 441 w 1956"/>
                  <a:gd name="T41" fmla="*/ 159 h 1957"/>
                  <a:gd name="T42" fmla="*/ 469 w 1956"/>
                  <a:gd name="T43" fmla="*/ 314 h 1957"/>
                  <a:gd name="T44" fmla="*/ 326 w 1956"/>
                  <a:gd name="T45" fmla="*/ 246 h 1957"/>
                  <a:gd name="T46" fmla="*/ 343 w 1956"/>
                  <a:gd name="T47" fmla="*/ 434 h 1957"/>
                  <a:gd name="T48" fmla="*/ 288 w 1956"/>
                  <a:gd name="T49" fmla="*/ 507 h 1957"/>
                  <a:gd name="T50" fmla="*/ 103 w 1956"/>
                  <a:gd name="T51" fmla="*/ 536 h 1957"/>
                  <a:gd name="T52" fmla="*/ 205 w 1956"/>
                  <a:gd name="T53" fmla="*/ 658 h 1957"/>
                  <a:gd name="T54" fmla="*/ 48 w 1956"/>
                  <a:gd name="T55" fmla="*/ 671 h 1957"/>
                  <a:gd name="T56" fmla="*/ 156 w 1956"/>
                  <a:gd name="T57" fmla="*/ 824 h 1957"/>
                  <a:gd name="T58" fmla="*/ 144 w 1956"/>
                  <a:gd name="T59" fmla="*/ 914 h 1957"/>
                  <a:gd name="T60" fmla="*/ 0 w 1956"/>
                  <a:gd name="T61" fmla="*/ 1034 h 1957"/>
                  <a:gd name="T62" fmla="*/ 148 w 1956"/>
                  <a:gd name="T63" fmla="*/ 1088 h 1957"/>
                  <a:gd name="T64" fmla="*/ 19 w 1956"/>
                  <a:gd name="T65" fmla="*/ 1178 h 1957"/>
                  <a:gd name="T66" fmla="*/ 189 w 1956"/>
                  <a:gd name="T67" fmla="*/ 1255 h 1957"/>
                  <a:gd name="T68" fmla="*/ 224 w 1956"/>
                  <a:gd name="T69" fmla="*/ 1341 h 1957"/>
                  <a:gd name="T70" fmla="*/ 159 w 1956"/>
                  <a:gd name="T71" fmla="*/ 1514 h 1957"/>
                  <a:gd name="T72" fmla="*/ 314 w 1956"/>
                  <a:gd name="T73" fmla="*/ 1488 h 1957"/>
                  <a:gd name="T74" fmla="*/ 247 w 1956"/>
                  <a:gd name="T75" fmla="*/ 1631 h 1957"/>
                  <a:gd name="T76" fmla="*/ 434 w 1956"/>
                  <a:gd name="T77" fmla="*/ 1613 h 1957"/>
                  <a:gd name="T78" fmla="*/ 506 w 1956"/>
                  <a:gd name="T79" fmla="*/ 1670 h 1957"/>
                  <a:gd name="T80" fmla="*/ 537 w 1956"/>
                  <a:gd name="T81" fmla="*/ 1854 h 1957"/>
                  <a:gd name="T82" fmla="*/ 658 w 1956"/>
                  <a:gd name="T83" fmla="*/ 1752 h 1957"/>
                  <a:gd name="T84" fmla="*/ 671 w 1956"/>
                  <a:gd name="T85" fmla="*/ 1909 h 1957"/>
                  <a:gd name="T86" fmla="*/ 824 w 1956"/>
                  <a:gd name="T87" fmla="*/ 1801 h 1957"/>
                  <a:gd name="T88" fmla="*/ 914 w 1956"/>
                  <a:gd name="T89" fmla="*/ 1813 h 1957"/>
                  <a:gd name="T90" fmla="*/ 1033 w 1956"/>
                  <a:gd name="T91" fmla="*/ 1957 h 1957"/>
                  <a:gd name="T92" fmla="*/ 1087 w 1956"/>
                  <a:gd name="T93" fmla="*/ 1809 h 1957"/>
                  <a:gd name="T94" fmla="*/ 1178 w 1956"/>
                  <a:gd name="T95" fmla="*/ 1937 h 1957"/>
                  <a:gd name="T96" fmla="*/ 1255 w 1956"/>
                  <a:gd name="T97" fmla="*/ 1769 h 1957"/>
                  <a:gd name="T98" fmla="*/ 1341 w 1956"/>
                  <a:gd name="T99" fmla="*/ 1733 h 1957"/>
                  <a:gd name="T100" fmla="*/ 1515 w 1956"/>
                  <a:gd name="T101" fmla="*/ 1798 h 1957"/>
                  <a:gd name="T102" fmla="*/ 1488 w 1956"/>
                  <a:gd name="T103" fmla="*/ 1643 h 1957"/>
                  <a:gd name="T104" fmla="*/ 1630 w 1956"/>
                  <a:gd name="T105" fmla="*/ 1710 h 1957"/>
                  <a:gd name="T106" fmla="*/ 1613 w 1956"/>
                  <a:gd name="T107" fmla="*/ 1523 h 1957"/>
                  <a:gd name="T108" fmla="*/ 1670 w 1956"/>
                  <a:gd name="T109" fmla="*/ 1450 h 1957"/>
                  <a:gd name="T110" fmla="*/ 1853 w 1956"/>
                  <a:gd name="T111" fmla="*/ 1420 h 1957"/>
                  <a:gd name="T112" fmla="*/ 1751 w 1956"/>
                  <a:gd name="T113" fmla="*/ 1299 h 1957"/>
                  <a:gd name="T114" fmla="*/ 1908 w 1956"/>
                  <a:gd name="T115" fmla="*/ 1284 h 1957"/>
                  <a:gd name="T116" fmla="*/ 1801 w 1956"/>
                  <a:gd name="T117" fmla="*/ 1133 h 1957"/>
                  <a:gd name="T118" fmla="*/ 1812 w 1956"/>
                  <a:gd name="T119" fmla="*/ 1041 h 19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56" h="1957">
                    <a:moveTo>
                      <a:pt x="1956" y="1034"/>
                    </a:moveTo>
                    <a:lnTo>
                      <a:pt x="1956" y="923"/>
                    </a:lnTo>
                    <a:lnTo>
                      <a:pt x="1812" y="914"/>
                    </a:lnTo>
                    <a:lnTo>
                      <a:pt x="1808" y="869"/>
                    </a:lnTo>
                    <a:lnTo>
                      <a:pt x="1801" y="824"/>
                    </a:lnTo>
                    <a:lnTo>
                      <a:pt x="1937" y="778"/>
                    </a:lnTo>
                    <a:lnTo>
                      <a:pt x="1908" y="671"/>
                    </a:lnTo>
                    <a:lnTo>
                      <a:pt x="1767" y="700"/>
                    </a:lnTo>
                    <a:lnTo>
                      <a:pt x="1751" y="658"/>
                    </a:lnTo>
                    <a:lnTo>
                      <a:pt x="1732" y="616"/>
                    </a:lnTo>
                    <a:lnTo>
                      <a:pt x="1853" y="536"/>
                    </a:lnTo>
                    <a:lnTo>
                      <a:pt x="1798" y="441"/>
                    </a:lnTo>
                    <a:lnTo>
                      <a:pt x="1670" y="507"/>
                    </a:lnTo>
                    <a:lnTo>
                      <a:pt x="1642" y="469"/>
                    </a:lnTo>
                    <a:lnTo>
                      <a:pt x="1613" y="434"/>
                    </a:lnTo>
                    <a:lnTo>
                      <a:pt x="1709" y="325"/>
                    </a:lnTo>
                    <a:lnTo>
                      <a:pt x="1630" y="246"/>
                    </a:lnTo>
                    <a:lnTo>
                      <a:pt x="1522" y="344"/>
                    </a:lnTo>
                    <a:lnTo>
                      <a:pt x="1488" y="314"/>
                    </a:lnTo>
                    <a:lnTo>
                      <a:pt x="1450" y="287"/>
                    </a:lnTo>
                    <a:lnTo>
                      <a:pt x="1515" y="159"/>
                    </a:lnTo>
                    <a:lnTo>
                      <a:pt x="1419" y="103"/>
                    </a:lnTo>
                    <a:lnTo>
                      <a:pt x="1341" y="224"/>
                    </a:lnTo>
                    <a:lnTo>
                      <a:pt x="1298" y="205"/>
                    </a:lnTo>
                    <a:lnTo>
                      <a:pt x="1256" y="189"/>
                    </a:lnTo>
                    <a:lnTo>
                      <a:pt x="1285" y="47"/>
                    </a:lnTo>
                    <a:lnTo>
                      <a:pt x="1178" y="19"/>
                    </a:lnTo>
                    <a:lnTo>
                      <a:pt x="1132" y="156"/>
                    </a:lnTo>
                    <a:lnTo>
                      <a:pt x="1087" y="148"/>
                    </a:lnTo>
                    <a:lnTo>
                      <a:pt x="1041" y="144"/>
                    </a:lnTo>
                    <a:lnTo>
                      <a:pt x="1033" y="0"/>
                    </a:lnTo>
                    <a:lnTo>
                      <a:pt x="923" y="0"/>
                    </a:lnTo>
                    <a:lnTo>
                      <a:pt x="914" y="144"/>
                    </a:lnTo>
                    <a:lnTo>
                      <a:pt x="869" y="148"/>
                    </a:lnTo>
                    <a:lnTo>
                      <a:pt x="824" y="156"/>
                    </a:lnTo>
                    <a:lnTo>
                      <a:pt x="779" y="19"/>
                    </a:lnTo>
                    <a:lnTo>
                      <a:pt x="671" y="47"/>
                    </a:lnTo>
                    <a:lnTo>
                      <a:pt x="700" y="189"/>
                    </a:lnTo>
                    <a:lnTo>
                      <a:pt x="658" y="205"/>
                    </a:lnTo>
                    <a:lnTo>
                      <a:pt x="616" y="224"/>
                    </a:lnTo>
                    <a:lnTo>
                      <a:pt x="537" y="103"/>
                    </a:lnTo>
                    <a:lnTo>
                      <a:pt x="441" y="159"/>
                    </a:lnTo>
                    <a:lnTo>
                      <a:pt x="506" y="287"/>
                    </a:lnTo>
                    <a:lnTo>
                      <a:pt x="469" y="314"/>
                    </a:lnTo>
                    <a:lnTo>
                      <a:pt x="434" y="344"/>
                    </a:lnTo>
                    <a:lnTo>
                      <a:pt x="326" y="246"/>
                    </a:lnTo>
                    <a:lnTo>
                      <a:pt x="247" y="325"/>
                    </a:lnTo>
                    <a:lnTo>
                      <a:pt x="343" y="434"/>
                    </a:lnTo>
                    <a:lnTo>
                      <a:pt x="314" y="469"/>
                    </a:lnTo>
                    <a:lnTo>
                      <a:pt x="288" y="507"/>
                    </a:lnTo>
                    <a:lnTo>
                      <a:pt x="159" y="441"/>
                    </a:lnTo>
                    <a:lnTo>
                      <a:pt x="103" y="536"/>
                    </a:lnTo>
                    <a:lnTo>
                      <a:pt x="224" y="616"/>
                    </a:lnTo>
                    <a:lnTo>
                      <a:pt x="205" y="658"/>
                    </a:lnTo>
                    <a:lnTo>
                      <a:pt x="189" y="700"/>
                    </a:lnTo>
                    <a:lnTo>
                      <a:pt x="48" y="671"/>
                    </a:lnTo>
                    <a:lnTo>
                      <a:pt x="19" y="778"/>
                    </a:lnTo>
                    <a:lnTo>
                      <a:pt x="156" y="824"/>
                    </a:lnTo>
                    <a:lnTo>
                      <a:pt x="148" y="869"/>
                    </a:lnTo>
                    <a:lnTo>
                      <a:pt x="144" y="914"/>
                    </a:lnTo>
                    <a:lnTo>
                      <a:pt x="0" y="923"/>
                    </a:lnTo>
                    <a:lnTo>
                      <a:pt x="0" y="1034"/>
                    </a:lnTo>
                    <a:lnTo>
                      <a:pt x="144" y="1041"/>
                    </a:lnTo>
                    <a:lnTo>
                      <a:pt x="148" y="1088"/>
                    </a:lnTo>
                    <a:lnTo>
                      <a:pt x="156" y="1133"/>
                    </a:lnTo>
                    <a:lnTo>
                      <a:pt x="19" y="1178"/>
                    </a:lnTo>
                    <a:lnTo>
                      <a:pt x="48" y="1284"/>
                    </a:lnTo>
                    <a:lnTo>
                      <a:pt x="189" y="1255"/>
                    </a:lnTo>
                    <a:lnTo>
                      <a:pt x="205" y="1299"/>
                    </a:lnTo>
                    <a:lnTo>
                      <a:pt x="224" y="1341"/>
                    </a:lnTo>
                    <a:lnTo>
                      <a:pt x="103" y="1420"/>
                    </a:lnTo>
                    <a:lnTo>
                      <a:pt x="159" y="1514"/>
                    </a:lnTo>
                    <a:lnTo>
                      <a:pt x="287" y="1450"/>
                    </a:lnTo>
                    <a:lnTo>
                      <a:pt x="314" y="1488"/>
                    </a:lnTo>
                    <a:lnTo>
                      <a:pt x="343" y="1523"/>
                    </a:lnTo>
                    <a:lnTo>
                      <a:pt x="247" y="1631"/>
                    </a:lnTo>
                    <a:lnTo>
                      <a:pt x="326" y="1710"/>
                    </a:lnTo>
                    <a:lnTo>
                      <a:pt x="434" y="1613"/>
                    </a:lnTo>
                    <a:lnTo>
                      <a:pt x="469" y="1643"/>
                    </a:lnTo>
                    <a:lnTo>
                      <a:pt x="506" y="1670"/>
                    </a:lnTo>
                    <a:lnTo>
                      <a:pt x="441" y="1798"/>
                    </a:lnTo>
                    <a:lnTo>
                      <a:pt x="537" y="1854"/>
                    </a:lnTo>
                    <a:lnTo>
                      <a:pt x="616" y="1733"/>
                    </a:lnTo>
                    <a:lnTo>
                      <a:pt x="658" y="1752"/>
                    </a:lnTo>
                    <a:lnTo>
                      <a:pt x="702" y="1768"/>
                    </a:lnTo>
                    <a:lnTo>
                      <a:pt x="671" y="1909"/>
                    </a:lnTo>
                    <a:lnTo>
                      <a:pt x="779" y="1937"/>
                    </a:lnTo>
                    <a:lnTo>
                      <a:pt x="824" y="1801"/>
                    </a:lnTo>
                    <a:lnTo>
                      <a:pt x="869" y="1809"/>
                    </a:lnTo>
                    <a:lnTo>
                      <a:pt x="914" y="1813"/>
                    </a:lnTo>
                    <a:lnTo>
                      <a:pt x="923" y="1957"/>
                    </a:lnTo>
                    <a:lnTo>
                      <a:pt x="1033" y="1957"/>
                    </a:lnTo>
                    <a:lnTo>
                      <a:pt x="1041" y="1813"/>
                    </a:lnTo>
                    <a:lnTo>
                      <a:pt x="1087" y="1809"/>
                    </a:lnTo>
                    <a:lnTo>
                      <a:pt x="1132" y="1801"/>
                    </a:lnTo>
                    <a:lnTo>
                      <a:pt x="1178" y="1937"/>
                    </a:lnTo>
                    <a:lnTo>
                      <a:pt x="1285" y="1909"/>
                    </a:lnTo>
                    <a:lnTo>
                      <a:pt x="1255" y="1769"/>
                    </a:lnTo>
                    <a:lnTo>
                      <a:pt x="1298" y="1752"/>
                    </a:lnTo>
                    <a:lnTo>
                      <a:pt x="1341" y="1733"/>
                    </a:lnTo>
                    <a:lnTo>
                      <a:pt x="1419" y="1854"/>
                    </a:lnTo>
                    <a:lnTo>
                      <a:pt x="1515" y="1798"/>
                    </a:lnTo>
                    <a:lnTo>
                      <a:pt x="1450" y="1670"/>
                    </a:lnTo>
                    <a:lnTo>
                      <a:pt x="1488" y="1643"/>
                    </a:lnTo>
                    <a:lnTo>
                      <a:pt x="1524" y="1613"/>
                    </a:lnTo>
                    <a:lnTo>
                      <a:pt x="1630" y="1710"/>
                    </a:lnTo>
                    <a:lnTo>
                      <a:pt x="1709" y="1631"/>
                    </a:lnTo>
                    <a:lnTo>
                      <a:pt x="1613" y="1523"/>
                    </a:lnTo>
                    <a:lnTo>
                      <a:pt x="1642" y="1488"/>
                    </a:lnTo>
                    <a:lnTo>
                      <a:pt x="1670" y="1450"/>
                    </a:lnTo>
                    <a:lnTo>
                      <a:pt x="1798" y="1514"/>
                    </a:lnTo>
                    <a:lnTo>
                      <a:pt x="1853" y="1420"/>
                    </a:lnTo>
                    <a:lnTo>
                      <a:pt x="1732" y="1341"/>
                    </a:lnTo>
                    <a:lnTo>
                      <a:pt x="1751" y="1299"/>
                    </a:lnTo>
                    <a:lnTo>
                      <a:pt x="1768" y="1255"/>
                    </a:lnTo>
                    <a:lnTo>
                      <a:pt x="1908" y="1284"/>
                    </a:lnTo>
                    <a:lnTo>
                      <a:pt x="1937" y="1178"/>
                    </a:lnTo>
                    <a:lnTo>
                      <a:pt x="1801" y="1133"/>
                    </a:lnTo>
                    <a:lnTo>
                      <a:pt x="1808" y="1088"/>
                    </a:lnTo>
                    <a:lnTo>
                      <a:pt x="1812" y="1041"/>
                    </a:lnTo>
                    <a:lnTo>
                      <a:pt x="1956" y="1034"/>
                    </a:lnTo>
                  </a:path>
                </a:pathLst>
              </a:custGeom>
              <a:solidFill>
                <a:schemeClr val="accent3"/>
              </a:solidFill>
              <a:ln w="9525">
                <a:prstDash val="solid"/>
                <a:round/>
                <a:headEnd/>
                <a:tailEnd/>
              </a:ln>
              <a:effectLst/>
              <a:scene3d>
                <a:camera prst="legacyPerspectiveFront">
                  <a:rot lat="20099999" lon="1500000" rev="0"/>
                </a:camera>
                <a:lightRig rig="legacyFlat4" dir="b"/>
              </a:scene3d>
              <a:sp3d extrusionH="608000" prstMaterial="legacyMatte">
                <a:bevelT w="13500" h="13500" prst="angle"/>
                <a:bevelB w="13500" h="13500" prst="angle"/>
                <a:extrusionClr>
                  <a:schemeClr val="accent3">
                    <a:lumMod val="75000"/>
                  </a:schemeClr>
                </a:extrusionClr>
                <a:contourClr>
                  <a:srgbClr val="666699"/>
                </a:contourClr>
              </a:sp3d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flatTx/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89" name="Oval 88"/>
              <p:cNvSpPr>
                <a:spLocks noChangeArrowheads="1"/>
              </p:cNvSpPr>
              <p:nvPr/>
            </p:nvSpPr>
            <p:spPr bwMode="gray">
              <a:xfrm rot="2506802">
                <a:off x="2663" y="1839"/>
                <a:ext cx="1008" cy="1248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0" name="Oval 89"/>
              <p:cNvSpPr>
                <a:spLocks noChangeArrowheads="1"/>
              </p:cNvSpPr>
              <p:nvPr/>
            </p:nvSpPr>
            <p:spPr bwMode="gray">
              <a:xfrm rot="2506802">
                <a:off x="2837" y="1961"/>
                <a:ext cx="797" cy="11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1891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/>
          <p:cNvSpPr txBox="1"/>
          <p:nvPr/>
        </p:nvSpPr>
        <p:spPr>
          <a:xfrm>
            <a:off x="1006978" y="846271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7" name="Rectangle 66"/>
          <p:cNvSpPr>
            <a:spLocks noChangeArrowheads="1"/>
          </p:cNvSpPr>
          <p:nvPr/>
        </p:nvSpPr>
        <p:spPr bwMode="auto">
          <a:xfrm>
            <a:off x="1006978" y="1309005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8" name="Oval 67"/>
          <p:cNvSpPr/>
          <p:nvPr/>
        </p:nvSpPr>
        <p:spPr>
          <a:xfrm>
            <a:off x="1084615" y="2062345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5786" y="2275705"/>
            <a:ext cx="304800" cy="304800"/>
          </a:xfrm>
          <a:prstGeom prst="rect">
            <a:avLst/>
          </a:prstGeom>
        </p:spPr>
      </p:pic>
      <p:sp>
        <p:nvSpPr>
          <p:cNvPr id="70" name="Oval 69"/>
          <p:cNvSpPr/>
          <p:nvPr/>
        </p:nvSpPr>
        <p:spPr>
          <a:xfrm>
            <a:off x="1084615" y="3050402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1084615" y="4038978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1084615" y="5024571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3" name="Picture 7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5786" y="3263762"/>
            <a:ext cx="304800" cy="304800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7975" y="4252338"/>
            <a:ext cx="304800" cy="304800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7975" y="5255403"/>
            <a:ext cx="304800" cy="304800"/>
          </a:xfrm>
          <a:prstGeom prst="rect">
            <a:avLst/>
          </a:prstGeom>
        </p:spPr>
      </p:pic>
      <p:sp>
        <p:nvSpPr>
          <p:cNvPr id="76" name="TextBox 75"/>
          <p:cNvSpPr txBox="1"/>
          <p:nvPr/>
        </p:nvSpPr>
        <p:spPr>
          <a:xfrm>
            <a:off x="1831757" y="206234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7" name="Rectangle 76"/>
          <p:cNvSpPr>
            <a:spLocks noChangeArrowheads="1"/>
          </p:cNvSpPr>
          <p:nvPr/>
        </p:nvSpPr>
        <p:spPr bwMode="auto">
          <a:xfrm>
            <a:off x="1831756" y="229659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831757" y="305040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9" name="Rectangle 78"/>
          <p:cNvSpPr>
            <a:spLocks noChangeArrowheads="1"/>
          </p:cNvSpPr>
          <p:nvPr/>
        </p:nvSpPr>
        <p:spPr bwMode="auto">
          <a:xfrm>
            <a:off x="1831756" y="328465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1816135" y="403599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81" name="Rectangle 80"/>
          <p:cNvSpPr>
            <a:spLocks noChangeArrowheads="1"/>
          </p:cNvSpPr>
          <p:nvPr/>
        </p:nvSpPr>
        <p:spPr bwMode="auto">
          <a:xfrm>
            <a:off x="1816134" y="427024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1831757" y="498592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83" name="Rectangle 82"/>
          <p:cNvSpPr>
            <a:spLocks noChangeArrowheads="1"/>
          </p:cNvSpPr>
          <p:nvPr/>
        </p:nvSpPr>
        <p:spPr bwMode="auto">
          <a:xfrm>
            <a:off x="1831756" y="522018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6749007" y="545501"/>
            <a:ext cx="4560223" cy="6101921"/>
            <a:chOff x="4316358" y="1047705"/>
            <a:chExt cx="3559285" cy="4762591"/>
          </a:xfrm>
        </p:grpSpPr>
        <p:sp>
          <p:nvSpPr>
            <p:cNvPr id="41" name="Freeform 40"/>
            <p:cNvSpPr>
              <a:spLocks/>
            </p:cNvSpPr>
            <p:nvPr/>
          </p:nvSpPr>
          <p:spPr bwMode="auto">
            <a:xfrm rot="1800000">
              <a:off x="6226813" y="1671311"/>
              <a:ext cx="1072698" cy="1212826"/>
            </a:xfrm>
            <a:custGeom>
              <a:avLst/>
              <a:gdLst>
                <a:gd name="T0" fmla="*/ 160 w 280"/>
                <a:gd name="T1" fmla="*/ 203 h 318"/>
                <a:gd name="T2" fmla="*/ 280 w 280"/>
                <a:gd name="T3" fmla="*/ 203 h 318"/>
                <a:gd name="T4" fmla="*/ 239 w 280"/>
                <a:gd name="T5" fmla="*/ 0 h 318"/>
                <a:gd name="T6" fmla="*/ 40 w 280"/>
                <a:gd name="T7" fmla="*/ 0 h 318"/>
                <a:gd name="T8" fmla="*/ 0 w 280"/>
                <a:gd name="T9" fmla="*/ 201 h 318"/>
                <a:gd name="T10" fmla="*/ 120 w 280"/>
                <a:gd name="T11" fmla="*/ 201 h 318"/>
                <a:gd name="T12" fmla="*/ 127 w 280"/>
                <a:gd name="T13" fmla="*/ 208 h 318"/>
                <a:gd name="T14" fmla="*/ 127 w 280"/>
                <a:gd name="T15" fmla="*/ 246 h 318"/>
                <a:gd name="T16" fmla="*/ 124 w 280"/>
                <a:gd name="T17" fmla="*/ 252 h 318"/>
                <a:gd name="T18" fmla="*/ 102 w 280"/>
                <a:gd name="T19" fmla="*/ 283 h 318"/>
                <a:gd name="T20" fmla="*/ 138 w 280"/>
                <a:gd name="T21" fmla="*/ 318 h 318"/>
                <a:gd name="T22" fmla="*/ 183 w 280"/>
                <a:gd name="T23" fmla="*/ 287 h 318"/>
                <a:gd name="T24" fmla="*/ 156 w 280"/>
                <a:gd name="T25" fmla="*/ 251 h 318"/>
                <a:gd name="T26" fmla="*/ 151 w 280"/>
                <a:gd name="T27" fmla="*/ 244 h 318"/>
                <a:gd name="T28" fmla="*/ 152 w 280"/>
                <a:gd name="T29" fmla="*/ 210 h 318"/>
                <a:gd name="T30" fmla="*/ 160 w 280"/>
                <a:gd name="T31" fmla="*/ 20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0" h="318">
                  <a:moveTo>
                    <a:pt x="160" y="203"/>
                  </a:moveTo>
                  <a:cubicBezTo>
                    <a:pt x="280" y="203"/>
                    <a:pt x="280" y="203"/>
                    <a:pt x="280" y="203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20" y="201"/>
                    <a:pt x="120" y="201"/>
                    <a:pt x="120" y="201"/>
                  </a:cubicBezTo>
                  <a:cubicBezTo>
                    <a:pt x="124" y="201"/>
                    <a:pt x="127" y="204"/>
                    <a:pt x="127" y="208"/>
                  </a:cubicBezTo>
                  <a:cubicBezTo>
                    <a:pt x="127" y="246"/>
                    <a:pt x="127" y="246"/>
                    <a:pt x="127" y="246"/>
                  </a:cubicBezTo>
                  <a:cubicBezTo>
                    <a:pt x="127" y="249"/>
                    <a:pt x="126" y="251"/>
                    <a:pt x="124" y="252"/>
                  </a:cubicBezTo>
                  <a:cubicBezTo>
                    <a:pt x="118" y="256"/>
                    <a:pt x="102" y="270"/>
                    <a:pt x="102" y="283"/>
                  </a:cubicBezTo>
                  <a:cubicBezTo>
                    <a:pt x="102" y="300"/>
                    <a:pt x="115" y="318"/>
                    <a:pt x="138" y="318"/>
                  </a:cubicBezTo>
                  <a:cubicBezTo>
                    <a:pt x="163" y="318"/>
                    <a:pt x="182" y="304"/>
                    <a:pt x="183" y="287"/>
                  </a:cubicBezTo>
                  <a:cubicBezTo>
                    <a:pt x="184" y="261"/>
                    <a:pt x="157" y="251"/>
                    <a:pt x="156" y="251"/>
                  </a:cubicBezTo>
                  <a:cubicBezTo>
                    <a:pt x="153" y="250"/>
                    <a:pt x="151" y="247"/>
                    <a:pt x="151" y="244"/>
                  </a:cubicBezTo>
                  <a:cubicBezTo>
                    <a:pt x="152" y="210"/>
                    <a:pt x="152" y="210"/>
                    <a:pt x="152" y="210"/>
                  </a:cubicBezTo>
                  <a:cubicBezTo>
                    <a:pt x="153" y="206"/>
                    <a:pt x="156" y="203"/>
                    <a:pt x="160" y="2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 sz="240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 rot="1800000">
              <a:off x="4316358" y="4342987"/>
              <a:ext cx="1665420" cy="1467309"/>
            </a:xfrm>
            <a:custGeom>
              <a:avLst/>
              <a:gdLst>
                <a:gd name="T0" fmla="*/ 315 w 435"/>
                <a:gd name="T1" fmla="*/ 110 h 385"/>
                <a:gd name="T2" fmla="*/ 315 w 435"/>
                <a:gd name="T3" fmla="*/ 135 h 385"/>
                <a:gd name="T4" fmla="*/ 347 w 435"/>
                <a:gd name="T5" fmla="*/ 188 h 385"/>
                <a:gd name="T6" fmla="*/ 287 w 435"/>
                <a:gd name="T7" fmla="*/ 229 h 385"/>
                <a:gd name="T8" fmla="*/ 247 w 435"/>
                <a:gd name="T9" fmla="*/ 214 h 385"/>
                <a:gd name="T10" fmla="*/ 235 w 435"/>
                <a:gd name="T11" fmla="*/ 181 h 385"/>
                <a:gd name="T12" fmla="*/ 262 w 435"/>
                <a:gd name="T13" fmla="*/ 139 h 385"/>
                <a:gd name="T14" fmla="*/ 262 w 435"/>
                <a:gd name="T15" fmla="*/ 112 h 385"/>
                <a:gd name="T16" fmla="*/ 196 w 435"/>
                <a:gd name="T17" fmla="*/ 112 h 385"/>
                <a:gd name="T18" fmla="*/ 196 w 435"/>
                <a:gd name="T19" fmla="*/ 112 h 385"/>
                <a:gd name="T20" fmla="*/ 109 w 435"/>
                <a:gd name="T21" fmla="*/ 112 h 385"/>
                <a:gd name="T22" fmla="*/ 109 w 435"/>
                <a:gd name="T23" fmla="*/ 68 h 385"/>
                <a:gd name="T24" fmla="*/ 116 w 435"/>
                <a:gd name="T25" fmla="*/ 64 h 385"/>
                <a:gd name="T26" fmla="*/ 138 w 435"/>
                <a:gd name="T27" fmla="*/ 28 h 385"/>
                <a:gd name="T28" fmla="*/ 95 w 435"/>
                <a:gd name="T29" fmla="*/ 0 h 385"/>
                <a:gd name="T30" fmla="*/ 61 w 435"/>
                <a:gd name="T31" fmla="*/ 9 h 385"/>
                <a:gd name="T32" fmla="*/ 55 w 435"/>
                <a:gd name="T33" fmla="*/ 30 h 385"/>
                <a:gd name="T34" fmla="*/ 75 w 435"/>
                <a:gd name="T35" fmla="*/ 62 h 385"/>
                <a:gd name="T36" fmla="*/ 83 w 435"/>
                <a:gd name="T37" fmla="*/ 66 h 385"/>
                <a:gd name="T38" fmla="*/ 83 w 435"/>
                <a:gd name="T39" fmla="*/ 113 h 385"/>
                <a:gd name="T40" fmla="*/ 0 w 435"/>
                <a:gd name="T41" fmla="*/ 113 h 385"/>
                <a:gd name="T42" fmla="*/ 189 w 435"/>
                <a:gd name="T43" fmla="*/ 365 h 385"/>
                <a:gd name="T44" fmla="*/ 244 w 435"/>
                <a:gd name="T45" fmla="*/ 365 h 385"/>
                <a:gd name="T46" fmla="*/ 435 w 435"/>
                <a:gd name="T47" fmla="*/ 110 h 385"/>
                <a:gd name="T48" fmla="*/ 315 w 435"/>
                <a:gd name="T49" fmla="*/ 11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35" h="385">
                  <a:moveTo>
                    <a:pt x="315" y="110"/>
                  </a:moveTo>
                  <a:cubicBezTo>
                    <a:pt x="315" y="135"/>
                    <a:pt x="315" y="135"/>
                    <a:pt x="315" y="135"/>
                  </a:cubicBezTo>
                  <a:cubicBezTo>
                    <a:pt x="324" y="142"/>
                    <a:pt x="349" y="161"/>
                    <a:pt x="347" y="188"/>
                  </a:cubicBezTo>
                  <a:cubicBezTo>
                    <a:pt x="345" y="214"/>
                    <a:pt x="323" y="229"/>
                    <a:pt x="287" y="229"/>
                  </a:cubicBezTo>
                  <a:cubicBezTo>
                    <a:pt x="270" y="229"/>
                    <a:pt x="257" y="224"/>
                    <a:pt x="247" y="214"/>
                  </a:cubicBezTo>
                  <a:cubicBezTo>
                    <a:pt x="239" y="205"/>
                    <a:pt x="235" y="193"/>
                    <a:pt x="235" y="181"/>
                  </a:cubicBezTo>
                  <a:cubicBezTo>
                    <a:pt x="236" y="163"/>
                    <a:pt x="255" y="145"/>
                    <a:pt x="262" y="139"/>
                  </a:cubicBezTo>
                  <a:cubicBezTo>
                    <a:pt x="262" y="112"/>
                    <a:pt x="262" y="112"/>
                    <a:pt x="262" y="112"/>
                  </a:cubicBezTo>
                  <a:cubicBezTo>
                    <a:pt x="196" y="112"/>
                    <a:pt x="196" y="112"/>
                    <a:pt x="196" y="112"/>
                  </a:cubicBezTo>
                  <a:cubicBezTo>
                    <a:pt x="196" y="112"/>
                    <a:pt x="196" y="112"/>
                    <a:pt x="196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24" y="60"/>
                    <a:pt x="138" y="49"/>
                    <a:pt x="138" y="28"/>
                  </a:cubicBezTo>
                  <a:cubicBezTo>
                    <a:pt x="137" y="8"/>
                    <a:pt x="125" y="0"/>
                    <a:pt x="95" y="0"/>
                  </a:cubicBezTo>
                  <a:cubicBezTo>
                    <a:pt x="79" y="0"/>
                    <a:pt x="68" y="3"/>
                    <a:pt x="61" y="9"/>
                  </a:cubicBezTo>
                  <a:cubicBezTo>
                    <a:pt x="57" y="14"/>
                    <a:pt x="55" y="21"/>
                    <a:pt x="55" y="30"/>
                  </a:cubicBezTo>
                  <a:cubicBezTo>
                    <a:pt x="56" y="51"/>
                    <a:pt x="70" y="60"/>
                    <a:pt x="75" y="62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89" y="365"/>
                    <a:pt x="189" y="365"/>
                    <a:pt x="189" y="365"/>
                  </a:cubicBezTo>
                  <a:cubicBezTo>
                    <a:pt x="204" y="385"/>
                    <a:pt x="229" y="385"/>
                    <a:pt x="244" y="365"/>
                  </a:cubicBezTo>
                  <a:cubicBezTo>
                    <a:pt x="435" y="110"/>
                    <a:pt x="435" y="110"/>
                    <a:pt x="435" y="110"/>
                  </a:cubicBezTo>
                  <a:lnTo>
                    <a:pt x="315" y="11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 sz="240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 rot="1800000">
              <a:off x="6669260" y="1047705"/>
              <a:ext cx="1206383" cy="686141"/>
            </a:xfrm>
            <a:custGeom>
              <a:avLst/>
              <a:gdLst>
                <a:gd name="T0" fmla="*/ 315 w 315"/>
                <a:gd name="T1" fmla="*/ 135 h 180"/>
                <a:gd name="T2" fmla="*/ 276 w 315"/>
                <a:gd name="T3" fmla="*/ 180 h 180"/>
                <a:gd name="T4" fmla="*/ 39 w 315"/>
                <a:gd name="T5" fmla="*/ 180 h 180"/>
                <a:gd name="T6" fmla="*/ 0 w 315"/>
                <a:gd name="T7" fmla="*/ 135 h 180"/>
                <a:gd name="T8" fmla="*/ 0 w 315"/>
                <a:gd name="T9" fmla="*/ 45 h 180"/>
                <a:gd name="T10" fmla="*/ 39 w 315"/>
                <a:gd name="T11" fmla="*/ 0 h 180"/>
                <a:gd name="T12" fmla="*/ 276 w 315"/>
                <a:gd name="T13" fmla="*/ 0 h 180"/>
                <a:gd name="T14" fmla="*/ 315 w 315"/>
                <a:gd name="T15" fmla="*/ 45 h 180"/>
                <a:gd name="T16" fmla="*/ 315 w 315"/>
                <a:gd name="T17" fmla="*/ 13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5" h="180">
                  <a:moveTo>
                    <a:pt x="315" y="135"/>
                  </a:moveTo>
                  <a:cubicBezTo>
                    <a:pt x="315" y="160"/>
                    <a:pt x="297" y="180"/>
                    <a:pt x="276" y="180"/>
                  </a:cubicBezTo>
                  <a:cubicBezTo>
                    <a:pt x="39" y="180"/>
                    <a:pt x="39" y="180"/>
                    <a:pt x="39" y="180"/>
                  </a:cubicBezTo>
                  <a:cubicBezTo>
                    <a:pt x="18" y="180"/>
                    <a:pt x="0" y="160"/>
                    <a:pt x="0" y="13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18" y="0"/>
                    <a:pt x="39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97" y="0"/>
                    <a:pt x="315" y="20"/>
                    <a:pt x="315" y="45"/>
                  </a:cubicBezTo>
                  <a:lnTo>
                    <a:pt x="315" y="13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 sz="240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 rot="1800000">
              <a:off x="6222236" y="2578005"/>
              <a:ext cx="850427" cy="1391608"/>
            </a:xfrm>
            <a:custGeom>
              <a:avLst/>
              <a:gdLst>
                <a:gd name="T0" fmla="*/ 150 w 222"/>
                <a:gd name="T1" fmla="*/ 0 h 365"/>
                <a:gd name="T2" fmla="*/ 34 w 222"/>
                <a:gd name="T3" fmla="*/ 0 h 365"/>
                <a:gd name="T4" fmla="*/ 34 w 222"/>
                <a:gd name="T5" fmla="*/ 21 h 365"/>
                <a:gd name="T6" fmla="*/ 65 w 222"/>
                <a:gd name="T7" fmla="*/ 70 h 365"/>
                <a:gd name="T8" fmla="*/ 5 w 222"/>
                <a:gd name="T9" fmla="*/ 115 h 365"/>
                <a:gd name="T10" fmla="*/ 2 w 222"/>
                <a:gd name="T11" fmla="*/ 115 h 365"/>
                <a:gd name="T12" fmla="*/ 2 w 222"/>
                <a:gd name="T13" fmla="*/ 221 h 365"/>
                <a:gd name="T14" fmla="*/ 25 w 222"/>
                <a:gd name="T15" fmla="*/ 222 h 365"/>
                <a:gd name="T16" fmla="*/ 73 w 222"/>
                <a:gd name="T17" fmla="*/ 191 h 365"/>
                <a:gd name="T18" fmla="*/ 117 w 222"/>
                <a:gd name="T19" fmla="*/ 250 h 365"/>
                <a:gd name="T20" fmla="*/ 68 w 222"/>
                <a:gd name="T21" fmla="*/ 300 h 365"/>
                <a:gd name="T22" fmla="*/ 28 w 222"/>
                <a:gd name="T23" fmla="*/ 275 h 365"/>
                <a:gd name="T24" fmla="*/ 0 w 222"/>
                <a:gd name="T25" fmla="*/ 275 h 365"/>
                <a:gd name="T26" fmla="*/ 0 w 222"/>
                <a:gd name="T27" fmla="*/ 365 h 365"/>
                <a:gd name="T28" fmla="*/ 222 w 222"/>
                <a:gd name="T29" fmla="*/ 365 h 365"/>
                <a:gd name="T30" fmla="*/ 150 w 222"/>
                <a:gd name="T31" fmla="*/ 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2" h="365">
                  <a:moveTo>
                    <a:pt x="150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44" y="26"/>
                    <a:pt x="66" y="41"/>
                    <a:pt x="65" y="70"/>
                  </a:cubicBezTo>
                  <a:cubicBezTo>
                    <a:pt x="64" y="95"/>
                    <a:pt x="38" y="115"/>
                    <a:pt x="5" y="115"/>
                  </a:cubicBezTo>
                  <a:cubicBezTo>
                    <a:pt x="4" y="115"/>
                    <a:pt x="3" y="115"/>
                    <a:pt x="2" y="115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25" y="222"/>
                    <a:pt x="25" y="222"/>
                    <a:pt x="25" y="222"/>
                  </a:cubicBezTo>
                  <a:cubicBezTo>
                    <a:pt x="31" y="209"/>
                    <a:pt x="47" y="190"/>
                    <a:pt x="73" y="191"/>
                  </a:cubicBezTo>
                  <a:cubicBezTo>
                    <a:pt x="98" y="191"/>
                    <a:pt x="117" y="217"/>
                    <a:pt x="117" y="250"/>
                  </a:cubicBezTo>
                  <a:cubicBezTo>
                    <a:pt x="117" y="282"/>
                    <a:pt x="92" y="300"/>
                    <a:pt x="68" y="300"/>
                  </a:cubicBezTo>
                  <a:cubicBezTo>
                    <a:pt x="49" y="300"/>
                    <a:pt x="33" y="282"/>
                    <a:pt x="28" y="275"/>
                  </a:cubicBezTo>
                  <a:cubicBezTo>
                    <a:pt x="0" y="275"/>
                    <a:pt x="0" y="275"/>
                    <a:pt x="0" y="275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222" y="365"/>
                    <a:pt x="222" y="365"/>
                    <a:pt x="222" y="365"/>
                  </a:cubicBezTo>
                  <a:lnTo>
                    <a:pt x="15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 sz="240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 rot="1800000">
              <a:off x="5507908" y="2256413"/>
              <a:ext cx="1195108" cy="1399663"/>
            </a:xfrm>
            <a:custGeom>
              <a:avLst/>
              <a:gdLst>
                <a:gd name="T0" fmla="*/ 248 w 312"/>
                <a:gd name="T1" fmla="*/ 268 h 367"/>
                <a:gd name="T2" fmla="*/ 277 w 312"/>
                <a:gd name="T3" fmla="*/ 287 h 367"/>
                <a:gd name="T4" fmla="*/ 312 w 312"/>
                <a:gd name="T5" fmla="*/ 252 h 367"/>
                <a:gd name="T6" fmla="*/ 281 w 312"/>
                <a:gd name="T7" fmla="*/ 207 h 367"/>
                <a:gd name="T8" fmla="*/ 280 w 312"/>
                <a:gd name="T9" fmla="*/ 207 h 367"/>
                <a:gd name="T10" fmla="*/ 247 w 312"/>
                <a:gd name="T11" fmla="*/ 230 h 367"/>
                <a:gd name="T12" fmla="*/ 243 w 312"/>
                <a:gd name="T13" fmla="*/ 239 h 367"/>
                <a:gd name="T14" fmla="*/ 197 w 312"/>
                <a:gd name="T15" fmla="*/ 237 h 367"/>
                <a:gd name="T16" fmla="*/ 197 w 312"/>
                <a:gd name="T17" fmla="*/ 114 h 367"/>
                <a:gd name="T18" fmla="*/ 163 w 312"/>
                <a:gd name="T19" fmla="*/ 67 h 367"/>
                <a:gd name="T20" fmla="*/ 188 w 312"/>
                <a:gd name="T21" fmla="*/ 26 h 367"/>
                <a:gd name="T22" fmla="*/ 188 w 312"/>
                <a:gd name="T23" fmla="*/ 0 h 367"/>
                <a:gd name="T24" fmla="*/ 73 w 312"/>
                <a:gd name="T25" fmla="*/ 0 h 367"/>
                <a:gd name="T26" fmla="*/ 0 w 312"/>
                <a:gd name="T27" fmla="*/ 367 h 367"/>
                <a:gd name="T28" fmla="*/ 195 w 312"/>
                <a:gd name="T29" fmla="*/ 367 h 367"/>
                <a:gd name="T30" fmla="*/ 195 w 312"/>
                <a:gd name="T31" fmla="*/ 262 h 367"/>
                <a:gd name="T32" fmla="*/ 244 w 312"/>
                <a:gd name="T33" fmla="*/ 262 h 367"/>
                <a:gd name="T34" fmla="*/ 248 w 312"/>
                <a:gd name="T35" fmla="*/ 26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2" h="367">
                  <a:moveTo>
                    <a:pt x="248" y="268"/>
                  </a:moveTo>
                  <a:cubicBezTo>
                    <a:pt x="255" y="277"/>
                    <a:pt x="267" y="287"/>
                    <a:pt x="277" y="287"/>
                  </a:cubicBezTo>
                  <a:cubicBezTo>
                    <a:pt x="291" y="287"/>
                    <a:pt x="312" y="278"/>
                    <a:pt x="312" y="252"/>
                  </a:cubicBezTo>
                  <a:cubicBezTo>
                    <a:pt x="312" y="227"/>
                    <a:pt x="299" y="208"/>
                    <a:pt x="281" y="207"/>
                  </a:cubicBezTo>
                  <a:cubicBezTo>
                    <a:pt x="281" y="207"/>
                    <a:pt x="281" y="207"/>
                    <a:pt x="280" y="207"/>
                  </a:cubicBezTo>
                  <a:cubicBezTo>
                    <a:pt x="259" y="207"/>
                    <a:pt x="249" y="226"/>
                    <a:pt x="247" y="230"/>
                  </a:cubicBezTo>
                  <a:cubicBezTo>
                    <a:pt x="243" y="239"/>
                    <a:pt x="243" y="239"/>
                    <a:pt x="243" y="239"/>
                  </a:cubicBezTo>
                  <a:cubicBezTo>
                    <a:pt x="197" y="237"/>
                    <a:pt x="197" y="237"/>
                    <a:pt x="197" y="237"/>
                  </a:cubicBezTo>
                  <a:cubicBezTo>
                    <a:pt x="197" y="114"/>
                    <a:pt x="197" y="114"/>
                    <a:pt x="197" y="114"/>
                  </a:cubicBezTo>
                  <a:cubicBezTo>
                    <a:pt x="175" y="107"/>
                    <a:pt x="163" y="87"/>
                    <a:pt x="163" y="67"/>
                  </a:cubicBezTo>
                  <a:cubicBezTo>
                    <a:pt x="163" y="48"/>
                    <a:pt x="181" y="32"/>
                    <a:pt x="188" y="26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0" y="367"/>
                    <a:pt x="0" y="367"/>
                    <a:pt x="0" y="367"/>
                  </a:cubicBezTo>
                  <a:cubicBezTo>
                    <a:pt x="195" y="367"/>
                    <a:pt x="195" y="367"/>
                    <a:pt x="195" y="367"/>
                  </a:cubicBezTo>
                  <a:cubicBezTo>
                    <a:pt x="195" y="262"/>
                    <a:pt x="195" y="262"/>
                    <a:pt x="195" y="262"/>
                  </a:cubicBezTo>
                  <a:cubicBezTo>
                    <a:pt x="244" y="262"/>
                    <a:pt x="244" y="262"/>
                    <a:pt x="244" y="262"/>
                  </a:cubicBezTo>
                  <a:lnTo>
                    <a:pt x="248" y="26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 sz="240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 rot="1800000">
              <a:off x="4679189" y="3367193"/>
              <a:ext cx="942236" cy="1201551"/>
            </a:xfrm>
            <a:custGeom>
              <a:avLst/>
              <a:gdLst>
                <a:gd name="T0" fmla="*/ 6 w 246"/>
                <a:gd name="T1" fmla="*/ 214 h 315"/>
                <a:gd name="T2" fmla="*/ 23 w 246"/>
                <a:gd name="T3" fmla="*/ 294 h 315"/>
                <a:gd name="T4" fmla="*/ 39 w 246"/>
                <a:gd name="T5" fmla="*/ 315 h 315"/>
                <a:gd name="T6" fmla="*/ 119 w 246"/>
                <a:gd name="T7" fmla="*/ 315 h 315"/>
                <a:gd name="T8" fmla="*/ 119 w 246"/>
                <a:gd name="T9" fmla="*/ 292 h 315"/>
                <a:gd name="T10" fmla="*/ 91 w 246"/>
                <a:gd name="T11" fmla="*/ 247 h 315"/>
                <a:gd name="T12" fmla="*/ 101 w 246"/>
                <a:gd name="T13" fmla="*/ 216 h 315"/>
                <a:gd name="T14" fmla="*/ 145 w 246"/>
                <a:gd name="T15" fmla="*/ 202 h 315"/>
                <a:gd name="T16" fmla="*/ 202 w 246"/>
                <a:gd name="T17" fmla="*/ 244 h 315"/>
                <a:gd name="T18" fmla="*/ 173 w 246"/>
                <a:gd name="T19" fmla="*/ 294 h 315"/>
                <a:gd name="T20" fmla="*/ 173 w 246"/>
                <a:gd name="T21" fmla="*/ 314 h 315"/>
                <a:gd name="T22" fmla="*/ 246 w 246"/>
                <a:gd name="T23" fmla="*/ 314 h 315"/>
                <a:gd name="T24" fmla="*/ 246 w 246"/>
                <a:gd name="T25" fmla="*/ 0 h 315"/>
                <a:gd name="T26" fmla="*/ 48 w 246"/>
                <a:gd name="T27" fmla="*/ 0 h 315"/>
                <a:gd name="T28" fmla="*/ 6 w 246"/>
                <a:gd name="T29" fmla="*/ 214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6" h="315">
                  <a:moveTo>
                    <a:pt x="6" y="214"/>
                  </a:moveTo>
                  <a:cubicBezTo>
                    <a:pt x="0" y="238"/>
                    <a:pt x="8" y="274"/>
                    <a:pt x="23" y="294"/>
                  </a:cubicBezTo>
                  <a:cubicBezTo>
                    <a:pt x="39" y="315"/>
                    <a:pt x="39" y="315"/>
                    <a:pt x="39" y="315"/>
                  </a:cubicBezTo>
                  <a:cubicBezTo>
                    <a:pt x="119" y="315"/>
                    <a:pt x="119" y="315"/>
                    <a:pt x="119" y="315"/>
                  </a:cubicBezTo>
                  <a:cubicBezTo>
                    <a:pt x="119" y="292"/>
                    <a:pt x="119" y="292"/>
                    <a:pt x="119" y="292"/>
                  </a:cubicBezTo>
                  <a:cubicBezTo>
                    <a:pt x="107" y="287"/>
                    <a:pt x="91" y="273"/>
                    <a:pt x="91" y="247"/>
                  </a:cubicBezTo>
                  <a:cubicBezTo>
                    <a:pt x="90" y="234"/>
                    <a:pt x="94" y="224"/>
                    <a:pt x="101" y="216"/>
                  </a:cubicBezTo>
                  <a:cubicBezTo>
                    <a:pt x="110" y="207"/>
                    <a:pt x="124" y="202"/>
                    <a:pt x="145" y="202"/>
                  </a:cubicBezTo>
                  <a:cubicBezTo>
                    <a:pt x="159" y="202"/>
                    <a:pt x="201" y="202"/>
                    <a:pt x="202" y="244"/>
                  </a:cubicBezTo>
                  <a:cubicBezTo>
                    <a:pt x="203" y="274"/>
                    <a:pt x="183" y="288"/>
                    <a:pt x="173" y="294"/>
                  </a:cubicBezTo>
                  <a:cubicBezTo>
                    <a:pt x="173" y="314"/>
                    <a:pt x="173" y="314"/>
                    <a:pt x="173" y="314"/>
                  </a:cubicBezTo>
                  <a:cubicBezTo>
                    <a:pt x="246" y="314"/>
                    <a:pt x="246" y="314"/>
                    <a:pt x="246" y="314"/>
                  </a:cubicBezTo>
                  <a:cubicBezTo>
                    <a:pt x="246" y="0"/>
                    <a:pt x="246" y="0"/>
                    <a:pt x="246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6" y="21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 sz="240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 rot="1800000">
              <a:off x="5422992" y="3859964"/>
              <a:ext cx="1042096" cy="1647704"/>
            </a:xfrm>
            <a:custGeom>
              <a:avLst/>
              <a:gdLst>
                <a:gd name="T0" fmla="*/ 98 w 272"/>
                <a:gd name="T1" fmla="*/ 313 h 432"/>
                <a:gd name="T2" fmla="*/ 236 w 272"/>
                <a:gd name="T3" fmla="*/ 313 h 432"/>
                <a:gd name="T4" fmla="*/ 250 w 272"/>
                <a:gd name="T5" fmla="*/ 294 h 432"/>
                <a:gd name="T6" fmla="*/ 267 w 272"/>
                <a:gd name="T7" fmla="*/ 214 h 432"/>
                <a:gd name="T8" fmla="*/ 225 w 272"/>
                <a:gd name="T9" fmla="*/ 0 h 432"/>
                <a:gd name="T10" fmla="*/ 0 w 272"/>
                <a:gd name="T11" fmla="*/ 0 h 432"/>
                <a:gd name="T12" fmla="*/ 0 w 272"/>
                <a:gd name="T13" fmla="*/ 315 h 432"/>
                <a:gd name="T14" fmla="*/ 59 w 272"/>
                <a:gd name="T15" fmla="*/ 315 h 432"/>
                <a:gd name="T16" fmla="*/ 67 w 272"/>
                <a:gd name="T17" fmla="*/ 322 h 432"/>
                <a:gd name="T18" fmla="*/ 67 w 272"/>
                <a:gd name="T19" fmla="*/ 359 h 432"/>
                <a:gd name="T20" fmla="*/ 64 w 272"/>
                <a:gd name="T21" fmla="*/ 365 h 432"/>
                <a:gd name="T22" fmla="*/ 40 w 272"/>
                <a:gd name="T23" fmla="*/ 399 h 432"/>
                <a:gd name="T24" fmla="*/ 48 w 272"/>
                <a:gd name="T25" fmla="*/ 421 h 432"/>
                <a:gd name="T26" fmla="*/ 77 w 272"/>
                <a:gd name="T27" fmla="*/ 432 h 432"/>
                <a:gd name="T28" fmla="*/ 122 w 272"/>
                <a:gd name="T29" fmla="*/ 404 h 432"/>
                <a:gd name="T30" fmla="*/ 94 w 272"/>
                <a:gd name="T31" fmla="*/ 362 h 432"/>
                <a:gd name="T32" fmla="*/ 91 w 272"/>
                <a:gd name="T33" fmla="*/ 356 h 432"/>
                <a:gd name="T34" fmla="*/ 91 w 272"/>
                <a:gd name="T35" fmla="*/ 320 h 432"/>
                <a:gd name="T36" fmla="*/ 98 w 272"/>
                <a:gd name="T37" fmla="*/ 313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2" h="432">
                  <a:moveTo>
                    <a:pt x="98" y="313"/>
                  </a:moveTo>
                  <a:cubicBezTo>
                    <a:pt x="236" y="313"/>
                    <a:pt x="236" y="313"/>
                    <a:pt x="236" y="313"/>
                  </a:cubicBezTo>
                  <a:cubicBezTo>
                    <a:pt x="250" y="294"/>
                    <a:pt x="250" y="294"/>
                    <a:pt x="250" y="294"/>
                  </a:cubicBezTo>
                  <a:cubicBezTo>
                    <a:pt x="265" y="274"/>
                    <a:pt x="272" y="238"/>
                    <a:pt x="267" y="214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5"/>
                    <a:pt x="0" y="315"/>
                    <a:pt x="0" y="315"/>
                  </a:cubicBezTo>
                  <a:cubicBezTo>
                    <a:pt x="59" y="315"/>
                    <a:pt x="59" y="315"/>
                    <a:pt x="59" y="315"/>
                  </a:cubicBezTo>
                  <a:cubicBezTo>
                    <a:pt x="63" y="315"/>
                    <a:pt x="67" y="318"/>
                    <a:pt x="67" y="322"/>
                  </a:cubicBezTo>
                  <a:cubicBezTo>
                    <a:pt x="67" y="359"/>
                    <a:pt x="67" y="359"/>
                    <a:pt x="67" y="359"/>
                  </a:cubicBezTo>
                  <a:cubicBezTo>
                    <a:pt x="67" y="361"/>
                    <a:pt x="66" y="364"/>
                    <a:pt x="64" y="365"/>
                  </a:cubicBezTo>
                  <a:cubicBezTo>
                    <a:pt x="58" y="370"/>
                    <a:pt x="40" y="386"/>
                    <a:pt x="40" y="399"/>
                  </a:cubicBezTo>
                  <a:cubicBezTo>
                    <a:pt x="39" y="407"/>
                    <a:pt x="42" y="415"/>
                    <a:pt x="48" y="421"/>
                  </a:cubicBezTo>
                  <a:cubicBezTo>
                    <a:pt x="54" y="428"/>
                    <a:pt x="64" y="432"/>
                    <a:pt x="77" y="432"/>
                  </a:cubicBezTo>
                  <a:cubicBezTo>
                    <a:pt x="93" y="432"/>
                    <a:pt x="120" y="428"/>
                    <a:pt x="122" y="404"/>
                  </a:cubicBezTo>
                  <a:cubicBezTo>
                    <a:pt x="124" y="381"/>
                    <a:pt x="95" y="363"/>
                    <a:pt x="94" y="362"/>
                  </a:cubicBezTo>
                  <a:cubicBezTo>
                    <a:pt x="92" y="361"/>
                    <a:pt x="91" y="359"/>
                    <a:pt x="91" y="356"/>
                  </a:cubicBezTo>
                  <a:cubicBezTo>
                    <a:pt x="91" y="320"/>
                    <a:pt x="91" y="320"/>
                    <a:pt x="91" y="320"/>
                  </a:cubicBezTo>
                  <a:cubicBezTo>
                    <a:pt x="91" y="316"/>
                    <a:pt x="94" y="313"/>
                    <a:pt x="98" y="31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 sz="240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 rot="1800000">
              <a:off x="5160229" y="1124050"/>
              <a:ext cx="1039898" cy="2221219"/>
            </a:xfrm>
            <a:custGeom>
              <a:avLst/>
              <a:gdLst>
                <a:gd name="T0" fmla="*/ 6 w 50"/>
                <a:gd name="T1" fmla="*/ 59 h 110"/>
                <a:gd name="T2" fmla="*/ 1 w 50"/>
                <a:gd name="T3" fmla="*/ 73 h 110"/>
                <a:gd name="T4" fmla="*/ 0 w 50"/>
                <a:gd name="T5" fmla="*/ 104 h 110"/>
                <a:gd name="T6" fmla="*/ 6 w 50"/>
                <a:gd name="T7" fmla="*/ 108 h 110"/>
                <a:gd name="T8" fmla="*/ 23 w 50"/>
                <a:gd name="T9" fmla="*/ 97 h 110"/>
                <a:gd name="T10" fmla="*/ 31 w 50"/>
                <a:gd name="T11" fmla="*/ 85 h 110"/>
                <a:gd name="T12" fmla="*/ 49 w 50"/>
                <a:gd name="T13" fmla="*/ 5 h 110"/>
                <a:gd name="T14" fmla="*/ 46 w 50"/>
                <a:gd name="T15" fmla="*/ 4 h 110"/>
                <a:gd name="T16" fmla="*/ 6 w 50"/>
                <a:gd name="T17" fmla="*/ 5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110">
                  <a:moveTo>
                    <a:pt x="6" y="59"/>
                  </a:moveTo>
                  <a:cubicBezTo>
                    <a:pt x="4" y="62"/>
                    <a:pt x="1" y="69"/>
                    <a:pt x="1" y="73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8"/>
                    <a:pt x="3" y="110"/>
                    <a:pt x="6" y="108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26" y="95"/>
                    <a:pt x="30" y="90"/>
                    <a:pt x="31" y="8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0" y="1"/>
                    <a:pt x="48" y="0"/>
                    <a:pt x="46" y="4"/>
                  </a:cubicBezTo>
                  <a:lnTo>
                    <a:pt x="6" y="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 sz="2400"/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3718" y="5375350"/>
            <a:ext cx="304800" cy="3048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15890" y="3982300"/>
            <a:ext cx="304800" cy="3048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85531" y="4724138"/>
            <a:ext cx="304800" cy="30480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5703" y="2872349"/>
            <a:ext cx="304800" cy="3048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92425" y="3044840"/>
            <a:ext cx="304800" cy="3048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58495" y="1749139"/>
            <a:ext cx="304800" cy="304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170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>
            <a:grpSpLocks noChangeAspect="1"/>
          </p:cNvGrpSpPr>
          <p:nvPr/>
        </p:nvGrpSpPr>
        <p:grpSpPr bwMode="auto">
          <a:xfrm>
            <a:off x="4755819" y="898579"/>
            <a:ext cx="2680362" cy="5314513"/>
            <a:chOff x="2821" y="392"/>
            <a:chExt cx="1244" cy="3471"/>
          </a:xfrm>
        </p:grpSpPr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2821" y="3192"/>
              <a:ext cx="595" cy="671"/>
            </a:xfrm>
            <a:custGeom>
              <a:avLst/>
              <a:gdLst>
                <a:gd name="T0" fmla="*/ 595 w 595"/>
                <a:gd name="T1" fmla="*/ 671 h 671"/>
                <a:gd name="T2" fmla="*/ 0 w 595"/>
                <a:gd name="T3" fmla="*/ 328 h 671"/>
                <a:gd name="T4" fmla="*/ 0 w 595"/>
                <a:gd name="T5" fmla="*/ 0 h 671"/>
                <a:gd name="T6" fmla="*/ 595 w 595"/>
                <a:gd name="T7" fmla="*/ 343 h 671"/>
                <a:gd name="T8" fmla="*/ 595 w 595"/>
                <a:gd name="T9" fmla="*/ 671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5" h="671">
                  <a:moveTo>
                    <a:pt x="595" y="671"/>
                  </a:moveTo>
                  <a:lnTo>
                    <a:pt x="0" y="328"/>
                  </a:lnTo>
                  <a:lnTo>
                    <a:pt x="0" y="0"/>
                  </a:lnTo>
                  <a:lnTo>
                    <a:pt x="595" y="343"/>
                  </a:lnTo>
                  <a:lnTo>
                    <a:pt x="595" y="67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2821" y="2825"/>
              <a:ext cx="1244" cy="710"/>
            </a:xfrm>
            <a:custGeom>
              <a:avLst/>
              <a:gdLst>
                <a:gd name="T0" fmla="*/ 595 w 1244"/>
                <a:gd name="T1" fmla="*/ 710 h 710"/>
                <a:gd name="T2" fmla="*/ 0 w 1244"/>
                <a:gd name="T3" fmla="*/ 367 h 710"/>
                <a:gd name="T4" fmla="*/ 649 w 1244"/>
                <a:gd name="T5" fmla="*/ 0 h 710"/>
                <a:gd name="T6" fmla="*/ 1244 w 1244"/>
                <a:gd name="T7" fmla="*/ 344 h 710"/>
                <a:gd name="T8" fmla="*/ 595 w 1244"/>
                <a:gd name="T9" fmla="*/ 71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4" h="710">
                  <a:moveTo>
                    <a:pt x="595" y="710"/>
                  </a:moveTo>
                  <a:lnTo>
                    <a:pt x="0" y="367"/>
                  </a:lnTo>
                  <a:lnTo>
                    <a:pt x="649" y="0"/>
                  </a:lnTo>
                  <a:lnTo>
                    <a:pt x="1244" y="344"/>
                  </a:lnTo>
                  <a:lnTo>
                    <a:pt x="595" y="71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416" y="3169"/>
              <a:ext cx="649" cy="694"/>
            </a:xfrm>
            <a:custGeom>
              <a:avLst/>
              <a:gdLst>
                <a:gd name="T0" fmla="*/ 649 w 649"/>
                <a:gd name="T1" fmla="*/ 0 h 694"/>
                <a:gd name="T2" fmla="*/ 649 w 649"/>
                <a:gd name="T3" fmla="*/ 328 h 694"/>
                <a:gd name="T4" fmla="*/ 0 w 649"/>
                <a:gd name="T5" fmla="*/ 694 h 694"/>
                <a:gd name="T6" fmla="*/ 0 w 649"/>
                <a:gd name="T7" fmla="*/ 366 h 694"/>
                <a:gd name="T8" fmla="*/ 649 w 649"/>
                <a:gd name="T9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9" h="694">
                  <a:moveTo>
                    <a:pt x="649" y="0"/>
                  </a:moveTo>
                  <a:lnTo>
                    <a:pt x="649" y="328"/>
                  </a:lnTo>
                  <a:lnTo>
                    <a:pt x="0" y="694"/>
                  </a:lnTo>
                  <a:lnTo>
                    <a:pt x="0" y="36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2821" y="2574"/>
              <a:ext cx="595" cy="671"/>
            </a:xfrm>
            <a:custGeom>
              <a:avLst/>
              <a:gdLst>
                <a:gd name="T0" fmla="*/ 595 w 595"/>
                <a:gd name="T1" fmla="*/ 671 h 671"/>
                <a:gd name="T2" fmla="*/ 0 w 595"/>
                <a:gd name="T3" fmla="*/ 328 h 671"/>
                <a:gd name="T4" fmla="*/ 0 w 595"/>
                <a:gd name="T5" fmla="*/ 0 h 671"/>
                <a:gd name="T6" fmla="*/ 595 w 595"/>
                <a:gd name="T7" fmla="*/ 343 h 671"/>
                <a:gd name="T8" fmla="*/ 595 w 595"/>
                <a:gd name="T9" fmla="*/ 671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5" h="671">
                  <a:moveTo>
                    <a:pt x="595" y="671"/>
                  </a:moveTo>
                  <a:lnTo>
                    <a:pt x="0" y="328"/>
                  </a:lnTo>
                  <a:lnTo>
                    <a:pt x="0" y="0"/>
                  </a:lnTo>
                  <a:lnTo>
                    <a:pt x="595" y="343"/>
                  </a:lnTo>
                  <a:lnTo>
                    <a:pt x="595" y="67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2821" y="2207"/>
              <a:ext cx="1244" cy="710"/>
            </a:xfrm>
            <a:custGeom>
              <a:avLst/>
              <a:gdLst>
                <a:gd name="T0" fmla="*/ 595 w 1244"/>
                <a:gd name="T1" fmla="*/ 710 h 710"/>
                <a:gd name="T2" fmla="*/ 0 w 1244"/>
                <a:gd name="T3" fmla="*/ 367 h 710"/>
                <a:gd name="T4" fmla="*/ 649 w 1244"/>
                <a:gd name="T5" fmla="*/ 0 h 710"/>
                <a:gd name="T6" fmla="*/ 1244 w 1244"/>
                <a:gd name="T7" fmla="*/ 344 h 710"/>
                <a:gd name="T8" fmla="*/ 595 w 1244"/>
                <a:gd name="T9" fmla="*/ 71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4" h="710">
                  <a:moveTo>
                    <a:pt x="595" y="710"/>
                  </a:moveTo>
                  <a:lnTo>
                    <a:pt x="0" y="367"/>
                  </a:lnTo>
                  <a:lnTo>
                    <a:pt x="649" y="0"/>
                  </a:lnTo>
                  <a:lnTo>
                    <a:pt x="1244" y="344"/>
                  </a:lnTo>
                  <a:lnTo>
                    <a:pt x="595" y="71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3416" y="2551"/>
              <a:ext cx="649" cy="694"/>
            </a:xfrm>
            <a:custGeom>
              <a:avLst/>
              <a:gdLst>
                <a:gd name="T0" fmla="*/ 649 w 649"/>
                <a:gd name="T1" fmla="*/ 0 h 694"/>
                <a:gd name="T2" fmla="*/ 649 w 649"/>
                <a:gd name="T3" fmla="*/ 328 h 694"/>
                <a:gd name="T4" fmla="*/ 0 w 649"/>
                <a:gd name="T5" fmla="*/ 694 h 694"/>
                <a:gd name="T6" fmla="*/ 0 w 649"/>
                <a:gd name="T7" fmla="*/ 366 h 694"/>
                <a:gd name="T8" fmla="*/ 649 w 649"/>
                <a:gd name="T9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9" h="694">
                  <a:moveTo>
                    <a:pt x="649" y="0"/>
                  </a:moveTo>
                  <a:lnTo>
                    <a:pt x="649" y="328"/>
                  </a:lnTo>
                  <a:lnTo>
                    <a:pt x="0" y="694"/>
                  </a:lnTo>
                  <a:lnTo>
                    <a:pt x="0" y="36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2821" y="1994"/>
              <a:ext cx="595" cy="671"/>
            </a:xfrm>
            <a:custGeom>
              <a:avLst/>
              <a:gdLst>
                <a:gd name="T0" fmla="*/ 595 w 595"/>
                <a:gd name="T1" fmla="*/ 671 h 671"/>
                <a:gd name="T2" fmla="*/ 0 w 595"/>
                <a:gd name="T3" fmla="*/ 328 h 671"/>
                <a:gd name="T4" fmla="*/ 0 w 595"/>
                <a:gd name="T5" fmla="*/ 0 h 671"/>
                <a:gd name="T6" fmla="*/ 595 w 595"/>
                <a:gd name="T7" fmla="*/ 343 h 671"/>
                <a:gd name="T8" fmla="*/ 595 w 595"/>
                <a:gd name="T9" fmla="*/ 671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5" h="671">
                  <a:moveTo>
                    <a:pt x="595" y="671"/>
                  </a:moveTo>
                  <a:lnTo>
                    <a:pt x="0" y="328"/>
                  </a:lnTo>
                  <a:lnTo>
                    <a:pt x="0" y="0"/>
                  </a:lnTo>
                  <a:lnTo>
                    <a:pt x="595" y="343"/>
                  </a:lnTo>
                  <a:lnTo>
                    <a:pt x="595" y="67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2821" y="1628"/>
              <a:ext cx="1244" cy="709"/>
            </a:xfrm>
            <a:custGeom>
              <a:avLst/>
              <a:gdLst>
                <a:gd name="T0" fmla="*/ 595 w 1244"/>
                <a:gd name="T1" fmla="*/ 709 h 709"/>
                <a:gd name="T2" fmla="*/ 0 w 1244"/>
                <a:gd name="T3" fmla="*/ 366 h 709"/>
                <a:gd name="T4" fmla="*/ 649 w 1244"/>
                <a:gd name="T5" fmla="*/ 0 h 709"/>
                <a:gd name="T6" fmla="*/ 1244 w 1244"/>
                <a:gd name="T7" fmla="*/ 343 h 709"/>
                <a:gd name="T8" fmla="*/ 595 w 1244"/>
                <a:gd name="T9" fmla="*/ 70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4" h="709">
                  <a:moveTo>
                    <a:pt x="595" y="709"/>
                  </a:moveTo>
                  <a:lnTo>
                    <a:pt x="0" y="366"/>
                  </a:lnTo>
                  <a:lnTo>
                    <a:pt x="649" y="0"/>
                  </a:lnTo>
                  <a:lnTo>
                    <a:pt x="1244" y="343"/>
                  </a:lnTo>
                  <a:lnTo>
                    <a:pt x="595" y="709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3416" y="1971"/>
              <a:ext cx="649" cy="694"/>
            </a:xfrm>
            <a:custGeom>
              <a:avLst/>
              <a:gdLst>
                <a:gd name="T0" fmla="*/ 649 w 649"/>
                <a:gd name="T1" fmla="*/ 0 h 694"/>
                <a:gd name="T2" fmla="*/ 649 w 649"/>
                <a:gd name="T3" fmla="*/ 328 h 694"/>
                <a:gd name="T4" fmla="*/ 0 w 649"/>
                <a:gd name="T5" fmla="*/ 694 h 694"/>
                <a:gd name="T6" fmla="*/ 0 w 649"/>
                <a:gd name="T7" fmla="*/ 366 h 694"/>
                <a:gd name="T8" fmla="*/ 649 w 649"/>
                <a:gd name="T9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9" h="694">
                  <a:moveTo>
                    <a:pt x="649" y="0"/>
                  </a:moveTo>
                  <a:lnTo>
                    <a:pt x="649" y="328"/>
                  </a:lnTo>
                  <a:lnTo>
                    <a:pt x="0" y="694"/>
                  </a:lnTo>
                  <a:lnTo>
                    <a:pt x="0" y="36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2821" y="1353"/>
              <a:ext cx="595" cy="671"/>
            </a:xfrm>
            <a:custGeom>
              <a:avLst/>
              <a:gdLst>
                <a:gd name="T0" fmla="*/ 595 w 595"/>
                <a:gd name="T1" fmla="*/ 671 h 671"/>
                <a:gd name="T2" fmla="*/ 0 w 595"/>
                <a:gd name="T3" fmla="*/ 328 h 671"/>
                <a:gd name="T4" fmla="*/ 0 w 595"/>
                <a:gd name="T5" fmla="*/ 0 h 671"/>
                <a:gd name="T6" fmla="*/ 595 w 595"/>
                <a:gd name="T7" fmla="*/ 343 h 671"/>
                <a:gd name="T8" fmla="*/ 595 w 595"/>
                <a:gd name="T9" fmla="*/ 671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5" h="671">
                  <a:moveTo>
                    <a:pt x="595" y="671"/>
                  </a:moveTo>
                  <a:lnTo>
                    <a:pt x="0" y="328"/>
                  </a:lnTo>
                  <a:lnTo>
                    <a:pt x="0" y="0"/>
                  </a:lnTo>
                  <a:lnTo>
                    <a:pt x="595" y="343"/>
                  </a:lnTo>
                  <a:lnTo>
                    <a:pt x="595" y="671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2821" y="987"/>
              <a:ext cx="1244" cy="709"/>
            </a:xfrm>
            <a:custGeom>
              <a:avLst/>
              <a:gdLst>
                <a:gd name="T0" fmla="*/ 595 w 1244"/>
                <a:gd name="T1" fmla="*/ 709 h 709"/>
                <a:gd name="T2" fmla="*/ 0 w 1244"/>
                <a:gd name="T3" fmla="*/ 366 h 709"/>
                <a:gd name="T4" fmla="*/ 649 w 1244"/>
                <a:gd name="T5" fmla="*/ 0 h 709"/>
                <a:gd name="T6" fmla="*/ 1244 w 1244"/>
                <a:gd name="T7" fmla="*/ 343 h 709"/>
                <a:gd name="T8" fmla="*/ 595 w 1244"/>
                <a:gd name="T9" fmla="*/ 70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4" h="709">
                  <a:moveTo>
                    <a:pt x="595" y="709"/>
                  </a:moveTo>
                  <a:lnTo>
                    <a:pt x="0" y="366"/>
                  </a:lnTo>
                  <a:lnTo>
                    <a:pt x="649" y="0"/>
                  </a:lnTo>
                  <a:lnTo>
                    <a:pt x="1244" y="343"/>
                  </a:lnTo>
                  <a:lnTo>
                    <a:pt x="595" y="709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3416" y="1330"/>
              <a:ext cx="649" cy="694"/>
            </a:xfrm>
            <a:custGeom>
              <a:avLst/>
              <a:gdLst>
                <a:gd name="T0" fmla="*/ 649 w 649"/>
                <a:gd name="T1" fmla="*/ 0 h 694"/>
                <a:gd name="T2" fmla="*/ 649 w 649"/>
                <a:gd name="T3" fmla="*/ 328 h 694"/>
                <a:gd name="T4" fmla="*/ 0 w 649"/>
                <a:gd name="T5" fmla="*/ 694 h 694"/>
                <a:gd name="T6" fmla="*/ 0 w 649"/>
                <a:gd name="T7" fmla="*/ 366 h 694"/>
                <a:gd name="T8" fmla="*/ 649 w 649"/>
                <a:gd name="T9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9" h="694">
                  <a:moveTo>
                    <a:pt x="649" y="0"/>
                  </a:moveTo>
                  <a:lnTo>
                    <a:pt x="649" y="328"/>
                  </a:lnTo>
                  <a:lnTo>
                    <a:pt x="0" y="694"/>
                  </a:lnTo>
                  <a:lnTo>
                    <a:pt x="0" y="36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2821" y="758"/>
              <a:ext cx="595" cy="671"/>
            </a:xfrm>
            <a:custGeom>
              <a:avLst/>
              <a:gdLst>
                <a:gd name="T0" fmla="*/ 595 w 595"/>
                <a:gd name="T1" fmla="*/ 671 h 671"/>
                <a:gd name="T2" fmla="*/ 0 w 595"/>
                <a:gd name="T3" fmla="*/ 328 h 671"/>
                <a:gd name="T4" fmla="*/ 0 w 595"/>
                <a:gd name="T5" fmla="*/ 0 h 671"/>
                <a:gd name="T6" fmla="*/ 595 w 595"/>
                <a:gd name="T7" fmla="*/ 343 h 671"/>
                <a:gd name="T8" fmla="*/ 595 w 595"/>
                <a:gd name="T9" fmla="*/ 671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5" h="671">
                  <a:moveTo>
                    <a:pt x="595" y="671"/>
                  </a:moveTo>
                  <a:lnTo>
                    <a:pt x="0" y="328"/>
                  </a:lnTo>
                  <a:lnTo>
                    <a:pt x="0" y="0"/>
                  </a:lnTo>
                  <a:lnTo>
                    <a:pt x="595" y="343"/>
                  </a:lnTo>
                  <a:lnTo>
                    <a:pt x="595" y="671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2821" y="392"/>
              <a:ext cx="1244" cy="709"/>
            </a:xfrm>
            <a:custGeom>
              <a:avLst/>
              <a:gdLst>
                <a:gd name="T0" fmla="*/ 595 w 1244"/>
                <a:gd name="T1" fmla="*/ 709 h 709"/>
                <a:gd name="T2" fmla="*/ 0 w 1244"/>
                <a:gd name="T3" fmla="*/ 366 h 709"/>
                <a:gd name="T4" fmla="*/ 649 w 1244"/>
                <a:gd name="T5" fmla="*/ 0 h 709"/>
                <a:gd name="T6" fmla="*/ 1244 w 1244"/>
                <a:gd name="T7" fmla="*/ 343 h 709"/>
                <a:gd name="T8" fmla="*/ 595 w 1244"/>
                <a:gd name="T9" fmla="*/ 70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4" h="709">
                  <a:moveTo>
                    <a:pt x="595" y="709"/>
                  </a:moveTo>
                  <a:lnTo>
                    <a:pt x="0" y="366"/>
                  </a:lnTo>
                  <a:lnTo>
                    <a:pt x="649" y="0"/>
                  </a:lnTo>
                  <a:lnTo>
                    <a:pt x="1244" y="343"/>
                  </a:lnTo>
                  <a:lnTo>
                    <a:pt x="595" y="709"/>
                  </a:ln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3416" y="735"/>
              <a:ext cx="649" cy="694"/>
            </a:xfrm>
            <a:custGeom>
              <a:avLst/>
              <a:gdLst>
                <a:gd name="T0" fmla="*/ 649 w 649"/>
                <a:gd name="T1" fmla="*/ 0 h 694"/>
                <a:gd name="T2" fmla="*/ 649 w 649"/>
                <a:gd name="T3" fmla="*/ 328 h 694"/>
                <a:gd name="T4" fmla="*/ 0 w 649"/>
                <a:gd name="T5" fmla="*/ 694 h 694"/>
                <a:gd name="T6" fmla="*/ 0 w 649"/>
                <a:gd name="T7" fmla="*/ 366 h 694"/>
                <a:gd name="T8" fmla="*/ 649 w 649"/>
                <a:gd name="T9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9" h="694">
                  <a:moveTo>
                    <a:pt x="649" y="0"/>
                  </a:moveTo>
                  <a:lnTo>
                    <a:pt x="649" y="328"/>
                  </a:lnTo>
                  <a:lnTo>
                    <a:pt x="0" y="694"/>
                  </a:lnTo>
                  <a:lnTo>
                    <a:pt x="0" y="36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7538651" y="1254476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7538650" y="1488729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7538651" y="216549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7538650" y="239974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7538651" y="314148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7538650" y="337573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7538651" y="4070203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7538650" y="4304456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7538651" y="5016434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7538650" y="5250687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294022" y="325997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294022" y="788731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970024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/>
          <p:cNvSpPr txBox="1"/>
          <p:nvPr/>
        </p:nvSpPr>
        <p:spPr>
          <a:xfrm>
            <a:off x="496063" y="874171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7" name="Rectangle 66"/>
          <p:cNvSpPr>
            <a:spLocks noChangeArrowheads="1"/>
          </p:cNvSpPr>
          <p:nvPr/>
        </p:nvSpPr>
        <p:spPr bwMode="auto">
          <a:xfrm>
            <a:off x="496063" y="1336905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8" name="Oval 67"/>
          <p:cNvSpPr/>
          <p:nvPr/>
        </p:nvSpPr>
        <p:spPr>
          <a:xfrm>
            <a:off x="573700" y="2090245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4871" y="2303605"/>
            <a:ext cx="304800" cy="304800"/>
          </a:xfrm>
          <a:prstGeom prst="rect">
            <a:avLst/>
          </a:prstGeom>
        </p:spPr>
      </p:pic>
      <p:sp>
        <p:nvSpPr>
          <p:cNvPr id="70" name="Oval 69"/>
          <p:cNvSpPr/>
          <p:nvPr/>
        </p:nvSpPr>
        <p:spPr>
          <a:xfrm>
            <a:off x="573700" y="3078302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573700" y="4066878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573700" y="5052471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3" name="Picture 7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4871" y="3291662"/>
            <a:ext cx="304800" cy="304800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060" y="4280238"/>
            <a:ext cx="304800" cy="304800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060" y="5283303"/>
            <a:ext cx="304800" cy="304800"/>
          </a:xfrm>
          <a:prstGeom prst="rect">
            <a:avLst/>
          </a:prstGeom>
        </p:spPr>
      </p:pic>
      <p:sp>
        <p:nvSpPr>
          <p:cNvPr id="76" name="TextBox 75"/>
          <p:cNvSpPr txBox="1"/>
          <p:nvPr/>
        </p:nvSpPr>
        <p:spPr>
          <a:xfrm>
            <a:off x="1320842" y="209024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7" name="Rectangle 76"/>
          <p:cNvSpPr>
            <a:spLocks noChangeArrowheads="1"/>
          </p:cNvSpPr>
          <p:nvPr/>
        </p:nvSpPr>
        <p:spPr bwMode="auto">
          <a:xfrm>
            <a:off x="1320841" y="232449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320842" y="307830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9" name="Rectangle 78"/>
          <p:cNvSpPr>
            <a:spLocks noChangeArrowheads="1"/>
          </p:cNvSpPr>
          <p:nvPr/>
        </p:nvSpPr>
        <p:spPr bwMode="auto">
          <a:xfrm>
            <a:off x="1320841" y="331255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1305220" y="406389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81" name="Rectangle 80"/>
          <p:cNvSpPr>
            <a:spLocks noChangeArrowheads="1"/>
          </p:cNvSpPr>
          <p:nvPr/>
        </p:nvSpPr>
        <p:spPr bwMode="auto">
          <a:xfrm>
            <a:off x="1305219" y="429814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1320842" y="501382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83" name="Rectangle 82"/>
          <p:cNvSpPr>
            <a:spLocks noChangeArrowheads="1"/>
          </p:cNvSpPr>
          <p:nvPr/>
        </p:nvSpPr>
        <p:spPr bwMode="auto">
          <a:xfrm>
            <a:off x="1320841" y="524808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455084" y="857772"/>
            <a:ext cx="4802739" cy="5336736"/>
            <a:chOff x="3694631" y="760632"/>
            <a:chExt cx="4802739" cy="5336736"/>
          </a:xfrm>
        </p:grpSpPr>
        <p:grpSp>
          <p:nvGrpSpPr>
            <p:cNvPr id="84" name="Group 83"/>
            <p:cNvGrpSpPr/>
            <p:nvPr/>
          </p:nvGrpSpPr>
          <p:grpSpPr>
            <a:xfrm>
              <a:off x="6983329" y="1582088"/>
              <a:ext cx="1514041" cy="3540092"/>
              <a:chOff x="7673189" y="1643797"/>
              <a:chExt cx="1135531" cy="2655069"/>
            </a:xfrm>
          </p:grpSpPr>
          <p:sp>
            <p:nvSpPr>
              <p:cNvPr id="101" name="Freeform 100"/>
              <p:cNvSpPr>
                <a:spLocks/>
              </p:cNvSpPr>
              <p:nvPr/>
            </p:nvSpPr>
            <p:spPr bwMode="auto">
              <a:xfrm flipH="1">
                <a:off x="8240955" y="1808729"/>
                <a:ext cx="567765" cy="2490137"/>
              </a:xfrm>
              <a:custGeom>
                <a:avLst/>
                <a:gdLst>
                  <a:gd name="T0" fmla="*/ 0 w 443"/>
                  <a:gd name="T1" fmla="*/ 0 h 2310"/>
                  <a:gd name="T2" fmla="*/ 0 w 443"/>
                  <a:gd name="T3" fmla="*/ 2152 h 2310"/>
                  <a:gd name="T4" fmla="*/ 443 w 443"/>
                  <a:gd name="T5" fmla="*/ 2310 h 2310"/>
                  <a:gd name="T6" fmla="*/ 443 w 443"/>
                  <a:gd name="T7" fmla="*/ 158 h 2310"/>
                  <a:gd name="T8" fmla="*/ 0 w 443"/>
                  <a:gd name="T9" fmla="*/ 0 h 2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3" h="2310">
                    <a:moveTo>
                      <a:pt x="0" y="0"/>
                    </a:moveTo>
                    <a:lnTo>
                      <a:pt x="0" y="2152"/>
                    </a:lnTo>
                    <a:lnTo>
                      <a:pt x="443" y="2310"/>
                    </a:lnTo>
                    <a:lnTo>
                      <a:pt x="443" y="1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 sz="2400"/>
              </a:p>
            </p:txBody>
          </p:sp>
          <p:sp>
            <p:nvSpPr>
              <p:cNvPr id="102" name="Freeform 101"/>
              <p:cNvSpPr>
                <a:spLocks/>
              </p:cNvSpPr>
              <p:nvPr/>
            </p:nvSpPr>
            <p:spPr bwMode="auto">
              <a:xfrm flipH="1">
                <a:off x="7673190" y="1808729"/>
                <a:ext cx="567765" cy="2490137"/>
              </a:xfrm>
              <a:custGeom>
                <a:avLst/>
                <a:gdLst>
                  <a:gd name="T0" fmla="*/ 0 w 443"/>
                  <a:gd name="T1" fmla="*/ 158 h 2310"/>
                  <a:gd name="T2" fmla="*/ 0 w 443"/>
                  <a:gd name="T3" fmla="*/ 2310 h 2310"/>
                  <a:gd name="T4" fmla="*/ 443 w 443"/>
                  <a:gd name="T5" fmla="*/ 2152 h 2310"/>
                  <a:gd name="T6" fmla="*/ 443 w 443"/>
                  <a:gd name="T7" fmla="*/ 0 h 2310"/>
                  <a:gd name="T8" fmla="*/ 0 w 443"/>
                  <a:gd name="T9" fmla="*/ 158 h 2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3" h="2310">
                    <a:moveTo>
                      <a:pt x="0" y="158"/>
                    </a:moveTo>
                    <a:lnTo>
                      <a:pt x="0" y="2310"/>
                    </a:lnTo>
                    <a:lnTo>
                      <a:pt x="443" y="2152"/>
                    </a:lnTo>
                    <a:lnTo>
                      <a:pt x="443" y="0"/>
                    </a:lnTo>
                    <a:lnTo>
                      <a:pt x="0" y="15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 sz="2400"/>
              </a:p>
            </p:txBody>
          </p:sp>
          <p:sp>
            <p:nvSpPr>
              <p:cNvPr id="103" name="Freeform 102"/>
              <p:cNvSpPr>
                <a:spLocks/>
              </p:cNvSpPr>
              <p:nvPr/>
            </p:nvSpPr>
            <p:spPr bwMode="auto">
              <a:xfrm flipH="1">
                <a:off x="7673189" y="1643797"/>
                <a:ext cx="1135531" cy="341720"/>
              </a:xfrm>
              <a:custGeom>
                <a:avLst/>
                <a:gdLst>
                  <a:gd name="T0" fmla="*/ 443 w 886"/>
                  <a:gd name="T1" fmla="*/ 0 h 317"/>
                  <a:gd name="T2" fmla="*/ 0 w 886"/>
                  <a:gd name="T3" fmla="*/ 159 h 317"/>
                  <a:gd name="T4" fmla="*/ 443 w 886"/>
                  <a:gd name="T5" fmla="*/ 317 h 317"/>
                  <a:gd name="T6" fmla="*/ 886 w 886"/>
                  <a:gd name="T7" fmla="*/ 159 h 317"/>
                  <a:gd name="T8" fmla="*/ 443 w 886"/>
                  <a:gd name="T9" fmla="*/ 0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6" h="317">
                    <a:moveTo>
                      <a:pt x="443" y="0"/>
                    </a:moveTo>
                    <a:lnTo>
                      <a:pt x="0" y="159"/>
                    </a:lnTo>
                    <a:lnTo>
                      <a:pt x="443" y="317"/>
                    </a:lnTo>
                    <a:lnTo>
                      <a:pt x="886" y="159"/>
                    </a:lnTo>
                    <a:lnTo>
                      <a:pt x="443" y="0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 sz="2400"/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5879519" y="2522453"/>
              <a:ext cx="1514041" cy="2922132"/>
              <a:chOff x="6845332" y="2349071"/>
              <a:chExt cx="1135531" cy="2191599"/>
            </a:xfrm>
          </p:grpSpPr>
          <p:sp>
            <p:nvSpPr>
              <p:cNvPr id="98" name="Freeform 97"/>
              <p:cNvSpPr>
                <a:spLocks/>
              </p:cNvSpPr>
              <p:nvPr/>
            </p:nvSpPr>
            <p:spPr bwMode="auto">
              <a:xfrm flipH="1">
                <a:off x="6845332" y="2552850"/>
                <a:ext cx="567765" cy="1987820"/>
              </a:xfrm>
              <a:custGeom>
                <a:avLst/>
                <a:gdLst>
                  <a:gd name="T0" fmla="*/ 0 w 443"/>
                  <a:gd name="T1" fmla="*/ 160 h 1551"/>
                  <a:gd name="T2" fmla="*/ 0 w 443"/>
                  <a:gd name="T3" fmla="*/ 1551 h 1551"/>
                  <a:gd name="T4" fmla="*/ 443 w 443"/>
                  <a:gd name="T5" fmla="*/ 1392 h 1551"/>
                  <a:gd name="T6" fmla="*/ 443 w 443"/>
                  <a:gd name="T7" fmla="*/ 0 h 1551"/>
                  <a:gd name="T8" fmla="*/ 0 w 443"/>
                  <a:gd name="T9" fmla="*/ 160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3" h="1551">
                    <a:moveTo>
                      <a:pt x="0" y="160"/>
                    </a:moveTo>
                    <a:lnTo>
                      <a:pt x="0" y="1551"/>
                    </a:lnTo>
                    <a:lnTo>
                      <a:pt x="443" y="1392"/>
                    </a:lnTo>
                    <a:lnTo>
                      <a:pt x="443" y="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 sz="2400"/>
              </a:p>
            </p:txBody>
          </p:sp>
          <p:sp>
            <p:nvSpPr>
              <p:cNvPr id="99" name="Freeform 98"/>
              <p:cNvSpPr>
                <a:spLocks/>
              </p:cNvSpPr>
              <p:nvPr/>
            </p:nvSpPr>
            <p:spPr bwMode="auto">
              <a:xfrm flipH="1">
                <a:off x="6845332" y="2349071"/>
                <a:ext cx="1135531" cy="408843"/>
              </a:xfrm>
              <a:custGeom>
                <a:avLst/>
                <a:gdLst>
                  <a:gd name="T0" fmla="*/ 443 w 886"/>
                  <a:gd name="T1" fmla="*/ 0 h 319"/>
                  <a:gd name="T2" fmla="*/ 0 w 886"/>
                  <a:gd name="T3" fmla="*/ 159 h 319"/>
                  <a:gd name="T4" fmla="*/ 443 w 886"/>
                  <a:gd name="T5" fmla="*/ 319 h 319"/>
                  <a:gd name="T6" fmla="*/ 886 w 886"/>
                  <a:gd name="T7" fmla="*/ 159 h 319"/>
                  <a:gd name="T8" fmla="*/ 443 w 886"/>
                  <a:gd name="T9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6" h="319">
                    <a:moveTo>
                      <a:pt x="443" y="0"/>
                    </a:moveTo>
                    <a:lnTo>
                      <a:pt x="0" y="159"/>
                    </a:lnTo>
                    <a:lnTo>
                      <a:pt x="443" y="319"/>
                    </a:lnTo>
                    <a:lnTo>
                      <a:pt x="886" y="159"/>
                    </a:lnTo>
                    <a:lnTo>
                      <a:pt x="44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 sz="2400"/>
              </a:p>
            </p:txBody>
          </p:sp>
          <p:sp>
            <p:nvSpPr>
              <p:cNvPr id="100" name="Freeform 99"/>
              <p:cNvSpPr>
                <a:spLocks/>
              </p:cNvSpPr>
              <p:nvPr/>
            </p:nvSpPr>
            <p:spPr bwMode="auto">
              <a:xfrm flipH="1">
                <a:off x="7413098" y="2552850"/>
                <a:ext cx="567765" cy="1985256"/>
              </a:xfrm>
              <a:custGeom>
                <a:avLst/>
                <a:gdLst>
                  <a:gd name="T0" fmla="*/ 0 w 443"/>
                  <a:gd name="T1" fmla="*/ 0 h 1549"/>
                  <a:gd name="T2" fmla="*/ 0 w 443"/>
                  <a:gd name="T3" fmla="*/ 1386 h 1549"/>
                  <a:gd name="T4" fmla="*/ 443 w 443"/>
                  <a:gd name="T5" fmla="*/ 1549 h 1549"/>
                  <a:gd name="T6" fmla="*/ 443 w 443"/>
                  <a:gd name="T7" fmla="*/ 158 h 1549"/>
                  <a:gd name="T8" fmla="*/ 0 w 443"/>
                  <a:gd name="T9" fmla="*/ 0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3" h="1549">
                    <a:moveTo>
                      <a:pt x="0" y="0"/>
                    </a:moveTo>
                    <a:lnTo>
                      <a:pt x="0" y="1386"/>
                    </a:lnTo>
                    <a:lnTo>
                      <a:pt x="443" y="1549"/>
                    </a:lnTo>
                    <a:lnTo>
                      <a:pt x="443" y="1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 sz="2400"/>
              </a:p>
            </p:txBody>
          </p:sp>
        </p:grpSp>
        <p:grpSp>
          <p:nvGrpSpPr>
            <p:cNvPr id="86" name="Group 85"/>
            <p:cNvGrpSpPr/>
            <p:nvPr/>
          </p:nvGrpSpPr>
          <p:grpSpPr>
            <a:xfrm>
              <a:off x="4787044" y="3377529"/>
              <a:ext cx="1524293" cy="2385555"/>
              <a:chOff x="6025976" y="2990375"/>
              <a:chExt cx="1143220" cy="1789165"/>
            </a:xfrm>
          </p:grpSpPr>
          <p:sp>
            <p:nvSpPr>
              <p:cNvPr id="95" name="Freeform 94"/>
              <p:cNvSpPr>
                <a:spLocks/>
              </p:cNvSpPr>
              <p:nvPr/>
            </p:nvSpPr>
            <p:spPr bwMode="auto">
              <a:xfrm flipH="1">
                <a:off x="6033665" y="2990375"/>
                <a:ext cx="1135531" cy="407561"/>
              </a:xfrm>
              <a:custGeom>
                <a:avLst/>
                <a:gdLst>
                  <a:gd name="T0" fmla="*/ 443 w 886"/>
                  <a:gd name="T1" fmla="*/ 0 h 318"/>
                  <a:gd name="T2" fmla="*/ 0 w 886"/>
                  <a:gd name="T3" fmla="*/ 160 h 318"/>
                  <a:gd name="T4" fmla="*/ 443 w 886"/>
                  <a:gd name="T5" fmla="*/ 318 h 318"/>
                  <a:gd name="T6" fmla="*/ 886 w 886"/>
                  <a:gd name="T7" fmla="*/ 160 h 318"/>
                  <a:gd name="T8" fmla="*/ 443 w 886"/>
                  <a:gd name="T9" fmla="*/ 0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6" h="318">
                    <a:moveTo>
                      <a:pt x="443" y="0"/>
                    </a:moveTo>
                    <a:lnTo>
                      <a:pt x="0" y="160"/>
                    </a:lnTo>
                    <a:lnTo>
                      <a:pt x="443" y="318"/>
                    </a:lnTo>
                    <a:lnTo>
                      <a:pt x="886" y="160"/>
                    </a:lnTo>
                    <a:lnTo>
                      <a:pt x="443" y="0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 sz="2400"/>
              </a:p>
            </p:txBody>
          </p:sp>
          <p:sp>
            <p:nvSpPr>
              <p:cNvPr id="96" name="Freeform 95"/>
              <p:cNvSpPr>
                <a:spLocks/>
              </p:cNvSpPr>
              <p:nvPr/>
            </p:nvSpPr>
            <p:spPr bwMode="auto">
              <a:xfrm flipH="1">
                <a:off x="6593741" y="3187746"/>
                <a:ext cx="567765" cy="1591794"/>
              </a:xfrm>
              <a:custGeom>
                <a:avLst/>
                <a:gdLst>
                  <a:gd name="T0" fmla="*/ 0 w 443"/>
                  <a:gd name="T1" fmla="*/ 0 h 1242"/>
                  <a:gd name="T2" fmla="*/ 0 w 443"/>
                  <a:gd name="T3" fmla="*/ 1083 h 1242"/>
                  <a:gd name="T4" fmla="*/ 443 w 443"/>
                  <a:gd name="T5" fmla="*/ 1242 h 1242"/>
                  <a:gd name="T6" fmla="*/ 443 w 443"/>
                  <a:gd name="T7" fmla="*/ 158 h 1242"/>
                  <a:gd name="T8" fmla="*/ 0 w 443"/>
                  <a:gd name="T9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3" h="1242">
                    <a:moveTo>
                      <a:pt x="0" y="0"/>
                    </a:moveTo>
                    <a:lnTo>
                      <a:pt x="0" y="1083"/>
                    </a:lnTo>
                    <a:lnTo>
                      <a:pt x="443" y="1242"/>
                    </a:lnTo>
                    <a:lnTo>
                      <a:pt x="443" y="1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 sz="2400"/>
              </a:p>
            </p:txBody>
          </p:sp>
          <p:sp>
            <p:nvSpPr>
              <p:cNvPr id="97" name="Freeform 96"/>
              <p:cNvSpPr>
                <a:spLocks/>
              </p:cNvSpPr>
              <p:nvPr/>
            </p:nvSpPr>
            <p:spPr bwMode="auto">
              <a:xfrm flipH="1">
                <a:off x="6025976" y="3187746"/>
                <a:ext cx="567765" cy="1591794"/>
              </a:xfrm>
              <a:custGeom>
                <a:avLst/>
                <a:gdLst>
                  <a:gd name="T0" fmla="*/ 0 w 443"/>
                  <a:gd name="T1" fmla="*/ 158 h 1242"/>
                  <a:gd name="T2" fmla="*/ 0 w 443"/>
                  <a:gd name="T3" fmla="*/ 1242 h 1242"/>
                  <a:gd name="T4" fmla="*/ 443 w 443"/>
                  <a:gd name="T5" fmla="*/ 1077 h 1242"/>
                  <a:gd name="T6" fmla="*/ 443 w 443"/>
                  <a:gd name="T7" fmla="*/ 0 h 1242"/>
                  <a:gd name="T8" fmla="*/ 0 w 443"/>
                  <a:gd name="T9" fmla="*/ 158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3" h="1242">
                    <a:moveTo>
                      <a:pt x="0" y="158"/>
                    </a:moveTo>
                    <a:lnTo>
                      <a:pt x="0" y="1242"/>
                    </a:lnTo>
                    <a:lnTo>
                      <a:pt x="443" y="1077"/>
                    </a:lnTo>
                    <a:lnTo>
                      <a:pt x="443" y="0"/>
                    </a:lnTo>
                    <a:lnTo>
                      <a:pt x="0" y="1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 sz="2400"/>
              </a:p>
            </p:txBody>
          </p:sp>
        </p:grpSp>
        <p:grpSp>
          <p:nvGrpSpPr>
            <p:cNvPr id="87" name="Group 86"/>
            <p:cNvGrpSpPr/>
            <p:nvPr/>
          </p:nvGrpSpPr>
          <p:grpSpPr>
            <a:xfrm>
              <a:off x="3694631" y="4179823"/>
              <a:ext cx="1514041" cy="1917545"/>
              <a:chOff x="5206666" y="3592098"/>
              <a:chExt cx="1135531" cy="1438159"/>
            </a:xfrm>
          </p:grpSpPr>
          <p:sp>
            <p:nvSpPr>
              <p:cNvPr id="92" name="Freeform 91"/>
              <p:cNvSpPr>
                <a:spLocks/>
              </p:cNvSpPr>
              <p:nvPr/>
            </p:nvSpPr>
            <p:spPr bwMode="auto">
              <a:xfrm flipH="1">
                <a:off x="5206666" y="3592098"/>
                <a:ext cx="1135531" cy="482421"/>
              </a:xfrm>
              <a:custGeom>
                <a:avLst/>
                <a:gdLst>
                  <a:gd name="T0" fmla="*/ 443 w 886"/>
                  <a:gd name="T1" fmla="*/ 0 h 318"/>
                  <a:gd name="T2" fmla="*/ 0 w 886"/>
                  <a:gd name="T3" fmla="*/ 159 h 318"/>
                  <a:gd name="T4" fmla="*/ 443 w 886"/>
                  <a:gd name="T5" fmla="*/ 318 h 318"/>
                  <a:gd name="T6" fmla="*/ 886 w 886"/>
                  <a:gd name="T7" fmla="*/ 159 h 318"/>
                  <a:gd name="T8" fmla="*/ 443 w 886"/>
                  <a:gd name="T9" fmla="*/ 0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6" h="318">
                    <a:moveTo>
                      <a:pt x="443" y="0"/>
                    </a:moveTo>
                    <a:lnTo>
                      <a:pt x="0" y="159"/>
                    </a:lnTo>
                    <a:lnTo>
                      <a:pt x="443" y="318"/>
                    </a:lnTo>
                    <a:lnTo>
                      <a:pt x="886" y="159"/>
                    </a:lnTo>
                    <a:lnTo>
                      <a:pt x="443" y="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 sz="2400"/>
              </a:p>
            </p:txBody>
          </p:sp>
          <p:sp>
            <p:nvSpPr>
              <p:cNvPr id="93" name="Freeform 92"/>
              <p:cNvSpPr>
                <a:spLocks/>
              </p:cNvSpPr>
              <p:nvPr/>
            </p:nvSpPr>
            <p:spPr bwMode="auto">
              <a:xfrm flipH="1">
                <a:off x="5774432" y="3831792"/>
                <a:ext cx="567765" cy="1198465"/>
              </a:xfrm>
              <a:custGeom>
                <a:avLst/>
                <a:gdLst>
                  <a:gd name="T0" fmla="*/ 0 w 443"/>
                  <a:gd name="T1" fmla="*/ 0 h 790"/>
                  <a:gd name="T2" fmla="*/ 0 w 443"/>
                  <a:gd name="T3" fmla="*/ 630 h 790"/>
                  <a:gd name="T4" fmla="*/ 443 w 443"/>
                  <a:gd name="T5" fmla="*/ 790 h 790"/>
                  <a:gd name="T6" fmla="*/ 443 w 443"/>
                  <a:gd name="T7" fmla="*/ 160 h 790"/>
                  <a:gd name="T8" fmla="*/ 0 w 443"/>
                  <a:gd name="T9" fmla="*/ 0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3" h="790">
                    <a:moveTo>
                      <a:pt x="0" y="0"/>
                    </a:moveTo>
                    <a:lnTo>
                      <a:pt x="0" y="630"/>
                    </a:lnTo>
                    <a:lnTo>
                      <a:pt x="443" y="790"/>
                    </a:lnTo>
                    <a:lnTo>
                      <a:pt x="443" y="1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 sz="2400" dirty="0"/>
              </a:p>
            </p:txBody>
          </p:sp>
          <p:sp>
            <p:nvSpPr>
              <p:cNvPr id="94" name="Freeform 93"/>
              <p:cNvSpPr>
                <a:spLocks/>
              </p:cNvSpPr>
              <p:nvPr/>
            </p:nvSpPr>
            <p:spPr bwMode="auto">
              <a:xfrm flipH="1">
                <a:off x="5206667" y="3831792"/>
                <a:ext cx="567765" cy="1198465"/>
              </a:xfrm>
              <a:custGeom>
                <a:avLst/>
                <a:gdLst>
                  <a:gd name="T0" fmla="*/ 0 w 443"/>
                  <a:gd name="T1" fmla="*/ 160 h 790"/>
                  <a:gd name="T2" fmla="*/ 0 w 443"/>
                  <a:gd name="T3" fmla="*/ 790 h 790"/>
                  <a:gd name="T4" fmla="*/ 443 w 443"/>
                  <a:gd name="T5" fmla="*/ 630 h 790"/>
                  <a:gd name="T6" fmla="*/ 443 w 443"/>
                  <a:gd name="T7" fmla="*/ 0 h 790"/>
                  <a:gd name="T8" fmla="*/ 0 w 443"/>
                  <a:gd name="T9" fmla="*/ 160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3" h="790">
                    <a:moveTo>
                      <a:pt x="0" y="160"/>
                    </a:moveTo>
                    <a:lnTo>
                      <a:pt x="0" y="790"/>
                    </a:lnTo>
                    <a:lnTo>
                      <a:pt x="443" y="630"/>
                    </a:lnTo>
                    <a:lnTo>
                      <a:pt x="443" y="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 sz="2400" dirty="0"/>
              </a:p>
            </p:txBody>
          </p:sp>
        </p:grpSp>
        <p:grpSp>
          <p:nvGrpSpPr>
            <p:cNvPr id="88" name="Group 87"/>
            <p:cNvGrpSpPr/>
            <p:nvPr/>
          </p:nvGrpSpPr>
          <p:grpSpPr>
            <a:xfrm>
              <a:off x="3813835" y="760632"/>
              <a:ext cx="4131368" cy="3741003"/>
              <a:chOff x="7585076" y="1779588"/>
              <a:chExt cx="4838699" cy="4381499"/>
            </a:xfrm>
          </p:grpSpPr>
          <p:sp>
            <p:nvSpPr>
              <p:cNvPr id="89" name="Freeform 88"/>
              <p:cNvSpPr>
                <a:spLocks/>
              </p:cNvSpPr>
              <p:nvPr/>
            </p:nvSpPr>
            <p:spPr bwMode="auto">
              <a:xfrm>
                <a:off x="7585076" y="1779588"/>
                <a:ext cx="4838699" cy="4381499"/>
              </a:xfrm>
              <a:custGeom>
                <a:avLst/>
                <a:gdLst>
                  <a:gd name="T0" fmla="*/ 26 w 1905"/>
                  <a:gd name="T1" fmla="*/ 1614 h 1725"/>
                  <a:gd name="T2" fmla="*/ 32 w 1905"/>
                  <a:gd name="T3" fmla="*/ 1661 h 1725"/>
                  <a:gd name="T4" fmla="*/ 159 w 1905"/>
                  <a:gd name="T5" fmla="*/ 1716 h 1725"/>
                  <a:gd name="T6" fmla="*/ 200 w 1905"/>
                  <a:gd name="T7" fmla="*/ 1705 h 1725"/>
                  <a:gd name="T8" fmla="*/ 415 w 1905"/>
                  <a:gd name="T9" fmla="*/ 1396 h 1725"/>
                  <a:gd name="T10" fmla="*/ 491 w 1905"/>
                  <a:gd name="T11" fmla="*/ 1361 h 1725"/>
                  <a:gd name="T12" fmla="*/ 708 w 1905"/>
                  <a:gd name="T13" fmla="*/ 1386 h 1725"/>
                  <a:gd name="T14" fmla="*/ 785 w 1905"/>
                  <a:gd name="T15" fmla="*/ 1352 h 1725"/>
                  <a:gd name="T16" fmla="*/ 1111 w 1905"/>
                  <a:gd name="T17" fmla="*/ 944 h 1725"/>
                  <a:gd name="T18" fmla="*/ 1168 w 1905"/>
                  <a:gd name="T19" fmla="*/ 876 h 1725"/>
                  <a:gd name="T20" fmla="*/ 1229 w 1905"/>
                  <a:gd name="T21" fmla="*/ 848 h 1725"/>
                  <a:gd name="T22" fmla="*/ 1273 w 1905"/>
                  <a:gd name="T23" fmla="*/ 845 h 1725"/>
                  <a:gd name="T24" fmla="*/ 1399 w 1905"/>
                  <a:gd name="T25" fmla="*/ 831 h 1725"/>
                  <a:gd name="T26" fmla="*/ 1465 w 1905"/>
                  <a:gd name="T27" fmla="*/ 795 h 1725"/>
                  <a:gd name="T28" fmla="*/ 1684 w 1905"/>
                  <a:gd name="T29" fmla="*/ 474 h 1725"/>
                  <a:gd name="T30" fmla="*/ 1767 w 1905"/>
                  <a:gd name="T31" fmla="*/ 350 h 1725"/>
                  <a:gd name="T32" fmla="*/ 1823 w 1905"/>
                  <a:gd name="T33" fmla="*/ 324 h 1725"/>
                  <a:gd name="T34" fmla="*/ 1874 w 1905"/>
                  <a:gd name="T35" fmla="*/ 355 h 1725"/>
                  <a:gd name="T36" fmla="*/ 1885 w 1905"/>
                  <a:gd name="T37" fmla="*/ 302 h 1725"/>
                  <a:gd name="T38" fmla="*/ 1904 w 1905"/>
                  <a:gd name="T39" fmla="*/ 45 h 1725"/>
                  <a:gd name="T40" fmla="*/ 1876 w 1905"/>
                  <a:gd name="T41" fmla="*/ 15 h 1725"/>
                  <a:gd name="T42" fmla="*/ 1764 w 1905"/>
                  <a:gd name="T43" fmla="*/ 6 h 1725"/>
                  <a:gd name="T44" fmla="*/ 1741 w 1905"/>
                  <a:gd name="T45" fmla="*/ 8 h 1725"/>
                  <a:gd name="T46" fmla="*/ 1511 w 1905"/>
                  <a:gd name="T47" fmla="*/ 127 h 1725"/>
                  <a:gd name="T48" fmla="*/ 1496 w 1905"/>
                  <a:gd name="T49" fmla="*/ 162 h 1725"/>
                  <a:gd name="T50" fmla="*/ 1536 w 1905"/>
                  <a:gd name="T51" fmla="*/ 184 h 1725"/>
                  <a:gd name="T52" fmla="*/ 1548 w 1905"/>
                  <a:gd name="T53" fmla="*/ 218 h 1725"/>
                  <a:gd name="T54" fmla="*/ 1440 w 1905"/>
                  <a:gd name="T55" fmla="*/ 373 h 1725"/>
                  <a:gd name="T56" fmla="*/ 1266 w 1905"/>
                  <a:gd name="T57" fmla="*/ 622 h 1725"/>
                  <a:gd name="T58" fmla="*/ 1213 w 1905"/>
                  <a:gd name="T59" fmla="*/ 658 h 1725"/>
                  <a:gd name="T60" fmla="*/ 1033 w 1905"/>
                  <a:gd name="T61" fmla="*/ 692 h 1725"/>
                  <a:gd name="T62" fmla="*/ 970 w 1905"/>
                  <a:gd name="T63" fmla="*/ 732 h 1725"/>
                  <a:gd name="T64" fmla="*/ 743 w 1905"/>
                  <a:gd name="T65" fmla="*/ 1055 h 1725"/>
                  <a:gd name="T66" fmla="*/ 621 w 1905"/>
                  <a:gd name="T67" fmla="*/ 1227 h 1725"/>
                  <a:gd name="T68" fmla="*/ 559 w 1905"/>
                  <a:gd name="T69" fmla="*/ 1256 h 1725"/>
                  <a:gd name="T70" fmla="*/ 350 w 1905"/>
                  <a:gd name="T71" fmla="*/ 1244 h 1725"/>
                  <a:gd name="T72" fmla="*/ 272 w 1905"/>
                  <a:gd name="T73" fmla="*/ 1280 h 1725"/>
                  <a:gd name="T74" fmla="*/ 241 w 1905"/>
                  <a:gd name="T75" fmla="*/ 1322 h 1725"/>
                  <a:gd name="T76" fmla="*/ 26 w 1905"/>
                  <a:gd name="T77" fmla="*/ 1614 h 1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05" h="1725">
                    <a:moveTo>
                      <a:pt x="26" y="1614"/>
                    </a:moveTo>
                    <a:cubicBezTo>
                      <a:pt x="26" y="1614"/>
                      <a:pt x="0" y="1643"/>
                      <a:pt x="32" y="1661"/>
                    </a:cubicBezTo>
                    <a:cubicBezTo>
                      <a:pt x="63" y="1680"/>
                      <a:pt x="159" y="1716"/>
                      <a:pt x="159" y="1716"/>
                    </a:cubicBezTo>
                    <a:cubicBezTo>
                      <a:pt x="159" y="1716"/>
                      <a:pt x="184" y="1725"/>
                      <a:pt x="200" y="1705"/>
                    </a:cubicBezTo>
                    <a:cubicBezTo>
                      <a:pt x="215" y="1685"/>
                      <a:pt x="415" y="1396"/>
                      <a:pt x="415" y="1396"/>
                    </a:cubicBezTo>
                    <a:cubicBezTo>
                      <a:pt x="415" y="1396"/>
                      <a:pt x="441" y="1353"/>
                      <a:pt x="491" y="1361"/>
                    </a:cubicBezTo>
                    <a:cubicBezTo>
                      <a:pt x="541" y="1369"/>
                      <a:pt x="708" y="1386"/>
                      <a:pt x="708" y="1386"/>
                    </a:cubicBezTo>
                    <a:cubicBezTo>
                      <a:pt x="708" y="1386"/>
                      <a:pt x="753" y="1398"/>
                      <a:pt x="785" y="1352"/>
                    </a:cubicBezTo>
                    <a:cubicBezTo>
                      <a:pt x="1111" y="944"/>
                      <a:pt x="1111" y="944"/>
                      <a:pt x="1111" y="944"/>
                    </a:cubicBezTo>
                    <a:cubicBezTo>
                      <a:pt x="1168" y="876"/>
                      <a:pt x="1168" y="876"/>
                      <a:pt x="1168" y="876"/>
                    </a:cubicBezTo>
                    <a:cubicBezTo>
                      <a:pt x="1168" y="876"/>
                      <a:pt x="1184" y="850"/>
                      <a:pt x="1229" y="848"/>
                    </a:cubicBezTo>
                    <a:cubicBezTo>
                      <a:pt x="1273" y="845"/>
                      <a:pt x="1273" y="845"/>
                      <a:pt x="1273" y="845"/>
                    </a:cubicBezTo>
                    <a:cubicBezTo>
                      <a:pt x="1399" y="831"/>
                      <a:pt x="1399" y="831"/>
                      <a:pt x="1399" y="831"/>
                    </a:cubicBezTo>
                    <a:cubicBezTo>
                      <a:pt x="1399" y="831"/>
                      <a:pt x="1446" y="830"/>
                      <a:pt x="1465" y="795"/>
                    </a:cubicBezTo>
                    <a:cubicBezTo>
                      <a:pt x="1684" y="474"/>
                      <a:pt x="1684" y="474"/>
                      <a:pt x="1684" y="474"/>
                    </a:cubicBezTo>
                    <a:cubicBezTo>
                      <a:pt x="1767" y="350"/>
                      <a:pt x="1767" y="350"/>
                      <a:pt x="1767" y="350"/>
                    </a:cubicBezTo>
                    <a:cubicBezTo>
                      <a:pt x="1767" y="350"/>
                      <a:pt x="1795" y="298"/>
                      <a:pt x="1823" y="324"/>
                    </a:cubicBezTo>
                    <a:cubicBezTo>
                      <a:pt x="1850" y="350"/>
                      <a:pt x="1864" y="362"/>
                      <a:pt x="1874" y="355"/>
                    </a:cubicBezTo>
                    <a:cubicBezTo>
                      <a:pt x="1883" y="347"/>
                      <a:pt x="1883" y="336"/>
                      <a:pt x="1885" y="302"/>
                    </a:cubicBezTo>
                    <a:cubicBezTo>
                      <a:pt x="1886" y="268"/>
                      <a:pt x="1904" y="45"/>
                      <a:pt x="1904" y="45"/>
                    </a:cubicBezTo>
                    <a:cubicBezTo>
                      <a:pt x="1904" y="45"/>
                      <a:pt x="1905" y="13"/>
                      <a:pt x="1876" y="15"/>
                    </a:cubicBezTo>
                    <a:cubicBezTo>
                      <a:pt x="1764" y="6"/>
                      <a:pt x="1764" y="6"/>
                      <a:pt x="1764" y="6"/>
                    </a:cubicBezTo>
                    <a:cubicBezTo>
                      <a:pt x="1764" y="6"/>
                      <a:pt x="1755" y="0"/>
                      <a:pt x="1741" y="8"/>
                    </a:cubicBezTo>
                    <a:cubicBezTo>
                      <a:pt x="1511" y="127"/>
                      <a:pt x="1511" y="127"/>
                      <a:pt x="1511" y="127"/>
                    </a:cubicBezTo>
                    <a:cubicBezTo>
                      <a:pt x="1511" y="127"/>
                      <a:pt x="1472" y="144"/>
                      <a:pt x="1496" y="162"/>
                    </a:cubicBezTo>
                    <a:cubicBezTo>
                      <a:pt x="1536" y="184"/>
                      <a:pt x="1536" y="184"/>
                      <a:pt x="1536" y="184"/>
                    </a:cubicBezTo>
                    <a:cubicBezTo>
                      <a:pt x="1536" y="184"/>
                      <a:pt x="1557" y="193"/>
                      <a:pt x="1548" y="218"/>
                    </a:cubicBezTo>
                    <a:cubicBezTo>
                      <a:pt x="1440" y="373"/>
                      <a:pt x="1440" y="373"/>
                      <a:pt x="1440" y="373"/>
                    </a:cubicBezTo>
                    <a:cubicBezTo>
                      <a:pt x="1266" y="622"/>
                      <a:pt x="1266" y="622"/>
                      <a:pt x="1266" y="622"/>
                    </a:cubicBezTo>
                    <a:cubicBezTo>
                      <a:pt x="1266" y="622"/>
                      <a:pt x="1246" y="651"/>
                      <a:pt x="1213" y="658"/>
                    </a:cubicBezTo>
                    <a:cubicBezTo>
                      <a:pt x="1179" y="666"/>
                      <a:pt x="1033" y="692"/>
                      <a:pt x="1033" y="692"/>
                    </a:cubicBezTo>
                    <a:cubicBezTo>
                      <a:pt x="1033" y="692"/>
                      <a:pt x="988" y="699"/>
                      <a:pt x="970" y="732"/>
                    </a:cubicBezTo>
                    <a:cubicBezTo>
                      <a:pt x="743" y="1055"/>
                      <a:pt x="743" y="1055"/>
                      <a:pt x="743" y="1055"/>
                    </a:cubicBezTo>
                    <a:cubicBezTo>
                      <a:pt x="621" y="1227"/>
                      <a:pt x="621" y="1227"/>
                      <a:pt x="621" y="1227"/>
                    </a:cubicBezTo>
                    <a:cubicBezTo>
                      <a:pt x="621" y="1227"/>
                      <a:pt x="599" y="1259"/>
                      <a:pt x="559" y="1256"/>
                    </a:cubicBezTo>
                    <a:cubicBezTo>
                      <a:pt x="519" y="1252"/>
                      <a:pt x="350" y="1244"/>
                      <a:pt x="350" y="1244"/>
                    </a:cubicBezTo>
                    <a:cubicBezTo>
                      <a:pt x="350" y="1244"/>
                      <a:pt x="302" y="1238"/>
                      <a:pt x="272" y="1280"/>
                    </a:cubicBezTo>
                    <a:cubicBezTo>
                      <a:pt x="241" y="1322"/>
                      <a:pt x="241" y="1322"/>
                      <a:pt x="241" y="1322"/>
                    </a:cubicBezTo>
                    <a:cubicBezTo>
                      <a:pt x="26" y="1614"/>
                      <a:pt x="26" y="1614"/>
                      <a:pt x="26" y="1614"/>
                    </a:cubicBezTo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 sz="2400"/>
              </a:p>
            </p:txBody>
          </p:sp>
          <p:sp>
            <p:nvSpPr>
              <p:cNvPr id="90" name="Freeform 89"/>
              <p:cNvSpPr>
                <a:spLocks/>
              </p:cNvSpPr>
              <p:nvPr/>
            </p:nvSpPr>
            <p:spPr bwMode="auto">
              <a:xfrm>
                <a:off x="7915275" y="1825625"/>
                <a:ext cx="4508500" cy="4318000"/>
              </a:xfrm>
              <a:custGeom>
                <a:avLst/>
                <a:gdLst>
                  <a:gd name="T0" fmla="*/ 1736 w 1775"/>
                  <a:gd name="T1" fmla="*/ 9 h 1700"/>
                  <a:gd name="T2" fmla="*/ 1505 w 1775"/>
                  <a:gd name="T3" fmla="*/ 130 h 1700"/>
                  <a:gd name="T4" fmla="*/ 1543 w 1775"/>
                  <a:gd name="T5" fmla="*/ 182 h 1700"/>
                  <a:gd name="T6" fmla="*/ 1267 w 1775"/>
                  <a:gd name="T7" fmla="*/ 631 h 1700"/>
                  <a:gd name="T8" fmla="*/ 1029 w 1775"/>
                  <a:gd name="T9" fmla="*/ 703 h 1700"/>
                  <a:gd name="T10" fmla="*/ 947 w 1775"/>
                  <a:gd name="T11" fmla="*/ 777 h 1700"/>
                  <a:gd name="T12" fmla="*/ 626 w 1775"/>
                  <a:gd name="T13" fmla="*/ 1242 h 1700"/>
                  <a:gd name="T14" fmla="*/ 561 w 1775"/>
                  <a:gd name="T15" fmla="*/ 1280 h 1700"/>
                  <a:gd name="T16" fmla="*/ 334 w 1775"/>
                  <a:gd name="T17" fmla="*/ 1268 h 1700"/>
                  <a:gd name="T18" fmla="*/ 243 w 1775"/>
                  <a:gd name="T19" fmla="*/ 1338 h 1700"/>
                  <a:gd name="T20" fmla="*/ 16 w 1775"/>
                  <a:gd name="T21" fmla="*/ 1690 h 1700"/>
                  <a:gd name="T22" fmla="*/ 34 w 1775"/>
                  <a:gd name="T23" fmla="*/ 1700 h 1700"/>
                  <a:gd name="T24" fmla="*/ 58 w 1775"/>
                  <a:gd name="T25" fmla="*/ 1697 h 1700"/>
                  <a:gd name="T26" fmla="*/ 70 w 1775"/>
                  <a:gd name="T27" fmla="*/ 1687 h 1700"/>
                  <a:gd name="T28" fmla="*/ 349 w 1775"/>
                  <a:gd name="T29" fmla="*/ 1342 h 1700"/>
                  <a:gd name="T30" fmla="*/ 379 w 1775"/>
                  <a:gd name="T31" fmla="*/ 1346 h 1700"/>
                  <a:gd name="T32" fmla="*/ 578 w 1775"/>
                  <a:gd name="T33" fmla="*/ 1368 h 1700"/>
                  <a:gd name="T34" fmla="*/ 637 w 1775"/>
                  <a:gd name="T35" fmla="*/ 1353 h 1700"/>
                  <a:gd name="T36" fmla="*/ 729 w 1775"/>
                  <a:gd name="T37" fmla="*/ 1240 h 1700"/>
                  <a:gd name="T38" fmla="*/ 981 w 1775"/>
                  <a:gd name="T39" fmla="*/ 926 h 1700"/>
                  <a:gd name="T40" fmla="*/ 1034 w 1775"/>
                  <a:gd name="T41" fmla="*/ 861 h 1700"/>
                  <a:gd name="T42" fmla="*/ 1088 w 1775"/>
                  <a:gd name="T43" fmla="*/ 831 h 1700"/>
                  <a:gd name="T44" fmla="*/ 1232 w 1775"/>
                  <a:gd name="T45" fmla="*/ 817 h 1700"/>
                  <a:gd name="T46" fmla="*/ 1318 w 1775"/>
                  <a:gd name="T47" fmla="*/ 797 h 1700"/>
                  <a:gd name="T48" fmla="*/ 1458 w 1775"/>
                  <a:gd name="T49" fmla="*/ 596 h 1700"/>
                  <a:gd name="T50" fmla="*/ 1637 w 1775"/>
                  <a:gd name="T51" fmla="*/ 332 h 1700"/>
                  <a:gd name="T52" fmla="*/ 1693 w 1775"/>
                  <a:gd name="T53" fmla="*/ 306 h 1700"/>
                  <a:gd name="T54" fmla="*/ 1734 w 1775"/>
                  <a:gd name="T55" fmla="*/ 339 h 1700"/>
                  <a:gd name="T56" fmla="*/ 1744 w 1775"/>
                  <a:gd name="T57" fmla="*/ 337 h 1700"/>
                  <a:gd name="T58" fmla="*/ 1752 w 1775"/>
                  <a:gd name="T59" fmla="*/ 321 h 1700"/>
                  <a:gd name="T60" fmla="*/ 1761 w 1775"/>
                  <a:gd name="T61" fmla="*/ 196 h 1700"/>
                  <a:gd name="T62" fmla="*/ 1772 w 1775"/>
                  <a:gd name="T63" fmla="*/ 15 h 1700"/>
                  <a:gd name="T64" fmla="*/ 1759 w 1775"/>
                  <a:gd name="T65" fmla="*/ 0 h 17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75" h="1700">
                    <a:moveTo>
                      <a:pt x="1759" y="0"/>
                    </a:moveTo>
                    <a:cubicBezTo>
                      <a:pt x="1749" y="0"/>
                      <a:pt x="1736" y="9"/>
                      <a:pt x="1736" y="9"/>
                    </a:cubicBezTo>
                    <a:cubicBezTo>
                      <a:pt x="1531" y="116"/>
                      <a:pt x="1531" y="116"/>
                      <a:pt x="1531" y="116"/>
                    </a:cubicBezTo>
                    <a:cubicBezTo>
                      <a:pt x="1531" y="116"/>
                      <a:pt x="1531" y="116"/>
                      <a:pt x="1505" y="130"/>
                    </a:cubicBezTo>
                    <a:cubicBezTo>
                      <a:pt x="1479" y="145"/>
                      <a:pt x="1502" y="162"/>
                      <a:pt x="1502" y="162"/>
                    </a:cubicBezTo>
                    <a:cubicBezTo>
                      <a:pt x="1502" y="162"/>
                      <a:pt x="1526" y="173"/>
                      <a:pt x="1543" y="182"/>
                    </a:cubicBezTo>
                    <a:cubicBezTo>
                      <a:pt x="1560" y="191"/>
                      <a:pt x="1550" y="222"/>
                      <a:pt x="1550" y="222"/>
                    </a:cubicBezTo>
                    <a:cubicBezTo>
                      <a:pt x="1550" y="222"/>
                      <a:pt x="1290" y="602"/>
                      <a:pt x="1267" y="631"/>
                    </a:cubicBezTo>
                    <a:cubicBezTo>
                      <a:pt x="1245" y="661"/>
                      <a:pt x="1217" y="666"/>
                      <a:pt x="1217" y="666"/>
                    </a:cubicBezTo>
                    <a:cubicBezTo>
                      <a:pt x="1217" y="666"/>
                      <a:pt x="1067" y="696"/>
                      <a:pt x="1029" y="703"/>
                    </a:cubicBezTo>
                    <a:cubicBezTo>
                      <a:pt x="990" y="711"/>
                      <a:pt x="970" y="745"/>
                      <a:pt x="970" y="745"/>
                    </a:cubicBezTo>
                    <a:cubicBezTo>
                      <a:pt x="947" y="777"/>
                      <a:pt x="947" y="777"/>
                      <a:pt x="947" y="777"/>
                    </a:cubicBezTo>
                    <a:cubicBezTo>
                      <a:pt x="801" y="987"/>
                      <a:pt x="801" y="987"/>
                      <a:pt x="801" y="987"/>
                    </a:cubicBezTo>
                    <a:cubicBezTo>
                      <a:pt x="801" y="987"/>
                      <a:pt x="651" y="1202"/>
                      <a:pt x="626" y="1242"/>
                    </a:cubicBezTo>
                    <a:cubicBezTo>
                      <a:pt x="603" y="1279"/>
                      <a:pt x="566" y="1280"/>
                      <a:pt x="561" y="1280"/>
                    </a:cubicBezTo>
                    <a:cubicBezTo>
                      <a:pt x="561" y="1280"/>
                      <a:pt x="561" y="1280"/>
                      <a:pt x="561" y="1280"/>
                    </a:cubicBezTo>
                    <a:cubicBezTo>
                      <a:pt x="561" y="1280"/>
                      <a:pt x="391" y="1273"/>
                      <a:pt x="342" y="1269"/>
                    </a:cubicBezTo>
                    <a:cubicBezTo>
                      <a:pt x="339" y="1268"/>
                      <a:pt x="337" y="1268"/>
                      <a:pt x="334" y="1268"/>
                    </a:cubicBezTo>
                    <a:cubicBezTo>
                      <a:pt x="290" y="1268"/>
                      <a:pt x="269" y="1304"/>
                      <a:pt x="269" y="1304"/>
                    </a:cubicBezTo>
                    <a:cubicBezTo>
                      <a:pt x="243" y="1338"/>
                      <a:pt x="243" y="1338"/>
                      <a:pt x="243" y="1338"/>
                    </a:cubicBezTo>
                    <a:cubicBezTo>
                      <a:pt x="243" y="1338"/>
                      <a:pt x="35" y="1620"/>
                      <a:pt x="18" y="1645"/>
                    </a:cubicBezTo>
                    <a:cubicBezTo>
                      <a:pt x="0" y="1670"/>
                      <a:pt x="16" y="1690"/>
                      <a:pt x="16" y="1690"/>
                    </a:cubicBezTo>
                    <a:cubicBezTo>
                      <a:pt x="32" y="1699"/>
                      <a:pt x="32" y="1699"/>
                      <a:pt x="32" y="1699"/>
                    </a:cubicBezTo>
                    <a:cubicBezTo>
                      <a:pt x="33" y="1699"/>
                      <a:pt x="33" y="1700"/>
                      <a:pt x="34" y="1700"/>
                    </a:cubicBezTo>
                    <a:cubicBezTo>
                      <a:pt x="36" y="1700"/>
                      <a:pt x="39" y="1700"/>
                      <a:pt x="42" y="1700"/>
                    </a:cubicBezTo>
                    <a:cubicBezTo>
                      <a:pt x="47" y="1700"/>
                      <a:pt x="53" y="1700"/>
                      <a:pt x="58" y="1697"/>
                    </a:cubicBezTo>
                    <a:cubicBezTo>
                      <a:pt x="61" y="1695"/>
                      <a:pt x="64" y="1693"/>
                      <a:pt x="66" y="1691"/>
                    </a:cubicBezTo>
                    <a:cubicBezTo>
                      <a:pt x="67" y="1690"/>
                      <a:pt x="69" y="1689"/>
                      <a:pt x="70" y="1687"/>
                    </a:cubicBezTo>
                    <a:cubicBezTo>
                      <a:pt x="85" y="1667"/>
                      <a:pt x="285" y="1378"/>
                      <a:pt x="285" y="1378"/>
                    </a:cubicBezTo>
                    <a:cubicBezTo>
                      <a:pt x="285" y="1378"/>
                      <a:pt x="307" y="1342"/>
                      <a:pt x="349" y="1342"/>
                    </a:cubicBezTo>
                    <a:cubicBezTo>
                      <a:pt x="352" y="1342"/>
                      <a:pt x="357" y="1343"/>
                      <a:pt x="361" y="1343"/>
                    </a:cubicBezTo>
                    <a:cubicBezTo>
                      <a:pt x="366" y="1344"/>
                      <a:pt x="372" y="1345"/>
                      <a:pt x="379" y="1346"/>
                    </a:cubicBezTo>
                    <a:cubicBezTo>
                      <a:pt x="448" y="1354"/>
                      <a:pt x="448" y="1354"/>
                      <a:pt x="448" y="1354"/>
                    </a:cubicBezTo>
                    <a:cubicBezTo>
                      <a:pt x="510" y="1361"/>
                      <a:pt x="578" y="1368"/>
                      <a:pt x="578" y="1368"/>
                    </a:cubicBezTo>
                    <a:cubicBezTo>
                      <a:pt x="578" y="1368"/>
                      <a:pt x="583" y="1370"/>
                      <a:pt x="591" y="1370"/>
                    </a:cubicBezTo>
                    <a:cubicBezTo>
                      <a:pt x="603" y="1370"/>
                      <a:pt x="621" y="1367"/>
                      <a:pt x="637" y="1353"/>
                    </a:cubicBezTo>
                    <a:cubicBezTo>
                      <a:pt x="645" y="1346"/>
                      <a:pt x="650" y="1339"/>
                      <a:pt x="650" y="1339"/>
                    </a:cubicBezTo>
                    <a:cubicBezTo>
                      <a:pt x="729" y="1240"/>
                      <a:pt x="729" y="1240"/>
                      <a:pt x="729" y="1240"/>
                    </a:cubicBezTo>
                    <a:cubicBezTo>
                      <a:pt x="813" y="1137"/>
                      <a:pt x="813" y="1137"/>
                      <a:pt x="813" y="1137"/>
                    </a:cubicBezTo>
                    <a:cubicBezTo>
                      <a:pt x="981" y="926"/>
                      <a:pt x="981" y="926"/>
                      <a:pt x="981" y="926"/>
                    </a:cubicBezTo>
                    <a:cubicBezTo>
                      <a:pt x="1018" y="882"/>
                      <a:pt x="1018" y="882"/>
                      <a:pt x="1018" y="882"/>
                    </a:cubicBezTo>
                    <a:cubicBezTo>
                      <a:pt x="1021" y="877"/>
                      <a:pt x="1026" y="871"/>
                      <a:pt x="1034" y="861"/>
                    </a:cubicBezTo>
                    <a:cubicBezTo>
                      <a:pt x="1040" y="852"/>
                      <a:pt x="1049" y="846"/>
                      <a:pt x="1057" y="841"/>
                    </a:cubicBezTo>
                    <a:cubicBezTo>
                      <a:pt x="1065" y="837"/>
                      <a:pt x="1075" y="833"/>
                      <a:pt x="1088" y="831"/>
                    </a:cubicBezTo>
                    <a:cubicBezTo>
                      <a:pt x="1094" y="830"/>
                      <a:pt x="1099" y="830"/>
                      <a:pt x="1099" y="830"/>
                    </a:cubicBezTo>
                    <a:cubicBezTo>
                      <a:pt x="1232" y="817"/>
                      <a:pt x="1232" y="817"/>
                      <a:pt x="1232" y="817"/>
                    </a:cubicBezTo>
                    <a:cubicBezTo>
                      <a:pt x="1269" y="813"/>
                      <a:pt x="1269" y="813"/>
                      <a:pt x="1269" y="813"/>
                    </a:cubicBezTo>
                    <a:cubicBezTo>
                      <a:pt x="1269" y="813"/>
                      <a:pt x="1297" y="813"/>
                      <a:pt x="1318" y="797"/>
                    </a:cubicBezTo>
                    <a:cubicBezTo>
                      <a:pt x="1324" y="791"/>
                      <a:pt x="1327" y="787"/>
                      <a:pt x="1327" y="787"/>
                    </a:cubicBezTo>
                    <a:cubicBezTo>
                      <a:pt x="1458" y="596"/>
                      <a:pt x="1458" y="596"/>
                      <a:pt x="1458" y="596"/>
                    </a:cubicBezTo>
                    <a:cubicBezTo>
                      <a:pt x="1554" y="456"/>
                      <a:pt x="1554" y="456"/>
                      <a:pt x="1554" y="456"/>
                    </a:cubicBezTo>
                    <a:cubicBezTo>
                      <a:pt x="1637" y="332"/>
                      <a:pt x="1637" y="332"/>
                      <a:pt x="1637" y="332"/>
                    </a:cubicBezTo>
                    <a:cubicBezTo>
                      <a:pt x="1637" y="332"/>
                      <a:pt x="1655" y="298"/>
                      <a:pt x="1676" y="298"/>
                    </a:cubicBezTo>
                    <a:cubicBezTo>
                      <a:pt x="1682" y="298"/>
                      <a:pt x="1687" y="300"/>
                      <a:pt x="1693" y="306"/>
                    </a:cubicBezTo>
                    <a:cubicBezTo>
                      <a:pt x="1699" y="311"/>
                      <a:pt x="1705" y="317"/>
                      <a:pt x="1710" y="321"/>
                    </a:cubicBezTo>
                    <a:cubicBezTo>
                      <a:pt x="1718" y="328"/>
                      <a:pt x="1728" y="335"/>
                      <a:pt x="1734" y="339"/>
                    </a:cubicBezTo>
                    <a:cubicBezTo>
                      <a:pt x="1736" y="339"/>
                      <a:pt x="1737" y="339"/>
                      <a:pt x="1738" y="339"/>
                    </a:cubicBezTo>
                    <a:cubicBezTo>
                      <a:pt x="1740" y="339"/>
                      <a:pt x="1742" y="338"/>
                      <a:pt x="1744" y="337"/>
                    </a:cubicBezTo>
                    <a:cubicBezTo>
                      <a:pt x="1745" y="336"/>
                      <a:pt x="1746" y="335"/>
                      <a:pt x="1746" y="335"/>
                    </a:cubicBezTo>
                    <a:cubicBezTo>
                      <a:pt x="1750" y="329"/>
                      <a:pt x="1752" y="321"/>
                      <a:pt x="1752" y="321"/>
                    </a:cubicBezTo>
                    <a:cubicBezTo>
                      <a:pt x="1756" y="257"/>
                      <a:pt x="1756" y="257"/>
                      <a:pt x="1756" y="257"/>
                    </a:cubicBezTo>
                    <a:cubicBezTo>
                      <a:pt x="1757" y="241"/>
                      <a:pt x="1759" y="219"/>
                      <a:pt x="1761" y="196"/>
                    </a:cubicBezTo>
                    <a:cubicBezTo>
                      <a:pt x="1769" y="77"/>
                      <a:pt x="1769" y="77"/>
                      <a:pt x="1769" y="77"/>
                    </a:cubicBezTo>
                    <a:cubicBezTo>
                      <a:pt x="1769" y="77"/>
                      <a:pt x="1775" y="36"/>
                      <a:pt x="1772" y="15"/>
                    </a:cubicBezTo>
                    <a:cubicBezTo>
                      <a:pt x="1770" y="9"/>
                      <a:pt x="1767" y="4"/>
                      <a:pt x="1761" y="0"/>
                    </a:cubicBezTo>
                    <a:cubicBezTo>
                      <a:pt x="1761" y="0"/>
                      <a:pt x="1760" y="0"/>
                      <a:pt x="1759" y="0"/>
                    </a:cubicBezTo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 sz="2400"/>
              </a:p>
            </p:txBody>
          </p:sp>
          <p:sp>
            <p:nvSpPr>
              <p:cNvPr id="91" name="Freeform 90"/>
              <p:cNvSpPr>
                <a:spLocks/>
              </p:cNvSpPr>
              <p:nvPr/>
            </p:nvSpPr>
            <p:spPr bwMode="auto">
              <a:xfrm>
                <a:off x="11356975" y="2143125"/>
                <a:ext cx="501650" cy="174625"/>
              </a:xfrm>
              <a:custGeom>
                <a:avLst/>
                <a:gdLst>
                  <a:gd name="T0" fmla="*/ 138 w 198"/>
                  <a:gd name="T1" fmla="*/ 18 h 69"/>
                  <a:gd name="T2" fmla="*/ 6 w 198"/>
                  <a:gd name="T3" fmla="*/ 0 h 69"/>
                  <a:gd name="T4" fmla="*/ 16 w 198"/>
                  <a:gd name="T5" fmla="*/ 22 h 69"/>
                  <a:gd name="T6" fmla="*/ 62 w 198"/>
                  <a:gd name="T7" fmla="*/ 47 h 69"/>
                  <a:gd name="T8" fmla="*/ 197 w 198"/>
                  <a:gd name="T9" fmla="*/ 69 h 69"/>
                  <a:gd name="T10" fmla="*/ 164 w 198"/>
                  <a:gd name="T11" fmla="*/ 45 h 69"/>
                  <a:gd name="T12" fmla="*/ 138 w 198"/>
                  <a:gd name="T13" fmla="*/ 1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8" h="69">
                    <a:moveTo>
                      <a:pt x="138" y="18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15"/>
                      <a:pt x="16" y="22"/>
                    </a:cubicBezTo>
                    <a:cubicBezTo>
                      <a:pt x="32" y="29"/>
                      <a:pt x="61" y="46"/>
                      <a:pt x="62" y="47"/>
                    </a:cubicBezTo>
                    <a:cubicBezTo>
                      <a:pt x="197" y="69"/>
                      <a:pt x="197" y="69"/>
                      <a:pt x="197" y="69"/>
                    </a:cubicBezTo>
                    <a:cubicBezTo>
                      <a:pt x="197" y="69"/>
                      <a:pt x="198" y="58"/>
                      <a:pt x="164" y="45"/>
                    </a:cubicBezTo>
                    <a:cubicBezTo>
                      <a:pt x="129" y="32"/>
                      <a:pt x="138" y="18"/>
                      <a:pt x="138" y="18"/>
                    </a:cubicBezTo>
                    <a:close/>
                  </a:path>
                </a:pathLst>
              </a:cu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21297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3228370" y="1939103"/>
            <a:ext cx="5735259" cy="2873553"/>
            <a:chOff x="2799733" y="2090500"/>
            <a:chExt cx="4011260" cy="2014771"/>
          </a:xfrm>
        </p:grpSpPr>
        <p:grpSp>
          <p:nvGrpSpPr>
            <p:cNvPr id="5" name="Group 4"/>
            <p:cNvGrpSpPr/>
            <p:nvPr/>
          </p:nvGrpSpPr>
          <p:grpSpPr>
            <a:xfrm rot="16200000" flipH="1">
              <a:off x="5933984" y="2522824"/>
              <a:ext cx="603897" cy="1150121"/>
              <a:chOff x="3070225" y="2066925"/>
              <a:chExt cx="3003550" cy="1009650"/>
            </a:xfrm>
          </p:grpSpPr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3070225" y="2066925"/>
                <a:ext cx="3003550" cy="1009650"/>
              </a:xfrm>
              <a:custGeom>
                <a:avLst/>
                <a:gdLst/>
                <a:ahLst/>
                <a:cxnLst>
                  <a:cxn ang="0">
                    <a:pos x="24" y="114"/>
                  </a:cxn>
                  <a:cxn ang="0">
                    <a:pos x="26" y="112"/>
                  </a:cxn>
                  <a:cxn ang="0">
                    <a:pos x="37" y="102"/>
                  </a:cxn>
                  <a:cxn ang="0">
                    <a:pos x="80" y="83"/>
                  </a:cxn>
                  <a:cxn ang="0">
                    <a:pos x="235" y="50"/>
                  </a:cxn>
                  <a:cxn ang="0">
                    <a:pos x="747" y="21"/>
                  </a:cxn>
                  <a:cxn ang="0">
                    <a:pos x="747" y="21"/>
                  </a:cxn>
                  <a:cxn ang="0">
                    <a:pos x="1340" y="64"/>
                  </a:cxn>
                  <a:cxn ang="0">
                    <a:pos x="1440" y="93"/>
                  </a:cxn>
                  <a:cxn ang="0">
                    <a:pos x="1467" y="112"/>
                  </a:cxn>
                  <a:cxn ang="0">
                    <a:pos x="1472" y="124"/>
                  </a:cxn>
                  <a:cxn ang="0">
                    <a:pos x="1467" y="135"/>
                  </a:cxn>
                  <a:cxn ang="0">
                    <a:pos x="1456" y="146"/>
                  </a:cxn>
                  <a:cxn ang="0">
                    <a:pos x="1413" y="165"/>
                  </a:cxn>
                  <a:cxn ang="0">
                    <a:pos x="1258" y="197"/>
                  </a:cxn>
                  <a:cxn ang="0">
                    <a:pos x="747" y="227"/>
                  </a:cxn>
                  <a:cxn ang="0">
                    <a:pos x="153" y="183"/>
                  </a:cxn>
                  <a:cxn ang="0">
                    <a:pos x="53" y="154"/>
                  </a:cxn>
                  <a:cxn ang="0">
                    <a:pos x="26" y="135"/>
                  </a:cxn>
                  <a:cxn ang="0">
                    <a:pos x="24" y="133"/>
                  </a:cxn>
                  <a:cxn ang="0">
                    <a:pos x="21" y="124"/>
                  </a:cxn>
                  <a:cxn ang="0">
                    <a:pos x="21" y="124"/>
                  </a:cxn>
                  <a:cxn ang="0">
                    <a:pos x="24" y="114"/>
                  </a:cxn>
                  <a:cxn ang="0">
                    <a:pos x="748" y="0"/>
                  </a:cxn>
                  <a:cxn ang="0">
                    <a:pos x="748" y="0"/>
                  </a:cxn>
                  <a:cxn ang="0">
                    <a:pos x="643" y="1"/>
                  </a:cxn>
                  <a:cxn ang="0">
                    <a:pos x="88" y="66"/>
                  </a:cxn>
                  <a:cxn ang="0">
                    <a:pos x="12" y="102"/>
                  </a:cxn>
                  <a:cxn ang="0">
                    <a:pos x="0" y="124"/>
                  </a:cxn>
                  <a:cxn ang="0">
                    <a:pos x="7" y="140"/>
                  </a:cxn>
                  <a:cxn ang="0">
                    <a:pos x="355" y="473"/>
                  </a:cxn>
                  <a:cxn ang="0">
                    <a:pos x="355" y="473"/>
                  </a:cxn>
                  <a:cxn ang="0">
                    <a:pos x="359" y="475"/>
                  </a:cxn>
                  <a:cxn ang="0">
                    <a:pos x="369" y="478"/>
                  </a:cxn>
                  <a:cxn ang="0">
                    <a:pos x="404" y="482"/>
                  </a:cxn>
                  <a:cxn ang="0">
                    <a:pos x="510" y="491"/>
                  </a:cxn>
                  <a:cxn ang="0">
                    <a:pos x="721" y="500"/>
                  </a:cxn>
                  <a:cxn ang="0">
                    <a:pos x="751" y="500"/>
                  </a:cxn>
                  <a:cxn ang="0">
                    <a:pos x="751" y="500"/>
                  </a:cxn>
                  <a:cxn ang="0">
                    <a:pos x="1108" y="481"/>
                  </a:cxn>
                  <a:cxn ang="0">
                    <a:pos x="1130" y="476"/>
                  </a:cxn>
                  <a:cxn ang="0">
                    <a:pos x="1134" y="473"/>
                  </a:cxn>
                  <a:cxn ang="0">
                    <a:pos x="1134" y="473"/>
                  </a:cxn>
                  <a:cxn ang="0">
                    <a:pos x="1486" y="140"/>
                  </a:cxn>
                  <a:cxn ang="0">
                    <a:pos x="1493" y="124"/>
                  </a:cxn>
                  <a:cxn ang="0">
                    <a:pos x="1486" y="107"/>
                  </a:cxn>
                  <a:cxn ang="0">
                    <a:pos x="1401" y="65"/>
                  </a:cxn>
                  <a:cxn ang="0">
                    <a:pos x="1235" y="30"/>
                  </a:cxn>
                  <a:cxn ang="0">
                    <a:pos x="748" y="0"/>
                  </a:cxn>
                </a:cxnLst>
                <a:rect l="0" t="0" r="r" b="b"/>
                <a:pathLst>
                  <a:path w="1493" h="500">
                    <a:moveTo>
                      <a:pt x="24" y="114"/>
                    </a:moveTo>
                    <a:cubicBezTo>
                      <a:pt x="25" y="114"/>
                      <a:pt x="25" y="113"/>
                      <a:pt x="26" y="112"/>
                    </a:cubicBezTo>
                    <a:cubicBezTo>
                      <a:pt x="28" y="109"/>
                      <a:pt x="32" y="105"/>
                      <a:pt x="37" y="102"/>
                    </a:cubicBezTo>
                    <a:cubicBezTo>
                      <a:pt x="47" y="95"/>
                      <a:pt x="61" y="89"/>
                      <a:pt x="80" y="83"/>
                    </a:cubicBezTo>
                    <a:cubicBezTo>
                      <a:pt x="117" y="70"/>
                      <a:pt x="170" y="60"/>
                      <a:pt x="235" y="50"/>
                    </a:cubicBezTo>
                    <a:cubicBezTo>
                      <a:pt x="366" y="32"/>
                      <a:pt x="547" y="21"/>
                      <a:pt x="747" y="21"/>
                    </a:cubicBezTo>
                    <a:cubicBezTo>
                      <a:pt x="747" y="21"/>
                      <a:pt x="747" y="21"/>
                      <a:pt x="747" y="21"/>
                    </a:cubicBezTo>
                    <a:cubicBezTo>
                      <a:pt x="992" y="21"/>
                      <a:pt x="1209" y="38"/>
                      <a:pt x="1340" y="64"/>
                    </a:cubicBezTo>
                    <a:cubicBezTo>
                      <a:pt x="1384" y="73"/>
                      <a:pt x="1418" y="83"/>
                      <a:pt x="1440" y="93"/>
                    </a:cubicBezTo>
                    <a:cubicBezTo>
                      <a:pt x="1453" y="99"/>
                      <a:pt x="1462" y="105"/>
                      <a:pt x="1467" y="112"/>
                    </a:cubicBezTo>
                    <a:cubicBezTo>
                      <a:pt x="1470" y="116"/>
                      <a:pt x="1472" y="120"/>
                      <a:pt x="1472" y="124"/>
                    </a:cubicBezTo>
                    <a:cubicBezTo>
                      <a:pt x="1472" y="128"/>
                      <a:pt x="1470" y="132"/>
                      <a:pt x="1467" y="135"/>
                    </a:cubicBezTo>
                    <a:cubicBezTo>
                      <a:pt x="1465" y="139"/>
                      <a:pt x="1461" y="142"/>
                      <a:pt x="1456" y="146"/>
                    </a:cubicBezTo>
                    <a:cubicBezTo>
                      <a:pt x="1446" y="152"/>
                      <a:pt x="1432" y="159"/>
                      <a:pt x="1413" y="165"/>
                    </a:cubicBezTo>
                    <a:cubicBezTo>
                      <a:pt x="1377" y="177"/>
                      <a:pt x="1324" y="188"/>
                      <a:pt x="1258" y="197"/>
                    </a:cubicBezTo>
                    <a:cubicBezTo>
                      <a:pt x="1127" y="215"/>
                      <a:pt x="946" y="227"/>
                      <a:pt x="747" y="227"/>
                    </a:cubicBezTo>
                    <a:cubicBezTo>
                      <a:pt x="501" y="227"/>
                      <a:pt x="284" y="209"/>
                      <a:pt x="153" y="183"/>
                    </a:cubicBezTo>
                    <a:cubicBezTo>
                      <a:pt x="109" y="175"/>
                      <a:pt x="75" y="165"/>
                      <a:pt x="53" y="154"/>
                    </a:cubicBezTo>
                    <a:cubicBezTo>
                      <a:pt x="40" y="148"/>
                      <a:pt x="31" y="142"/>
                      <a:pt x="26" y="135"/>
                    </a:cubicBezTo>
                    <a:cubicBezTo>
                      <a:pt x="25" y="135"/>
                      <a:pt x="25" y="134"/>
                      <a:pt x="24" y="133"/>
                    </a:cubicBezTo>
                    <a:cubicBezTo>
                      <a:pt x="22" y="130"/>
                      <a:pt x="21" y="127"/>
                      <a:pt x="21" y="124"/>
                    </a:cubicBezTo>
                    <a:cubicBezTo>
                      <a:pt x="21" y="124"/>
                      <a:pt x="21" y="124"/>
                      <a:pt x="21" y="124"/>
                    </a:cubicBezTo>
                    <a:cubicBezTo>
                      <a:pt x="21" y="121"/>
                      <a:pt x="22" y="117"/>
                      <a:pt x="24" y="114"/>
                    </a:cubicBezTo>
                    <a:moveTo>
                      <a:pt x="748" y="0"/>
                    </a:moveTo>
                    <a:cubicBezTo>
                      <a:pt x="748" y="0"/>
                      <a:pt x="748" y="0"/>
                      <a:pt x="748" y="0"/>
                    </a:cubicBezTo>
                    <a:cubicBezTo>
                      <a:pt x="713" y="0"/>
                      <a:pt x="678" y="0"/>
                      <a:pt x="643" y="1"/>
                    </a:cubicBezTo>
                    <a:cubicBezTo>
                      <a:pt x="397" y="7"/>
                      <a:pt x="197" y="32"/>
                      <a:pt x="88" y="66"/>
                    </a:cubicBezTo>
                    <a:cubicBezTo>
                      <a:pt x="52" y="77"/>
                      <a:pt x="26" y="90"/>
                      <a:pt x="12" y="102"/>
                    </a:cubicBezTo>
                    <a:cubicBezTo>
                      <a:pt x="4" y="110"/>
                      <a:pt x="0" y="117"/>
                      <a:pt x="0" y="124"/>
                    </a:cubicBezTo>
                    <a:cubicBezTo>
                      <a:pt x="0" y="129"/>
                      <a:pt x="2" y="134"/>
                      <a:pt x="7" y="140"/>
                    </a:cubicBezTo>
                    <a:cubicBezTo>
                      <a:pt x="355" y="473"/>
                      <a:pt x="355" y="473"/>
                      <a:pt x="355" y="473"/>
                    </a:cubicBezTo>
                    <a:cubicBezTo>
                      <a:pt x="355" y="473"/>
                      <a:pt x="355" y="473"/>
                      <a:pt x="355" y="473"/>
                    </a:cubicBezTo>
                    <a:cubicBezTo>
                      <a:pt x="355" y="474"/>
                      <a:pt x="357" y="475"/>
                      <a:pt x="359" y="475"/>
                    </a:cubicBezTo>
                    <a:cubicBezTo>
                      <a:pt x="362" y="476"/>
                      <a:pt x="365" y="477"/>
                      <a:pt x="369" y="478"/>
                    </a:cubicBezTo>
                    <a:cubicBezTo>
                      <a:pt x="378" y="479"/>
                      <a:pt x="390" y="481"/>
                      <a:pt x="404" y="482"/>
                    </a:cubicBezTo>
                    <a:cubicBezTo>
                      <a:pt x="433" y="486"/>
                      <a:pt x="470" y="488"/>
                      <a:pt x="510" y="491"/>
                    </a:cubicBezTo>
                    <a:cubicBezTo>
                      <a:pt x="590" y="495"/>
                      <a:pt x="679" y="499"/>
                      <a:pt x="721" y="500"/>
                    </a:cubicBezTo>
                    <a:cubicBezTo>
                      <a:pt x="729" y="500"/>
                      <a:pt x="740" y="500"/>
                      <a:pt x="751" y="500"/>
                    </a:cubicBezTo>
                    <a:cubicBezTo>
                      <a:pt x="751" y="500"/>
                      <a:pt x="751" y="500"/>
                      <a:pt x="751" y="500"/>
                    </a:cubicBezTo>
                    <a:cubicBezTo>
                      <a:pt x="851" y="500"/>
                      <a:pt x="1037" y="492"/>
                      <a:pt x="1108" y="481"/>
                    </a:cubicBezTo>
                    <a:cubicBezTo>
                      <a:pt x="1118" y="479"/>
                      <a:pt x="1125" y="477"/>
                      <a:pt x="1130" y="476"/>
                    </a:cubicBezTo>
                    <a:cubicBezTo>
                      <a:pt x="1132" y="475"/>
                      <a:pt x="1134" y="474"/>
                      <a:pt x="1134" y="473"/>
                    </a:cubicBezTo>
                    <a:cubicBezTo>
                      <a:pt x="1134" y="473"/>
                      <a:pt x="1134" y="473"/>
                      <a:pt x="1134" y="473"/>
                    </a:cubicBezTo>
                    <a:cubicBezTo>
                      <a:pt x="1486" y="140"/>
                      <a:pt x="1486" y="140"/>
                      <a:pt x="1486" y="140"/>
                    </a:cubicBezTo>
                    <a:cubicBezTo>
                      <a:pt x="1491" y="134"/>
                      <a:pt x="1493" y="129"/>
                      <a:pt x="1493" y="124"/>
                    </a:cubicBezTo>
                    <a:cubicBezTo>
                      <a:pt x="1493" y="118"/>
                      <a:pt x="1491" y="113"/>
                      <a:pt x="1486" y="107"/>
                    </a:cubicBezTo>
                    <a:cubicBezTo>
                      <a:pt x="1473" y="92"/>
                      <a:pt x="1444" y="78"/>
                      <a:pt x="1401" y="65"/>
                    </a:cubicBezTo>
                    <a:cubicBezTo>
                      <a:pt x="1358" y="52"/>
                      <a:pt x="1301" y="40"/>
                      <a:pt x="1235" y="30"/>
                    </a:cubicBezTo>
                    <a:cubicBezTo>
                      <a:pt x="1103" y="11"/>
                      <a:pt x="931" y="0"/>
                      <a:pt x="748" y="0"/>
                    </a:cubicBezTo>
                  </a:path>
                </a:pathLst>
              </a:custGeom>
              <a:solidFill>
                <a:schemeClr val="accent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3113088" y="2297113"/>
                <a:ext cx="6350" cy="3810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3" y="19"/>
                  </a:cxn>
                  <a:cxn ang="0">
                    <a:pos x="1" y="10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1" y="10"/>
                  </a:cxn>
                  <a:cxn ang="0">
                    <a:pos x="3" y="0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1" y="3"/>
                      <a:pt x="0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3"/>
                      <a:pt x="1" y="16"/>
                      <a:pt x="3" y="19"/>
                    </a:cubicBezTo>
                    <a:cubicBezTo>
                      <a:pt x="2" y="16"/>
                      <a:pt x="1" y="13"/>
                      <a:pt x="1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6"/>
                      <a:pt x="2" y="3"/>
                      <a:pt x="3" y="0"/>
                    </a:cubicBezTo>
                  </a:path>
                </a:pathLst>
              </a:custGeom>
              <a:solidFill>
                <a:srgbClr val="D1B4A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122613" y="2117725"/>
                <a:ext cx="2900363" cy="400050"/>
              </a:xfrm>
              <a:custGeom>
                <a:avLst/>
                <a:gdLst/>
                <a:ahLst/>
                <a:cxnLst>
                  <a:cxn ang="0">
                    <a:pos x="721" y="0"/>
                  </a:cxn>
                  <a:cxn ang="0">
                    <a:pos x="721" y="0"/>
                  </a:cxn>
                  <a:cxn ang="0">
                    <a:pos x="721" y="0"/>
                  </a:cxn>
                  <a:cxn ang="0">
                    <a:pos x="128" y="43"/>
                  </a:cxn>
                  <a:cxn ang="0">
                    <a:pos x="28" y="72"/>
                  </a:cxn>
                  <a:cxn ang="0">
                    <a:pos x="3" y="90"/>
                  </a:cxn>
                  <a:cxn ang="0">
                    <a:pos x="0" y="99"/>
                  </a:cxn>
                  <a:cxn ang="0">
                    <a:pos x="3" y="108"/>
                  </a:cxn>
                  <a:cxn ang="0">
                    <a:pos x="13" y="117"/>
                  </a:cxn>
                  <a:cxn ang="0">
                    <a:pos x="55" y="136"/>
                  </a:cxn>
                  <a:cxn ang="0">
                    <a:pos x="210" y="168"/>
                  </a:cxn>
                  <a:cxn ang="0">
                    <a:pos x="721" y="198"/>
                  </a:cxn>
                  <a:cxn ang="0">
                    <a:pos x="721" y="198"/>
                  </a:cxn>
                  <a:cxn ang="0">
                    <a:pos x="1314" y="154"/>
                  </a:cxn>
                  <a:cxn ang="0">
                    <a:pos x="1413" y="126"/>
                  </a:cxn>
                  <a:cxn ang="0">
                    <a:pos x="1438" y="108"/>
                  </a:cxn>
                  <a:cxn ang="0">
                    <a:pos x="1442" y="99"/>
                  </a:cxn>
                  <a:cxn ang="0">
                    <a:pos x="1438" y="90"/>
                  </a:cxn>
                  <a:cxn ang="0">
                    <a:pos x="1428" y="80"/>
                  </a:cxn>
                  <a:cxn ang="0">
                    <a:pos x="1386" y="61"/>
                  </a:cxn>
                  <a:cxn ang="0">
                    <a:pos x="1232" y="29"/>
                  </a:cxn>
                  <a:cxn ang="0">
                    <a:pos x="721" y="0"/>
                  </a:cxn>
                </a:cxnLst>
                <a:rect l="0" t="0" r="r" b="b"/>
                <a:pathLst>
                  <a:path w="1442" h="198">
                    <a:moveTo>
                      <a:pt x="721" y="0"/>
                    </a:moveTo>
                    <a:cubicBezTo>
                      <a:pt x="721" y="0"/>
                      <a:pt x="721" y="0"/>
                      <a:pt x="721" y="0"/>
                    </a:cubicBezTo>
                    <a:cubicBezTo>
                      <a:pt x="721" y="0"/>
                      <a:pt x="721" y="0"/>
                      <a:pt x="721" y="0"/>
                    </a:cubicBezTo>
                    <a:cubicBezTo>
                      <a:pt x="475" y="0"/>
                      <a:pt x="258" y="17"/>
                      <a:pt x="128" y="43"/>
                    </a:cubicBezTo>
                    <a:cubicBezTo>
                      <a:pt x="84" y="52"/>
                      <a:pt x="50" y="61"/>
                      <a:pt x="28" y="72"/>
                    </a:cubicBezTo>
                    <a:cubicBezTo>
                      <a:pt x="16" y="78"/>
                      <a:pt x="7" y="84"/>
                      <a:pt x="3" y="90"/>
                    </a:cubicBezTo>
                    <a:cubicBezTo>
                      <a:pt x="1" y="93"/>
                      <a:pt x="0" y="96"/>
                      <a:pt x="0" y="99"/>
                    </a:cubicBezTo>
                    <a:cubicBezTo>
                      <a:pt x="0" y="102"/>
                      <a:pt x="1" y="105"/>
                      <a:pt x="3" y="108"/>
                    </a:cubicBezTo>
                    <a:cubicBezTo>
                      <a:pt x="5" y="111"/>
                      <a:pt x="9" y="114"/>
                      <a:pt x="13" y="117"/>
                    </a:cubicBezTo>
                    <a:cubicBezTo>
                      <a:pt x="23" y="124"/>
                      <a:pt x="37" y="130"/>
                      <a:pt x="55" y="136"/>
                    </a:cubicBezTo>
                    <a:cubicBezTo>
                      <a:pt x="91" y="148"/>
                      <a:pt x="144" y="159"/>
                      <a:pt x="210" y="168"/>
                    </a:cubicBezTo>
                    <a:cubicBezTo>
                      <a:pt x="340" y="186"/>
                      <a:pt x="521" y="198"/>
                      <a:pt x="721" y="198"/>
                    </a:cubicBezTo>
                    <a:cubicBezTo>
                      <a:pt x="721" y="198"/>
                      <a:pt x="721" y="198"/>
                      <a:pt x="721" y="198"/>
                    </a:cubicBezTo>
                    <a:cubicBezTo>
                      <a:pt x="966" y="198"/>
                      <a:pt x="1183" y="180"/>
                      <a:pt x="1314" y="154"/>
                    </a:cubicBezTo>
                    <a:cubicBezTo>
                      <a:pt x="1357" y="146"/>
                      <a:pt x="1391" y="136"/>
                      <a:pt x="1413" y="126"/>
                    </a:cubicBezTo>
                    <a:cubicBezTo>
                      <a:pt x="1425" y="120"/>
                      <a:pt x="1434" y="114"/>
                      <a:pt x="1438" y="108"/>
                    </a:cubicBezTo>
                    <a:cubicBezTo>
                      <a:pt x="1440" y="105"/>
                      <a:pt x="1442" y="102"/>
                      <a:pt x="1442" y="99"/>
                    </a:cubicBezTo>
                    <a:cubicBezTo>
                      <a:pt x="1442" y="96"/>
                      <a:pt x="1440" y="93"/>
                      <a:pt x="1438" y="90"/>
                    </a:cubicBezTo>
                    <a:cubicBezTo>
                      <a:pt x="1436" y="86"/>
                      <a:pt x="1432" y="83"/>
                      <a:pt x="1428" y="80"/>
                    </a:cubicBezTo>
                    <a:cubicBezTo>
                      <a:pt x="1418" y="74"/>
                      <a:pt x="1404" y="67"/>
                      <a:pt x="1386" y="61"/>
                    </a:cubicBezTo>
                    <a:cubicBezTo>
                      <a:pt x="1350" y="49"/>
                      <a:pt x="1297" y="39"/>
                      <a:pt x="1232" y="29"/>
                    </a:cubicBezTo>
                    <a:cubicBezTo>
                      <a:pt x="1101" y="11"/>
                      <a:pt x="920" y="0"/>
                      <a:pt x="721" y="0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 rot="16200000" flipH="1">
              <a:off x="5083790" y="2519991"/>
              <a:ext cx="868617" cy="1155786"/>
              <a:chOff x="3070223" y="2066925"/>
              <a:chExt cx="3003550" cy="100965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19" name="Freeform 18"/>
              <p:cNvSpPr>
                <a:spLocks noEditPoints="1"/>
              </p:cNvSpPr>
              <p:nvPr/>
            </p:nvSpPr>
            <p:spPr bwMode="auto">
              <a:xfrm>
                <a:off x="3070223" y="2066925"/>
                <a:ext cx="3003550" cy="1009650"/>
              </a:xfrm>
              <a:custGeom>
                <a:avLst/>
                <a:gdLst/>
                <a:ahLst/>
                <a:cxnLst>
                  <a:cxn ang="0">
                    <a:pos x="24" y="114"/>
                  </a:cxn>
                  <a:cxn ang="0">
                    <a:pos x="26" y="112"/>
                  </a:cxn>
                  <a:cxn ang="0">
                    <a:pos x="37" y="102"/>
                  </a:cxn>
                  <a:cxn ang="0">
                    <a:pos x="80" y="83"/>
                  </a:cxn>
                  <a:cxn ang="0">
                    <a:pos x="235" y="50"/>
                  </a:cxn>
                  <a:cxn ang="0">
                    <a:pos x="747" y="21"/>
                  </a:cxn>
                  <a:cxn ang="0">
                    <a:pos x="747" y="21"/>
                  </a:cxn>
                  <a:cxn ang="0">
                    <a:pos x="1340" y="64"/>
                  </a:cxn>
                  <a:cxn ang="0">
                    <a:pos x="1440" y="93"/>
                  </a:cxn>
                  <a:cxn ang="0">
                    <a:pos x="1467" y="112"/>
                  </a:cxn>
                  <a:cxn ang="0">
                    <a:pos x="1472" y="124"/>
                  </a:cxn>
                  <a:cxn ang="0">
                    <a:pos x="1467" y="135"/>
                  </a:cxn>
                  <a:cxn ang="0">
                    <a:pos x="1456" y="146"/>
                  </a:cxn>
                  <a:cxn ang="0">
                    <a:pos x="1413" y="165"/>
                  </a:cxn>
                  <a:cxn ang="0">
                    <a:pos x="1258" y="197"/>
                  </a:cxn>
                  <a:cxn ang="0">
                    <a:pos x="747" y="227"/>
                  </a:cxn>
                  <a:cxn ang="0">
                    <a:pos x="153" y="183"/>
                  </a:cxn>
                  <a:cxn ang="0">
                    <a:pos x="53" y="154"/>
                  </a:cxn>
                  <a:cxn ang="0">
                    <a:pos x="26" y="135"/>
                  </a:cxn>
                  <a:cxn ang="0">
                    <a:pos x="24" y="133"/>
                  </a:cxn>
                  <a:cxn ang="0">
                    <a:pos x="21" y="124"/>
                  </a:cxn>
                  <a:cxn ang="0">
                    <a:pos x="21" y="124"/>
                  </a:cxn>
                  <a:cxn ang="0">
                    <a:pos x="24" y="114"/>
                  </a:cxn>
                  <a:cxn ang="0">
                    <a:pos x="748" y="0"/>
                  </a:cxn>
                  <a:cxn ang="0">
                    <a:pos x="748" y="0"/>
                  </a:cxn>
                  <a:cxn ang="0">
                    <a:pos x="643" y="1"/>
                  </a:cxn>
                  <a:cxn ang="0">
                    <a:pos x="88" y="66"/>
                  </a:cxn>
                  <a:cxn ang="0">
                    <a:pos x="12" y="102"/>
                  </a:cxn>
                  <a:cxn ang="0">
                    <a:pos x="0" y="124"/>
                  </a:cxn>
                  <a:cxn ang="0">
                    <a:pos x="7" y="140"/>
                  </a:cxn>
                  <a:cxn ang="0">
                    <a:pos x="355" y="473"/>
                  </a:cxn>
                  <a:cxn ang="0">
                    <a:pos x="355" y="473"/>
                  </a:cxn>
                  <a:cxn ang="0">
                    <a:pos x="359" y="475"/>
                  </a:cxn>
                  <a:cxn ang="0">
                    <a:pos x="369" y="478"/>
                  </a:cxn>
                  <a:cxn ang="0">
                    <a:pos x="404" y="482"/>
                  </a:cxn>
                  <a:cxn ang="0">
                    <a:pos x="510" y="491"/>
                  </a:cxn>
                  <a:cxn ang="0">
                    <a:pos x="721" y="500"/>
                  </a:cxn>
                  <a:cxn ang="0">
                    <a:pos x="751" y="500"/>
                  </a:cxn>
                  <a:cxn ang="0">
                    <a:pos x="751" y="500"/>
                  </a:cxn>
                  <a:cxn ang="0">
                    <a:pos x="1108" y="481"/>
                  </a:cxn>
                  <a:cxn ang="0">
                    <a:pos x="1130" y="476"/>
                  </a:cxn>
                  <a:cxn ang="0">
                    <a:pos x="1134" y="473"/>
                  </a:cxn>
                  <a:cxn ang="0">
                    <a:pos x="1134" y="473"/>
                  </a:cxn>
                  <a:cxn ang="0">
                    <a:pos x="1486" y="140"/>
                  </a:cxn>
                  <a:cxn ang="0">
                    <a:pos x="1493" y="124"/>
                  </a:cxn>
                  <a:cxn ang="0">
                    <a:pos x="1486" y="107"/>
                  </a:cxn>
                  <a:cxn ang="0">
                    <a:pos x="1401" y="65"/>
                  </a:cxn>
                  <a:cxn ang="0">
                    <a:pos x="1235" y="30"/>
                  </a:cxn>
                  <a:cxn ang="0">
                    <a:pos x="748" y="0"/>
                  </a:cxn>
                </a:cxnLst>
                <a:rect l="0" t="0" r="r" b="b"/>
                <a:pathLst>
                  <a:path w="1493" h="500">
                    <a:moveTo>
                      <a:pt x="24" y="114"/>
                    </a:moveTo>
                    <a:cubicBezTo>
                      <a:pt x="25" y="114"/>
                      <a:pt x="25" y="113"/>
                      <a:pt x="26" y="112"/>
                    </a:cubicBezTo>
                    <a:cubicBezTo>
                      <a:pt x="28" y="109"/>
                      <a:pt x="32" y="105"/>
                      <a:pt x="37" y="102"/>
                    </a:cubicBezTo>
                    <a:cubicBezTo>
                      <a:pt x="47" y="95"/>
                      <a:pt x="61" y="89"/>
                      <a:pt x="80" y="83"/>
                    </a:cubicBezTo>
                    <a:cubicBezTo>
                      <a:pt x="117" y="70"/>
                      <a:pt x="170" y="60"/>
                      <a:pt x="235" y="50"/>
                    </a:cubicBezTo>
                    <a:cubicBezTo>
                      <a:pt x="366" y="32"/>
                      <a:pt x="547" y="21"/>
                      <a:pt x="747" y="21"/>
                    </a:cubicBezTo>
                    <a:cubicBezTo>
                      <a:pt x="747" y="21"/>
                      <a:pt x="747" y="21"/>
                      <a:pt x="747" y="21"/>
                    </a:cubicBezTo>
                    <a:cubicBezTo>
                      <a:pt x="992" y="21"/>
                      <a:pt x="1209" y="38"/>
                      <a:pt x="1340" y="64"/>
                    </a:cubicBezTo>
                    <a:cubicBezTo>
                      <a:pt x="1384" y="73"/>
                      <a:pt x="1418" y="83"/>
                      <a:pt x="1440" y="93"/>
                    </a:cubicBezTo>
                    <a:cubicBezTo>
                      <a:pt x="1453" y="99"/>
                      <a:pt x="1462" y="105"/>
                      <a:pt x="1467" y="112"/>
                    </a:cubicBezTo>
                    <a:cubicBezTo>
                      <a:pt x="1470" y="116"/>
                      <a:pt x="1472" y="120"/>
                      <a:pt x="1472" y="124"/>
                    </a:cubicBezTo>
                    <a:cubicBezTo>
                      <a:pt x="1472" y="128"/>
                      <a:pt x="1470" y="132"/>
                      <a:pt x="1467" y="135"/>
                    </a:cubicBezTo>
                    <a:cubicBezTo>
                      <a:pt x="1465" y="139"/>
                      <a:pt x="1461" y="142"/>
                      <a:pt x="1456" y="146"/>
                    </a:cubicBezTo>
                    <a:cubicBezTo>
                      <a:pt x="1446" y="152"/>
                      <a:pt x="1432" y="159"/>
                      <a:pt x="1413" y="165"/>
                    </a:cubicBezTo>
                    <a:cubicBezTo>
                      <a:pt x="1377" y="177"/>
                      <a:pt x="1324" y="188"/>
                      <a:pt x="1258" y="197"/>
                    </a:cubicBezTo>
                    <a:cubicBezTo>
                      <a:pt x="1127" y="215"/>
                      <a:pt x="946" y="227"/>
                      <a:pt x="747" y="227"/>
                    </a:cubicBezTo>
                    <a:cubicBezTo>
                      <a:pt x="501" y="227"/>
                      <a:pt x="284" y="209"/>
                      <a:pt x="153" y="183"/>
                    </a:cubicBezTo>
                    <a:cubicBezTo>
                      <a:pt x="109" y="175"/>
                      <a:pt x="75" y="165"/>
                      <a:pt x="53" y="154"/>
                    </a:cubicBezTo>
                    <a:cubicBezTo>
                      <a:pt x="40" y="148"/>
                      <a:pt x="31" y="142"/>
                      <a:pt x="26" y="135"/>
                    </a:cubicBezTo>
                    <a:cubicBezTo>
                      <a:pt x="25" y="135"/>
                      <a:pt x="25" y="134"/>
                      <a:pt x="24" y="133"/>
                    </a:cubicBezTo>
                    <a:cubicBezTo>
                      <a:pt x="22" y="130"/>
                      <a:pt x="21" y="127"/>
                      <a:pt x="21" y="124"/>
                    </a:cubicBezTo>
                    <a:cubicBezTo>
                      <a:pt x="21" y="124"/>
                      <a:pt x="21" y="124"/>
                      <a:pt x="21" y="124"/>
                    </a:cubicBezTo>
                    <a:cubicBezTo>
                      <a:pt x="21" y="121"/>
                      <a:pt x="22" y="117"/>
                      <a:pt x="24" y="114"/>
                    </a:cubicBezTo>
                    <a:moveTo>
                      <a:pt x="748" y="0"/>
                    </a:moveTo>
                    <a:cubicBezTo>
                      <a:pt x="748" y="0"/>
                      <a:pt x="748" y="0"/>
                      <a:pt x="748" y="0"/>
                    </a:cubicBezTo>
                    <a:cubicBezTo>
                      <a:pt x="713" y="0"/>
                      <a:pt x="678" y="0"/>
                      <a:pt x="643" y="1"/>
                    </a:cubicBezTo>
                    <a:cubicBezTo>
                      <a:pt x="397" y="7"/>
                      <a:pt x="197" y="32"/>
                      <a:pt x="88" y="66"/>
                    </a:cubicBezTo>
                    <a:cubicBezTo>
                      <a:pt x="52" y="77"/>
                      <a:pt x="26" y="90"/>
                      <a:pt x="12" y="102"/>
                    </a:cubicBezTo>
                    <a:cubicBezTo>
                      <a:pt x="4" y="110"/>
                      <a:pt x="0" y="117"/>
                      <a:pt x="0" y="124"/>
                    </a:cubicBezTo>
                    <a:cubicBezTo>
                      <a:pt x="0" y="129"/>
                      <a:pt x="2" y="134"/>
                      <a:pt x="7" y="140"/>
                    </a:cubicBezTo>
                    <a:cubicBezTo>
                      <a:pt x="355" y="473"/>
                      <a:pt x="355" y="473"/>
                      <a:pt x="355" y="473"/>
                    </a:cubicBezTo>
                    <a:cubicBezTo>
                      <a:pt x="355" y="473"/>
                      <a:pt x="355" y="473"/>
                      <a:pt x="355" y="473"/>
                    </a:cubicBezTo>
                    <a:cubicBezTo>
                      <a:pt x="355" y="474"/>
                      <a:pt x="357" y="475"/>
                      <a:pt x="359" y="475"/>
                    </a:cubicBezTo>
                    <a:cubicBezTo>
                      <a:pt x="362" y="476"/>
                      <a:pt x="365" y="477"/>
                      <a:pt x="369" y="478"/>
                    </a:cubicBezTo>
                    <a:cubicBezTo>
                      <a:pt x="378" y="479"/>
                      <a:pt x="390" y="481"/>
                      <a:pt x="404" y="482"/>
                    </a:cubicBezTo>
                    <a:cubicBezTo>
                      <a:pt x="433" y="486"/>
                      <a:pt x="470" y="488"/>
                      <a:pt x="510" y="491"/>
                    </a:cubicBezTo>
                    <a:cubicBezTo>
                      <a:pt x="590" y="495"/>
                      <a:pt x="679" y="499"/>
                      <a:pt x="721" y="500"/>
                    </a:cubicBezTo>
                    <a:cubicBezTo>
                      <a:pt x="729" y="500"/>
                      <a:pt x="740" y="500"/>
                      <a:pt x="751" y="500"/>
                    </a:cubicBezTo>
                    <a:cubicBezTo>
                      <a:pt x="751" y="500"/>
                      <a:pt x="751" y="500"/>
                      <a:pt x="751" y="500"/>
                    </a:cubicBezTo>
                    <a:cubicBezTo>
                      <a:pt x="851" y="500"/>
                      <a:pt x="1037" y="492"/>
                      <a:pt x="1108" y="481"/>
                    </a:cubicBezTo>
                    <a:cubicBezTo>
                      <a:pt x="1118" y="479"/>
                      <a:pt x="1125" y="477"/>
                      <a:pt x="1130" y="476"/>
                    </a:cubicBezTo>
                    <a:cubicBezTo>
                      <a:pt x="1132" y="475"/>
                      <a:pt x="1134" y="474"/>
                      <a:pt x="1134" y="473"/>
                    </a:cubicBezTo>
                    <a:cubicBezTo>
                      <a:pt x="1134" y="473"/>
                      <a:pt x="1134" y="473"/>
                      <a:pt x="1134" y="473"/>
                    </a:cubicBezTo>
                    <a:cubicBezTo>
                      <a:pt x="1486" y="140"/>
                      <a:pt x="1486" y="140"/>
                      <a:pt x="1486" y="140"/>
                    </a:cubicBezTo>
                    <a:cubicBezTo>
                      <a:pt x="1491" y="134"/>
                      <a:pt x="1493" y="129"/>
                      <a:pt x="1493" y="124"/>
                    </a:cubicBezTo>
                    <a:cubicBezTo>
                      <a:pt x="1493" y="118"/>
                      <a:pt x="1491" y="113"/>
                      <a:pt x="1486" y="107"/>
                    </a:cubicBezTo>
                    <a:cubicBezTo>
                      <a:pt x="1473" y="92"/>
                      <a:pt x="1444" y="78"/>
                      <a:pt x="1401" y="65"/>
                    </a:cubicBezTo>
                    <a:cubicBezTo>
                      <a:pt x="1358" y="52"/>
                      <a:pt x="1301" y="40"/>
                      <a:pt x="1235" y="30"/>
                    </a:cubicBezTo>
                    <a:cubicBezTo>
                      <a:pt x="1103" y="11"/>
                      <a:pt x="931" y="0"/>
                      <a:pt x="748" y="0"/>
                    </a:cubicBezTo>
                  </a:path>
                </a:pathLst>
              </a:custGeom>
              <a:solidFill>
                <a:schemeClr val="accent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3113088" y="2297113"/>
                <a:ext cx="6350" cy="3810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3" y="19"/>
                  </a:cxn>
                  <a:cxn ang="0">
                    <a:pos x="1" y="10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1" y="10"/>
                  </a:cxn>
                  <a:cxn ang="0">
                    <a:pos x="3" y="0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1" y="3"/>
                      <a:pt x="0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3"/>
                      <a:pt x="1" y="16"/>
                      <a:pt x="3" y="19"/>
                    </a:cubicBezTo>
                    <a:cubicBezTo>
                      <a:pt x="2" y="16"/>
                      <a:pt x="1" y="13"/>
                      <a:pt x="1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6"/>
                      <a:pt x="2" y="3"/>
                      <a:pt x="3" y="0"/>
                    </a:cubicBezTo>
                  </a:path>
                </a:pathLst>
              </a:custGeom>
              <a:solidFill>
                <a:srgbClr val="D1B4A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3122613" y="2117725"/>
                <a:ext cx="2900363" cy="400050"/>
              </a:xfrm>
              <a:custGeom>
                <a:avLst/>
                <a:gdLst/>
                <a:ahLst/>
                <a:cxnLst>
                  <a:cxn ang="0">
                    <a:pos x="721" y="0"/>
                  </a:cxn>
                  <a:cxn ang="0">
                    <a:pos x="721" y="0"/>
                  </a:cxn>
                  <a:cxn ang="0">
                    <a:pos x="721" y="0"/>
                  </a:cxn>
                  <a:cxn ang="0">
                    <a:pos x="128" y="43"/>
                  </a:cxn>
                  <a:cxn ang="0">
                    <a:pos x="28" y="72"/>
                  </a:cxn>
                  <a:cxn ang="0">
                    <a:pos x="3" y="90"/>
                  </a:cxn>
                  <a:cxn ang="0">
                    <a:pos x="0" y="99"/>
                  </a:cxn>
                  <a:cxn ang="0">
                    <a:pos x="3" y="108"/>
                  </a:cxn>
                  <a:cxn ang="0">
                    <a:pos x="13" y="117"/>
                  </a:cxn>
                  <a:cxn ang="0">
                    <a:pos x="55" y="136"/>
                  </a:cxn>
                  <a:cxn ang="0">
                    <a:pos x="210" y="168"/>
                  </a:cxn>
                  <a:cxn ang="0">
                    <a:pos x="721" y="198"/>
                  </a:cxn>
                  <a:cxn ang="0">
                    <a:pos x="721" y="198"/>
                  </a:cxn>
                  <a:cxn ang="0">
                    <a:pos x="1314" y="154"/>
                  </a:cxn>
                  <a:cxn ang="0">
                    <a:pos x="1413" y="126"/>
                  </a:cxn>
                  <a:cxn ang="0">
                    <a:pos x="1438" y="108"/>
                  </a:cxn>
                  <a:cxn ang="0">
                    <a:pos x="1442" y="99"/>
                  </a:cxn>
                  <a:cxn ang="0">
                    <a:pos x="1438" y="90"/>
                  </a:cxn>
                  <a:cxn ang="0">
                    <a:pos x="1428" y="80"/>
                  </a:cxn>
                  <a:cxn ang="0">
                    <a:pos x="1386" y="61"/>
                  </a:cxn>
                  <a:cxn ang="0">
                    <a:pos x="1232" y="29"/>
                  </a:cxn>
                  <a:cxn ang="0">
                    <a:pos x="721" y="0"/>
                  </a:cxn>
                </a:cxnLst>
                <a:rect l="0" t="0" r="r" b="b"/>
                <a:pathLst>
                  <a:path w="1442" h="198">
                    <a:moveTo>
                      <a:pt x="721" y="0"/>
                    </a:moveTo>
                    <a:cubicBezTo>
                      <a:pt x="721" y="0"/>
                      <a:pt x="721" y="0"/>
                      <a:pt x="721" y="0"/>
                    </a:cubicBezTo>
                    <a:cubicBezTo>
                      <a:pt x="721" y="0"/>
                      <a:pt x="721" y="0"/>
                      <a:pt x="721" y="0"/>
                    </a:cubicBezTo>
                    <a:cubicBezTo>
                      <a:pt x="475" y="0"/>
                      <a:pt x="258" y="17"/>
                      <a:pt x="128" y="43"/>
                    </a:cubicBezTo>
                    <a:cubicBezTo>
                      <a:pt x="84" y="52"/>
                      <a:pt x="50" y="61"/>
                      <a:pt x="28" y="72"/>
                    </a:cubicBezTo>
                    <a:cubicBezTo>
                      <a:pt x="16" y="78"/>
                      <a:pt x="7" y="84"/>
                      <a:pt x="3" y="90"/>
                    </a:cubicBezTo>
                    <a:cubicBezTo>
                      <a:pt x="1" y="93"/>
                      <a:pt x="0" y="96"/>
                      <a:pt x="0" y="99"/>
                    </a:cubicBezTo>
                    <a:cubicBezTo>
                      <a:pt x="0" y="102"/>
                      <a:pt x="1" y="105"/>
                      <a:pt x="3" y="108"/>
                    </a:cubicBezTo>
                    <a:cubicBezTo>
                      <a:pt x="5" y="111"/>
                      <a:pt x="9" y="114"/>
                      <a:pt x="13" y="117"/>
                    </a:cubicBezTo>
                    <a:cubicBezTo>
                      <a:pt x="23" y="124"/>
                      <a:pt x="37" y="130"/>
                      <a:pt x="55" y="136"/>
                    </a:cubicBezTo>
                    <a:cubicBezTo>
                      <a:pt x="91" y="148"/>
                      <a:pt x="144" y="159"/>
                      <a:pt x="210" y="168"/>
                    </a:cubicBezTo>
                    <a:cubicBezTo>
                      <a:pt x="340" y="186"/>
                      <a:pt x="521" y="198"/>
                      <a:pt x="721" y="198"/>
                    </a:cubicBezTo>
                    <a:cubicBezTo>
                      <a:pt x="721" y="198"/>
                      <a:pt x="721" y="198"/>
                      <a:pt x="721" y="198"/>
                    </a:cubicBezTo>
                    <a:cubicBezTo>
                      <a:pt x="966" y="198"/>
                      <a:pt x="1183" y="180"/>
                      <a:pt x="1314" y="154"/>
                    </a:cubicBezTo>
                    <a:cubicBezTo>
                      <a:pt x="1357" y="146"/>
                      <a:pt x="1391" y="136"/>
                      <a:pt x="1413" y="126"/>
                    </a:cubicBezTo>
                    <a:cubicBezTo>
                      <a:pt x="1425" y="120"/>
                      <a:pt x="1434" y="114"/>
                      <a:pt x="1438" y="108"/>
                    </a:cubicBezTo>
                    <a:cubicBezTo>
                      <a:pt x="1440" y="105"/>
                      <a:pt x="1442" y="102"/>
                      <a:pt x="1442" y="99"/>
                    </a:cubicBezTo>
                    <a:cubicBezTo>
                      <a:pt x="1442" y="96"/>
                      <a:pt x="1440" y="93"/>
                      <a:pt x="1438" y="90"/>
                    </a:cubicBezTo>
                    <a:cubicBezTo>
                      <a:pt x="1436" y="86"/>
                      <a:pt x="1432" y="83"/>
                      <a:pt x="1428" y="80"/>
                    </a:cubicBezTo>
                    <a:cubicBezTo>
                      <a:pt x="1418" y="74"/>
                      <a:pt x="1404" y="67"/>
                      <a:pt x="1386" y="61"/>
                    </a:cubicBezTo>
                    <a:cubicBezTo>
                      <a:pt x="1350" y="49"/>
                      <a:pt x="1297" y="39"/>
                      <a:pt x="1232" y="29"/>
                    </a:cubicBezTo>
                    <a:cubicBezTo>
                      <a:pt x="1101" y="11"/>
                      <a:pt x="920" y="0"/>
                      <a:pt x="721" y="0"/>
                    </a:cubicBezTo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 rot="16200000" flipH="1">
              <a:off x="4212228" y="2526790"/>
              <a:ext cx="1156810" cy="1142189"/>
              <a:chOff x="3070225" y="2066925"/>
              <a:chExt cx="3003550" cy="100965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3070225" y="2066925"/>
                <a:ext cx="3003550" cy="1009650"/>
              </a:xfrm>
              <a:custGeom>
                <a:avLst/>
                <a:gdLst/>
                <a:ahLst/>
                <a:cxnLst>
                  <a:cxn ang="0">
                    <a:pos x="24" y="114"/>
                  </a:cxn>
                  <a:cxn ang="0">
                    <a:pos x="26" y="112"/>
                  </a:cxn>
                  <a:cxn ang="0">
                    <a:pos x="37" y="102"/>
                  </a:cxn>
                  <a:cxn ang="0">
                    <a:pos x="80" y="83"/>
                  </a:cxn>
                  <a:cxn ang="0">
                    <a:pos x="235" y="50"/>
                  </a:cxn>
                  <a:cxn ang="0">
                    <a:pos x="747" y="21"/>
                  </a:cxn>
                  <a:cxn ang="0">
                    <a:pos x="747" y="21"/>
                  </a:cxn>
                  <a:cxn ang="0">
                    <a:pos x="1340" y="64"/>
                  </a:cxn>
                  <a:cxn ang="0">
                    <a:pos x="1440" y="93"/>
                  </a:cxn>
                  <a:cxn ang="0">
                    <a:pos x="1467" y="112"/>
                  </a:cxn>
                  <a:cxn ang="0">
                    <a:pos x="1472" y="124"/>
                  </a:cxn>
                  <a:cxn ang="0">
                    <a:pos x="1467" y="135"/>
                  </a:cxn>
                  <a:cxn ang="0">
                    <a:pos x="1456" y="146"/>
                  </a:cxn>
                  <a:cxn ang="0">
                    <a:pos x="1413" y="165"/>
                  </a:cxn>
                  <a:cxn ang="0">
                    <a:pos x="1258" y="197"/>
                  </a:cxn>
                  <a:cxn ang="0">
                    <a:pos x="747" y="227"/>
                  </a:cxn>
                  <a:cxn ang="0">
                    <a:pos x="153" y="183"/>
                  </a:cxn>
                  <a:cxn ang="0">
                    <a:pos x="53" y="154"/>
                  </a:cxn>
                  <a:cxn ang="0">
                    <a:pos x="26" y="135"/>
                  </a:cxn>
                  <a:cxn ang="0">
                    <a:pos x="24" y="133"/>
                  </a:cxn>
                  <a:cxn ang="0">
                    <a:pos x="21" y="124"/>
                  </a:cxn>
                  <a:cxn ang="0">
                    <a:pos x="21" y="124"/>
                  </a:cxn>
                  <a:cxn ang="0">
                    <a:pos x="24" y="114"/>
                  </a:cxn>
                  <a:cxn ang="0">
                    <a:pos x="748" y="0"/>
                  </a:cxn>
                  <a:cxn ang="0">
                    <a:pos x="748" y="0"/>
                  </a:cxn>
                  <a:cxn ang="0">
                    <a:pos x="643" y="1"/>
                  </a:cxn>
                  <a:cxn ang="0">
                    <a:pos x="88" y="66"/>
                  </a:cxn>
                  <a:cxn ang="0">
                    <a:pos x="12" y="102"/>
                  </a:cxn>
                  <a:cxn ang="0">
                    <a:pos x="0" y="124"/>
                  </a:cxn>
                  <a:cxn ang="0">
                    <a:pos x="7" y="140"/>
                  </a:cxn>
                  <a:cxn ang="0">
                    <a:pos x="355" y="473"/>
                  </a:cxn>
                  <a:cxn ang="0">
                    <a:pos x="355" y="473"/>
                  </a:cxn>
                  <a:cxn ang="0">
                    <a:pos x="359" y="475"/>
                  </a:cxn>
                  <a:cxn ang="0">
                    <a:pos x="369" y="478"/>
                  </a:cxn>
                  <a:cxn ang="0">
                    <a:pos x="404" y="482"/>
                  </a:cxn>
                  <a:cxn ang="0">
                    <a:pos x="510" y="491"/>
                  </a:cxn>
                  <a:cxn ang="0">
                    <a:pos x="721" y="500"/>
                  </a:cxn>
                  <a:cxn ang="0">
                    <a:pos x="751" y="500"/>
                  </a:cxn>
                  <a:cxn ang="0">
                    <a:pos x="751" y="500"/>
                  </a:cxn>
                  <a:cxn ang="0">
                    <a:pos x="1108" y="481"/>
                  </a:cxn>
                  <a:cxn ang="0">
                    <a:pos x="1130" y="476"/>
                  </a:cxn>
                  <a:cxn ang="0">
                    <a:pos x="1134" y="473"/>
                  </a:cxn>
                  <a:cxn ang="0">
                    <a:pos x="1134" y="473"/>
                  </a:cxn>
                  <a:cxn ang="0">
                    <a:pos x="1486" y="140"/>
                  </a:cxn>
                  <a:cxn ang="0">
                    <a:pos x="1493" y="124"/>
                  </a:cxn>
                  <a:cxn ang="0">
                    <a:pos x="1486" y="107"/>
                  </a:cxn>
                  <a:cxn ang="0">
                    <a:pos x="1401" y="65"/>
                  </a:cxn>
                  <a:cxn ang="0">
                    <a:pos x="1235" y="30"/>
                  </a:cxn>
                  <a:cxn ang="0">
                    <a:pos x="748" y="0"/>
                  </a:cxn>
                </a:cxnLst>
                <a:rect l="0" t="0" r="r" b="b"/>
                <a:pathLst>
                  <a:path w="1493" h="500">
                    <a:moveTo>
                      <a:pt x="24" y="114"/>
                    </a:moveTo>
                    <a:cubicBezTo>
                      <a:pt x="25" y="114"/>
                      <a:pt x="25" y="113"/>
                      <a:pt x="26" y="112"/>
                    </a:cubicBezTo>
                    <a:cubicBezTo>
                      <a:pt x="28" y="109"/>
                      <a:pt x="32" y="105"/>
                      <a:pt x="37" y="102"/>
                    </a:cubicBezTo>
                    <a:cubicBezTo>
                      <a:pt x="47" y="95"/>
                      <a:pt x="61" y="89"/>
                      <a:pt x="80" y="83"/>
                    </a:cubicBezTo>
                    <a:cubicBezTo>
                      <a:pt x="117" y="70"/>
                      <a:pt x="170" y="60"/>
                      <a:pt x="235" y="50"/>
                    </a:cubicBezTo>
                    <a:cubicBezTo>
                      <a:pt x="366" y="32"/>
                      <a:pt x="547" y="21"/>
                      <a:pt x="747" y="21"/>
                    </a:cubicBezTo>
                    <a:cubicBezTo>
                      <a:pt x="747" y="21"/>
                      <a:pt x="747" y="21"/>
                      <a:pt x="747" y="21"/>
                    </a:cubicBezTo>
                    <a:cubicBezTo>
                      <a:pt x="992" y="21"/>
                      <a:pt x="1209" y="38"/>
                      <a:pt x="1340" y="64"/>
                    </a:cubicBezTo>
                    <a:cubicBezTo>
                      <a:pt x="1384" y="73"/>
                      <a:pt x="1418" y="83"/>
                      <a:pt x="1440" y="93"/>
                    </a:cubicBezTo>
                    <a:cubicBezTo>
                      <a:pt x="1453" y="99"/>
                      <a:pt x="1462" y="105"/>
                      <a:pt x="1467" y="112"/>
                    </a:cubicBezTo>
                    <a:cubicBezTo>
                      <a:pt x="1470" y="116"/>
                      <a:pt x="1472" y="120"/>
                      <a:pt x="1472" y="124"/>
                    </a:cubicBezTo>
                    <a:cubicBezTo>
                      <a:pt x="1472" y="128"/>
                      <a:pt x="1470" y="132"/>
                      <a:pt x="1467" y="135"/>
                    </a:cubicBezTo>
                    <a:cubicBezTo>
                      <a:pt x="1465" y="139"/>
                      <a:pt x="1461" y="142"/>
                      <a:pt x="1456" y="146"/>
                    </a:cubicBezTo>
                    <a:cubicBezTo>
                      <a:pt x="1446" y="152"/>
                      <a:pt x="1432" y="159"/>
                      <a:pt x="1413" y="165"/>
                    </a:cubicBezTo>
                    <a:cubicBezTo>
                      <a:pt x="1377" y="177"/>
                      <a:pt x="1324" y="188"/>
                      <a:pt x="1258" y="197"/>
                    </a:cubicBezTo>
                    <a:cubicBezTo>
                      <a:pt x="1127" y="215"/>
                      <a:pt x="946" y="227"/>
                      <a:pt x="747" y="227"/>
                    </a:cubicBezTo>
                    <a:cubicBezTo>
                      <a:pt x="501" y="227"/>
                      <a:pt x="284" y="209"/>
                      <a:pt x="153" y="183"/>
                    </a:cubicBezTo>
                    <a:cubicBezTo>
                      <a:pt x="109" y="175"/>
                      <a:pt x="75" y="165"/>
                      <a:pt x="53" y="154"/>
                    </a:cubicBezTo>
                    <a:cubicBezTo>
                      <a:pt x="40" y="148"/>
                      <a:pt x="31" y="142"/>
                      <a:pt x="26" y="135"/>
                    </a:cubicBezTo>
                    <a:cubicBezTo>
                      <a:pt x="25" y="135"/>
                      <a:pt x="25" y="134"/>
                      <a:pt x="24" y="133"/>
                    </a:cubicBezTo>
                    <a:cubicBezTo>
                      <a:pt x="22" y="130"/>
                      <a:pt x="21" y="127"/>
                      <a:pt x="21" y="124"/>
                    </a:cubicBezTo>
                    <a:cubicBezTo>
                      <a:pt x="21" y="124"/>
                      <a:pt x="21" y="124"/>
                      <a:pt x="21" y="124"/>
                    </a:cubicBezTo>
                    <a:cubicBezTo>
                      <a:pt x="21" y="121"/>
                      <a:pt x="22" y="117"/>
                      <a:pt x="24" y="114"/>
                    </a:cubicBezTo>
                    <a:moveTo>
                      <a:pt x="748" y="0"/>
                    </a:moveTo>
                    <a:cubicBezTo>
                      <a:pt x="748" y="0"/>
                      <a:pt x="748" y="0"/>
                      <a:pt x="748" y="0"/>
                    </a:cubicBezTo>
                    <a:cubicBezTo>
                      <a:pt x="713" y="0"/>
                      <a:pt x="678" y="0"/>
                      <a:pt x="643" y="1"/>
                    </a:cubicBezTo>
                    <a:cubicBezTo>
                      <a:pt x="397" y="7"/>
                      <a:pt x="197" y="32"/>
                      <a:pt x="88" y="66"/>
                    </a:cubicBezTo>
                    <a:cubicBezTo>
                      <a:pt x="52" y="77"/>
                      <a:pt x="26" y="90"/>
                      <a:pt x="12" y="102"/>
                    </a:cubicBezTo>
                    <a:cubicBezTo>
                      <a:pt x="4" y="110"/>
                      <a:pt x="0" y="117"/>
                      <a:pt x="0" y="124"/>
                    </a:cubicBezTo>
                    <a:cubicBezTo>
                      <a:pt x="0" y="129"/>
                      <a:pt x="2" y="134"/>
                      <a:pt x="7" y="140"/>
                    </a:cubicBezTo>
                    <a:cubicBezTo>
                      <a:pt x="355" y="473"/>
                      <a:pt x="355" y="473"/>
                      <a:pt x="355" y="473"/>
                    </a:cubicBezTo>
                    <a:cubicBezTo>
                      <a:pt x="355" y="473"/>
                      <a:pt x="355" y="473"/>
                      <a:pt x="355" y="473"/>
                    </a:cubicBezTo>
                    <a:cubicBezTo>
                      <a:pt x="355" y="474"/>
                      <a:pt x="357" y="475"/>
                      <a:pt x="359" y="475"/>
                    </a:cubicBezTo>
                    <a:cubicBezTo>
                      <a:pt x="362" y="476"/>
                      <a:pt x="365" y="477"/>
                      <a:pt x="369" y="478"/>
                    </a:cubicBezTo>
                    <a:cubicBezTo>
                      <a:pt x="378" y="479"/>
                      <a:pt x="390" y="481"/>
                      <a:pt x="404" y="482"/>
                    </a:cubicBezTo>
                    <a:cubicBezTo>
                      <a:pt x="433" y="486"/>
                      <a:pt x="470" y="488"/>
                      <a:pt x="510" y="491"/>
                    </a:cubicBezTo>
                    <a:cubicBezTo>
                      <a:pt x="590" y="495"/>
                      <a:pt x="679" y="499"/>
                      <a:pt x="721" y="500"/>
                    </a:cubicBezTo>
                    <a:cubicBezTo>
                      <a:pt x="729" y="500"/>
                      <a:pt x="740" y="500"/>
                      <a:pt x="751" y="500"/>
                    </a:cubicBezTo>
                    <a:cubicBezTo>
                      <a:pt x="751" y="500"/>
                      <a:pt x="751" y="500"/>
                      <a:pt x="751" y="500"/>
                    </a:cubicBezTo>
                    <a:cubicBezTo>
                      <a:pt x="851" y="500"/>
                      <a:pt x="1037" y="492"/>
                      <a:pt x="1108" y="481"/>
                    </a:cubicBezTo>
                    <a:cubicBezTo>
                      <a:pt x="1118" y="479"/>
                      <a:pt x="1125" y="477"/>
                      <a:pt x="1130" y="476"/>
                    </a:cubicBezTo>
                    <a:cubicBezTo>
                      <a:pt x="1132" y="475"/>
                      <a:pt x="1134" y="474"/>
                      <a:pt x="1134" y="473"/>
                    </a:cubicBezTo>
                    <a:cubicBezTo>
                      <a:pt x="1134" y="473"/>
                      <a:pt x="1134" y="473"/>
                      <a:pt x="1134" y="473"/>
                    </a:cubicBezTo>
                    <a:cubicBezTo>
                      <a:pt x="1486" y="140"/>
                      <a:pt x="1486" y="140"/>
                      <a:pt x="1486" y="140"/>
                    </a:cubicBezTo>
                    <a:cubicBezTo>
                      <a:pt x="1491" y="134"/>
                      <a:pt x="1493" y="129"/>
                      <a:pt x="1493" y="124"/>
                    </a:cubicBezTo>
                    <a:cubicBezTo>
                      <a:pt x="1493" y="118"/>
                      <a:pt x="1491" y="113"/>
                      <a:pt x="1486" y="107"/>
                    </a:cubicBezTo>
                    <a:cubicBezTo>
                      <a:pt x="1473" y="92"/>
                      <a:pt x="1444" y="78"/>
                      <a:pt x="1401" y="65"/>
                    </a:cubicBezTo>
                    <a:cubicBezTo>
                      <a:pt x="1358" y="52"/>
                      <a:pt x="1301" y="40"/>
                      <a:pt x="1235" y="30"/>
                    </a:cubicBezTo>
                    <a:cubicBezTo>
                      <a:pt x="1103" y="11"/>
                      <a:pt x="931" y="0"/>
                      <a:pt x="748" y="0"/>
                    </a:cubicBezTo>
                  </a:path>
                </a:pathLst>
              </a:custGeom>
              <a:solidFill>
                <a:schemeClr val="accent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3113088" y="2297113"/>
                <a:ext cx="6350" cy="3810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3" y="19"/>
                  </a:cxn>
                  <a:cxn ang="0">
                    <a:pos x="1" y="10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1" y="10"/>
                  </a:cxn>
                  <a:cxn ang="0">
                    <a:pos x="3" y="0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1" y="3"/>
                      <a:pt x="0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3"/>
                      <a:pt x="1" y="16"/>
                      <a:pt x="3" y="19"/>
                    </a:cubicBezTo>
                    <a:cubicBezTo>
                      <a:pt x="2" y="16"/>
                      <a:pt x="1" y="13"/>
                      <a:pt x="1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6"/>
                      <a:pt x="2" y="3"/>
                      <a:pt x="3" y="0"/>
                    </a:cubicBezTo>
                  </a:path>
                </a:pathLst>
              </a:custGeom>
              <a:solidFill>
                <a:srgbClr val="D1B4A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3122613" y="2117725"/>
                <a:ext cx="2900363" cy="400050"/>
              </a:xfrm>
              <a:custGeom>
                <a:avLst/>
                <a:gdLst/>
                <a:ahLst/>
                <a:cxnLst>
                  <a:cxn ang="0">
                    <a:pos x="721" y="0"/>
                  </a:cxn>
                  <a:cxn ang="0">
                    <a:pos x="721" y="0"/>
                  </a:cxn>
                  <a:cxn ang="0">
                    <a:pos x="721" y="0"/>
                  </a:cxn>
                  <a:cxn ang="0">
                    <a:pos x="128" y="43"/>
                  </a:cxn>
                  <a:cxn ang="0">
                    <a:pos x="28" y="72"/>
                  </a:cxn>
                  <a:cxn ang="0">
                    <a:pos x="3" y="90"/>
                  </a:cxn>
                  <a:cxn ang="0">
                    <a:pos x="0" y="99"/>
                  </a:cxn>
                  <a:cxn ang="0">
                    <a:pos x="3" y="108"/>
                  </a:cxn>
                  <a:cxn ang="0">
                    <a:pos x="13" y="117"/>
                  </a:cxn>
                  <a:cxn ang="0">
                    <a:pos x="55" y="136"/>
                  </a:cxn>
                  <a:cxn ang="0">
                    <a:pos x="210" y="168"/>
                  </a:cxn>
                  <a:cxn ang="0">
                    <a:pos x="721" y="198"/>
                  </a:cxn>
                  <a:cxn ang="0">
                    <a:pos x="721" y="198"/>
                  </a:cxn>
                  <a:cxn ang="0">
                    <a:pos x="1314" y="154"/>
                  </a:cxn>
                  <a:cxn ang="0">
                    <a:pos x="1413" y="126"/>
                  </a:cxn>
                  <a:cxn ang="0">
                    <a:pos x="1438" y="108"/>
                  </a:cxn>
                  <a:cxn ang="0">
                    <a:pos x="1442" y="99"/>
                  </a:cxn>
                  <a:cxn ang="0">
                    <a:pos x="1438" y="90"/>
                  </a:cxn>
                  <a:cxn ang="0">
                    <a:pos x="1428" y="80"/>
                  </a:cxn>
                  <a:cxn ang="0">
                    <a:pos x="1386" y="61"/>
                  </a:cxn>
                  <a:cxn ang="0">
                    <a:pos x="1232" y="29"/>
                  </a:cxn>
                  <a:cxn ang="0">
                    <a:pos x="721" y="0"/>
                  </a:cxn>
                </a:cxnLst>
                <a:rect l="0" t="0" r="r" b="b"/>
                <a:pathLst>
                  <a:path w="1442" h="198">
                    <a:moveTo>
                      <a:pt x="721" y="0"/>
                    </a:moveTo>
                    <a:cubicBezTo>
                      <a:pt x="721" y="0"/>
                      <a:pt x="721" y="0"/>
                      <a:pt x="721" y="0"/>
                    </a:cubicBezTo>
                    <a:cubicBezTo>
                      <a:pt x="721" y="0"/>
                      <a:pt x="721" y="0"/>
                      <a:pt x="721" y="0"/>
                    </a:cubicBezTo>
                    <a:cubicBezTo>
                      <a:pt x="475" y="0"/>
                      <a:pt x="258" y="17"/>
                      <a:pt x="128" y="43"/>
                    </a:cubicBezTo>
                    <a:cubicBezTo>
                      <a:pt x="84" y="52"/>
                      <a:pt x="50" y="61"/>
                      <a:pt x="28" y="72"/>
                    </a:cubicBezTo>
                    <a:cubicBezTo>
                      <a:pt x="16" y="78"/>
                      <a:pt x="7" y="84"/>
                      <a:pt x="3" y="90"/>
                    </a:cubicBezTo>
                    <a:cubicBezTo>
                      <a:pt x="1" y="93"/>
                      <a:pt x="0" y="96"/>
                      <a:pt x="0" y="99"/>
                    </a:cubicBezTo>
                    <a:cubicBezTo>
                      <a:pt x="0" y="102"/>
                      <a:pt x="1" y="105"/>
                      <a:pt x="3" y="108"/>
                    </a:cubicBezTo>
                    <a:cubicBezTo>
                      <a:pt x="5" y="111"/>
                      <a:pt x="9" y="114"/>
                      <a:pt x="13" y="117"/>
                    </a:cubicBezTo>
                    <a:cubicBezTo>
                      <a:pt x="23" y="124"/>
                      <a:pt x="37" y="130"/>
                      <a:pt x="55" y="136"/>
                    </a:cubicBezTo>
                    <a:cubicBezTo>
                      <a:pt x="91" y="148"/>
                      <a:pt x="144" y="159"/>
                      <a:pt x="210" y="168"/>
                    </a:cubicBezTo>
                    <a:cubicBezTo>
                      <a:pt x="340" y="186"/>
                      <a:pt x="521" y="198"/>
                      <a:pt x="721" y="198"/>
                    </a:cubicBezTo>
                    <a:cubicBezTo>
                      <a:pt x="721" y="198"/>
                      <a:pt x="721" y="198"/>
                      <a:pt x="721" y="198"/>
                    </a:cubicBezTo>
                    <a:cubicBezTo>
                      <a:pt x="966" y="198"/>
                      <a:pt x="1183" y="180"/>
                      <a:pt x="1314" y="154"/>
                    </a:cubicBezTo>
                    <a:cubicBezTo>
                      <a:pt x="1357" y="146"/>
                      <a:pt x="1391" y="136"/>
                      <a:pt x="1413" y="126"/>
                    </a:cubicBezTo>
                    <a:cubicBezTo>
                      <a:pt x="1425" y="120"/>
                      <a:pt x="1434" y="114"/>
                      <a:pt x="1438" y="108"/>
                    </a:cubicBezTo>
                    <a:cubicBezTo>
                      <a:pt x="1440" y="105"/>
                      <a:pt x="1442" y="102"/>
                      <a:pt x="1442" y="99"/>
                    </a:cubicBezTo>
                    <a:cubicBezTo>
                      <a:pt x="1442" y="96"/>
                      <a:pt x="1440" y="93"/>
                      <a:pt x="1438" y="90"/>
                    </a:cubicBezTo>
                    <a:cubicBezTo>
                      <a:pt x="1436" y="86"/>
                      <a:pt x="1432" y="83"/>
                      <a:pt x="1428" y="80"/>
                    </a:cubicBezTo>
                    <a:cubicBezTo>
                      <a:pt x="1418" y="74"/>
                      <a:pt x="1404" y="67"/>
                      <a:pt x="1386" y="61"/>
                    </a:cubicBezTo>
                    <a:cubicBezTo>
                      <a:pt x="1350" y="49"/>
                      <a:pt x="1297" y="39"/>
                      <a:pt x="1232" y="29"/>
                    </a:cubicBezTo>
                    <a:cubicBezTo>
                      <a:pt x="1101" y="11"/>
                      <a:pt x="920" y="0"/>
                      <a:pt x="721" y="0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 rot="16200000" flipH="1">
              <a:off x="3327984" y="2528490"/>
              <a:ext cx="1521358" cy="1138790"/>
              <a:chOff x="3070225" y="2066925"/>
              <a:chExt cx="3003550" cy="100965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13" name="Freeform 12"/>
              <p:cNvSpPr>
                <a:spLocks noEditPoints="1"/>
              </p:cNvSpPr>
              <p:nvPr/>
            </p:nvSpPr>
            <p:spPr bwMode="auto">
              <a:xfrm>
                <a:off x="3070225" y="2066925"/>
                <a:ext cx="3003550" cy="1009650"/>
              </a:xfrm>
              <a:custGeom>
                <a:avLst/>
                <a:gdLst/>
                <a:ahLst/>
                <a:cxnLst>
                  <a:cxn ang="0">
                    <a:pos x="24" y="114"/>
                  </a:cxn>
                  <a:cxn ang="0">
                    <a:pos x="26" y="112"/>
                  </a:cxn>
                  <a:cxn ang="0">
                    <a:pos x="37" y="102"/>
                  </a:cxn>
                  <a:cxn ang="0">
                    <a:pos x="80" y="83"/>
                  </a:cxn>
                  <a:cxn ang="0">
                    <a:pos x="235" y="50"/>
                  </a:cxn>
                  <a:cxn ang="0">
                    <a:pos x="747" y="21"/>
                  </a:cxn>
                  <a:cxn ang="0">
                    <a:pos x="747" y="21"/>
                  </a:cxn>
                  <a:cxn ang="0">
                    <a:pos x="1340" y="64"/>
                  </a:cxn>
                  <a:cxn ang="0">
                    <a:pos x="1440" y="93"/>
                  </a:cxn>
                  <a:cxn ang="0">
                    <a:pos x="1467" y="112"/>
                  </a:cxn>
                  <a:cxn ang="0">
                    <a:pos x="1472" y="124"/>
                  </a:cxn>
                  <a:cxn ang="0">
                    <a:pos x="1467" y="135"/>
                  </a:cxn>
                  <a:cxn ang="0">
                    <a:pos x="1456" y="146"/>
                  </a:cxn>
                  <a:cxn ang="0">
                    <a:pos x="1413" y="165"/>
                  </a:cxn>
                  <a:cxn ang="0">
                    <a:pos x="1258" y="197"/>
                  </a:cxn>
                  <a:cxn ang="0">
                    <a:pos x="747" y="227"/>
                  </a:cxn>
                  <a:cxn ang="0">
                    <a:pos x="153" y="183"/>
                  </a:cxn>
                  <a:cxn ang="0">
                    <a:pos x="53" y="154"/>
                  </a:cxn>
                  <a:cxn ang="0">
                    <a:pos x="26" y="135"/>
                  </a:cxn>
                  <a:cxn ang="0">
                    <a:pos x="24" y="133"/>
                  </a:cxn>
                  <a:cxn ang="0">
                    <a:pos x="21" y="124"/>
                  </a:cxn>
                  <a:cxn ang="0">
                    <a:pos x="21" y="124"/>
                  </a:cxn>
                  <a:cxn ang="0">
                    <a:pos x="24" y="114"/>
                  </a:cxn>
                  <a:cxn ang="0">
                    <a:pos x="748" y="0"/>
                  </a:cxn>
                  <a:cxn ang="0">
                    <a:pos x="748" y="0"/>
                  </a:cxn>
                  <a:cxn ang="0">
                    <a:pos x="643" y="1"/>
                  </a:cxn>
                  <a:cxn ang="0">
                    <a:pos x="88" y="66"/>
                  </a:cxn>
                  <a:cxn ang="0">
                    <a:pos x="12" y="102"/>
                  </a:cxn>
                  <a:cxn ang="0">
                    <a:pos x="0" y="124"/>
                  </a:cxn>
                  <a:cxn ang="0">
                    <a:pos x="7" y="140"/>
                  </a:cxn>
                  <a:cxn ang="0">
                    <a:pos x="355" y="473"/>
                  </a:cxn>
                  <a:cxn ang="0">
                    <a:pos x="355" y="473"/>
                  </a:cxn>
                  <a:cxn ang="0">
                    <a:pos x="359" y="475"/>
                  </a:cxn>
                  <a:cxn ang="0">
                    <a:pos x="369" y="478"/>
                  </a:cxn>
                  <a:cxn ang="0">
                    <a:pos x="404" y="482"/>
                  </a:cxn>
                  <a:cxn ang="0">
                    <a:pos x="510" y="491"/>
                  </a:cxn>
                  <a:cxn ang="0">
                    <a:pos x="721" y="500"/>
                  </a:cxn>
                  <a:cxn ang="0">
                    <a:pos x="751" y="500"/>
                  </a:cxn>
                  <a:cxn ang="0">
                    <a:pos x="751" y="500"/>
                  </a:cxn>
                  <a:cxn ang="0">
                    <a:pos x="1108" y="481"/>
                  </a:cxn>
                  <a:cxn ang="0">
                    <a:pos x="1130" y="476"/>
                  </a:cxn>
                  <a:cxn ang="0">
                    <a:pos x="1134" y="473"/>
                  </a:cxn>
                  <a:cxn ang="0">
                    <a:pos x="1134" y="473"/>
                  </a:cxn>
                  <a:cxn ang="0">
                    <a:pos x="1486" y="140"/>
                  </a:cxn>
                  <a:cxn ang="0">
                    <a:pos x="1493" y="124"/>
                  </a:cxn>
                  <a:cxn ang="0">
                    <a:pos x="1486" y="107"/>
                  </a:cxn>
                  <a:cxn ang="0">
                    <a:pos x="1401" y="65"/>
                  </a:cxn>
                  <a:cxn ang="0">
                    <a:pos x="1235" y="30"/>
                  </a:cxn>
                  <a:cxn ang="0">
                    <a:pos x="748" y="0"/>
                  </a:cxn>
                </a:cxnLst>
                <a:rect l="0" t="0" r="r" b="b"/>
                <a:pathLst>
                  <a:path w="1493" h="500">
                    <a:moveTo>
                      <a:pt x="24" y="114"/>
                    </a:moveTo>
                    <a:cubicBezTo>
                      <a:pt x="25" y="114"/>
                      <a:pt x="25" y="113"/>
                      <a:pt x="26" y="112"/>
                    </a:cubicBezTo>
                    <a:cubicBezTo>
                      <a:pt x="28" y="109"/>
                      <a:pt x="32" y="105"/>
                      <a:pt x="37" y="102"/>
                    </a:cubicBezTo>
                    <a:cubicBezTo>
                      <a:pt x="47" y="95"/>
                      <a:pt x="61" y="89"/>
                      <a:pt x="80" y="83"/>
                    </a:cubicBezTo>
                    <a:cubicBezTo>
                      <a:pt x="117" y="70"/>
                      <a:pt x="170" y="60"/>
                      <a:pt x="235" y="50"/>
                    </a:cubicBezTo>
                    <a:cubicBezTo>
                      <a:pt x="366" y="32"/>
                      <a:pt x="547" y="21"/>
                      <a:pt x="747" y="21"/>
                    </a:cubicBezTo>
                    <a:cubicBezTo>
                      <a:pt x="747" y="21"/>
                      <a:pt x="747" y="21"/>
                      <a:pt x="747" y="21"/>
                    </a:cubicBezTo>
                    <a:cubicBezTo>
                      <a:pt x="992" y="21"/>
                      <a:pt x="1209" y="38"/>
                      <a:pt x="1340" y="64"/>
                    </a:cubicBezTo>
                    <a:cubicBezTo>
                      <a:pt x="1384" y="73"/>
                      <a:pt x="1418" y="83"/>
                      <a:pt x="1440" y="93"/>
                    </a:cubicBezTo>
                    <a:cubicBezTo>
                      <a:pt x="1453" y="99"/>
                      <a:pt x="1462" y="105"/>
                      <a:pt x="1467" y="112"/>
                    </a:cubicBezTo>
                    <a:cubicBezTo>
                      <a:pt x="1470" y="116"/>
                      <a:pt x="1472" y="120"/>
                      <a:pt x="1472" y="124"/>
                    </a:cubicBezTo>
                    <a:cubicBezTo>
                      <a:pt x="1472" y="128"/>
                      <a:pt x="1470" y="132"/>
                      <a:pt x="1467" y="135"/>
                    </a:cubicBezTo>
                    <a:cubicBezTo>
                      <a:pt x="1465" y="139"/>
                      <a:pt x="1461" y="142"/>
                      <a:pt x="1456" y="146"/>
                    </a:cubicBezTo>
                    <a:cubicBezTo>
                      <a:pt x="1446" y="152"/>
                      <a:pt x="1432" y="159"/>
                      <a:pt x="1413" y="165"/>
                    </a:cubicBezTo>
                    <a:cubicBezTo>
                      <a:pt x="1377" y="177"/>
                      <a:pt x="1324" y="188"/>
                      <a:pt x="1258" y="197"/>
                    </a:cubicBezTo>
                    <a:cubicBezTo>
                      <a:pt x="1127" y="215"/>
                      <a:pt x="946" y="227"/>
                      <a:pt x="747" y="227"/>
                    </a:cubicBezTo>
                    <a:cubicBezTo>
                      <a:pt x="501" y="227"/>
                      <a:pt x="284" y="209"/>
                      <a:pt x="153" y="183"/>
                    </a:cubicBezTo>
                    <a:cubicBezTo>
                      <a:pt x="109" y="175"/>
                      <a:pt x="75" y="165"/>
                      <a:pt x="53" y="154"/>
                    </a:cubicBezTo>
                    <a:cubicBezTo>
                      <a:pt x="40" y="148"/>
                      <a:pt x="31" y="142"/>
                      <a:pt x="26" y="135"/>
                    </a:cubicBezTo>
                    <a:cubicBezTo>
                      <a:pt x="25" y="135"/>
                      <a:pt x="25" y="134"/>
                      <a:pt x="24" y="133"/>
                    </a:cubicBezTo>
                    <a:cubicBezTo>
                      <a:pt x="22" y="130"/>
                      <a:pt x="21" y="127"/>
                      <a:pt x="21" y="124"/>
                    </a:cubicBezTo>
                    <a:cubicBezTo>
                      <a:pt x="21" y="124"/>
                      <a:pt x="21" y="124"/>
                      <a:pt x="21" y="124"/>
                    </a:cubicBezTo>
                    <a:cubicBezTo>
                      <a:pt x="21" y="121"/>
                      <a:pt x="22" y="117"/>
                      <a:pt x="24" y="114"/>
                    </a:cubicBezTo>
                    <a:moveTo>
                      <a:pt x="748" y="0"/>
                    </a:moveTo>
                    <a:cubicBezTo>
                      <a:pt x="748" y="0"/>
                      <a:pt x="748" y="0"/>
                      <a:pt x="748" y="0"/>
                    </a:cubicBezTo>
                    <a:cubicBezTo>
                      <a:pt x="713" y="0"/>
                      <a:pt x="678" y="0"/>
                      <a:pt x="643" y="1"/>
                    </a:cubicBezTo>
                    <a:cubicBezTo>
                      <a:pt x="397" y="7"/>
                      <a:pt x="197" y="32"/>
                      <a:pt x="88" y="66"/>
                    </a:cubicBezTo>
                    <a:cubicBezTo>
                      <a:pt x="52" y="77"/>
                      <a:pt x="26" y="90"/>
                      <a:pt x="12" y="102"/>
                    </a:cubicBezTo>
                    <a:cubicBezTo>
                      <a:pt x="4" y="110"/>
                      <a:pt x="0" y="117"/>
                      <a:pt x="0" y="124"/>
                    </a:cubicBezTo>
                    <a:cubicBezTo>
                      <a:pt x="0" y="129"/>
                      <a:pt x="2" y="134"/>
                      <a:pt x="7" y="140"/>
                    </a:cubicBezTo>
                    <a:cubicBezTo>
                      <a:pt x="355" y="473"/>
                      <a:pt x="355" y="473"/>
                      <a:pt x="355" y="473"/>
                    </a:cubicBezTo>
                    <a:cubicBezTo>
                      <a:pt x="355" y="473"/>
                      <a:pt x="355" y="473"/>
                      <a:pt x="355" y="473"/>
                    </a:cubicBezTo>
                    <a:cubicBezTo>
                      <a:pt x="355" y="474"/>
                      <a:pt x="357" y="475"/>
                      <a:pt x="359" y="475"/>
                    </a:cubicBezTo>
                    <a:cubicBezTo>
                      <a:pt x="362" y="476"/>
                      <a:pt x="365" y="477"/>
                      <a:pt x="369" y="478"/>
                    </a:cubicBezTo>
                    <a:cubicBezTo>
                      <a:pt x="378" y="479"/>
                      <a:pt x="390" y="481"/>
                      <a:pt x="404" y="482"/>
                    </a:cubicBezTo>
                    <a:cubicBezTo>
                      <a:pt x="433" y="486"/>
                      <a:pt x="470" y="488"/>
                      <a:pt x="510" y="491"/>
                    </a:cubicBezTo>
                    <a:cubicBezTo>
                      <a:pt x="590" y="495"/>
                      <a:pt x="679" y="499"/>
                      <a:pt x="721" y="500"/>
                    </a:cubicBezTo>
                    <a:cubicBezTo>
                      <a:pt x="729" y="500"/>
                      <a:pt x="740" y="500"/>
                      <a:pt x="751" y="500"/>
                    </a:cubicBezTo>
                    <a:cubicBezTo>
                      <a:pt x="751" y="500"/>
                      <a:pt x="751" y="500"/>
                      <a:pt x="751" y="500"/>
                    </a:cubicBezTo>
                    <a:cubicBezTo>
                      <a:pt x="851" y="500"/>
                      <a:pt x="1037" y="492"/>
                      <a:pt x="1108" y="481"/>
                    </a:cubicBezTo>
                    <a:cubicBezTo>
                      <a:pt x="1118" y="479"/>
                      <a:pt x="1125" y="477"/>
                      <a:pt x="1130" y="476"/>
                    </a:cubicBezTo>
                    <a:cubicBezTo>
                      <a:pt x="1132" y="475"/>
                      <a:pt x="1134" y="474"/>
                      <a:pt x="1134" y="473"/>
                    </a:cubicBezTo>
                    <a:cubicBezTo>
                      <a:pt x="1134" y="473"/>
                      <a:pt x="1134" y="473"/>
                      <a:pt x="1134" y="473"/>
                    </a:cubicBezTo>
                    <a:cubicBezTo>
                      <a:pt x="1486" y="140"/>
                      <a:pt x="1486" y="140"/>
                      <a:pt x="1486" y="140"/>
                    </a:cubicBezTo>
                    <a:cubicBezTo>
                      <a:pt x="1491" y="134"/>
                      <a:pt x="1493" y="129"/>
                      <a:pt x="1493" y="124"/>
                    </a:cubicBezTo>
                    <a:cubicBezTo>
                      <a:pt x="1493" y="118"/>
                      <a:pt x="1491" y="113"/>
                      <a:pt x="1486" y="107"/>
                    </a:cubicBezTo>
                    <a:cubicBezTo>
                      <a:pt x="1473" y="92"/>
                      <a:pt x="1444" y="78"/>
                      <a:pt x="1401" y="65"/>
                    </a:cubicBezTo>
                    <a:cubicBezTo>
                      <a:pt x="1358" y="52"/>
                      <a:pt x="1301" y="40"/>
                      <a:pt x="1235" y="30"/>
                    </a:cubicBezTo>
                    <a:cubicBezTo>
                      <a:pt x="1103" y="11"/>
                      <a:pt x="931" y="0"/>
                      <a:pt x="748" y="0"/>
                    </a:cubicBezTo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3113088" y="2297113"/>
                <a:ext cx="6350" cy="3810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3" y="19"/>
                  </a:cxn>
                  <a:cxn ang="0">
                    <a:pos x="1" y="10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1" y="10"/>
                  </a:cxn>
                  <a:cxn ang="0">
                    <a:pos x="3" y="0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1" y="3"/>
                      <a:pt x="0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3"/>
                      <a:pt x="1" y="16"/>
                      <a:pt x="3" y="19"/>
                    </a:cubicBezTo>
                    <a:cubicBezTo>
                      <a:pt x="2" y="16"/>
                      <a:pt x="1" y="13"/>
                      <a:pt x="1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6"/>
                      <a:pt x="2" y="3"/>
                      <a:pt x="3" y="0"/>
                    </a:cubicBezTo>
                  </a:path>
                </a:pathLst>
              </a:custGeom>
              <a:solidFill>
                <a:srgbClr val="D1B4A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" name="Freeform 14"/>
              <p:cNvSpPr>
                <a:spLocks/>
              </p:cNvSpPr>
              <p:nvPr/>
            </p:nvSpPr>
            <p:spPr bwMode="auto">
              <a:xfrm>
                <a:off x="3122613" y="2117725"/>
                <a:ext cx="2900363" cy="400050"/>
              </a:xfrm>
              <a:custGeom>
                <a:avLst/>
                <a:gdLst/>
                <a:ahLst/>
                <a:cxnLst>
                  <a:cxn ang="0">
                    <a:pos x="721" y="0"/>
                  </a:cxn>
                  <a:cxn ang="0">
                    <a:pos x="721" y="0"/>
                  </a:cxn>
                  <a:cxn ang="0">
                    <a:pos x="721" y="0"/>
                  </a:cxn>
                  <a:cxn ang="0">
                    <a:pos x="128" y="43"/>
                  </a:cxn>
                  <a:cxn ang="0">
                    <a:pos x="28" y="72"/>
                  </a:cxn>
                  <a:cxn ang="0">
                    <a:pos x="3" y="90"/>
                  </a:cxn>
                  <a:cxn ang="0">
                    <a:pos x="0" y="99"/>
                  </a:cxn>
                  <a:cxn ang="0">
                    <a:pos x="3" y="108"/>
                  </a:cxn>
                  <a:cxn ang="0">
                    <a:pos x="13" y="117"/>
                  </a:cxn>
                  <a:cxn ang="0">
                    <a:pos x="55" y="136"/>
                  </a:cxn>
                  <a:cxn ang="0">
                    <a:pos x="210" y="168"/>
                  </a:cxn>
                  <a:cxn ang="0">
                    <a:pos x="721" y="198"/>
                  </a:cxn>
                  <a:cxn ang="0">
                    <a:pos x="721" y="198"/>
                  </a:cxn>
                  <a:cxn ang="0">
                    <a:pos x="1314" y="154"/>
                  </a:cxn>
                  <a:cxn ang="0">
                    <a:pos x="1413" y="126"/>
                  </a:cxn>
                  <a:cxn ang="0">
                    <a:pos x="1438" y="108"/>
                  </a:cxn>
                  <a:cxn ang="0">
                    <a:pos x="1442" y="99"/>
                  </a:cxn>
                  <a:cxn ang="0">
                    <a:pos x="1438" y="90"/>
                  </a:cxn>
                  <a:cxn ang="0">
                    <a:pos x="1428" y="80"/>
                  </a:cxn>
                  <a:cxn ang="0">
                    <a:pos x="1386" y="61"/>
                  </a:cxn>
                  <a:cxn ang="0">
                    <a:pos x="1232" y="29"/>
                  </a:cxn>
                  <a:cxn ang="0">
                    <a:pos x="721" y="0"/>
                  </a:cxn>
                </a:cxnLst>
                <a:rect l="0" t="0" r="r" b="b"/>
                <a:pathLst>
                  <a:path w="1442" h="198">
                    <a:moveTo>
                      <a:pt x="721" y="0"/>
                    </a:moveTo>
                    <a:cubicBezTo>
                      <a:pt x="721" y="0"/>
                      <a:pt x="721" y="0"/>
                      <a:pt x="721" y="0"/>
                    </a:cubicBezTo>
                    <a:cubicBezTo>
                      <a:pt x="721" y="0"/>
                      <a:pt x="721" y="0"/>
                      <a:pt x="721" y="0"/>
                    </a:cubicBezTo>
                    <a:cubicBezTo>
                      <a:pt x="475" y="0"/>
                      <a:pt x="258" y="17"/>
                      <a:pt x="128" y="43"/>
                    </a:cubicBezTo>
                    <a:cubicBezTo>
                      <a:pt x="84" y="52"/>
                      <a:pt x="50" y="61"/>
                      <a:pt x="28" y="72"/>
                    </a:cubicBezTo>
                    <a:cubicBezTo>
                      <a:pt x="16" y="78"/>
                      <a:pt x="7" y="84"/>
                      <a:pt x="3" y="90"/>
                    </a:cubicBezTo>
                    <a:cubicBezTo>
                      <a:pt x="1" y="93"/>
                      <a:pt x="0" y="96"/>
                      <a:pt x="0" y="99"/>
                    </a:cubicBezTo>
                    <a:cubicBezTo>
                      <a:pt x="0" y="102"/>
                      <a:pt x="1" y="105"/>
                      <a:pt x="3" y="108"/>
                    </a:cubicBezTo>
                    <a:cubicBezTo>
                      <a:pt x="5" y="111"/>
                      <a:pt x="9" y="114"/>
                      <a:pt x="13" y="117"/>
                    </a:cubicBezTo>
                    <a:cubicBezTo>
                      <a:pt x="23" y="124"/>
                      <a:pt x="37" y="130"/>
                      <a:pt x="55" y="136"/>
                    </a:cubicBezTo>
                    <a:cubicBezTo>
                      <a:pt x="91" y="148"/>
                      <a:pt x="144" y="159"/>
                      <a:pt x="210" y="168"/>
                    </a:cubicBezTo>
                    <a:cubicBezTo>
                      <a:pt x="340" y="186"/>
                      <a:pt x="521" y="198"/>
                      <a:pt x="721" y="198"/>
                    </a:cubicBezTo>
                    <a:cubicBezTo>
                      <a:pt x="721" y="198"/>
                      <a:pt x="721" y="198"/>
                      <a:pt x="721" y="198"/>
                    </a:cubicBezTo>
                    <a:cubicBezTo>
                      <a:pt x="966" y="198"/>
                      <a:pt x="1183" y="180"/>
                      <a:pt x="1314" y="154"/>
                    </a:cubicBezTo>
                    <a:cubicBezTo>
                      <a:pt x="1357" y="146"/>
                      <a:pt x="1391" y="136"/>
                      <a:pt x="1413" y="126"/>
                    </a:cubicBezTo>
                    <a:cubicBezTo>
                      <a:pt x="1425" y="120"/>
                      <a:pt x="1434" y="114"/>
                      <a:pt x="1438" y="108"/>
                    </a:cubicBezTo>
                    <a:cubicBezTo>
                      <a:pt x="1440" y="105"/>
                      <a:pt x="1442" y="102"/>
                      <a:pt x="1442" y="99"/>
                    </a:cubicBezTo>
                    <a:cubicBezTo>
                      <a:pt x="1442" y="96"/>
                      <a:pt x="1440" y="93"/>
                      <a:pt x="1438" y="90"/>
                    </a:cubicBezTo>
                    <a:cubicBezTo>
                      <a:pt x="1436" y="86"/>
                      <a:pt x="1432" y="83"/>
                      <a:pt x="1428" y="80"/>
                    </a:cubicBezTo>
                    <a:cubicBezTo>
                      <a:pt x="1418" y="74"/>
                      <a:pt x="1404" y="67"/>
                      <a:pt x="1386" y="61"/>
                    </a:cubicBezTo>
                    <a:cubicBezTo>
                      <a:pt x="1350" y="49"/>
                      <a:pt x="1297" y="39"/>
                      <a:pt x="1232" y="29"/>
                    </a:cubicBezTo>
                    <a:cubicBezTo>
                      <a:pt x="1101" y="11"/>
                      <a:pt x="920" y="0"/>
                      <a:pt x="721" y="0"/>
                    </a:cubicBezTo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 rot="16200000" flipH="1">
              <a:off x="2366635" y="2523598"/>
              <a:ext cx="2014771" cy="1148575"/>
              <a:chOff x="3070225" y="2066925"/>
              <a:chExt cx="3003550" cy="100965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10" name="Freeform 9"/>
              <p:cNvSpPr>
                <a:spLocks noEditPoints="1"/>
              </p:cNvSpPr>
              <p:nvPr/>
            </p:nvSpPr>
            <p:spPr bwMode="auto">
              <a:xfrm>
                <a:off x="3070225" y="2066925"/>
                <a:ext cx="3003550" cy="1009650"/>
              </a:xfrm>
              <a:custGeom>
                <a:avLst/>
                <a:gdLst/>
                <a:ahLst/>
                <a:cxnLst>
                  <a:cxn ang="0">
                    <a:pos x="24" y="114"/>
                  </a:cxn>
                  <a:cxn ang="0">
                    <a:pos x="26" y="112"/>
                  </a:cxn>
                  <a:cxn ang="0">
                    <a:pos x="37" y="102"/>
                  </a:cxn>
                  <a:cxn ang="0">
                    <a:pos x="80" y="83"/>
                  </a:cxn>
                  <a:cxn ang="0">
                    <a:pos x="235" y="50"/>
                  </a:cxn>
                  <a:cxn ang="0">
                    <a:pos x="747" y="21"/>
                  </a:cxn>
                  <a:cxn ang="0">
                    <a:pos x="747" y="21"/>
                  </a:cxn>
                  <a:cxn ang="0">
                    <a:pos x="1340" y="64"/>
                  </a:cxn>
                  <a:cxn ang="0">
                    <a:pos x="1440" y="93"/>
                  </a:cxn>
                  <a:cxn ang="0">
                    <a:pos x="1467" y="112"/>
                  </a:cxn>
                  <a:cxn ang="0">
                    <a:pos x="1472" y="124"/>
                  </a:cxn>
                  <a:cxn ang="0">
                    <a:pos x="1467" y="135"/>
                  </a:cxn>
                  <a:cxn ang="0">
                    <a:pos x="1456" y="146"/>
                  </a:cxn>
                  <a:cxn ang="0">
                    <a:pos x="1413" y="165"/>
                  </a:cxn>
                  <a:cxn ang="0">
                    <a:pos x="1258" y="197"/>
                  </a:cxn>
                  <a:cxn ang="0">
                    <a:pos x="747" y="227"/>
                  </a:cxn>
                  <a:cxn ang="0">
                    <a:pos x="153" y="183"/>
                  </a:cxn>
                  <a:cxn ang="0">
                    <a:pos x="53" y="154"/>
                  </a:cxn>
                  <a:cxn ang="0">
                    <a:pos x="26" y="135"/>
                  </a:cxn>
                  <a:cxn ang="0">
                    <a:pos x="24" y="133"/>
                  </a:cxn>
                  <a:cxn ang="0">
                    <a:pos x="21" y="124"/>
                  </a:cxn>
                  <a:cxn ang="0">
                    <a:pos x="21" y="124"/>
                  </a:cxn>
                  <a:cxn ang="0">
                    <a:pos x="24" y="114"/>
                  </a:cxn>
                  <a:cxn ang="0">
                    <a:pos x="748" y="0"/>
                  </a:cxn>
                  <a:cxn ang="0">
                    <a:pos x="748" y="0"/>
                  </a:cxn>
                  <a:cxn ang="0">
                    <a:pos x="643" y="1"/>
                  </a:cxn>
                  <a:cxn ang="0">
                    <a:pos x="88" y="66"/>
                  </a:cxn>
                  <a:cxn ang="0">
                    <a:pos x="12" y="102"/>
                  </a:cxn>
                  <a:cxn ang="0">
                    <a:pos x="0" y="124"/>
                  </a:cxn>
                  <a:cxn ang="0">
                    <a:pos x="7" y="140"/>
                  </a:cxn>
                  <a:cxn ang="0">
                    <a:pos x="355" y="473"/>
                  </a:cxn>
                  <a:cxn ang="0">
                    <a:pos x="355" y="473"/>
                  </a:cxn>
                  <a:cxn ang="0">
                    <a:pos x="359" y="475"/>
                  </a:cxn>
                  <a:cxn ang="0">
                    <a:pos x="369" y="478"/>
                  </a:cxn>
                  <a:cxn ang="0">
                    <a:pos x="404" y="482"/>
                  </a:cxn>
                  <a:cxn ang="0">
                    <a:pos x="510" y="491"/>
                  </a:cxn>
                  <a:cxn ang="0">
                    <a:pos x="721" y="500"/>
                  </a:cxn>
                  <a:cxn ang="0">
                    <a:pos x="751" y="500"/>
                  </a:cxn>
                  <a:cxn ang="0">
                    <a:pos x="751" y="500"/>
                  </a:cxn>
                  <a:cxn ang="0">
                    <a:pos x="1108" y="481"/>
                  </a:cxn>
                  <a:cxn ang="0">
                    <a:pos x="1130" y="476"/>
                  </a:cxn>
                  <a:cxn ang="0">
                    <a:pos x="1134" y="473"/>
                  </a:cxn>
                  <a:cxn ang="0">
                    <a:pos x="1134" y="473"/>
                  </a:cxn>
                  <a:cxn ang="0">
                    <a:pos x="1486" y="140"/>
                  </a:cxn>
                  <a:cxn ang="0">
                    <a:pos x="1493" y="124"/>
                  </a:cxn>
                  <a:cxn ang="0">
                    <a:pos x="1486" y="107"/>
                  </a:cxn>
                  <a:cxn ang="0">
                    <a:pos x="1401" y="65"/>
                  </a:cxn>
                  <a:cxn ang="0">
                    <a:pos x="1235" y="30"/>
                  </a:cxn>
                  <a:cxn ang="0">
                    <a:pos x="748" y="0"/>
                  </a:cxn>
                </a:cxnLst>
                <a:rect l="0" t="0" r="r" b="b"/>
                <a:pathLst>
                  <a:path w="1493" h="500">
                    <a:moveTo>
                      <a:pt x="24" y="114"/>
                    </a:moveTo>
                    <a:cubicBezTo>
                      <a:pt x="25" y="114"/>
                      <a:pt x="25" y="113"/>
                      <a:pt x="26" y="112"/>
                    </a:cubicBezTo>
                    <a:cubicBezTo>
                      <a:pt x="28" y="109"/>
                      <a:pt x="32" y="105"/>
                      <a:pt x="37" y="102"/>
                    </a:cubicBezTo>
                    <a:cubicBezTo>
                      <a:pt x="47" y="95"/>
                      <a:pt x="61" y="89"/>
                      <a:pt x="80" y="83"/>
                    </a:cubicBezTo>
                    <a:cubicBezTo>
                      <a:pt x="117" y="70"/>
                      <a:pt x="170" y="60"/>
                      <a:pt x="235" y="50"/>
                    </a:cubicBezTo>
                    <a:cubicBezTo>
                      <a:pt x="366" y="32"/>
                      <a:pt x="547" y="21"/>
                      <a:pt x="747" y="21"/>
                    </a:cubicBezTo>
                    <a:cubicBezTo>
                      <a:pt x="747" y="21"/>
                      <a:pt x="747" y="21"/>
                      <a:pt x="747" y="21"/>
                    </a:cubicBezTo>
                    <a:cubicBezTo>
                      <a:pt x="992" y="21"/>
                      <a:pt x="1209" y="38"/>
                      <a:pt x="1340" y="64"/>
                    </a:cubicBezTo>
                    <a:cubicBezTo>
                      <a:pt x="1384" y="73"/>
                      <a:pt x="1418" y="83"/>
                      <a:pt x="1440" y="93"/>
                    </a:cubicBezTo>
                    <a:cubicBezTo>
                      <a:pt x="1453" y="99"/>
                      <a:pt x="1462" y="105"/>
                      <a:pt x="1467" y="112"/>
                    </a:cubicBezTo>
                    <a:cubicBezTo>
                      <a:pt x="1470" y="116"/>
                      <a:pt x="1472" y="120"/>
                      <a:pt x="1472" y="124"/>
                    </a:cubicBezTo>
                    <a:cubicBezTo>
                      <a:pt x="1472" y="128"/>
                      <a:pt x="1470" y="132"/>
                      <a:pt x="1467" y="135"/>
                    </a:cubicBezTo>
                    <a:cubicBezTo>
                      <a:pt x="1465" y="139"/>
                      <a:pt x="1461" y="142"/>
                      <a:pt x="1456" y="146"/>
                    </a:cubicBezTo>
                    <a:cubicBezTo>
                      <a:pt x="1446" y="152"/>
                      <a:pt x="1432" y="159"/>
                      <a:pt x="1413" y="165"/>
                    </a:cubicBezTo>
                    <a:cubicBezTo>
                      <a:pt x="1377" y="177"/>
                      <a:pt x="1324" y="188"/>
                      <a:pt x="1258" y="197"/>
                    </a:cubicBezTo>
                    <a:cubicBezTo>
                      <a:pt x="1127" y="215"/>
                      <a:pt x="946" y="227"/>
                      <a:pt x="747" y="227"/>
                    </a:cubicBezTo>
                    <a:cubicBezTo>
                      <a:pt x="501" y="227"/>
                      <a:pt x="284" y="209"/>
                      <a:pt x="153" y="183"/>
                    </a:cubicBezTo>
                    <a:cubicBezTo>
                      <a:pt x="109" y="175"/>
                      <a:pt x="75" y="165"/>
                      <a:pt x="53" y="154"/>
                    </a:cubicBezTo>
                    <a:cubicBezTo>
                      <a:pt x="40" y="148"/>
                      <a:pt x="31" y="142"/>
                      <a:pt x="26" y="135"/>
                    </a:cubicBezTo>
                    <a:cubicBezTo>
                      <a:pt x="25" y="135"/>
                      <a:pt x="25" y="134"/>
                      <a:pt x="24" y="133"/>
                    </a:cubicBezTo>
                    <a:cubicBezTo>
                      <a:pt x="22" y="130"/>
                      <a:pt x="21" y="127"/>
                      <a:pt x="21" y="124"/>
                    </a:cubicBezTo>
                    <a:cubicBezTo>
                      <a:pt x="21" y="124"/>
                      <a:pt x="21" y="124"/>
                      <a:pt x="21" y="124"/>
                    </a:cubicBezTo>
                    <a:cubicBezTo>
                      <a:pt x="21" y="121"/>
                      <a:pt x="22" y="117"/>
                      <a:pt x="24" y="114"/>
                    </a:cubicBezTo>
                    <a:moveTo>
                      <a:pt x="748" y="0"/>
                    </a:moveTo>
                    <a:cubicBezTo>
                      <a:pt x="748" y="0"/>
                      <a:pt x="748" y="0"/>
                      <a:pt x="748" y="0"/>
                    </a:cubicBezTo>
                    <a:cubicBezTo>
                      <a:pt x="713" y="0"/>
                      <a:pt x="678" y="0"/>
                      <a:pt x="643" y="1"/>
                    </a:cubicBezTo>
                    <a:cubicBezTo>
                      <a:pt x="397" y="7"/>
                      <a:pt x="197" y="32"/>
                      <a:pt x="88" y="66"/>
                    </a:cubicBezTo>
                    <a:cubicBezTo>
                      <a:pt x="52" y="77"/>
                      <a:pt x="26" y="90"/>
                      <a:pt x="12" y="102"/>
                    </a:cubicBezTo>
                    <a:cubicBezTo>
                      <a:pt x="4" y="110"/>
                      <a:pt x="0" y="117"/>
                      <a:pt x="0" y="124"/>
                    </a:cubicBezTo>
                    <a:cubicBezTo>
                      <a:pt x="0" y="129"/>
                      <a:pt x="2" y="134"/>
                      <a:pt x="7" y="140"/>
                    </a:cubicBezTo>
                    <a:cubicBezTo>
                      <a:pt x="355" y="473"/>
                      <a:pt x="355" y="473"/>
                      <a:pt x="355" y="473"/>
                    </a:cubicBezTo>
                    <a:cubicBezTo>
                      <a:pt x="355" y="473"/>
                      <a:pt x="355" y="473"/>
                      <a:pt x="355" y="473"/>
                    </a:cubicBezTo>
                    <a:cubicBezTo>
                      <a:pt x="355" y="474"/>
                      <a:pt x="357" y="475"/>
                      <a:pt x="359" y="475"/>
                    </a:cubicBezTo>
                    <a:cubicBezTo>
                      <a:pt x="362" y="476"/>
                      <a:pt x="365" y="477"/>
                      <a:pt x="369" y="478"/>
                    </a:cubicBezTo>
                    <a:cubicBezTo>
                      <a:pt x="378" y="479"/>
                      <a:pt x="390" y="481"/>
                      <a:pt x="404" y="482"/>
                    </a:cubicBezTo>
                    <a:cubicBezTo>
                      <a:pt x="433" y="486"/>
                      <a:pt x="470" y="488"/>
                      <a:pt x="510" y="491"/>
                    </a:cubicBezTo>
                    <a:cubicBezTo>
                      <a:pt x="590" y="495"/>
                      <a:pt x="679" y="499"/>
                      <a:pt x="721" y="500"/>
                    </a:cubicBezTo>
                    <a:cubicBezTo>
                      <a:pt x="729" y="500"/>
                      <a:pt x="740" y="500"/>
                      <a:pt x="751" y="500"/>
                    </a:cubicBezTo>
                    <a:cubicBezTo>
                      <a:pt x="751" y="500"/>
                      <a:pt x="751" y="500"/>
                      <a:pt x="751" y="500"/>
                    </a:cubicBezTo>
                    <a:cubicBezTo>
                      <a:pt x="851" y="500"/>
                      <a:pt x="1037" y="492"/>
                      <a:pt x="1108" y="481"/>
                    </a:cubicBezTo>
                    <a:cubicBezTo>
                      <a:pt x="1118" y="479"/>
                      <a:pt x="1125" y="477"/>
                      <a:pt x="1130" y="476"/>
                    </a:cubicBezTo>
                    <a:cubicBezTo>
                      <a:pt x="1132" y="475"/>
                      <a:pt x="1134" y="474"/>
                      <a:pt x="1134" y="473"/>
                    </a:cubicBezTo>
                    <a:cubicBezTo>
                      <a:pt x="1134" y="473"/>
                      <a:pt x="1134" y="473"/>
                      <a:pt x="1134" y="473"/>
                    </a:cubicBezTo>
                    <a:cubicBezTo>
                      <a:pt x="1486" y="140"/>
                      <a:pt x="1486" y="140"/>
                      <a:pt x="1486" y="140"/>
                    </a:cubicBezTo>
                    <a:cubicBezTo>
                      <a:pt x="1491" y="134"/>
                      <a:pt x="1493" y="129"/>
                      <a:pt x="1493" y="124"/>
                    </a:cubicBezTo>
                    <a:cubicBezTo>
                      <a:pt x="1493" y="118"/>
                      <a:pt x="1491" y="113"/>
                      <a:pt x="1486" y="107"/>
                    </a:cubicBezTo>
                    <a:cubicBezTo>
                      <a:pt x="1473" y="92"/>
                      <a:pt x="1444" y="78"/>
                      <a:pt x="1401" y="65"/>
                    </a:cubicBezTo>
                    <a:cubicBezTo>
                      <a:pt x="1358" y="52"/>
                      <a:pt x="1301" y="40"/>
                      <a:pt x="1235" y="30"/>
                    </a:cubicBezTo>
                    <a:cubicBezTo>
                      <a:pt x="1103" y="11"/>
                      <a:pt x="931" y="0"/>
                      <a:pt x="748" y="0"/>
                    </a:cubicBezTo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" name="Freeform 10"/>
              <p:cNvSpPr>
                <a:spLocks/>
              </p:cNvSpPr>
              <p:nvPr/>
            </p:nvSpPr>
            <p:spPr bwMode="auto">
              <a:xfrm>
                <a:off x="3113088" y="2297113"/>
                <a:ext cx="6350" cy="3810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3" y="19"/>
                  </a:cxn>
                  <a:cxn ang="0">
                    <a:pos x="1" y="10"/>
                  </a:cxn>
                  <a:cxn ang="0">
                    <a:pos x="3" y="10"/>
                  </a:cxn>
                  <a:cxn ang="0">
                    <a:pos x="3" y="10"/>
                  </a:cxn>
                  <a:cxn ang="0">
                    <a:pos x="1" y="10"/>
                  </a:cxn>
                  <a:cxn ang="0">
                    <a:pos x="3" y="0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1" y="3"/>
                      <a:pt x="0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3"/>
                      <a:pt x="1" y="16"/>
                      <a:pt x="3" y="19"/>
                    </a:cubicBezTo>
                    <a:cubicBezTo>
                      <a:pt x="2" y="16"/>
                      <a:pt x="1" y="13"/>
                      <a:pt x="1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6"/>
                      <a:pt x="2" y="3"/>
                      <a:pt x="3" y="0"/>
                    </a:cubicBezTo>
                  </a:path>
                </a:pathLst>
              </a:custGeom>
              <a:solidFill>
                <a:srgbClr val="D1B4A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3122613" y="2117725"/>
                <a:ext cx="2900363" cy="400050"/>
              </a:xfrm>
              <a:custGeom>
                <a:avLst/>
                <a:gdLst/>
                <a:ahLst/>
                <a:cxnLst>
                  <a:cxn ang="0">
                    <a:pos x="721" y="0"/>
                  </a:cxn>
                  <a:cxn ang="0">
                    <a:pos x="721" y="0"/>
                  </a:cxn>
                  <a:cxn ang="0">
                    <a:pos x="721" y="0"/>
                  </a:cxn>
                  <a:cxn ang="0">
                    <a:pos x="128" y="43"/>
                  </a:cxn>
                  <a:cxn ang="0">
                    <a:pos x="28" y="72"/>
                  </a:cxn>
                  <a:cxn ang="0">
                    <a:pos x="3" y="90"/>
                  </a:cxn>
                  <a:cxn ang="0">
                    <a:pos x="0" y="99"/>
                  </a:cxn>
                  <a:cxn ang="0">
                    <a:pos x="3" y="108"/>
                  </a:cxn>
                  <a:cxn ang="0">
                    <a:pos x="13" y="117"/>
                  </a:cxn>
                  <a:cxn ang="0">
                    <a:pos x="55" y="136"/>
                  </a:cxn>
                  <a:cxn ang="0">
                    <a:pos x="210" y="168"/>
                  </a:cxn>
                  <a:cxn ang="0">
                    <a:pos x="721" y="198"/>
                  </a:cxn>
                  <a:cxn ang="0">
                    <a:pos x="721" y="198"/>
                  </a:cxn>
                  <a:cxn ang="0">
                    <a:pos x="1314" y="154"/>
                  </a:cxn>
                  <a:cxn ang="0">
                    <a:pos x="1413" y="126"/>
                  </a:cxn>
                  <a:cxn ang="0">
                    <a:pos x="1438" y="108"/>
                  </a:cxn>
                  <a:cxn ang="0">
                    <a:pos x="1442" y="99"/>
                  </a:cxn>
                  <a:cxn ang="0">
                    <a:pos x="1438" y="90"/>
                  </a:cxn>
                  <a:cxn ang="0">
                    <a:pos x="1428" y="80"/>
                  </a:cxn>
                  <a:cxn ang="0">
                    <a:pos x="1386" y="61"/>
                  </a:cxn>
                  <a:cxn ang="0">
                    <a:pos x="1232" y="29"/>
                  </a:cxn>
                  <a:cxn ang="0">
                    <a:pos x="721" y="0"/>
                  </a:cxn>
                </a:cxnLst>
                <a:rect l="0" t="0" r="r" b="b"/>
                <a:pathLst>
                  <a:path w="1442" h="198">
                    <a:moveTo>
                      <a:pt x="721" y="0"/>
                    </a:moveTo>
                    <a:cubicBezTo>
                      <a:pt x="721" y="0"/>
                      <a:pt x="721" y="0"/>
                      <a:pt x="721" y="0"/>
                    </a:cubicBezTo>
                    <a:cubicBezTo>
                      <a:pt x="721" y="0"/>
                      <a:pt x="721" y="0"/>
                      <a:pt x="721" y="0"/>
                    </a:cubicBezTo>
                    <a:cubicBezTo>
                      <a:pt x="475" y="0"/>
                      <a:pt x="258" y="17"/>
                      <a:pt x="128" y="43"/>
                    </a:cubicBezTo>
                    <a:cubicBezTo>
                      <a:pt x="84" y="52"/>
                      <a:pt x="50" y="61"/>
                      <a:pt x="28" y="72"/>
                    </a:cubicBezTo>
                    <a:cubicBezTo>
                      <a:pt x="16" y="78"/>
                      <a:pt x="7" y="84"/>
                      <a:pt x="3" y="90"/>
                    </a:cubicBezTo>
                    <a:cubicBezTo>
                      <a:pt x="1" y="93"/>
                      <a:pt x="0" y="96"/>
                      <a:pt x="0" y="99"/>
                    </a:cubicBezTo>
                    <a:cubicBezTo>
                      <a:pt x="0" y="102"/>
                      <a:pt x="1" y="105"/>
                      <a:pt x="3" y="108"/>
                    </a:cubicBezTo>
                    <a:cubicBezTo>
                      <a:pt x="5" y="111"/>
                      <a:pt x="9" y="114"/>
                      <a:pt x="13" y="117"/>
                    </a:cubicBezTo>
                    <a:cubicBezTo>
                      <a:pt x="23" y="124"/>
                      <a:pt x="37" y="130"/>
                      <a:pt x="55" y="136"/>
                    </a:cubicBezTo>
                    <a:cubicBezTo>
                      <a:pt x="91" y="148"/>
                      <a:pt x="144" y="159"/>
                      <a:pt x="210" y="168"/>
                    </a:cubicBezTo>
                    <a:cubicBezTo>
                      <a:pt x="340" y="186"/>
                      <a:pt x="521" y="198"/>
                      <a:pt x="721" y="198"/>
                    </a:cubicBezTo>
                    <a:cubicBezTo>
                      <a:pt x="721" y="198"/>
                      <a:pt x="721" y="198"/>
                      <a:pt x="721" y="198"/>
                    </a:cubicBezTo>
                    <a:cubicBezTo>
                      <a:pt x="966" y="198"/>
                      <a:pt x="1183" y="180"/>
                      <a:pt x="1314" y="154"/>
                    </a:cubicBezTo>
                    <a:cubicBezTo>
                      <a:pt x="1357" y="146"/>
                      <a:pt x="1391" y="136"/>
                      <a:pt x="1413" y="126"/>
                    </a:cubicBezTo>
                    <a:cubicBezTo>
                      <a:pt x="1425" y="120"/>
                      <a:pt x="1434" y="114"/>
                      <a:pt x="1438" y="108"/>
                    </a:cubicBezTo>
                    <a:cubicBezTo>
                      <a:pt x="1440" y="105"/>
                      <a:pt x="1442" y="102"/>
                      <a:pt x="1442" y="99"/>
                    </a:cubicBezTo>
                    <a:cubicBezTo>
                      <a:pt x="1442" y="96"/>
                      <a:pt x="1440" y="93"/>
                      <a:pt x="1438" y="90"/>
                    </a:cubicBezTo>
                    <a:cubicBezTo>
                      <a:pt x="1436" y="86"/>
                      <a:pt x="1432" y="83"/>
                      <a:pt x="1428" y="80"/>
                    </a:cubicBezTo>
                    <a:cubicBezTo>
                      <a:pt x="1418" y="74"/>
                      <a:pt x="1404" y="67"/>
                      <a:pt x="1386" y="61"/>
                    </a:cubicBezTo>
                    <a:cubicBezTo>
                      <a:pt x="1350" y="49"/>
                      <a:pt x="1297" y="39"/>
                      <a:pt x="1232" y="29"/>
                    </a:cubicBezTo>
                    <a:cubicBezTo>
                      <a:pt x="1101" y="11"/>
                      <a:pt x="920" y="0"/>
                      <a:pt x="721" y="0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25" name="TextBox 24"/>
          <p:cNvSpPr txBox="1"/>
          <p:nvPr/>
        </p:nvSpPr>
        <p:spPr>
          <a:xfrm>
            <a:off x="363215" y="678928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363215" y="1141662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8053504" y="4254817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8053503" y="4489070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8053504" y="5478780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8053503" y="5713033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8053503" y="1820355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8053502" y="2054608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265655" y="4877015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265654" y="5111268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65656" y="2817755"/>
            <a:ext cx="287051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6" name="Rectangle 35"/>
          <p:cNvSpPr>
            <a:spLocks noChangeArrowheads="1"/>
          </p:cNvSpPr>
          <p:nvPr/>
        </p:nvSpPr>
        <p:spPr bwMode="auto">
          <a:xfrm>
            <a:off x="265655" y="3052008"/>
            <a:ext cx="2870517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265007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352425" y="668867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352425" y="1131601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745826" y="3054343"/>
            <a:ext cx="15678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endParaRPr lang="en-US" sz="16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4745825" y="3288596"/>
            <a:ext cx="1567837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2160913" y="2915162"/>
            <a:ext cx="694469" cy="1873964"/>
          </a:xfrm>
          <a:custGeom>
            <a:avLst/>
            <a:gdLst>
              <a:gd name="T0" fmla="*/ 90 w 213"/>
              <a:gd name="T1" fmla="*/ 374 h 573"/>
              <a:gd name="T2" fmla="*/ 83 w 213"/>
              <a:gd name="T3" fmla="*/ 427 h 573"/>
              <a:gd name="T4" fmla="*/ 55 w 213"/>
              <a:gd name="T5" fmla="*/ 498 h 573"/>
              <a:gd name="T6" fmla="*/ 63 w 213"/>
              <a:gd name="T7" fmla="*/ 550 h 573"/>
              <a:gd name="T8" fmla="*/ 85 w 213"/>
              <a:gd name="T9" fmla="*/ 567 h 573"/>
              <a:gd name="T10" fmla="*/ 14 w 213"/>
              <a:gd name="T11" fmla="*/ 554 h 573"/>
              <a:gd name="T12" fmla="*/ 22 w 213"/>
              <a:gd name="T13" fmla="*/ 496 h 573"/>
              <a:gd name="T14" fmla="*/ 44 w 213"/>
              <a:gd name="T15" fmla="*/ 389 h 573"/>
              <a:gd name="T16" fmla="*/ 36 w 213"/>
              <a:gd name="T17" fmla="*/ 335 h 573"/>
              <a:gd name="T18" fmla="*/ 24 w 213"/>
              <a:gd name="T19" fmla="*/ 251 h 573"/>
              <a:gd name="T20" fmla="*/ 20 w 213"/>
              <a:gd name="T21" fmla="*/ 103 h 573"/>
              <a:gd name="T22" fmla="*/ 31 w 213"/>
              <a:gd name="T23" fmla="*/ 55 h 573"/>
              <a:gd name="T24" fmla="*/ 86 w 213"/>
              <a:gd name="T25" fmla="*/ 29 h 573"/>
              <a:gd name="T26" fmla="*/ 94 w 213"/>
              <a:gd name="T27" fmla="*/ 55 h 573"/>
              <a:gd name="T28" fmla="*/ 94 w 213"/>
              <a:gd name="T29" fmla="*/ 13 h 573"/>
              <a:gd name="T30" fmla="*/ 120 w 213"/>
              <a:gd name="T31" fmla="*/ 13 h 573"/>
              <a:gd name="T32" fmla="*/ 122 w 213"/>
              <a:gd name="T33" fmla="*/ 37 h 573"/>
              <a:gd name="T34" fmla="*/ 91 w 213"/>
              <a:gd name="T35" fmla="*/ 98 h 573"/>
              <a:gd name="T36" fmla="*/ 106 w 213"/>
              <a:gd name="T37" fmla="*/ 104 h 573"/>
              <a:gd name="T38" fmla="*/ 140 w 213"/>
              <a:gd name="T39" fmla="*/ 57 h 573"/>
              <a:gd name="T40" fmla="*/ 141 w 213"/>
              <a:gd name="T41" fmla="*/ 23 h 573"/>
              <a:gd name="T42" fmla="*/ 164 w 213"/>
              <a:gd name="T43" fmla="*/ 41 h 573"/>
              <a:gd name="T44" fmla="*/ 149 w 213"/>
              <a:gd name="T45" fmla="*/ 86 h 573"/>
              <a:gd name="T46" fmla="*/ 114 w 213"/>
              <a:gd name="T47" fmla="*/ 139 h 573"/>
              <a:gd name="T48" fmla="*/ 89 w 213"/>
              <a:gd name="T49" fmla="*/ 166 h 573"/>
              <a:gd name="T50" fmla="*/ 88 w 213"/>
              <a:gd name="T51" fmla="*/ 249 h 573"/>
              <a:gd name="T52" fmla="*/ 196 w 213"/>
              <a:gd name="T53" fmla="*/ 275 h 573"/>
              <a:gd name="T54" fmla="*/ 188 w 213"/>
              <a:gd name="T55" fmla="*/ 341 h 573"/>
              <a:gd name="T56" fmla="*/ 148 w 213"/>
              <a:gd name="T57" fmla="*/ 400 h 573"/>
              <a:gd name="T58" fmla="*/ 166 w 213"/>
              <a:gd name="T59" fmla="*/ 425 h 573"/>
              <a:gd name="T60" fmla="*/ 184 w 213"/>
              <a:gd name="T61" fmla="*/ 434 h 573"/>
              <a:gd name="T62" fmla="*/ 140 w 213"/>
              <a:gd name="T63" fmla="*/ 432 h 573"/>
              <a:gd name="T64" fmla="*/ 110 w 213"/>
              <a:gd name="T65" fmla="*/ 400 h 573"/>
              <a:gd name="T66" fmla="*/ 141 w 213"/>
              <a:gd name="T67" fmla="*/ 351 h 573"/>
              <a:gd name="T68" fmla="*/ 89 w 213"/>
              <a:gd name="T69" fmla="*/ 310 h 5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3" h="573">
                <a:moveTo>
                  <a:pt x="89" y="310"/>
                </a:moveTo>
                <a:cubicBezTo>
                  <a:pt x="89" y="310"/>
                  <a:pt x="95" y="344"/>
                  <a:pt x="90" y="374"/>
                </a:cubicBezTo>
                <a:cubicBezTo>
                  <a:pt x="90" y="374"/>
                  <a:pt x="88" y="395"/>
                  <a:pt x="89" y="402"/>
                </a:cubicBezTo>
                <a:cubicBezTo>
                  <a:pt x="90" y="410"/>
                  <a:pt x="86" y="422"/>
                  <a:pt x="83" y="427"/>
                </a:cubicBezTo>
                <a:cubicBezTo>
                  <a:pt x="80" y="432"/>
                  <a:pt x="75" y="446"/>
                  <a:pt x="75" y="450"/>
                </a:cubicBezTo>
                <a:cubicBezTo>
                  <a:pt x="74" y="453"/>
                  <a:pt x="58" y="492"/>
                  <a:pt x="55" y="498"/>
                </a:cubicBezTo>
                <a:cubicBezTo>
                  <a:pt x="52" y="505"/>
                  <a:pt x="45" y="524"/>
                  <a:pt x="48" y="530"/>
                </a:cubicBezTo>
                <a:cubicBezTo>
                  <a:pt x="50" y="536"/>
                  <a:pt x="58" y="546"/>
                  <a:pt x="63" y="550"/>
                </a:cubicBezTo>
                <a:cubicBezTo>
                  <a:pt x="67" y="555"/>
                  <a:pt x="73" y="560"/>
                  <a:pt x="78" y="560"/>
                </a:cubicBezTo>
                <a:cubicBezTo>
                  <a:pt x="83" y="560"/>
                  <a:pt x="91" y="566"/>
                  <a:pt x="85" y="567"/>
                </a:cubicBezTo>
                <a:cubicBezTo>
                  <a:pt x="80" y="568"/>
                  <a:pt x="49" y="573"/>
                  <a:pt x="42" y="567"/>
                </a:cubicBezTo>
                <a:cubicBezTo>
                  <a:pt x="35" y="561"/>
                  <a:pt x="18" y="557"/>
                  <a:pt x="14" y="554"/>
                </a:cubicBezTo>
                <a:cubicBezTo>
                  <a:pt x="11" y="551"/>
                  <a:pt x="1" y="542"/>
                  <a:pt x="13" y="530"/>
                </a:cubicBezTo>
                <a:cubicBezTo>
                  <a:pt x="13" y="530"/>
                  <a:pt x="19" y="516"/>
                  <a:pt x="22" y="496"/>
                </a:cubicBezTo>
                <a:cubicBezTo>
                  <a:pt x="25" y="476"/>
                  <a:pt x="38" y="425"/>
                  <a:pt x="47" y="417"/>
                </a:cubicBezTo>
                <a:cubicBezTo>
                  <a:pt x="47" y="417"/>
                  <a:pt x="48" y="398"/>
                  <a:pt x="44" y="389"/>
                </a:cubicBezTo>
                <a:cubicBezTo>
                  <a:pt x="42" y="382"/>
                  <a:pt x="38" y="350"/>
                  <a:pt x="37" y="339"/>
                </a:cubicBezTo>
                <a:cubicBezTo>
                  <a:pt x="36" y="336"/>
                  <a:pt x="36" y="335"/>
                  <a:pt x="36" y="335"/>
                </a:cubicBezTo>
                <a:cubicBezTo>
                  <a:pt x="36" y="335"/>
                  <a:pt x="34" y="313"/>
                  <a:pt x="28" y="309"/>
                </a:cubicBezTo>
                <a:cubicBezTo>
                  <a:pt x="22" y="304"/>
                  <a:pt x="0" y="282"/>
                  <a:pt x="24" y="251"/>
                </a:cubicBezTo>
                <a:cubicBezTo>
                  <a:pt x="24" y="251"/>
                  <a:pt x="25" y="228"/>
                  <a:pt x="21" y="209"/>
                </a:cubicBezTo>
                <a:cubicBezTo>
                  <a:pt x="17" y="189"/>
                  <a:pt x="9" y="117"/>
                  <a:pt x="20" y="103"/>
                </a:cubicBezTo>
                <a:cubicBezTo>
                  <a:pt x="30" y="88"/>
                  <a:pt x="32" y="87"/>
                  <a:pt x="33" y="82"/>
                </a:cubicBezTo>
                <a:cubicBezTo>
                  <a:pt x="33" y="76"/>
                  <a:pt x="33" y="63"/>
                  <a:pt x="31" y="55"/>
                </a:cubicBezTo>
                <a:cubicBezTo>
                  <a:pt x="29" y="47"/>
                  <a:pt x="20" y="20"/>
                  <a:pt x="41" y="10"/>
                </a:cubicBezTo>
                <a:cubicBezTo>
                  <a:pt x="62" y="0"/>
                  <a:pt x="86" y="15"/>
                  <a:pt x="86" y="29"/>
                </a:cubicBezTo>
                <a:cubicBezTo>
                  <a:pt x="86" y="29"/>
                  <a:pt x="93" y="41"/>
                  <a:pt x="89" y="47"/>
                </a:cubicBezTo>
                <a:cubicBezTo>
                  <a:pt x="94" y="55"/>
                  <a:pt x="94" y="55"/>
                  <a:pt x="94" y="55"/>
                </a:cubicBezTo>
                <a:cubicBezTo>
                  <a:pt x="94" y="55"/>
                  <a:pt x="103" y="52"/>
                  <a:pt x="102" y="47"/>
                </a:cubicBezTo>
                <a:cubicBezTo>
                  <a:pt x="101" y="42"/>
                  <a:pt x="86" y="21"/>
                  <a:pt x="94" y="13"/>
                </a:cubicBezTo>
                <a:cubicBezTo>
                  <a:pt x="101" y="9"/>
                  <a:pt x="101" y="9"/>
                  <a:pt x="101" y="9"/>
                </a:cubicBezTo>
                <a:cubicBezTo>
                  <a:pt x="101" y="9"/>
                  <a:pt x="117" y="10"/>
                  <a:pt x="120" y="13"/>
                </a:cubicBezTo>
                <a:cubicBezTo>
                  <a:pt x="124" y="17"/>
                  <a:pt x="128" y="26"/>
                  <a:pt x="122" y="27"/>
                </a:cubicBezTo>
                <a:cubicBezTo>
                  <a:pt x="122" y="27"/>
                  <a:pt x="120" y="33"/>
                  <a:pt x="122" y="37"/>
                </a:cubicBezTo>
                <a:cubicBezTo>
                  <a:pt x="123" y="40"/>
                  <a:pt x="116" y="51"/>
                  <a:pt x="116" y="51"/>
                </a:cubicBezTo>
                <a:cubicBezTo>
                  <a:pt x="116" y="51"/>
                  <a:pt x="99" y="95"/>
                  <a:pt x="91" y="98"/>
                </a:cubicBezTo>
                <a:cubicBezTo>
                  <a:pt x="91" y="98"/>
                  <a:pt x="90" y="101"/>
                  <a:pt x="91" y="101"/>
                </a:cubicBezTo>
                <a:cubicBezTo>
                  <a:pt x="93" y="101"/>
                  <a:pt x="106" y="104"/>
                  <a:pt x="106" y="104"/>
                </a:cubicBezTo>
                <a:cubicBezTo>
                  <a:pt x="106" y="104"/>
                  <a:pt x="127" y="80"/>
                  <a:pt x="130" y="76"/>
                </a:cubicBezTo>
                <a:cubicBezTo>
                  <a:pt x="134" y="73"/>
                  <a:pt x="140" y="64"/>
                  <a:pt x="140" y="57"/>
                </a:cubicBezTo>
                <a:cubicBezTo>
                  <a:pt x="139" y="51"/>
                  <a:pt x="132" y="34"/>
                  <a:pt x="133" y="31"/>
                </a:cubicBezTo>
                <a:cubicBezTo>
                  <a:pt x="134" y="28"/>
                  <a:pt x="141" y="23"/>
                  <a:pt x="141" y="23"/>
                </a:cubicBezTo>
                <a:cubicBezTo>
                  <a:pt x="141" y="23"/>
                  <a:pt x="154" y="20"/>
                  <a:pt x="157" y="23"/>
                </a:cubicBezTo>
                <a:cubicBezTo>
                  <a:pt x="160" y="26"/>
                  <a:pt x="165" y="38"/>
                  <a:pt x="164" y="41"/>
                </a:cubicBezTo>
                <a:cubicBezTo>
                  <a:pt x="164" y="44"/>
                  <a:pt x="157" y="58"/>
                  <a:pt x="156" y="60"/>
                </a:cubicBezTo>
                <a:cubicBezTo>
                  <a:pt x="155" y="63"/>
                  <a:pt x="151" y="76"/>
                  <a:pt x="149" y="86"/>
                </a:cubicBezTo>
                <a:cubicBezTo>
                  <a:pt x="146" y="96"/>
                  <a:pt x="137" y="122"/>
                  <a:pt x="131" y="128"/>
                </a:cubicBezTo>
                <a:cubicBezTo>
                  <a:pt x="131" y="128"/>
                  <a:pt x="119" y="141"/>
                  <a:pt x="114" y="139"/>
                </a:cubicBezTo>
                <a:cubicBezTo>
                  <a:pt x="109" y="137"/>
                  <a:pt x="93" y="139"/>
                  <a:pt x="93" y="139"/>
                </a:cubicBezTo>
                <a:cubicBezTo>
                  <a:pt x="93" y="139"/>
                  <a:pt x="90" y="158"/>
                  <a:pt x="89" y="166"/>
                </a:cubicBezTo>
                <a:cubicBezTo>
                  <a:pt x="87" y="173"/>
                  <a:pt x="86" y="202"/>
                  <a:pt x="87" y="216"/>
                </a:cubicBezTo>
                <a:cubicBezTo>
                  <a:pt x="88" y="229"/>
                  <a:pt x="84" y="246"/>
                  <a:pt x="88" y="249"/>
                </a:cubicBezTo>
                <a:cubicBezTo>
                  <a:pt x="92" y="252"/>
                  <a:pt x="105" y="252"/>
                  <a:pt x="111" y="253"/>
                </a:cubicBezTo>
                <a:cubicBezTo>
                  <a:pt x="117" y="254"/>
                  <a:pt x="155" y="253"/>
                  <a:pt x="196" y="275"/>
                </a:cubicBezTo>
                <a:cubicBezTo>
                  <a:pt x="196" y="275"/>
                  <a:pt x="213" y="284"/>
                  <a:pt x="208" y="303"/>
                </a:cubicBezTo>
                <a:cubicBezTo>
                  <a:pt x="203" y="321"/>
                  <a:pt x="195" y="334"/>
                  <a:pt x="188" y="341"/>
                </a:cubicBezTo>
                <a:cubicBezTo>
                  <a:pt x="182" y="348"/>
                  <a:pt x="165" y="367"/>
                  <a:pt x="161" y="374"/>
                </a:cubicBezTo>
                <a:cubicBezTo>
                  <a:pt x="157" y="381"/>
                  <a:pt x="148" y="395"/>
                  <a:pt x="148" y="400"/>
                </a:cubicBezTo>
                <a:cubicBezTo>
                  <a:pt x="147" y="406"/>
                  <a:pt x="151" y="411"/>
                  <a:pt x="154" y="414"/>
                </a:cubicBezTo>
                <a:cubicBezTo>
                  <a:pt x="157" y="417"/>
                  <a:pt x="163" y="424"/>
                  <a:pt x="166" y="425"/>
                </a:cubicBezTo>
                <a:cubicBezTo>
                  <a:pt x="170" y="426"/>
                  <a:pt x="174" y="428"/>
                  <a:pt x="174" y="428"/>
                </a:cubicBezTo>
                <a:cubicBezTo>
                  <a:pt x="174" y="428"/>
                  <a:pt x="188" y="425"/>
                  <a:pt x="184" y="434"/>
                </a:cubicBezTo>
                <a:cubicBezTo>
                  <a:pt x="184" y="434"/>
                  <a:pt x="169" y="444"/>
                  <a:pt x="166" y="442"/>
                </a:cubicBezTo>
                <a:cubicBezTo>
                  <a:pt x="162" y="440"/>
                  <a:pt x="144" y="438"/>
                  <a:pt x="140" y="432"/>
                </a:cubicBezTo>
                <a:cubicBezTo>
                  <a:pt x="136" y="426"/>
                  <a:pt x="124" y="425"/>
                  <a:pt x="118" y="425"/>
                </a:cubicBezTo>
                <a:cubicBezTo>
                  <a:pt x="113" y="424"/>
                  <a:pt x="95" y="416"/>
                  <a:pt x="110" y="400"/>
                </a:cubicBezTo>
                <a:cubicBezTo>
                  <a:pt x="126" y="385"/>
                  <a:pt x="124" y="380"/>
                  <a:pt x="129" y="371"/>
                </a:cubicBezTo>
                <a:cubicBezTo>
                  <a:pt x="133" y="362"/>
                  <a:pt x="141" y="355"/>
                  <a:pt x="141" y="351"/>
                </a:cubicBezTo>
                <a:cubicBezTo>
                  <a:pt x="141" y="348"/>
                  <a:pt x="152" y="321"/>
                  <a:pt x="158" y="318"/>
                </a:cubicBezTo>
                <a:cubicBezTo>
                  <a:pt x="158" y="318"/>
                  <a:pt x="96" y="315"/>
                  <a:pt x="89" y="3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3637049" y="2220818"/>
            <a:ext cx="906668" cy="1795423"/>
          </a:xfrm>
          <a:custGeom>
            <a:avLst/>
            <a:gdLst>
              <a:gd name="T0" fmla="*/ 149 w 278"/>
              <a:gd name="T1" fmla="*/ 352 h 549"/>
              <a:gd name="T2" fmla="*/ 143 w 278"/>
              <a:gd name="T3" fmla="*/ 416 h 549"/>
              <a:gd name="T4" fmla="*/ 71 w 278"/>
              <a:gd name="T5" fmla="*/ 458 h 549"/>
              <a:gd name="T6" fmla="*/ 32 w 278"/>
              <a:gd name="T7" fmla="*/ 502 h 549"/>
              <a:gd name="T8" fmla="*/ 28 w 278"/>
              <a:gd name="T9" fmla="*/ 531 h 549"/>
              <a:gd name="T10" fmla="*/ 5 w 278"/>
              <a:gd name="T11" fmla="*/ 515 h 549"/>
              <a:gd name="T12" fmla="*/ 2 w 278"/>
              <a:gd name="T13" fmla="*/ 474 h 549"/>
              <a:gd name="T14" fmla="*/ 45 w 278"/>
              <a:gd name="T15" fmla="*/ 440 h 549"/>
              <a:gd name="T16" fmla="*/ 105 w 278"/>
              <a:gd name="T17" fmla="*/ 377 h 549"/>
              <a:gd name="T18" fmla="*/ 75 w 278"/>
              <a:gd name="T19" fmla="*/ 298 h 549"/>
              <a:gd name="T20" fmla="*/ 65 w 278"/>
              <a:gd name="T21" fmla="*/ 191 h 549"/>
              <a:gd name="T22" fmla="*/ 75 w 278"/>
              <a:gd name="T23" fmla="*/ 93 h 549"/>
              <a:gd name="T24" fmla="*/ 110 w 278"/>
              <a:gd name="T25" fmla="*/ 6 h 549"/>
              <a:gd name="T26" fmla="*/ 154 w 278"/>
              <a:gd name="T27" fmla="*/ 54 h 549"/>
              <a:gd name="T28" fmla="*/ 147 w 278"/>
              <a:gd name="T29" fmla="*/ 77 h 549"/>
              <a:gd name="T30" fmla="*/ 202 w 278"/>
              <a:gd name="T31" fmla="*/ 56 h 549"/>
              <a:gd name="T32" fmla="*/ 216 w 278"/>
              <a:gd name="T33" fmla="*/ 25 h 549"/>
              <a:gd name="T34" fmla="*/ 237 w 278"/>
              <a:gd name="T35" fmla="*/ 35 h 549"/>
              <a:gd name="T36" fmla="*/ 229 w 278"/>
              <a:gd name="T37" fmla="*/ 43 h 549"/>
              <a:gd name="T38" fmla="*/ 211 w 278"/>
              <a:gd name="T39" fmla="*/ 69 h 549"/>
              <a:gd name="T40" fmla="*/ 159 w 278"/>
              <a:gd name="T41" fmla="*/ 106 h 549"/>
              <a:gd name="T42" fmla="*/ 189 w 278"/>
              <a:gd name="T43" fmla="*/ 101 h 549"/>
              <a:gd name="T44" fmla="*/ 240 w 278"/>
              <a:gd name="T45" fmla="*/ 70 h 549"/>
              <a:gd name="T46" fmla="*/ 255 w 278"/>
              <a:gd name="T47" fmla="*/ 42 h 549"/>
              <a:gd name="T48" fmla="*/ 274 w 278"/>
              <a:gd name="T49" fmla="*/ 54 h 549"/>
              <a:gd name="T50" fmla="*/ 255 w 278"/>
              <a:gd name="T51" fmla="*/ 81 h 549"/>
              <a:gd name="T52" fmla="*/ 197 w 278"/>
              <a:gd name="T53" fmla="*/ 132 h 549"/>
              <a:gd name="T54" fmla="*/ 137 w 278"/>
              <a:gd name="T55" fmla="*/ 140 h 549"/>
              <a:gd name="T56" fmla="*/ 130 w 278"/>
              <a:gd name="T57" fmla="*/ 223 h 549"/>
              <a:gd name="T58" fmla="*/ 196 w 278"/>
              <a:gd name="T59" fmla="*/ 184 h 549"/>
              <a:gd name="T60" fmla="*/ 230 w 278"/>
              <a:gd name="T61" fmla="*/ 228 h 549"/>
              <a:gd name="T62" fmla="*/ 202 w 278"/>
              <a:gd name="T63" fmla="*/ 313 h 549"/>
              <a:gd name="T64" fmla="*/ 241 w 278"/>
              <a:gd name="T65" fmla="*/ 322 h 549"/>
              <a:gd name="T66" fmla="*/ 205 w 278"/>
              <a:gd name="T67" fmla="*/ 338 h 549"/>
              <a:gd name="T68" fmla="*/ 163 w 278"/>
              <a:gd name="T69" fmla="*/ 318 h 549"/>
              <a:gd name="T70" fmla="*/ 179 w 278"/>
              <a:gd name="T71" fmla="*/ 264 h 549"/>
              <a:gd name="T72" fmla="*/ 132 w 278"/>
              <a:gd name="T73" fmla="*/ 292 h 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78" h="549">
                <a:moveTo>
                  <a:pt x="132" y="292"/>
                </a:moveTo>
                <a:cubicBezTo>
                  <a:pt x="132" y="292"/>
                  <a:pt x="148" y="326"/>
                  <a:pt x="149" y="352"/>
                </a:cubicBezTo>
                <a:cubicBezTo>
                  <a:pt x="149" y="377"/>
                  <a:pt x="151" y="378"/>
                  <a:pt x="152" y="385"/>
                </a:cubicBezTo>
                <a:cubicBezTo>
                  <a:pt x="153" y="391"/>
                  <a:pt x="152" y="408"/>
                  <a:pt x="143" y="416"/>
                </a:cubicBezTo>
                <a:cubicBezTo>
                  <a:pt x="134" y="423"/>
                  <a:pt x="120" y="427"/>
                  <a:pt x="114" y="432"/>
                </a:cubicBezTo>
                <a:cubicBezTo>
                  <a:pt x="109" y="437"/>
                  <a:pt x="81" y="453"/>
                  <a:pt x="71" y="458"/>
                </a:cubicBezTo>
                <a:cubicBezTo>
                  <a:pt x="61" y="463"/>
                  <a:pt x="40" y="481"/>
                  <a:pt x="38" y="487"/>
                </a:cubicBezTo>
                <a:cubicBezTo>
                  <a:pt x="35" y="492"/>
                  <a:pt x="33" y="493"/>
                  <a:pt x="32" y="502"/>
                </a:cubicBezTo>
                <a:cubicBezTo>
                  <a:pt x="31" y="511"/>
                  <a:pt x="25" y="520"/>
                  <a:pt x="30" y="526"/>
                </a:cubicBezTo>
                <a:cubicBezTo>
                  <a:pt x="34" y="533"/>
                  <a:pt x="30" y="530"/>
                  <a:pt x="28" y="531"/>
                </a:cubicBezTo>
                <a:cubicBezTo>
                  <a:pt x="28" y="531"/>
                  <a:pt x="25" y="549"/>
                  <a:pt x="14" y="530"/>
                </a:cubicBezTo>
                <a:cubicBezTo>
                  <a:pt x="3" y="512"/>
                  <a:pt x="7" y="518"/>
                  <a:pt x="5" y="515"/>
                </a:cubicBezTo>
                <a:cubicBezTo>
                  <a:pt x="3" y="511"/>
                  <a:pt x="4" y="505"/>
                  <a:pt x="5" y="498"/>
                </a:cubicBezTo>
                <a:cubicBezTo>
                  <a:pt x="6" y="490"/>
                  <a:pt x="3" y="477"/>
                  <a:pt x="2" y="474"/>
                </a:cubicBezTo>
                <a:cubicBezTo>
                  <a:pt x="0" y="470"/>
                  <a:pt x="2" y="456"/>
                  <a:pt x="19" y="456"/>
                </a:cubicBezTo>
                <a:cubicBezTo>
                  <a:pt x="19" y="456"/>
                  <a:pt x="34" y="455"/>
                  <a:pt x="45" y="440"/>
                </a:cubicBezTo>
                <a:cubicBezTo>
                  <a:pt x="57" y="425"/>
                  <a:pt x="85" y="399"/>
                  <a:pt x="105" y="396"/>
                </a:cubicBezTo>
                <a:cubicBezTo>
                  <a:pt x="105" y="396"/>
                  <a:pt x="109" y="383"/>
                  <a:pt x="105" y="377"/>
                </a:cubicBezTo>
                <a:cubicBezTo>
                  <a:pt x="100" y="372"/>
                  <a:pt x="84" y="322"/>
                  <a:pt x="83" y="311"/>
                </a:cubicBezTo>
                <a:cubicBezTo>
                  <a:pt x="83" y="311"/>
                  <a:pt x="80" y="304"/>
                  <a:pt x="75" y="298"/>
                </a:cubicBezTo>
                <a:cubicBezTo>
                  <a:pt x="70" y="293"/>
                  <a:pt x="50" y="260"/>
                  <a:pt x="65" y="243"/>
                </a:cubicBezTo>
                <a:cubicBezTo>
                  <a:pt x="65" y="243"/>
                  <a:pt x="65" y="202"/>
                  <a:pt x="65" y="191"/>
                </a:cubicBezTo>
                <a:cubicBezTo>
                  <a:pt x="65" y="180"/>
                  <a:pt x="61" y="152"/>
                  <a:pt x="63" y="138"/>
                </a:cubicBezTo>
                <a:cubicBezTo>
                  <a:pt x="64" y="124"/>
                  <a:pt x="67" y="105"/>
                  <a:pt x="75" y="93"/>
                </a:cubicBezTo>
                <a:cubicBezTo>
                  <a:pt x="83" y="82"/>
                  <a:pt x="90" y="75"/>
                  <a:pt x="91" y="65"/>
                </a:cubicBezTo>
                <a:cubicBezTo>
                  <a:pt x="93" y="56"/>
                  <a:pt x="80" y="14"/>
                  <a:pt x="110" y="6"/>
                </a:cubicBezTo>
                <a:cubicBezTo>
                  <a:pt x="110" y="6"/>
                  <a:pt x="163" y="0"/>
                  <a:pt x="156" y="38"/>
                </a:cubicBezTo>
                <a:cubicBezTo>
                  <a:pt x="156" y="38"/>
                  <a:pt x="157" y="51"/>
                  <a:pt x="154" y="54"/>
                </a:cubicBezTo>
                <a:cubicBezTo>
                  <a:pt x="154" y="54"/>
                  <a:pt x="163" y="71"/>
                  <a:pt x="150" y="72"/>
                </a:cubicBezTo>
                <a:cubicBezTo>
                  <a:pt x="147" y="77"/>
                  <a:pt x="147" y="77"/>
                  <a:pt x="147" y="77"/>
                </a:cubicBezTo>
                <a:cubicBezTo>
                  <a:pt x="147" y="77"/>
                  <a:pt x="160" y="72"/>
                  <a:pt x="168" y="69"/>
                </a:cubicBezTo>
                <a:cubicBezTo>
                  <a:pt x="175" y="66"/>
                  <a:pt x="198" y="60"/>
                  <a:pt x="202" y="56"/>
                </a:cubicBezTo>
                <a:cubicBezTo>
                  <a:pt x="206" y="52"/>
                  <a:pt x="205" y="46"/>
                  <a:pt x="206" y="41"/>
                </a:cubicBezTo>
                <a:cubicBezTo>
                  <a:pt x="207" y="37"/>
                  <a:pt x="213" y="28"/>
                  <a:pt x="216" y="25"/>
                </a:cubicBezTo>
                <a:cubicBezTo>
                  <a:pt x="216" y="25"/>
                  <a:pt x="245" y="19"/>
                  <a:pt x="234" y="29"/>
                </a:cubicBezTo>
                <a:cubicBezTo>
                  <a:pt x="237" y="35"/>
                  <a:pt x="237" y="35"/>
                  <a:pt x="237" y="35"/>
                </a:cubicBezTo>
                <a:cubicBezTo>
                  <a:pt x="236" y="44"/>
                  <a:pt x="236" y="44"/>
                  <a:pt x="236" y="44"/>
                </a:cubicBezTo>
                <a:cubicBezTo>
                  <a:pt x="236" y="44"/>
                  <a:pt x="229" y="53"/>
                  <a:pt x="229" y="43"/>
                </a:cubicBezTo>
                <a:cubicBezTo>
                  <a:pt x="229" y="43"/>
                  <a:pt x="224" y="47"/>
                  <a:pt x="224" y="52"/>
                </a:cubicBezTo>
                <a:cubicBezTo>
                  <a:pt x="224" y="56"/>
                  <a:pt x="217" y="67"/>
                  <a:pt x="211" y="69"/>
                </a:cubicBezTo>
                <a:cubicBezTo>
                  <a:pt x="211" y="69"/>
                  <a:pt x="198" y="77"/>
                  <a:pt x="192" y="81"/>
                </a:cubicBezTo>
                <a:cubicBezTo>
                  <a:pt x="186" y="85"/>
                  <a:pt x="164" y="105"/>
                  <a:pt x="159" y="106"/>
                </a:cubicBezTo>
                <a:cubicBezTo>
                  <a:pt x="159" y="106"/>
                  <a:pt x="171" y="110"/>
                  <a:pt x="174" y="108"/>
                </a:cubicBezTo>
                <a:cubicBezTo>
                  <a:pt x="178" y="106"/>
                  <a:pt x="185" y="104"/>
                  <a:pt x="189" y="101"/>
                </a:cubicBezTo>
                <a:cubicBezTo>
                  <a:pt x="194" y="99"/>
                  <a:pt x="219" y="86"/>
                  <a:pt x="224" y="82"/>
                </a:cubicBezTo>
                <a:cubicBezTo>
                  <a:pt x="230" y="77"/>
                  <a:pt x="240" y="73"/>
                  <a:pt x="240" y="70"/>
                </a:cubicBezTo>
                <a:cubicBezTo>
                  <a:pt x="241" y="66"/>
                  <a:pt x="243" y="51"/>
                  <a:pt x="243" y="51"/>
                </a:cubicBezTo>
                <a:cubicBezTo>
                  <a:pt x="243" y="51"/>
                  <a:pt x="251" y="43"/>
                  <a:pt x="255" y="42"/>
                </a:cubicBezTo>
                <a:cubicBezTo>
                  <a:pt x="259" y="41"/>
                  <a:pt x="262" y="42"/>
                  <a:pt x="267" y="45"/>
                </a:cubicBezTo>
                <a:cubicBezTo>
                  <a:pt x="272" y="49"/>
                  <a:pt x="276" y="52"/>
                  <a:pt x="274" y="54"/>
                </a:cubicBezTo>
                <a:cubicBezTo>
                  <a:pt x="273" y="56"/>
                  <a:pt x="278" y="59"/>
                  <a:pt x="271" y="65"/>
                </a:cubicBezTo>
                <a:cubicBezTo>
                  <a:pt x="265" y="72"/>
                  <a:pt x="257" y="80"/>
                  <a:pt x="255" y="81"/>
                </a:cubicBezTo>
                <a:cubicBezTo>
                  <a:pt x="253" y="82"/>
                  <a:pt x="231" y="105"/>
                  <a:pt x="225" y="111"/>
                </a:cubicBezTo>
                <a:cubicBezTo>
                  <a:pt x="219" y="118"/>
                  <a:pt x="201" y="131"/>
                  <a:pt x="197" y="132"/>
                </a:cubicBezTo>
                <a:cubicBezTo>
                  <a:pt x="193" y="134"/>
                  <a:pt x="196" y="137"/>
                  <a:pt x="188" y="137"/>
                </a:cubicBezTo>
                <a:cubicBezTo>
                  <a:pt x="180" y="137"/>
                  <a:pt x="142" y="141"/>
                  <a:pt x="137" y="140"/>
                </a:cubicBezTo>
                <a:cubicBezTo>
                  <a:pt x="137" y="140"/>
                  <a:pt x="136" y="177"/>
                  <a:pt x="132" y="195"/>
                </a:cubicBezTo>
                <a:cubicBezTo>
                  <a:pt x="130" y="223"/>
                  <a:pt x="130" y="223"/>
                  <a:pt x="130" y="223"/>
                </a:cubicBezTo>
                <a:cubicBezTo>
                  <a:pt x="130" y="223"/>
                  <a:pt x="153" y="205"/>
                  <a:pt x="165" y="198"/>
                </a:cubicBezTo>
                <a:cubicBezTo>
                  <a:pt x="177" y="191"/>
                  <a:pt x="190" y="186"/>
                  <a:pt x="196" y="184"/>
                </a:cubicBezTo>
                <a:cubicBezTo>
                  <a:pt x="201" y="181"/>
                  <a:pt x="227" y="169"/>
                  <a:pt x="235" y="196"/>
                </a:cubicBezTo>
                <a:cubicBezTo>
                  <a:pt x="235" y="196"/>
                  <a:pt x="236" y="214"/>
                  <a:pt x="230" y="228"/>
                </a:cubicBezTo>
                <a:cubicBezTo>
                  <a:pt x="223" y="243"/>
                  <a:pt x="212" y="263"/>
                  <a:pt x="208" y="274"/>
                </a:cubicBezTo>
                <a:cubicBezTo>
                  <a:pt x="203" y="285"/>
                  <a:pt x="198" y="311"/>
                  <a:pt x="202" y="313"/>
                </a:cubicBezTo>
                <a:cubicBezTo>
                  <a:pt x="207" y="316"/>
                  <a:pt x="217" y="323"/>
                  <a:pt x="222" y="322"/>
                </a:cubicBezTo>
                <a:cubicBezTo>
                  <a:pt x="226" y="321"/>
                  <a:pt x="241" y="314"/>
                  <a:pt x="241" y="322"/>
                </a:cubicBezTo>
                <a:cubicBezTo>
                  <a:pt x="241" y="322"/>
                  <a:pt x="237" y="330"/>
                  <a:pt x="233" y="331"/>
                </a:cubicBezTo>
                <a:cubicBezTo>
                  <a:pt x="233" y="331"/>
                  <a:pt x="214" y="341"/>
                  <a:pt x="205" y="338"/>
                </a:cubicBezTo>
                <a:cubicBezTo>
                  <a:pt x="196" y="336"/>
                  <a:pt x="188" y="337"/>
                  <a:pt x="181" y="338"/>
                </a:cubicBezTo>
                <a:cubicBezTo>
                  <a:pt x="173" y="339"/>
                  <a:pt x="155" y="335"/>
                  <a:pt x="163" y="318"/>
                </a:cubicBezTo>
                <a:cubicBezTo>
                  <a:pt x="171" y="302"/>
                  <a:pt x="170" y="299"/>
                  <a:pt x="171" y="295"/>
                </a:cubicBezTo>
                <a:cubicBezTo>
                  <a:pt x="172" y="292"/>
                  <a:pt x="179" y="267"/>
                  <a:pt x="179" y="264"/>
                </a:cubicBezTo>
                <a:cubicBezTo>
                  <a:pt x="179" y="261"/>
                  <a:pt x="178" y="246"/>
                  <a:pt x="181" y="242"/>
                </a:cubicBezTo>
                <a:cubicBezTo>
                  <a:pt x="181" y="242"/>
                  <a:pt x="143" y="291"/>
                  <a:pt x="132" y="29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EditPoints="1"/>
          </p:cNvSpPr>
          <p:nvPr/>
        </p:nvSpPr>
        <p:spPr bwMode="auto">
          <a:xfrm>
            <a:off x="5277351" y="1716376"/>
            <a:ext cx="913558" cy="1262170"/>
          </a:xfrm>
          <a:custGeom>
            <a:avLst/>
            <a:gdLst>
              <a:gd name="T0" fmla="*/ 267 w 280"/>
              <a:gd name="T1" fmla="*/ 160 h 386"/>
              <a:gd name="T2" fmla="*/ 250 w 280"/>
              <a:gd name="T3" fmla="*/ 162 h 386"/>
              <a:gd name="T4" fmla="*/ 231 w 280"/>
              <a:gd name="T5" fmla="*/ 164 h 386"/>
              <a:gd name="T6" fmla="*/ 204 w 280"/>
              <a:gd name="T7" fmla="*/ 153 h 386"/>
              <a:gd name="T8" fmla="*/ 225 w 280"/>
              <a:gd name="T9" fmla="*/ 151 h 386"/>
              <a:gd name="T10" fmla="*/ 237 w 280"/>
              <a:gd name="T11" fmla="*/ 142 h 386"/>
              <a:gd name="T12" fmla="*/ 250 w 280"/>
              <a:gd name="T13" fmla="*/ 143 h 386"/>
              <a:gd name="T14" fmla="*/ 256 w 280"/>
              <a:gd name="T15" fmla="*/ 133 h 386"/>
              <a:gd name="T16" fmla="*/ 251 w 280"/>
              <a:gd name="T17" fmla="*/ 123 h 386"/>
              <a:gd name="T18" fmla="*/ 244 w 280"/>
              <a:gd name="T19" fmla="*/ 113 h 386"/>
              <a:gd name="T20" fmla="*/ 233 w 280"/>
              <a:gd name="T21" fmla="*/ 116 h 386"/>
              <a:gd name="T22" fmla="*/ 214 w 280"/>
              <a:gd name="T23" fmla="*/ 133 h 386"/>
              <a:gd name="T24" fmla="*/ 191 w 280"/>
              <a:gd name="T25" fmla="*/ 134 h 386"/>
              <a:gd name="T26" fmla="*/ 145 w 280"/>
              <a:gd name="T27" fmla="*/ 132 h 386"/>
              <a:gd name="T28" fmla="*/ 134 w 280"/>
              <a:gd name="T29" fmla="*/ 125 h 386"/>
              <a:gd name="T30" fmla="*/ 112 w 280"/>
              <a:gd name="T31" fmla="*/ 101 h 386"/>
              <a:gd name="T32" fmla="*/ 114 w 280"/>
              <a:gd name="T33" fmla="*/ 88 h 386"/>
              <a:gd name="T34" fmla="*/ 140 w 280"/>
              <a:gd name="T35" fmla="*/ 72 h 386"/>
              <a:gd name="T36" fmla="*/ 145 w 280"/>
              <a:gd name="T37" fmla="*/ 56 h 386"/>
              <a:gd name="T38" fmla="*/ 150 w 280"/>
              <a:gd name="T39" fmla="*/ 39 h 386"/>
              <a:gd name="T40" fmla="*/ 106 w 280"/>
              <a:gd name="T41" fmla="*/ 5 h 386"/>
              <a:gd name="T42" fmla="*/ 84 w 280"/>
              <a:gd name="T43" fmla="*/ 55 h 386"/>
              <a:gd name="T44" fmla="*/ 75 w 280"/>
              <a:gd name="T45" fmla="*/ 74 h 386"/>
              <a:gd name="T46" fmla="*/ 57 w 280"/>
              <a:gd name="T47" fmla="*/ 94 h 386"/>
              <a:gd name="T48" fmla="*/ 6 w 280"/>
              <a:gd name="T49" fmla="*/ 238 h 386"/>
              <a:gd name="T50" fmla="*/ 82 w 280"/>
              <a:gd name="T51" fmla="*/ 284 h 386"/>
              <a:gd name="T52" fmla="*/ 109 w 280"/>
              <a:gd name="T53" fmla="*/ 277 h 386"/>
              <a:gd name="T54" fmla="*/ 77 w 280"/>
              <a:gd name="T55" fmla="*/ 308 h 386"/>
              <a:gd name="T56" fmla="*/ 58 w 280"/>
              <a:gd name="T57" fmla="*/ 325 h 386"/>
              <a:gd name="T58" fmla="*/ 52 w 280"/>
              <a:gd name="T59" fmla="*/ 343 h 386"/>
              <a:gd name="T60" fmla="*/ 66 w 280"/>
              <a:gd name="T61" fmla="*/ 359 h 386"/>
              <a:gd name="T62" fmla="*/ 84 w 280"/>
              <a:gd name="T63" fmla="*/ 377 h 386"/>
              <a:gd name="T64" fmla="*/ 97 w 280"/>
              <a:gd name="T65" fmla="*/ 383 h 386"/>
              <a:gd name="T66" fmla="*/ 107 w 280"/>
              <a:gd name="T67" fmla="*/ 385 h 386"/>
              <a:gd name="T68" fmla="*/ 106 w 280"/>
              <a:gd name="T69" fmla="*/ 370 h 386"/>
              <a:gd name="T70" fmla="*/ 91 w 280"/>
              <a:gd name="T71" fmla="*/ 340 h 386"/>
              <a:gd name="T72" fmla="*/ 119 w 280"/>
              <a:gd name="T73" fmla="*/ 313 h 386"/>
              <a:gd name="T74" fmla="*/ 137 w 280"/>
              <a:gd name="T75" fmla="*/ 317 h 386"/>
              <a:gd name="T76" fmla="*/ 161 w 280"/>
              <a:gd name="T77" fmla="*/ 312 h 386"/>
              <a:gd name="T78" fmla="*/ 182 w 280"/>
              <a:gd name="T79" fmla="*/ 305 h 386"/>
              <a:gd name="T80" fmla="*/ 194 w 280"/>
              <a:gd name="T81" fmla="*/ 295 h 386"/>
              <a:gd name="T82" fmla="*/ 175 w 280"/>
              <a:gd name="T83" fmla="*/ 293 h 386"/>
              <a:gd name="T84" fmla="*/ 156 w 280"/>
              <a:gd name="T85" fmla="*/ 289 h 386"/>
              <a:gd name="T86" fmla="*/ 160 w 280"/>
              <a:gd name="T87" fmla="*/ 234 h 386"/>
              <a:gd name="T88" fmla="*/ 175 w 280"/>
              <a:gd name="T89" fmla="*/ 178 h 386"/>
              <a:gd name="T90" fmla="*/ 192 w 280"/>
              <a:gd name="T91" fmla="*/ 179 h 386"/>
              <a:gd name="T92" fmla="*/ 221 w 280"/>
              <a:gd name="T93" fmla="*/ 179 h 386"/>
              <a:gd name="T94" fmla="*/ 238 w 280"/>
              <a:gd name="T95" fmla="*/ 181 h 386"/>
              <a:gd name="T96" fmla="*/ 252 w 280"/>
              <a:gd name="T97" fmla="*/ 183 h 386"/>
              <a:gd name="T98" fmla="*/ 259 w 280"/>
              <a:gd name="T99" fmla="*/ 189 h 386"/>
              <a:gd name="T100" fmla="*/ 273 w 280"/>
              <a:gd name="T101" fmla="*/ 186 h 386"/>
              <a:gd name="T102" fmla="*/ 280 w 280"/>
              <a:gd name="T103" fmla="*/ 174 h 386"/>
              <a:gd name="T104" fmla="*/ 267 w 280"/>
              <a:gd name="T105" fmla="*/ 160 h 386"/>
              <a:gd name="T106" fmla="*/ 118 w 280"/>
              <a:gd name="T107" fmla="*/ 230 h 386"/>
              <a:gd name="T108" fmla="*/ 127 w 280"/>
              <a:gd name="T109" fmla="*/ 214 h 386"/>
              <a:gd name="T110" fmla="*/ 128 w 280"/>
              <a:gd name="T111" fmla="*/ 229 h 386"/>
              <a:gd name="T112" fmla="*/ 118 w 280"/>
              <a:gd name="T113" fmla="*/ 230 h 386"/>
              <a:gd name="T114" fmla="*/ 99 w 280"/>
              <a:gd name="T115" fmla="*/ 181 h 386"/>
              <a:gd name="T116" fmla="*/ 113 w 280"/>
              <a:gd name="T117" fmla="*/ 159 h 386"/>
              <a:gd name="T118" fmla="*/ 131 w 280"/>
              <a:gd name="T119" fmla="*/ 159 h 386"/>
              <a:gd name="T120" fmla="*/ 99 w 280"/>
              <a:gd name="T121" fmla="*/ 181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0" h="386">
                <a:moveTo>
                  <a:pt x="267" y="160"/>
                </a:moveTo>
                <a:cubicBezTo>
                  <a:pt x="263" y="153"/>
                  <a:pt x="254" y="161"/>
                  <a:pt x="250" y="162"/>
                </a:cubicBezTo>
                <a:cubicBezTo>
                  <a:pt x="246" y="163"/>
                  <a:pt x="237" y="164"/>
                  <a:pt x="231" y="164"/>
                </a:cubicBezTo>
                <a:cubicBezTo>
                  <a:pt x="225" y="164"/>
                  <a:pt x="204" y="153"/>
                  <a:pt x="204" y="153"/>
                </a:cubicBezTo>
                <a:cubicBezTo>
                  <a:pt x="204" y="153"/>
                  <a:pt x="219" y="151"/>
                  <a:pt x="225" y="151"/>
                </a:cubicBezTo>
                <a:cubicBezTo>
                  <a:pt x="231" y="151"/>
                  <a:pt x="237" y="142"/>
                  <a:pt x="237" y="142"/>
                </a:cubicBezTo>
                <a:cubicBezTo>
                  <a:pt x="240" y="146"/>
                  <a:pt x="250" y="143"/>
                  <a:pt x="250" y="143"/>
                </a:cubicBezTo>
                <a:cubicBezTo>
                  <a:pt x="250" y="143"/>
                  <a:pt x="253" y="138"/>
                  <a:pt x="256" y="133"/>
                </a:cubicBezTo>
                <a:cubicBezTo>
                  <a:pt x="259" y="129"/>
                  <a:pt x="251" y="123"/>
                  <a:pt x="251" y="123"/>
                </a:cubicBezTo>
                <a:cubicBezTo>
                  <a:pt x="274" y="124"/>
                  <a:pt x="244" y="113"/>
                  <a:pt x="244" y="113"/>
                </a:cubicBezTo>
                <a:cubicBezTo>
                  <a:pt x="244" y="113"/>
                  <a:pt x="240" y="114"/>
                  <a:pt x="233" y="116"/>
                </a:cubicBezTo>
                <a:cubicBezTo>
                  <a:pt x="225" y="117"/>
                  <a:pt x="218" y="131"/>
                  <a:pt x="214" y="133"/>
                </a:cubicBezTo>
                <a:cubicBezTo>
                  <a:pt x="211" y="134"/>
                  <a:pt x="205" y="134"/>
                  <a:pt x="191" y="134"/>
                </a:cubicBezTo>
                <a:cubicBezTo>
                  <a:pt x="177" y="135"/>
                  <a:pt x="147" y="132"/>
                  <a:pt x="145" y="132"/>
                </a:cubicBezTo>
                <a:cubicBezTo>
                  <a:pt x="144" y="132"/>
                  <a:pt x="141" y="133"/>
                  <a:pt x="134" y="125"/>
                </a:cubicBezTo>
                <a:cubicBezTo>
                  <a:pt x="126" y="117"/>
                  <a:pt x="113" y="104"/>
                  <a:pt x="112" y="101"/>
                </a:cubicBezTo>
                <a:cubicBezTo>
                  <a:pt x="110" y="99"/>
                  <a:pt x="114" y="88"/>
                  <a:pt x="114" y="88"/>
                </a:cubicBezTo>
                <a:cubicBezTo>
                  <a:pt x="129" y="93"/>
                  <a:pt x="140" y="72"/>
                  <a:pt x="140" y="72"/>
                </a:cubicBezTo>
                <a:cubicBezTo>
                  <a:pt x="150" y="76"/>
                  <a:pt x="145" y="56"/>
                  <a:pt x="145" y="56"/>
                </a:cubicBezTo>
                <a:cubicBezTo>
                  <a:pt x="150" y="53"/>
                  <a:pt x="150" y="39"/>
                  <a:pt x="150" y="39"/>
                </a:cubicBezTo>
                <a:cubicBezTo>
                  <a:pt x="156" y="0"/>
                  <a:pt x="106" y="5"/>
                  <a:pt x="106" y="5"/>
                </a:cubicBezTo>
                <a:cubicBezTo>
                  <a:pt x="80" y="9"/>
                  <a:pt x="84" y="48"/>
                  <a:pt x="84" y="55"/>
                </a:cubicBezTo>
                <a:cubicBezTo>
                  <a:pt x="83" y="63"/>
                  <a:pt x="77" y="72"/>
                  <a:pt x="75" y="74"/>
                </a:cubicBezTo>
                <a:cubicBezTo>
                  <a:pt x="73" y="75"/>
                  <a:pt x="57" y="94"/>
                  <a:pt x="57" y="94"/>
                </a:cubicBezTo>
                <a:cubicBezTo>
                  <a:pt x="17" y="141"/>
                  <a:pt x="6" y="238"/>
                  <a:pt x="6" y="238"/>
                </a:cubicBezTo>
                <a:cubicBezTo>
                  <a:pt x="0" y="308"/>
                  <a:pt x="73" y="286"/>
                  <a:pt x="82" y="284"/>
                </a:cubicBezTo>
                <a:cubicBezTo>
                  <a:pt x="91" y="281"/>
                  <a:pt x="109" y="277"/>
                  <a:pt x="109" y="277"/>
                </a:cubicBezTo>
                <a:cubicBezTo>
                  <a:pt x="104" y="279"/>
                  <a:pt x="82" y="302"/>
                  <a:pt x="77" y="308"/>
                </a:cubicBezTo>
                <a:cubicBezTo>
                  <a:pt x="73" y="314"/>
                  <a:pt x="69" y="319"/>
                  <a:pt x="58" y="325"/>
                </a:cubicBezTo>
                <a:cubicBezTo>
                  <a:pt x="47" y="331"/>
                  <a:pt x="48" y="337"/>
                  <a:pt x="52" y="343"/>
                </a:cubicBezTo>
                <a:cubicBezTo>
                  <a:pt x="56" y="349"/>
                  <a:pt x="64" y="352"/>
                  <a:pt x="66" y="359"/>
                </a:cubicBezTo>
                <a:cubicBezTo>
                  <a:pt x="66" y="359"/>
                  <a:pt x="79" y="375"/>
                  <a:pt x="84" y="377"/>
                </a:cubicBezTo>
                <a:cubicBezTo>
                  <a:pt x="89" y="379"/>
                  <a:pt x="92" y="380"/>
                  <a:pt x="97" y="383"/>
                </a:cubicBezTo>
                <a:cubicBezTo>
                  <a:pt x="101" y="386"/>
                  <a:pt x="107" y="385"/>
                  <a:pt x="107" y="385"/>
                </a:cubicBezTo>
                <a:cubicBezTo>
                  <a:pt x="120" y="382"/>
                  <a:pt x="106" y="370"/>
                  <a:pt x="106" y="370"/>
                </a:cubicBezTo>
                <a:cubicBezTo>
                  <a:pt x="97" y="364"/>
                  <a:pt x="91" y="340"/>
                  <a:pt x="91" y="340"/>
                </a:cubicBezTo>
                <a:cubicBezTo>
                  <a:pt x="89" y="325"/>
                  <a:pt x="119" y="313"/>
                  <a:pt x="119" y="313"/>
                </a:cubicBezTo>
                <a:cubicBezTo>
                  <a:pt x="114" y="324"/>
                  <a:pt x="133" y="318"/>
                  <a:pt x="137" y="317"/>
                </a:cubicBezTo>
                <a:cubicBezTo>
                  <a:pt x="140" y="316"/>
                  <a:pt x="156" y="312"/>
                  <a:pt x="161" y="312"/>
                </a:cubicBezTo>
                <a:cubicBezTo>
                  <a:pt x="167" y="311"/>
                  <a:pt x="178" y="307"/>
                  <a:pt x="182" y="305"/>
                </a:cubicBezTo>
                <a:cubicBezTo>
                  <a:pt x="186" y="303"/>
                  <a:pt x="190" y="308"/>
                  <a:pt x="194" y="295"/>
                </a:cubicBezTo>
                <a:cubicBezTo>
                  <a:pt x="199" y="283"/>
                  <a:pt x="180" y="291"/>
                  <a:pt x="175" y="293"/>
                </a:cubicBezTo>
                <a:cubicBezTo>
                  <a:pt x="170" y="296"/>
                  <a:pt x="156" y="289"/>
                  <a:pt x="156" y="289"/>
                </a:cubicBezTo>
                <a:cubicBezTo>
                  <a:pt x="204" y="245"/>
                  <a:pt x="160" y="234"/>
                  <a:pt x="160" y="234"/>
                </a:cubicBezTo>
                <a:cubicBezTo>
                  <a:pt x="171" y="229"/>
                  <a:pt x="175" y="178"/>
                  <a:pt x="175" y="178"/>
                </a:cubicBezTo>
                <a:cubicBezTo>
                  <a:pt x="175" y="178"/>
                  <a:pt x="185" y="179"/>
                  <a:pt x="192" y="179"/>
                </a:cubicBezTo>
                <a:cubicBezTo>
                  <a:pt x="198" y="179"/>
                  <a:pt x="215" y="179"/>
                  <a:pt x="221" y="179"/>
                </a:cubicBezTo>
                <a:cubicBezTo>
                  <a:pt x="227" y="178"/>
                  <a:pt x="234" y="179"/>
                  <a:pt x="238" y="181"/>
                </a:cubicBezTo>
                <a:cubicBezTo>
                  <a:pt x="242" y="183"/>
                  <a:pt x="248" y="184"/>
                  <a:pt x="252" y="183"/>
                </a:cubicBezTo>
                <a:cubicBezTo>
                  <a:pt x="256" y="183"/>
                  <a:pt x="254" y="185"/>
                  <a:pt x="259" y="189"/>
                </a:cubicBezTo>
                <a:cubicBezTo>
                  <a:pt x="264" y="192"/>
                  <a:pt x="269" y="191"/>
                  <a:pt x="273" y="186"/>
                </a:cubicBezTo>
                <a:cubicBezTo>
                  <a:pt x="276" y="182"/>
                  <a:pt x="280" y="174"/>
                  <a:pt x="280" y="174"/>
                </a:cubicBezTo>
                <a:lnTo>
                  <a:pt x="267" y="160"/>
                </a:lnTo>
                <a:close/>
                <a:moveTo>
                  <a:pt x="118" y="230"/>
                </a:moveTo>
                <a:cubicBezTo>
                  <a:pt x="118" y="230"/>
                  <a:pt x="126" y="220"/>
                  <a:pt x="127" y="214"/>
                </a:cubicBezTo>
                <a:cubicBezTo>
                  <a:pt x="128" y="229"/>
                  <a:pt x="128" y="229"/>
                  <a:pt x="128" y="229"/>
                </a:cubicBezTo>
                <a:lnTo>
                  <a:pt x="118" y="230"/>
                </a:lnTo>
                <a:close/>
                <a:moveTo>
                  <a:pt x="99" y="181"/>
                </a:moveTo>
                <a:cubicBezTo>
                  <a:pt x="99" y="175"/>
                  <a:pt x="110" y="157"/>
                  <a:pt x="113" y="159"/>
                </a:cubicBezTo>
                <a:cubicBezTo>
                  <a:pt x="116" y="160"/>
                  <a:pt x="131" y="159"/>
                  <a:pt x="131" y="159"/>
                </a:cubicBezTo>
                <a:cubicBezTo>
                  <a:pt x="123" y="160"/>
                  <a:pt x="99" y="181"/>
                  <a:pt x="99" y="18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6616654" y="1977019"/>
            <a:ext cx="909423" cy="1209809"/>
          </a:xfrm>
          <a:custGeom>
            <a:avLst/>
            <a:gdLst>
              <a:gd name="T0" fmla="*/ 149 w 279"/>
              <a:gd name="T1" fmla="*/ 338 h 370"/>
              <a:gd name="T2" fmla="*/ 140 w 279"/>
              <a:gd name="T3" fmla="*/ 315 h 370"/>
              <a:gd name="T4" fmla="*/ 135 w 279"/>
              <a:gd name="T5" fmla="*/ 238 h 370"/>
              <a:gd name="T6" fmla="*/ 24 w 279"/>
              <a:gd name="T7" fmla="*/ 276 h 370"/>
              <a:gd name="T8" fmla="*/ 2 w 279"/>
              <a:gd name="T9" fmla="*/ 239 h 370"/>
              <a:gd name="T10" fmla="*/ 8 w 279"/>
              <a:gd name="T11" fmla="*/ 206 h 370"/>
              <a:gd name="T12" fmla="*/ 23 w 279"/>
              <a:gd name="T13" fmla="*/ 162 h 370"/>
              <a:gd name="T14" fmla="*/ 107 w 279"/>
              <a:gd name="T15" fmla="*/ 61 h 370"/>
              <a:gd name="T16" fmla="*/ 127 w 279"/>
              <a:gd name="T17" fmla="*/ 5 h 370"/>
              <a:gd name="T18" fmla="*/ 173 w 279"/>
              <a:gd name="T19" fmla="*/ 40 h 370"/>
              <a:gd name="T20" fmla="*/ 169 w 279"/>
              <a:gd name="T21" fmla="*/ 57 h 370"/>
              <a:gd name="T22" fmla="*/ 163 w 279"/>
              <a:gd name="T23" fmla="*/ 75 h 370"/>
              <a:gd name="T24" fmla="*/ 135 w 279"/>
              <a:gd name="T25" fmla="*/ 89 h 370"/>
              <a:gd name="T26" fmla="*/ 133 w 279"/>
              <a:gd name="T27" fmla="*/ 93 h 370"/>
              <a:gd name="T28" fmla="*/ 145 w 279"/>
              <a:gd name="T29" fmla="*/ 107 h 370"/>
              <a:gd name="T30" fmla="*/ 161 w 279"/>
              <a:gd name="T31" fmla="*/ 110 h 370"/>
              <a:gd name="T32" fmla="*/ 210 w 279"/>
              <a:gd name="T33" fmla="*/ 113 h 370"/>
              <a:gd name="T34" fmla="*/ 233 w 279"/>
              <a:gd name="T35" fmla="*/ 108 h 370"/>
              <a:gd name="T36" fmla="*/ 248 w 279"/>
              <a:gd name="T37" fmla="*/ 93 h 370"/>
              <a:gd name="T38" fmla="*/ 261 w 279"/>
              <a:gd name="T39" fmla="*/ 91 h 370"/>
              <a:gd name="T40" fmla="*/ 268 w 279"/>
              <a:gd name="T41" fmla="*/ 102 h 370"/>
              <a:gd name="T42" fmla="*/ 268 w 279"/>
              <a:gd name="T43" fmla="*/ 115 h 370"/>
              <a:gd name="T44" fmla="*/ 256 w 279"/>
              <a:gd name="T45" fmla="*/ 122 h 370"/>
              <a:gd name="T46" fmla="*/ 254 w 279"/>
              <a:gd name="T47" fmla="*/ 117 h 370"/>
              <a:gd name="T48" fmla="*/ 239 w 279"/>
              <a:gd name="T49" fmla="*/ 127 h 370"/>
              <a:gd name="T50" fmla="*/ 203 w 279"/>
              <a:gd name="T51" fmla="*/ 135 h 370"/>
              <a:gd name="T52" fmla="*/ 224 w 279"/>
              <a:gd name="T53" fmla="*/ 137 h 370"/>
              <a:gd name="T54" fmla="*/ 243 w 279"/>
              <a:gd name="T55" fmla="*/ 138 h 370"/>
              <a:gd name="T56" fmla="*/ 254 w 279"/>
              <a:gd name="T57" fmla="*/ 147 h 370"/>
              <a:gd name="T58" fmla="*/ 253 w 279"/>
              <a:gd name="T59" fmla="*/ 155 h 370"/>
              <a:gd name="T60" fmla="*/ 241 w 279"/>
              <a:gd name="T61" fmla="*/ 168 h 370"/>
              <a:gd name="T62" fmla="*/ 227 w 279"/>
              <a:gd name="T63" fmla="*/ 162 h 370"/>
              <a:gd name="T64" fmla="*/ 214 w 279"/>
              <a:gd name="T65" fmla="*/ 159 h 370"/>
              <a:gd name="T66" fmla="*/ 195 w 279"/>
              <a:gd name="T67" fmla="*/ 157 h 370"/>
              <a:gd name="T68" fmla="*/ 157 w 279"/>
              <a:gd name="T69" fmla="*/ 156 h 370"/>
              <a:gd name="T70" fmla="*/ 147 w 279"/>
              <a:gd name="T71" fmla="*/ 150 h 370"/>
              <a:gd name="T72" fmla="*/ 126 w 279"/>
              <a:gd name="T73" fmla="*/ 143 h 370"/>
              <a:gd name="T74" fmla="*/ 98 w 279"/>
              <a:gd name="T75" fmla="*/ 190 h 370"/>
              <a:gd name="T76" fmla="*/ 159 w 279"/>
              <a:gd name="T77" fmla="*/ 173 h 370"/>
              <a:gd name="T78" fmla="*/ 177 w 279"/>
              <a:gd name="T79" fmla="*/ 189 h 370"/>
              <a:gd name="T80" fmla="*/ 192 w 279"/>
              <a:gd name="T81" fmla="*/ 208 h 370"/>
              <a:gd name="T82" fmla="*/ 181 w 279"/>
              <a:gd name="T83" fmla="*/ 285 h 370"/>
              <a:gd name="T84" fmla="*/ 185 w 279"/>
              <a:gd name="T85" fmla="*/ 305 h 370"/>
              <a:gd name="T86" fmla="*/ 203 w 279"/>
              <a:gd name="T87" fmla="*/ 308 h 370"/>
              <a:gd name="T88" fmla="*/ 218 w 279"/>
              <a:gd name="T89" fmla="*/ 313 h 370"/>
              <a:gd name="T90" fmla="*/ 200 w 279"/>
              <a:gd name="T91" fmla="*/ 328 h 370"/>
              <a:gd name="T92" fmla="*/ 214 w 279"/>
              <a:gd name="T93" fmla="*/ 325 h 370"/>
              <a:gd name="T94" fmla="*/ 223 w 279"/>
              <a:gd name="T95" fmla="*/ 330 h 370"/>
              <a:gd name="T96" fmla="*/ 216 w 279"/>
              <a:gd name="T97" fmla="*/ 343 h 370"/>
              <a:gd name="T98" fmla="*/ 197 w 279"/>
              <a:gd name="T99" fmla="*/ 348 h 370"/>
              <a:gd name="T100" fmla="*/ 176 w 279"/>
              <a:gd name="T101" fmla="*/ 353 h 370"/>
              <a:gd name="T102" fmla="*/ 149 w 279"/>
              <a:gd name="T103" fmla="*/ 338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79" h="370">
                <a:moveTo>
                  <a:pt x="149" y="338"/>
                </a:moveTo>
                <a:cubicBezTo>
                  <a:pt x="149" y="338"/>
                  <a:pt x="133" y="330"/>
                  <a:pt x="140" y="315"/>
                </a:cubicBezTo>
                <a:cubicBezTo>
                  <a:pt x="140" y="315"/>
                  <a:pt x="139" y="245"/>
                  <a:pt x="135" y="238"/>
                </a:cubicBezTo>
                <a:cubicBezTo>
                  <a:pt x="135" y="238"/>
                  <a:pt x="74" y="285"/>
                  <a:pt x="24" y="276"/>
                </a:cubicBezTo>
                <a:cubicBezTo>
                  <a:pt x="24" y="276"/>
                  <a:pt x="0" y="264"/>
                  <a:pt x="2" y="239"/>
                </a:cubicBezTo>
                <a:cubicBezTo>
                  <a:pt x="4" y="213"/>
                  <a:pt x="5" y="217"/>
                  <a:pt x="8" y="206"/>
                </a:cubicBezTo>
                <a:cubicBezTo>
                  <a:pt x="12" y="195"/>
                  <a:pt x="10" y="179"/>
                  <a:pt x="23" y="162"/>
                </a:cubicBezTo>
                <a:cubicBezTo>
                  <a:pt x="36" y="145"/>
                  <a:pt x="77" y="81"/>
                  <a:pt x="107" y="61"/>
                </a:cubicBezTo>
                <a:cubicBezTo>
                  <a:pt x="107" y="61"/>
                  <a:pt x="105" y="10"/>
                  <a:pt x="127" y="5"/>
                </a:cubicBezTo>
                <a:cubicBezTo>
                  <a:pt x="127" y="5"/>
                  <a:pt x="184" y="0"/>
                  <a:pt x="173" y="40"/>
                </a:cubicBezTo>
                <a:cubicBezTo>
                  <a:pt x="173" y="40"/>
                  <a:pt x="174" y="55"/>
                  <a:pt x="169" y="57"/>
                </a:cubicBezTo>
                <a:cubicBezTo>
                  <a:pt x="169" y="57"/>
                  <a:pt x="176" y="77"/>
                  <a:pt x="163" y="75"/>
                </a:cubicBezTo>
                <a:cubicBezTo>
                  <a:pt x="163" y="75"/>
                  <a:pt x="149" y="94"/>
                  <a:pt x="135" y="89"/>
                </a:cubicBezTo>
                <a:cubicBezTo>
                  <a:pt x="133" y="93"/>
                  <a:pt x="133" y="93"/>
                  <a:pt x="133" y="93"/>
                </a:cubicBezTo>
                <a:cubicBezTo>
                  <a:pt x="133" y="93"/>
                  <a:pt x="142" y="99"/>
                  <a:pt x="145" y="107"/>
                </a:cubicBezTo>
                <a:cubicBezTo>
                  <a:pt x="145" y="107"/>
                  <a:pt x="152" y="112"/>
                  <a:pt x="161" y="110"/>
                </a:cubicBezTo>
                <a:cubicBezTo>
                  <a:pt x="170" y="109"/>
                  <a:pt x="202" y="112"/>
                  <a:pt x="210" y="113"/>
                </a:cubicBezTo>
                <a:cubicBezTo>
                  <a:pt x="219" y="113"/>
                  <a:pt x="229" y="114"/>
                  <a:pt x="233" y="108"/>
                </a:cubicBezTo>
                <a:cubicBezTo>
                  <a:pt x="237" y="103"/>
                  <a:pt x="241" y="95"/>
                  <a:pt x="248" y="93"/>
                </a:cubicBezTo>
                <a:cubicBezTo>
                  <a:pt x="255" y="91"/>
                  <a:pt x="261" y="91"/>
                  <a:pt x="261" y="91"/>
                </a:cubicBezTo>
                <a:cubicBezTo>
                  <a:pt x="261" y="91"/>
                  <a:pt x="279" y="102"/>
                  <a:pt x="268" y="102"/>
                </a:cubicBezTo>
                <a:cubicBezTo>
                  <a:pt x="268" y="102"/>
                  <a:pt x="271" y="111"/>
                  <a:pt x="268" y="115"/>
                </a:cubicBezTo>
                <a:cubicBezTo>
                  <a:pt x="265" y="118"/>
                  <a:pt x="258" y="122"/>
                  <a:pt x="256" y="122"/>
                </a:cubicBezTo>
                <a:cubicBezTo>
                  <a:pt x="254" y="121"/>
                  <a:pt x="254" y="117"/>
                  <a:pt x="254" y="117"/>
                </a:cubicBezTo>
                <a:cubicBezTo>
                  <a:pt x="254" y="117"/>
                  <a:pt x="245" y="126"/>
                  <a:pt x="239" y="127"/>
                </a:cubicBezTo>
                <a:cubicBezTo>
                  <a:pt x="233" y="129"/>
                  <a:pt x="204" y="135"/>
                  <a:pt x="203" y="135"/>
                </a:cubicBezTo>
                <a:cubicBezTo>
                  <a:pt x="203" y="135"/>
                  <a:pt x="205" y="141"/>
                  <a:pt x="224" y="137"/>
                </a:cubicBezTo>
                <a:cubicBezTo>
                  <a:pt x="224" y="137"/>
                  <a:pt x="234" y="130"/>
                  <a:pt x="243" y="138"/>
                </a:cubicBezTo>
                <a:cubicBezTo>
                  <a:pt x="254" y="147"/>
                  <a:pt x="254" y="147"/>
                  <a:pt x="254" y="147"/>
                </a:cubicBezTo>
                <a:cubicBezTo>
                  <a:pt x="254" y="147"/>
                  <a:pt x="254" y="155"/>
                  <a:pt x="253" y="155"/>
                </a:cubicBezTo>
                <a:cubicBezTo>
                  <a:pt x="253" y="155"/>
                  <a:pt x="247" y="167"/>
                  <a:pt x="241" y="168"/>
                </a:cubicBezTo>
                <a:cubicBezTo>
                  <a:pt x="241" y="168"/>
                  <a:pt x="230" y="165"/>
                  <a:pt x="227" y="162"/>
                </a:cubicBezTo>
                <a:cubicBezTo>
                  <a:pt x="227" y="162"/>
                  <a:pt x="217" y="161"/>
                  <a:pt x="214" y="159"/>
                </a:cubicBezTo>
                <a:cubicBezTo>
                  <a:pt x="212" y="156"/>
                  <a:pt x="202" y="157"/>
                  <a:pt x="195" y="157"/>
                </a:cubicBezTo>
                <a:cubicBezTo>
                  <a:pt x="188" y="157"/>
                  <a:pt x="161" y="158"/>
                  <a:pt x="157" y="156"/>
                </a:cubicBezTo>
                <a:cubicBezTo>
                  <a:pt x="152" y="155"/>
                  <a:pt x="147" y="150"/>
                  <a:pt x="147" y="150"/>
                </a:cubicBezTo>
                <a:cubicBezTo>
                  <a:pt x="147" y="150"/>
                  <a:pt x="135" y="153"/>
                  <a:pt x="126" y="143"/>
                </a:cubicBezTo>
                <a:cubicBezTo>
                  <a:pt x="126" y="143"/>
                  <a:pt x="113" y="180"/>
                  <a:pt x="98" y="190"/>
                </a:cubicBezTo>
                <a:cubicBezTo>
                  <a:pt x="98" y="190"/>
                  <a:pt x="143" y="168"/>
                  <a:pt x="159" y="173"/>
                </a:cubicBezTo>
                <a:cubicBezTo>
                  <a:pt x="159" y="173"/>
                  <a:pt x="177" y="182"/>
                  <a:pt x="177" y="189"/>
                </a:cubicBezTo>
                <a:cubicBezTo>
                  <a:pt x="177" y="189"/>
                  <a:pt x="192" y="196"/>
                  <a:pt x="192" y="208"/>
                </a:cubicBezTo>
                <a:cubicBezTo>
                  <a:pt x="192" y="208"/>
                  <a:pt x="187" y="267"/>
                  <a:pt x="181" y="285"/>
                </a:cubicBezTo>
                <a:cubicBezTo>
                  <a:pt x="175" y="304"/>
                  <a:pt x="179" y="304"/>
                  <a:pt x="185" y="305"/>
                </a:cubicBezTo>
                <a:cubicBezTo>
                  <a:pt x="191" y="305"/>
                  <a:pt x="198" y="311"/>
                  <a:pt x="203" y="308"/>
                </a:cubicBezTo>
                <a:cubicBezTo>
                  <a:pt x="208" y="305"/>
                  <a:pt x="222" y="300"/>
                  <a:pt x="218" y="313"/>
                </a:cubicBezTo>
                <a:cubicBezTo>
                  <a:pt x="200" y="328"/>
                  <a:pt x="200" y="328"/>
                  <a:pt x="200" y="328"/>
                </a:cubicBezTo>
                <a:cubicBezTo>
                  <a:pt x="200" y="328"/>
                  <a:pt x="210" y="328"/>
                  <a:pt x="214" y="325"/>
                </a:cubicBezTo>
                <a:cubicBezTo>
                  <a:pt x="218" y="322"/>
                  <a:pt x="226" y="321"/>
                  <a:pt x="223" y="330"/>
                </a:cubicBezTo>
                <a:cubicBezTo>
                  <a:pt x="220" y="338"/>
                  <a:pt x="220" y="340"/>
                  <a:pt x="216" y="343"/>
                </a:cubicBezTo>
                <a:cubicBezTo>
                  <a:pt x="212" y="345"/>
                  <a:pt x="203" y="347"/>
                  <a:pt x="197" y="348"/>
                </a:cubicBezTo>
                <a:cubicBezTo>
                  <a:pt x="191" y="348"/>
                  <a:pt x="180" y="350"/>
                  <a:pt x="176" y="353"/>
                </a:cubicBezTo>
                <a:cubicBezTo>
                  <a:pt x="172" y="357"/>
                  <a:pt x="141" y="370"/>
                  <a:pt x="149" y="33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>
            <a:off x="8024717" y="2417360"/>
            <a:ext cx="830883" cy="1533619"/>
          </a:xfrm>
          <a:custGeom>
            <a:avLst/>
            <a:gdLst>
              <a:gd name="T0" fmla="*/ 215 w 255"/>
              <a:gd name="T1" fmla="*/ 443 h 469"/>
              <a:gd name="T2" fmla="*/ 237 w 255"/>
              <a:gd name="T3" fmla="*/ 444 h 469"/>
              <a:gd name="T4" fmla="*/ 240 w 255"/>
              <a:gd name="T5" fmla="*/ 450 h 469"/>
              <a:gd name="T6" fmla="*/ 227 w 255"/>
              <a:gd name="T7" fmla="*/ 461 h 469"/>
              <a:gd name="T8" fmla="*/ 196 w 255"/>
              <a:gd name="T9" fmla="*/ 464 h 469"/>
              <a:gd name="T10" fmla="*/ 178 w 255"/>
              <a:gd name="T11" fmla="*/ 466 h 469"/>
              <a:gd name="T12" fmla="*/ 160 w 255"/>
              <a:gd name="T13" fmla="*/ 450 h 469"/>
              <a:gd name="T14" fmla="*/ 157 w 255"/>
              <a:gd name="T15" fmla="*/ 401 h 469"/>
              <a:gd name="T16" fmla="*/ 151 w 255"/>
              <a:gd name="T17" fmla="*/ 340 h 469"/>
              <a:gd name="T18" fmla="*/ 141 w 255"/>
              <a:gd name="T19" fmla="*/ 320 h 469"/>
              <a:gd name="T20" fmla="*/ 23 w 255"/>
              <a:gd name="T21" fmla="*/ 277 h 469"/>
              <a:gd name="T22" fmla="*/ 19 w 255"/>
              <a:gd name="T23" fmla="*/ 220 h 469"/>
              <a:gd name="T24" fmla="*/ 31 w 255"/>
              <a:gd name="T25" fmla="*/ 185 h 469"/>
              <a:gd name="T26" fmla="*/ 60 w 255"/>
              <a:gd name="T27" fmla="*/ 125 h 469"/>
              <a:gd name="T28" fmla="*/ 111 w 255"/>
              <a:gd name="T29" fmla="*/ 51 h 469"/>
              <a:gd name="T30" fmla="*/ 134 w 255"/>
              <a:gd name="T31" fmla="*/ 2 h 469"/>
              <a:gd name="T32" fmla="*/ 177 w 255"/>
              <a:gd name="T33" fmla="*/ 16 h 469"/>
              <a:gd name="T34" fmla="*/ 174 w 255"/>
              <a:gd name="T35" fmla="*/ 54 h 469"/>
              <a:gd name="T36" fmla="*/ 165 w 255"/>
              <a:gd name="T37" fmla="*/ 72 h 469"/>
              <a:gd name="T38" fmla="*/ 142 w 255"/>
              <a:gd name="T39" fmla="*/ 87 h 469"/>
              <a:gd name="T40" fmla="*/ 143 w 255"/>
              <a:gd name="T41" fmla="*/ 97 h 469"/>
              <a:gd name="T42" fmla="*/ 165 w 255"/>
              <a:gd name="T43" fmla="*/ 111 h 469"/>
              <a:gd name="T44" fmla="*/ 173 w 255"/>
              <a:gd name="T45" fmla="*/ 115 h 469"/>
              <a:gd name="T46" fmla="*/ 181 w 255"/>
              <a:gd name="T47" fmla="*/ 133 h 469"/>
              <a:gd name="T48" fmla="*/ 172 w 255"/>
              <a:gd name="T49" fmla="*/ 146 h 469"/>
              <a:gd name="T50" fmla="*/ 163 w 255"/>
              <a:gd name="T51" fmla="*/ 146 h 469"/>
              <a:gd name="T52" fmla="*/ 155 w 255"/>
              <a:gd name="T53" fmla="*/ 140 h 469"/>
              <a:gd name="T54" fmla="*/ 144 w 255"/>
              <a:gd name="T55" fmla="*/ 128 h 469"/>
              <a:gd name="T56" fmla="*/ 139 w 255"/>
              <a:gd name="T57" fmla="*/ 130 h 469"/>
              <a:gd name="T58" fmla="*/ 100 w 255"/>
              <a:gd name="T59" fmla="*/ 204 h 469"/>
              <a:gd name="T60" fmla="*/ 88 w 255"/>
              <a:gd name="T61" fmla="*/ 238 h 469"/>
              <a:gd name="T62" fmla="*/ 178 w 255"/>
              <a:gd name="T63" fmla="*/ 280 h 469"/>
              <a:gd name="T64" fmla="*/ 194 w 255"/>
              <a:gd name="T65" fmla="*/ 309 h 469"/>
              <a:gd name="T66" fmla="*/ 200 w 255"/>
              <a:gd name="T67" fmla="*/ 394 h 469"/>
              <a:gd name="T68" fmla="*/ 213 w 255"/>
              <a:gd name="T69" fmla="*/ 421 h 469"/>
              <a:gd name="T70" fmla="*/ 237 w 255"/>
              <a:gd name="T71" fmla="*/ 423 h 469"/>
              <a:gd name="T72" fmla="*/ 254 w 255"/>
              <a:gd name="T73" fmla="*/ 424 h 469"/>
              <a:gd name="T74" fmla="*/ 245 w 255"/>
              <a:gd name="T75" fmla="*/ 437 h 469"/>
              <a:gd name="T76" fmla="*/ 230 w 255"/>
              <a:gd name="T77" fmla="*/ 441 h 469"/>
              <a:gd name="T78" fmla="*/ 215 w 255"/>
              <a:gd name="T79" fmla="*/ 443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5" h="469">
                <a:moveTo>
                  <a:pt x="215" y="443"/>
                </a:moveTo>
                <a:cubicBezTo>
                  <a:pt x="215" y="443"/>
                  <a:pt x="219" y="451"/>
                  <a:pt x="237" y="444"/>
                </a:cubicBezTo>
                <a:cubicBezTo>
                  <a:pt x="237" y="444"/>
                  <a:pt x="243" y="446"/>
                  <a:pt x="240" y="450"/>
                </a:cubicBezTo>
                <a:cubicBezTo>
                  <a:pt x="240" y="450"/>
                  <a:pt x="238" y="461"/>
                  <a:pt x="227" y="461"/>
                </a:cubicBezTo>
                <a:cubicBezTo>
                  <a:pt x="227" y="461"/>
                  <a:pt x="211" y="468"/>
                  <a:pt x="196" y="464"/>
                </a:cubicBezTo>
                <a:cubicBezTo>
                  <a:pt x="196" y="464"/>
                  <a:pt x="184" y="465"/>
                  <a:pt x="178" y="466"/>
                </a:cubicBezTo>
                <a:cubicBezTo>
                  <a:pt x="172" y="467"/>
                  <a:pt x="157" y="469"/>
                  <a:pt x="160" y="450"/>
                </a:cubicBezTo>
                <a:cubicBezTo>
                  <a:pt x="163" y="430"/>
                  <a:pt x="160" y="408"/>
                  <a:pt x="157" y="401"/>
                </a:cubicBezTo>
                <a:cubicBezTo>
                  <a:pt x="155" y="394"/>
                  <a:pt x="148" y="354"/>
                  <a:pt x="151" y="340"/>
                </a:cubicBezTo>
                <a:cubicBezTo>
                  <a:pt x="151" y="340"/>
                  <a:pt x="154" y="324"/>
                  <a:pt x="141" y="320"/>
                </a:cubicBezTo>
                <a:cubicBezTo>
                  <a:pt x="141" y="320"/>
                  <a:pt x="30" y="289"/>
                  <a:pt x="23" y="277"/>
                </a:cubicBezTo>
                <a:cubicBezTo>
                  <a:pt x="23" y="277"/>
                  <a:pt x="0" y="251"/>
                  <a:pt x="19" y="220"/>
                </a:cubicBezTo>
                <a:cubicBezTo>
                  <a:pt x="19" y="220"/>
                  <a:pt x="29" y="194"/>
                  <a:pt x="31" y="185"/>
                </a:cubicBezTo>
                <a:cubicBezTo>
                  <a:pt x="32" y="176"/>
                  <a:pt x="57" y="135"/>
                  <a:pt x="60" y="125"/>
                </a:cubicBezTo>
                <a:cubicBezTo>
                  <a:pt x="62" y="115"/>
                  <a:pt x="80" y="49"/>
                  <a:pt x="111" y="51"/>
                </a:cubicBezTo>
                <a:cubicBezTo>
                  <a:pt x="111" y="51"/>
                  <a:pt x="111" y="4"/>
                  <a:pt x="134" y="2"/>
                </a:cubicBezTo>
                <a:cubicBezTo>
                  <a:pt x="134" y="2"/>
                  <a:pt x="168" y="0"/>
                  <a:pt x="177" y="16"/>
                </a:cubicBezTo>
                <a:cubicBezTo>
                  <a:pt x="177" y="16"/>
                  <a:pt x="191" y="45"/>
                  <a:pt x="174" y="54"/>
                </a:cubicBezTo>
                <a:cubicBezTo>
                  <a:pt x="174" y="54"/>
                  <a:pt x="179" y="74"/>
                  <a:pt x="165" y="72"/>
                </a:cubicBezTo>
                <a:cubicBezTo>
                  <a:pt x="165" y="72"/>
                  <a:pt x="151" y="92"/>
                  <a:pt x="142" y="87"/>
                </a:cubicBezTo>
                <a:cubicBezTo>
                  <a:pt x="142" y="87"/>
                  <a:pt x="139" y="94"/>
                  <a:pt x="143" y="97"/>
                </a:cubicBezTo>
                <a:cubicBezTo>
                  <a:pt x="147" y="101"/>
                  <a:pt x="148" y="107"/>
                  <a:pt x="165" y="111"/>
                </a:cubicBezTo>
                <a:cubicBezTo>
                  <a:pt x="173" y="115"/>
                  <a:pt x="173" y="115"/>
                  <a:pt x="173" y="115"/>
                </a:cubicBezTo>
                <a:cubicBezTo>
                  <a:pt x="173" y="115"/>
                  <a:pt x="181" y="131"/>
                  <a:pt x="181" y="133"/>
                </a:cubicBezTo>
                <a:cubicBezTo>
                  <a:pt x="181" y="136"/>
                  <a:pt x="174" y="144"/>
                  <a:pt x="172" y="146"/>
                </a:cubicBezTo>
                <a:cubicBezTo>
                  <a:pt x="169" y="149"/>
                  <a:pt x="163" y="146"/>
                  <a:pt x="163" y="146"/>
                </a:cubicBezTo>
                <a:cubicBezTo>
                  <a:pt x="163" y="146"/>
                  <a:pt x="153" y="147"/>
                  <a:pt x="155" y="140"/>
                </a:cubicBezTo>
                <a:cubicBezTo>
                  <a:pt x="155" y="140"/>
                  <a:pt x="143" y="134"/>
                  <a:pt x="144" y="128"/>
                </a:cubicBezTo>
                <a:cubicBezTo>
                  <a:pt x="139" y="130"/>
                  <a:pt x="139" y="130"/>
                  <a:pt x="139" y="130"/>
                </a:cubicBezTo>
                <a:cubicBezTo>
                  <a:pt x="139" y="130"/>
                  <a:pt x="120" y="193"/>
                  <a:pt x="100" y="204"/>
                </a:cubicBezTo>
                <a:cubicBezTo>
                  <a:pt x="100" y="204"/>
                  <a:pt x="84" y="230"/>
                  <a:pt x="88" y="238"/>
                </a:cubicBezTo>
                <a:cubicBezTo>
                  <a:pt x="88" y="238"/>
                  <a:pt x="160" y="258"/>
                  <a:pt x="178" y="280"/>
                </a:cubicBezTo>
                <a:cubicBezTo>
                  <a:pt x="178" y="280"/>
                  <a:pt x="196" y="285"/>
                  <a:pt x="194" y="309"/>
                </a:cubicBezTo>
                <a:cubicBezTo>
                  <a:pt x="194" y="309"/>
                  <a:pt x="199" y="368"/>
                  <a:pt x="200" y="394"/>
                </a:cubicBezTo>
                <a:cubicBezTo>
                  <a:pt x="200" y="394"/>
                  <a:pt x="206" y="417"/>
                  <a:pt x="213" y="421"/>
                </a:cubicBezTo>
                <a:cubicBezTo>
                  <a:pt x="220" y="425"/>
                  <a:pt x="231" y="425"/>
                  <a:pt x="237" y="423"/>
                </a:cubicBezTo>
                <a:cubicBezTo>
                  <a:pt x="242" y="421"/>
                  <a:pt x="255" y="411"/>
                  <a:pt x="254" y="424"/>
                </a:cubicBezTo>
                <a:cubicBezTo>
                  <a:pt x="254" y="424"/>
                  <a:pt x="249" y="434"/>
                  <a:pt x="245" y="437"/>
                </a:cubicBezTo>
                <a:cubicBezTo>
                  <a:pt x="240" y="439"/>
                  <a:pt x="236" y="441"/>
                  <a:pt x="230" y="441"/>
                </a:cubicBezTo>
                <a:cubicBezTo>
                  <a:pt x="225" y="441"/>
                  <a:pt x="215" y="443"/>
                  <a:pt x="215" y="44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EditPoints="1"/>
          </p:cNvSpPr>
          <p:nvPr/>
        </p:nvSpPr>
        <p:spPr bwMode="auto">
          <a:xfrm>
            <a:off x="9461581" y="2978546"/>
            <a:ext cx="724783" cy="1810580"/>
          </a:xfrm>
          <a:custGeom>
            <a:avLst/>
            <a:gdLst>
              <a:gd name="T0" fmla="*/ 218 w 222"/>
              <a:gd name="T1" fmla="*/ 499 h 554"/>
              <a:gd name="T2" fmla="*/ 205 w 222"/>
              <a:gd name="T3" fmla="*/ 501 h 554"/>
              <a:gd name="T4" fmla="*/ 177 w 222"/>
              <a:gd name="T5" fmla="*/ 497 h 554"/>
              <a:gd name="T6" fmla="*/ 165 w 222"/>
              <a:gd name="T7" fmla="*/ 449 h 554"/>
              <a:gd name="T8" fmla="*/ 160 w 222"/>
              <a:gd name="T9" fmla="*/ 383 h 554"/>
              <a:gd name="T10" fmla="*/ 156 w 222"/>
              <a:gd name="T11" fmla="*/ 352 h 554"/>
              <a:gd name="T12" fmla="*/ 128 w 222"/>
              <a:gd name="T13" fmla="*/ 281 h 554"/>
              <a:gd name="T14" fmla="*/ 113 w 222"/>
              <a:gd name="T15" fmla="*/ 249 h 554"/>
              <a:gd name="T16" fmla="*/ 121 w 222"/>
              <a:gd name="T17" fmla="*/ 188 h 554"/>
              <a:gd name="T18" fmla="*/ 125 w 222"/>
              <a:gd name="T19" fmla="*/ 90 h 554"/>
              <a:gd name="T20" fmla="*/ 126 w 222"/>
              <a:gd name="T21" fmla="*/ 83 h 554"/>
              <a:gd name="T22" fmla="*/ 147 w 222"/>
              <a:gd name="T23" fmla="*/ 69 h 554"/>
              <a:gd name="T24" fmla="*/ 156 w 222"/>
              <a:gd name="T25" fmla="*/ 52 h 554"/>
              <a:gd name="T26" fmla="*/ 160 w 222"/>
              <a:gd name="T27" fmla="*/ 35 h 554"/>
              <a:gd name="T28" fmla="*/ 116 w 222"/>
              <a:gd name="T29" fmla="*/ 1 h 554"/>
              <a:gd name="T30" fmla="*/ 97 w 222"/>
              <a:gd name="T31" fmla="*/ 53 h 554"/>
              <a:gd name="T32" fmla="*/ 88 w 222"/>
              <a:gd name="T33" fmla="*/ 60 h 554"/>
              <a:gd name="T34" fmla="*/ 34 w 222"/>
              <a:gd name="T35" fmla="*/ 62 h 554"/>
              <a:gd name="T36" fmla="*/ 12 w 222"/>
              <a:gd name="T37" fmla="*/ 65 h 554"/>
              <a:gd name="T38" fmla="*/ 6 w 222"/>
              <a:gd name="T39" fmla="*/ 86 h 554"/>
              <a:gd name="T40" fmla="*/ 38 w 222"/>
              <a:gd name="T41" fmla="*/ 153 h 554"/>
              <a:gd name="T42" fmla="*/ 53 w 222"/>
              <a:gd name="T43" fmla="*/ 179 h 554"/>
              <a:gd name="T44" fmla="*/ 52 w 222"/>
              <a:gd name="T45" fmla="*/ 230 h 554"/>
              <a:gd name="T46" fmla="*/ 62 w 222"/>
              <a:gd name="T47" fmla="*/ 303 h 554"/>
              <a:gd name="T48" fmla="*/ 89 w 222"/>
              <a:gd name="T49" fmla="*/ 365 h 554"/>
              <a:gd name="T50" fmla="*/ 100 w 222"/>
              <a:gd name="T51" fmla="*/ 407 h 554"/>
              <a:gd name="T52" fmla="*/ 107 w 222"/>
              <a:gd name="T53" fmla="*/ 483 h 554"/>
              <a:gd name="T54" fmla="*/ 110 w 222"/>
              <a:gd name="T55" fmla="*/ 516 h 554"/>
              <a:gd name="T56" fmla="*/ 124 w 222"/>
              <a:gd name="T57" fmla="*/ 541 h 554"/>
              <a:gd name="T58" fmla="*/ 147 w 222"/>
              <a:gd name="T59" fmla="*/ 549 h 554"/>
              <a:gd name="T60" fmla="*/ 164 w 222"/>
              <a:gd name="T61" fmla="*/ 549 h 554"/>
              <a:gd name="T62" fmla="*/ 184 w 222"/>
              <a:gd name="T63" fmla="*/ 544 h 554"/>
              <a:gd name="T64" fmla="*/ 180 w 222"/>
              <a:gd name="T65" fmla="*/ 534 h 554"/>
              <a:gd name="T66" fmla="*/ 161 w 222"/>
              <a:gd name="T67" fmla="*/ 526 h 554"/>
              <a:gd name="T68" fmla="*/ 169 w 222"/>
              <a:gd name="T69" fmla="*/ 520 h 554"/>
              <a:gd name="T70" fmla="*/ 190 w 222"/>
              <a:gd name="T71" fmla="*/ 519 h 554"/>
              <a:gd name="T72" fmla="*/ 215 w 222"/>
              <a:gd name="T73" fmla="*/ 511 h 554"/>
              <a:gd name="T74" fmla="*/ 218 w 222"/>
              <a:gd name="T75" fmla="*/ 499 h 554"/>
              <a:gd name="T76" fmla="*/ 43 w 222"/>
              <a:gd name="T77" fmla="*/ 102 h 554"/>
              <a:gd name="T78" fmla="*/ 50 w 222"/>
              <a:gd name="T79" fmla="*/ 106 h 554"/>
              <a:gd name="T80" fmla="*/ 54 w 222"/>
              <a:gd name="T81" fmla="*/ 140 h 554"/>
              <a:gd name="T82" fmla="*/ 43 w 222"/>
              <a:gd name="T83" fmla="*/ 102 h 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22" h="554">
                <a:moveTo>
                  <a:pt x="218" y="499"/>
                </a:moveTo>
                <a:cubicBezTo>
                  <a:pt x="219" y="495"/>
                  <a:pt x="210" y="498"/>
                  <a:pt x="205" y="501"/>
                </a:cubicBezTo>
                <a:cubicBezTo>
                  <a:pt x="201" y="503"/>
                  <a:pt x="177" y="497"/>
                  <a:pt x="177" y="497"/>
                </a:cubicBezTo>
                <a:cubicBezTo>
                  <a:pt x="171" y="493"/>
                  <a:pt x="164" y="471"/>
                  <a:pt x="165" y="449"/>
                </a:cubicBezTo>
                <a:cubicBezTo>
                  <a:pt x="165" y="428"/>
                  <a:pt x="160" y="383"/>
                  <a:pt x="160" y="383"/>
                </a:cubicBezTo>
                <a:cubicBezTo>
                  <a:pt x="165" y="368"/>
                  <a:pt x="156" y="352"/>
                  <a:pt x="156" y="352"/>
                </a:cubicBezTo>
                <a:cubicBezTo>
                  <a:pt x="153" y="329"/>
                  <a:pt x="133" y="293"/>
                  <a:pt x="128" y="281"/>
                </a:cubicBezTo>
                <a:cubicBezTo>
                  <a:pt x="122" y="268"/>
                  <a:pt x="115" y="263"/>
                  <a:pt x="113" y="249"/>
                </a:cubicBezTo>
                <a:cubicBezTo>
                  <a:pt x="112" y="235"/>
                  <a:pt x="121" y="188"/>
                  <a:pt x="121" y="188"/>
                </a:cubicBezTo>
                <a:cubicBezTo>
                  <a:pt x="133" y="155"/>
                  <a:pt x="125" y="94"/>
                  <a:pt x="125" y="90"/>
                </a:cubicBezTo>
                <a:cubicBezTo>
                  <a:pt x="124" y="85"/>
                  <a:pt x="126" y="83"/>
                  <a:pt x="126" y="83"/>
                </a:cubicBezTo>
                <a:cubicBezTo>
                  <a:pt x="137" y="90"/>
                  <a:pt x="147" y="69"/>
                  <a:pt x="147" y="69"/>
                </a:cubicBezTo>
                <a:cubicBezTo>
                  <a:pt x="161" y="71"/>
                  <a:pt x="156" y="52"/>
                  <a:pt x="156" y="52"/>
                </a:cubicBezTo>
                <a:cubicBezTo>
                  <a:pt x="163" y="45"/>
                  <a:pt x="160" y="35"/>
                  <a:pt x="160" y="35"/>
                </a:cubicBezTo>
                <a:cubicBezTo>
                  <a:pt x="168" y="0"/>
                  <a:pt x="116" y="1"/>
                  <a:pt x="116" y="1"/>
                </a:cubicBezTo>
                <a:cubicBezTo>
                  <a:pt x="88" y="6"/>
                  <a:pt x="97" y="53"/>
                  <a:pt x="97" y="53"/>
                </a:cubicBezTo>
                <a:cubicBezTo>
                  <a:pt x="97" y="56"/>
                  <a:pt x="88" y="60"/>
                  <a:pt x="88" y="60"/>
                </a:cubicBezTo>
                <a:cubicBezTo>
                  <a:pt x="61" y="51"/>
                  <a:pt x="34" y="62"/>
                  <a:pt x="34" y="62"/>
                </a:cubicBezTo>
                <a:cubicBezTo>
                  <a:pt x="27" y="65"/>
                  <a:pt x="12" y="65"/>
                  <a:pt x="12" y="65"/>
                </a:cubicBezTo>
                <a:cubicBezTo>
                  <a:pt x="0" y="68"/>
                  <a:pt x="6" y="86"/>
                  <a:pt x="6" y="86"/>
                </a:cubicBezTo>
                <a:cubicBezTo>
                  <a:pt x="4" y="109"/>
                  <a:pt x="38" y="153"/>
                  <a:pt x="38" y="153"/>
                </a:cubicBezTo>
                <a:cubicBezTo>
                  <a:pt x="38" y="163"/>
                  <a:pt x="53" y="179"/>
                  <a:pt x="53" y="179"/>
                </a:cubicBezTo>
                <a:cubicBezTo>
                  <a:pt x="54" y="186"/>
                  <a:pt x="52" y="230"/>
                  <a:pt x="52" y="230"/>
                </a:cubicBezTo>
                <a:cubicBezTo>
                  <a:pt x="23" y="271"/>
                  <a:pt x="59" y="297"/>
                  <a:pt x="62" y="303"/>
                </a:cubicBezTo>
                <a:cubicBezTo>
                  <a:pt x="65" y="309"/>
                  <a:pt x="84" y="355"/>
                  <a:pt x="89" y="365"/>
                </a:cubicBezTo>
                <a:cubicBezTo>
                  <a:pt x="93" y="375"/>
                  <a:pt x="104" y="370"/>
                  <a:pt x="100" y="407"/>
                </a:cubicBezTo>
                <a:cubicBezTo>
                  <a:pt x="96" y="444"/>
                  <a:pt x="105" y="472"/>
                  <a:pt x="107" y="483"/>
                </a:cubicBezTo>
                <a:cubicBezTo>
                  <a:pt x="109" y="493"/>
                  <a:pt x="117" y="492"/>
                  <a:pt x="110" y="516"/>
                </a:cubicBezTo>
                <a:cubicBezTo>
                  <a:pt x="102" y="540"/>
                  <a:pt x="116" y="539"/>
                  <a:pt x="124" y="541"/>
                </a:cubicBezTo>
                <a:cubicBezTo>
                  <a:pt x="132" y="543"/>
                  <a:pt x="140" y="543"/>
                  <a:pt x="147" y="549"/>
                </a:cubicBezTo>
                <a:cubicBezTo>
                  <a:pt x="153" y="554"/>
                  <a:pt x="158" y="551"/>
                  <a:pt x="164" y="549"/>
                </a:cubicBezTo>
                <a:cubicBezTo>
                  <a:pt x="171" y="548"/>
                  <a:pt x="184" y="544"/>
                  <a:pt x="184" y="544"/>
                </a:cubicBezTo>
                <a:cubicBezTo>
                  <a:pt x="192" y="541"/>
                  <a:pt x="185" y="533"/>
                  <a:pt x="180" y="534"/>
                </a:cubicBezTo>
                <a:cubicBezTo>
                  <a:pt x="174" y="535"/>
                  <a:pt x="161" y="526"/>
                  <a:pt x="161" y="526"/>
                </a:cubicBezTo>
                <a:cubicBezTo>
                  <a:pt x="161" y="526"/>
                  <a:pt x="165" y="522"/>
                  <a:pt x="169" y="520"/>
                </a:cubicBezTo>
                <a:cubicBezTo>
                  <a:pt x="172" y="517"/>
                  <a:pt x="181" y="519"/>
                  <a:pt x="190" y="519"/>
                </a:cubicBezTo>
                <a:cubicBezTo>
                  <a:pt x="200" y="519"/>
                  <a:pt x="207" y="517"/>
                  <a:pt x="215" y="511"/>
                </a:cubicBezTo>
                <a:cubicBezTo>
                  <a:pt x="222" y="506"/>
                  <a:pt x="218" y="499"/>
                  <a:pt x="218" y="499"/>
                </a:cubicBezTo>
                <a:close/>
                <a:moveTo>
                  <a:pt x="43" y="102"/>
                </a:moveTo>
                <a:cubicBezTo>
                  <a:pt x="44" y="105"/>
                  <a:pt x="50" y="106"/>
                  <a:pt x="50" y="106"/>
                </a:cubicBezTo>
                <a:cubicBezTo>
                  <a:pt x="50" y="112"/>
                  <a:pt x="54" y="140"/>
                  <a:pt x="54" y="140"/>
                </a:cubicBezTo>
                <a:cubicBezTo>
                  <a:pt x="48" y="133"/>
                  <a:pt x="43" y="102"/>
                  <a:pt x="43" y="10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3285087" y="4098200"/>
            <a:ext cx="15678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endParaRPr lang="en-US" sz="16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Rectangle 35"/>
          <p:cNvSpPr>
            <a:spLocks noChangeArrowheads="1"/>
          </p:cNvSpPr>
          <p:nvPr/>
        </p:nvSpPr>
        <p:spPr bwMode="auto">
          <a:xfrm>
            <a:off x="3285086" y="4332453"/>
            <a:ext cx="1567837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254771" y="3232974"/>
            <a:ext cx="15678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endParaRPr lang="en-US" sz="16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8" name="Rectangle 37"/>
          <p:cNvSpPr>
            <a:spLocks noChangeArrowheads="1"/>
          </p:cNvSpPr>
          <p:nvPr/>
        </p:nvSpPr>
        <p:spPr bwMode="auto">
          <a:xfrm>
            <a:off x="6254770" y="3467227"/>
            <a:ext cx="1567837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686773" y="4016241"/>
            <a:ext cx="15678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endParaRPr lang="en-US" sz="16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9" name="Rectangle 48"/>
          <p:cNvSpPr>
            <a:spLocks noChangeArrowheads="1"/>
          </p:cNvSpPr>
          <p:nvPr/>
        </p:nvSpPr>
        <p:spPr bwMode="auto">
          <a:xfrm>
            <a:off x="7686772" y="4250494"/>
            <a:ext cx="1567837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628814" y="4900672"/>
            <a:ext cx="15678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endParaRPr lang="en-US" sz="16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1" name="Rectangle 50"/>
          <p:cNvSpPr>
            <a:spLocks noChangeArrowheads="1"/>
          </p:cNvSpPr>
          <p:nvPr/>
        </p:nvSpPr>
        <p:spPr bwMode="auto">
          <a:xfrm>
            <a:off x="1628813" y="5134925"/>
            <a:ext cx="1567837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9133796" y="4853255"/>
            <a:ext cx="15678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endParaRPr lang="en-US" sz="16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3" name="Rectangle 52"/>
          <p:cNvSpPr>
            <a:spLocks noChangeArrowheads="1"/>
          </p:cNvSpPr>
          <p:nvPr/>
        </p:nvSpPr>
        <p:spPr bwMode="auto">
          <a:xfrm>
            <a:off x="9133795" y="5087508"/>
            <a:ext cx="1567837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692164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>
            <a:grpSpLocks noChangeAspect="1"/>
          </p:cNvGrpSpPr>
          <p:nvPr/>
        </p:nvGrpSpPr>
        <p:grpSpPr bwMode="auto">
          <a:xfrm rot="16200000">
            <a:off x="5717291" y="-1116403"/>
            <a:ext cx="1112307" cy="9509906"/>
            <a:chOff x="3508" y="0"/>
            <a:chExt cx="664" cy="4320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/>
          </p:nvSpPr>
          <p:spPr bwMode="auto">
            <a:xfrm>
              <a:off x="3511" y="0"/>
              <a:ext cx="658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3543" y="2"/>
              <a:ext cx="594" cy="651"/>
            </a:xfrm>
            <a:custGeom>
              <a:avLst/>
              <a:gdLst>
                <a:gd name="T0" fmla="*/ 390 w 390"/>
                <a:gd name="T1" fmla="*/ 378 h 430"/>
                <a:gd name="T2" fmla="*/ 338 w 390"/>
                <a:gd name="T3" fmla="*/ 430 h 430"/>
                <a:gd name="T4" fmla="*/ 52 w 390"/>
                <a:gd name="T5" fmla="*/ 430 h 430"/>
                <a:gd name="T6" fmla="*/ 0 w 390"/>
                <a:gd name="T7" fmla="*/ 378 h 430"/>
                <a:gd name="T8" fmla="*/ 0 w 390"/>
                <a:gd name="T9" fmla="*/ 52 h 430"/>
                <a:gd name="T10" fmla="*/ 52 w 390"/>
                <a:gd name="T11" fmla="*/ 0 h 430"/>
                <a:gd name="T12" fmla="*/ 338 w 390"/>
                <a:gd name="T13" fmla="*/ 0 h 430"/>
                <a:gd name="T14" fmla="*/ 390 w 390"/>
                <a:gd name="T15" fmla="*/ 52 h 430"/>
                <a:gd name="T16" fmla="*/ 390 w 390"/>
                <a:gd name="T17" fmla="*/ 378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0" h="430">
                  <a:moveTo>
                    <a:pt x="390" y="378"/>
                  </a:moveTo>
                  <a:cubicBezTo>
                    <a:pt x="390" y="407"/>
                    <a:pt x="366" y="430"/>
                    <a:pt x="338" y="430"/>
                  </a:cubicBezTo>
                  <a:cubicBezTo>
                    <a:pt x="52" y="430"/>
                    <a:pt x="52" y="430"/>
                    <a:pt x="52" y="430"/>
                  </a:cubicBezTo>
                  <a:cubicBezTo>
                    <a:pt x="24" y="430"/>
                    <a:pt x="0" y="407"/>
                    <a:pt x="0" y="37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4"/>
                    <a:pt x="24" y="0"/>
                    <a:pt x="52" y="0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366" y="0"/>
                    <a:pt x="390" y="24"/>
                    <a:pt x="390" y="52"/>
                  </a:cubicBezTo>
                  <a:cubicBezTo>
                    <a:pt x="390" y="378"/>
                    <a:pt x="390" y="378"/>
                    <a:pt x="390" y="37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" name="Rectangle 6"/>
            <p:cNvSpPr>
              <a:spLocks noChangeArrowheads="1"/>
            </p:cNvSpPr>
            <p:nvPr/>
          </p:nvSpPr>
          <p:spPr bwMode="auto">
            <a:xfrm>
              <a:off x="3541" y="653"/>
              <a:ext cx="598" cy="44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" name="Rectangle 7"/>
            <p:cNvSpPr>
              <a:spLocks noChangeArrowheads="1"/>
            </p:cNvSpPr>
            <p:nvPr/>
          </p:nvSpPr>
          <p:spPr bwMode="auto">
            <a:xfrm>
              <a:off x="3541" y="653"/>
              <a:ext cx="598" cy="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3541" y="1087"/>
              <a:ext cx="598" cy="444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3541" y="1529"/>
              <a:ext cx="598" cy="444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" name="Rectangle 10"/>
            <p:cNvSpPr>
              <a:spLocks noChangeArrowheads="1"/>
            </p:cNvSpPr>
            <p:nvPr/>
          </p:nvSpPr>
          <p:spPr bwMode="auto">
            <a:xfrm>
              <a:off x="3541" y="1964"/>
              <a:ext cx="598" cy="44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" name="Rectangle 11"/>
            <p:cNvSpPr>
              <a:spLocks noChangeArrowheads="1"/>
            </p:cNvSpPr>
            <p:nvPr/>
          </p:nvSpPr>
          <p:spPr bwMode="auto">
            <a:xfrm>
              <a:off x="3541" y="2408"/>
              <a:ext cx="598" cy="44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" name="Rectangle 12"/>
            <p:cNvSpPr>
              <a:spLocks noChangeArrowheads="1"/>
            </p:cNvSpPr>
            <p:nvPr/>
          </p:nvSpPr>
          <p:spPr bwMode="auto">
            <a:xfrm>
              <a:off x="3541" y="2847"/>
              <a:ext cx="598" cy="44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" name="Rectangle 13"/>
            <p:cNvSpPr>
              <a:spLocks noChangeArrowheads="1"/>
            </p:cNvSpPr>
            <p:nvPr/>
          </p:nvSpPr>
          <p:spPr bwMode="auto">
            <a:xfrm>
              <a:off x="3541" y="3289"/>
              <a:ext cx="598" cy="44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3541" y="3289"/>
              <a:ext cx="598" cy="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3541" y="3734"/>
              <a:ext cx="598" cy="586"/>
            </a:xfrm>
            <a:custGeom>
              <a:avLst/>
              <a:gdLst>
                <a:gd name="T0" fmla="*/ 598 w 598"/>
                <a:gd name="T1" fmla="*/ 0 h 586"/>
                <a:gd name="T2" fmla="*/ 299 w 598"/>
                <a:gd name="T3" fmla="*/ 586 h 586"/>
                <a:gd name="T4" fmla="*/ 0 w 598"/>
                <a:gd name="T5" fmla="*/ 0 h 586"/>
                <a:gd name="T6" fmla="*/ 598 w 598"/>
                <a:gd name="T7" fmla="*/ 0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8" h="586">
                  <a:moveTo>
                    <a:pt x="598" y="0"/>
                  </a:moveTo>
                  <a:lnTo>
                    <a:pt x="299" y="586"/>
                  </a:lnTo>
                  <a:lnTo>
                    <a:pt x="0" y="0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F5C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3541" y="3734"/>
              <a:ext cx="598" cy="586"/>
            </a:xfrm>
            <a:custGeom>
              <a:avLst/>
              <a:gdLst>
                <a:gd name="T0" fmla="*/ 598 w 598"/>
                <a:gd name="T1" fmla="*/ 0 h 586"/>
                <a:gd name="T2" fmla="*/ 299 w 598"/>
                <a:gd name="T3" fmla="*/ 586 h 586"/>
                <a:gd name="T4" fmla="*/ 0 w 598"/>
                <a:gd name="T5" fmla="*/ 0 h 586"/>
                <a:gd name="T6" fmla="*/ 598 w 598"/>
                <a:gd name="T7" fmla="*/ 0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8" h="586">
                  <a:moveTo>
                    <a:pt x="598" y="0"/>
                  </a:moveTo>
                  <a:lnTo>
                    <a:pt x="299" y="586"/>
                  </a:lnTo>
                  <a:lnTo>
                    <a:pt x="0" y="0"/>
                  </a:lnTo>
                  <a:lnTo>
                    <a:pt x="5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3720" y="4084"/>
              <a:ext cx="240" cy="236"/>
            </a:xfrm>
            <a:custGeom>
              <a:avLst/>
              <a:gdLst>
                <a:gd name="T0" fmla="*/ 0 w 240"/>
                <a:gd name="T1" fmla="*/ 0 h 236"/>
                <a:gd name="T2" fmla="*/ 120 w 240"/>
                <a:gd name="T3" fmla="*/ 236 h 236"/>
                <a:gd name="T4" fmla="*/ 240 w 240"/>
                <a:gd name="T5" fmla="*/ 0 h 236"/>
                <a:gd name="T6" fmla="*/ 0 w 240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0" h="236">
                  <a:moveTo>
                    <a:pt x="0" y="0"/>
                  </a:moveTo>
                  <a:lnTo>
                    <a:pt x="120" y="236"/>
                  </a:lnTo>
                  <a:lnTo>
                    <a:pt x="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3511" y="592"/>
              <a:ext cx="658" cy="61"/>
            </a:xfrm>
            <a:custGeom>
              <a:avLst/>
              <a:gdLst>
                <a:gd name="T0" fmla="*/ 432 w 432"/>
                <a:gd name="T1" fmla="*/ 20 h 40"/>
                <a:gd name="T2" fmla="*/ 411 w 432"/>
                <a:gd name="T3" fmla="*/ 40 h 40"/>
                <a:gd name="T4" fmla="*/ 21 w 432"/>
                <a:gd name="T5" fmla="*/ 40 h 40"/>
                <a:gd name="T6" fmla="*/ 0 w 432"/>
                <a:gd name="T7" fmla="*/ 20 h 40"/>
                <a:gd name="T8" fmla="*/ 21 w 432"/>
                <a:gd name="T9" fmla="*/ 0 h 40"/>
                <a:gd name="T10" fmla="*/ 411 w 432"/>
                <a:gd name="T11" fmla="*/ 0 h 40"/>
                <a:gd name="T12" fmla="*/ 432 w 432"/>
                <a:gd name="T13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2" h="40">
                  <a:moveTo>
                    <a:pt x="432" y="20"/>
                  </a:moveTo>
                  <a:cubicBezTo>
                    <a:pt x="432" y="31"/>
                    <a:pt x="422" y="40"/>
                    <a:pt x="41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0" y="40"/>
                    <a:pt x="0" y="31"/>
                    <a:pt x="0" y="20"/>
                  </a:cubicBezTo>
                  <a:cubicBezTo>
                    <a:pt x="0" y="9"/>
                    <a:pt x="10" y="0"/>
                    <a:pt x="21" y="0"/>
                  </a:cubicBezTo>
                  <a:cubicBezTo>
                    <a:pt x="411" y="0"/>
                    <a:pt x="411" y="0"/>
                    <a:pt x="411" y="0"/>
                  </a:cubicBezTo>
                  <a:cubicBezTo>
                    <a:pt x="422" y="0"/>
                    <a:pt x="432" y="9"/>
                    <a:pt x="432" y="2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3511" y="324"/>
              <a:ext cx="658" cy="61"/>
            </a:xfrm>
            <a:custGeom>
              <a:avLst/>
              <a:gdLst>
                <a:gd name="T0" fmla="*/ 432 w 432"/>
                <a:gd name="T1" fmla="*/ 20 h 40"/>
                <a:gd name="T2" fmla="*/ 411 w 432"/>
                <a:gd name="T3" fmla="*/ 40 h 40"/>
                <a:gd name="T4" fmla="*/ 21 w 432"/>
                <a:gd name="T5" fmla="*/ 40 h 40"/>
                <a:gd name="T6" fmla="*/ 0 w 432"/>
                <a:gd name="T7" fmla="*/ 20 h 40"/>
                <a:gd name="T8" fmla="*/ 21 w 432"/>
                <a:gd name="T9" fmla="*/ 0 h 40"/>
                <a:gd name="T10" fmla="*/ 411 w 432"/>
                <a:gd name="T11" fmla="*/ 0 h 40"/>
                <a:gd name="T12" fmla="*/ 432 w 432"/>
                <a:gd name="T13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2" h="40">
                  <a:moveTo>
                    <a:pt x="432" y="20"/>
                  </a:moveTo>
                  <a:cubicBezTo>
                    <a:pt x="432" y="31"/>
                    <a:pt x="422" y="40"/>
                    <a:pt x="41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0" y="40"/>
                    <a:pt x="0" y="31"/>
                    <a:pt x="0" y="20"/>
                  </a:cubicBezTo>
                  <a:cubicBezTo>
                    <a:pt x="0" y="9"/>
                    <a:pt x="10" y="0"/>
                    <a:pt x="21" y="0"/>
                  </a:cubicBezTo>
                  <a:cubicBezTo>
                    <a:pt x="411" y="0"/>
                    <a:pt x="411" y="0"/>
                    <a:pt x="411" y="0"/>
                  </a:cubicBezTo>
                  <a:cubicBezTo>
                    <a:pt x="422" y="0"/>
                    <a:pt x="432" y="9"/>
                    <a:pt x="432" y="2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pic>
          <p:nvPicPr>
            <p:cNvPr id="21" name="Picture 20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1" y="589"/>
              <a:ext cx="41" cy="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" name="Picture 2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8" y="589"/>
              <a:ext cx="664" cy="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" name="Picture 2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1" y="321"/>
              <a:ext cx="41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" name="Picture 2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0" y="321"/>
              <a:ext cx="600" cy="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" name="Picture 24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8" y="321"/>
              <a:ext cx="664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3543" y="385"/>
              <a:ext cx="594" cy="207"/>
            </a:xfrm>
            <a:prstGeom prst="rect">
              <a:avLst/>
            </a:pr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3543" y="385"/>
              <a:ext cx="594" cy="2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pic>
          <p:nvPicPr>
            <p:cNvPr id="28" name="Picture 27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1" y="379"/>
              <a:ext cx="9" cy="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" name="Picture 28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0" y="379"/>
              <a:ext cx="600" cy="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" name="TextBox 29"/>
          <p:cNvSpPr txBox="1"/>
          <p:nvPr/>
        </p:nvSpPr>
        <p:spPr>
          <a:xfrm>
            <a:off x="352425" y="980244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352425" y="1442978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352425" y="2048184"/>
            <a:ext cx="11588187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Nunc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porta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gravida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Cum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sociis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natoque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penatibus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magnis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dis parturient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montes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nascetur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ridiculus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mus. Nam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nec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eu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pulvinar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rutrum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Quisque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lacinia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rhoncus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pulvinar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leo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congue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eget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ante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hendrerit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Maecenas ligula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tellus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dignissim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interdum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nec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malesuada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at ante.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045832" y="4409460"/>
            <a:ext cx="21003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5045831" y="4643713"/>
            <a:ext cx="2100337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95012" y="4409460"/>
            <a:ext cx="21003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6" name="Rectangle 35"/>
          <p:cNvSpPr>
            <a:spLocks noChangeArrowheads="1"/>
          </p:cNvSpPr>
          <p:nvPr/>
        </p:nvSpPr>
        <p:spPr bwMode="auto">
          <a:xfrm>
            <a:off x="2295011" y="4643713"/>
            <a:ext cx="2100337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7805597" y="4409460"/>
            <a:ext cx="21003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8" name="Rectangle 37"/>
          <p:cNvSpPr>
            <a:spLocks noChangeArrowheads="1"/>
          </p:cNvSpPr>
          <p:nvPr/>
        </p:nvSpPr>
        <p:spPr bwMode="auto">
          <a:xfrm>
            <a:off x="7805596" y="4643713"/>
            <a:ext cx="2100337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83777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2321429" y="2702855"/>
            <a:ext cx="1292220" cy="1814240"/>
            <a:chOff x="6678612" y="1308100"/>
            <a:chExt cx="549275" cy="779463"/>
          </a:xfrm>
        </p:grpSpPr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6678612" y="1308100"/>
              <a:ext cx="549275" cy="779463"/>
            </a:xfrm>
            <a:custGeom>
              <a:avLst/>
              <a:gdLst>
                <a:gd name="T0" fmla="*/ 243 w 284"/>
                <a:gd name="T1" fmla="*/ 155 h 403"/>
                <a:gd name="T2" fmla="*/ 268 w 284"/>
                <a:gd name="T3" fmla="*/ 108 h 403"/>
                <a:gd name="T4" fmla="*/ 268 w 284"/>
                <a:gd name="T5" fmla="*/ 47 h 403"/>
                <a:gd name="T6" fmla="*/ 277 w 284"/>
                <a:gd name="T7" fmla="*/ 47 h 403"/>
                <a:gd name="T8" fmla="*/ 284 w 284"/>
                <a:gd name="T9" fmla="*/ 40 h 403"/>
                <a:gd name="T10" fmla="*/ 284 w 284"/>
                <a:gd name="T11" fmla="*/ 7 h 403"/>
                <a:gd name="T12" fmla="*/ 277 w 284"/>
                <a:gd name="T13" fmla="*/ 0 h 403"/>
                <a:gd name="T14" fmla="*/ 7 w 284"/>
                <a:gd name="T15" fmla="*/ 0 h 403"/>
                <a:gd name="T16" fmla="*/ 0 w 284"/>
                <a:gd name="T17" fmla="*/ 7 h 403"/>
                <a:gd name="T18" fmla="*/ 0 w 284"/>
                <a:gd name="T19" fmla="*/ 40 h 403"/>
                <a:gd name="T20" fmla="*/ 7 w 284"/>
                <a:gd name="T21" fmla="*/ 47 h 403"/>
                <a:gd name="T22" fmla="*/ 15 w 284"/>
                <a:gd name="T23" fmla="*/ 47 h 403"/>
                <a:gd name="T24" fmla="*/ 15 w 284"/>
                <a:gd name="T25" fmla="*/ 109 h 403"/>
                <a:gd name="T26" fmla="*/ 40 w 284"/>
                <a:gd name="T27" fmla="*/ 155 h 403"/>
                <a:gd name="T28" fmla="*/ 109 w 284"/>
                <a:gd name="T29" fmla="*/ 197 h 403"/>
                <a:gd name="T30" fmla="*/ 109 w 284"/>
                <a:gd name="T31" fmla="*/ 215 h 403"/>
                <a:gd name="T32" fmla="*/ 40 w 284"/>
                <a:gd name="T33" fmla="*/ 257 h 403"/>
                <a:gd name="T34" fmla="*/ 15 w 284"/>
                <a:gd name="T35" fmla="*/ 304 h 403"/>
                <a:gd name="T36" fmla="*/ 15 w 284"/>
                <a:gd name="T37" fmla="*/ 357 h 403"/>
                <a:gd name="T38" fmla="*/ 7 w 284"/>
                <a:gd name="T39" fmla="*/ 357 h 403"/>
                <a:gd name="T40" fmla="*/ 0 w 284"/>
                <a:gd name="T41" fmla="*/ 364 h 403"/>
                <a:gd name="T42" fmla="*/ 0 w 284"/>
                <a:gd name="T43" fmla="*/ 397 h 403"/>
                <a:gd name="T44" fmla="*/ 7 w 284"/>
                <a:gd name="T45" fmla="*/ 403 h 403"/>
                <a:gd name="T46" fmla="*/ 277 w 284"/>
                <a:gd name="T47" fmla="*/ 403 h 403"/>
                <a:gd name="T48" fmla="*/ 284 w 284"/>
                <a:gd name="T49" fmla="*/ 397 h 403"/>
                <a:gd name="T50" fmla="*/ 284 w 284"/>
                <a:gd name="T51" fmla="*/ 364 h 403"/>
                <a:gd name="T52" fmla="*/ 277 w 284"/>
                <a:gd name="T53" fmla="*/ 357 h 403"/>
                <a:gd name="T54" fmla="*/ 268 w 284"/>
                <a:gd name="T55" fmla="*/ 357 h 403"/>
                <a:gd name="T56" fmla="*/ 268 w 284"/>
                <a:gd name="T57" fmla="*/ 303 h 403"/>
                <a:gd name="T58" fmla="*/ 244 w 284"/>
                <a:gd name="T59" fmla="*/ 257 h 403"/>
                <a:gd name="T60" fmla="*/ 175 w 284"/>
                <a:gd name="T61" fmla="*/ 215 h 403"/>
                <a:gd name="T62" fmla="*/ 175 w 284"/>
                <a:gd name="T63" fmla="*/ 197 h 403"/>
                <a:gd name="T64" fmla="*/ 243 w 284"/>
                <a:gd name="T65" fmla="*/ 155 h 403"/>
                <a:gd name="T66" fmla="*/ 156 w 284"/>
                <a:gd name="T67" fmla="*/ 233 h 403"/>
                <a:gd name="T68" fmla="*/ 230 w 284"/>
                <a:gd name="T69" fmla="*/ 278 h 403"/>
                <a:gd name="T70" fmla="*/ 241 w 284"/>
                <a:gd name="T71" fmla="*/ 286 h 403"/>
                <a:gd name="T72" fmla="*/ 243 w 284"/>
                <a:gd name="T73" fmla="*/ 303 h 403"/>
                <a:gd name="T74" fmla="*/ 243 w 284"/>
                <a:gd name="T75" fmla="*/ 357 h 403"/>
                <a:gd name="T76" fmla="*/ 40 w 284"/>
                <a:gd name="T77" fmla="*/ 357 h 403"/>
                <a:gd name="T78" fmla="*/ 40 w 284"/>
                <a:gd name="T79" fmla="*/ 304 h 403"/>
                <a:gd name="T80" fmla="*/ 55 w 284"/>
                <a:gd name="T81" fmla="*/ 277 h 403"/>
                <a:gd name="T82" fmla="*/ 128 w 284"/>
                <a:gd name="T83" fmla="*/ 233 h 403"/>
                <a:gd name="T84" fmla="*/ 134 w 284"/>
                <a:gd name="T85" fmla="*/ 222 h 403"/>
                <a:gd name="T86" fmla="*/ 134 w 284"/>
                <a:gd name="T87" fmla="*/ 190 h 403"/>
                <a:gd name="T88" fmla="*/ 128 w 284"/>
                <a:gd name="T89" fmla="*/ 179 h 403"/>
                <a:gd name="T90" fmla="*/ 53 w 284"/>
                <a:gd name="T91" fmla="*/ 134 h 403"/>
                <a:gd name="T92" fmla="*/ 53 w 284"/>
                <a:gd name="T93" fmla="*/ 134 h 403"/>
                <a:gd name="T94" fmla="*/ 43 w 284"/>
                <a:gd name="T95" fmla="*/ 126 h 403"/>
                <a:gd name="T96" fmla="*/ 40 w 284"/>
                <a:gd name="T97" fmla="*/ 109 h 403"/>
                <a:gd name="T98" fmla="*/ 40 w 284"/>
                <a:gd name="T99" fmla="*/ 47 h 403"/>
                <a:gd name="T100" fmla="*/ 243 w 284"/>
                <a:gd name="T101" fmla="*/ 47 h 403"/>
                <a:gd name="T102" fmla="*/ 243 w 284"/>
                <a:gd name="T103" fmla="*/ 108 h 403"/>
                <a:gd name="T104" fmla="*/ 229 w 284"/>
                <a:gd name="T105" fmla="*/ 135 h 403"/>
                <a:gd name="T106" fmla="*/ 156 w 284"/>
                <a:gd name="T107" fmla="*/ 179 h 403"/>
                <a:gd name="T108" fmla="*/ 150 w 284"/>
                <a:gd name="T109" fmla="*/ 190 h 403"/>
                <a:gd name="T110" fmla="*/ 150 w 284"/>
                <a:gd name="T111" fmla="*/ 222 h 403"/>
                <a:gd name="T112" fmla="*/ 156 w 284"/>
                <a:gd name="T113" fmla="*/ 233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4" h="403">
                  <a:moveTo>
                    <a:pt x="243" y="155"/>
                  </a:moveTo>
                  <a:cubicBezTo>
                    <a:pt x="251" y="150"/>
                    <a:pt x="268" y="138"/>
                    <a:pt x="268" y="108"/>
                  </a:cubicBezTo>
                  <a:cubicBezTo>
                    <a:pt x="268" y="47"/>
                    <a:pt x="268" y="47"/>
                    <a:pt x="268" y="47"/>
                  </a:cubicBezTo>
                  <a:cubicBezTo>
                    <a:pt x="277" y="47"/>
                    <a:pt x="277" y="47"/>
                    <a:pt x="277" y="47"/>
                  </a:cubicBezTo>
                  <a:cubicBezTo>
                    <a:pt x="281" y="47"/>
                    <a:pt x="284" y="44"/>
                    <a:pt x="284" y="40"/>
                  </a:cubicBezTo>
                  <a:cubicBezTo>
                    <a:pt x="284" y="7"/>
                    <a:pt x="284" y="7"/>
                    <a:pt x="284" y="7"/>
                  </a:cubicBezTo>
                  <a:cubicBezTo>
                    <a:pt x="284" y="3"/>
                    <a:pt x="281" y="0"/>
                    <a:pt x="27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3" y="47"/>
                    <a:pt x="7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39"/>
                    <a:pt x="24" y="146"/>
                    <a:pt x="40" y="155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92" y="225"/>
                    <a:pt x="46" y="253"/>
                    <a:pt x="40" y="257"/>
                  </a:cubicBezTo>
                  <a:cubicBezTo>
                    <a:pt x="33" y="262"/>
                    <a:pt x="15" y="274"/>
                    <a:pt x="15" y="304"/>
                  </a:cubicBezTo>
                  <a:cubicBezTo>
                    <a:pt x="15" y="357"/>
                    <a:pt x="15" y="357"/>
                    <a:pt x="15" y="357"/>
                  </a:cubicBezTo>
                  <a:cubicBezTo>
                    <a:pt x="7" y="357"/>
                    <a:pt x="7" y="357"/>
                    <a:pt x="7" y="357"/>
                  </a:cubicBezTo>
                  <a:cubicBezTo>
                    <a:pt x="3" y="357"/>
                    <a:pt x="0" y="360"/>
                    <a:pt x="0" y="364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400"/>
                    <a:pt x="3" y="403"/>
                    <a:pt x="7" y="403"/>
                  </a:cubicBezTo>
                  <a:cubicBezTo>
                    <a:pt x="277" y="403"/>
                    <a:pt x="277" y="403"/>
                    <a:pt x="277" y="403"/>
                  </a:cubicBezTo>
                  <a:cubicBezTo>
                    <a:pt x="281" y="403"/>
                    <a:pt x="284" y="400"/>
                    <a:pt x="284" y="397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0"/>
                    <a:pt x="281" y="357"/>
                    <a:pt x="277" y="357"/>
                  </a:cubicBezTo>
                  <a:cubicBezTo>
                    <a:pt x="268" y="357"/>
                    <a:pt x="268" y="357"/>
                    <a:pt x="268" y="357"/>
                  </a:cubicBezTo>
                  <a:cubicBezTo>
                    <a:pt x="268" y="303"/>
                    <a:pt x="268" y="303"/>
                    <a:pt x="268" y="303"/>
                  </a:cubicBezTo>
                  <a:cubicBezTo>
                    <a:pt x="268" y="274"/>
                    <a:pt x="259" y="267"/>
                    <a:pt x="244" y="257"/>
                  </a:cubicBezTo>
                  <a:cubicBezTo>
                    <a:pt x="175" y="215"/>
                    <a:pt x="175" y="215"/>
                    <a:pt x="175" y="215"/>
                  </a:cubicBezTo>
                  <a:cubicBezTo>
                    <a:pt x="175" y="197"/>
                    <a:pt x="175" y="197"/>
                    <a:pt x="175" y="197"/>
                  </a:cubicBezTo>
                  <a:cubicBezTo>
                    <a:pt x="192" y="187"/>
                    <a:pt x="237" y="159"/>
                    <a:pt x="243" y="155"/>
                  </a:cubicBezTo>
                  <a:close/>
                  <a:moveTo>
                    <a:pt x="156" y="233"/>
                  </a:moveTo>
                  <a:cubicBezTo>
                    <a:pt x="230" y="278"/>
                    <a:pt x="230" y="278"/>
                    <a:pt x="230" y="278"/>
                  </a:cubicBezTo>
                  <a:cubicBezTo>
                    <a:pt x="236" y="282"/>
                    <a:pt x="239" y="284"/>
                    <a:pt x="241" y="286"/>
                  </a:cubicBezTo>
                  <a:cubicBezTo>
                    <a:pt x="242" y="289"/>
                    <a:pt x="243" y="294"/>
                    <a:pt x="243" y="303"/>
                  </a:cubicBezTo>
                  <a:cubicBezTo>
                    <a:pt x="243" y="357"/>
                    <a:pt x="243" y="357"/>
                    <a:pt x="243" y="357"/>
                  </a:cubicBezTo>
                  <a:cubicBezTo>
                    <a:pt x="40" y="357"/>
                    <a:pt x="40" y="357"/>
                    <a:pt x="40" y="357"/>
                  </a:cubicBezTo>
                  <a:cubicBezTo>
                    <a:pt x="40" y="304"/>
                    <a:pt x="40" y="304"/>
                    <a:pt x="40" y="304"/>
                  </a:cubicBezTo>
                  <a:cubicBezTo>
                    <a:pt x="40" y="287"/>
                    <a:pt x="49" y="282"/>
                    <a:pt x="55" y="277"/>
                  </a:cubicBezTo>
                  <a:cubicBezTo>
                    <a:pt x="59" y="274"/>
                    <a:pt x="101" y="249"/>
                    <a:pt x="128" y="233"/>
                  </a:cubicBezTo>
                  <a:cubicBezTo>
                    <a:pt x="132" y="231"/>
                    <a:pt x="134" y="226"/>
                    <a:pt x="134" y="222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34" y="186"/>
                    <a:pt x="132" y="182"/>
                    <a:pt x="128" y="179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47" y="130"/>
                    <a:pt x="44" y="128"/>
                    <a:pt x="43" y="126"/>
                  </a:cubicBezTo>
                  <a:cubicBezTo>
                    <a:pt x="41" y="123"/>
                    <a:pt x="40" y="118"/>
                    <a:pt x="40" y="109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108"/>
                    <a:pt x="243" y="108"/>
                    <a:pt x="243" y="108"/>
                  </a:cubicBezTo>
                  <a:cubicBezTo>
                    <a:pt x="243" y="125"/>
                    <a:pt x="235" y="131"/>
                    <a:pt x="229" y="135"/>
                  </a:cubicBezTo>
                  <a:cubicBezTo>
                    <a:pt x="224" y="138"/>
                    <a:pt x="183" y="163"/>
                    <a:pt x="156" y="179"/>
                  </a:cubicBezTo>
                  <a:cubicBezTo>
                    <a:pt x="152" y="182"/>
                    <a:pt x="150" y="186"/>
                    <a:pt x="150" y="190"/>
                  </a:cubicBezTo>
                  <a:cubicBezTo>
                    <a:pt x="150" y="222"/>
                    <a:pt x="150" y="222"/>
                    <a:pt x="150" y="222"/>
                  </a:cubicBezTo>
                  <a:cubicBezTo>
                    <a:pt x="150" y="226"/>
                    <a:pt x="152" y="231"/>
                    <a:pt x="156" y="233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6807200" y="1554163"/>
              <a:ext cx="309563" cy="93663"/>
            </a:xfrm>
            <a:custGeom>
              <a:avLst/>
              <a:gdLst>
                <a:gd name="T0" fmla="*/ 155 w 160"/>
                <a:gd name="T1" fmla="*/ 5 h 49"/>
                <a:gd name="T2" fmla="*/ 153 w 160"/>
                <a:gd name="T3" fmla="*/ 2 h 49"/>
                <a:gd name="T4" fmla="*/ 76 w 160"/>
                <a:gd name="T5" fmla="*/ 23 h 49"/>
                <a:gd name="T6" fmla="*/ 4 w 160"/>
                <a:gd name="T7" fmla="*/ 5 h 49"/>
                <a:gd name="T8" fmla="*/ 5 w 160"/>
                <a:gd name="T9" fmla="*/ 11 h 49"/>
                <a:gd name="T10" fmla="*/ 66 w 160"/>
                <a:gd name="T11" fmla="*/ 46 h 49"/>
                <a:gd name="T12" fmla="*/ 84 w 160"/>
                <a:gd name="T13" fmla="*/ 46 h 49"/>
                <a:gd name="T14" fmla="*/ 155 w 160"/>
                <a:gd name="T15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49">
                  <a:moveTo>
                    <a:pt x="155" y="5"/>
                  </a:moveTo>
                  <a:cubicBezTo>
                    <a:pt x="155" y="5"/>
                    <a:pt x="160" y="1"/>
                    <a:pt x="153" y="2"/>
                  </a:cubicBezTo>
                  <a:cubicBezTo>
                    <a:pt x="137" y="5"/>
                    <a:pt x="110" y="21"/>
                    <a:pt x="76" y="23"/>
                  </a:cubicBezTo>
                  <a:cubicBezTo>
                    <a:pt x="41" y="26"/>
                    <a:pt x="25" y="0"/>
                    <a:pt x="4" y="5"/>
                  </a:cubicBezTo>
                  <a:cubicBezTo>
                    <a:pt x="0" y="6"/>
                    <a:pt x="0" y="8"/>
                    <a:pt x="5" y="11"/>
                  </a:cubicBezTo>
                  <a:cubicBezTo>
                    <a:pt x="10" y="15"/>
                    <a:pt x="59" y="42"/>
                    <a:pt x="66" y="46"/>
                  </a:cubicBezTo>
                  <a:cubicBezTo>
                    <a:pt x="73" y="49"/>
                    <a:pt x="77" y="49"/>
                    <a:pt x="84" y="46"/>
                  </a:cubicBezTo>
                  <a:cubicBezTo>
                    <a:pt x="94" y="41"/>
                    <a:pt x="155" y="5"/>
                    <a:pt x="155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6800850" y="1903413"/>
              <a:ext cx="307975" cy="77788"/>
            </a:xfrm>
            <a:custGeom>
              <a:avLst/>
              <a:gdLst>
                <a:gd name="T0" fmla="*/ 9 w 160"/>
                <a:gd name="T1" fmla="*/ 31 h 40"/>
                <a:gd name="T2" fmla="*/ 13 w 160"/>
                <a:gd name="T3" fmla="*/ 40 h 40"/>
                <a:gd name="T4" fmla="*/ 146 w 160"/>
                <a:gd name="T5" fmla="*/ 40 h 40"/>
                <a:gd name="T6" fmla="*/ 148 w 160"/>
                <a:gd name="T7" fmla="*/ 29 h 40"/>
                <a:gd name="T8" fmla="*/ 80 w 160"/>
                <a:gd name="T9" fmla="*/ 0 h 40"/>
                <a:gd name="T10" fmla="*/ 9 w 160"/>
                <a:gd name="T1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40">
                  <a:moveTo>
                    <a:pt x="9" y="31"/>
                  </a:moveTo>
                  <a:cubicBezTo>
                    <a:pt x="3" y="36"/>
                    <a:pt x="0" y="40"/>
                    <a:pt x="13" y="40"/>
                  </a:cubicBezTo>
                  <a:cubicBezTo>
                    <a:pt x="24" y="40"/>
                    <a:pt x="132" y="40"/>
                    <a:pt x="146" y="40"/>
                  </a:cubicBezTo>
                  <a:cubicBezTo>
                    <a:pt x="160" y="40"/>
                    <a:pt x="154" y="36"/>
                    <a:pt x="148" y="29"/>
                  </a:cubicBezTo>
                  <a:cubicBezTo>
                    <a:pt x="136" y="18"/>
                    <a:pt x="112" y="0"/>
                    <a:pt x="80" y="0"/>
                  </a:cubicBezTo>
                  <a:cubicBezTo>
                    <a:pt x="47" y="0"/>
                    <a:pt x="22" y="19"/>
                    <a:pt x="9" y="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" name="Oval 11"/>
            <p:cNvSpPr>
              <a:spLocks noChangeArrowheads="1"/>
            </p:cNvSpPr>
            <p:nvPr/>
          </p:nvSpPr>
          <p:spPr bwMode="auto">
            <a:xfrm>
              <a:off x="6945312" y="1670050"/>
              <a:ext cx="12700" cy="1746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" name="Oval 12"/>
            <p:cNvSpPr>
              <a:spLocks noChangeArrowheads="1"/>
            </p:cNvSpPr>
            <p:nvPr/>
          </p:nvSpPr>
          <p:spPr bwMode="auto">
            <a:xfrm>
              <a:off x="6945312" y="1701800"/>
              <a:ext cx="12700" cy="1746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" name="Oval 13"/>
            <p:cNvSpPr>
              <a:spLocks noChangeArrowheads="1"/>
            </p:cNvSpPr>
            <p:nvPr/>
          </p:nvSpPr>
          <p:spPr bwMode="auto">
            <a:xfrm>
              <a:off x="6945312" y="1736725"/>
              <a:ext cx="12700" cy="1587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" name="Oval 14"/>
            <p:cNvSpPr>
              <a:spLocks noChangeArrowheads="1"/>
            </p:cNvSpPr>
            <p:nvPr/>
          </p:nvSpPr>
          <p:spPr bwMode="auto">
            <a:xfrm>
              <a:off x="6945312" y="1770063"/>
              <a:ext cx="12700" cy="1746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6" name="Oval 15"/>
            <p:cNvSpPr>
              <a:spLocks noChangeArrowheads="1"/>
            </p:cNvSpPr>
            <p:nvPr/>
          </p:nvSpPr>
          <p:spPr bwMode="auto">
            <a:xfrm>
              <a:off x="6945312" y="1803400"/>
              <a:ext cx="12700" cy="1746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7" name="Oval 16"/>
            <p:cNvSpPr>
              <a:spLocks noChangeArrowheads="1"/>
            </p:cNvSpPr>
            <p:nvPr/>
          </p:nvSpPr>
          <p:spPr bwMode="auto">
            <a:xfrm>
              <a:off x="6945312" y="1838325"/>
              <a:ext cx="12700" cy="1428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" name="Oval 17"/>
            <p:cNvSpPr>
              <a:spLocks noChangeArrowheads="1"/>
            </p:cNvSpPr>
            <p:nvPr/>
          </p:nvSpPr>
          <p:spPr bwMode="auto">
            <a:xfrm>
              <a:off x="6945312" y="1870075"/>
              <a:ext cx="12700" cy="1587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5" name="Freeform 4"/>
          <p:cNvSpPr>
            <a:spLocks noEditPoints="1"/>
          </p:cNvSpPr>
          <p:nvPr/>
        </p:nvSpPr>
        <p:spPr bwMode="auto">
          <a:xfrm>
            <a:off x="8429684" y="2702855"/>
            <a:ext cx="1288486" cy="1814240"/>
          </a:xfrm>
          <a:custGeom>
            <a:avLst/>
            <a:gdLst>
              <a:gd name="T0" fmla="*/ 243 w 283"/>
              <a:gd name="T1" fmla="*/ 155 h 403"/>
              <a:gd name="T2" fmla="*/ 268 w 283"/>
              <a:gd name="T3" fmla="*/ 108 h 403"/>
              <a:gd name="T4" fmla="*/ 268 w 283"/>
              <a:gd name="T5" fmla="*/ 47 h 403"/>
              <a:gd name="T6" fmla="*/ 276 w 283"/>
              <a:gd name="T7" fmla="*/ 47 h 403"/>
              <a:gd name="T8" fmla="*/ 283 w 283"/>
              <a:gd name="T9" fmla="*/ 40 h 403"/>
              <a:gd name="T10" fmla="*/ 283 w 283"/>
              <a:gd name="T11" fmla="*/ 7 h 403"/>
              <a:gd name="T12" fmla="*/ 276 w 283"/>
              <a:gd name="T13" fmla="*/ 0 h 403"/>
              <a:gd name="T14" fmla="*/ 7 w 283"/>
              <a:gd name="T15" fmla="*/ 0 h 403"/>
              <a:gd name="T16" fmla="*/ 0 w 283"/>
              <a:gd name="T17" fmla="*/ 7 h 403"/>
              <a:gd name="T18" fmla="*/ 0 w 283"/>
              <a:gd name="T19" fmla="*/ 40 h 403"/>
              <a:gd name="T20" fmla="*/ 7 w 283"/>
              <a:gd name="T21" fmla="*/ 47 h 403"/>
              <a:gd name="T22" fmla="*/ 15 w 283"/>
              <a:gd name="T23" fmla="*/ 47 h 403"/>
              <a:gd name="T24" fmla="*/ 15 w 283"/>
              <a:gd name="T25" fmla="*/ 109 h 403"/>
              <a:gd name="T26" fmla="*/ 40 w 283"/>
              <a:gd name="T27" fmla="*/ 155 h 403"/>
              <a:gd name="T28" fmla="*/ 109 w 283"/>
              <a:gd name="T29" fmla="*/ 197 h 403"/>
              <a:gd name="T30" fmla="*/ 109 w 283"/>
              <a:gd name="T31" fmla="*/ 215 h 403"/>
              <a:gd name="T32" fmla="*/ 40 w 283"/>
              <a:gd name="T33" fmla="*/ 257 h 403"/>
              <a:gd name="T34" fmla="*/ 15 w 283"/>
              <a:gd name="T35" fmla="*/ 304 h 403"/>
              <a:gd name="T36" fmla="*/ 15 w 283"/>
              <a:gd name="T37" fmla="*/ 357 h 403"/>
              <a:gd name="T38" fmla="*/ 7 w 283"/>
              <a:gd name="T39" fmla="*/ 357 h 403"/>
              <a:gd name="T40" fmla="*/ 0 w 283"/>
              <a:gd name="T41" fmla="*/ 364 h 403"/>
              <a:gd name="T42" fmla="*/ 0 w 283"/>
              <a:gd name="T43" fmla="*/ 397 h 403"/>
              <a:gd name="T44" fmla="*/ 7 w 283"/>
              <a:gd name="T45" fmla="*/ 403 h 403"/>
              <a:gd name="T46" fmla="*/ 276 w 283"/>
              <a:gd name="T47" fmla="*/ 403 h 403"/>
              <a:gd name="T48" fmla="*/ 283 w 283"/>
              <a:gd name="T49" fmla="*/ 397 h 403"/>
              <a:gd name="T50" fmla="*/ 283 w 283"/>
              <a:gd name="T51" fmla="*/ 364 h 403"/>
              <a:gd name="T52" fmla="*/ 276 w 283"/>
              <a:gd name="T53" fmla="*/ 357 h 403"/>
              <a:gd name="T54" fmla="*/ 268 w 283"/>
              <a:gd name="T55" fmla="*/ 357 h 403"/>
              <a:gd name="T56" fmla="*/ 268 w 283"/>
              <a:gd name="T57" fmla="*/ 303 h 403"/>
              <a:gd name="T58" fmla="*/ 243 w 283"/>
              <a:gd name="T59" fmla="*/ 257 h 403"/>
              <a:gd name="T60" fmla="*/ 174 w 283"/>
              <a:gd name="T61" fmla="*/ 215 h 403"/>
              <a:gd name="T62" fmla="*/ 174 w 283"/>
              <a:gd name="T63" fmla="*/ 197 h 403"/>
              <a:gd name="T64" fmla="*/ 243 w 283"/>
              <a:gd name="T65" fmla="*/ 155 h 403"/>
              <a:gd name="T66" fmla="*/ 155 w 283"/>
              <a:gd name="T67" fmla="*/ 233 h 403"/>
              <a:gd name="T68" fmla="*/ 230 w 283"/>
              <a:gd name="T69" fmla="*/ 278 h 403"/>
              <a:gd name="T70" fmla="*/ 240 w 283"/>
              <a:gd name="T71" fmla="*/ 286 h 403"/>
              <a:gd name="T72" fmla="*/ 243 w 283"/>
              <a:gd name="T73" fmla="*/ 303 h 403"/>
              <a:gd name="T74" fmla="*/ 243 w 283"/>
              <a:gd name="T75" fmla="*/ 357 h 403"/>
              <a:gd name="T76" fmla="*/ 40 w 283"/>
              <a:gd name="T77" fmla="*/ 357 h 403"/>
              <a:gd name="T78" fmla="*/ 40 w 283"/>
              <a:gd name="T79" fmla="*/ 304 h 403"/>
              <a:gd name="T80" fmla="*/ 54 w 283"/>
              <a:gd name="T81" fmla="*/ 277 h 403"/>
              <a:gd name="T82" fmla="*/ 128 w 283"/>
              <a:gd name="T83" fmla="*/ 233 h 403"/>
              <a:gd name="T84" fmla="*/ 134 w 283"/>
              <a:gd name="T85" fmla="*/ 222 h 403"/>
              <a:gd name="T86" fmla="*/ 134 w 283"/>
              <a:gd name="T87" fmla="*/ 190 h 403"/>
              <a:gd name="T88" fmla="*/ 128 w 283"/>
              <a:gd name="T89" fmla="*/ 179 h 403"/>
              <a:gd name="T90" fmla="*/ 53 w 283"/>
              <a:gd name="T91" fmla="*/ 134 h 403"/>
              <a:gd name="T92" fmla="*/ 43 w 283"/>
              <a:gd name="T93" fmla="*/ 126 h 403"/>
              <a:gd name="T94" fmla="*/ 40 w 283"/>
              <a:gd name="T95" fmla="*/ 109 h 403"/>
              <a:gd name="T96" fmla="*/ 40 w 283"/>
              <a:gd name="T97" fmla="*/ 47 h 403"/>
              <a:gd name="T98" fmla="*/ 243 w 283"/>
              <a:gd name="T99" fmla="*/ 47 h 403"/>
              <a:gd name="T100" fmla="*/ 243 w 283"/>
              <a:gd name="T101" fmla="*/ 108 h 403"/>
              <a:gd name="T102" fmla="*/ 229 w 283"/>
              <a:gd name="T103" fmla="*/ 135 h 403"/>
              <a:gd name="T104" fmla="*/ 155 w 283"/>
              <a:gd name="T105" fmla="*/ 179 h 403"/>
              <a:gd name="T106" fmla="*/ 149 w 283"/>
              <a:gd name="T107" fmla="*/ 190 h 403"/>
              <a:gd name="T108" fmla="*/ 149 w 283"/>
              <a:gd name="T109" fmla="*/ 222 h 403"/>
              <a:gd name="T110" fmla="*/ 155 w 283"/>
              <a:gd name="T111" fmla="*/ 233 h 4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83" h="403">
                <a:moveTo>
                  <a:pt x="243" y="155"/>
                </a:moveTo>
                <a:cubicBezTo>
                  <a:pt x="250" y="150"/>
                  <a:pt x="268" y="138"/>
                  <a:pt x="268" y="108"/>
                </a:cubicBezTo>
                <a:cubicBezTo>
                  <a:pt x="268" y="47"/>
                  <a:pt x="268" y="47"/>
                  <a:pt x="268" y="47"/>
                </a:cubicBezTo>
                <a:cubicBezTo>
                  <a:pt x="276" y="47"/>
                  <a:pt x="276" y="47"/>
                  <a:pt x="276" y="47"/>
                </a:cubicBezTo>
                <a:cubicBezTo>
                  <a:pt x="280" y="47"/>
                  <a:pt x="283" y="44"/>
                  <a:pt x="283" y="40"/>
                </a:cubicBezTo>
                <a:cubicBezTo>
                  <a:pt x="283" y="7"/>
                  <a:pt x="283" y="7"/>
                  <a:pt x="283" y="7"/>
                </a:cubicBezTo>
                <a:cubicBezTo>
                  <a:pt x="283" y="3"/>
                  <a:pt x="280" y="0"/>
                  <a:pt x="276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7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15" y="109"/>
                  <a:pt x="15" y="109"/>
                  <a:pt x="15" y="109"/>
                </a:cubicBezTo>
                <a:cubicBezTo>
                  <a:pt x="15" y="139"/>
                  <a:pt x="24" y="146"/>
                  <a:pt x="40" y="155"/>
                </a:cubicBezTo>
                <a:cubicBezTo>
                  <a:pt x="109" y="197"/>
                  <a:pt x="109" y="197"/>
                  <a:pt x="109" y="197"/>
                </a:cubicBezTo>
                <a:cubicBezTo>
                  <a:pt x="109" y="215"/>
                  <a:pt x="109" y="215"/>
                  <a:pt x="109" y="215"/>
                </a:cubicBezTo>
                <a:cubicBezTo>
                  <a:pt x="91" y="225"/>
                  <a:pt x="46" y="253"/>
                  <a:pt x="40" y="257"/>
                </a:cubicBezTo>
                <a:cubicBezTo>
                  <a:pt x="33" y="262"/>
                  <a:pt x="15" y="274"/>
                  <a:pt x="15" y="304"/>
                </a:cubicBezTo>
                <a:cubicBezTo>
                  <a:pt x="15" y="357"/>
                  <a:pt x="15" y="357"/>
                  <a:pt x="15" y="357"/>
                </a:cubicBezTo>
                <a:cubicBezTo>
                  <a:pt x="7" y="357"/>
                  <a:pt x="7" y="357"/>
                  <a:pt x="7" y="357"/>
                </a:cubicBezTo>
                <a:cubicBezTo>
                  <a:pt x="3" y="357"/>
                  <a:pt x="0" y="360"/>
                  <a:pt x="0" y="364"/>
                </a:cubicBezTo>
                <a:cubicBezTo>
                  <a:pt x="0" y="397"/>
                  <a:pt x="0" y="397"/>
                  <a:pt x="0" y="397"/>
                </a:cubicBezTo>
                <a:cubicBezTo>
                  <a:pt x="0" y="400"/>
                  <a:pt x="3" y="403"/>
                  <a:pt x="7" y="403"/>
                </a:cubicBezTo>
                <a:cubicBezTo>
                  <a:pt x="276" y="403"/>
                  <a:pt x="276" y="403"/>
                  <a:pt x="276" y="403"/>
                </a:cubicBezTo>
                <a:cubicBezTo>
                  <a:pt x="280" y="403"/>
                  <a:pt x="283" y="400"/>
                  <a:pt x="283" y="397"/>
                </a:cubicBezTo>
                <a:cubicBezTo>
                  <a:pt x="283" y="364"/>
                  <a:pt x="283" y="364"/>
                  <a:pt x="283" y="364"/>
                </a:cubicBezTo>
                <a:cubicBezTo>
                  <a:pt x="283" y="360"/>
                  <a:pt x="280" y="357"/>
                  <a:pt x="276" y="357"/>
                </a:cubicBezTo>
                <a:cubicBezTo>
                  <a:pt x="268" y="357"/>
                  <a:pt x="268" y="357"/>
                  <a:pt x="268" y="357"/>
                </a:cubicBezTo>
                <a:cubicBezTo>
                  <a:pt x="268" y="303"/>
                  <a:pt x="268" y="303"/>
                  <a:pt x="268" y="303"/>
                </a:cubicBezTo>
                <a:cubicBezTo>
                  <a:pt x="268" y="274"/>
                  <a:pt x="259" y="267"/>
                  <a:pt x="243" y="257"/>
                </a:cubicBezTo>
                <a:cubicBezTo>
                  <a:pt x="174" y="215"/>
                  <a:pt x="174" y="215"/>
                  <a:pt x="174" y="215"/>
                </a:cubicBezTo>
                <a:cubicBezTo>
                  <a:pt x="174" y="197"/>
                  <a:pt x="174" y="197"/>
                  <a:pt x="174" y="197"/>
                </a:cubicBezTo>
                <a:cubicBezTo>
                  <a:pt x="192" y="187"/>
                  <a:pt x="237" y="159"/>
                  <a:pt x="243" y="155"/>
                </a:cubicBezTo>
                <a:close/>
                <a:moveTo>
                  <a:pt x="155" y="233"/>
                </a:moveTo>
                <a:cubicBezTo>
                  <a:pt x="230" y="278"/>
                  <a:pt x="230" y="278"/>
                  <a:pt x="230" y="278"/>
                </a:cubicBezTo>
                <a:cubicBezTo>
                  <a:pt x="236" y="282"/>
                  <a:pt x="239" y="284"/>
                  <a:pt x="240" y="286"/>
                </a:cubicBezTo>
                <a:cubicBezTo>
                  <a:pt x="242" y="289"/>
                  <a:pt x="243" y="294"/>
                  <a:pt x="243" y="303"/>
                </a:cubicBezTo>
                <a:cubicBezTo>
                  <a:pt x="243" y="357"/>
                  <a:pt x="243" y="357"/>
                  <a:pt x="243" y="357"/>
                </a:cubicBezTo>
                <a:cubicBezTo>
                  <a:pt x="40" y="357"/>
                  <a:pt x="40" y="357"/>
                  <a:pt x="40" y="357"/>
                </a:cubicBezTo>
                <a:cubicBezTo>
                  <a:pt x="40" y="304"/>
                  <a:pt x="40" y="304"/>
                  <a:pt x="40" y="304"/>
                </a:cubicBezTo>
                <a:cubicBezTo>
                  <a:pt x="40" y="287"/>
                  <a:pt x="48" y="282"/>
                  <a:pt x="54" y="277"/>
                </a:cubicBezTo>
                <a:cubicBezTo>
                  <a:pt x="59" y="274"/>
                  <a:pt x="101" y="249"/>
                  <a:pt x="128" y="233"/>
                </a:cubicBezTo>
                <a:cubicBezTo>
                  <a:pt x="131" y="231"/>
                  <a:pt x="134" y="226"/>
                  <a:pt x="134" y="222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4" y="186"/>
                  <a:pt x="131" y="182"/>
                  <a:pt x="128" y="179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47" y="130"/>
                  <a:pt x="44" y="128"/>
                  <a:pt x="43" y="126"/>
                </a:cubicBezTo>
                <a:cubicBezTo>
                  <a:pt x="41" y="123"/>
                  <a:pt x="40" y="118"/>
                  <a:pt x="40" y="109"/>
                </a:cubicBezTo>
                <a:cubicBezTo>
                  <a:pt x="40" y="47"/>
                  <a:pt x="40" y="47"/>
                  <a:pt x="40" y="47"/>
                </a:cubicBezTo>
                <a:cubicBezTo>
                  <a:pt x="243" y="47"/>
                  <a:pt x="243" y="47"/>
                  <a:pt x="243" y="47"/>
                </a:cubicBezTo>
                <a:cubicBezTo>
                  <a:pt x="243" y="108"/>
                  <a:pt x="243" y="108"/>
                  <a:pt x="243" y="108"/>
                </a:cubicBezTo>
                <a:cubicBezTo>
                  <a:pt x="243" y="125"/>
                  <a:pt x="235" y="131"/>
                  <a:pt x="229" y="135"/>
                </a:cubicBezTo>
                <a:cubicBezTo>
                  <a:pt x="224" y="138"/>
                  <a:pt x="182" y="163"/>
                  <a:pt x="155" y="179"/>
                </a:cubicBezTo>
                <a:cubicBezTo>
                  <a:pt x="152" y="182"/>
                  <a:pt x="149" y="186"/>
                  <a:pt x="149" y="190"/>
                </a:cubicBezTo>
                <a:cubicBezTo>
                  <a:pt x="149" y="222"/>
                  <a:pt x="149" y="222"/>
                  <a:pt x="149" y="222"/>
                </a:cubicBezTo>
                <a:cubicBezTo>
                  <a:pt x="149" y="226"/>
                  <a:pt x="152" y="231"/>
                  <a:pt x="155" y="233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id-ID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5471234" y="2702855"/>
            <a:ext cx="1292220" cy="1814240"/>
            <a:chOff x="7424737" y="1308100"/>
            <a:chExt cx="549275" cy="779463"/>
          </a:xfrm>
          <a:solidFill>
            <a:schemeClr val="accent2"/>
          </a:solidFill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7424737" y="1308100"/>
              <a:ext cx="549275" cy="779463"/>
            </a:xfrm>
            <a:custGeom>
              <a:avLst/>
              <a:gdLst>
                <a:gd name="T0" fmla="*/ 243 w 284"/>
                <a:gd name="T1" fmla="*/ 155 h 403"/>
                <a:gd name="T2" fmla="*/ 268 w 284"/>
                <a:gd name="T3" fmla="*/ 108 h 403"/>
                <a:gd name="T4" fmla="*/ 268 w 284"/>
                <a:gd name="T5" fmla="*/ 47 h 403"/>
                <a:gd name="T6" fmla="*/ 277 w 284"/>
                <a:gd name="T7" fmla="*/ 47 h 403"/>
                <a:gd name="T8" fmla="*/ 284 w 284"/>
                <a:gd name="T9" fmla="*/ 40 h 403"/>
                <a:gd name="T10" fmla="*/ 284 w 284"/>
                <a:gd name="T11" fmla="*/ 7 h 403"/>
                <a:gd name="T12" fmla="*/ 277 w 284"/>
                <a:gd name="T13" fmla="*/ 0 h 403"/>
                <a:gd name="T14" fmla="*/ 7 w 284"/>
                <a:gd name="T15" fmla="*/ 0 h 403"/>
                <a:gd name="T16" fmla="*/ 0 w 284"/>
                <a:gd name="T17" fmla="*/ 7 h 403"/>
                <a:gd name="T18" fmla="*/ 0 w 284"/>
                <a:gd name="T19" fmla="*/ 40 h 403"/>
                <a:gd name="T20" fmla="*/ 7 w 284"/>
                <a:gd name="T21" fmla="*/ 47 h 403"/>
                <a:gd name="T22" fmla="*/ 16 w 284"/>
                <a:gd name="T23" fmla="*/ 47 h 403"/>
                <a:gd name="T24" fmla="*/ 16 w 284"/>
                <a:gd name="T25" fmla="*/ 109 h 403"/>
                <a:gd name="T26" fmla="*/ 40 w 284"/>
                <a:gd name="T27" fmla="*/ 155 h 403"/>
                <a:gd name="T28" fmla="*/ 109 w 284"/>
                <a:gd name="T29" fmla="*/ 197 h 403"/>
                <a:gd name="T30" fmla="*/ 109 w 284"/>
                <a:gd name="T31" fmla="*/ 215 h 403"/>
                <a:gd name="T32" fmla="*/ 41 w 284"/>
                <a:gd name="T33" fmla="*/ 257 h 403"/>
                <a:gd name="T34" fmla="*/ 16 w 284"/>
                <a:gd name="T35" fmla="*/ 304 h 403"/>
                <a:gd name="T36" fmla="*/ 16 w 284"/>
                <a:gd name="T37" fmla="*/ 357 h 403"/>
                <a:gd name="T38" fmla="*/ 7 w 284"/>
                <a:gd name="T39" fmla="*/ 357 h 403"/>
                <a:gd name="T40" fmla="*/ 0 w 284"/>
                <a:gd name="T41" fmla="*/ 364 h 403"/>
                <a:gd name="T42" fmla="*/ 0 w 284"/>
                <a:gd name="T43" fmla="*/ 397 h 403"/>
                <a:gd name="T44" fmla="*/ 7 w 284"/>
                <a:gd name="T45" fmla="*/ 403 h 403"/>
                <a:gd name="T46" fmla="*/ 277 w 284"/>
                <a:gd name="T47" fmla="*/ 403 h 403"/>
                <a:gd name="T48" fmla="*/ 284 w 284"/>
                <a:gd name="T49" fmla="*/ 397 h 403"/>
                <a:gd name="T50" fmla="*/ 284 w 284"/>
                <a:gd name="T51" fmla="*/ 364 h 403"/>
                <a:gd name="T52" fmla="*/ 277 w 284"/>
                <a:gd name="T53" fmla="*/ 357 h 403"/>
                <a:gd name="T54" fmla="*/ 268 w 284"/>
                <a:gd name="T55" fmla="*/ 357 h 403"/>
                <a:gd name="T56" fmla="*/ 268 w 284"/>
                <a:gd name="T57" fmla="*/ 303 h 403"/>
                <a:gd name="T58" fmla="*/ 244 w 284"/>
                <a:gd name="T59" fmla="*/ 257 h 403"/>
                <a:gd name="T60" fmla="*/ 175 w 284"/>
                <a:gd name="T61" fmla="*/ 215 h 403"/>
                <a:gd name="T62" fmla="*/ 175 w 284"/>
                <a:gd name="T63" fmla="*/ 197 h 403"/>
                <a:gd name="T64" fmla="*/ 243 w 284"/>
                <a:gd name="T65" fmla="*/ 155 h 403"/>
                <a:gd name="T66" fmla="*/ 156 w 284"/>
                <a:gd name="T67" fmla="*/ 233 h 403"/>
                <a:gd name="T68" fmla="*/ 231 w 284"/>
                <a:gd name="T69" fmla="*/ 278 h 403"/>
                <a:gd name="T70" fmla="*/ 241 w 284"/>
                <a:gd name="T71" fmla="*/ 286 h 403"/>
                <a:gd name="T72" fmla="*/ 243 w 284"/>
                <a:gd name="T73" fmla="*/ 303 h 403"/>
                <a:gd name="T74" fmla="*/ 243 w 284"/>
                <a:gd name="T75" fmla="*/ 357 h 403"/>
                <a:gd name="T76" fmla="*/ 41 w 284"/>
                <a:gd name="T77" fmla="*/ 357 h 403"/>
                <a:gd name="T78" fmla="*/ 41 w 284"/>
                <a:gd name="T79" fmla="*/ 304 h 403"/>
                <a:gd name="T80" fmla="*/ 55 w 284"/>
                <a:gd name="T81" fmla="*/ 277 h 403"/>
                <a:gd name="T82" fmla="*/ 128 w 284"/>
                <a:gd name="T83" fmla="*/ 233 h 403"/>
                <a:gd name="T84" fmla="*/ 134 w 284"/>
                <a:gd name="T85" fmla="*/ 222 h 403"/>
                <a:gd name="T86" fmla="*/ 134 w 284"/>
                <a:gd name="T87" fmla="*/ 190 h 403"/>
                <a:gd name="T88" fmla="*/ 128 w 284"/>
                <a:gd name="T89" fmla="*/ 179 h 403"/>
                <a:gd name="T90" fmla="*/ 53 w 284"/>
                <a:gd name="T91" fmla="*/ 134 h 403"/>
                <a:gd name="T92" fmla="*/ 43 w 284"/>
                <a:gd name="T93" fmla="*/ 126 h 403"/>
                <a:gd name="T94" fmla="*/ 41 w 284"/>
                <a:gd name="T95" fmla="*/ 109 h 403"/>
                <a:gd name="T96" fmla="*/ 41 w 284"/>
                <a:gd name="T97" fmla="*/ 47 h 403"/>
                <a:gd name="T98" fmla="*/ 243 w 284"/>
                <a:gd name="T99" fmla="*/ 47 h 403"/>
                <a:gd name="T100" fmla="*/ 243 w 284"/>
                <a:gd name="T101" fmla="*/ 108 h 403"/>
                <a:gd name="T102" fmla="*/ 229 w 284"/>
                <a:gd name="T103" fmla="*/ 135 h 403"/>
                <a:gd name="T104" fmla="*/ 156 w 284"/>
                <a:gd name="T105" fmla="*/ 179 h 403"/>
                <a:gd name="T106" fmla="*/ 150 w 284"/>
                <a:gd name="T107" fmla="*/ 190 h 403"/>
                <a:gd name="T108" fmla="*/ 150 w 284"/>
                <a:gd name="T109" fmla="*/ 222 h 403"/>
                <a:gd name="T110" fmla="*/ 156 w 284"/>
                <a:gd name="T111" fmla="*/ 233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4" h="403">
                  <a:moveTo>
                    <a:pt x="243" y="155"/>
                  </a:moveTo>
                  <a:cubicBezTo>
                    <a:pt x="251" y="150"/>
                    <a:pt x="268" y="138"/>
                    <a:pt x="268" y="108"/>
                  </a:cubicBezTo>
                  <a:cubicBezTo>
                    <a:pt x="268" y="47"/>
                    <a:pt x="268" y="47"/>
                    <a:pt x="268" y="47"/>
                  </a:cubicBezTo>
                  <a:cubicBezTo>
                    <a:pt x="277" y="47"/>
                    <a:pt x="277" y="47"/>
                    <a:pt x="277" y="47"/>
                  </a:cubicBezTo>
                  <a:cubicBezTo>
                    <a:pt x="281" y="47"/>
                    <a:pt x="284" y="44"/>
                    <a:pt x="284" y="40"/>
                  </a:cubicBezTo>
                  <a:cubicBezTo>
                    <a:pt x="284" y="7"/>
                    <a:pt x="284" y="7"/>
                    <a:pt x="284" y="7"/>
                  </a:cubicBezTo>
                  <a:cubicBezTo>
                    <a:pt x="284" y="3"/>
                    <a:pt x="281" y="0"/>
                    <a:pt x="27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3" y="47"/>
                    <a:pt x="7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109"/>
                    <a:pt x="16" y="109"/>
                    <a:pt x="16" y="109"/>
                  </a:cubicBezTo>
                  <a:cubicBezTo>
                    <a:pt x="16" y="139"/>
                    <a:pt x="24" y="146"/>
                    <a:pt x="40" y="155"/>
                  </a:cubicBezTo>
                  <a:cubicBezTo>
                    <a:pt x="109" y="197"/>
                    <a:pt x="109" y="197"/>
                    <a:pt x="109" y="197"/>
                  </a:cubicBezTo>
                  <a:cubicBezTo>
                    <a:pt x="109" y="215"/>
                    <a:pt x="109" y="215"/>
                    <a:pt x="109" y="215"/>
                  </a:cubicBezTo>
                  <a:cubicBezTo>
                    <a:pt x="92" y="225"/>
                    <a:pt x="47" y="253"/>
                    <a:pt x="41" y="257"/>
                  </a:cubicBezTo>
                  <a:cubicBezTo>
                    <a:pt x="33" y="262"/>
                    <a:pt x="16" y="274"/>
                    <a:pt x="16" y="304"/>
                  </a:cubicBezTo>
                  <a:cubicBezTo>
                    <a:pt x="16" y="357"/>
                    <a:pt x="16" y="357"/>
                    <a:pt x="16" y="357"/>
                  </a:cubicBezTo>
                  <a:cubicBezTo>
                    <a:pt x="7" y="357"/>
                    <a:pt x="7" y="357"/>
                    <a:pt x="7" y="357"/>
                  </a:cubicBezTo>
                  <a:cubicBezTo>
                    <a:pt x="3" y="357"/>
                    <a:pt x="0" y="360"/>
                    <a:pt x="0" y="364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400"/>
                    <a:pt x="3" y="403"/>
                    <a:pt x="7" y="403"/>
                  </a:cubicBezTo>
                  <a:cubicBezTo>
                    <a:pt x="277" y="403"/>
                    <a:pt x="277" y="403"/>
                    <a:pt x="277" y="403"/>
                  </a:cubicBezTo>
                  <a:cubicBezTo>
                    <a:pt x="281" y="403"/>
                    <a:pt x="284" y="400"/>
                    <a:pt x="284" y="397"/>
                  </a:cubicBezTo>
                  <a:cubicBezTo>
                    <a:pt x="284" y="364"/>
                    <a:pt x="284" y="364"/>
                    <a:pt x="284" y="364"/>
                  </a:cubicBezTo>
                  <a:cubicBezTo>
                    <a:pt x="284" y="360"/>
                    <a:pt x="281" y="357"/>
                    <a:pt x="277" y="357"/>
                  </a:cubicBezTo>
                  <a:cubicBezTo>
                    <a:pt x="268" y="357"/>
                    <a:pt x="268" y="357"/>
                    <a:pt x="268" y="357"/>
                  </a:cubicBezTo>
                  <a:cubicBezTo>
                    <a:pt x="268" y="303"/>
                    <a:pt x="268" y="303"/>
                    <a:pt x="268" y="303"/>
                  </a:cubicBezTo>
                  <a:cubicBezTo>
                    <a:pt x="268" y="274"/>
                    <a:pt x="260" y="267"/>
                    <a:pt x="244" y="257"/>
                  </a:cubicBezTo>
                  <a:cubicBezTo>
                    <a:pt x="175" y="215"/>
                    <a:pt x="175" y="215"/>
                    <a:pt x="175" y="215"/>
                  </a:cubicBezTo>
                  <a:cubicBezTo>
                    <a:pt x="175" y="197"/>
                    <a:pt x="175" y="197"/>
                    <a:pt x="175" y="197"/>
                  </a:cubicBezTo>
                  <a:cubicBezTo>
                    <a:pt x="192" y="187"/>
                    <a:pt x="237" y="159"/>
                    <a:pt x="243" y="155"/>
                  </a:cubicBezTo>
                  <a:close/>
                  <a:moveTo>
                    <a:pt x="156" y="233"/>
                  </a:moveTo>
                  <a:cubicBezTo>
                    <a:pt x="231" y="278"/>
                    <a:pt x="231" y="278"/>
                    <a:pt x="231" y="278"/>
                  </a:cubicBezTo>
                  <a:cubicBezTo>
                    <a:pt x="236" y="282"/>
                    <a:pt x="239" y="284"/>
                    <a:pt x="241" y="286"/>
                  </a:cubicBezTo>
                  <a:cubicBezTo>
                    <a:pt x="243" y="289"/>
                    <a:pt x="243" y="294"/>
                    <a:pt x="243" y="303"/>
                  </a:cubicBezTo>
                  <a:cubicBezTo>
                    <a:pt x="243" y="357"/>
                    <a:pt x="243" y="357"/>
                    <a:pt x="243" y="357"/>
                  </a:cubicBezTo>
                  <a:cubicBezTo>
                    <a:pt x="41" y="357"/>
                    <a:pt x="41" y="357"/>
                    <a:pt x="41" y="357"/>
                  </a:cubicBezTo>
                  <a:cubicBezTo>
                    <a:pt x="41" y="304"/>
                    <a:pt x="41" y="304"/>
                    <a:pt x="41" y="304"/>
                  </a:cubicBezTo>
                  <a:cubicBezTo>
                    <a:pt x="41" y="287"/>
                    <a:pt x="49" y="282"/>
                    <a:pt x="55" y="277"/>
                  </a:cubicBezTo>
                  <a:cubicBezTo>
                    <a:pt x="60" y="274"/>
                    <a:pt x="101" y="249"/>
                    <a:pt x="128" y="233"/>
                  </a:cubicBezTo>
                  <a:cubicBezTo>
                    <a:pt x="132" y="231"/>
                    <a:pt x="134" y="226"/>
                    <a:pt x="134" y="222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34" y="186"/>
                    <a:pt x="132" y="182"/>
                    <a:pt x="128" y="179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48" y="130"/>
                    <a:pt x="45" y="128"/>
                    <a:pt x="43" y="126"/>
                  </a:cubicBezTo>
                  <a:cubicBezTo>
                    <a:pt x="41" y="123"/>
                    <a:pt x="41" y="118"/>
                    <a:pt x="41" y="109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108"/>
                    <a:pt x="243" y="108"/>
                    <a:pt x="243" y="108"/>
                  </a:cubicBezTo>
                  <a:cubicBezTo>
                    <a:pt x="243" y="125"/>
                    <a:pt x="235" y="131"/>
                    <a:pt x="229" y="135"/>
                  </a:cubicBezTo>
                  <a:cubicBezTo>
                    <a:pt x="224" y="138"/>
                    <a:pt x="183" y="163"/>
                    <a:pt x="156" y="179"/>
                  </a:cubicBezTo>
                  <a:cubicBezTo>
                    <a:pt x="152" y="182"/>
                    <a:pt x="150" y="186"/>
                    <a:pt x="150" y="190"/>
                  </a:cubicBezTo>
                  <a:cubicBezTo>
                    <a:pt x="150" y="222"/>
                    <a:pt x="150" y="222"/>
                    <a:pt x="150" y="222"/>
                  </a:cubicBezTo>
                  <a:cubicBezTo>
                    <a:pt x="150" y="226"/>
                    <a:pt x="152" y="231"/>
                    <a:pt x="156" y="233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7521575" y="1800225"/>
              <a:ext cx="355600" cy="180975"/>
            </a:xfrm>
            <a:custGeom>
              <a:avLst/>
              <a:gdLst>
                <a:gd name="T0" fmla="*/ 3 w 184"/>
                <a:gd name="T1" fmla="*/ 52 h 93"/>
                <a:gd name="T2" fmla="*/ 0 w 184"/>
                <a:gd name="T3" fmla="*/ 57 h 93"/>
                <a:gd name="T4" fmla="*/ 0 w 184"/>
                <a:gd name="T5" fmla="*/ 89 h 93"/>
                <a:gd name="T6" fmla="*/ 3 w 184"/>
                <a:gd name="T7" fmla="*/ 92 h 93"/>
                <a:gd name="T8" fmla="*/ 92 w 184"/>
                <a:gd name="T9" fmla="*/ 93 h 93"/>
                <a:gd name="T10" fmla="*/ 180 w 184"/>
                <a:gd name="T11" fmla="*/ 92 h 93"/>
                <a:gd name="T12" fmla="*/ 183 w 184"/>
                <a:gd name="T13" fmla="*/ 89 h 93"/>
                <a:gd name="T14" fmla="*/ 183 w 184"/>
                <a:gd name="T15" fmla="*/ 57 h 93"/>
                <a:gd name="T16" fmla="*/ 181 w 184"/>
                <a:gd name="T17" fmla="*/ 52 h 93"/>
                <a:gd name="T18" fmla="*/ 92 w 184"/>
                <a:gd name="T19" fmla="*/ 0 h 93"/>
                <a:gd name="T20" fmla="*/ 3 w 184"/>
                <a:gd name="T21" fmla="*/ 5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4" h="93">
                  <a:moveTo>
                    <a:pt x="3" y="52"/>
                  </a:moveTo>
                  <a:cubicBezTo>
                    <a:pt x="1" y="53"/>
                    <a:pt x="0" y="54"/>
                    <a:pt x="0" y="57"/>
                  </a:cubicBezTo>
                  <a:cubicBezTo>
                    <a:pt x="0" y="60"/>
                    <a:pt x="0" y="89"/>
                    <a:pt x="0" y="89"/>
                  </a:cubicBezTo>
                  <a:cubicBezTo>
                    <a:pt x="0" y="89"/>
                    <a:pt x="0" y="92"/>
                    <a:pt x="3" y="92"/>
                  </a:cubicBezTo>
                  <a:cubicBezTo>
                    <a:pt x="5" y="92"/>
                    <a:pt x="48" y="93"/>
                    <a:pt x="92" y="93"/>
                  </a:cubicBezTo>
                  <a:cubicBezTo>
                    <a:pt x="136" y="93"/>
                    <a:pt x="179" y="92"/>
                    <a:pt x="180" y="92"/>
                  </a:cubicBezTo>
                  <a:cubicBezTo>
                    <a:pt x="184" y="92"/>
                    <a:pt x="183" y="89"/>
                    <a:pt x="183" y="89"/>
                  </a:cubicBezTo>
                  <a:cubicBezTo>
                    <a:pt x="183" y="89"/>
                    <a:pt x="183" y="60"/>
                    <a:pt x="183" y="57"/>
                  </a:cubicBezTo>
                  <a:cubicBezTo>
                    <a:pt x="183" y="54"/>
                    <a:pt x="183" y="53"/>
                    <a:pt x="181" y="52"/>
                  </a:cubicBezTo>
                  <a:cubicBezTo>
                    <a:pt x="169" y="43"/>
                    <a:pt x="115" y="0"/>
                    <a:pt x="92" y="0"/>
                  </a:cubicBezTo>
                  <a:cubicBezTo>
                    <a:pt x="68" y="0"/>
                    <a:pt x="15" y="43"/>
                    <a:pt x="3" y="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352425" y="658740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352425" y="1121474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352425" y="1647294"/>
            <a:ext cx="11588187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Nunc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porta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gravida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Cum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sociis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natoque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penatibus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magnis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dis parturient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montes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nascetur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ridiculus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mus. Nam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nec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eu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pulvinar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rutrum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Quisque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lacinia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rhoncus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pulvinar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leo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congue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eget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ante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hendrerit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Maecenas ligula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tellus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dignissim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interdum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nec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malesuada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at ante.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5045832" y="4649808"/>
            <a:ext cx="21003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5045831" y="4884061"/>
            <a:ext cx="2100337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928575" y="4649808"/>
            <a:ext cx="21003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1928574" y="4884061"/>
            <a:ext cx="2100337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027157" y="4649808"/>
            <a:ext cx="21003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8027156" y="4884061"/>
            <a:ext cx="2100337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45704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6529EA70-1F96-46F1-96BA-5B027C0354AC}"/>
              </a:ext>
            </a:extLst>
          </p:cNvPr>
          <p:cNvGrpSpPr/>
          <p:nvPr/>
        </p:nvGrpSpPr>
        <p:grpSpPr>
          <a:xfrm>
            <a:off x="6748598" y="1264831"/>
            <a:ext cx="4676502" cy="4518837"/>
            <a:chOff x="0" y="6350"/>
            <a:chExt cx="2636838" cy="2547938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E2FF3F98-08CC-4FC0-9C26-3351D22AB1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450" y="1790700"/>
              <a:ext cx="2211388" cy="733425"/>
            </a:xfrm>
            <a:custGeom>
              <a:avLst/>
              <a:gdLst>
                <a:gd name="T0" fmla="*/ 545 w 607"/>
                <a:gd name="T1" fmla="*/ 102 h 200"/>
                <a:gd name="T2" fmla="*/ 583 w 607"/>
                <a:gd name="T3" fmla="*/ 78 h 200"/>
                <a:gd name="T4" fmla="*/ 499 w 607"/>
                <a:gd name="T5" fmla="*/ 50 h 200"/>
                <a:gd name="T6" fmla="*/ 457 w 607"/>
                <a:gd name="T7" fmla="*/ 54 h 200"/>
                <a:gd name="T8" fmla="*/ 302 w 607"/>
                <a:gd name="T9" fmla="*/ 0 h 200"/>
                <a:gd name="T10" fmla="*/ 169 w 607"/>
                <a:gd name="T11" fmla="*/ 29 h 200"/>
                <a:gd name="T12" fmla="*/ 158 w 607"/>
                <a:gd name="T13" fmla="*/ 29 h 200"/>
                <a:gd name="T14" fmla="*/ 0 w 607"/>
                <a:gd name="T15" fmla="*/ 106 h 200"/>
                <a:gd name="T16" fmla="*/ 12 w 607"/>
                <a:gd name="T17" fmla="*/ 136 h 200"/>
                <a:gd name="T18" fmla="*/ 141 w 607"/>
                <a:gd name="T19" fmla="*/ 98 h 200"/>
                <a:gd name="T20" fmla="*/ 271 w 607"/>
                <a:gd name="T21" fmla="*/ 142 h 200"/>
                <a:gd name="T22" fmla="*/ 253 w 607"/>
                <a:gd name="T23" fmla="*/ 165 h 200"/>
                <a:gd name="T24" fmla="*/ 327 w 607"/>
                <a:gd name="T25" fmla="*/ 186 h 200"/>
                <a:gd name="T26" fmla="*/ 318 w 607"/>
                <a:gd name="T27" fmla="*/ 196 h 200"/>
                <a:gd name="T28" fmla="*/ 357 w 607"/>
                <a:gd name="T29" fmla="*/ 190 h 200"/>
                <a:gd name="T30" fmla="*/ 447 w 607"/>
                <a:gd name="T31" fmla="*/ 200 h 200"/>
                <a:gd name="T32" fmla="*/ 607 w 607"/>
                <a:gd name="T33" fmla="*/ 145 h 200"/>
                <a:gd name="T34" fmla="*/ 545 w 607"/>
                <a:gd name="T35" fmla="*/ 102 h 200"/>
                <a:gd name="T36" fmla="*/ 537 w 607"/>
                <a:gd name="T37" fmla="*/ 85 h 200"/>
                <a:gd name="T38" fmla="*/ 551 w 607"/>
                <a:gd name="T39" fmla="*/ 89 h 200"/>
                <a:gd name="T40" fmla="*/ 537 w 607"/>
                <a:gd name="T41" fmla="*/ 93 h 200"/>
                <a:gd name="T42" fmla="*/ 522 w 607"/>
                <a:gd name="T43" fmla="*/ 89 h 200"/>
                <a:gd name="T44" fmla="*/ 537 w 607"/>
                <a:gd name="T45" fmla="*/ 85 h 200"/>
                <a:gd name="T46" fmla="*/ 465 w 607"/>
                <a:gd name="T47" fmla="*/ 181 h 200"/>
                <a:gd name="T48" fmla="*/ 418 w 607"/>
                <a:gd name="T49" fmla="*/ 170 h 200"/>
                <a:gd name="T50" fmla="*/ 465 w 607"/>
                <a:gd name="T51" fmla="*/ 160 h 200"/>
                <a:gd name="T52" fmla="*/ 511 w 607"/>
                <a:gd name="T53" fmla="*/ 170 h 200"/>
                <a:gd name="T54" fmla="*/ 465 w 607"/>
                <a:gd name="T55" fmla="*/ 181 h 200"/>
                <a:gd name="T56" fmla="*/ 531 w 607"/>
                <a:gd name="T57" fmla="*/ 136 h 200"/>
                <a:gd name="T58" fmla="*/ 509 w 607"/>
                <a:gd name="T59" fmla="*/ 130 h 200"/>
                <a:gd name="T60" fmla="*/ 531 w 607"/>
                <a:gd name="T61" fmla="*/ 125 h 200"/>
                <a:gd name="T62" fmla="*/ 554 w 607"/>
                <a:gd name="T63" fmla="*/ 130 h 200"/>
                <a:gd name="T64" fmla="*/ 531 w 607"/>
                <a:gd name="T65" fmla="*/ 13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7" h="200">
                  <a:moveTo>
                    <a:pt x="545" y="102"/>
                  </a:moveTo>
                  <a:cubicBezTo>
                    <a:pt x="568" y="97"/>
                    <a:pt x="583" y="88"/>
                    <a:pt x="583" y="78"/>
                  </a:cubicBezTo>
                  <a:cubicBezTo>
                    <a:pt x="583" y="63"/>
                    <a:pt x="546" y="50"/>
                    <a:pt x="499" y="50"/>
                  </a:cubicBezTo>
                  <a:cubicBezTo>
                    <a:pt x="484" y="50"/>
                    <a:pt x="469" y="52"/>
                    <a:pt x="457" y="54"/>
                  </a:cubicBezTo>
                  <a:cubicBezTo>
                    <a:pt x="448" y="24"/>
                    <a:pt x="382" y="0"/>
                    <a:pt x="302" y="0"/>
                  </a:cubicBezTo>
                  <a:cubicBezTo>
                    <a:pt x="246" y="0"/>
                    <a:pt x="196" y="12"/>
                    <a:pt x="169" y="29"/>
                  </a:cubicBezTo>
                  <a:cubicBezTo>
                    <a:pt x="165" y="29"/>
                    <a:pt x="162" y="29"/>
                    <a:pt x="158" y="29"/>
                  </a:cubicBezTo>
                  <a:cubicBezTo>
                    <a:pt x="71" y="29"/>
                    <a:pt x="0" y="64"/>
                    <a:pt x="0" y="106"/>
                  </a:cubicBezTo>
                  <a:cubicBezTo>
                    <a:pt x="0" y="117"/>
                    <a:pt x="4" y="127"/>
                    <a:pt x="12" y="136"/>
                  </a:cubicBezTo>
                  <a:cubicBezTo>
                    <a:pt x="21" y="115"/>
                    <a:pt x="75" y="98"/>
                    <a:pt x="141" y="98"/>
                  </a:cubicBezTo>
                  <a:cubicBezTo>
                    <a:pt x="213" y="98"/>
                    <a:pt x="271" y="118"/>
                    <a:pt x="271" y="142"/>
                  </a:cubicBezTo>
                  <a:cubicBezTo>
                    <a:pt x="271" y="151"/>
                    <a:pt x="265" y="159"/>
                    <a:pt x="253" y="165"/>
                  </a:cubicBezTo>
                  <a:cubicBezTo>
                    <a:pt x="295" y="166"/>
                    <a:pt x="327" y="175"/>
                    <a:pt x="327" y="186"/>
                  </a:cubicBezTo>
                  <a:cubicBezTo>
                    <a:pt x="327" y="190"/>
                    <a:pt x="324" y="193"/>
                    <a:pt x="318" y="196"/>
                  </a:cubicBezTo>
                  <a:cubicBezTo>
                    <a:pt x="332" y="195"/>
                    <a:pt x="345" y="193"/>
                    <a:pt x="357" y="190"/>
                  </a:cubicBezTo>
                  <a:cubicBezTo>
                    <a:pt x="383" y="196"/>
                    <a:pt x="414" y="200"/>
                    <a:pt x="447" y="200"/>
                  </a:cubicBezTo>
                  <a:cubicBezTo>
                    <a:pt x="536" y="200"/>
                    <a:pt x="607" y="175"/>
                    <a:pt x="607" y="145"/>
                  </a:cubicBezTo>
                  <a:cubicBezTo>
                    <a:pt x="607" y="127"/>
                    <a:pt x="583" y="112"/>
                    <a:pt x="545" y="102"/>
                  </a:cubicBezTo>
                  <a:close/>
                  <a:moveTo>
                    <a:pt x="537" y="85"/>
                  </a:moveTo>
                  <a:cubicBezTo>
                    <a:pt x="545" y="85"/>
                    <a:pt x="551" y="87"/>
                    <a:pt x="551" y="89"/>
                  </a:cubicBezTo>
                  <a:cubicBezTo>
                    <a:pt x="551" y="91"/>
                    <a:pt x="545" y="93"/>
                    <a:pt x="537" y="93"/>
                  </a:cubicBezTo>
                  <a:cubicBezTo>
                    <a:pt x="529" y="93"/>
                    <a:pt x="522" y="91"/>
                    <a:pt x="522" y="89"/>
                  </a:cubicBezTo>
                  <a:cubicBezTo>
                    <a:pt x="522" y="87"/>
                    <a:pt x="529" y="85"/>
                    <a:pt x="537" y="85"/>
                  </a:cubicBezTo>
                  <a:close/>
                  <a:moveTo>
                    <a:pt x="465" y="181"/>
                  </a:moveTo>
                  <a:cubicBezTo>
                    <a:pt x="439" y="181"/>
                    <a:pt x="418" y="176"/>
                    <a:pt x="418" y="170"/>
                  </a:cubicBezTo>
                  <a:cubicBezTo>
                    <a:pt x="418" y="164"/>
                    <a:pt x="439" y="160"/>
                    <a:pt x="465" y="160"/>
                  </a:cubicBezTo>
                  <a:cubicBezTo>
                    <a:pt x="490" y="160"/>
                    <a:pt x="511" y="164"/>
                    <a:pt x="511" y="170"/>
                  </a:cubicBezTo>
                  <a:cubicBezTo>
                    <a:pt x="511" y="176"/>
                    <a:pt x="490" y="181"/>
                    <a:pt x="465" y="181"/>
                  </a:cubicBezTo>
                  <a:close/>
                  <a:moveTo>
                    <a:pt x="531" y="136"/>
                  </a:moveTo>
                  <a:cubicBezTo>
                    <a:pt x="519" y="136"/>
                    <a:pt x="509" y="133"/>
                    <a:pt x="509" y="130"/>
                  </a:cubicBezTo>
                  <a:cubicBezTo>
                    <a:pt x="509" y="127"/>
                    <a:pt x="519" y="125"/>
                    <a:pt x="531" y="125"/>
                  </a:cubicBezTo>
                  <a:cubicBezTo>
                    <a:pt x="544" y="125"/>
                    <a:pt x="554" y="127"/>
                    <a:pt x="554" y="130"/>
                  </a:cubicBezTo>
                  <a:cubicBezTo>
                    <a:pt x="554" y="133"/>
                    <a:pt x="544" y="136"/>
                    <a:pt x="531" y="136"/>
                  </a:cubicBezTo>
                  <a:close/>
                </a:path>
              </a:pathLst>
            </a:custGeom>
            <a:solidFill>
              <a:srgbClr val="5C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284E6C8D-A163-41C3-B4D1-E84859740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3" y="2149475"/>
              <a:ext cx="1155700" cy="404813"/>
            </a:xfrm>
            <a:custGeom>
              <a:avLst/>
              <a:gdLst>
                <a:gd name="T0" fmla="*/ 317 w 317"/>
                <a:gd name="T1" fmla="*/ 88 h 110"/>
                <a:gd name="T2" fmla="*/ 243 w 317"/>
                <a:gd name="T3" fmla="*/ 67 h 110"/>
                <a:gd name="T4" fmla="*/ 261 w 317"/>
                <a:gd name="T5" fmla="*/ 44 h 110"/>
                <a:gd name="T6" fmla="*/ 131 w 317"/>
                <a:gd name="T7" fmla="*/ 0 h 110"/>
                <a:gd name="T8" fmla="*/ 2 w 317"/>
                <a:gd name="T9" fmla="*/ 38 h 110"/>
                <a:gd name="T10" fmla="*/ 0 w 317"/>
                <a:gd name="T11" fmla="*/ 44 h 110"/>
                <a:gd name="T12" fmla="*/ 131 w 317"/>
                <a:gd name="T13" fmla="*/ 88 h 110"/>
                <a:gd name="T14" fmla="*/ 150 w 317"/>
                <a:gd name="T15" fmla="*/ 88 h 110"/>
                <a:gd name="T16" fmla="*/ 150 w 317"/>
                <a:gd name="T17" fmla="*/ 88 h 110"/>
                <a:gd name="T18" fmla="*/ 233 w 317"/>
                <a:gd name="T19" fmla="*/ 110 h 110"/>
                <a:gd name="T20" fmla="*/ 308 w 317"/>
                <a:gd name="T21" fmla="*/ 98 h 110"/>
                <a:gd name="T22" fmla="*/ 317 w 317"/>
                <a:gd name="T23" fmla="*/ 8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7" h="110">
                  <a:moveTo>
                    <a:pt x="317" y="88"/>
                  </a:moveTo>
                  <a:cubicBezTo>
                    <a:pt x="317" y="77"/>
                    <a:pt x="285" y="68"/>
                    <a:pt x="243" y="67"/>
                  </a:cubicBezTo>
                  <a:cubicBezTo>
                    <a:pt x="255" y="61"/>
                    <a:pt x="261" y="53"/>
                    <a:pt x="261" y="44"/>
                  </a:cubicBezTo>
                  <a:cubicBezTo>
                    <a:pt x="261" y="20"/>
                    <a:pt x="203" y="0"/>
                    <a:pt x="131" y="0"/>
                  </a:cubicBezTo>
                  <a:cubicBezTo>
                    <a:pt x="65" y="0"/>
                    <a:pt x="11" y="17"/>
                    <a:pt x="2" y="38"/>
                  </a:cubicBezTo>
                  <a:cubicBezTo>
                    <a:pt x="1" y="40"/>
                    <a:pt x="0" y="42"/>
                    <a:pt x="0" y="44"/>
                  </a:cubicBezTo>
                  <a:cubicBezTo>
                    <a:pt x="0" y="69"/>
                    <a:pt x="59" y="88"/>
                    <a:pt x="131" y="88"/>
                  </a:cubicBezTo>
                  <a:cubicBezTo>
                    <a:pt x="137" y="88"/>
                    <a:pt x="143" y="88"/>
                    <a:pt x="150" y="88"/>
                  </a:cubicBezTo>
                  <a:cubicBezTo>
                    <a:pt x="150" y="88"/>
                    <a:pt x="150" y="88"/>
                    <a:pt x="150" y="88"/>
                  </a:cubicBezTo>
                  <a:cubicBezTo>
                    <a:pt x="150" y="100"/>
                    <a:pt x="187" y="110"/>
                    <a:pt x="233" y="110"/>
                  </a:cubicBezTo>
                  <a:cubicBezTo>
                    <a:pt x="266" y="110"/>
                    <a:pt x="294" y="105"/>
                    <a:pt x="308" y="98"/>
                  </a:cubicBezTo>
                  <a:cubicBezTo>
                    <a:pt x="314" y="95"/>
                    <a:pt x="317" y="92"/>
                    <a:pt x="317" y="88"/>
                  </a:cubicBezTo>
                  <a:close/>
                </a:path>
              </a:pathLst>
            </a:custGeom>
            <a:solidFill>
              <a:srgbClr val="846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0ADFC08D-32BC-48E3-A099-234396ADE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863" y="2378075"/>
              <a:ext cx="339725" cy="76200"/>
            </a:xfrm>
            <a:prstGeom prst="ellipse">
              <a:avLst/>
            </a:prstGeom>
            <a:solidFill>
              <a:srgbClr val="846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6972EEE6-CAAF-4971-B1C7-7B31A5C00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650" y="2249488"/>
              <a:ext cx="163513" cy="39688"/>
            </a:xfrm>
            <a:prstGeom prst="ellipse">
              <a:avLst/>
            </a:prstGeom>
            <a:solidFill>
              <a:srgbClr val="846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A1CD58B6-F383-420B-86FB-7F040DA37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7275" y="2101850"/>
              <a:ext cx="106363" cy="30163"/>
            </a:xfrm>
            <a:prstGeom prst="ellipse">
              <a:avLst/>
            </a:prstGeom>
            <a:solidFill>
              <a:srgbClr val="8462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6EE1E70-E40C-485D-848C-E2D451448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013" y="1885950"/>
              <a:ext cx="684213" cy="227013"/>
            </a:xfrm>
            <a:prstGeom prst="ellipse">
              <a:avLst/>
            </a:prstGeom>
            <a:solidFill>
              <a:srgbClr val="49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3F60C6A-3C21-49F5-B2AD-6DB5C6F19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1331913"/>
              <a:ext cx="579438" cy="741363"/>
            </a:xfrm>
            <a:custGeom>
              <a:avLst/>
              <a:gdLst>
                <a:gd name="T0" fmla="*/ 141 w 159"/>
                <a:gd name="T1" fmla="*/ 2 h 202"/>
                <a:gd name="T2" fmla="*/ 141 w 159"/>
                <a:gd name="T3" fmla="*/ 0 h 202"/>
                <a:gd name="T4" fmla="*/ 21 w 159"/>
                <a:gd name="T5" fmla="*/ 0 h 202"/>
                <a:gd name="T6" fmla="*/ 21 w 159"/>
                <a:gd name="T7" fmla="*/ 3 h 202"/>
                <a:gd name="T8" fmla="*/ 0 w 159"/>
                <a:gd name="T9" fmla="*/ 175 h 202"/>
                <a:gd name="T10" fmla="*/ 75 w 159"/>
                <a:gd name="T11" fmla="*/ 202 h 202"/>
                <a:gd name="T12" fmla="*/ 159 w 159"/>
                <a:gd name="T13" fmla="*/ 176 h 202"/>
                <a:gd name="T14" fmla="*/ 141 w 159"/>
                <a:gd name="T15" fmla="*/ 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202">
                  <a:moveTo>
                    <a:pt x="141" y="2"/>
                  </a:moveTo>
                  <a:cubicBezTo>
                    <a:pt x="141" y="1"/>
                    <a:pt x="141" y="1"/>
                    <a:pt x="14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35" y="77"/>
                    <a:pt x="0" y="175"/>
                    <a:pt x="0" y="175"/>
                  </a:cubicBezTo>
                  <a:cubicBezTo>
                    <a:pt x="0" y="175"/>
                    <a:pt x="13" y="202"/>
                    <a:pt x="75" y="202"/>
                  </a:cubicBezTo>
                  <a:cubicBezTo>
                    <a:pt x="137" y="202"/>
                    <a:pt x="159" y="176"/>
                    <a:pt x="159" y="176"/>
                  </a:cubicBezTo>
                  <a:cubicBezTo>
                    <a:pt x="159" y="176"/>
                    <a:pt x="124" y="96"/>
                    <a:pt x="141" y="2"/>
                  </a:cubicBezTo>
                  <a:close/>
                </a:path>
              </a:pathLst>
            </a:custGeom>
            <a:solidFill>
              <a:srgbClr val="2D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F8B5033B-19D2-4E39-8D97-2FB254C19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175" y="2039938"/>
              <a:ext cx="968375" cy="323850"/>
            </a:xfrm>
            <a:prstGeom prst="ellipse">
              <a:avLst/>
            </a:prstGeom>
            <a:solidFill>
              <a:srgbClr val="49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BB5B2A3B-019F-4BEF-B91E-12DC4EB91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" y="1258888"/>
              <a:ext cx="815975" cy="1046163"/>
            </a:xfrm>
            <a:custGeom>
              <a:avLst/>
              <a:gdLst>
                <a:gd name="T0" fmla="*/ 199 w 224"/>
                <a:gd name="T1" fmla="*/ 3 h 285"/>
                <a:gd name="T2" fmla="*/ 200 w 224"/>
                <a:gd name="T3" fmla="*/ 0 h 285"/>
                <a:gd name="T4" fmla="*/ 30 w 224"/>
                <a:gd name="T5" fmla="*/ 0 h 285"/>
                <a:gd name="T6" fmla="*/ 31 w 224"/>
                <a:gd name="T7" fmla="*/ 4 h 285"/>
                <a:gd name="T8" fmla="*/ 0 w 224"/>
                <a:gd name="T9" fmla="*/ 247 h 285"/>
                <a:gd name="T10" fmla="*/ 107 w 224"/>
                <a:gd name="T11" fmla="*/ 285 h 285"/>
                <a:gd name="T12" fmla="*/ 224 w 224"/>
                <a:gd name="T13" fmla="*/ 248 h 285"/>
                <a:gd name="T14" fmla="*/ 199 w 224"/>
                <a:gd name="T15" fmla="*/ 3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4" h="285">
                  <a:moveTo>
                    <a:pt x="199" y="3"/>
                  </a:moveTo>
                  <a:cubicBezTo>
                    <a:pt x="199" y="2"/>
                    <a:pt x="200" y="1"/>
                    <a:pt x="20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1"/>
                    <a:pt x="30" y="3"/>
                    <a:pt x="31" y="4"/>
                  </a:cubicBezTo>
                  <a:cubicBezTo>
                    <a:pt x="49" y="108"/>
                    <a:pt x="0" y="247"/>
                    <a:pt x="0" y="247"/>
                  </a:cubicBezTo>
                  <a:cubicBezTo>
                    <a:pt x="0" y="247"/>
                    <a:pt x="19" y="285"/>
                    <a:pt x="107" y="285"/>
                  </a:cubicBezTo>
                  <a:cubicBezTo>
                    <a:pt x="194" y="285"/>
                    <a:pt x="224" y="248"/>
                    <a:pt x="224" y="248"/>
                  </a:cubicBezTo>
                  <a:cubicBezTo>
                    <a:pt x="224" y="248"/>
                    <a:pt x="176" y="136"/>
                    <a:pt x="199" y="3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4BDB4745-774A-423D-A9DE-5AD2B7636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8" y="300038"/>
              <a:ext cx="1057275" cy="903288"/>
            </a:xfrm>
            <a:custGeom>
              <a:avLst/>
              <a:gdLst>
                <a:gd name="T0" fmla="*/ 289 w 290"/>
                <a:gd name="T1" fmla="*/ 180 h 246"/>
                <a:gd name="T2" fmla="*/ 280 w 290"/>
                <a:gd name="T3" fmla="*/ 166 h 246"/>
                <a:gd name="T4" fmla="*/ 290 w 290"/>
                <a:gd name="T5" fmla="*/ 150 h 246"/>
                <a:gd name="T6" fmla="*/ 283 w 290"/>
                <a:gd name="T7" fmla="*/ 135 h 246"/>
                <a:gd name="T8" fmla="*/ 235 w 290"/>
                <a:gd name="T9" fmla="*/ 88 h 246"/>
                <a:gd name="T10" fmla="*/ 242 w 290"/>
                <a:gd name="T11" fmla="*/ 69 h 246"/>
                <a:gd name="T12" fmla="*/ 213 w 290"/>
                <a:gd name="T13" fmla="*/ 40 h 246"/>
                <a:gd name="T14" fmla="*/ 200 w 290"/>
                <a:gd name="T15" fmla="*/ 43 h 246"/>
                <a:gd name="T16" fmla="*/ 200 w 290"/>
                <a:gd name="T17" fmla="*/ 42 h 246"/>
                <a:gd name="T18" fmla="*/ 180 w 290"/>
                <a:gd name="T19" fmla="*/ 22 h 246"/>
                <a:gd name="T20" fmla="*/ 172 w 290"/>
                <a:gd name="T21" fmla="*/ 23 h 246"/>
                <a:gd name="T22" fmla="*/ 152 w 290"/>
                <a:gd name="T23" fmla="*/ 18 h 246"/>
                <a:gd name="T24" fmla="*/ 129 w 290"/>
                <a:gd name="T25" fmla="*/ 26 h 246"/>
                <a:gd name="T26" fmla="*/ 110 w 290"/>
                <a:gd name="T27" fmla="*/ 16 h 246"/>
                <a:gd name="T28" fmla="*/ 106 w 290"/>
                <a:gd name="T29" fmla="*/ 16 h 246"/>
                <a:gd name="T30" fmla="*/ 88 w 290"/>
                <a:gd name="T31" fmla="*/ 0 h 246"/>
                <a:gd name="T32" fmla="*/ 70 w 290"/>
                <a:gd name="T33" fmla="*/ 18 h 246"/>
                <a:gd name="T34" fmla="*/ 70 w 290"/>
                <a:gd name="T35" fmla="*/ 18 h 246"/>
                <a:gd name="T36" fmla="*/ 58 w 290"/>
                <a:gd name="T37" fmla="*/ 26 h 246"/>
                <a:gd name="T38" fmla="*/ 48 w 290"/>
                <a:gd name="T39" fmla="*/ 23 h 246"/>
                <a:gd name="T40" fmla="*/ 30 w 290"/>
                <a:gd name="T41" fmla="*/ 36 h 246"/>
                <a:gd name="T42" fmla="*/ 28 w 290"/>
                <a:gd name="T43" fmla="*/ 36 h 246"/>
                <a:gd name="T44" fmla="*/ 0 w 290"/>
                <a:gd name="T45" fmla="*/ 50 h 246"/>
                <a:gd name="T46" fmla="*/ 28 w 290"/>
                <a:gd name="T47" fmla="*/ 64 h 246"/>
                <a:gd name="T48" fmla="*/ 45 w 290"/>
                <a:gd name="T49" fmla="*/ 60 h 246"/>
                <a:gd name="T50" fmla="*/ 48 w 290"/>
                <a:gd name="T51" fmla="*/ 61 h 246"/>
                <a:gd name="T52" fmla="*/ 61 w 290"/>
                <a:gd name="T53" fmla="*/ 56 h 246"/>
                <a:gd name="T54" fmla="*/ 75 w 290"/>
                <a:gd name="T55" fmla="*/ 62 h 246"/>
                <a:gd name="T56" fmla="*/ 94 w 290"/>
                <a:gd name="T57" fmla="*/ 52 h 246"/>
                <a:gd name="T58" fmla="*/ 110 w 290"/>
                <a:gd name="T59" fmla="*/ 60 h 246"/>
                <a:gd name="T60" fmla="*/ 116 w 290"/>
                <a:gd name="T61" fmla="*/ 59 h 246"/>
                <a:gd name="T62" fmla="*/ 149 w 290"/>
                <a:gd name="T63" fmla="*/ 92 h 246"/>
                <a:gd name="T64" fmla="*/ 182 w 290"/>
                <a:gd name="T65" fmla="*/ 122 h 246"/>
                <a:gd name="T66" fmla="*/ 186 w 290"/>
                <a:gd name="T67" fmla="*/ 121 h 246"/>
                <a:gd name="T68" fmla="*/ 183 w 290"/>
                <a:gd name="T69" fmla="*/ 138 h 246"/>
                <a:gd name="T70" fmla="*/ 233 w 290"/>
                <a:gd name="T71" fmla="*/ 188 h 246"/>
                <a:gd name="T72" fmla="*/ 242 w 290"/>
                <a:gd name="T73" fmla="*/ 187 h 246"/>
                <a:gd name="T74" fmla="*/ 241 w 290"/>
                <a:gd name="T75" fmla="*/ 192 h 246"/>
                <a:gd name="T76" fmla="*/ 245 w 290"/>
                <a:gd name="T77" fmla="*/ 202 h 246"/>
                <a:gd name="T78" fmla="*/ 237 w 290"/>
                <a:gd name="T79" fmla="*/ 217 h 246"/>
                <a:gd name="T80" fmla="*/ 251 w 290"/>
                <a:gd name="T81" fmla="*/ 234 h 246"/>
                <a:gd name="T82" fmla="*/ 249 w 290"/>
                <a:gd name="T83" fmla="*/ 239 h 246"/>
                <a:gd name="T84" fmla="*/ 256 w 290"/>
                <a:gd name="T85" fmla="*/ 246 h 246"/>
                <a:gd name="T86" fmla="*/ 263 w 290"/>
                <a:gd name="T87" fmla="*/ 239 h 246"/>
                <a:gd name="T88" fmla="*/ 261 w 290"/>
                <a:gd name="T89" fmla="*/ 234 h 246"/>
                <a:gd name="T90" fmla="*/ 273 w 290"/>
                <a:gd name="T91" fmla="*/ 218 h 246"/>
                <a:gd name="T92" fmla="*/ 285 w 290"/>
                <a:gd name="T93" fmla="*/ 201 h 246"/>
                <a:gd name="T94" fmla="*/ 283 w 290"/>
                <a:gd name="T95" fmla="*/ 192 h 246"/>
                <a:gd name="T96" fmla="*/ 289 w 290"/>
                <a:gd name="T97" fmla="*/ 18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0" h="246">
                  <a:moveTo>
                    <a:pt x="289" y="180"/>
                  </a:moveTo>
                  <a:cubicBezTo>
                    <a:pt x="289" y="174"/>
                    <a:pt x="286" y="169"/>
                    <a:pt x="280" y="166"/>
                  </a:cubicBezTo>
                  <a:cubicBezTo>
                    <a:pt x="286" y="163"/>
                    <a:pt x="290" y="157"/>
                    <a:pt x="290" y="150"/>
                  </a:cubicBezTo>
                  <a:cubicBezTo>
                    <a:pt x="290" y="144"/>
                    <a:pt x="287" y="138"/>
                    <a:pt x="283" y="135"/>
                  </a:cubicBezTo>
                  <a:cubicBezTo>
                    <a:pt x="282" y="109"/>
                    <a:pt x="261" y="89"/>
                    <a:pt x="235" y="88"/>
                  </a:cubicBezTo>
                  <a:cubicBezTo>
                    <a:pt x="239" y="83"/>
                    <a:pt x="242" y="76"/>
                    <a:pt x="242" y="69"/>
                  </a:cubicBezTo>
                  <a:cubicBezTo>
                    <a:pt x="242" y="53"/>
                    <a:pt x="229" y="40"/>
                    <a:pt x="213" y="40"/>
                  </a:cubicBezTo>
                  <a:cubicBezTo>
                    <a:pt x="208" y="40"/>
                    <a:pt x="204" y="41"/>
                    <a:pt x="200" y="43"/>
                  </a:cubicBezTo>
                  <a:cubicBezTo>
                    <a:pt x="200" y="42"/>
                    <a:pt x="200" y="42"/>
                    <a:pt x="200" y="42"/>
                  </a:cubicBezTo>
                  <a:cubicBezTo>
                    <a:pt x="200" y="31"/>
                    <a:pt x="191" y="22"/>
                    <a:pt x="180" y="22"/>
                  </a:cubicBezTo>
                  <a:cubicBezTo>
                    <a:pt x="177" y="22"/>
                    <a:pt x="175" y="22"/>
                    <a:pt x="172" y="23"/>
                  </a:cubicBezTo>
                  <a:cubicBezTo>
                    <a:pt x="166" y="20"/>
                    <a:pt x="160" y="18"/>
                    <a:pt x="152" y="18"/>
                  </a:cubicBezTo>
                  <a:cubicBezTo>
                    <a:pt x="143" y="18"/>
                    <a:pt x="135" y="21"/>
                    <a:pt x="129" y="26"/>
                  </a:cubicBezTo>
                  <a:cubicBezTo>
                    <a:pt x="125" y="20"/>
                    <a:pt x="118" y="16"/>
                    <a:pt x="110" y="16"/>
                  </a:cubicBezTo>
                  <a:cubicBezTo>
                    <a:pt x="109" y="16"/>
                    <a:pt x="107" y="16"/>
                    <a:pt x="106" y="16"/>
                  </a:cubicBezTo>
                  <a:cubicBezTo>
                    <a:pt x="105" y="7"/>
                    <a:pt x="98" y="0"/>
                    <a:pt x="88" y="0"/>
                  </a:cubicBezTo>
                  <a:cubicBezTo>
                    <a:pt x="78" y="0"/>
                    <a:pt x="70" y="8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66" y="19"/>
                    <a:pt x="61" y="22"/>
                    <a:pt x="58" y="26"/>
                  </a:cubicBezTo>
                  <a:cubicBezTo>
                    <a:pt x="55" y="24"/>
                    <a:pt x="52" y="23"/>
                    <a:pt x="48" y="23"/>
                  </a:cubicBezTo>
                  <a:cubicBezTo>
                    <a:pt x="40" y="23"/>
                    <a:pt x="33" y="28"/>
                    <a:pt x="30" y="36"/>
                  </a:cubicBezTo>
                  <a:cubicBezTo>
                    <a:pt x="29" y="36"/>
                    <a:pt x="29" y="36"/>
                    <a:pt x="28" y="36"/>
                  </a:cubicBezTo>
                  <a:cubicBezTo>
                    <a:pt x="13" y="36"/>
                    <a:pt x="0" y="42"/>
                    <a:pt x="0" y="50"/>
                  </a:cubicBezTo>
                  <a:cubicBezTo>
                    <a:pt x="0" y="57"/>
                    <a:pt x="13" y="64"/>
                    <a:pt x="28" y="64"/>
                  </a:cubicBezTo>
                  <a:cubicBezTo>
                    <a:pt x="35" y="64"/>
                    <a:pt x="41" y="62"/>
                    <a:pt x="45" y="60"/>
                  </a:cubicBezTo>
                  <a:cubicBezTo>
                    <a:pt x="46" y="61"/>
                    <a:pt x="47" y="61"/>
                    <a:pt x="48" y="61"/>
                  </a:cubicBezTo>
                  <a:cubicBezTo>
                    <a:pt x="53" y="61"/>
                    <a:pt x="57" y="59"/>
                    <a:pt x="61" y="56"/>
                  </a:cubicBezTo>
                  <a:cubicBezTo>
                    <a:pt x="64" y="60"/>
                    <a:pt x="70" y="62"/>
                    <a:pt x="75" y="62"/>
                  </a:cubicBezTo>
                  <a:cubicBezTo>
                    <a:pt x="83" y="62"/>
                    <a:pt x="90" y="58"/>
                    <a:pt x="94" y="52"/>
                  </a:cubicBezTo>
                  <a:cubicBezTo>
                    <a:pt x="98" y="57"/>
                    <a:pt x="104" y="60"/>
                    <a:pt x="110" y="60"/>
                  </a:cubicBezTo>
                  <a:cubicBezTo>
                    <a:pt x="112" y="60"/>
                    <a:pt x="114" y="59"/>
                    <a:pt x="116" y="59"/>
                  </a:cubicBezTo>
                  <a:cubicBezTo>
                    <a:pt x="118" y="76"/>
                    <a:pt x="132" y="90"/>
                    <a:pt x="149" y="92"/>
                  </a:cubicBezTo>
                  <a:cubicBezTo>
                    <a:pt x="151" y="108"/>
                    <a:pt x="165" y="122"/>
                    <a:pt x="182" y="122"/>
                  </a:cubicBezTo>
                  <a:cubicBezTo>
                    <a:pt x="183" y="122"/>
                    <a:pt x="185" y="122"/>
                    <a:pt x="186" y="121"/>
                  </a:cubicBezTo>
                  <a:cubicBezTo>
                    <a:pt x="184" y="127"/>
                    <a:pt x="183" y="132"/>
                    <a:pt x="183" y="138"/>
                  </a:cubicBezTo>
                  <a:cubicBezTo>
                    <a:pt x="183" y="165"/>
                    <a:pt x="206" y="188"/>
                    <a:pt x="233" y="188"/>
                  </a:cubicBezTo>
                  <a:cubicBezTo>
                    <a:pt x="236" y="188"/>
                    <a:pt x="239" y="187"/>
                    <a:pt x="242" y="187"/>
                  </a:cubicBezTo>
                  <a:cubicBezTo>
                    <a:pt x="242" y="188"/>
                    <a:pt x="241" y="190"/>
                    <a:pt x="241" y="192"/>
                  </a:cubicBezTo>
                  <a:cubicBezTo>
                    <a:pt x="241" y="196"/>
                    <a:pt x="243" y="199"/>
                    <a:pt x="245" y="202"/>
                  </a:cubicBezTo>
                  <a:cubicBezTo>
                    <a:pt x="240" y="205"/>
                    <a:pt x="237" y="210"/>
                    <a:pt x="237" y="217"/>
                  </a:cubicBezTo>
                  <a:cubicBezTo>
                    <a:pt x="237" y="225"/>
                    <a:pt x="243" y="232"/>
                    <a:pt x="251" y="234"/>
                  </a:cubicBezTo>
                  <a:cubicBezTo>
                    <a:pt x="250" y="235"/>
                    <a:pt x="249" y="237"/>
                    <a:pt x="249" y="239"/>
                  </a:cubicBezTo>
                  <a:cubicBezTo>
                    <a:pt x="249" y="243"/>
                    <a:pt x="252" y="246"/>
                    <a:pt x="256" y="246"/>
                  </a:cubicBezTo>
                  <a:cubicBezTo>
                    <a:pt x="260" y="246"/>
                    <a:pt x="263" y="243"/>
                    <a:pt x="263" y="239"/>
                  </a:cubicBezTo>
                  <a:cubicBezTo>
                    <a:pt x="263" y="237"/>
                    <a:pt x="262" y="235"/>
                    <a:pt x="261" y="234"/>
                  </a:cubicBezTo>
                  <a:cubicBezTo>
                    <a:pt x="268" y="231"/>
                    <a:pt x="273" y="225"/>
                    <a:pt x="273" y="218"/>
                  </a:cubicBezTo>
                  <a:cubicBezTo>
                    <a:pt x="280" y="215"/>
                    <a:pt x="285" y="209"/>
                    <a:pt x="285" y="201"/>
                  </a:cubicBezTo>
                  <a:cubicBezTo>
                    <a:pt x="285" y="197"/>
                    <a:pt x="284" y="195"/>
                    <a:pt x="283" y="192"/>
                  </a:cubicBezTo>
                  <a:cubicBezTo>
                    <a:pt x="287" y="189"/>
                    <a:pt x="289" y="185"/>
                    <a:pt x="289" y="180"/>
                  </a:cubicBez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AE53E5F-C2F4-44A6-A99B-E679C335E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13" y="685800"/>
              <a:ext cx="998538" cy="536575"/>
            </a:xfrm>
            <a:custGeom>
              <a:avLst/>
              <a:gdLst>
                <a:gd name="T0" fmla="*/ 251 w 274"/>
                <a:gd name="T1" fmla="*/ 68 h 146"/>
                <a:gd name="T2" fmla="*/ 248 w 274"/>
                <a:gd name="T3" fmla="*/ 68 h 146"/>
                <a:gd name="T4" fmla="*/ 214 w 274"/>
                <a:gd name="T5" fmla="*/ 36 h 146"/>
                <a:gd name="T6" fmla="*/ 193 w 274"/>
                <a:gd name="T7" fmla="*/ 43 h 146"/>
                <a:gd name="T8" fmla="*/ 170 w 274"/>
                <a:gd name="T9" fmla="*/ 34 h 146"/>
                <a:gd name="T10" fmla="*/ 161 w 274"/>
                <a:gd name="T11" fmla="*/ 35 h 146"/>
                <a:gd name="T12" fmla="*/ 130 w 274"/>
                <a:gd name="T13" fmla="*/ 5 h 146"/>
                <a:gd name="T14" fmla="*/ 106 w 274"/>
                <a:gd name="T15" fmla="*/ 17 h 146"/>
                <a:gd name="T16" fmla="*/ 73 w 274"/>
                <a:gd name="T17" fmla="*/ 0 h 146"/>
                <a:gd name="T18" fmla="*/ 34 w 274"/>
                <a:gd name="T19" fmla="*/ 39 h 146"/>
                <a:gd name="T20" fmla="*/ 37 w 274"/>
                <a:gd name="T21" fmla="*/ 53 h 146"/>
                <a:gd name="T22" fmla="*/ 23 w 274"/>
                <a:gd name="T23" fmla="*/ 49 h 146"/>
                <a:gd name="T24" fmla="*/ 0 w 274"/>
                <a:gd name="T25" fmla="*/ 72 h 146"/>
                <a:gd name="T26" fmla="*/ 23 w 274"/>
                <a:gd name="T27" fmla="*/ 95 h 146"/>
                <a:gd name="T28" fmla="*/ 37 w 274"/>
                <a:gd name="T29" fmla="*/ 90 h 146"/>
                <a:gd name="T30" fmla="*/ 63 w 274"/>
                <a:gd name="T31" fmla="*/ 113 h 146"/>
                <a:gd name="T32" fmla="*/ 83 w 274"/>
                <a:gd name="T33" fmla="*/ 125 h 146"/>
                <a:gd name="T34" fmla="*/ 95 w 274"/>
                <a:gd name="T35" fmla="*/ 121 h 146"/>
                <a:gd name="T36" fmla="*/ 137 w 274"/>
                <a:gd name="T37" fmla="*/ 146 h 146"/>
                <a:gd name="T38" fmla="*/ 183 w 274"/>
                <a:gd name="T39" fmla="*/ 114 h 146"/>
                <a:gd name="T40" fmla="*/ 186 w 274"/>
                <a:gd name="T41" fmla="*/ 115 h 146"/>
                <a:gd name="T42" fmla="*/ 205 w 274"/>
                <a:gd name="T43" fmla="*/ 102 h 146"/>
                <a:gd name="T44" fmla="*/ 214 w 274"/>
                <a:gd name="T45" fmla="*/ 104 h 146"/>
                <a:gd name="T46" fmla="*/ 230 w 274"/>
                <a:gd name="T47" fmla="*/ 100 h 146"/>
                <a:gd name="T48" fmla="*/ 251 w 274"/>
                <a:gd name="T49" fmla="*/ 114 h 146"/>
                <a:gd name="T50" fmla="*/ 274 w 274"/>
                <a:gd name="T51" fmla="*/ 91 h 146"/>
                <a:gd name="T52" fmla="*/ 251 w 274"/>
                <a:gd name="T53" fmla="*/ 6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4" h="146">
                  <a:moveTo>
                    <a:pt x="251" y="68"/>
                  </a:moveTo>
                  <a:cubicBezTo>
                    <a:pt x="250" y="68"/>
                    <a:pt x="249" y="68"/>
                    <a:pt x="248" y="68"/>
                  </a:cubicBezTo>
                  <a:cubicBezTo>
                    <a:pt x="247" y="50"/>
                    <a:pt x="232" y="36"/>
                    <a:pt x="214" y="36"/>
                  </a:cubicBezTo>
                  <a:cubicBezTo>
                    <a:pt x="206" y="36"/>
                    <a:pt x="199" y="39"/>
                    <a:pt x="193" y="43"/>
                  </a:cubicBezTo>
                  <a:cubicBezTo>
                    <a:pt x="187" y="37"/>
                    <a:pt x="179" y="34"/>
                    <a:pt x="170" y="34"/>
                  </a:cubicBezTo>
                  <a:cubicBezTo>
                    <a:pt x="167" y="34"/>
                    <a:pt x="164" y="34"/>
                    <a:pt x="161" y="35"/>
                  </a:cubicBezTo>
                  <a:cubicBezTo>
                    <a:pt x="161" y="18"/>
                    <a:pt x="147" y="5"/>
                    <a:pt x="130" y="5"/>
                  </a:cubicBezTo>
                  <a:cubicBezTo>
                    <a:pt x="120" y="5"/>
                    <a:pt x="111" y="10"/>
                    <a:pt x="106" y="17"/>
                  </a:cubicBezTo>
                  <a:cubicBezTo>
                    <a:pt x="99" y="7"/>
                    <a:pt x="87" y="0"/>
                    <a:pt x="73" y="0"/>
                  </a:cubicBezTo>
                  <a:cubicBezTo>
                    <a:pt x="52" y="0"/>
                    <a:pt x="34" y="17"/>
                    <a:pt x="34" y="39"/>
                  </a:cubicBezTo>
                  <a:cubicBezTo>
                    <a:pt x="34" y="44"/>
                    <a:pt x="35" y="49"/>
                    <a:pt x="37" y="53"/>
                  </a:cubicBezTo>
                  <a:cubicBezTo>
                    <a:pt x="33" y="50"/>
                    <a:pt x="29" y="49"/>
                    <a:pt x="23" y="49"/>
                  </a:cubicBezTo>
                  <a:cubicBezTo>
                    <a:pt x="11" y="49"/>
                    <a:pt x="0" y="59"/>
                    <a:pt x="0" y="72"/>
                  </a:cubicBezTo>
                  <a:cubicBezTo>
                    <a:pt x="0" y="84"/>
                    <a:pt x="11" y="95"/>
                    <a:pt x="23" y="95"/>
                  </a:cubicBezTo>
                  <a:cubicBezTo>
                    <a:pt x="28" y="95"/>
                    <a:pt x="33" y="93"/>
                    <a:pt x="37" y="90"/>
                  </a:cubicBezTo>
                  <a:cubicBezTo>
                    <a:pt x="41" y="102"/>
                    <a:pt x="51" y="111"/>
                    <a:pt x="63" y="113"/>
                  </a:cubicBezTo>
                  <a:cubicBezTo>
                    <a:pt x="67" y="120"/>
                    <a:pt x="75" y="125"/>
                    <a:pt x="83" y="125"/>
                  </a:cubicBezTo>
                  <a:cubicBezTo>
                    <a:pt x="88" y="125"/>
                    <a:pt x="92" y="123"/>
                    <a:pt x="95" y="121"/>
                  </a:cubicBezTo>
                  <a:cubicBezTo>
                    <a:pt x="104" y="136"/>
                    <a:pt x="119" y="146"/>
                    <a:pt x="137" y="146"/>
                  </a:cubicBezTo>
                  <a:cubicBezTo>
                    <a:pt x="158" y="146"/>
                    <a:pt x="176" y="133"/>
                    <a:pt x="183" y="114"/>
                  </a:cubicBezTo>
                  <a:cubicBezTo>
                    <a:pt x="184" y="115"/>
                    <a:pt x="185" y="115"/>
                    <a:pt x="186" y="115"/>
                  </a:cubicBezTo>
                  <a:cubicBezTo>
                    <a:pt x="195" y="115"/>
                    <a:pt x="202" y="110"/>
                    <a:pt x="205" y="102"/>
                  </a:cubicBezTo>
                  <a:cubicBezTo>
                    <a:pt x="208" y="103"/>
                    <a:pt x="211" y="104"/>
                    <a:pt x="214" y="104"/>
                  </a:cubicBezTo>
                  <a:cubicBezTo>
                    <a:pt x="220" y="104"/>
                    <a:pt x="225" y="102"/>
                    <a:pt x="230" y="100"/>
                  </a:cubicBezTo>
                  <a:cubicBezTo>
                    <a:pt x="234" y="108"/>
                    <a:pt x="242" y="114"/>
                    <a:pt x="251" y="114"/>
                  </a:cubicBezTo>
                  <a:cubicBezTo>
                    <a:pt x="264" y="114"/>
                    <a:pt x="274" y="103"/>
                    <a:pt x="274" y="91"/>
                  </a:cubicBezTo>
                  <a:cubicBezTo>
                    <a:pt x="274" y="78"/>
                    <a:pt x="264" y="68"/>
                    <a:pt x="251" y="68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C1DCF3AD-C9C5-4DD5-8EA9-B2A51548A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428625"/>
              <a:ext cx="666750" cy="131763"/>
            </a:xfrm>
            <a:custGeom>
              <a:avLst/>
              <a:gdLst>
                <a:gd name="T0" fmla="*/ 96 w 183"/>
                <a:gd name="T1" fmla="*/ 6 h 36"/>
                <a:gd name="T2" fmla="*/ 88 w 183"/>
                <a:gd name="T3" fmla="*/ 17 h 36"/>
                <a:gd name="T4" fmla="*/ 0 w 183"/>
                <a:gd name="T5" fmla="*/ 25 h 36"/>
                <a:gd name="T6" fmla="*/ 53 w 183"/>
                <a:gd name="T7" fmla="*/ 25 h 36"/>
                <a:gd name="T8" fmla="*/ 79 w 183"/>
                <a:gd name="T9" fmla="*/ 35 h 36"/>
                <a:gd name="T10" fmla="*/ 100 w 183"/>
                <a:gd name="T11" fmla="*/ 20 h 36"/>
                <a:gd name="T12" fmla="*/ 119 w 183"/>
                <a:gd name="T13" fmla="*/ 30 h 36"/>
                <a:gd name="T14" fmla="*/ 146 w 183"/>
                <a:gd name="T15" fmla="*/ 31 h 36"/>
                <a:gd name="T16" fmla="*/ 170 w 183"/>
                <a:gd name="T17" fmla="*/ 22 h 36"/>
                <a:gd name="T18" fmla="*/ 142 w 183"/>
                <a:gd name="T19" fmla="*/ 10 h 36"/>
                <a:gd name="T20" fmla="*/ 96 w 183"/>
                <a:gd name="T21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36">
                  <a:moveTo>
                    <a:pt x="96" y="6"/>
                  </a:moveTo>
                  <a:cubicBezTo>
                    <a:pt x="84" y="4"/>
                    <a:pt x="72" y="9"/>
                    <a:pt x="88" y="17"/>
                  </a:cubicBezTo>
                  <a:cubicBezTo>
                    <a:pt x="74" y="26"/>
                    <a:pt x="0" y="0"/>
                    <a:pt x="0" y="25"/>
                  </a:cubicBezTo>
                  <a:cubicBezTo>
                    <a:pt x="16" y="31"/>
                    <a:pt x="36" y="20"/>
                    <a:pt x="53" y="25"/>
                  </a:cubicBezTo>
                  <a:cubicBezTo>
                    <a:pt x="63" y="29"/>
                    <a:pt x="66" y="36"/>
                    <a:pt x="79" y="35"/>
                  </a:cubicBezTo>
                  <a:cubicBezTo>
                    <a:pt x="88" y="34"/>
                    <a:pt x="101" y="32"/>
                    <a:pt x="100" y="20"/>
                  </a:cubicBezTo>
                  <a:cubicBezTo>
                    <a:pt x="110" y="18"/>
                    <a:pt x="111" y="27"/>
                    <a:pt x="119" y="30"/>
                  </a:cubicBezTo>
                  <a:cubicBezTo>
                    <a:pt x="128" y="35"/>
                    <a:pt x="137" y="34"/>
                    <a:pt x="146" y="31"/>
                  </a:cubicBezTo>
                  <a:cubicBezTo>
                    <a:pt x="149" y="30"/>
                    <a:pt x="168" y="24"/>
                    <a:pt x="170" y="22"/>
                  </a:cubicBezTo>
                  <a:cubicBezTo>
                    <a:pt x="183" y="7"/>
                    <a:pt x="149" y="9"/>
                    <a:pt x="142" y="10"/>
                  </a:cubicBezTo>
                  <a:cubicBezTo>
                    <a:pt x="124" y="13"/>
                    <a:pt x="114" y="9"/>
                    <a:pt x="96" y="6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5354280B-E001-4516-BBE6-BD82C064F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813" y="6350"/>
              <a:ext cx="1322388" cy="1281113"/>
            </a:xfrm>
            <a:custGeom>
              <a:avLst/>
              <a:gdLst>
                <a:gd name="T0" fmla="*/ 351 w 363"/>
                <a:gd name="T1" fmla="*/ 270 h 349"/>
                <a:gd name="T2" fmla="*/ 344 w 363"/>
                <a:gd name="T3" fmla="*/ 228 h 349"/>
                <a:gd name="T4" fmla="*/ 361 w 363"/>
                <a:gd name="T5" fmla="*/ 178 h 349"/>
                <a:gd name="T6" fmla="*/ 290 w 363"/>
                <a:gd name="T7" fmla="*/ 93 h 349"/>
                <a:gd name="T8" fmla="*/ 254 w 363"/>
                <a:gd name="T9" fmla="*/ 67 h 349"/>
                <a:gd name="T10" fmla="*/ 173 w 363"/>
                <a:gd name="T11" fmla="*/ 30 h 349"/>
                <a:gd name="T12" fmla="*/ 0 w 363"/>
                <a:gd name="T13" fmla="*/ 0 h 349"/>
                <a:gd name="T14" fmla="*/ 138 w 363"/>
                <a:gd name="T15" fmla="*/ 35 h 349"/>
                <a:gd name="T16" fmla="*/ 130 w 363"/>
                <a:gd name="T17" fmla="*/ 48 h 349"/>
                <a:gd name="T18" fmla="*/ 155 w 363"/>
                <a:gd name="T19" fmla="*/ 55 h 349"/>
                <a:gd name="T20" fmla="*/ 218 w 363"/>
                <a:gd name="T21" fmla="*/ 74 h 349"/>
                <a:gd name="T22" fmla="*/ 215 w 363"/>
                <a:gd name="T23" fmla="*/ 99 h 349"/>
                <a:gd name="T24" fmla="*/ 233 w 363"/>
                <a:gd name="T25" fmla="*/ 120 h 349"/>
                <a:gd name="T26" fmla="*/ 250 w 363"/>
                <a:gd name="T27" fmla="*/ 140 h 349"/>
                <a:gd name="T28" fmla="*/ 278 w 363"/>
                <a:gd name="T29" fmla="*/ 162 h 349"/>
                <a:gd name="T30" fmla="*/ 304 w 363"/>
                <a:gd name="T31" fmla="*/ 215 h 349"/>
                <a:gd name="T32" fmla="*/ 268 w 363"/>
                <a:gd name="T33" fmla="*/ 262 h 349"/>
                <a:gd name="T34" fmla="*/ 298 w 363"/>
                <a:gd name="T35" fmla="*/ 282 h 349"/>
                <a:gd name="T36" fmla="*/ 281 w 363"/>
                <a:gd name="T37" fmla="*/ 310 h 349"/>
                <a:gd name="T38" fmla="*/ 293 w 363"/>
                <a:gd name="T39" fmla="*/ 324 h 349"/>
                <a:gd name="T40" fmla="*/ 300 w 363"/>
                <a:gd name="T41" fmla="*/ 342 h 349"/>
                <a:gd name="T42" fmla="*/ 320 w 363"/>
                <a:gd name="T43" fmla="*/ 327 h 349"/>
                <a:gd name="T44" fmla="*/ 351 w 363"/>
                <a:gd name="T45" fmla="*/ 27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3" h="349">
                  <a:moveTo>
                    <a:pt x="351" y="270"/>
                  </a:moveTo>
                  <a:cubicBezTo>
                    <a:pt x="343" y="253"/>
                    <a:pt x="336" y="247"/>
                    <a:pt x="344" y="228"/>
                  </a:cubicBezTo>
                  <a:cubicBezTo>
                    <a:pt x="352" y="211"/>
                    <a:pt x="363" y="199"/>
                    <a:pt x="361" y="178"/>
                  </a:cubicBezTo>
                  <a:cubicBezTo>
                    <a:pt x="358" y="132"/>
                    <a:pt x="327" y="110"/>
                    <a:pt x="290" y="93"/>
                  </a:cubicBezTo>
                  <a:cubicBezTo>
                    <a:pt x="276" y="87"/>
                    <a:pt x="267" y="76"/>
                    <a:pt x="254" y="67"/>
                  </a:cubicBezTo>
                  <a:cubicBezTo>
                    <a:pt x="230" y="49"/>
                    <a:pt x="202" y="37"/>
                    <a:pt x="173" y="30"/>
                  </a:cubicBezTo>
                  <a:cubicBezTo>
                    <a:pt x="118" y="17"/>
                    <a:pt x="57" y="5"/>
                    <a:pt x="0" y="0"/>
                  </a:cubicBezTo>
                  <a:cubicBezTo>
                    <a:pt x="23" y="8"/>
                    <a:pt x="133" y="12"/>
                    <a:pt x="138" y="35"/>
                  </a:cubicBezTo>
                  <a:cubicBezTo>
                    <a:pt x="139" y="41"/>
                    <a:pt x="129" y="44"/>
                    <a:pt x="130" y="48"/>
                  </a:cubicBezTo>
                  <a:cubicBezTo>
                    <a:pt x="133" y="54"/>
                    <a:pt x="150" y="54"/>
                    <a:pt x="155" y="55"/>
                  </a:cubicBezTo>
                  <a:cubicBezTo>
                    <a:pt x="175" y="57"/>
                    <a:pt x="203" y="58"/>
                    <a:pt x="218" y="74"/>
                  </a:cubicBezTo>
                  <a:cubicBezTo>
                    <a:pt x="230" y="87"/>
                    <a:pt x="219" y="86"/>
                    <a:pt x="215" y="99"/>
                  </a:cubicBezTo>
                  <a:cubicBezTo>
                    <a:pt x="211" y="114"/>
                    <a:pt x="219" y="114"/>
                    <a:pt x="233" y="120"/>
                  </a:cubicBezTo>
                  <a:cubicBezTo>
                    <a:pt x="248" y="127"/>
                    <a:pt x="244" y="128"/>
                    <a:pt x="250" y="140"/>
                  </a:cubicBezTo>
                  <a:cubicBezTo>
                    <a:pt x="257" y="153"/>
                    <a:pt x="265" y="155"/>
                    <a:pt x="278" y="162"/>
                  </a:cubicBezTo>
                  <a:cubicBezTo>
                    <a:pt x="295" y="172"/>
                    <a:pt x="329" y="199"/>
                    <a:pt x="304" y="215"/>
                  </a:cubicBezTo>
                  <a:cubicBezTo>
                    <a:pt x="290" y="224"/>
                    <a:pt x="246" y="235"/>
                    <a:pt x="268" y="262"/>
                  </a:cubicBezTo>
                  <a:cubicBezTo>
                    <a:pt x="275" y="270"/>
                    <a:pt x="295" y="270"/>
                    <a:pt x="298" y="282"/>
                  </a:cubicBezTo>
                  <a:cubicBezTo>
                    <a:pt x="301" y="294"/>
                    <a:pt x="281" y="299"/>
                    <a:pt x="281" y="310"/>
                  </a:cubicBezTo>
                  <a:cubicBezTo>
                    <a:pt x="282" y="317"/>
                    <a:pt x="290" y="319"/>
                    <a:pt x="293" y="324"/>
                  </a:cubicBezTo>
                  <a:cubicBezTo>
                    <a:pt x="294" y="327"/>
                    <a:pt x="299" y="341"/>
                    <a:pt x="300" y="342"/>
                  </a:cubicBezTo>
                  <a:cubicBezTo>
                    <a:pt x="310" y="349"/>
                    <a:pt x="313" y="335"/>
                    <a:pt x="320" y="327"/>
                  </a:cubicBezTo>
                  <a:cubicBezTo>
                    <a:pt x="333" y="310"/>
                    <a:pt x="362" y="296"/>
                    <a:pt x="351" y="270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808272" y="832677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808272" y="1295411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0" name="Oval 19"/>
          <p:cNvSpPr/>
          <p:nvPr/>
        </p:nvSpPr>
        <p:spPr>
          <a:xfrm>
            <a:off x="885909" y="2048751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7080" y="2262111"/>
            <a:ext cx="304800" cy="304800"/>
          </a:xfrm>
          <a:prstGeom prst="rect">
            <a:avLst/>
          </a:prstGeom>
        </p:spPr>
      </p:pic>
      <p:sp>
        <p:nvSpPr>
          <p:cNvPr id="22" name="Oval 21"/>
          <p:cNvSpPr/>
          <p:nvPr/>
        </p:nvSpPr>
        <p:spPr>
          <a:xfrm>
            <a:off x="885909" y="3036808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885909" y="4025384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85909" y="5010977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7080" y="3250168"/>
            <a:ext cx="304800" cy="304800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9269" y="4238744"/>
            <a:ext cx="304800" cy="304800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9269" y="5241809"/>
            <a:ext cx="304800" cy="304800"/>
          </a:xfrm>
          <a:prstGeom prst="rect">
            <a:avLst/>
          </a:prstGeom>
        </p:spPr>
      </p:pic>
      <p:sp>
        <p:nvSpPr>
          <p:cNvPr id="28" name="TextBox 27"/>
          <p:cNvSpPr txBox="1"/>
          <p:nvPr/>
        </p:nvSpPr>
        <p:spPr>
          <a:xfrm>
            <a:off x="1633051" y="204875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1633050" y="228300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1633051" y="303680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1633050" y="327106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617429" y="402240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3" name="Rectangle 32"/>
          <p:cNvSpPr>
            <a:spLocks noChangeArrowheads="1"/>
          </p:cNvSpPr>
          <p:nvPr/>
        </p:nvSpPr>
        <p:spPr bwMode="auto">
          <a:xfrm>
            <a:off x="1617428" y="425665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633051" y="4972334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5" name="Rectangle 34"/>
          <p:cNvSpPr>
            <a:spLocks noChangeArrowheads="1"/>
          </p:cNvSpPr>
          <p:nvPr/>
        </p:nvSpPr>
        <p:spPr bwMode="auto">
          <a:xfrm>
            <a:off x="1633050" y="5206587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835938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BD13E08F-7237-4606-B2D5-0B6273ED3E0F}"/>
              </a:ext>
            </a:extLst>
          </p:cNvPr>
          <p:cNvGrpSpPr/>
          <p:nvPr/>
        </p:nvGrpSpPr>
        <p:grpSpPr>
          <a:xfrm>
            <a:off x="2495153" y="2502345"/>
            <a:ext cx="7201694" cy="4355655"/>
            <a:chOff x="654198" y="2315328"/>
            <a:chExt cx="5878512" cy="355538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531C904E-07FE-485C-BF30-E177E291E4BC}"/>
                </a:ext>
              </a:extLst>
            </p:cNvPr>
            <p:cNvGrpSpPr/>
            <p:nvPr/>
          </p:nvGrpSpPr>
          <p:grpSpPr>
            <a:xfrm>
              <a:off x="835824" y="3399642"/>
              <a:ext cx="5584018" cy="1893546"/>
              <a:chOff x="944563" y="3684588"/>
              <a:chExt cx="6819900" cy="1451525"/>
            </a:xfrm>
          </p:grpSpPr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D09715C7-85AB-4D10-B22A-CAE8FA0FA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563" y="3684588"/>
                <a:ext cx="5199063" cy="1447800"/>
              </a:xfrm>
              <a:custGeom>
                <a:avLst/>
                <a:gdLst>
                  <a:gd name="T0" fmla="*/ 0 w 1431"/>
                  <a:gd name="T1" fmla="*/ 380 h 393"/>
                  <a:gd name="T2" fmla="*/ 732 w 1431"/>
                  <a:gd name="T3" fmla="*/ 0 h 393"/>
                  <a:gd name="T4" fmla="*/ 1431 w 1431"/>
                  <a:gd name="T5" fmla="*/ 393 h 393"/>
                  <a:gd name="T6" fmla="*/ 0 w 1431"/>
                  <a:gd name="T7" fmla="*/ 38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31" h="393">
                    <a:moveTo>
                      <a:pt x="0" y="380"/>
                    </a:moveTo>
                    <a:cubicBezTo>
                      <a:pt x="0" y="380"/>
                      <a:pt x="128" y="0"/>
                      <a:pt x="732" y="0"/>
                    </a:cubicBezTo>
                    <a:cubicBezTo>
                      <a:pt x="1336" y="0"/>
                      <a:pt x="1431" y="393"/>
                      <a:pt x="1431" y="393"/>
                    </a:cubicBezTo>
                    <a:lnTo>
                      <a:pt x="0" y="380"/>
                    </a:lnTo>
                    <a:close/>
                  </a:path>
                </a:pathLst>
              </a:custGeom>
              <a:solidFill>
                <a:srgbClr val="72A4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679B64BE-C00E-49DE-9DCE-D2D1FA185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238" y="4372525"/>
                <a:ext cx="3451225" cy="763588"/>
              </a:xfrm>
              <a:custGeom>
                <a:avLst/>
                <a:gdLst>
                  <a:gd name="T0" fmla="*/ 0 w 950"/>
                  <a:gd name="T1" fmla="*/ 200 h 207"/>
                  <a:gd name="T2" fmla="*/ 486 w 950"/>
                  <a:gd name="T3" fmla="*/ 0 h 207"/>
                  <a:gd name="T4" fmla="*/ 950 w 950"/>
                  <a:gd name="T5" fmla="*/ 207 h 207"/>
                  <a:gd name="T6" fmla="*/ 0 w 950"/>
                  <a:gd name="T7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0" h="207">
                    <a:moveTo>
                      <a:pt x="0" y="200"/>
                    </a:moveTo>
                    <a:cubicBezTo>
                      <a:pt x="0" y="200"/>
                      <a:pt x="85" y="0"/>
                      <a:pt x="486" y="0"/>
                    </a:cubicBezTo>
                    <a:cubicBezTo>
                      <a:pt x="888" y="0"/>
                      <a:pt x="950" y="207"/>
                      <a:pt x="950" y="207"/>
                    </a:cubicBezTo>
                    <a:lnTo>
                      <a:pt x="0" y="200"/>
                    </a:lnTo>
                    <a:close/>
                  </a:path>
                </a:pathLst>
              </a:custGeom>
              <a:solidFill>
                <a:srgbClr val="8DC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1A482506-2342-4929-8879-E756AB2F847F}"/>
                </a:ext>
              </a:extLst>
            </p:cNvPr>
            <p:cNvGrpSpPr/>
            <p:nvPr/>
          </p:nvGrpSpPr>
          <p:grpSpPr>
            <a:xfrm>
              <a:off x="1823129" y="2315328"/>
              <a:ext cx="3451225" cy="2919659"/>
              <a:chOff x="1236663" y="3417887"/>
              <a:chExt cx="2071687" cy="1752601"/>
            </a:xfrm>
          </p:grpSpPr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D7407944-91C4-4100-9E0C-9D206D4427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16050" y="3417887"/>
                <a:ext cx="1757362" cy="1136650"/>
              </a:xfrm>
              <a:custGeom>
                <a:avLst/>
                <a:gdLst>
                  <a:gd name="T0" fmla="*/ 72 w 482"/>
                  <a:gd name="T1" fmla="*/ 291 h 309"/>
                  <a:gd name="T2" fmla="*/ 127 w 482"/>
                  <a:gd name="T3" fmla="*/ 309 h 309"/>
                  <a:gd name="T4" fmla="*/ 250 w 482"/>
                  <a:gd name="T5" fmla="*/ 309 h 309"/>
                  <a:gd name="T6" fmla="*/ 381 w 482"/>
                  <a:gd name="T7" fmla="*/ 224 h 309"/>
                  <a:gd name="T8" fmla="*/ 482 w 482"/>
                  <a:gd name="T9" fmla="*/ 262 h 309"/>
                  <a:gd name="T10" fmla="*/ 451 w 482"/>
                  <a:gd name="T11" fmla="*/ 12 h 309"/>
                  <a:gd name="T12" fmla="*/ 291 w 482"/>
                  <a:gd name="T13" fmla="*/ 8 h 309"/>
                  <a:gd name="T14" fmla="*/ 249 w 482"/>
                  <a:gd name="T15" fmla="*/ 34 h 309"/>
                  <a:gd name="T16" fmla="*/ 277 w 482"/>
                  <a:gd name="T17" fmla="*/ 34 h 309"/>
                  <a:gd name="T18" fmla="*/ 277 w 482"/>
                  <a:gd name="T19" fmla="*/ 202 h 309"/>
                  <a:gd name="T20" fmla="*/ 232 w 482"/>
                  <a:gd name="T21" fmla="*/ 202 h 309"/>
                  <a:gd name="T22" fmla="*/ 231 w 482"/>
                  <a:gd name="T23" fmla="*/ 196 h 309"/>
                  <a:gd name="T24" fmla="*/ 204 w 482"/>
                  <a:gd name="T25" fmla="*/ 198 h 309"/>
                  <a:gd name="T26" fmla="*/ 198 w 482"/>
                  <a:gd name="T27" fmla="*/ 243 h 309"/>
                  <a:gd name="T28" fmla="*/ 177 w 482"/>
                  <a:gd name="T29" fmla="*/ 243 h 309"/>
                  <a:gd name="T30" fmla="*/ 181 w 482"/>
                  <a:gd name="T31" fmla="*/ 199 h 309"/>
                  <a:gd name="T32" fmla="*/ 19 w 482"/>
                  <a:gd name="T33" fmla="*/ 219 h 309"/>
                  <a:gd name="T34" fmla="*/ 13 w 482"/>
                  <a:gd name="T35" fmla="*/ 228 h 309"/>
                  <a:gd name="T36" fmla="*/ 27 w 482"/>
                  <a:gd name="T37" fmla="*/ 265 h 309"/>
                  <a:gd name="T38" fmla="*/ 2 w 482"/>
                  <a:gd name="T39" fmla="*/ 283 h 309"/>
                  <a:gd name="T40" fmla="*/ 0 w 482"/>
                  <a:gd name="T41" fmla="*/ 309 h 309"/>
                  <a:gd name="T42" fmla="*/ 16 w 482"/>
                  <a:gd name="T43" fmla="*/ 309 h 309"/>
                  <a:gd name="T44" fmla="*/ 72 w 482"/>
                  <a:gd name="T45" fmla="*/ 291 h 309"/>
                  <a:gd name="T46" fmla="*/ 307 w 482"/>
                  <a:gd name="T47" fmla="*/ 34 h 309"/>
                  <a:gd name="T48" fmla="*/ 409 w 482"/>
                  <a:gd name="T49" fmla="*/ 36 h 309"/>
                  <a:gd name="T50" fmla="*/ 422 w 482"/>
                  <a:gd name="T51" fmla="*/ 49 h 309"/>
                  <a:gd name="T52" fmla="*/ 422 w 482"/>
                  <a:gd name="T53" fmla="*/ 189 h 309"/>
                  <a:gd name="T54" fmla="*/ 405 w 482"/>
                  <a:gd name="T55" fmla="*/ 202 h 309"/>
                  <a:gd name="T56" fmla="*/ 307 w 482"/>
                  <a:gd name="T57" fmla="*/ 202 h 309"/>
                  <a:gd name="T58" fmla="*/ 307 w 482"/>
                  <a:gd name="T59" fmla="*/ 34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82" h="309">
                    <a:moveTo>
                      <a:pt x="72" y="291"/>
                    </a:moveTo>
                    <a:cubicBezTo>
                      <a:pt x="92" y="291"/>
                      <a:pt x="112" y="298"/>
                      <a:pt x="127" y="309"/>
                    </a:cubicBezTo>
                    <a:cubicBezTo>
                      <a:pt x="250" y="309"/>
                      <a:pt x="250" y="309"/>
                      <a:pt x="250" y="309"/>
                    </a:cubicBezTo>
                    <a:cubicBezTo>
                      <a:pt x="260" y="282"/>
                      <a:pt x="290" y="228"/>
                      <a:pt x="381" y="224"/>
                    </a:cubicBezTo>
                    <a:cubicBezTo>
                      <a:pt x="429" y="223"/>
                      <a:pt x="461" y="240"/>
                      <a:pt x="482" y="262"/>
                    </a:cubicBezTo>
                    <a:cubicBezTo>
                      <a:pt x="480" y="188"/>
                      <a:pt x="460" y="19"/>
                      <a:pt x="451" y="12"/>
                    </a:cubicBezTo>
                    <a:cubicBezTo>
                      <a:pt x="442" y="4"/>
                      <a:pt x="330" y="0"/>
                      <a:pt x="291" y="8"/>
                    </a:cubicBezTo>
                    <a:cubicBezTo>
                      <a:pt x="253" y="15"/>
                      <a:pt x="249" y="34"/>
                      <a:pt x="249" y="34"/>
                    </a:cubicBezTo>
                    <a:cubicBezTo>
                      <a:pt x="277" y="34"/>
                      <a:pt x="277" y="34"/>
                      <a:pt x="277" y="34"/>
                    </a:cubicBezTo>
                    <a:cubicBezTo>
                      <a:pt x="277" y="202"/>
                      <a:pt x="277" y="202"/>
                      <a:pt x="277" y="202"/>
                    </a:cubicBezTo>
                    <a:cubicBezTo>
                      <a:pt x="232" y="202"/>
                      <a:pt x="232" y="202"/>
                      <a:pt x="232" y="202"/>
                    </a:cubicBezTo>
                    <a:cubicBezTo>
                      <a:pt x="231" y="200"/>
                      <a:pt x="231" y="198"/>
                      <a:pt x="231" y="196"/>
                    </a:cubicBezTo>
                    <a:cubicBezTo>
                      <a:pt x="224" y="197"/>
                      <a:pt x="215" y="197"/>
                      <a:pt x="204" y="198"/>
                    </a:cubicBezTo>
                    <a:cubicBezTo>
                      <a:pt x="201" y="221"/>
                      <a:pt x="199" y="240"/>
                      <a:pt x="198" y="243"/>
                    </a:cubicBezTo>
                    <a:cubicBezTo>
                      <a:pt x="195" y="252"/>
                      <a:pt x="177" y="248"/>
                      <a:pt x="177" y="243"/>
                    </a:cubicBezTo>
                    <a:cubicBezTo>
                      <a:pt x="177" y="241"/>
                      <a:pt x="179" y="223"/>
                      <a:pt x="181" y="199"/>
                    </a:cubicBezTo>
                    <a:cubicBezTo>
                      <a:pt x="119" y="202"/>
                      <a:pt x="32" y="209"/>
                      <a:pt x="19" y="219"/>
                    </a:cubicBezTo>
                    <a:cubicBezTo>
                      <a:pt x="17" y="221"/>
                      <a:pt x="15" y="225"/>
                      <a:pt x="13" y="228"/>
                    </a:cubicBezTo>
                    <a:cubicBezTo>
                      <a:pt x="22" y="230"/>
                      <a:pt x="30" y="252"/>
                      <a:pt x="27" y="265"/>
                    </a:cubicBezTo>
                    <a:cubicBezTo>
                      <a:pt x="25" y="276"/>
                      <a:pt x="13" y="286"/>
                      <a:pt x="2" y="283"/>
                    </a:cubicBezTo>
                    <a:cubicBezTo>
                      <a:pt x="1" y="293"/>
                      <a:pt x="0" y="302"/>
                      <a:pt x="0" y="309"/>
                    </a:cubicBezTo>
                    <a:cubicBezTo>
                      <a:pt x="16" y="309"/>
                      <a:pt x="16" y="309"/>
                      <a:pt x="16" y="309"/>
                    </a:cubicBezTo>
                    <a:cubicBezTo>
                      <a:pt x="32" y="298"/>
                      <a:pt x="51" y="291"/>
                      <a:pt x="72" y="291"/>
                    </a:cubicBezTo>
                    <a:close/>
                    <a:moveTo>
                      <a:pt x="307" y="34"/>
                    </a:moveTo>
                    <a:cubicBezTo>
                      <a:pt x="409" y="36"/>
                      <a:pt x="409" y="36"/>
                      <a:pt x="409" y="36"/>
                    </a:cubicBezTo>
                    <a:cubicBezTo>
                      <a:pt x="422" y="49"/>
                      <a:pt x="422" y="49"/>
                      <a:pt x="422" y="49"/>
                    </a:cubicBezTo>
                    <a:cubicBezTo>
                      <a:pt x="422" y="189"/>
                      <a:pt x="422" y="189"/>
                      <a:pt x="422" y="189"/>
                    </a:cubicBezTo>
                    <a:cubicBezTo>
                      <a:pt x="405" y="202"/>
                      <a:pt x="405" y="202"/>
                      <a:pt x="405" y="202"/>
                    </a:cubicBezTo>
                    <a:cubicBezTo>
                      <a:pt x="307" y="202"/>
                      <a:pt x="307" y="202"/>
                      <a:pt x="307" y="202"/>
                    </a:cubicBezTo>
                    <a:lnTo>
                      <a:pt x="307" y="34"/>
                    </a:lnTo>
                    <a:close/>
                  </a:path>
                </a:pathLst>
              </a:custGeom>
              <a:solidFill>
                <a:srgbClr val="FCAF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13774801-BA2F-4879-8BF1-CB97AFE27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663" y="4554538"/>
                <a:ext cx="236537" cy="295275"/>
              </a:xfrm>
              <a:custGeom>
                <a:avLst/>
                <a:gdLst>
                  <a:gd name="T0" fmla="*/ 26 w 65"/>
                  <a:gd name="T1" fmla="*/ 80 h 80"/>
                  <a:gd name="T2" fmla="*/ 28 w 65"/>
                  <a:gd name="T3" fmla="*/ 80 h 80"/>
                  <a:gd name="T4" fmla="*/ 28 w 65"/>
                  <a:gd name="T5" fmla="*/ 74 h 80"/>
                  <a:gd name="T6" fmla="*/ 65 w 65"/>
                  <a:gd name="T7" fmla="*/ 0 h 80"/>
                  <a:gd name="T8" fmla="*/ 49 w 65"/>
                  <a:gd name="T9" fmla="*/ 0 h 80"/>
                  <a:gd name="T10" fmla="*/ 26 w 65"/>
                  <a:gd name="T11" fmla="*/ 0 h 80"/>
                  <a:gd name="T12" fmla="*/ 0 w 65"/>
                  <a:gd name="T13" fmla="*/ 27 h 80"/>
                  <a:gd name="T14" fmla="*/ 0 w 65"/>
                  <a:gd name="T15" fmla="*/ 54 h 80"/>
                  <a:gd name="T16" fmla="*/ 26 w 65"/>
                  <a:gd name="T1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80">
                    <a:moveTo>
                      <a:pt x="26" y="80"/>
                    </a:moveTo>
                    <a:cubicBezTo>
                      <a:pt x="28" y="80"/>
                      <a:pt x="28" y="80"/>
                      <a:pt x="28" y="80"/>
                    </a:cubicBezTo>
                    <a:cubicBezTo>
                      <a:pt x="28" y="78"/>
                      <a:pt x="28" y="76"/>
                      <a:pt x="28" y="74"/>
                    </a:cubicBezTo>
                    <a:cubicBezTo>
                      <a:pt x="28" y="44"/>
                      <a:pt x="43" y="17"/>
                      <a:pt x="65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68"/>
                      <a:pt x="12" y="80"/>
                      <a:pt x="26" y="80"/>
                    </a:cubicBezTo>
                    <a:close/>
                  </a:path>
                </a:pathLst>
              </a:custGeom>
              <a:solidFill>
                <a:srgbClr val="3025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F0E04C3E-14FE-4626-A6AC-71CCA3416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013" y="4554538"/>
                <a:ext cx="514350" cy="295275"/>
              </a:xfrm>
              <a:custGeom>
                <a:avLst/>
                <a:gdLst>
                  <a:gd name="T0" fmla="*/ 137 w 141"/>
                  <a:gd name="T1" fmla="*/ 43 h 80"/>
                  <a:gd name="T2" fmla="*/ 119 w 141"/>
                  <a:gd name="T3" fmla="*/ 16 h 80"/>
                  <a:gd name="T4" fmla="*/ 123 w 141"/>
                  <a:gd name="T5" fmla="*/ 0 h 80"/>
                  <a:gd name="T6" fmla="*/ 0 w 141"/>
                  <a:gd name="T7" fmla="*/ 0 h 80"/>
                  <a:gd name="T8" fmla="*/ 37 w 141"/>
                  <a:gd name="T9" fmla="*/ 74 h 80"/>
                  <a:gd name="T10" fmla="*/ 37 w 141"/>
                  <a:gd name="T11" fmla="*/ 80 h 80"/>
                  <a:gd name="T12" fmla="*/ 141 w 141"/>
                  <a:gd name="T13" fmla="*/ 80 h 80"/>
                  <a:gd name="T14" fmla="*/ 137 w 141"/>
                  <a:gd name="T15" fmla="*/ 50 h 80"/>
                  <a:gd name="T16" fmla="*/ 137 w 141"/>
                  <a:gd name="T17" fmla="*/ 4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1" h="80">
                    <a:moveTo>
                      <a:pt x="137" y="43"/>
                    </a:moveTo>
                    <a:cubicBezTo>
                      <a:pt x="126" y="42"/>
                      <a:pt x="117" y="33"/>
                      <a:pt x="119" y="16"/>
                    </a:cubicBezTo>
                    <a:cubicBezTo>
                      <a:pt x="119" y="16"/>
                      <a:pt x="120" y="10"/>
                      <a:pt x="12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17"/>
                      <a:pt x="37" y="44"/>
                      <a:pt x="37" y="74"/>
                    </a:cubicBezTo>
                    <a:cubicBezTo>
                      <a:pt x="37" y="76"/>
                      <a:pt x="37" y="78"/>
                      <a:pt x="37" y="80"/>
                    </a:cubicBezTo>
                    <a:cubicBezTo>
                      <a:pt x="141" y="80"/>
                      <a:pt x="141" y="80"/>
                      <a:pt x="141" y="80"/>
                    </a:cubicBezTo>
                    <a:cubicBezTo>
                      <a:pt x="138" y="70"/>
                      <a:pt x="137" y="61"/>
                      <a:pt x="137" y="50"/>
                    </a:cubicBezTo>
                    <a:cubicBezTo>
                      <a:pt x="137" y="48"/>
                      <a:pt x="137" y="45"/>
                      <a:pt x="137" y="43"/>
                    </a:cubicBezTo>
                    <a:close/>
                  </a:path>
                </a:pathLst>
              </a:custGeom>
              <a:solidFill>
                <a:srgbClr val="3025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A856F83D-1116-4957-844F-1FBDEC76B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050" y="4238625"/>
                <a:ext cx="1003300" cy="508000"/>
              </a:xfrm>
              <a:custGeom>
                <a:avLst/>
                <a:gdLst>
                  <a:gd name="T0" fmla="*/ 137 w 275"/>
                  <a:gd name="T1" fmla="*/ 1 h 138"/>
                  <a:gd name="T2" fmla="*/ 6 w 275"/>
                  <a:gd name="T3" fmla="*/ 86 h 138"/>
                  <a:gd name="T4" fmla="*/ 2 w 275"/>
                  <a:gd name="T5" fmla="*/ 102 h 138"/>
                  <a:gd name="T6" fmla="*/ 20 w 275"/>
                  <a:gd name="T7" fmla="*/ 129 h 138"/>
                  <a:gd name="T8" fmla="*/ 136 w 275"/>
                  <a:gd name="T9" fmla="*/ 20 h 138"/>
                  <a:gd name="T10" fmla="*/ 253 w 275"/>
                  <a:gd name="T11" fmla="*/ 136 h 138"/>
                  <a:gd name="T12" fmla="*/ 274 w 275"/>
                  <a:gd name="T13" fmla="*/ 127 h 138"/>
                  <a:gd name="T14" fmla="*/ 238 w 275"/>
                  <a:gd name="T15" fmla="*/ 39 h 138"/>
                  <a:gd name="T16" fmla="*/ 137 w 275"/>
                  <a:gd name="T17" fmla="*/ 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38">
                    <a:moveTo>
                      <a:pt x="137" y="1"/>
                    </a:moveTo>
                    <a:cubicBezTo>
                      <a:pt x="46" y="5"/>
                      <a:pt x="16" y="59"/>
                      <a:pt x="6" y="86"/>
                    </a:cubicBezTo>
                    <a:cubicBezTo>
                      <a:pt x="3" y="96"/>
                      <a:pt x="2" y="102"/>
                      <a:pt x="2" y="102"/>
                    </a:cubicBezTo>
                    <a:cubicBezTo>
                      <a:pt x="0" y="119"/>
                      <a:pt x="9" y="128"/>
                      <a:pt x="20" y="129"/>
                    </a:cubicBezTo>
                    <a:cubicBezTo>
                      <a:pt x="24" y="68"/>
                      <a:pt x="75" y="20"/>
                      <a:pt x="136" y="20"/>
                    </a:cubicBezTo>
                    <a:cubicBezTo>
                      <a:pt x="201" y="20"/>
                      <a:pt x="253" y="71"/>
                      <a:pt x="253" y="136"/>
                    </a:cubicBezTo>
                    <a:cubicBezTo>
                      <a:pt x="263" y="138"/>
                      <a:pt x="273" y="136"/>
                      <a:pt x="274" y="127"/>
                    </a:cubicBezTo>
                    <a:cubicBezTo>
                      <a:pt x="275" y="117"/>
                      <a:pt x="269" y="73"/>
                      <a:pt x="238" y="39"/>
                    </a:cubicBezTo>
                    <a:cubicBezTo>
                      <a:pt x="217" y="17"/>
                      <a:pt x="185" y="0"/>
                      <a:pt x="137" y="1"/>
                    </a:cubicBezTo>
                    <a:close/>
                  </a:path>
                </a:pathLst>
              </a:custGeom>
              <a:solidFill>
                <a:srgbClr val="F47B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30E7912E-5B29-4781-8B5A-8F84AF03A2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78075" y="4311650"/>
                <a:ext cx="850900" cy="858838"/>
              </a:xfrm>
              <a:custGeom>
                <a:avLst/>
                <a:gdLst>
                  <a:gd name="T0" fmla="*/ 116 w 233"/>
                  <a:gd name="T1" fmla="*/ 0 h 233"/>
                  <a:gd name="T2" fmla="*/ 0 w 233"/>
                  <a:gd name="T3" fmla="*/ 109 h 233"/>
                  <a:gd name="T4" fmla="*/ 0 w 233"/>
                  <a:gd name="T5" fmla="*/ 116 h 233"/>
                  <a:gd name="T6" fmla="*/ 4 w 233"/>
                  <a:gd name="T7" fmla="*/ 146 h 233"/>
                  <a:gd name="T8" fmla="*/ 116 w 233"/>
                  <a:gd name="T9" fmla="*/ 233 h 233"/>
                  <a:gd name="T10" fmla="*/ 233 w 233"/>
                  <a:gd name="T11" fmla="*/ 116 h 233"/>
                  <a:gd name="T12" fmla="*/ 233 w 233"/>
                  <a:gd name="T13" fmla="*/ 116 h 233"/>
                  <a:gd name="T14" fmla="*/ 116 w 233"/>
                  <a:gd name="T15" fmla="*/ 0 h 233"/>
                  <a:gd name="T16" fmla="*/ 116 w 233"/>
                  <a:gd name="T17" fmla="*/ 182 h 233"/>
                  <a:gd name="T18" fmla="*/ 50 w 233"/>
                  <a:gd name="T19" fmla="*/ 116 h 233"/>
                  <a:gd name="T20" fmla="*/ 116 w 233"/>
                  <a:gd name="T21" fmla="*/ 50 h 233"/>
                  <a:gd name="T22" fmla="*/ 182 w 233"/>
                  <a:gd name="T23" fmla="*/ 116 h 233"/>
                  <a:gd name="T24" fmla="*/ 116 w 233"/>
                  <a:gd name="T25" fmla="*/ 18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3" h="233">
                    <a:moveTo>
                      <a:pt x="116" y="0"/>
                    </a:moveTo>
                    <a:cubicBezTo>
                      <a:pt x="55" y="0"/>
                      <a:pt x="4" y="48"/>
                      <a:pt x="0" y="109"/>
                    </a:cubicBezTo>
                    <a:cubicBezTo>
                      <a:pt x="0" y="111"/>
                      <a:pt x="0" y="114"/>
                      <a:pt x="0" y="116"/>
                    </a:cubicBezTo>
                    <a:cubicBezTo>
                      <a:pt x="0" y="127"/>
                      <a:pt x="1" y="136"/>
                      <a:pt x="4" y="146"/>
                    </a:cubicBezTo>
                    <a:cubicBezTo>
                      <a:pt x="17" y="196"/>
                      <a:pt x="62" y="233"/>
                      <a:pt x="116" y="233"/>
                    </a:cubicBezTo>
                    <a:cubicBezTo>
                      <a:pt x="181" y="233"/>
                      <a:pt x="233" y="181"/>
                      <a:pt x="233" y="116"/>
                    </a:cubicBezTo>
                    <a:cubicBezTo>
                      <a:pt x="233" y="116"/>
                      <a:pt x="233" y="116"/>
                      <a:pt x="233" y="116"/>
                    </a:cubicBezTo>
                    <a:cubicBezTo>
                      <a:pt x="233" y="51"/>
                      <a:pt x="181" y="0"/>
                      <a:pt x="116" y="0"/>
                    </a:cubicBezTo>
                    <a:close/>
                    <a:moveTo>
                      <a:pt x="116" y="182"/>
                    </a:moveTo>
                    <a:cubicBezTo>
                      <a:pt x="80" y="182"/>
                      <a:pt x="50" y="153"/>
                      <a:pt x="50" y="116"/>
                    </a:cubicBezTo>
                    <a:cubicBezTo>
                      <a:pt x="50" y="80"/>
                      <a:pt x="80" y="50"/>
                      <a:pt x="116" y="50"/>
                    </a:cubicBezTo>
                    <a:cubicBezTo>
                      <a:pt x="153" y="50"/>
                      <a:pt x="182" y="80"/>
                      <a:pt x="182" y="116"/>
                    </a:cubicBezTo>
                    <a:cubicBezTo>
                      <a:pt x="182" y="153"/>
                      <a:pt x="153" y="182"/>
                      <a:pt x="116" y="182"/>
                    </a:cubicBezTo>
                    <a:close/>
                  </a:path>
                </a:pathLst>
              </a:custGeom>
              <a:solidFill>
                <a:srgbClr val="594A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9C13B1B1-DB5C-41B5-897D-590DF611B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638" y="4495800"/>
                <a:ext cx="482600" cy="485775"/>
              </a:xfrm>
              <a:prstGeom prst="ellipse">
                <a:avLst/>
              </a:prstGeom>
              <a:solidFill>
                <a:srgbClr val="C49A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70C230CC-8FF8-4B7D-A95F-C8D0D3452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9225" y="4625975"/>
                <a:ext cx="228600" cy="231775"/>
              </a:xfrm>
              <a:prstGeom prst="ellipse">
                <a:avLst/>
              </a:prstGeom>
              <a:solidFill>
                <a:srgbClr val="4538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EEFCF050-120C-4727-B31A-06788476A6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38263" y="4489450"/>
                <a:ext cx="674687" cy="681038"/>
              </a:xfrm>
              <a:custGeom>
                <a:avLst/>
                <a:gdLst>
                  <a:gd name="T0" fmla="*/ 148 w 185"/>
                  <a:gd name="T1" fmla="*/ 18 h 185"/>
                  <a:gd name="T2" fmla="*/ 93 w 185"/>
                  <a:gd name="T3" fmla="*/ 0 h 185"/>
                  <a:gd name="T4" fmla="*/ 37 w 185"/>
                  <a:gd name="T5" fmla="*/ 18 h 185"/>
                  <a:gd name="T6" fmla="*/ 0 w 185"/>
                  <a:gd name="T7" fmla="*/ 92 h 185"/>
                  <a:gd name="T8" fmla="*/ 0 w 185"/>
                  <a:gd name="T9" fmla="*/ 98 h 185"/>
                  <a:gd name="T10" fmla="*/ 93 w 185"/>
                  <a:gd name="T11" fmla="*/ 185 h 185"/>
                  <a:gd name="T12" fmla="*/ 185 w 185"/>
                  <a:gd name="T13" fmla="*/ 98 h 185"/>
                  <a:gd name="T14" fmla="*/ 185 w 185"/>
                  <a:gd name="T15" fmla="*/ 92 h 185"/>
                  <a:gd name="T16" fmla="*/ 148 w 185"/>
                  <a:gd name="T17" fmla="*/ 18 h 185"/>
                  <a:gd name="T18" fmla="*/ 93 w 185"/>
                  <a:gd name="T19" fmla="*/ 145 h 185"/>
                  <a:gd name="T20" fmla="*/ 40 w 185"/>
                  <a:gd name="T21" fmla="*/ 92 h 185"/>
                  <a:gd name="T22" fmla="*/ 93 w 185"/>
                  <a:gd name="T23" fmla="*/ 40 h 185"/>
                  <a:gd name="T24" fmla="*/ 145 w 185"/>
                  <a:gd name="T25" fmla="*/ 92 h 185"/>
                  <a:gd name="T26" fmla="*/ 93 w 185"/>
                  <a:gd name="T27" fmla="*/ 14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5" h="185">
                    <a:moveTo>
                      <a:pt x="148" y="18"/>
                    </a:moveTo>
                    <a:cubicBezTo>
                      <a:pt x="133" y="7"/>
                      <a:pt x="113" y="0"/>
                      <a:pt x="93" y="0"/>
                    </a:cubicBezTo>
                    <a:cubicBezTo>
                      <a:pt x="72" y="0"/>
                      <a:pt x="53" y="7"/>
                      <a:pt x="37" y="18"/>
                    </a:cubicBezTo>
                    <a:cubicBezTo>
                      <a:pt x="15" y="35"/>
                      <a:pt x="0" y="62"/>
                      <a:pt x="0" y="92"/>
                    </a:cubicBezTo>
                    <a:cubicBezTo>
                      <a:pt x="0" y="94"/>
                      <a:pt x="0" y="96"/>
                      <a:pt x="0" y="98"/>
                    </a:cubicBezTo>
                    <a:cubicBezTo>
                      <a:pt x="3" y="146"/>
                      <a:pt x="44" y="185"/>
                      <a:pt x="93" y="185"/>
                    </a:cubicBezTo>
                    <a:cubicBezTo>
                      <a:pt x="142" y="185"/>
                      <a:pt x="182" y="146"/>
                      <a:pt x="185" y="98"/>
                    </a:cubicBezTo>
                    <a:cubicBezTo>
                      <a:pt x="185" y="96"/>
                      <a:pt x="185" y="94"/>
                      <a:pt x="185" y="92"/>
                    </a:cubicBezTo>
                    <a:cubicBezTo>
                      <a:pt x="185" y="62"/>
                      <a:pt x="171" y="35"/>
                      <a:pt x="148" y="18"/>
                    </a:cubicBezTo>
                    <a:close/>
                    <a:moveTo>
                      <a:pt x="93" y="145"/>
                    </a:moveTo>
                    <a:cubicBezTo>
                      <a:pt x="64" y="145"/>
                      <a:pt x="40" y="121"/>
                      <a:pt x="40" y="92"/>
                    </a:cubicBezTo>
                    <a:cubicBezTo>
                      <a:pt x="40" y="63"/>
                      <a:pt x="64" y="40"/>
                      <a:pt x="93" y="40"/>
                    </a:cubicBezTo>
                    <a:cubicBezTo>
                      <a:pt x="122" y="40"/>
                      <a:pt x="145" y="63"/>
                      <a:pt x="145" y="92"/>
                    </a:cubicBezTo>
                    <a:cubicBezTo>
                      <a:pt x="145" y="121"/>
                      <a:pt x="122" y="145"/>
                      <a:pt x="93" y="145"/>
                    </a:cubicBezTo>
                    <a:close/>
                  </a:path>
                </a:pathLst>
              </a:custGeom>
              <a:solidFill>
                <a:srgbClr val="594A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4433BC33-C6D1-42DF-AFC7-8155E7DA4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13" y="4637088"/>
                <a:ext cx="384175" cy="385763"/>
              </a:xfrm>
              <a:prstGeom prst="ellipse">
                <a:avLst/>
              </a:prstGeom>
              <a:solidFill>
                <a:srgbClr val="C49A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5F41C634-8105-4EC9-87D8-9FFEE711A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263" y="4257675"/>
                <a:ext cx="187325" cy="212725"/>
              </a:xfrm>
              <a:custGeom>
                <a:avLst/>
                <a:gdLst>
                  <a:gd name="T0" fmla="*/ 48 w 51"/>
                  <a:gd name="T1" fmla="*/ 37 h 58"/>
                  <a:gd name="T2" fmla="*/ 34 w 51"/>
                  <a:gd name="T3" fmla="*/ 0 h 58"/>
                  <a:gd name="T4" fmla="*/ 31 w 51"/>
                  <a:gd name="T5" fmla="*/ 1 h 58"/>
                  <a:gd name="T6" fmla="*/ 13 w 51"/>
                  <a:gd name="T7" fmla="*/ 49 h 58"/>
                  <a:gd name="T8" fmla="*/ 23 w 51"/>
                  <a:gd name="T9" fmla="*/ 55 h 58"/>
                  <a:gd name="T10" fmla="*/ 48 w 51"/>
                  <a:gd name="T11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8">
                    <a:moveTo>
                      <a:pt x="48" y="37"/>
                    </a:moveTo>
                    <a:cubicBezTo>
                      <a:pt x="51" y="24"/>
                      <a:pt x="43" y="2"/>
                      <a:pt x="34" y="0"/>
                    </a:cubicBezTo>
                    <a:cubicBezTo>
                      <a:pt x="33" y="0"/>
                      <a:pt x="32" y="0"/>
                      <a:pt x="31" y="1"/>
                    </a:cubicBezTo>
                    <a:cubicBezTo>
                      <a:pt x="5" y="8"/>
                      <a:pt x="0" y="35"/>
                      <a:pt x="13" y="49"/>
                    </a:cubicBezTo>
                    <a:cubicBezTo>
                      <a:pt x="16" y="53"/>
                      <a:pt x="19" y="55"/>
                      <a:pt x="23" y="55"/>
                    </a:cubicBezTo>
                    <a:cubicBezTo>
                      <a:pt x="34" y="58"/>
                      <a:pt x="46" y="48"/>
                      <a:pt x="48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69307D9D-79C1-4883-B1DC-6C0C79C28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113" y="3543300"/>
                <a:ext cx="241300" cy="795338"/>
              </a:xfrm>
              <a:custGeom>
                <a:avLst/>
                <a:gdLst>
                  <a:gd name="T0" fmla="*/ 21 w 66"/>
                  <a:gd name="T1" fmla="*/ 207 h 216"/>
                  <a:gd name="T2" fmla="*/ 27 w 66"/>
                  <a:gd name="T3" fmla="*/ 162 h 216"/>
                  <a:gd name="T4" fmla="*/ 42 w 66"/>
                  <a:gd name="T5" fmla="*/ 28 h 216"/>
                  <a:gd name="T6" fmla="*/ 61 w 66"/>
                  <a:gd name="T7" fmla="*/ 25 h 216"/>
                  <a:gd name="T8" fmla="*/ 61 w 66"/>
                  <a:gd name="T9" fmla="*/ 6 h 216"/>
                  <a:gd name="T10" fmla="*/ 24 w 66"/>
                  <a:gd name="T11" fmla="*/ 9 h 216"/>
                  <a:gd name="T12" fmla="*/ 4 w 66"/>
                  <a:gd name="T13" fmla="*/ 163 h 216"/>
                  <a:gd name="T14" fmla="*/ 0 w 66"/>
                  <a:gd name="T15" fmla="*/ 207 h 216"/>
                  <a:gd name="T16" fmla="*/ 21 w 66"/>
                  <a:gd name="T17" fmla="*/ 207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216">
                    <a:moveTo>
                      <a:pt x="21" y="207"/>
                    </a:moveTo>
                    <a:cubicBezTo>
                      <a:pt x="22" y="204"/>
                      <a:pt x="24" y="186"/>
                      <a:pt x="27" y="162"/>
                    </a:cubicBezTo>
                    <a:cubicBezTo>
                      <a:pt x="33" y="110"/>
                      <a:pt x="41" y="31"/>
                      <a:pt x="42" y="28"/>
                    </a:cubicBezTo>
                    <a:cubicBezTo>
                      <a:pt x="42" y="24"/>
                      <a:pt x="56" y="31"/>
                      <a:pt x="61" y="25"/>
                    </a:cubicBezTo>
                    <a:cubicBezTo>
                      <a:pt x="66" y="19"/>
                      <a:pt x="64" y="12"/>
                      <a:pt x="61" y="6"/>
                    </a:cubicBezTo>
                    <a:cubicBezTo>
                      <a:pt x="58" y="1"/>
                      <a:pt x="31" y="0"/>
                      <a:pt x="24" y="9"/>
                    </a:cubicBezTo>
                    <a:cubicBezTo>
                      <a:pt x="19" y="16"/>
                      <a:pt x="9" y="107"/>
                      <a:pt x="4" y="163"/>
                    </a:cubicBezTo>
                    <a:cubicBezTo>
                      <a:pt x="1" y="188"/>
                      <a:pt x="0" y="206"/>
                      <a:pt x="0" y="207"/>
                    </a:cubicBezTo>
                    <a:cubicBezTo>
                      <a:pt x="0" y="213"/>
                      <a:pt x="17" y="216"/>
                      <a:pt x="21" y="207"/>
                    </a:cubicBezTo>
                    <a:close/>
                  </a:path>
                </a:pathLst>
              </a:custGeom>
              <a:solidFill>
                <a:srgbClr val="594A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BC3ACFC4-B6D7-452E-BF43-3908BA779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238" y="3543300"/>
                <a:ext cx="419100" cy="617538"/>
              </a:xfrm>
              <a:custGeom>
                <a:avLst/>
                <a:gdLst>
                  <a:gd name="T0" fmla="*/ 264 w 264"/>
                  <a:gd name="T1" fmla="*/ 359 h 389"/>
                  <a:gd name="T2" fmla="*/ 264 w 264"/>
                  <a:gd name="T3" fmla="*/ 35 h 389"/>
                  <a:gd name="T4" fmla="*/ 235 w 264"/>
                  <a:gd name="T5" fmla="*/ 4 h 389"/>
                  <a:gd name="T6" fmla="*/ 0 w 264"/>
                  <a:gd name="T7" fmla="*/ 0 h 389"/>
                  <a:gd name="T8" fmla="*/ 0 w 264"/>
                  <a:gd name="T9" fmla="*/ 389 h 389"/>
                  <a:gd name="T10" fmla="*/ 225 w 264"/>
                  <a:gd name="T11" fmla="*/ 389 h 389"/>
                  <a:gd name="T12" fmla="*/ 264 w 264"/>
                  <a:gd name="T13" fmla="*/ 35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4" h="389">
                    <a:moveTo>
                      <a:pt x="264" y="359"/>
                    </a:moveTo>
                    <a:lnTo>
                      <a:pt x="264" y="35"/>
                    </a:lnTo>
                    <a:lnTo>
                      <a:pt x="235" y="4"/>
                    </a:lnTo>
                    <a:lnTo>
                      <a:pt x="0" y="0"/>
                    </a:lnTo>
                    <a:lnTo>
                      <a:pt x="0" y="389"/>
                    </a:lnTo>
                    <a:lnTo>
                      <a:pt x="225" y="389"/>
                    </a:lnTo>
                    <a:lnTo>
                      <a:pt x="264" y="35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28B522A0-A22E-499B-956E-8BC6B19B8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850" y="3543300"/>
                <a:ext cx="196850" cy="617538"/>
              </a:xfrm>
              <a:custGeom>
                <a:avLst/>
                <a:gdLst>
                  <a:gd name="T0" fmla="*/ 54 w 54"/>
                  <a:gd name="T1" fmla="*/ 168 h 168"/>
                  <a:gd name="T2" fmla="*/ 54 w 54"/>
                  <a:gd name="T3" fmla="*/ 0 h 168"/>
                  <a:gd name="T4" fmla="*/ 26 w 54"/>
                  <a:gd name="T5" fmla="*/ 0 h 168"/>
                  <a:gd name="T6" fmla="*/ 8 w 54"/>
                  <a:gd name="T7" fmla="*/ 162 h 168"/>
                  <a:gd name="T8" fmla="*/ 9 w 54"/>
                  <a:gd name="T9" fmla="*/ 168 h 168"/>
                  <a:gd name="T10" fmla="*/ 54 w 54"/>
                  <a:gd name="T1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68">
                    <a:moveTo>
                      <a:pt x="54" y="168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0" y="69"/>
                      <a:pt x="8" y="162"/>
                    </a:cubicBezTo>
                    <a:cubicBezTo>
                      <a:pt x="8" y="164"/>
                      <a:pt x="8" y="166"/>
                      <a:pt x="9" y="168"/>
                    </a:cubicBezTo>
                    <a:lnTo>
                      <a:pt x="54" y="1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7435BD8D-DCF9-4ADB-90DA-3B04697F9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675" y="4743450"/>
                <a:ext cx="171450" cy="173038"/>
              </a:xfrm>
              <a:prstGeom prst="ellipse">
                <a:avLst/>
              </a:prstGeom>
              <a:solidFill>
                <a:srgbClr val="4538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3F9EA135-7EA2-4FB9-93AE-23C1BE680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738" y="4090988"/>
                <a:ext cx="446087" cy="295275"/>
              </a:xfrm>
              <a:custGeom>
                <a:avLst/>
                <a:gdLst>
                  <a:gd name="T0" fmla="*/ 5 w 122"/>
                  <a:gd name="T1" fmla="*/ 25 h 80"/>
                  <a:gd name="T2" fmla="*/ 18 w 122"/>
                  <a:gd name="T3" fmla="*/ 72 h 80"/>
                  <a:gd name="T4" fmla="*/ 117 w 122"/>
                  <a:gd name="T5" fmla="*/ 78 h 80"/>
                  <a:gd name="T6" fmla="*/ 115 w 122"/>
                  <a:gd name="T7" fmla="*/ 11 h 80"/>
                  <a:gd name="T8" fmla="*/ 5 w 122"/>
                  <a:gd name="T9" fmla="*/ 2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2" h="80">
                    <a:moveTo>
                      <a:pt x="5" y="25"/>
                    </a:moveTo>
                    <a:cubicBezTo>
                      <a:pt x="8" y="35"/>
                      <a:pt x="14" y="64"/>
                      <a:pt x="18" y="72"/>
                    </a:cubicBezTo>
                    <a:cubicBezTo>
                      <a:pt x="22" y="80"/>
                      <a:pt x="111" y="78"/>
                      <a:pt x="117" y="78"/>
                    </a:cubicBezTo>
                    <a:cubicBezTo>
                      <a:pt x="122" y="78"/>
                      <a:pt x="118" y="20"/>
                      <a:pt x="115" y="11"/>
                    </a:cubicBezTo>
                    <a:cubicBezTo>
                      <a:pt x="112" y="2"/>
                      <a:pt x="0" y="0"/>
                      <a:pt x="5" y="25"/>
                    </a:cubicBezTo>
                    <a:close/>
                  </a:path>
                </a:pathLst>
              </a:custGeom>
              <a:solidFill>
                <a:srgbClr val="F47B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E7DD60FE-BB7C-4BF9-B386-12861906F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888" y="3833813"/>
                <a:ext cx="168275" cy="519113"/>
              </a:xfrm>
              <a:custGeom>
                <a:avLst/>
                <a:gdLst>
                  <a:gd name="T0" fmla="*/ 12 w 46"/>
                  <a:gd name="T1" fmla="*/ 11 h 141"/>
                  <a:gd name="T2" fmla="*/ 1 w 46"/>
                  <a:gd name="T3" fmla="*/ 131 h 141"/>
                  <a:gd name="T4" fmla="*/ 31 w 46"/>
                  <a:gd name="T5" fmla="*/ 135 h 141"/>
                  <a:gd name="T6" fmla="*/ 46 w 46"/>
                  <a:gd name="T7" fmla="*/ 17 h 141"/>
                  <a:gd name="T8" fmla="*/ 12 w 46"/>
                  <a:gd name="T9" fmla="*/ 1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41">
                    <a:moveTo>
                      <a:pt x="12" y="11"/>
                    </a:moveTo>
                    <a:cubicBezTo>
                      <a:pt x="10" y="14"/>
                      <a:pt x="0" y="125"/>
                      <a:pt x="1" y="131"/>
                    </a:cubicBezTo>
                    <a:cubicBezTo>
                      <a:pt x="2" y="137"/>
                      <a:pt x="26" y="141"/>
                      <a:pt x="31" y="135"/>
                    </a:cubicBezTo>
                    <a:cubicBezTo>
                      <a:pt x="37" y="130"/>
                      <a:pt x="46" y="22"/>
                      <a:pt x="46" y="17"/>
                    </a:cubicBezTo>
                    <a:cubicBezTo>
                      <a:pt x="46" y="11"/>
                      <a:pt x="20" y="0"/>
                      <a:pt x="12" y="11"/>
                    </a:cubicBezTo>
                    <a:close/>
                  </a:path>
                </a:pathLst>
              </a:custGeom>
              <a:solidFill>
                <a:srgbClr val="4538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61C7EBE9-AEC5-429F-B643-31AB55B6D504}"/>
                </a:ext>
              </a:extLst>
            </p:cNvPr>
            <p:cNvGrpSpPr/>
            <p:nvPr/>
          </p:nvGrpSpPr>
          <p:grpSpPr>
            <a:xfrm>
              <a:off x="654198" y="5205547"/>
              <a:ext cx="5878512" cy="665163"/>
              <a:chOff x="1312855" y="5334991"/>
              <a:chExt cx="5878512" cy="665163"/>
            </a:xfrm>
          </p:grpSpPr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75512319-7B13-47AC-9CD7-B9E319CFA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855" y="5334991"/>
                <a:ext cx="5878512" cy="382588"/>
              </a:xfrm>
              <a:custGeom>
                <a:avLst/>
                <a:gdLst>
                  <a:gd name="T0" fmla="*/ 30 w 1617"/>
                  <a:gd name="T1" fmla="*/ 0 h 103"/>
                  <a:gd name="T2" fmla="*/ 1587 w 1617"/>
                  <a:gd name="T3" fmla="*/ 0 h 103"/>
                  <a:gd name="T4" fmla="*/ 1617 w 1617"/>
                  <a:gd name="T5" fmla="*/ 52 h 103"/>
                  <a:gd name="T6" fmla="*/ 1617 w 1617"/>
                  <a:gd name="T7" fmla="*/ 52 h 103"/>
                  <a:gd name="T8" fmla="*/ 1587 w 1617"/>
                  <a:gd name="T9" fmla="*/ 103 h 103"/>
                  <a:gd name="T10" fmla="*/ 30 w 1617"/>
                  <a:gd name="T11" fmla="*/ 103 h 103"/>
                  <a:gd name="T12" fmla="*/ 0 w 1617"/>
                  <a:gd name="T13" fmla="*/ 52 h 103"/>
                  <a:gd name="T14" fmla="*/ 0 w 1617"/>
                  <a:gd name="T15" fmla="*/ 52 h 103"/>
                  <a:gd name="T16" fmla="*/ 30 w 1617"/>
                  <a:gd name="T1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17" h="103">
                    <a:moveTo>
                      <a:pt x="30" y="0"/>
                    </a:moveTo>
                    <a:cubicBezTo>
                      <a:pt x="1587" y="0"/>
                      <a:pt x="1587" y="0"/>
                      <a:pt x="1587" y="0"/>
                    </a:cubicBezTo>
                    <a:cubicBezTo>
                      <a:pt x="1604" y="0"/>
                      <a:pt x="1617" y="23"/>
                      <a:pt x="1617" y="52"/>
                    </a:cubicBezTo>
                    <a:cubicBezTo>
                      <a:pt x="1617" y="52"/>
                      <a:pt x="1617" y="52"/>
                      <a:pt x="1617" y="52"/>
                    </a:cubicBezTo>
                    <a:cubicBezTo>
                      <a:pt x="1617" y="80"/>
                      <a:pt x="1604" y="103"/>
                      <a:pt x="1587" y="103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13" y="103"/>
                      <a:pt x="0" y="80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23"/>
                      <a:pt x="13" y="0"/>
                      <a:pt x="30" y="0"/>
                    </a:cubicBezTo>
                    <a:close/>
                  </a:path>
                </a:pathLst>
              </a:custGeom>
              <a:solidFill>
                <a:srgbClr val="9662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C39529F4-A784-41B3-B7C0-84CBAC0BF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830" y="5717579"/>
                <a:ext cx="5260975" cy="282575"/>
              </a:xfrm>
              <a:custGeom>
                <a:avLst/>
                <a:gdLst>
                  <a:gd name="T0" fmla="*/ 22 w 1447"/>
                  <a:gd name="T1" fmla="*/ 0 h 76"/>
                  <a:gd name="T2" fmla="*/ 1425 w 1447"/>
                  <a:gd name="T3" fmla="*/ 0 h 76"/>
                  <a:gd name="T4" fmla="*/ 1447 w 1447"/>
                  <a:gd name="T5" fmla="*/ 38 h 76"/>
                  <a:gd name="T6" fmla="*/ 1447 w 1447"/>
                  <a:gd name="T7" fmla="*/ 38 h 76"/>
                  <a:gd name="T8" fmla="*/ 1425 w 1447"/>
                  <a:gd name="T9" fmla="*/ 76 h 76"/>
                  <a:gd name="T10" fmla="*/ 22 w 1447"/>
                  <a:gd name="T11" fmla="*/ 76 h 76"/>
                  <a:gd name="T12" fmla="*/ 0 w 1447"/>
                  <a:gd name="T13" fmla="*/ 38 h 76"/>
                  <a:gd name="T14" fmla="*/ 0 w 1447"/>
                  <a:gd name="T15" fmla="*/ 38 h 76"/>
                  <a:gd name="T16" fmla="*/ 22 w 1447"/>
                  <a:gd name="T1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47" h="76">
                    <a:moveTo>
                      <a:pt x="22" y="0"/>
                    </a:moveTo>
                    <a:cubicBezTo>
                      <a:pt x="1425" y="0"/>
                      <a:pt x="1425" y="0"/>
                      <a:pt x="1425" y="0"/>
                    </a:cubicBezTo>
                    <a:cubicBezTo>
                      <a:pt x="1437" y="0"/>
                      <a:pt x="1447" y="18"/>
                      <a:pt x="1447" y="38"/>
                    </a:cubicBezTo>
                    <a:cubicBezTo>
                      <a:pt x="1447" y="38"/>
                      <a:pt x="1447" y="38"/>
                      <a:pt x="1447" y="38"/>
                    </a:cubicBezTo>
                    <a:cubicBezTo>
                      <a:pt x="1447" y="59"/>
                      <a:pt x="1437" y="76"/>
                      <a:pt x="1425" y="76"/>
                    </a:cubicBezTo>
                    <a:cubicBezTo>
                      <a:pt x="22" y="76"/>
                      <a:pt x="22" y="76"/>
                      <a:pt x="22" y="76"/>
                    </a:cubicBezTo>
                    <a:cubicBezTo>
                      <a:pt x="10" y="76"/>
                      <a:pt x="0" y="59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18"/>
                      <a:pt x="10" y="0"/>
                      <a:pt x="22" y="0"/>
                    </a:cubicBezTo>
                    <a:close/>
                  </a:path>
                </a:pathLst>
              </a:custGeom>
              <a:solidFill>
                <a:srgbClr val="794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</p:grpSp>
      <p:sp>
        <p:nvSpPr>
          <p:cNvPr id="28" name="TextBox 27"/>
          <p:cNvSpPr txBox="1"/>
          <p:nvPr/>
        </p:nvSpPr>
        <p:spPr>
          <a:xfrm>
            <a:off x="353140" y="503361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353140" y="966095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364065" y="1455425"/>
            <a:ext cx="11588187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Nunc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porta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gravida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Cum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sociis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natoque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penatibus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magnis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dis parturient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montes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nascetur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ridiculus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mus. Nam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nec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eu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pulvinar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rutrum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Quisque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lacinia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rhoncus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pulvinar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leo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congue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eget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ante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hendrerit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Maecenas ligula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tellus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dignissim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interdum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nec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malesuada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at ante.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026355" y="2684238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1026354" y="2918491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155251" y="2684238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8155250" y="2918491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8746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/>
        </p:nvGrpSpPr>
        <p:grpSpPr>
          <a:xfrm>
            <a:off x="3953669" y="1817688"/>
            <a:ext cx="4284662" cy="4289425"/>
            <a:chOff x="3953669" y="1284288"/>
            <a:chExt cx="4284662" cy="4289425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53168B9F-5E7B-4AAD-93CC-AE9F96D3D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8381" y="2374901"/>
              <a:ext cx="1054100" cy="1806575"/>
            </a:xfrm>
            <a:custGeom>
              <a:avLst/>
              <a:gdLst>
                <a:gd name="T0" fmla="*/ 691395 w 212"/>
                <a:gd name="T1" fmla="*/ 1055045 h 363"/>
                <a:gd name="T2" fmla="*/ 487458 w 212"/>
                <a:gd name="T3" fmla="*/ 1552708 h 363"/>
                <a:gd name="T4" fmla="*/ 741135 w 212"/>
                <a:gd name="T5" fmla="*/ 1806516 h 363"/>
                <a:gd name="T6" fmla="*/ 1054501 w 212"/>
                <a:gd name="T7" fmla="*/ 1055045 h 363"/>
                <a:gd name="T8" fmla="*/ 0 w 212"/>
                <a:gd name="T9" fmla="*/ 0 h 363"/>
                <a:gd name="T10" fmla="*/ 0 w 212"/>
                <a:gd name="T11" fmla="*/ 363294 h 363"/>
                <a:gd name="T12" fmla="*/ 691395 w 212"/>
                <a:gd name="T13" fmla="*/ 1055045 h 3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2" h="363">
                  <a:moveTo>
                    <a:pt x="139" y="212"/>
                  </a:moveTo>
                  <a:cubicBezTo>
                    <a:pt x="139" y="251"/>
                    <a:pt x="123" y="286"/>
                    <a:pt x="98" y="312"/>
                  </a:cubicBezTo>
                  <a:cubicBezTo>
                    <a:pt x="149" y="363"/>
                    <a:pt x="149" y="363"/>
                    <a:pt x="149" y="363"/>
                  </a:cubicBezTo>
                  <a:cubicBezTo>
                    <a:pt x="188" y="325"/>
                    <a:pt x="212" y="271"/>
                    <a:pt x="212" y="212"/>
                  </a:cubicBezTo>
                  <a:cubicBezTo>
                    <a:pt x="212" y="95"/>
                    <a:pt x="117" y="0"/>
                    <a:pt x="0" y="0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77" y="73"/>
                    <a:pt x="139" y="135"/>
                    <a:pt x="139" y="212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id-ID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9pPr>
            </a:lstStyle>
            <a:p>
              <a:endParaRPr lang="en-IN"/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297F278D-6631-476B-814E-F39A66527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8381" y="2011363"/>
              <a:ext cx="1417638" cy="2835275"/>
            </a:xfrm>
            <a:custGeom>
              <a:avLst/>
              <a:gdLst>
                <a:gd name="T0" fmla="*/ 0 w 285"/>
                <a:gd name="T1" fmla="*/ 0 h 570"/>
                <a:gd name="T2" fmla="*/ 0 w 285"/>
                <a:gd name="T3" fmla="*/ 73 h 570"/>
                <a:gd name="T4" fmla="*/ 212 w 285"/>
                <a:gd name="T5" fmla="*/ 285 h 570"/>
                <a:gd name="T6" fmla="*/ 0 w 285"/>
                <a:gd name="T7" fmla="*/ 497 h 570"/>
                <a:gd name="T8" fmla="*/ 0 w 285"/>
                <a:gd name="T9" fmla="*/ 497 h 570"/>
                <a:gd name="T10" fmla="*/ 0 w 285"/>
                <a:gd name="T11" fmla="*/ 570 h 570"/>
                <a:gd name="T12" fmla="*/ 285 w 285"/>
                <a:gd name="T13" fmla="*/ 285 h 570"/>
                <a:gd name="T14" fmla="*/ 0 w 285"/>
                <a:gd name="T15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5" h="570">
                  <a:moveTo>
                    <a:pt x="0" y="0"/>
                  </a:moveTo>
                  <a:cubicBezTo>
                    <a:pt x="0" y="73"/>
                    <a:pt x="0" y="73"/>
                    <a:pt x="0" y="73"/>
                  </a:cubicBezTo>
                  <a:cubicBezTo>
                    <a:pt x="117" y="73"/>
                    <a:pt x="212" y="168"/>
                    <a:pt x="212" y="285"/>
                  </a:cubicBezTo>
                  <a:cubicBezTo>
                    <a:pt x="212" y="402"/>
                    <a:pt x="117" y="497"/>
                    <a:pt x="0" y="497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0" y="570"/>
                    <a:pt x="0" y="570"/>
                    <a:pt x="0" y="570"/>
                  </a:cubicBezTo>
                  <a:cubicBezTo>
                    <a:pt x="157" y="570"/>
                    <a:pt x="285" y="442"/>
                    <a:pt x="285" y="285"/>
                  </a:cubicBezTo>
                  <a:cubicBezTo>
                    <a:pt x="285" y="128"/>
                    <a:pt x="157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bg1"/>
              </a:solidFill>
            </a:ln>
          </p:spPr>
          <p:txBody>
            <a:bodyPr/>
            <a:lstStyle>
              <a:defPPr>
                <a:defRPr lang="id-ID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1DB058FD-3D1F-4164-81BD-36D0CDC17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731" y="1647826"/>
              <a:ext cx="3044825" cy="3562350"/>
            </a:xfrm>
            <a:custGeom>
              <a:avLst/>
              <a:gdLst>
                <a:gd name="T0" fmla="*/ 254 w 612"/>
                <a:gd name="T1" fmla="*/ 0 h 716"/>
                <a:gd name="T2" fmla="*/ 254 w 612"/>
                <a:gd name="T3" fmla="*/ 73 h 716"/>
                <a:gd name="T4" fmla="*/ 539 w 612"/>
                <a:gd name="T5" fmla="*/ 358 h 716"/>
                <a:gd name="T6" fmla="*/ 254 w 612"/>
                <a:gd name="T7" fmla="*/ 643 h 716"/>
                <a:gd name="T8" fmla="*/ 52 w 612"/>
                <a:gd name="T9" fmla="*/ 559 h 716"/>
                <a:gd name="T10" fmla="*/ 0 w 612"/>
                <a:gd name="T11" fmla="*/ 610 h 716"/>
                <a:gd name="T12" fmla="*/ 254 w 612"/>
                <a:gd name="T13" fmla="*/ 716 h 716"/>
                <a:gd name="T14" fmla="*/ 612 w 612"/>
                <a:gd name="T15" fmla="*/ 358 h 716"/>
                <a:gd name="T16" fmla="*/ 254 w 612"/>
                <a:gd name="T17" fmla="*/ 0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2" h="716">
                  <a:moveTo>
                    <a:pt x="254" y="0"/>
                  </a:moveTo>
                  <a:cubicBezTo>
                    <a:pt x="254" y="73"/>
                    <a:pt x="254" y="73"/>
                    <a:pt x="254" y="73"/>
                  </a:cubicBezTo>
                  <a:cubicBezTo>
                    <a:pt x="411" y="73"/>
                    <a:pt x="539" y="201"/>
                    <a:pt x="539" y="358"/>
                  </a:cubicBezTo>
                  <a:cubicBezTo>
                    <a:pt x="539" y="515"/>
                    <a:pt x="411" y="643"/>
                    <a:pt x="254" y="643"/>
                  </a:cubicBezTo>
                  <a:cubicBezTo>
                    <a:pt x="175" y="643"/>
                    <a:pt x="103" y="611"/>
                    <a:pt x="52" y="559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65" y="676"/>
                    <a:pt x="155" y="716"/>
                    <a:pt x="254" y="716"/>
                  </a:cubicBezTo>
                  <a:cubicBezTo>
                    <a:pt x="451" y="716"/>
                    <a:pt x="612" y="555"/>
                    <a:pt x="612" y="358"/>
                  </a:cubicBezTo>
                  <a:cubicBezTo>
                    <a:pt x="612" y="161"/>
                    <a:pt x="451" y="0"/>
                    <a:pt x="2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bg1"/>
              </a:solidFill>
            </a:ln>
          </p:spPr>
          <p:txBody>
            <a:bodyPr/>
            <a:lstStyle>
              <a:defPPr>
                <a:defRPr lang="id-ID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>
                <a:latin typeface="+mn-lt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F8C6948E-1D0D-42EC-AD04-9BE1DFC53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669" y="1284288"/>
              <a:ext cx="4284662" cy="4289425"/>
            </a:xfrm>
            <a:custGeom>
              <a:avLst/>
              <a:gdLst>
                <a:gd name="T0" fmla="*/ 2145101 w 861"/>
                <a:gd name="T1" fmla="*/ 0 h 862"/>
                <a:gd name="T2" fmla="*/ 2145101 w 861"/>
                <a:gd name="T3" fmla="*/ 0 h 862"/>
                <a:gd name="T4" fmla="*/ 2145101 w 861"/>
                <a:gd name="T5" fmla="*/ 363258 h 862"/>
                <a:gd name="T6" fmla="*/ 3926878 w 861"/>
                <a:gd name="T7" fmla="*/ 2144713 h 862"/>
                <a:gd name="T8" fmla="*/ 2145101 w 861"/>
                <a:gd name="T9" fmla="*/ 3926167 h 862"/>
                <a:gd name="T10" fmla="*/ 363323 w 861"/>
                <a:gd name="T11" fmla="*/ 2144713 h 862"/>
                <a:gd name="T12" fmla="*/ 393185 w 861"/>
                <a:gd name="T13" fmla="*/ 1826240 h 862"/>
                <a:gd name="T14" fmla="*/ 24885 w 861"/>
                <a:gd name="T15" fmla="*/ 1826240 h 862"/>
                <a:gd name="T16" fmla="*/ 0 w 861"/>
                <a:gd name="T17" fmla="*/ 2144713 h 862"/>
                <a:gd name="T18" fmla="*/ 2145101 w 861"/>
                <a:gd name="T19" fmla="*/ 4289425 h 862"/>
                <a:gd name="T20" fmla="*/ 4285224 w 861"/>
                <a:gd name="T21" fmla="*/ 2144713 h 862"/>
                <a:gd name="T22" fmla="*/ 2145101 w 861"/>
                <a:gd name="T23" fmla="*/ 0 h 8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61" h="862">
                  <a:moveTo>
                    <a:pt x="431" y="0"/>
                  </a:moveTo>
                  <a:cubicBezTo>
                    <a:pt x="431" y="0"/>
                    <a:pt x="431" y="0"/>
                    <a:pt x="431" y="0"/>
                  </a:cubicBezTo>
                  <a:cubicBezTo>
                    <a:pt x="431" y="73"/>
                    <a:pt x="431" y="73"/>
                    <a:pt x="431" y="73"/>
                  </a:cubicBezTo>
                  <a:cubicBezTo>
                    <a:pt x="628" y="73"/>
                    <a:pt x="789" y="234"/>
                    <a:pt x="789" y="431"/>
                  </a:cubicBezTo>
                  <a:cubicBezTo>
                    <a:pt x="789" y="628"/>
                    <a:pt x="628" y="789"/>
                    <a:pt x="431" y="789"/>
                  </a:cubicBezTo>
                  <a:cubicBezTo>
                    <a:pt x="233" y="789"/>
                    <a:pt x="73" y="628"/>
                    <a:pt x="73" y="431"/>
                  </a:cubicBezTo>
                  <a:cubicBezTo>
                    <a:pt x="73" y="409"/>
                    <a:pt x="75" y="388"/>
                    <a:pt x="79" y="367"/>
                  </a:cubicBezTo>
                  <a:cubicBezTo>
                    <a:pt x="5" y="367"/>
                    <a:pt x="5" y="367"/>
                    <a:pt x="5" y="367"/>
                  </a:cubicBezTo>
                  <a:cubicBezTo>
                    <a:pt x="2" y="388"/>
                    <a:pt x="0" y="409"/>
                    <a:pt x="0" y="431"/>
                  </a:cubicBezTo>
                  <a:cubicBezTo>
                    <a:pt x="0" y="669"/>
                    <a:pt x="193" y="862"/>
                    <a:pt x="431" y="862"/>
                  </a:cubicBezTo>
                  <a:cubicBezTo>
                    <a:pt x="668" y="862"/>
                    <a:pt x="861" y="669"/>
                    <a:pt x="861" y="431"/>
                  </a:cubicBezTo>
                  <a:cubicBezTo>
                    <a:pt x="861" y="194"/>
                    <a:pt x="668" y="0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>
              <a:defPPr>
                <a:defRPr lang="id-ID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9pPr>
            </a:lstStyle>
            <a:p>
              <a:endParaRPr lang="en-IN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B9B82580-A3B6-418D-B3A2-1EAB7DF4BB00}"/>
                </a:ext>
              </a:extLst>
            </p:cNvPr>
            <p:cNvSpPr/>
            <p:nvPr/>
          </p:nvSpPr>
          <p:spPr bwMode="auto">
            <a:xfrm>
              <a:off x="5496719" y="2819401"/>
              <a:ext cx="1216025" cy="1216025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id-ID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/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0441" y="3785704"/>
            <a:ext cx="304800" cy="304800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352425" y="711999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352425" y="1174733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79459" y="2168420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179458" y="2402673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79459" y="3392383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179458" y="3626636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79459" y="4680344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179458" y="4914597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8386271" y="2168420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8386270" y="2402673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386271" y="3392383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8386270" y="3626636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386271" y="4680344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8386270" y="4914597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337314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728231" y="1208701"/>
            <a:ext cx="4996293" cy="4848320"/>
            <a:chOff x="802716" y="1264024"/>
            <a:chExt cx="4347509" cy="4434755"/>
          </a:xfrm>
        </p:grpSpPr>
        <p:grpSp>
          <p:nvGrpSpPr>
            <p:cNvPr id="5" name="Group 4"/>
            <p:cNvGrpSpPr>
              <a:grpSpLocks noChangeAspect="1"/>
            </p:cNvGrpSpPr>
            <p:nvPr/>
          </p:nvGrpSpPr>
          <p:grpSpPr bwMode="auto">
            <a:xfrm>
              <a:off x="802716" y="1264024"/>
              <a:ext cx="4347509" cy="4434755"/>
              <a:chOff x="1412" y="118"/>
              <a:chExt cx="2940" cy="2999"/>
            </a:xfrm>
            <a:effectLst>
              <a:outerShdw blurRad="177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412" y="118"/>
                <a:ext cx="1648" cy="2040"/>
              </a:xfrm>
              <a:custGeom>
                <a:avLst/>
                <a:gdLst>
                  <a:gd name="T0" fmla="*/ 0 w 1648"/>
                  <a:gd name="T1" fmla="*/ 1897 h 2040"/>
                  <a:gd name="T2" fmla="*/ 1473 w 1648"/>
                  <a:gd name="T3" fmla="*/ 0 h 2040"/>
                  <a:gd name="T4" fmla="*/ 1648 w 1648"/>
                  <a:gd name="T5" fmla="*/ 394 h 2040"/>
                  <a:gd name="T6" fmla="*/ 358 w 1648"/>
                  <a:gd name="T7" fmla="*/ 2040 h 2040"/>
                  <a:gd name="T8" fmla="*/ 0 w 1648"/>
                  <a:gd name="T9" fmla="*/ 1897 h 2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8" h="2040">
                    <a:moveTo>
                      <a:pt x="0" y="1897"/>
                    </a:moveTo>
                    <a:lnTo>
                      <a:pt x="1473" y="0"/>
                    </a:lnTo>
                    <a:lnTo>
                      <a:pt x="1648" y="394"/>
                    </a:lnTo>
                    <a:lnTo>
                      <a:pt x="358" y="2040"/>
                    </a:lnTo>
                    <a:lnTo>
                      <a:pt x="0" y="1897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351"/>
              </a:p>
            </p:txBody>
          </p:sp>
          <p:sp>
            <p:nvSpPr>
              <p:cNvPr id="11" name="Freeform 10"/>
              <p:cNvSpPr>
                <a:spLocks/>
              </p:cNvSpPr>
              <p:nvPr/>
            </p:nvSpPr>
            <p:spPr bwMode="auto">
              <a:xfrm>
                <a:off x="2885" y="118"/>
                <a:ext cx="1467" cy="1381"/>
              </a:xfrm>
              <a:custGeom>
                <a:avLst/>
                <a:gdLst>
                  <a:gd name="T0" fmla="*/ 175 w 1467"/>
                  <a:gd name="T1" fmla="*/ 394 h 1381"/>
                  <a:gd name="T2" fmla="*/ 0 w 1467"/>
                  <a:gd name="T3" fmla="*/ 0 h 1381"/>
                  <a:gd name="T4" fmla="*/ 1467 w 1467"/>
                  <a:gd name="T5" fmla="*/ 1147 h 1381"/>
                  <a:gd name="T6" fmla="*/ 1448 w 1467"/>
                  <a:gd name="T7" fmla="*/ 1381 h 1381"/>
                  <a:gd name="T8" fmla="*/ 175 w 1467"/>
                  <a:gd name="T9" fmla="*/ 394 h 1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7" h="1381">
                    <a:moveTo>
                      <a:pt x="175" y="394"/>
                    </a:moveTo>
                    <a:lnTo>
                      <a:pt x="0" y="0"/>
                    </a:lnTo>
                    <a:lnTo>
                      <a:pt x="1467" y="1147"/>
                    </a:lnTo>
                    <a:lnTo>
                      <a:pt x="1448" y="1381"/>
                    </a:lnTo>
                    <a:lnTo>
                      <a:pt x="175" y="394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351"/>
              </a:p>
            </p:txBody>
          </p:sp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770" y="512"/>
                <a:ext cx="2563" cy="1646"/>
              </a:xfrm>
              <a:custGeom>
                <a:avLst/>
                <a:gdLst>
                  <a:gd name="T0" fmla="*/ 0 w 2563"/>
                  <a:gd name="T1" fmla="*/ 1646 h 1646"/>
                  <a:gd name="T2" fmla="*/ 1290 w 2563"/>
                  <a:gd name="T3" fmla="*/ 0 h 1646"/>
                  <a:gd name="T4" fmla="*/ 2563 w 2563"/>
                  <a:gd name="T5" fmla="*/ 987 h 1646"/>
                  <a:gd name="T6" fmla="*/ 0 w 2563"/>
                  <a:gd name="T7" fmla="*/ 1646 h 1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63" h="1646">
                    <a:moveTo>
                      <a:pt x="0" y="1646"/>
                    </a:moveTo>
                    <a:lnTo>
                      <a:pt x="1290" y="0"/>
                    </a:lnTo>
                    <a:lnTo>
                      <a:pt x="2563" y="987"/>
                    </a:lnTo>
                    <a:lnTo>
                      <a:pt x="0" y="1646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351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2070" y="817"/>
                <a:ext cx="1276" cy="1582"/>
              </a:xfrm>
              <a:custGeom>
                <a:avLst/>
                <a:gdLst>
                  <a:gd name="T0" fmla="*/ 0 w 1276"/>
                  <a:gd name="T1" fmla="*/ 1457 h 1582"/>
                  <a:gd name="T2" fmla="*/ 1125 w 1276"/>
                  <a:gd name="T3" fmla="*/ 0 h 1582"/>
                  <a:gd name="T4" fmla="*/ 1276 w 1276"/>
                  <a:gd name="T5" fmla="*/ 343 h 1582"/>
                  <a:gd name="T6" fmla="*/ 320 w 1276"/>
                  <a:gd name="T7" fmla="*/ 1582 h 1582"/>
                  <a:gd name="T8" fmla="*/ 0 w 1276"/>
                  <a:gd name="T9" fmla="*/ 1457 h 1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6" h="1582">
                    <a:moveTo>
                      <a:pt x="0" y="1457"/>
                    </a:moveTo>
                    <a:lnTo>
                      <a:pt x="1125" y="0"/>
                    </a:lnTo>
                    <a:lnTo>
                      <a:pt x="1276" y="343"/>
                    </a:lnTo>
                    <a:lnTo>
                      <a:pt x="320" y="1582"/>
                    </a:lnTo>
                    <a:lnTo>
                      <a:pt x="0" y="145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351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3195" y="817"/>
                <a:ext cx="1124" cy="1094"/>
              </a:xfrm>
              <a:custGeom>
                <a:avLst/>
                <a:gdLst>
                  <a:gd name="T0" fmla="*/ 0 w 1124"/>
                  <a:gd name="T1" fmla="*/ 0 h 1094"/>
                  <a:gd name="T2" fmla="*/ 151 w 1124"/>
                  <a:gd name="T3" fmla="*/ 343 h 1094"/>
                  <a:gd name="T4" fmla="*/ 1108 w 1124"/>
                  <a:gd name="T5" fmla="*/ 1094 h 1094"/>
                  <a:gd name="T6" fmla="*/ 1124 w 1124"/>
                  <a:gd name="T7" fmla="*/ 881 h 1094"/>
                  <a:gd name="T8" fmla="*/ 0 w 1124"/>
                  <a:gd name="T9" fmla="*/ 0 h 10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4" h="1094">
                    <a:moveTo>
                      <a:pt x="0" y="0"/>
                    </a:moveTo>
                    <a:lnTo>
                      <a:pt x="151" y="343"/>
                    </a:lnTo>
                    <a:lnTo>
                      <a:pt x="1108" y="1094"/>
                    </a:lnTo>
                    <a:lnTo>
                      <a:pt x="1124" y="8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351"/>
              </a:p>
            </p:txBody>
          </p:sp>
          <p:sp>
            <p:nvSpPr>
              <p:cNvPr id="15" name="Freeform 14"/>
              <p:cNvSpPr>
                <a:spLocks/>
              </p:cNvSpPr>
              <p:nvPr/>
            </p:nvSpPr>
            <p:spPr bwMode="auto">
              <a:xfrm>
                <a:off x="2390" y="1151"/>
                <a:ext cx="1913" cy="1239"/>
              </a:xfrm>
              <a:custGeom>
                <a:avLst/>
                <a:gdLst>
                  <a:gd name="T0" fmla="*/ 0 w 1913"/>
                  <a:gd name="T1" fmla="*/ 1239 h 1239"/>
                  <a:gd name="T2" fmla="*/ 956 w 1913"/>
                  <a:gd name="T3" fmla="*/ 0 h 1239"/>
                  <a:gd name="T4" fmla="*/ 1913 w 1913"/>
                  <a:gd name="T5" fmla="*/ 751 h 1239"/>
                  <a:gd name="T6" fmla="*/ 0 w 1913"/>
                  <a:gd name="T7" fmla="*/ 1239 h 1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3" h="1239">
                    <a:moveTo>
                      <a:pt x="0" y="1239"/>
                    </a:moveTo>
                    <a:lnTo>
                      <a:pt x="956" y="0"/>
                    </a:lnTo>
                    <a:lnTo>
                      <a:pt x="1913" y="751"/>
                    </a:lnTo>
                    <a:lnTo>
                      <a:pt x="0" y="1239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351"/>
              </a:p>
            </p:txBody>
          </p:sp>
          <p:sp>
            <p:nvSpPr>
              <p:cNvPr id="16" name="Freeform 15"/>
              <p:cNvSpPr>
                <a:spLocks/>
              </p:cNvSpPr>
              <p:nvPr/>
            </p:nvSpPr>
            <p:spPr bwMode="auto">
              <a:xfrm>
                <a:off x="2688" y="1478"/>
                <a:ext cx="954" cy="1165"/>
              </a:xfrm>
              <a:custGeom>
                <a:avLst/>
                <a:gdLst>
                  <a:gd name="T0" fmla="*/ 0 w 954"/>
                  <a:gd name="T1" fmla="*/ 1039 h 1165"/>
                  <a:gd name="T2" fmla="*/ 800 w 954"/>
                  <a:gd name="T3" fmla="*/ 0 h 1165"/>
                  <a:gd name="T4" fmla="*/ 954 w 954"/>
                  <a:gd name="T5" fmla="*/ 348 h 1165"/>
                  <a:gd name="T6" fmla="*/ 322 w 954"/>
                  <a:gd name="T7" fmla="*/ 1165 h 1165"/>
                  <a:gd name="T8" fmla="*/ 0 w 954"/>
                  <a:gd name="T9" fmla="*/ 1039 h 1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4" h="1165">
                    <a:moveTo>
                      <a:pt x="0" y="1039"/>
                    </a:moveTo>
                    <a:lnTo>
                      <a:pt x="800" y="0"/>
                    </a:lnTo>
                    <a:lnTo>
                      <a:pt x="954" y="348"/>
                    </a:lnTo>
                    <a:lnTo>
                      <a:pt x="322" y="1165"/>
                    </a:lnTo>
                    <a:lnTo>
                      <a:pt x="0" y="1039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351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3488" y="1478"/>
                <a:ext cx="800" cy="843"/>
              </a:xfrm>
              <a:custGeom>
                <a:avLst/>
                <a:gdLst>
                  <a:gd name="T0" fmla="*/ 0 w 800"/>
                  <a:gd name="T1" fmla="*/ 0 h 843"/>
                  <a:gd name="T2" fmla="*/ 154 w 800"/>
                  <a:gd name="T3" fmla="*/ 348 h 843"/>
                  <a:gd name="T4" fmla="*/ 784 w 800"/>
                  <a:gd name="T5" fmla="*/ 843 h 843"/>
                  <a:gd name="T6" fmla="*/ 800 w 800"/>
                  <a:gd name="T7" fmla="*/ 630 h 843"/>
                  <a:gd name="T8" fmla="*/ 0 w 800"/>
                  <a:gd name="T9" fmla="*/ 0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0" h="843">
                    <a:moveTo>
                      <a:pt x="0" y="0"/>
                    </a:moveTo>
                    <a:lnTo>
                      <a:pt x="154" y="348"/>
                    </a:lnTo>
                    <a:lnTo>
                      <a:pt x="784" y="843"/>
                    </a:lnTo>
                    <a:lnTo>
                      <a:pt x="800" y="6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351"/>
              </a:p>
            </p:txBody>
          </p:sp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3010" y="1817"/>
                <a:ext cx="1262" cy="817"/>
              </a:xfrm>
              <a:custGeom>
                <a:avLst/>
                <a:gdLst>
                  <a:gd name="T0" fmla="*/ 0 w 1262"/>
                  <a:gd name="T1" fmla="*/ 817 h 817"/>
                  <a:gd name="T2" fmla="*/ 632 w 1262"/>
                  <a:gd name="T3" fmla="*/ 0 h 817"/>
                  <a:gd name="T4" fmla="*/ 1262 w 1262"/>
                  <a:gd name="T5" fmla="*/ 495 h 817"/>
                  <a:gd name="T6" fmla="*/ 0 w 1262"/>
                  <a:gd name="T7" fmla="*/ 817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62" h="817">
                    <a:moveTo>
                      <a:pt x="0" y="817"/>
                    </a:moveTo>
                    <a:lnTo>
                      <a:pt x="632" y="0"/>
                    </a:lnTo>
                    <a:lnTo>
                      <a:pt x="1262" y="495"/>
                    </a:lnTo>
                    <a:lnTo>
                      <a:pt x="0" y="817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351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3313" y="2146"/>
                <a:ext cx="909" cy="971"/>
              </a:xfrm>
              <a:custGeom>
                <a:avLst/>
                <a:gdLst>
                  <a:gd name="T0" fmla="*/ 480 w 909"/>
                  <a:gd name="T1" fmla="*/ 0 h 971"/>
                  <a:gd name="T2" fmla="*/ 0 w 909"/>
                  <a:gd name="T3" fmla="*/ 613 h 971"/>
                  <a:gd name="T4" fmla="*/ 909 w 909"/>
                  <a:gd name="T5" fmla="*/ 971 h 971"/>
                  <a:gd name="T6" fmla="*/ 480 w 909"/>
                  <a:gd name="T7" fmla="*/ 0 h 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9" h="971">
                    <a:moveTo>
                      <a:pt x="480" y="0"/>
                    </a:moveTo>
                    <a:lnTo>
                      <a:pt x="0" y="613"/>
                    </a:lnTo>
                    <a:lnTo>
                      <a:pt x="909" y="971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351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3784" y="2146"/>
                <a:ext cx="474" cy="971"/>
              </a:xfrm>
              <a:custGeom>
                <a:avLst/>
                <a:gdLst>
                  <a:gd name="T0" fmla="*/ 0 w 474"/>
                  <a:gd name="T1" fmla="*/ 0 h 971"/>
                  <a:gd name="T2" fmla="*/ 429 w 474"/>
                  <a:gd name="T3" fmla="*/ 971 h 971"/>
                  <a:gd name="T4" fmla="*/ 474 w 474"/>
                  <a:gd name="T5" fmla="*/ 369 h 971"/>
                  <a:gd name="T6" fmla="*/ 0 w 474"/>
                  <a:gd name="T7" fmla="*/ 0 h 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4" h="971">
                    <a:moveTo>
                      <a:pt x="0" y="0"/>
                    </a:moveTo>
                    <a:lnTo>
                      <a:pt x="429" y="971"/>
                    </a:lnTo>
                    <a:lnTo>
                      <a:pt x="474" y="3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1351"/>
              </a:p>
            </p:txBody>
          </p:sp>
        </p:grpSp>
        <p:sp>
          <p:nvSpPr>
            <p:cNvPr id="6" name="Content Placeholder 2"/>
            <p:cNvSpPr txBox="1">
              <a:spLocks/>
            </p:cNvSpPr>
            <p:nvPr/>
          </p:nvSpPr>
          <p:spPr>
            <a:xfrm rot="18483783">
              <a:off x="1436401" y="2572289"/>
              <a:ext cx="1551185" cy="342560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IN" b="1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2019-2020</a:t>
              </a:r>
              <a:endParaRPr lang="en-US" sz="11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" name="Content Placeholder 2"/>
            <p:cNvSpPr txBox="1">
              <a:spLocks/>
            </p:cNvSpPr>
            <p:nvPr/>
          </p:nvSpPr>
          <p:spPr>
            <a:xfrm rot="18483783">
              <a:off x="2167519" y="3339902"/>
              <a:ext cx="1268424" cy="335891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IN" b="1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2018-2019</a:t>
              </a:r>
              <a:endParaRPr lang="en-US" sz="11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" name="Content Placeholder 2"/>
            <p:cNvSpPr txBox="1">
              <a:spLocks/>
            </p:cNvSpPr>
            <p:nvPr/>
          </p:nvSpPr>
          <p:spPr>
            <a:xfrm rot="18483783">
              <a:off x="2836223" y="4046536"/>
              <a:ext cx="1255177" cy="335891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IN" b="1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2017-2018</a:t>
              </a:r>
              <a:endParaRPr lang="en-US" sz="11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" name="Content Placeholder 2"/>
            <p:cNvSpPr txBox="1">
              <a:spLocks/>
            </p:cNvSpPr>
            <p:nvPr/>
          </p:nvSpPr>
          <p:spPr>
            <a:xfrm rot="18483783">
              <a:off x="3884097" y="4723850"/>
              <a:ext cx="629627" cy="335891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endParaRPr lang="en-US" sz="1100" dirty="0">
                <a:solidFill>
                  <a:schemeClr val="bg1"/>
                </a:solidFill>
              </a:endParaRP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6365206" y="916313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2" name="Rectangle 21"/>
          <p:cNvSpPr>
            <a:spLocks noChangeArrowheads="1"/>
          </p:cNvSpPr>
          <p:nvPr/>
        </p:nvSpPr>
        <p:spPr bwMode="auto">
          <a:xfrm>
            <a:off x="6365206" y="1379047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3" name="Oval 22"/>
          <p:cNvSpPr/>
          <p:nvPr/>
        </p:nvSpPr>
        <p:spPr>
          <a:xfrm>
            <a:off x="6442843" y="2132387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4014" y="2345747"/>
            <a:ext cx="304800" cy="304800"/>
          </a:xfrm>
          <a:prstGeom prst="rect">
            <a:avLst/>
          </a:prstGeom>
        </p:spPr>
      </p:pic>
      <p:sp>
        <p:nvSpPr>
          <p:cNvPr id="25" name="Oval 24"/>
          <p:cNvSpPr/>
          <p:nvPr/>
        </p:nvSpPr>
        <p:spPr>
          <a:xfrm>
            <a:off x="6442843" y="3120444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442843" y="4109020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6442843" y="5094613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4014" y="3333804"/>
            <a:ext cx="304800" cy="304800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56203" y="4322380"/>
            <a:ext cx="304800" cy="304800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56203" y="5325445"/>
            <a:ext cx="304800" cy="304800"/>
          </a:xfrm>
          <a:prstGeom prst="rect">
            <a:avLst/>
          </a:prstGeom>
        </p:spPr>
      </p:pic>
      <p:sp>
        <p:nvSpPr>
          <p:cNvPr id="31" name="TextBox 30"/>
          <p:cNvSpPr txBox="1"/>
          <p:nvPr/>
        </p:nvSpPr>
        <p:spPr>
          <a:xfrm>
            <a:off x="7189985" y="2132387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7189984" y="2366640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189985" y="3120444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7189984" y="3354697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174363" y="4106037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6" name="Rectangle 35"/>
          <p:cNvSpPr>
            <a:spLocks noChangeArrowheads="1"/>
          </p:cNvSpPr>
          <p:nvPr/>
        </p:nvSpPr>
        <p:spPr bwMode="auto">
          <a:xfrm>
            <a:off x="7174362" y="4340290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7189985" y="5055970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8" name="Rectangle 37"/>
          <p:cNvSpPr>
            <a:spLocks noChangeArrowheads="1"/>
          </p:cNvSpPr>
          <p:nvPr/>
        </p:nvSpPr>
        <p:spPr bwMode="auto">
          <a:xfrm>
            <a:off x="7189984" y="5290223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813950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/>
          <p:cNvSpPr txBox="1"/>
          <p:nvPr/>
        </p:nvSpPr>
        <p:spPr>
          <a:xfrm>
            <a:off x="6344413" y="823512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6344413" y="1286246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3" name="Oval 12"/>
          <p:cNvSpPr/>
          <p:nvPr/>
        </p:nvSpPr>
        <p:spPr>
          <a:xfrm>
            <a:off x="6422050" y="2039586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3221" y="2252946"/>
            <a:ext cx="304800" cy="304800"/>
          </a:xfrm>
          <a:prstGeom prst="rect">
            <a:avLst/>
          </a:prstGeom>
        </p:spPr>
      </p:pic>
      <p:sp>
        <p:nvSpPr>
          <p:cNvPr id="15" name="Oval 14"/>
          <p:cNvSpPr/>
          <p:nvPr/>
        </p:nvSpPr>
        <p:spPr>
          <a:xfrm>
            <a:off x="6422050" y="3027643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6422050" y="4016219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6422050" y="5001812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3221" y="3241003"/>
            <a:ext cx="304800" cy="30480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5410" y="4229579"/>
            <a:ext cx="304800" cy="304800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5410" y="5232644"/>
            <a:ext cx="304800" cy="304800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7169192" y="2039586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2" name="Rectangle 21"/>
          <p:cNvSpPr>
            <a:spLocks noChangeArrowheads="1"/>
          </p:cNvSpPr>
          <p:nvPr/>
        </p:nvSpPr>
        <p:spPr bwMode="auto">
          <a:xfrm>
            <a:off x="7169191" y="2273839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169192" y="3027643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7169191" y="3261896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7153570" y="4013236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7153569" y="4247489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7169192" y="4963169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7169191" y="5197422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878658" y="122597"/>
            <a:ext cx="4901039" cy="6236811"/>
            <a:chOff x="688878" y="1089432"/>
            <a:chExt cx="3578275" cy="4553530"/>
          </a:xfrm>
        </p:grpSpPr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2637634" y="3027665"/>
              <a:ext cx="1443589" cy="531480"/>
            </a:xfrm>
            <a:custGeom>
              <a:avLst/>
              <a:gdLst>
                <a:gd name="T0" fmla="*/ 84 w 347"/>
                <a:gd name="T1" fmla="*/ 0 h 128"/>
                <a:gd name="T2" fmla="*/ 263 w 347"/>
                <a:gd name="T3" fmla="*/ 0 h 128"/>
                <a:gd name="T4" fmla="*/ 263 w 347"/>
                <a:gd name="T5" fmla="*/ 128 h 128"/>
                <a:gd name="T6" fmla="*/ 84 w 347"/>
                <a:gd name="T7" fmla="*/ 128 h 128"/>
                <a:gd name="T8" fmla="*/ 84 w 347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28">
                  <a:moveTo>
                    <a:pt x="84" y="0"/>
                  </a:moveTo>
                  <a:cubicBezTo>
                    <a:pt x="263" y="0"/>
                    <a:pt x="263" y="0"/>
                    <a:pt x="263" y="0"/>
                  </a:cubicBezTo>
                  <a:cubicBezTo>
                    <a:pt x="347" y="0"/>
                    <a:pt x="347" y="128"/>
                    <a:pt x="263" y="128"/>
                  </a:cubicBezTo>
                  <a:cubicBezTo>
                    <a:pt x="84" y="128"/>
                    <a:pt x="84" y="128"/>
                    <a:pt x="84" y="128"/>
                  </a:cubicBezTo>
                  <a:cubicBezTo>
                    <a:pt x="0" y="128"/>
                    <a:pt x="0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688878" y="1089432"/>
              <a:ext cx="3001191" cy="4553530"/>
            </a:xfrm>
            <a:custGeom>
              <a:avLst/>
              <a:gdLst>
                <a:gd name="T0" fmla="*/ 71 w 722"/>
                <a:gd name="T1" fmla="*/ 528 h 1095"/>
                <a:gd name="T2" fmla="*/ 354 w 722"/>
                <a:gd name="T3" fmla="*/ 362 h 1095"/>
                <a:gd name="T4" fmla="*/ 535 w 722"/>
                <a:gd name="T5" fmla="*/ 160 h 1095"/>
                <a:gd name="T6" fmla="*/ 680 w 722"/>
                <a:gd name="T7" fmla="*/ 247 h 1095"/>
                <a:gd name="T8" fmla="*/ 555 w 722"/>
                <a:gd name="T9" fmla="*/ 436 h 1095"/>
                <a:gd name="T10" fmla="*/ 483 w 722"/>
                <a:gd name="T11" fmla="*/ 604 h 1095"/>
                <a:gd name="T12" fmla="*/ 443 w 722"/>
                <a:gd name="T13" fmla="*/ 769 h 1095"/>
                <a:gd name="T14" fmla="*/ 448 w 722"/>
                <a:gd name="T15" fmla="*/ 936 h 1095"/>
                <a:gd name="T16" fmla="*/ 430 w 722"/>
                <a:gd name="T17" fmla="*/ 1085 h 1095"/>
                <a:gd name="T18" fmla="*/ 71 w 722"/>
                <a:gd name="T19" fmla="*/ 949 h 1095"/>
                <a:gd name="T20" fmla="*/ 71 w 722"/>
                <a:gd name="T21" fmla="*/ 528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2" h="1095">
                  <a:moveTo>
                    <a:pt x="71" y="528"/>
                  </a:moveTo>
                  <a:cubicBezTo>
                    <a:pt x="185" y="498"/>
                    <a:pt x="274" y="441"/>
                    <a:pt x="354" y="362"/>
                  </a:cubicBezTo>
                  <a:cubicBezTo>
                    <a:pt x="425" y="293"/>
                    <a:pt x="494" y="258"/>
                    <a:pt x="535" y="160"/>
                  </a:cubicBezTo>
                  <a:cubicBezTo>
                    <a:pt x="586" y="0"/>
                    <a:pt x="722" y="112"/>
                    <a:pt x="680" y="247"/>
                  </a:cubicBezTo>
                  <a:cubicBezTo>
                    <a:pt x="648" y="327"/>
                    <a:pt x="613" y="379"/>
                    <a:pt x="555" y="436"/>
                  </a:cubicBezTo>
                  <a:cubicBezTo>
                    <a:pt x="449" y="436"/>
                    <a:pt x="430" y="547"/>
                    <a:pt x="483" y="604"/>
                  </a:cubicBezTo>
                  <a:cubicBezTo>
                    <a:pt x="401" y="620"/>
                    <a:pt x="397" y="723"/>
                    <a:pt x="443" y="769"/>
                  </a:cubicBezTo>
                  <a:cubicBezTo>
                    <a:pt x="377" y="805"/>
                    <a:pt x="384" y="917"/>
                    <a:pt x="448" y="936"/>
                  </a:cubicBezTo>
                  <a:cubicBezTo>
                    <a:pt x="410" y="950"/>
                    <a:pt x="379" y="1024"/>
                    <a:pt x="430" y="1085"/>
                  </a:cubicBezTo>
                  <a:cubicBezTo>
                    <a:pt x="180" y="1095"/>
                    <a:pt x="143" y="1002"/>
                    <a:pt x="71" y="949"/>
                  </a:cubicBezTo>
                  <a:cubicBezTo>
                    <a:pt x="0" y="897"/>
                    <a:pt x="0" y="547"/>
                    <a:pt x="71" y="52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2397329" y="4369517"/>
              <a:ext cx="1645305" cy="533233"/>
            </a:xfrm>
            <a:custGeom>
              <a:avLst/>
              <a:gdLst>
                <a:gd name="T0" fmla="*/ 84 w 396"/>
                <a:gd name="T1" fmla="*/ 0 h 128"/>
                <a:gd name="T2" fmla="*/ 312 w 396"/>
                <a:gd name="T3" fmla="*/ 0 h 128"/>
                <a:gd name="T4" fmla="*/ 312 w 396"/>
                <a:gd name="T5" fmla="*/ 128 h 128"/>
                <a:gd name="T6" fmla="*/ 84 w 396"/>
                <a:gd name="T7" fmla="*/ 128 h 128"/>
                <a:gd name="T8" fmla="*/ 84 w 396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128">
                  <a:moveTo>
                    <a:pt x="84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96" y="0"/>
                    <a:pt x="396" y="128"/>
                    <a:pt x="312" y="128"/>
                  </a:cubicBezTo>
                  <a:cubicBezTo>
                    <a:pt x="84" y="128"/>
                    <a:pt x="84" y="128"/>
                    <a:pt x="84" y="128"/>
                  </a:cubicBezTo>
                  <a:cubicBezTo>
                    <a:pt x="0" y="128"/>
                    <a:pt x="0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2406099" y="5034305"/>
              <a:ext cx="1341854" cy="533233"/>
            </a:xfrm>
            <a:custGeom>
              <a:avLst/>
              <a:gdLst>
                <a:gd name="T0" fmla="*/ 85 w 323"/>
                <a:gd name="T1" fmla="*/ 0 h 128"/>
                <a:gd name="T2" fmla="*/ 238 w 323"/>
                <a:gd name="T3" fmla="*/ 0 h 128"/>
                <a:gd name="T4" fmla="*/ 238 w 323"/>
                <a:gd name="T5" fmla="*/ 128 h 128"/>
                <a:gd name="T6" fmla="*/ 85 w 323"/>
                <a:gd name="T7" fmla="*/ 128 h 128"/>
                <a:gd name="T8" fmla="*/ 85 w 323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3" h="128">
                  <a:moveTo>
                    <a:pt x="85" y="0"/>
                  </a:moveTo>
                  <a:cubicBezTo>
                    <a:pt x="238" y="0"/>
                    <a:pt x="238" y="0"/>
                    <a:pt x="238" y="0"/>
                  </a:cubicBezTo>
                  <a:cubicBezTo>
                    <a:pt x="323" y="0"/>
                    <a:pt x="323" y="128"/>
                    <a:pt x="238" y="128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0" y="128"/>
                    <a:pt x="0" y="0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2463983" y="3701222"/>
              <a:ext cx="1803170" cy="531480"/>
            </a:xfrm>
            <a:custGeom>
              <a:avLst/>
              <a:gdLst>
                <a:gd name="T0" fmla="*/ 84 w 434"/>
                <a:gd name="T1" fmla="*/ 0 h 128"/>
                <a:gd name="T2" fmla="*/ 349 w 434"/>
                <a:gd name="T3" fmla="*/ 0 h 128"/>
                <a:gd name="T4" fmla="*/ 349 w 434"/>
                <a:gd name="T5" fmla="*/ 128 h 128"/>
                <a:gd name="T6" fmla="*/ 84 w 434"/>
                <a:gd name="T7" fmla="*/ 128 h 128"/>
                <a:gd name="T8" fmla="*/ 84 w 434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4" h="128">
                  <a:moveTo>
                    <a:pt x="84" y="0"/>
                  </a:moveTo>
                  <a:cubicBezTo>
                    <a:pt x="349" y="0"/>
                    <a:pt x="349" y="0"/>
                    <a:pt x="349" y="0"/>
                  </a:cubicBezTo>
                  <a:cubicBezTo>
                    <a:pt x="434" y="0"/>
                    <a:pt x="434" y="128"/>
                    <a:pt x="349" y="128"/>
                  </a:cubicBezTo>
                  <a:cubicBezTo>
                    <a:pt x="84" y="128"/>
                    <a:pt x="84" y="128"/>
                    <a:pt x="84" y="128"/>
                  </a:cubicBezTo>
                  <a:cubicBezTo>
                    <a:pt x="0" y="128"/>
                    <a:pt x="0" y="0"/>
                    <a:pt x="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3629450" y="2972025"/>
            <a:ext cx="18307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endParaRPr lang="en-US" sz="1600" b="1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641427" y="3894573"/>
            <a:ext cx="18307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endParaRPr lang="en-US" sz="1600" b="1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426406" y="4811113"/>
            <a:ext cx="18307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endParaRPr lang="en-US" sz="1600" b="1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3256468" y="5721650"/>
            <a:ext cx="18307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endParaRPr lang="en-US" sz="1600" b="1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19196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 rot="5400000">
            <a:off x="3913704" y="568101"/>
            <a:ext cx="3412096" cy="5931343"/>
            <a:chOff x="3741738" y="-1771650"/>
            <a:chExt cx="4702175" cy="8324921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182370" y="5079521"/>
              <a:ext cx="1822500" cy="1473750"/>
            </a:xfrm>
            <a:prstGeom prst="rect">
              <a:avLst/>
            </a:prstGeom>
          </p:spPr>
        </p:pic>
        <p:grpSp>
          <p:nvGrpSpPr>
            <p:cNvPr id="6" name="Group 5"/>
            <p:cNvGrpSpPr>
              <a:grpSpLocks noChangeAspect="1"/>
            </p:cNvGrpSpPr>
            <p:nvPr/>
          </p:nvGrpSpPr>
          <p:grpSpPr bwMode="auto">
            <a:xfrm>
              <a:off x="3741738" y="-1771650"/>
              <a:ext cx="4702175" cy="7069138"/>
              <a:chOff x="2357" y="-1116"/>
              <a:chExt cx="2962" cy="4453"/>
            </a:xfrm>
          </p:grpSpPr>
          <p:sp>
            <p:nvSpPr>
              <p:cNvPr id="7" name="Freeform 6"/>
              <p:cNvSpPr>
                <a:spLocks/>
              </p:cNvSpPr>
              <p:nvPr/>
            </p:nvSpPr>
            <p:spPr bwMode="auto">
              <a:xfrm>
                <a:off x="3577" y="-1116"/>
                <a:ext cx="526" cy="4453"/>
              </a:xfrm>
              <a:custGeom>
                <a:avLst/>
                <a:gdLst>
                  <a:gd name="T0" fmla="*/ 159 w 222"/>
                  <a:gd name="T1" fmla="*/ 1834 h 1882"/>
                  <a:gd name="T2" fmla="*/ 110 w 222"/>
                  <a:gd name="T3" fmla="*/ 1882 h 1882"/>
                  <a:gd name="T4" fmla="*/ 62 w 222"/>
                  <a:gd name="T5" fmla="*/ 1834 h 1882"/>
                  <a:gd name="T6" fmla="*/ 62 w 222"/>
                  <a:gd name="T7" fmla="*/ 1213 h 1882"/>
                  <a:gd name="T8" fmla="*/ 62 w 222"/>
                  <a:gd name="T9" fmla="*/ 111 h 1882"/>
                  <a:gd name="T10" fmla="*/ 0 w 222"/>
                  <a:gd name="T11" fmla="*/ 111 h 1882"/>
                  <a:gd name="T12" fmla="*/ 111 w 222"/>
                  <a:gd name="T13" fmla="*/ 0 h 1882"/>
                  <a:gd name="T14" fmla="*/ 222 w 222"/>
                  <a:gd name="T15" fmla="*/ 111 h 1882"/>
                  <a:gd name="T16" fmla="*/ 158 w 222"/>
                  <a:gd name="T17" fmla="*/ 111 h 1882"/>
                  <a:gd name="T18" fmla="*/ 158 w 222"/>
                  <a:gd name="T19" fmla="*/ 1221 h 1882"/>
                  <a:gd name="T20" fmla="*/ 158 w 222"/>
                  <a:gd name="T21" fmla="*/ 1244 h 1882"/>
                  <a:gd name="T22" fmla="*/ 159 w 222"/>
                  <a:gd name="T23" fmla="*/ 1834 h 18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2" h="1882">
                    <a:moveTo>
                      <a:pt x="159" y="1834"/>
                    </a:moveTo>
                    <a:cubicBezTo>
                      <a:pt x="158" y="1861"/>
                      <a:pt x="137" y="1882"/>
                      <a:pt x="110" y="1882"/>
                    </a:cubicBezTo>
                    <a:cubicBezTo>
                      <a:pt x="84" y="1882"/>
                      <a:pt x="62" y="1861"/>
                      <a:pt x="62" y="1834"/>
                    </a:cubicBezTo>
                    <a:cubicBezTo>
                      <a:pt x="62" y="1834"/>
                      <a:pt x="62" y="1490"/>
                      <a:pt x="62" y="1213"/>
                    </a:cubicBezTo>
                    <a:cubicBezTo>
                      <a:pt x="62" y="1212"/>
                      <a:pt x="62" y="112"/>
                      <a:pt x="62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222" y="111"/>
                      <a:pt x="222" y="111"/>
                      <a:pt x="222" y="111"/>
                    </a:cubicBezTo>
                    <a:cubicBezTo>
                      <a:pt x="158" y="111"/>
                      <a:pt x="158" y="111"/>
                      <a:pt x="158" y="111"/>
                    </a:cubicBezTo>
                    <a:cubicBezTo>
                      <a:pt x="158" y="114"/>
                      <a:pt x="158" y="1218"/>
                      <a:pt x="158" y="1221"/>
                    </a:cubicBezTo>
                    <a:cubicBezTo>
                      <a:pt x="158" y="1229"/>
                      <a:pt x="158" y="1236"/>
                      <a:pt x="158" y="1244"/>
                    </a:cubicBezTo>
                    <a:cubicBezTo>
                      <a:pt x="158" y="1496"/>
                      <a:pt x="159" y="1834"/>
                      <a:pt x="159" y="183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8" name="Freeform 7"/>
              <p:cNvSpPr>
                <a:spLocks/>
              </p:cNvSpPr>
              <p:nvPr/>
            </p:nvSpPr>
            <p:spPr bwMode="auto">
              <a:xfrm>
                <a:off x="2357" y="-113"/>
                <a:ext cx="1372" cy="3441"/>
              </a:xfrm>
              <a:custGeom>
                <a:avLst/>
                <a:gdLst>
                  <a:gd name="T0" fmla="*/ 0 w 579"/>
                  <a:gd name="T1" fmla="*/ 110 h 1454"/>
                  <a:gd name="T2" fmla="*/ 111 w 579"/>
                  <a:gd name="T3" fmla="*/ 0 h 1454"/>
                  <a:gd name="T4" fmla="*/ 111 w 579"/>
                  <a:gd name="T5" fmla="*/ 61 h 1454"/>
                  <a:gd name="T6" fmla="*/ 294 w 579"/>
                  <a:gd name="T7" fmla="*/ 62 h 1454"/>
                  <a:gd name="T8" fmla="*/ 579 w 579"/>
                  <a:gd name="T9" fmla="*/ 404 h 1454"/>
                  <a:gd name="T10" fmla="*/ 579 w 579"/>
                  <a:gd name="T11" fmla="*/ 1406 h 1454"/>
                  <a:gd name="T12" fmla="*/ 530 w 579"/>
                  <a:gd name="T13" fmla="*/ 1454 h 1454"/>
                  <a:gd name="T14" fmla="*/ 482 w 579"/>
                  <a:gd name="T15" fmla="*/ 1406 h 1454"/>
                  <a:gd name="T16" fmla="*/ 483 w 579"/>
                  <a:gd name="T17" fmla="*/ 388 h 1454"/>
                  <a:gd name="T18" fmla="*/ 303 w 579"/>
                  <a:gd name="T19" fmla="*/ 158 h 1454"/>
                  <a:gd name="T20" fmla="*/ 111 w 579"/>
                  <a:gd name="T21" fmla="*/ 158 h 1454"/>
                  <a:gd name="T22" fmla="*/ 111 w 579"/>
                  <a:gd name="T23" fmla="*/ 221 h 1454"/>
                  <a:gd name="T24" fmla="*/ 0 w 579"/>
                  <a:gd name="T25" fmla="*/ 110 h 1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9" h="1454">
                    <a:moveTo>
                      <a:pt x="0" y="110"/>
                    </a:moveTo>
                    <a:cubicBezTo>
                      <a:pt x="111" y="0"/>
                      <a:pt x="111" y="0"/>
                      <a:pt x="111" y="0"/>
                    </a:cubicBezTo>
                    <a:cubicBezTo>
                      <a:pt x="111" y="61"/>
                      <a:pt x="111" y="61"/>
                      <a:pt x="111" y="61"/>
                    </a:cubicBezTo>
                    <a:cubicBezTo>
                      <a:pt x="120" y="61"/>
                      <a:pt x="251" y="61"/>
                      <a:pt x="294" y="62"/>
                    </a:cubicBezTo>
                    <a:cubicBezTo>
                      <a:pt x="403" y="64"/>
                      <a:pt x="579" y="135"/>
                      <a:pt x="579" y="404"/>
                    </a:cubicBezTo>
                    <a:cubicBezTo>
                      <a:pt x="579" y="681"/>
                      <a:pt x="579" y="1406"/>
                      <a:pt x="579" y="1406"/>
                    </a:cubicBezTo>
                    <a:cubicBezTo>
                      <a:pt x="578" y="1433"/>
                      <a:pt x="557" y="1454"/>
                      <a:pt x="530" y="1454"/>
                    </a:cubicBezTo>
                    <a:cubicBezTo>
                      <a:pt x="504" y="1454"/>
                      <a:pt x="483" y="1433"/>
                      <a:pt x="482" y="1406"/>
                    </a:cubicBezTo>
                    <a:cubicBezTo>
                      <a:pt x="482" y="1406"/>
                      <a:pt x="483" y="643"/>
                      <a:pt x="483" y="388"/>
                    </a:cubicBezTo>
                    <a:cubicBezTo>
                      <a:pt x="482" y="253"/>
                      <a:pt x="378" y="158"/>
                      <a:pt x="303" y="158"/>
                    </a:cubicBezTo>
                    <a:cubicBezTo>
                      <a:pt x="111" y="158"/>
                      <a:pt x="111" y="158"/>
                      <a:pt x="111" y="158"/>
                    </a:cubicBezTo>
                    <a:cubicBezTo>
                      <a:pt x="111" y="221"/>
                      <a:pt x="111" y="221"/>
                      <a:pt x="111" y="221"/>
                    </a:cubicBezTo>
                    <a:cubicBezTo>
                      <a:pt x="0" y="110"/>
                      <a:pt x="0" y="110"/>
                      <a:pt x="0" y="1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9" name="Freeform 8"/>
              <p:cNvSpPr>
                <a:spLocks/>
              </p:cNvSpPr>
              <p:nvPr/>
            </p:nvSpPr>
            <p:spPr bwMode="auto">
              <a:xfrm>
                <a:off x="2372" y="775"/>
                <a:ext cx="1129" cy="2541"/>
              </a:xfrm>
              <a:custGeom>
                <a:avLst/>
                <a:gdLst>
                  <a:gd name="T0" fmla="*/ 0 w 477"/>
                  <a:gd name="T1" fmla="*/ 111 h 1074"/>
                  <a:gd name="T2" fmla="*/ 111 w 477"/>
                  <a:gd name="T3" fmla="*/ 0 h 1074"/>
                  <a:gd name="T4" fmla="*/ 111 w 477"/>
                  <a:gd name="T5" fmla="*/ 62 h 1074"/>
                  <a:gd name="T6" fmla="*/ 192 w 477"/>
                  <a:gd name="T7" fmla="*/ 62 h 1074"/>
                  <a:gd name="T8" fmla="*/ 477 w 477"/>
                  <a:gd name="T9" fmla="*/ 404 h 1074"/>
                  <a:gd name="T10" fmla="*/ 477 w 477"/>
                  <a:gd name="T11" fmla="*/ 1026 h 1074"/>
                  <a:gd name="T12" fmla="*/ 428 w 477"/>
                  <a:gd name="T13" fmla="*/ 1074 h 1074"/>
                  <a:gd name="T14" fmla="*/ 380 w 477"/>
                  <a:gd name="T15" fmla="*/ 1026 h 1074"/>
                  <a:gd name="T16" fmla="*/ 380 w 477"/>
                  <a:gd name="T17" fmla="*/ 389 h 1074"/>
                  <a:gd name="T18" fmla="*/ 201 w 477"/>
                  <a:gd name="T19" fmla="*/ 158 h 1074"/>
                  <a:gd name="T20" fmla="*/ 111 w 477"/>
                  <a:gd name="T21" fmla="*/ 158 h 1074"/>
                  <a:gd name="T22" fmla="*/ 111 w 477"/>
                  <a:gd name="T23" fmla="*/ 222 h 1074"/>
                  <a:gd name="T24" fmla="*/ 0 w 477"/>
                  <a:gd name="T25" fmla="*/ 111 h 1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7" h="1074">
                    <a:moveTo>
                      <a:pt x="0" y="111"/>
                    </a:moveTo>
                    <a:cubicBezTo>
                      <a:pt x="111" y="0"/>
                      <a:pt x="111" y="0"/>
                      <a:pt x="111" y="0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120" y="62"/>
                      <a:pt x="149" y="62"/>
                      <a:pt x="192" y="62"/>
                    </a:cubicBezTo>
                    <a:cubicBezTo>
                      <a:pt x="301" y="64"/>
                      <a:pt x="477" y="135"/>
                      <a:pt x="477" y="404"/>
                    </a:cubicBezTo>
                    <a:cubicBezTo>
                      <a:pt x="477" y="681"/>
                      <a:pt x="477" y="1026"/>
                      <a:pt x="477" y="1026"/>
                    </a:cubicBezTo>
                    <a:cubicBezTo>
                      <a:pt x="476" y="1052"/>
                      <a:pt x="455" y="1074"/>
                      <a:pt x="428" y="1074"/>
                    </a:cubicBezTo>
                    <a:cubicBezTo>
                      <a:pt x="402" y="1074"/>
                      <a:pt x="380" y="1052"/>
                      <a:pt x="380" y="1026"/>
                    </a:cubicBezTo>
                    <a:cubicBezTo>
                      <a:pt x="380" y="1026"/>
                      <a:pt x="381" y="643"/>
                      <a:pt x="380" y="389"/>
                    </a:cubicBezTo>
                    <a:cubicBezTo>
                      <a:pt x="380" y="254"/>
                      <a:pt x="276" y="158"/>
                      <a:pt x="201" y="158"/>
                    </a:cubicBezTo>
                    <a:cubicBezTo>
                      <a:pt x="111" y="158"/>
                      <a:pt x="111" y="158"/>
                      <a:pt x="111" y="158"/>
                    </a:cubicBezTo>
                    <a:cubicBezTo>
                      <a:pt x="111" y="222"/>
                      <a:pt x="111" y="222"/>
                      <a:pt x="111" y="222"/>
                    </a:cubicBezTo>
                    <a:cubicBezTo>
                      <a:pt x="0" y="111"/>
                      <a:pt x="0" y="111"/>
                      <a:pt x="0" y="1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4175" y="775"/>
                <a:ext cx="1130" cy="2539"/>
              </a:xfrm>
              <a:custGeom>
                <a:avLst/>
                <a:gdLst>
                  <a:gd name="T0" fmla="*/ 477 w 477"/>
                  <a:gd name="T1" fmla="*/ 111 h 1073"/>
                  <a:gd name="T2" fmla="*/ 366 w 477"/>
                  <a:gd name="T3" fmla="*/ 0 h 1073"/>
                  <a:gd name="T4" fmla="*/ 366 w 477"/>
                  <a:gd name="T5" fmla="*/ 61 h 1073"/>
                  <a:gd name="T6" fmla="*/ 285 w 477"/>
                  <a:gd name="T7" fmla="*/ 62 h 1073"/>
                  <a:gd name="T8" fmla="*/ 0 w 477"/>
                  <a:gd name="T9" fmla="*/ 404 h 1073"/>
                  <a:gd name="T10" fmla="*/ 1 w 477"/>
                  <a:gd name="T11" fmla="*/ 1026 h 1073"/>
                  <a:gd name="T12" fmla="*/ 49 w 477"/>
                  <a:gd name="T13" fmla="*/ 1073 h 1073"/>
                  <a:gd name="T14" fmla="*/ 97 w 477"/>
                  <a:gd name="T15" fmla="*/ 1026 h 1073"/>
                  <a:gd name="T16" fmla="*/ 97 w 477"/>
                  <a:gd name="T17" fmla="*/ 388 h 1073"/>
                  <a:gd name="T18" fmla="*/ 276 w 477"/>
                  <a:gd name="T19" fmla="*/ 158 h 1073"/>
                  <a:gd name="T20" fmla="*/ 366 w 477"/>
                  <a:gd name="T21" fmla="*/ 158 h 1073"/>
                  <a:gd name="T22" fmla="*/ 366 w 477"/>
                  <a:gd name="T23" fmla="*/ 221 h 1073"/>
                  <a:gd name="T24" fmla="*/ 477 w 477"/>
                  <a:gd name="T25" fmla="*/ 111 h 10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7" h="1073">
                    <a:moveTo>
                      <a:pt x="477" y="111"/>
                    </a:moveTo>
                    <a:cubicBezTo>
                      <a:pt x="366" y="0"/>
                      <a:pt x="366" y="0"/>
                      <a:pt x="366" y="0"/>
                    </a:cubicBezTo>
                    <a:cubicBezTo>
                      <a:pt x="366" y="61"/>
                      <a:pt x="366" y="61"/>
                      <a:pt x="366" y="61"/>
                    </a:cubicBezTo>
                    <a:cubicBezTo>
                      <a:pt x="357" y="61"/>
                      <a:pt x="328" y="61"/>
                      <a:pt x="285" y="62"/>
                    </a:cubicBezTo>
                    <a:cubicBezTo>
                      <a:pt x="176" y="64"/>
                      <a:pt x="0" y="135"/>
                      <a:pt x="0" y="404"/>
                    </a:cubicBezTo>
                    <a:cubicBezTo>
                      <a:pt x="0" y="681"/>
                      <a:pt x="1" y="1026"/>
                      <a:pt x="1" y="1026"/>
                    </a:cubicBezTo>
                    <a:cubicBezTo>
                      <a:pt x="1" y="1052"/>
                      <a:pt x="22" y="1073"/>
                      <a:pt x="49" y="1073"/>
                    </a:cubicBezTo>
                    <a:cubicBezTo>
                      <a:pt x="75" y="1073"/>
                      <a:pt x="97" y="1052"/>
                      <a:pt x="97" y="1026"/>
                    </a:cubicBezTo>
                    <a:cubicBezTo>
                      <a:pt x="97" y="1026"/>
                      <a:pt x="96" y="643"/>
                      <a:pt x="97" y="388"/>
                    </a:cubicBezTo>
                    <a:cubicBezTo>
                      <a:pt x="97" y="254"/>
                      <a:pt x="201" y="158"/>
                      <a:pt x="276" y="158"/>
                    </a:cubicBezTo>
                    <a:cubicBezTo>
                      <a:pt x="366" y="158"/>
                      <a:pt x="366" y="158"/>
                      <a:pt x="366" y="158"/>
                    </a:cubicBezTo>
                    <a:cubicBezTo>
                      <a:pt x="366" y="221"/>
                      <a:pt x="366" y="221"/>
                      <a:pt x="366" y="221"/>
                    </a:cubicBezTo>
                    <a:lnTo>
                      <a:pt x="477" y="11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11" name="Freeform 10"/>
              <p:cNvSpPr>
                <a:spLocks/>
              </p:cNvSpPr>
              <p:nvPr/>
            </p:nvSpPr>
            <p:spPr bwMode="auto">
              <a:xfrm>
                <a:off x="3948" y="-113"/>
                <a:ext cx="1371" cy="3441"/>
              </a:xfrm>
              <a:custGeom>
                <a:avLst/>
                <a:gdLst>
                  <a:gd name="T0" fmla="*/ 579 w 579"/>
                  <a:gd name="T1" fmla="*/ 110 h 1454"/>
                  <a:gd name="T2" fmla="*/ 468 w 579"/>
                  <a:gd name="T3" fmla="*/ 0 h 1454"/>
                  <a:gd name="T4" fmla="*/ 468 w 579"/>
                  <a:gd name="T5" fmla="*/ 61 h 1454"/>
                  <a:gd name="T6" fmla="*/ 285 w 579"/>
                  <a:gd name="T7" fmla="*/ 62 h 1454"/>
                  <a:gd name="T8" fmla="*/ 0 w 579"/>
                  <a:gd name="T9" fmla="*/ 404 h 1454"/>
                  <a:gd name="T10" fmla="*/ 0 w 579"/>
                  <a:gd name="T11" fmla="*/ 1406 h 1454"/>
                  <a:gd name="T12" fmla="*/ 49 w 579"/>
                  <a:gd name="T13" fmla="*/ 1454 h 1454"/>
                  <a:gd name="T14" fmla="*/ 97 w 579"/>
                  <a:gd name="T15" fmla="*/ 1406 h 1454"/>
                  <a:gd name="T16" fmla="*/ 97 w 579"/>
                  <a:gd name="T17" fmla="*/ 388 h 1454"/>
                  <a:gd name="T18" fmla="*/ 276 w 579"/>
                  <a:gd name="T19" fmla="*/ 158 h 1454"/>
                  <a:gd name="T20" fmla="*/ 468 w 579"/>
                  <a:gd name="T21" fmla="*/ 158 h 1454"/>
                  <a:gd name="T22" fmla="*/ 468 w 579"/>
                  <a:gd name="T23" fmla="*/ 221 h 1454"/>
                  <a:gd name="T24" fmla="*/ 579 w 579"/>
                  <a:gd name="T25" fmla="*/ 110 h 1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9" h="1454">
                    <a:moveTo>
                      <a:pt x="579" y="110"/>
                    </a:moveTo>
                    <a:cubicBezTo>
                      <a:pt x="468" y="0"/>
                      <a:pt x="468" y="0"/>
                      <a:pt x="468" y="0"/>
                    </a:cubicBezTo>
                    <a:cubicBezTo>
                      <a:pt x="468" y="61"/>
                      <a:pt x="468" y="61"/>
                      <a:pt x="468" y="61"/>
                    </a:cubicBezTo>
                    <a:cubicBezTo>
                      <a:pt x="459" y="61"/>
                      <a:pt x="328" y="61"/>
                      <a:pt x="285" y="62"/>
                    </a:cubicBezTo>
                    <a:cubicBezTo>
                      <a:pt x="176" y="64"/>
                      <a:pt x="0" y="135"/>
                      <a:pt x="0" y="404"/>
                    </a:cubicBezTo>
                    <a:cubicBezTo>
                      <a:pt x="0" y="681"/>
                      <a:pt x="0" y="1406"/>
                      <a:pt x="0" y="1406"/>
                    </a:cubicBezTo>
                    <a:cubicBezTo>
                      <a:pt x="1" y="1433"/>
                      <a:pt x="22" y="1454"/>
                      <a:pt x="49" y="1454"/>
                    </a:cubicBezTo>
                    <a:cubicBezTo>
                      <a:pt x="75" y="1454"/>
                      <a:pt x="97" y="1433"/>
                      <a:pt x="97" y="1406"/>
                    </a:cubicBezTo>
                    <a:cubicBezTo>
                      <a:pt x="97" y="1406"/>
                      <a:pt x="96" y="643"/>
                      <a:pt x="97" y="388"/>
                    </a:cubicBezTo>
                    <a:cubicBezTo>
                      <a:pt x="97" y="254"/>
                      <a:pt x="201" y="158"/>
                      <a:pt x="276" y="158"/>
                    </a:cubicBezTo>
                    <a:cubicBezTo>
                      <a:pt x="468" y="158"/>
                      <a:pt x="468" y="158"/>
                      <a:pt x="468" y="158"/>
                    </a:cubicBezTo>
                    <a:cubicBezTo>
                      <a:pt x="468" y="221"/>
                      <a:pt x="468" y="221"/>
                      <a:pt x="468" y="221"/>
                    </a:cubicBezTo>
                    <a:lnTo>
                      <a:pt x="579" y="11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</p:grpSp>
      </p:grpSp>
      <p:sp>
        <p:nvSpPr>
          <p:cNvPr id="12" name="TextBox 11"/>
          <p:cNvSpPr txBox="1"/>
          <p:nvPr/>
        </p:nvSpPr>
        <p:spPr>
          <a:xfrm>
            <a:off x="6786269" y="90350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6786268" y="113775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786269" y="532282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6786268" y="555707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8595604" y="3141883"/>
            <a:ext cx="323444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8595603" y="3376136"/>
            <a:ext cx="3234447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654080" y="90800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2654079" y="114225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436222" y="5321793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2436221" y="5556046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65518" y="322783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6303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TextBox 334"/>
          <p:cNvSpPr txBox="1"/>
          <p:nvPr/>
        </p:nvSpPr>
        <p:spPr>
          <a:xfrm>
            <a:off x="6599665" y="973530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36" name="Rectangle 335"/>
          <p:cNvSpPr>
            <a:spLocks noChangeArrowheads="1"/>
          </p:cNvSpPr>
          <p:nvPr/>
        </p:nvSpPr>
        <p:spPr bwMode="auto">
          <a:xfrm>
            <a:off x="6599665" y="1436264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37" name="Oval 336"/>
          <p:cNvSpPr/>
          <p:nvPr/>
        </p:nvSpPr>
        <p:spPr>
          <a:xfrm>
            <a:off x="6677302" y="2189604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38" name="Picture 33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8473" y="2402964"/>
            <a:ext cx="304800" cy="304800"/>
          </a:xfrm>
          <a:prstGeom prst="rect">
            <a:avLst/>
          </a:prstGeom>
        </p:spPr>
      </p:pic>
      <p:sp>
        <p:nvSpPr>
          <p:cNvPr id="339" name="Oval 338"/>
          <p:cNvSpPr/>
          <p:nvPr/>
        </p:nvSpPr>
        <p:spPr>
          <a:xfrm>
            <a:off x="6677302" y="3177661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Oval 339"/>
          <p:cNvSpPr/>
          <p:nvPr/>
        </p:nvSpPr>
        <p:spPr>
          <a:xfrm>
            <a:off x="6677302" y="4166237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" name="Oval 340"/>
          <p:cNvSpPr/>
          <p:nvPr/>
        </p:nvSpPr>
        <p:spPr>
          <a:xfrm>
            <a:off x="6677302" y="5151830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42" name="Picture 34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8473" y="3391021"/>
            <a:ext cx="304800" cy="304800"/>
          </a:xfrm>
          <a:prstGeom prst="rect">
            <a:avLst/>
          </a:prstGeom>
        </p:spPr>
      </p:pic>
      <p:pic>
        <p:nvPicPr>
          <p:cNvPr id="343" name="Picture 34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0662" y="4379597"/>
            <a:ext cx="304800" cy="304800"/>
          </a:xfrm>
          <a:prstGeom prst="rect">
            <a:avLst/>
          </a:prstGeom>
        </p:spPr>
      </p:pic>
      <p:pic>
        <p:nvPicPr>
          <p:cNvPr id="344" name="Picture 34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0662" y="5382662"/>
            <a:ext cx="304800" cy="304800"/>
          </a:xfrm>
          <a:prstGeom prst="rect">
            <a:avLst/>
          </a:prstGeom>
        </p:spPr>
      </p:pic>
      <p:sp>
        <p:nvSpPr>
          <p:cNvPr id="345" name="TextBox 344"/>
          <p:cNvSpPr txBox="1"/>
          <p:nvPr/>
        </p:nvSpPr>
        <p:spPr>
          <a:xfrm>
            <a:off x="7424444" y="2189604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6" name="Rectangle 345"/>
          <p:cNvSpPr>
            <a:spLocks noChangeArrowheads="1"/>
          </p:cNvSpPr>
          <p:nvPr/>
        </p:nvSpPr>
        <p:spPr bwMode="auto">
          <a:xfrm>
            <a:off x="7424443" y="2423857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47" name="TextBox 346"/>
          <p:cNvSpPr txBox="1"/>
          <p:nvPr/>
        </p:nvSpPr>
        <p:spPr>
          <a:xfrm>
            <a:off x="7424444" y="317766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8" name="Rectangle 347"/>
          <p:cNvSpPr>
            <a:spLocks noChangeArrowheads="1"/>
          </p:cNvSpPr>
          <p:nvPr/>
        </p:nvSpPr>
        <p:spPr bwMode="auto">
          <a:xfrm>
            <a:off x="7424443" y="341191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49" name="TextBox 348"/>
          <p:cNvSpPr txBox="1"/>
          <p:nvPr/>
        </p:nvSpPr>
        <p:spPr>
          <a:xfrm>
            <a:off x="7408822" y="4163254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50" name="Rectangle 349"/>
          <p:cNvSpPr>
            <a:spLocks noChangeArrowheads="1"/>
          </p:cNvSpPr>
          <p:nvPr/>
        </p:nvSpPr>
        <p:spPr bwMode="auto">
          <a:xfrm>
            <a:off x="7408821" y="4397507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51" name="TextBox 350"/>
          <p:cNvSpPr txBox="1"/>
          <p:nvPr/>
        </p:nvSpPr>
        <p:spPr>
          <a:xfrm>
            <a:off x="7424444" y="5113187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52" name="Rectangle 351"/>
          <p:cNvSpPr>
            <a:spLocks noChangeArrowheads="1"/>
          </p:cNvSpPr>
          <p:nvPr/>
        </p:nvSpPr>
        <p:spPr bwMode="auto">
          <a:xfrm>
            <a:off x="7424443" y="5347440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783765" y="689326"/>
            <a:ext cx="5312235" cy="5653778"/>
            <a:chOff x="1081881" y="1099745"/>
            <a:chExt cx="4370387" cy="4651375"/>
          </a:xfrm>
        </p:grpSpPr>
        <p:grpSp>
          <p:nvGrpSpPr>
            <p:cNvPr id="353" name="Group 352"/>
            <p:cNvGrpSpPr/>
            <p:nvPr/>
          </p:nvGrpSpPr>
          <p:grpSpPr>
            <a:xfrm>
              <a:off x="1081881" y="2226870"/>
              <a:ext cx="4370387" cy="3524250"/>
              <a:chOff x="852488" y="2792413"/>
              <a:chExt cx="4370387" cy="3524250"/>
            </a:xfrm>
            <a:solidFill>
              <a:schemeClr val="accent1"/>
            </a:solidFill>
          </p:grpSpPr>
          <p:sp>
            <p:nvSpPr>
              <p:cNvPr id="357" name="Freeform 356"/>
              <p:cNvSpPr>
                <a:spLocks/>
              </p:cNvSpPr>
              <p:nvPr/>
            </p:nvSpPr>
            <p:spPr bwMode="auto">
              <a:xfrm>
                <a:off x="852488" y="2792413"/>
                <a:ext cx="2089150" cy="3524250"/>
              </a:xfrm>
              <a:custGeom>
                <a:avLst/>
                <a:gdLst>
                  <a:gd name="T0" fmla="*/ 115 w 163"/>
                  <a:gd name="T1" fmla="*/ 275 h 275"/>
                  <a:gd name="T2" fmla="*/ 93 w 163"/>
                  <a:gd name="T3" fmla="*/ 212 h 275"/>
                  <a:gd name="T4" fmla="*/ 55 w 163"/>
                  <a:gd name="T5" fmla="*/ 192 h 275"/>
                  <a:gd name="T6" fmla="*/ 31 w 163"/>
                  <a:gd name="T7" fmla="*/ 159 h 275"/>
                  <a:gd name="T8" fmla="*/ 20 w 163"/>
                  <a:gd name="T9" fmla="*/ 118 h 275"/>
                  <a:gd name="T10" fmla="*/ 16 w 163"/>
                  <a:gd name="T11" fmla="*/ 84 h 275"/>
                  <a:gd name="T12" fmla="*/ 8 w 163"/>
                  <a:gd name="T13" fmla="*/ 22 h 275"/>
                  <a:gd name="T14" fmla="*/ 28 w 163"/>
                  <a:gd name="T15" fmla="*/ 33 h 275"/>
                  <a:gd name="T16" fmla="*/ 37 w 163"/>
                  <a:gd name="T17" fmla="*/ 67 h 275"/>
                  <a:gd name="T18" fmla="*/ 44 w 163"/>
                  <a:gd name="T19" fmla="*/ 93 h 275"/>
                  <a:gd name="T20" fmla="*/ 80 w 163"/>
                  <a:gd name="T21" fmla="*/ 146 h 275"/>
                  <a:gd name="T22" fmla="*/ 85 w 163"/>
                  <a:gd name="T23" fmla="*/ 141 h 275"/>
                  <a:gd name="T24" fmla="*/ 61 w 163"/>
                  <a:gd name="T25" fmla="*/ 96 h 275"/>
                  <a:gd name="T26" fmla="*/ 78 w 163"/>
                  <a:gd name="T27" fmla="*/ 88 h 275"/>
                  <a:gd name="T28" fmla="*/ 103 w 163"/>
                  <a:gd name="T29" fmla="*/ 124 h 275"/>
                  <a:gd name="T30" fmla="*/ 141 w 163"/>
                  <a:gd name="T31" fmla="*/ 161 h 275"/>
                  <a:gd name="T32" fmla="*/ 159 w 163"/>
                  <a:gd name="T33" fmla="*/ 185 h 275"/>
                  <a:gd name="T34" fmla="*/ 161 w 163"/>
                  <a:gd name="T35" fmla="*/ 217 h 275"/>
                  <a:gd name="T36" fmla="*/ 162 w 163"/>
                  <a:gd name="T37" fmla="*/ 275 h 275"/>
                  <a:gd name="T38" fmla="*/ 115 w 163"/>
                  <a:gd name="T3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3" h="275">
                    <a:moveTo>
                      <a:pt x="115" y="275"/>
                    </a:moveTo>
                    <a:cubicBezTo>
                      <a:pt x="114" y="242"/>
                      <a:pt x="117" y="230"/>
                      <a:pt x="93" y="212"/>
                    </a:cubicBezTo>
                    <a:cubicBezTo>
                      <a:pt x="81" y="204"/>
                      <a:pt x="73" y="201"/>
                      <a:pt x="55" y="192"/>
                    </a:cubicBezTo>
                    <a:cubicBezTo>
                      <a:pt x="36" y="182"/>
                      <a:pt x="35" y="175"/>
                      <a:pt x="31" y="159"/>
                    </a:cubicBezTo>
                    <a:cubicBezTo>
                      <a:pt x="28" y="144"/>
                      <a:pt x="25" y="132"/>
                      <a:pt x="20" y="118"/>
                    </a:cubicBezTo>
                    <a:cubicBezTo>
                      <a:pt x="15" y="104"/>
                      <a:pt x="16" y="96"/>
                      <a:pt x="16" y="84"/>
                    </a:cubicBezTo>
                    <a:cubicBezTo>
                      <a:pt x="15" y="64"/>
                      <a:pt x="14" y="39"/>
                      <a:pt x="8" y="22"/>
                    </a:cubicBezTo>
                    <a:cubicBezTo>
                      <a:pt x="0" y="0"/>
                      <a:pt x="22" y="16"/>
                      <a:pt x="28" y="33"/>
                    </a:cubicBezTo>
                    <a:cubicBezTo>
                      <a:pt x="31" y="41"/>
                      <a:pt x="34" y="52"/>
                      <a:pt x="37" y="67"/>
                    </a:cubicBezTo>
                    <a:cubicBezTo>
                      <a:pt x="40" y="76"/>
                      <a:pt x="42" y="84"/>
                      <a:pt x="44" y="93"/>
                    </a:cubicBezTo>
                    <a:cubicBezTo>
                      <a:pt x="50" y="119"/>
                      <a:pt x="65" y="131"/>
                      <a:pt x="80" y="146"/>
                    </a:cubicBezTo>
                    <a:cubicBezTo>
                      <a:pt x="89" y="155"/>
                      <a:pt x="94" y="155"/>
                      <a:pt x="85" y="141"/>
                    </a:cubicBezTo>
                    <a:cubicBezTo>
                      <a:pt x="75" y="127"/>
                      <a:pt x="67" y="112"/>
                      <a:pt x="61" y="96"/>
                    </a:cubicBezTo>
                    <a:cubicBezTo>
                      <a:pt x="52" y="72"/>
                      <a:pt x="66" y="71"/>
                      <a:pt x="78" y="88"/>
                    </a:cubicBezTo>
                    <a:cubicBezTo>
                      <a:pt x="86" y="100"/>
                      <a:pt x="97" y="117"/>
                      <a:pt x="103" y="124"/>
                    </a:cubicBezTo>
                    <a:cubicBezTo>
                      <a:pt x="115" y="135"/>
                      <a:pt x="126" y="153"/>
                      <a:pt x="141" y="161"/>
                    </a:cubicBezTo>
                    <a:cubicBezTo>
                      <a:pt x="151" y="168"/>
                      <a:pt x="154" y="173"/>
                      <a:pt x="159" y="185"/>
                    </a:cubicBezTo>
                    <a:cubicBezTo>
                      <a:pt x="163" y="195"/>
                      <a:pt x="162" y="208"/>
                      <a:pt x="161" y="217"/>
                    </a:cubicBezTo>
                    <a:cubicBezTo>
                      <a:pt x="161" y="234"/>
                      <a:pt x="162" y="252"/>
                      <a:pt x="162" y="275"/>
                    </a:cubicBezTo>
                    <a:cubicBezTo>
                      <a:pt x="148" y="275"/>
                      <a:pt x="129" y="275"/>
                      <a:pt x="11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358" name="Freeform 357"/>
              <p:cNvSpPr>
                <a:spLocks/>
              </p:cNvSpPr>
              <p:nvPr/>
            </p:nvSpPr>
            <p:spPr bwMode="auto">
              <a:xfrm>
                <a:off x="3133725" y="2792413"/>
                <a:ext cx="2089150" cy="3524250"/>
              </a:xfrm>
              <a:custGeom>
                <a:avLst/>
                <a:gdLst>
                  <a:gd name="T0" fmla="*/ 48 w 163"/>
                  <a:gd name="T1" fmla="*/ 275 h 275"/>
                  <a:gd name="T2" fmla="*/ 70 w 163"/>
                  <a:gd name="T3" fmla="*/ 212 h 275"/>
                  <a:gd name="T4" fmla="*/ 108 w 163"/>
                  <a:gd name="T5" fmla="*/ 192 h 275"/>
                  <a:gd name="T6" fmla="*/ 132 w 163"/>
                  <a:gd name="T7" fmla="*/ 159 h 275"/>
                  <a:gd name="T8" fmla="*/ 143 w 163"/>
                  <a:gd name="T9" fmla="*/ 118 h 275"/>
                  <a:gd name="T10" fmla="*/ 147 w 163"/>
                  <a:gd name="T11" fmla="*/ 84 h 275"/>
                  <a:gd name="T12" fmla="*/ 155 w 163"/>
                  <a:gd name="T13" fmla="*/ 22 h 275"/>
                  <a:gd name="T14" fmla="*/ 135 w 163"/>
                  <a:gd name="T15" fmla="*/ 33 h 275"/>
                  <a:gd name="T16" fmla="*/ 126 w 163"/>
                  <a:gd name="T17" fmla="*/ 67 h 275"/>
                  <a:gd name="T18" fmla="*/ 119 w 163"/>
                  <a:gd name="T19" fmla="*/ 93 h 275"/>
                  <a:gd name="T20" fmla="*/ 83 w 163"/>
                  <a:gd name="T21" fmla="*/ 146 h 275"/>
                  <a:gd name="T22" fmla="*/ 78 w 163"/>
                  <a:gd name="T23" fmla="*/ 141 h 275"/>
                  <a:gd name="T24" fmla="*/ 102 w 163"/>
                  <a:gd name="T25" fmla="*/ 96 h 275"/>
                  <a:gd name="T26" fmla="*/ 85 w 163"/>
                  <a:gd name="T27" fmla="*/ 88 h 275"/>
                  <a:gd name="T28" fmla="*/ 60 w 163"/>
                  <a:gd name="T29" fmla="*/ 124 h 275"/>
                  <a:gd name="T30" fmla="*/ 22 w 163"/>
                  <a:gd name="T31" fmla="*/ 161 h 275"/>
                  <a:gd name="T32" fmla="*/ 4 w 163"/>
                  <a:gd name="T33" fmla="*/ 185 h 275"/>
                  <a:gd name="T34" fmla="*/ 2 w 163"/>
                  <a:gd name="T35" fmla="*/ 217 h 275"/>
                  <a:gd name="T36" fmla="*/ 1 w 163"/>
                  <a:gd name="T37" fmla="*/ 275 h 275"/>
                  <a:gd name="T38" fmla="*/ 48 w 163"/>
                  <a:gd name="T39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3" h="275">
                    <a:moveTo>
                      <a:pt x="48" y="275"/>
                    </a:moveTo>
                    <a:cubicBezTo>
                      <a:pt x="49" y="242"/>
                      <a:pt x="46" y="230"/>
                      <a:pt x="70" y="212"/>
                    </a:cubicBezTo>
                    <a:cubicBezTo>
                      <a:pt x="82" y="204"/>
                      <a:pt x="90" y="201"/>
                      <a:pt x="108" y="192"/>
                    </a:cubicBezTo>
                    <a:cubicBezTo>
                      <a:pt x="127" y="182"/>
                      <a:pt x="128" y="175"/>
                      <a:pt x="132" y="159"/>
                    </a:cubicBezTo>
                    <a:cubicBezTo>
                      <a:pt x="135" y="144"/>
                      <a:pt x="138" y="132"/>
                      <a:pt x="143" y="118"/>
                    </a:cubicBezTo>
                    <a:cubicBezTo>
                      <a:pt x="148" y="104"/>
                      <a:pt x="147" y="96"/>
                      <a:pt x="147" y="84"/>
                    </a:cubicBezTo>
                    <a:cubicBezTo>
                      <a:pt x="148" y="64"/>
                      <a:pt x="149" y="39"/>
                      <a:pt x="155" y="22"/>
                    </a:cubicBezTo>
                    <a:cubicBezTo>
                      <a:pt x="163" y="0"/>
                      <a:pt x="141" y="16"/>
                      <a:pt x="135" y="33"/>
                    </a:cubicBezTo>
                    <a:cubicBezTo>
                      <a:pt x="132" y="41"/>
                      <a:pt x="129" y="52"/>
                      <a:pt x="126" y="67"/>
                    </a:cubicBezTo>
                    <a:cubicBezTo>
                      <a:pt x="123" y="76"/>
                      <a:pt x="121" y="84"/>
                      <a:pt x="119" y="93"/>
                    </a:cubicBezTo>
                    <a:cubicBezTo>
                      <a:pt x="113" y="119"/>
                      <a:pt x="98" y="131"/>
                      <a:pt x="83" y="146"/>
                    </a:cubicBezTo>
                    <a:cubicBezTo>
                      <a:pt x="74" y="155"/>
                      <a:pt x="69" y="155"/>
                      <a:pt x="78" y="141"/>
                    </a:cubicBezTo>
                    <a:cubicBezTo>
                      <a:pt x="88" y="127"/>
                      <a:pt x="96" y="112"/>
                      <a:pt x="102" y="96"/>
                    </a:cubicBezTo>
                    <a:cubicBezTo>
                      <a:pt x="111" y="72"/>
                      <a:pt x="97" y="71"/>
                      <a:pt x="85" y="88"/>
                    </a:cubicBezTo>
                    <a:cubicBezTo>
                      <a:pt x="77" y="100"/>
                      <a:pt x="66" y="117"/>
                      <a:pt x="60" y="124"/>
                    </a:cubicBezTo>
                    <a:cubicBezTo>
                      <a:pt x="48" y="135"/>
                      <a:pt x="37" y="153"/>
                      <a:pt x="22" y="161"/>
                    </a:cubicBezTo>
                    <a:cubicBezTo>
                      <a:pt x="12" y="168"/>
                      <a:pt x="9" y="173"/>
                      <a:pt x="4" y="185"/>
                    </a:cubicBezTo>
                    <a:cubicBezTo>
                      <a:pt x="0" y="195"/>
                      <a:pt x="1" y="208"/>
                      <a:pt x="2" y="217"/>
                    </a:cubicBezTo>
                    <a:cubicBezTo>
                      <a:pt x="2" y="234"/>
                      <a:pt x="1" y="252"/>
                      <a:pt x="1" y="275"/>
                    </a:cubicBezTo>
                    <a:cubicBezTo>
                      <a:pt x="15" y="275"/>
                      <a:pt x="34" y="275"/>
                      <a:pt x="48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</p:grpSp>
        <p:grpSp>
          <p:nvGrpSpPr>
            <p:cNvPr id="354" name="Group 353"/>
            <p:cNvGrpSpPr/>
            <p:nvPr/>
          </p:nvGrpSpPr>
          <p:grpSpPr>
            <a:xfrm>
              <a:off x="1581943" y="1099745"/>
              <a:ext cx="3370262" cy="2959100"/>
              <a:chOff x="1352550" y="1665288"/>
              <a:chExt cx="3370262" cy="2959100"/>
            </a:xfrm>
            <a:solidFill>
              <a:schemeClr val="accent3"/>
            </a:solidFill>
          </p:grpSpPr>
          <p:sp>
            <p:nvSpPr>
              <p:cNvPr id="355" name="Freeform 354"/>
              <p:cNvSpPr>
                <a:spLocks/>
              </p:cNvSpPr>
              <p:nvPr/>
            </p:nvSpPr>
            <p:spPr bwMode="auto">
              <a:xfrm>
                <a:off x="1941513" y="1844676"/>
                <a:ext cx="512762" cy="755650"/>
              </a:xfrm>
              <a:custGeom>
                <a:avLst/>
                <a:gdLst>
                  <a:gd name="T0" fmla="*/ 0 w 323"/>
                  <a:gd name="T1" fmla="*/ 0 h 476"/>
                  <a:gd name="T2" fmla="*/ 323 w 323"/>
                  <a:gd name="T3" fmla="*/ 0 h 476"/>
                  <a:gd name="T4" fmla="*/ 323 w 323"/>
                  <a:gd name="T5" fmla="*/ 161 h 476"/>
                  <a:gd name="T6" fmla="*/ 0 w 323"/>
                  <a:gd name="T7" fmla="*/ 476 h 476"/>
                  <a:gd name="T8" fmla="*/ 0 w 323"/>
                  <a:gd name="T9" fmla="*/ 0 h 476"/>
                  <a:gd name="T10" fmla="*/ 0 w 323"/>
                  <a:gd name="T11" fmla="*/ 0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3" h="476">
                    <a:moveTo>
                      <a:pt x="0" y="0"/>
                    </a:moveTo>
                    <a:lnTo>
                      <a:pt x="323" y="0"/>
                    </a:lnTo>
                    <a:lnTo>
                      <a:pt x="323" y="161"/>
                    </a:lnTo>
                    <a:lnTo>
                      <a:pt x="0" y="47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356" name="Freeform 355"/>
              <p:cNvSpPr>
                <a:spLocks noEditPoints="1"/>
              </p:cNvSpPr>
              <p:nvPr/>
            </p:nvSpPr>
            <p:spPr bwMode="auto">
              <a:xfrm>
                <a:off x="1352550" y="1665288"/>
                <a:ext cx="3370262" cy="2959100"/>
              </a:xfrm>
              <a:custGeom>
                <a:avLst/>
                <a:gdLst>
                  <a:gd name="T0" fmla="*/ 131 w 263"/>
                  <a:gd name="T1" fmla="*/ 0 h 231"/>
                  <a:gd name="T2" fmla="*/ 0 w 263"/>
                  <a:gd name="T3" fmla="*/ 135 h 231"/>
                  <a:gd name="T4" fmla="*/ 3 w 263"/>
                  <a:gd name="T5" fmla="*/ 147 h 231"/>
                  <a:gd name="T6" fmla="*/ 13 w 263"/>
                  <a:gd name="T7" fmla="*/ 157 h 231"/>
                  <a:gd name="T8" fmla="*/ 20 w 263"/>
                  <a:gd name="T9" fmla="*/ 149 h 231"/>
                  <a:gd name="T10" fmla="*/ 20 w 263"/>
                  <a:gd name="T11" fmla="*/ 159 h 231"/>
                  <a:gd name="T12" fmla="*/ 24 w 263"/>
                  <a:gd name="T13" fmla="*/ 158 h 231"/>
                  <a:gd name="T14" fmla="*/ 44 w 263"/>
                  <a:gd name="T15" fmla="*/ 173 h 231"/>
                  <a:gd name="T16" fmla="*/ 49 w 263"/>
                  <a:gd name="T17" fmla="*/ 180 h 231"/>
                  <a:gd name="T18" fmla="*/ 69 w 263"/>
                  <a:gd name="T19" fmla="*/ 207 h 231"/>
                  <a:gd name="T20" fmla="*/ 82 w 263"/>
                  <a:gd name="T21" fmla="*/ 222 h 231"/>
                  <a:gd name="T22" fmla="*/ 91 w 263"/>
                  <a:gd name="T23" fmla="*/ 231 h 231"/>
                  <a:gd name="T24" fmla="*/ 172 w 263"/>
                  <a:gd name="T25" fmla="*/ 231 h 231"/>
                  <a:gd name="T26" fmla="*/ 181 w 263"/>
                  <a:gd name="T27" fmla="*/ 222 h 231"/>
                  <a:gd name="T28" fmla="*/ 194 w 263"/>
                  <a:gd name="T29" fmla="*/ 207 h 231"/>
                  <a:gd name="T30" fmla="*/ 214 w 263"/>
                  <a:gd name="T31" fmla="*/ 180 h 231"/>
                  <a:gd name="T32" fmla="*/ 219 w 263"/>
                  <a:gd name="T33" fmla="*/ 173 h 231"/>
                  <a:gd name="T34" fmla="*/ 237 w 263"/>
                  <a:gd name="T35" fmla="*/ 158 h 231"/>
                  <a:gd name="T36" fmla="*/ 237 w 263"/>
                  <a:gd name="T37" fmla="*/ 143 h 231"/>
                  <a:gd name="T38" fmla="*/ 250 w 263"/>
                  <a:gd name="T39" fmla="*/ 157 h 231"/>
                  <a:gd name="T40" fmla="*/ 260 w 263"/>
                  <a:gd name="T41" fmla="*/ 147 h 231"/>
                  <a:gd name="T42" fmla="*/ 263 w 263"/>
                  <a:gd name="T43" fmla="*/ 135 h 231"/>
                  <a:gd name="T44" fmla="*/ 131 w 263"/>
                  <a:gd name="T45" fmla="*/ 0 h 231"/>
                  <a:gd name="T46" fmla="*/ 125 w 263"/>
                  <a:gd name="T47" fmla="*/ 148 h 231"/>
                  <a:gd name="T48" fmla="*/ 100 w 263"/>
                  <a:gd name="T49" fmla="*/ 148 h 231"/>
                  <a:gd name="T50" fmla="*/ 100 w 263"/>
                  <a:gd name="T51" fmla="*/ 123 h 231"/>
                  <a:gd name="T52" fmla="*/ 125 w 263"/>
                  <a:gd name="T53" fmla="*/ 123 h 231"/>
                  <a:gd name="T54" fmla="*/ 125 w 263"/>
                  <a:gd name="T55" fmla="*/ 148 h 231"/>
                  <a:gd name="T56" fmla="*/ 125 w 263"/>
                  <a:gd name="T57" fmla="*/ 108 h 231"/>
                  <a:gd name="T58" fmla="*/ 100 w 263"/>
                  <a:gd name="T59" fmla="*/ 108 h 231"/>
                  <a:gd name="T60" fmla="*/ 100 w 263"/>
                  <a:gd name="T61" fmla="*/ 84 h 231"/>
                  <a:gd name="T62" fmla="*/ 125 w 263"/>
                  <a:gd name="T63" fmla="*/ 84 h 231"/>
                  <a:gd name="T64" fmla="*/ 125 w 263"/>
                  <a:gd name="T65" fmla="*/ 108 h 231"/>
                  <a:gd name="T66" fmla="*/ 164 w 263"/>
                  <a:gd name="T67" fmla="*/ 148 h 231"/>
                  <a:gd name="T68" fmla="*/ 140 w 263"/>
                  <a:gd name="T69" fmla="*/ 148 h 231"/>
                  <a:gd name="T70" fmla="*/ 140 w 263"/>
                  <a:gd name="T71" fmla="*/ 123 h 231"/>
                  <a:gd name="T72" fmla="*/ 164 w 263"/>
                  <a:gd name="T73" fmla="*/ 123 h 231"/>
                  <a:gd name="T74" fmla="*/ 164 w 263"/>
                  <a:gd name="T75" fmla="*/ 148 h 231"/>
                  <a:gd name="T76" fmla="*/ 164 w 263"/>
                  <a:gd name="T77" fmla="*/ 108 h 231"/>
                  <a:gd name="T78" fmla="*/ 140 w 263"/>
                  <a:gd name="T79" fmla="*/ 108 h 231"/>
                  <a:gd name="T80" fmla="*/ 140 w 263"/>
                  <a:gd name="T81" fmla="*/ 84 h 231"/>
                  <a:gd name="T82" fmla="*/ 164 w 263"/>
                  <a:gd name="T83" fmla="*/ 84 h 231"/>
                  <a:gd name="T84" fmla="*/ 164 w 263"/>
                  <a:gd name="T85" fmla="*/ 10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3" h="231">
                    <a:moveTo>
                      <a:pt x="131" y="0"/>
                    </a:moveTo>
                    <a:cubicBezTo>
                      <a:pt x="0" y="135"/>
                      <a:pt x="0" y="135"/>
                      <a:pt x="0" y="135"/>
                    </a:cubicBezTo>
                    <a:cubicBezTo>
                      <a:pt x="1" y="139"/>
                      <a:pt x="2" y="143"/>
                      <a:pt x="3" y="147"/>
                    </a:cubicBezTo>
                    <a:cubicBezTo>
                      <a:pt x="13" y="157"/>
                      <a:pt x="13" y="157"/>
                      <a:pt x="13" y="157"/>
                    </a:cubicBezTo>
                    <a:cubicBezTo>
                      <a:pt x="20" y="149"/>
                      <a:pt x="20" y="149"/>
                      <a:pt x="20" y="149"/>
                    </a:cubicBezTo>
                    <a:cubicBezTo>
                      <a:pt x="20" y="159"/>
                      <a:pt x="20" y="159"/>
                      <a:pt x="20" y="159"/>
                    </a:cubicBezTo>
                    <a:cubicBezTo>
                      <a:pt x="21" y="158"/>
                      <a:pt x="22" y="158"/>
                      <a:pt x="24" y="158"/>
                    </a:cubicBezTo>
                    <a:cubicBezTo>
                      <a:pt x="31" y="158"/>
                      <a:pt x="38" y="163"/>
                      <a:pt x="44" y="173"/>
                    </a:cubicBezTo>
                    <a:cubicBezTo>
                      <a:pt x="49" y="180"/>
                      <a:pt x="49" y="180"/>
                      <a:pt x="49" y="180"/>
                    </a:cubicBezTo>
                    <a:cubicBezTo>
                      <a:pt x="56" y="190"/>
                      <a:pt x="64" y="202"/>
                      <a:pt x="69" y="207"/>
                    </a:cubicBezTo>
                    <a:cubicBezTo>
                      <a:pt x="73" y="211"/>
                      <a:pt x="78" y="217"/>
                      <a:pt x="82" y="222"/>
                    </a:cubicBezTo>
                    <a:cubicBezTo>
                      <a:pt x="85" y="225"/>
                      <a:pt x="88" y="228"/>
                      <a:pt x="91" y="231"/>
                    </a:cubicBezTo>
                    <a:cubicBezTo>
                      <a:pt x="172" y="231"/>
                      <a:pt x="172" y="231"/>
                      <a:pt x="172" y="231"/>
                    </a:cubicBezTo>
                    <a:cubicBezTo>
                      <a:pt x="175" y="228"/>
                      <a:pt x="178" y="225"/>
                      <a:pt x="181" y="222"/>
                    </a:cubicBezTo>
                    <a:cubicBezTo>
                      <a:pt x="185" y="217"/>
                      <a:pt x="190" y="211"/>
                      <a:pt x="194" y="207"/>
                    </a:cubicBezTo>
                    <a:cubicBezTo>
                      <a:pt x="199" y="202"/>
                      <a:pt x="207" y="190"/>
                      <a:pt x="214" y="180"/>
                    </a:cubicBezTo>
                    <a:cubicBezTo>
                      <a:pt x="219" y="173"/>
                      <a:pt x="219" y="173"/>
                      <a:pt x="219" y="173"/>
                    </a:cubicBezTo>
                    <a:cubicBezTo>
                      <a:pt x="224" y="164"/>
                      <a:pt x="231" y="159"/>
                      <a:pt x="237" y="158"/>
                    </a:cubicBezTo>
                    <a:cubicBezTo>
                      <a:pt x="237" y="143"/>
                      <a:pt x="237" y="143"/>
                      <a:pt x="237" y="143"/>
                    </a:cubicBezTo>
                    <a:cubicBezTo>
                      <a:pt x="250" y="157"/>
                      <a:pt x="250" y="157"/>
                      <a:pt x="250" y="157"/>
                    </a:cubicBezTo>
                    <a:cubicBezTo>
                      <a:pt x="260" y="147"/>
                      <a:pt x="260" y="147"/>
                      <a:pt x="260" y="147"/>
                    </a:cubicBezTo>
                    <a:cubicBezTo>
                      <a:pt x="261" y="143"/>
                      <a:pt x="262" y="139"/>
                      <a:pt x="263" y="135"/>
                    </a:cubicBezTo>
                    <a:lnTo>
                      <a:pt x="131" y="0"/>
                    </a:lnTo>
                    <a:close/>
                    <a:moveTo>
                      <a:pt x="125" y="148"/>
                    </a:moveTo>
                    <a:cubicBezTo>
                      <a:pt x="100" y="148"/>
                      <a:pt x="100" y="148"/>
                      <a:pt x="100" y="148"/>
                    </a:cubicBezTo>
                    <a:cubicBezTo>
                      <a:pt x="100" y="123"/>
                      <a:pt x="100" y="123"/>
                      <a:pt x="100" y="123"/>
                    </a:cubicBezTo>
                    <a:cubicBezTo>
                      <a:pt x="125" y="123"/>
                      <a:pt x="125" y="123"/>
                      <a:pt x="125" y="123"/>
                    </a:cubicBezTo>
                    <a:lnTo>
                      <a:pt x="125" y="148"/>
                    </a:lnTo>
                    <a:close/>
                    <a:moveTo>
                      <a:pt x="125" y="108"/>
                    </a:move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5" y="84"/>
                      <a:pt x="125" y="84"/>
                      <a:pt x="125" y="84"/>
                    </a:cubicBezTo>
                    <a:lnTo>
                      <a:pt x="125" y="108"/>
                    </a:lnTo>
                    <a:close/>
                    <a:moveTo>
                      <a:pt x="164" y="148"/>
                    </a:moveTo>
                    <a:cubicBezTo>
                      <a:pt x="140" y="148"/>
                      <a:pt x="140" y="148"/>
                      <a:pt x="140" y="148"/>
                    </a:cubicBezTo>
                    <a:cubicBezTo>
                      <a:pt x="140" y="123"/>
                      <a:pt x="140" y="123"/>
                      <a:pt x="140" y="123"/>
                    </a:cubicBezTo>
                    <a:cubicBezTo>
                      <a:pt x="164" y="123"/>
                      <a:pt x="164" y="123"/>
                      <a:pt x="164" y="123"/>
                    </a:cubicBezTo>
                    <a:lnTo>
                      <a:pt x="164" y="148"/>
                    </a:lnTo>
                    <a:close/>
                    <a:moveTo>
                      <a:pt x="164" y="108"/>
                    </a:moveTo>
                    <a:cubicBezTo>
                      <a:pt x="140" y="108"/>
                      <a:pt x="140" y="108"/>
                      <a:pt x="140" y="108"/>
                    </a:cubicBezTo>
                    <a:cubicBezTo>
                      <a:pt x="140" y="84"/>
                      <a:pt x="140" y="84"/>
                      <a:pt x="140" y="84"/>
                    </a:cubicBezTo>
                    <a:cubicBezTo>
                      <a:pt x="164" y="84"/>
                      <a:pt x="164" y="84"/>
                      <a:pt x="164" y="84"/>
                    </a:cubicBezTo>
                    <a:lnTo>
                      <a:pt x="164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4475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766359" y="1055337"/>
            <a:ext cx="4925232" cy="4747325"/>
            <a:chOff x="-1" y="-1"/>
            <a:chExt cx="4925229" cy="4747323"/>
          </a:xfrm>
        </p:grpSpPr>
        <p:sp>
          <p:nvSpPr>
            <p:cNvPr id="5" name="Shape 20"/>
            <p:cNvSpPr/>
            <p:nvPr/>
          </p:nvSpPr>
          <p:spPr>
            <a:xfrm>
              <a:off x="-1" y="1246680"/>
              <a:ext cx="3500454" cy="35006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20595" extrusionOk="0">
                  <a:moveTo>
                    <a:pt x="9840" y="0"/>
                  </a:moveTo>
                  <a:cubicBezTo>
                    <a:pt x="7322" y="0"/>
                    <a:pt x="4803" y="1006"/>
                    <a:pt x="2881" y="3017"/>
                  </a:cubicBezTo>
                  <a:cubicBezTo>
                    <a:pt x="-961" y="7038"/>
                    <a:pt x="-961" y="13558"/>
                    <a:pt x="2881" y="17579"/>
                  </a:cubicBezTo>
                  <a:cubicBezTo>
                    <a:pt x="6724" y="21600"/>
                    <a:pt x="12954" y="21600"/>
                    <a:pt x="16797" y="17579"/>
                  </a:cubicBezTo>
                  <a:cubicBezTo>
                    <a:pt x="20639" y="13558"/>
                    <a:pt x="20639" y="7038"/>
                    <a:pt x="16797" y="3017"/>
                  </a:cubicBezTo>
                  <a:cubicBezTo>
                    <a:pt x="14875" y="1006"/>
                    <a:pt x="12358" y="0"/>
                    <a:pt x="9840" y="0"/>
                  </a:cubicBezTo>
                  <a:close/>
                  <a:moveTo>
                    <a:pt x="9840" y="2059"/>
                  </a:moveTo>
                  <a:cubicBezTo>
                    <a:pt x="11855" y="2059"/>
                    <a:pt x="13867" y="2865"/>
                    <a:pt x="15404" y="4474"/>
                  </a:cubicBezTo>
                  <a:cubicBezTo>
                    <a:pt x="18478" y="7691"/>
                    <a:pt x="18478" y="12905"/>
                    <a:pt x="15404" y="16122"/>
                  </a:cubicBezTo>
                  <a:cubicBezTo>
                    <a:pt x="12330" y="19339"/>
                    <a:pt x="7348" y="19339"/>
                    <a:pt x="4274" y="16122"/>
                  </a:cubicBezTo>
                  <a:cubicBezTo>
                    <a:pt x="1200" y="12905"/>
                    <a:pt x="1200" y="7691"/>
                    <a:pt x="4274" y="4474"/>
                  </a:cubicBezTo>
                  <a:cubicBezTo>
                    <a:pt x="5811" y="2865"/>
                    <a:pt x="7826" y="2059"/>
                    <a:pt x="9840" y="2059"/>
                  </a:cubicBezTo>
                  <a:close/>
                  <a:moveTo>
                    <a:pt x="9840" y="4119"/>
                  </a:moveTo>
                  <a:cubicBezTo>
                    <a:pt x="8329" y="4119"/>
                    <a:pt x="6819" y="4722"/>
                    <a:pt x="5666" y="5928"/>
                  </a:cubicBezTo>
                  <a:cubicBezTo>
                    <a:pt x="3360" y="8341"/>
                    <a:pt x="3360" y="12255"/>
                    <a:pt x="5666" y="14668"/>
                  </a:cubicBezTo>
                  <a:cubicBezTo>
                    <a:pt x="7971" y="17080"/>
                    <a:pt x="11709" y="17080"/>
                    <a:pt x="14015" y="14668"/>
                  </a:cubicBezTo>
                  <a:cubicBezTo>
                    <a:pt x="16320" y="12255"/>
                    <a:pt x="16320" y="8341"/>
                    <a:pt x="14015" y="5928"/>
                  </a:cubicBezTo>
                  <a:cubicBezTo>
                    <a:pt x="12862" y="4722"/>
                    <a:pt x="11351" y="4119"/>
                    <a:pt x="9840" y="4119"/>
                  </a:cubicBezTo>
                  <a:close/>
                  <a:moveTo>
                    <a:pt x="9840" y="6178"/>
                  </a:moveTo>
                  <a:cubicBezTo>
                    <a:pt x="10847" y="6178"/>
                    <a:pt x="11854" y="6581"/>
                    <a:pt x="12622" y="7385"/>
                  </a:cubicBezTo>
                  <a:cubicBezTo>
                    <a:pt x="14159" y="8994"/>
                    <a:pt x="14159" y="11602"/>
                    <a:pt x="12622" y="13211"/>
                  </a:cubicBezTo>
                  <a:cubicBezTo>
                    <a:pt x="11085" y="14819"/>
                    <a:pt x="8593" y="14819"/>
                    <a:pt x="7056" y="13211"/>
                  </a:cubicBezTo>
                  <a:cubicBezTo>
                    <a:pt x="5519" y="11602"/>
                    <a:pt x="5519" y="8994"/>
                    <a:pt x="7056" y="7385"/>
                  </a:cubicBezTo>
                  <a:cubicBezTo>
                    <a:pt x="7824" y="6581"/>
                    <a:pt x="8833" y="6178"/>
                    <a:pt x="9840" y="6178"/>
                  </a:cubicBezTo>
                  <a:close/>
                  <a:moveTo>
                    <a:pt x="9840" y="8237"/>
                  </a:moveTo>
                  <a:cubicBezTo>
                    <a:pt x="9337" y="8237"/>
                    <a:pt x="8832" y="8440"/>
                    <a:pt x="8448" y="8842"/>
                  </a:cubicBezTo>
                  <a:cubicBezTo>
                    <a:pt x="7679" y="9646"/>
                    <a:pt x="7679" y="10949"/>
                    <a:pt x="8448" y="11754"/>
                  </a:cubicBezTo>
                  <a:cubicBezTo>
                    <a:pt x="9216" y="12558"/>
                    <a:pt x="10462" y="12558"/>
                    <a:pt x="11230" y="11754"/>
                  </a:cubicBezTo>
                  <a:cubicBezTo>
                    <a:pt x="11999" y="10949"/>
                    <a:pt x="11999" y="9646"/>
                    <a:pt x="11230" y="8842"/>
                  </a:cubicBezTo>
                  <a:cubicBezTo>
                    <a:pt x="10846" y="8440"/>
                    <a:pt x="10344" y="8237"/>
                    <a:pt x="9840" y="8237"/>
                  </a:cubicBezTo>
                  <a:close/>
                </a:path>
              </a:pathLst>
            </a:custGeom>
            <a:solidFill>
              <a:srgbClr val="B9B9B9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1750226" y="-1"/>
              <a:ext cx="3175002" cy="2997002"/>
              <a:chOff x="0" y="0"/>
              <a:chExt cx="3175000" cy="2997001"/>
            </a:xfrm>
          </p:grpSpPr>
          <p:sp>
            <p:nvSpPr>
              <p:cNvPr id="7" name="Shape 21"/>
              <p:cNvSpPr/>
              <p:nvPr/>
            </p:nvSpPr>
            <p:spPr>
              <a:xfrm>
                <a:off x="1586" y="1369684"/>
                <a:ext cx="3173414" cy="162731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21600" y="11656"/>
                    </a:lnTo>
                    <a:lnTo>
                      <a:pt x="13200" y="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20320" tIns="20320" rIns="20320" bIns="20320" numCol="1" anchor="ctr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pPr defTabSz="325120">
                  <a:lnSpc>
                    <a:spcPct val="100000"/>
                  </a:lnSpc>
                  <a:spcBef>
                    <a:spcPts val="0"/>
                  </a:spcBef>
                  <a:defRPr sz="2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8" name="Shape 22"/>
              <p:cNvSpPr/>
              <p:nvPr/>
            </p:nvSpPr>
            <p:spPr>
              <a:xfrm>
                <a:off x="8670" y="658589"/>
                <a:ext cx="2777807" cy="23308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17064" y="8407"/>
                    </a:lnTo>
                    <a:lnTo>
                      <a:pt x="21600" y="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  <p:sp>
            <p:nvSpPr>
              <p:cNvPr id="9" name="Shape 23"/>
              <p:cNvSpPr/>
              <p:nvPr/>
            </p:nvSpPr>
            <p:spPr>
              <a:xfrm>
                <a:off x="0" y="0"/>
                <a:ext cx="1939360" cy="299511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14355" y="0"/>
                    </a:lnTo>
                    <a:lnTo>
                      <a:pt x="21600" y="9864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20320" tIns="20320" rIns="20320" bIns="20320" numCol="1" anchor="ctr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pPr defTabSz="325120">
                  <a:lnSpc>
                    <a:spcPct val="100000"/>
                  </a:lnSpc>
                  <a:spcBef>
                    <a:spcPts val="0"/>
                  </a:spcBef>
                  <a:defRPr sz="2000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/>
              </a:p>
            </p:txBody>
          </p:sp>
          <p:sp>
            <p:nvSpPr>
              <p:cNvPr id="10" name="Shape 24"/>
              <p:cNvSpPr/>
              <p:nvPr/>
            </p:nvSpPr>
            <p:spPr>
              <a:xfrm>
                <a:off x="8670" y="658589"/>
                <a:ext cx="2777807" cy="233085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600"/>
                    </a:moveTo>
                    <a:lnTo>
                      <a:pt x="13866" y="3863"/>
                    </a:lnTo>
                    <a:lnTo>
                      <a:pt x="21600" y="0"/>
                    </a:lnTo>
                    <a:lnTo>
                      <a:pt x="0" y="2160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</p:grpSp>
      </p:grpSp>
      <p:sp>
        <p:nvSpPr>
          <p:cNvPr id="11" name="TextBox 10"/>
          <p:cNvSpPr txBox="1"/>
          <p:nvPr/>
        </p:nvSpPr>
        <p:spPr>
          <a:xfrm>
            <a:off x="6480313" y="851671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6480313" y="1314405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3" name="Oval 12"/>
          <p:cNvSpPr/>
          <p:nvPr/>
        </p:nvSpPr>
        <p:spPr>
          <a:xfrm>
            <a:off x="6557950" y="2067745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9121" y="2281105"/>
            <a:ext cx="304800" cy="304800"/>
          </a:xfrm>
          <a:prstGeom prst="rect">
            <a:avLst/>
          </a:prstGeom>
        </p:spPr>
      </p:pic>
      <p:sp>
        <p:nvSpPr>
          <p:cNvPr id="15" name="Oval 14"/>
          <p:cNvSpPr/>
          <p:nvPr/>
        </p:nvSpPr>
        <p:spPr>
          <a:xfrm>
            <a:off x="6557950" y="3055802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6557950" y="4044378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6557950" y="5029971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9121" y="3269162"/>
            <a:ext cx="304800" cy="30480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1310" y="4257738"/>
            <a:ext cx="304800" cy="304800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1310" y="5260803"/>
            <a:ext cx="304800" cy="304800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7305092" y="206774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2" name="Rectangle 21"/>
          <p:cNvSpPr>
            <a:spLocks noChangeArrowheads="1"/>
          </p:cNvSpPr>
          <p:nvPr/>
        </p:nvSpPr>
        <p:spPr bwMode="auto">
          <a:xfrm>
            <a:off x="7305091" y="230199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305092" y="305580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7305091" y="329005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7289470" y="404139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7289469" y="427564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7305092" y="499132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7305091" y="522558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135524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849CFAB6-AE52-4C1D-A980-D447D2DFD770}"/>
              </a:ext>
            </a:extLst>
          </p:cNvPr>
          <p:cNvGrpSpPr/>
          <p:nvPr/>
        </p:nvGrpSpPr>
        <p:grpSpPr>
          <a:xfrm>
            <a:off x="2199735" y="3449984"/>
            <a:ext cx="7930424" cy="3408016"/>
            <a:chOff x="5550915" y="6636774"/>
            <a:chExt cx="10089884" cy="433602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382646B-46DB-4FF9-929B-9535D69A870F}"/>
                </a:ext>
              </a:extLst>
            </p:cNvPr>
            <p:cNvGrpSpPr/>
            <p:nvPr/>
          </p:nvGrpSpPr>
          <p:grpSpPr>
            <a:xfrm>
              <a:off x="8121224" y="6655251"/>
              <a:ext cx="1046503" cy="4315497"/>
              <a:chOff x="1607360" y="4098926"/>
              <a:chExt cx="608248" cy="2508250"/>
            </a:xfrm>
          </p:grpSpPr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8B0A01F8-339F-4931-9A24-D17C46D9AD4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607360" y="4098926"/>
                <a:ext cx="608248" cy="2508250"/>
              </a:xfrm>
              <a:custGeom>
                <a:avLst/>
                <a:gdLst>
                  <a:gd name="T0" fmla="*/ 493 w 493"/>
                  <a:gd name="T1" fmla="*/ 0 h 2033"/>
                  <a:gd name="T2" fmla="*/ 0 w 493"/>
                  <a:gd name="T3" fmla="*/ 410 h 2033"/>
                  <a:gd name="T4" fmla="*/ 0 w 493"/>
                  <a:gd name="T5" fmla="*/ 2033 h 2033"/>
                  <a:gd name="T6" fmla="*/ 493 w 493"/>
                  <a:gd name="T7" fmla="*/ 2033 h 2033"/>
                  <a:gd name="T8" fmla="*/ 493 w 493"/>
                  <a:gd name="T9" fmla="*/ 0 h 2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3" h="2033">
                    <a:moveTo>
                      <a:pt x="493" y="0"/>
                    </a:moveTo>
                    <a:lnTo>
                      <a:pt x="0" y="410"/>
                    </a:lnTo>
                    <a:lnTo>
                      <a:pt x="0" y="2033"/>
                    </a:lnTo>
                    <a:lnTo>
                      <a:pt x="493" y="2033"/>
                    </a:lnTo>
                    <a:lnTo>
                      <a:pt x="493" y="0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3"/>
                  </a:gs>
                  <a:gs pos="0">
                    <a:schemeClr val="accent2">
                      <a:lumMod val="75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0A3781FC-DD4C-4EC2-B9E7-904DFFFD9204}"/>
                  </a:ext>
                </a:extLst>
              </p:cNvPr>
              <p:cNvGrpSpPr/>
              <p:nvPr/>
            </p:nvGrpSpPr>
            <p:grpSpPr>
              <a:xfrm>
                <a:off x="1639409" y="4791070"/>
                <a:ext cx="544126" cy="1550849"/>
                <a:chOff x="7719801" y="4791070"/>
                <a:chExt cx="544126" cy="1550849"/>
              </a:xfrm>
              <a:solidFill>
                <a:schemeClr val="accent3">
                  <a:lumMod val="75000"/>
                </a:schemeClr>
              </a:solidFill>
            </p:grpSpPr>
            <p:sp>
              <p:nvSpPr>
                <p:cNvPr id="106" name="Rectangle 105">
                  <a:extLst>
                    <a:ext uri="{FF2B5EF4-FFF2-40B4-BE49-F238E27FC236}">
                      <a16:creationId xmlns:a16="http://schemas.microsoft.com/office/drawing/2014/main" id="{E53A492C-96A2-4731-93C4-EB1134F593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8187429" y="4791070"/>
                  <a:ext cx="76494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07" name="Rectangle 106">
                  <a:extLst>
                    <a:ext uri="{FF2B5EF4-FFF2-40B4-BE49-F238E27FC236}">
                      <a16:creationId xmlns:a16="http://schemas.microsoft.com/office/drawing/2014/main" id="{51823A62-B298-4E3C-B397-2FB7151650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8071454" y="4791070"/>
                  <a:ext cx="74026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86AF7755-CBFB-4D6E-83A0-C331E21018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7953012" y="4791070"/>
                  <a:ext cx="77728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09" name="Rectangle 108">
                  <a:extLst>
                    <a:ext uri="{FF2B5EF4-FFF2-40B4-BE49-F238E27FC236}">
                      <a16:creationId xmlns:a16="http://schemas.microsoft.com/office/drawing/2014/main" id="{E23C0721-A8BD-41CD-B9F9-46BD87A40D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7838272" y="4791070"/>
                  <a:ext cx="74026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10" name="Rectangle 109">
                  <a:extLst>
                    <a:ext uri="{FF2B5EF4-FFF2-40B4-BE49-F238E27FC236}">
                      <a16:creationId xmlns:a16="http://schemas.microsoft.com/office/drawing/2014/main" id="{3004C70E-2A9C-47B8-A35C-0F84B70DEA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7719830" y="4791070"/>
                  <a:ext cx="76494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11" name="Rectangle 110">
                  <a:extLst>
                    <a:ext uri="{FF2B5EF4-FFF2-40B4-BE49-F238E27FC236}">
                      <a16:creationId xmlns:a16="http://schemas.microsoft.com/office/drawing/2014/main" id="{B4E0EB18-5CAF-42C4-833B-490CBB1349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8187429" y="5019317"/>
                  <a:ext cx="76494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12" name="Rectangle 111">
                  <a:extLst>
                    <a:ext uri="{FF2B5EF4-FFF2-40B4-BE49-F238E27FC236}">
                      <a16:creationId xmlns:a16="http://schemas.microsoft.com/office/drawing/2014/main" id="{EC8BE4DB-4BAC-4D1F-ACCB-2BD980BCBF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8071454" y="5019317"/>
                  <a:ext cx="74026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13" name="Rectangle 112">
                  <a:extLst>
                    <a:ext uri="{FF2B5EF4-FFF2-40B4-BE49-F238E27FC236}">
                      <a16:creationId xmlns:a16="http://schemas.microsoft.com/office/drawing/2014/main" id="{64D7422C-FD9E-4236-B7D5-DE292D8620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7953012" y="5019317"/>
                  <a:ext cx="77728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14" name="Rectangle 113">
                  <a:extLst>
                    <a:ext uri="{FF2B5EF4-FFF2-40B4-BE49-F238E27FC236}">
                      <a16:creationId xmlns:a16="http://schemas.microsoft.com/office/drawing/2014/main" id="{41264139-C90B-49F2-8168-1A191148D7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7838272" y="5019317"/>
                  <a:ext cx="74026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15" name="Rectangle 114">
                  <a:extLst>
                    <a:ext uri="{FF2B5EF4-FFF2-40B4-BE49-F238E27FC236}">
                      <a16:creationId xmlns:a16="http://schemas.microsoft.com/office/drawing/2014/main" id="{3AE9862B-EC97-41C7-9C92-A1A59B8461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7719830" y="5019317"/>
                  <a:ext cx="76494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16" name="Rectangle 115">
                  <a:extLst>
                    <a:ext uri="{FF2B5EF4-FFF2-40B4-BE49-F238E27FC236}">
                      <a16:creationId xmlns:a16="http://schemas.microsoft.com/office/drawing/2014/main" id="{00E1F517-4691-4053-8C42-9CC1A0A65C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8187429" y="5247564"/>
                  <a:ext cx="76494" cy="181364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17" name="Rectangle 116">
                  <a:extLst>
                    <a:ext uri="{FF2B5EF4-FFF2-40B4-BE49-F238E27FC236}">
                      <a16:creationId xmlns:a16="http://schemas.microsoft.com/office/drawing/2014/main" id="{DAFF9AC3-A489-497A-93F0-7E5799C3E4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8071454" y="5247564"/>
                  <a:ext cx="74026" cy="181364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18" name="Rectangle 117">
                  <a:extLst>
                    <a:ext uri="{FF2B5EF4-FFF2-40B4-BE49-F238E27FC236}">
                      <a16:creationId xmlns:a16="http://schemas.microsoft.com/office/drawing/2014/main" id="{DB58B75D-C531-4E93-926B-BCD50839DD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7953012" y="5247564"/>
                  <a:ext cx="77728" cy="181364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19" name="Rectangle 118">
                  <a:extLst>
                    <a:ext uri="{FF2B5EF4-FFF2-40B4-BE49-F238E27FC236}">
                      <a16:creationId xmlns:a16="http://schemas.microsoft.com/office/drawing/2014/main" id="{8260476D-4462-4292-9EEB-A79E71F464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7838272" y="5247564"/>
                  <a:ext cx="74026" cy="181364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20" name="Rectangle 119">
                  <a:extLst>
                    <a:ext uri="{FF2B5EF4-FFF2-40B4-BE49-F238E27FC236}">
                      <a16:creationId xmlns:a16="http://schemas.microsoft.com/office/drawing/2014/main" id="{22F9D56E-8326-4FBD-B0D6-7C92A6105C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7719830" y="5247563"/>
                  <a:ext cx="76494" cy="181364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21" name="Rectangle 120">
                  <a:extLst>
                    <a:ext uri="{FF2B5EF4-FFF2-40B4-BE49-F238E27FC236}">
                      <a16:creationId xmlns:a16="http://schemas.microsoft.com/office/drawing/2014/main" id="{66E6B5F6-002B-45F4-88B4-51395F1103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8187429" y="5478278"/>
                  <a:ext cx="76494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22" name="Rectangle 121">
                  <a:extLst>
                    <a:ext uri="{FF2B5EF4-FFF2-40B4-BE49-F238E27FC236}">
                      <a16:creationId xmlns:a16="http://schemas.microsoft.com/office/drawing/2014/main" id="{49A8BD2A-6B5D-4E57-82E9-BBE6F1E455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8071454" y="5478278"/>
                  <a:ext cx="74026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23" name="Rectangle 122">
                  <a:extLst>
                    <a:ext uri="{FF2B5EF4-FFF2-40B4-BE49-F238E27FC236}">
                      <a16:creationId xmlns:a16="http://schemas.microsoft.com/office/drawing/2014/main" id="{81E5CD28-AC99-445D-8151-3AC5FC034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7953012" y="5478278"/>
                  <a:ext cx="77728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24" name="Rectangle 123">
                  <a:extLst>
                    <a:ext uri="{FF2B5EF4-FFF2-40B4-BE49-F238E27FC236}">
                      <a16:creationId xmlns:a16="http://schemas.microsoft.com/office/drawing/2014/main" id="{154A9466-7AF9-47CD-BF02-FE8A4E741D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7838272" y="5478278"/>
                  <a:ext cx="74026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25" name="Rectangle 124">
                  <a:extLst>
                    <a:ext uri="{FF2B5EF4-FFF2-40B4-BE49-F238E27FC236}">
                      <a16:creationId xmlns:a16="http://schemas.microsoft.com/office/drawing/2014/main" id="{B698FFEA-FBE1-492C-A642-B4CD1FFCCD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7719830" y="5478278"/>
                  <a:ext cx="76494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26" name="Rectangle 125">
                  <a:extLst>
                    <a:ext uri="{FF2B5EF4-FFF2-40B4-BE49-F238E27FC236}">
                      <a16:creationId xmlns:a16="http://schemas.microsoft.com/office/drawing/2014/main" id="{21D42192-73B6-4E45-BBAD-2AE1EF2496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8187429" y="5706526"/>
                  <a:ext cx="76494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27" name="Rectangle 126">
                  <a:extLst>
                    <a:ext uri="{FF2B5EF4-FFF2-40B4-BE49-F238E27FC236}">
                      <a16:creationId xmlns:a16="http://schemas.microsoft.com/office/drawing/2014/main" id="{0A3AA501-34B7-496F-86CA-9E40C3A33C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8071454" y="5706526"/>
                  <a:ext cx="74026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28" name="Rectangle 127">
                  <a:extLst>
                    <a:ext uri="{FF2B5EF4-FFF2-40B4-BE49-F238E27FC236}">
                      <a16:creationId xmlns:a16="http://schemas.microsoft.com/office/drawing/2014/main" id="{22E6FC39-7F71-45CD-8D27-64D9B764E4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7953012" y="5706526"/>
                  <a:ext cx="77728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29" name="Rectangle 128">
                  <a:extLst>
                    <a:ext uri="{FF2B5EF4-FFF2-40B4-BE49-F238E27FC236}">
                      <a16:creationId xmlns:a16="http://schemas.microsoft.com/office/drawing/2014/main" id="{A64A8800-03EB-488E-920C-BFDC47E5DB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7838272" y="5706524"/>
                  <a:ext cx="74026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30" name="Rectangle 129">
                  <a:extLst>
                    <a:ext uri="{FF2B5EF4-FFF2-40B4-BE49-F238E27FC236}">
                      <a16:creationId xmlns:a16="http://schemas.microsoft.com/office/drawing/2014/main" id="{E0761B6E-2778-43C1-871A-C5120D110C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7719830" y="5706526"/>
                  <a:ext cx="76494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31" name="Rectangle 130">
                  <a:extLst>
                    <a:ext uri="{FF2B5EF4-FFF2-40B4-BE49-F238E27FC236}">
                      <a16:creationId xmlns:a16="http://schemas.microsoft.com/office/drawing/2014/main" id="{AA614E50-4F55-4C11-B585-5BC475324F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8187429" y="5934772"/>
                  <a:ext cx="76494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32" name="Rectangle 131">
                  <a:extLst>
                    <a:ext uri="{FF2B5EF4-FFF2-40B4-BE49-F238E27FC236}">
                      <a16:creationId xmlns:a16="http://schemas.microsoft.com/office/drawing/2014/main" id="{FB715607-A7EC-4158-91C6-CA69409CB8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8071454" y="5934772"/>
                  <a:ext cx="74026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33" name="Rectangle 132">
                  <a:extLst>
                    <a:ext uri="{FF2B5EF4-FFF2-40B4-BE49-F238E27FC236}">
                      <a16:creationId xmlns:a16="http://schemas.microsoft.com/office/drawing/2014/main" id="{B0AED2F3-F2B9-4388-A448-36D3E72AC3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7953012" y="5934769"/>
                  <a:ext cx="77728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34" name="Rectangle 133">
                  <a:extLst>
                    <a:ext uri="{FF2B5EF4-FFF2-40B4-BE49-F238E27FC236}">
                      <a16:creationId xmlns:a16="http://schemas.microsoft.com/office/drawing/2014/main" id="{DB6D03A1-FEF0-4454-8952-90723B9371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7838272" y="5934772"/>
                  <a:ext cx="74026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35" name="Rectangle 134">
                  <a:extLst>
                    <a:ext uri="{FF2B5EF4-FFF2-40B4-BE49-F238E27FC236}">
                      <a16:creationId xmlns:a16="http://schemas.microsoft.com/office/drawing/2014/main" id="{4F0E83B5-6DA2-4542-8657-9B04E63AB3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7719830" y="5934773"/>
                  <a:ext cx="76494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36" name="Rectangle 135">
                  <a:extLst>
                    <a:ext uri="{FF2B5EF4-FFF2-40B4-BE49-F238E27FC236}">
                      <a16:creationId xmlns:a16="http://schemas.microsoft.com/office/drawing/2014/main" id="{0B4CDE42-A4AB-46A4-82EC-0EB4FC6287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8187433" y="6163020"/>
                  <a:ext cx="76494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37" name="Rectangle 136">
                  <a:extLst>
                    <a:ext uri="{FF2B5EF4-FFF2-40B4-BE49-F238E27FC236}">
                      <a16:creationId xmlns:a16="http://schemas.microsoft.com/office/drawing/2014/main" id="{46B89B3E-1C56-4DF9-9B04-DA4D3BCAC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8071456" y="6163020"/>
                  <a:ext cx="74026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38" name="Rectangle 137">
                  <a:extLst>
                    <a:ext uri="{FF2B5EF4-FFF2-40B4-BE49-F238E27FC236}">
                      <a16:creationId xmlns:a16="http://schemas.microsoft.com/office/drawing/2014/main" id="{917600ED-59E6-4071-8444-03C405E637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7953018" y="6163015"/>
                  <a:ext cx="77728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39" name="Rectangle 138">
                  <a:extLst>
                    <a:ext uri="{FF2B5EF4-FFF2-40B4-BE49-F238E27FC236}">
                      <a16:creationId xmlns:a16="http://schemas.microsoft.com/office/drawing/2014/main" id="{29D24C81-B39D-409F-8FC6-E6C5E7C069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7838282" y="6163018"/>
                  <a:ext cx="74026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40" name="Rectangle 139">
                  <a:extLst>
                    <a:ext uri="{FF2B5EF4-FFF2-40B4-BE49-F238E27FC236}">
                      <a16:creationId xmlns:a16="http://schemas.microsoft.com/office/drawing/2014/main" id="{522C1F35-6B9C-4BAA-9EB5-F2C8CE5478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7719801" y="6163022"/>
                  <a:ext cx="76494" cy="17889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</p:grp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5806FEFF-6DE6-4AB0-B05D-7AFDF778238B}"/>
                </a:ext>
              </a:extLst>
            </p:cNvPr>
            <p:cNvGrpSpPr/>
            <p:nvPr/>
          </p:nvGrpSpPr>
          <p:grpSpPr>
            <a:xfrm>
              <a:off x="7086361" y="6636774"/>
              <a:ext cx="1048625" cy="4315497"/>
              <a:chOff x="1015503" y="4131049"/>
              <a:chExt cx="609481" cy="2508250"/>
            </a:xfrm>
          </p:grpSpPr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A2FE0090-8D45-4D46-AD04-402113F51F6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015503" y="4131049"/>
                <a:ext cx="609481" cy="2508250"/>
              </a:xfrm>
              <a:custGeom>
                <a:avLst/>
                <a:gdLst>
                  <a:gd name="T0" fmla="*/ 494 w 494"/>
                  <a:gd name="T1" fmla="*/ 0 h 2033"/>
                  <a:gd name="T2" fmla="*/ 0 w 494"/>
                  <a:gd name="T3" fmla="*/ 410 h 2033"/>
                  <a:gd name="T4" fmla="*/ 0 w 494"/>
                  <a:gd name="T5" fmla="*/ 2033 h 2033"/>
                  <a:gd name="T6" fmla="*/ 494 w 494"/>
                  <a:gd name="T7" fmla="*/ 2033 h 2033"/>
                  <a:gd name="T8" fmla="*/ 494 w 494"/>
                  <a:gd name="T9" fmla="*/ 0 h 2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4" h="2033">
                    <a:moveTo>
                      <a:pt x="494" y="0"/>
                    </a:moveTo>
                    <a:lnTo>
                      <a:pt x="0" y="410"/>
                    </a:lnTo>
                    <a:lnTo>
                      <a:pt x="0" y="2033"/>
                    </a:lnTo>
                    <a:lnTo>
                      <a:pt x="494" y="2033"/>
                    </a:lnTo>
                    <a:lnTo>
                      <a:pt x="494" y="0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2"/>
                  </a:gs>
                  <a:gs pos="0">
                    <a:schemeClr val="accent2">
                      <a:lumMod val="75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grpSp>
            <p:nvGrpSpPr>
              <p:cNvPr id="91" name="Group 90">
                <a:extLst>
                  <a:ext uri="{FF2B5EF4-FFF2-40B4-BE49-F238E27FC236}">
                    <a16:creationId xmlns:a16="http://schemas.microsoft.com/office/drawing/2014/main" id="{6AF06081-ED12-4C35-B86D-9FAB3CFECA34}"/>
                  </a:ext>
                </a:extLst>
              </p:cNvPr>
              <p:cNvGrpSpPr/>
              <p:nvPr/>
            </p:nvGrpSpPr>
            <p:grpSpPr>
              <a:xfrm flipH="1">
                <a:off x="1083360" y="4735592"/>
                <a:ext cx="473767" cy="1585386"/>
                <a:chOff x="8551863" y="1063625"/>
                <a:chExt cx="609600" cy="2039938"/>
              </a:xfrm>
              <a:solidFill>
                <a:schemeClr val="accent2">
                  <a:lumMod val="75000"/>
                </a:schemeClr>
              </a:solidFill>
            </p:grpSpPr>
            <p:sp>
              <p:nvSpPr>
                <p:cNvPr id="92" name="Oval 91">
                  <a:extLst>
                    <a:ext uri="{FF2B5EF4-FFF2-40B4-BE49-F238E27FC236}">
                      <a16:creationId xmlns:a16="http://schemas.microsoft.com/office/drawing/2014/main" id="{DEBD8B38-B667-4056-B69D-BCE254CFCE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51863" y="1063625"/>
                  <a:ext cx="255588" cy="25241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93" name="Oval 92">
                  <a:extLst>
                    <a:ext uri="{FF2B5EF4-FFF2-40B4-BE49-F238E27FC236}">
                      <a16:creationId xmlns:a16="http://schemas.microsoft.com/office/drawing/2014/main" id="{9EEA8138-7F45-47F0-8ADE-8926CED42F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05875" y="1063625"/>
                  <a:ext cx="255588" cy="25241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94" name="Oval 93">
                  <a:extLst>
                    <a:ext uri="{FF2B5EF4-FFF2-40B4-BE49-F238E27FC236}">
                      <a16:creationId xmlns:a16="http://schemas.microsoft.com/office/drawing/2014/main" id="{AD0048E7-933C-4B3B-B352-11FD29414A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51863" y="1417638"/>
                  <a:ext cx="255588" cy="25558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95" name="Oval 94">
                  <a:extLst>
                    <a:ext uri="{FF2B5EF4-FFF2-40B4-BE49-F238E27FC236}">
                      <a16:creationId xmlns:a16="http://schemas.microsoft.com/office/drawing/2014/main" id="{73827F74-D72B-427B-8FED-FEE7BFB262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05875" y="1417638"/>
                  <a:ext cx="255588" cy="25558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96" name="Oval 95">
                  <a:extLst>
                    <a:ext uri="{FF2B5EF4-FFF2-40B4-BE49-F238E27FC236}">
                      <a16:creationId xmlns:a16="http://schemas.microsoft.com/office/drawing/2014/main" id="{EFBB07BE-130B-41BF-83A2-85E7CC37D1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51863" y="1774825"/>
                  <a:ext cx="255588" cy="257175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97" name="Oval 96">
                  <a:extLst>
                    <a:ext uri="{FF2B5EF4-FFF2-40B4-BE49-F238E27FC236}">
                      <a16:creationId xmlns:a16="http://schemas.microsoft.com/office/drawing/2014/main" id="{16E68488-53C3-4456-9C24-E3BB303E73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05875" y="1774825"/>
                  <a:ext cx="255588" cy="257175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98" name="Oval 97">
                  <a:extLst>
                    <a:ext uri="{FF2B5EF4-FFF2-40B4-BE49-F238E27FC236}">
                      <a16:creationId xmlns:a16="http://schemas.microsoft.com/office/drawing/2014/main" id="{9EE72F38-A739-4745-98B5-EC5F4DC231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51863" y="2133600"/>
                  <a:ext cx="255588" cy="25558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99" name="Oval 98">
                  <a:extLst>
                    <a:ext uri="{FF2B5EF4-FFF2-40B4-BE49-F238E27FC236}">
                      <a16:creationId xmlns:a16="http://schemas.microsoft.com/office/drawing/2014/main" id="{EC92B425-FDCA-4ED1-BA47-C95EEFBEC4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05875" y="2133600"/>
                  <a:ext cx="255588" cy="25558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00" name="Oval 99">
                  <a:extLst>
                    <a:ext uri="{FF2B5EF4-FFF2-40B4-BE49-F238E27FC236}">
                      <a16:creationId xmlns:a16="http://schemas.microsoft.com/office/drawing/2014/main" id="{C35F95D1-E04C-4431-B678-AB431B9995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51863" y="2490788"/>
                  <a:ext cx="255588" cy="25558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01" name="Oval 100">
                  <a:extLst>
                    <a:ext uri="{FF2B5EF4-FFF2-40B4-BE49-F238E27FC236}">
                      <a16:creationId xmlns:a16="http://schemas.microsoft.com/office/drawing/2014/main" id="{2B314580-C238-4931-A888-70C4C14138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05875" y="2490788"/>
                  <a:ext cx="255588" cy="25558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02" name="Oval 101">
                  <a:extLst>
                    <a:ext uri="{FF2B5EF4-FFF2-40B4-BE49-F238E27FC236}">
                      <a16:creationId xmlns:a16="http://schemas.microsoft.com/office/drawing/2014/main" id="{2EE09E49-5658-406E-A8C3-EBC9FDF82E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51863" y="2847975"/>
                  <a:ext cx="255588" cy="25558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103" name="Oval 102">
                  <a:extLst>
                    <a:ext uri="{FF2B5EF4-FFF2-40B4-BE49-F238E27FC236}">
                      <a16:creationId xmlns:a16="http://schemas.microsoft.com/office/drawing/2014/main" id="{4F3E6D2C-7399-44E2-B210-47106BCD8E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05875" y="2847975"/>
                  <a:ext cx="255588" cy="25558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84750592-FC9E-4721-845D-37C9E5271980}"/>
                </a:ext>
              </a:extLst>
            </p:cNvPr>
            <p:cNvGrpSpPr/>
            <p:nvPr/>
          </p:nvGrpSpPr>
          <p:grpSpPr>
            <a:xfrm>
              <a:off x="9164343" y="6638827"/>
              <a:ext cx="1048625" cy="4315497"/>
              <a:chOff x="2223266" y="4177693"/>
              <a:chExt cx="609481" cy="2508250"/>
            </a:xfrm>
          </p:grpSpPr>
          <p:sp>
            <p:nvSpPr>
              <p:cNvPr id="76" name="Freeform 75">
                <a:extLst>
                  <a:ext uri="{FF2B5EF4-FFF2-40B4-BE49-F238E27FC236}">
                    <a16:creationId xmlns:a16="http://schemas.microsoft.com/office/drawing/2014/main" id="{21FB1FB8-6FF0-48AB-99BA-1BBA612FFC5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223266" y="4177693"/>
                <a:ext cx="609481" cy="2508250"/>
              </a:xfrm>
              <a:custGeom>
                <a:avLst/>
                <a:gdLst>
                  <a:gd name="T0" fmla="*/ 494 w 494"/>
                  <a:gd name="T1" fmla="*/ 0 h 2033"/>
                  <a:gd name="T2" fmla="*/ 0 w 494"/>
                  <a:gd name="T3" fmla="*/ 410 h 2033"/>
                  <a:gd name="T4" fmla="*/ 0 w 494"/>
                  <a:gd name="T5" fmla="*/ 2033 h 2033"/>
                  <a:gd name="T6" fmla="*/ 494 w 494"/>
                  <a:gd name="T7" fmla="*/ 2033 h 2033"/>
                  <a:gd name="T8" fmla="*/ 494 w 494"/>
                  <a:gd name="T9" fmla="*/ 0 h 2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4" h="2033">
                    <a:moveTo>
                      <a:pt x="494" y="0"/>
                    </a:moveTo>
                    <a:lnTo>
                      <a:pt x="0" y="410"/>
                    </a:lnTo>
                    <a:lnTo>
                      <a:pt x="0" y="2033"/>
                    </a:lnTo>
                    <a:lnTo>
                      <a:pt x="494" y="2033"/>
                    </a:lnTo>
                    <a:lnTo>
                      <a:pt x="494" y="0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4"/>
                  </a:gs>
                  <a:gs pos="0">
                    <a:schemeClr val="accent4">
                      <a:lumMod val="75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grpSp>
            <p:nvGrpSpPr>
              <p:cNvPr id="77" name="Group 76">
                <a:extLst>
                  <a:ext uri="{FF2B5EF4-FFF2-40B4-BE49-F238E27FC236}">
                    <a16:creationId xmlns:a16="http://schemas.microsoft.com/office/drawing/2014/main" id="{DB7296BC-2A13-46CC-802E-8613B75002E3}"/>
                  </a:ext>
                </a:extLst>
              </p:cNvPr>
              <p:cNvGrpSpPr/>
              <p:nvPr/>
            </p:nvGrpSpPr>
            <p:grpSpPr>
              <a:xfrm flipH="1">
                <a:off x="2291127" y="4782237"/>
                <a:ext cx="473767" cy="1585386"/>
                <a:chOff x="8551863" y="1063625"/>
                <a:chExt cx="609600" cy="2039938"/>
              </a:xfrm>
              <a:solidFill>
                <a:schemeClr val="accent4">
                  <a:lumMod val="75000"/>
                </a:schemeClr>
              </a:solidFill>
            </p:grpSpPr>
            <p:sp>
              <p:nvSpPr>
                <p:cNvPr id="78" name="Oval 77">
                  <a:extLst>
                    <a:ext uri="{FF2B5EF4-FFF2-40B4-BE49-F238E27FC236}">
                      <a16:creationId xmlns:a16="http://schemas.microsoft.com/office/drawing/2014/main" id="{5B41405D-11D3-4249-90B6-24FAF2336A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51863" y="1063625"/>
                  <a:ext cx="255588" cy="25241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79" name="Oval 78">
                  <a:extLst>
                    <a:ext uri="{FF2B5EF4-FFF2-40B4-BE49-F238E27FC236}">
                      <a16:creationId xmlns:a16="http://schemas.microsoft.com/office/drawing/2014/main" id="{A6ACAD20-74B6-4208-BC22-9594FC8DE0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05875" y="1063625"/>
                  <a:ext cx="255588" cy="25241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80" name="Oval 79">
                  <a:extLst>
                    <a:ext uri="{FF2B5EF4-FFF2-40B4-BE49-F238E27FC236}">
                      <a16:creationId xmlns:a16="http://schemas.microsoft.com/office/drawing/2014/main" id="{9623DB69-8275-4C47-82C5-61C3890074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51863" y="1417638"/>
                  <a:ext cx="255588" cy="25558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81" name="Oval 80">
                  <a:extLst>
                    <a:ext uri="{FF2B5EF4-FFF2-40B4-BE49-F238E27FC236}">
                      <a16:creationId xmlns:a16="http://schemas.microsoft.com/office/drawing/2014/main" id="{0A36DCC3-9E24-4A6A-9172-AA0F207872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05875" y="1417638"/>
                  <a:ext cx="255588" cy="25558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82" name="Oval 81">
                  <a:extLst>
                    <a:ext uri="{FF2B5EF4-FFF2-40B4-BE49-F238E27FC236}">
                      <a16:creationId xmlns:a16="http://schemas.microsoft.com/office/drawing/2014/main" id="{6CDB6E2A-EC23-4FF1-A5F0-A916BFF4B8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51863" y="1774825"/>
                  <a:ext cx="255588" cy="257175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83" name="Oval 82">
                  <a:extLst>
                    <a:ext uri="{FF2B5EF4-FFF2-40B4-BE49-F238E27FC236}">
                      <a16:creationId xmlns:a16="http://schemas.microsoft.com/office/drawing/2014/main" id="{4A80A66C-E1A5-4AC6-B233-AF03E415A0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05875" y="1774825"/>
                  <a:ext cx="255588" cy="257175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84" name="Oval 83">
                  <a:extLst>
                    <a:ext uri="{FF2B5EF4-FFF2-40B4-BE49-F238E27FC236}">
                      <a16:creationId xmlns:a16="http://schemas.microsoft.com/office/drawing/2014/main" id="{9A74D4E9-37A6-40B7-B8E5-64C455787A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51863" y="2133600"/>
                  <a:ext cx="255588" cy="25558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85" name="Oval 84">
                  <a:extLst>
                    <a:ext uri="{FF2B5EF4-FFF2-40B4-BE49-F238E27FC236}">
                      <a16:creationId xmlns:a16="http://schemas.microsoft.com/office/drawing/2014/main" id="{FB2AD769-158C-4A89-894E-2C35DFCB7D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05875" y="2133600"/>
                  <a:ext cx="255588" cy="25558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86" name="Oval 85">
                  <a:extLst>
                    <a:ext uri="{FF2B5EF4-FFF2-40B4-BE49-F238E27FC236}">
                      <a16:creationId xmlns:a16="http://schemas.microsoft.com/office/drawing/2014/main" id="{41633F3D-4851-4226-8C05-C88947C72F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51863" y="2490788"/>
                  <a:ext cx="255588" cy="25558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87" name="Oval 86">
                  <a:extLst>
                    <a:ext uri="{FF2B5EF4-FFF2-40B4-BE49-F238E27FC236}">
                      <a16:creationId xmlns:a16="http://schemas.microsoft.com/office/drawing/2014/main" id="{65F4C299-ABF9-4E21-A6AA-1A9B49C170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05875" y="2490788"/>
                  <a:ext cx="255588" cy="25558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88" name="Oval 87">
                  <a:extLst>
                    <a:ext uri="{FF2B5EF4-FFF2-40B4-BE49-F238E27FC236}">
                      <a16:creationId xmlns:a16="http://schemas.microsoft.com/office/drawing/2014/main" id="{DC21678F-DC64-4F41-B22C-7FC4A81BBE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551863" y="2847975"/>
                  <a:ext cx="255588" cy="25558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89" name="Oval 88">
                  <a:extLst>
                    <a:ext uri="{FF2B5EF4-FFF2-40B4-BE49-F238E27FC236}">
                      <a16:creationId xmlns:a16="http://schemas.microsoft.com/office/drawing/2014/main" id="{C220F267-229E-427C-9CF6-93CE873CF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05875" y="2847975"/>
                  <a:ext cx="255588" cy="25558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</p:grp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76E6508A-CADA-4ED3-97C8-55B6EBF76712}"/>
                </a:ext>
              </a:extLst>
            </p:cNvPr>
            <p:cNvGrpSpPr/>
            <p:nvPr/>
          </p:nvGrpSpPr>
          <p:grpSpPr>
            <a:xfrm>
              <a:off x="12166546" y="6663860"/>
              <a:ext cx="1832720" cy="4299109"/>
              <a:chOff x="3968204" y="4134493"/>
              <a:chExt cx="1065212" cy="2498725"/>
            </a:xfrm>
          </p:grpSpPr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66046EB4-42F8-40BA-A0EB-F138EC09D64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968204" y="4134493"/>
                <a:ext cx="1065212" cy="2498725"/>
              </a:xfrm>
              <a:custGeom>
                <a:avLst/>
                <a:gdLst>
                  <a:gd name="T0" fmla="*/ 671 w 671"/>
                  <a:gd name="T1" fmla="*/ 1574 h 1574"/>
                  <a:gd name="T2" fmla="*/ 0 w 671"/>
                  <a:gd name="T3" fmla="*/ 1574 h 1574"/>
                  <a:gd name="T4" fmla="*/ 0 w 671"/>
                  <a:gd name="T5" fmla="*/ 247 h 1574"/>
                  <a:gd name="T6" fmla="*/ 138 w 671"/>
                  <a:gd name="T7" fmla="*/ 0 h 1574"/>
                  <a:gd name="T8" fmla="*/ 530 w 671"/>
                  <a:gd name="T9" fmla="*/ 0 h 1574"/>
                  <a:gd name="T10" fmla="*/ 671 w 671"/>
                  <a:gd name="T11" fmla="*/ 247 h 1574"/>
                  <a:gd name="T12" fmla="*/ 671 w 671"/>
                  <a:gd name="T13" fmla="*/ 1574 h 1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1" h="1574">
                    <a:moveTo>
                      <a:pt x="671" y="1574"/>
                    </a:moveTo>
                    <a:lnTo>
                      <a:pt x="0" y="1574"/>
                    </a:lnTo>
                    <a:lnTo>
                      <a:pt x="0" y="247"/>
                    </a:lnTo>
                    <a:lnTo>
                      <a:pt x="138" y="0"/>
                    </a:lnTo>
                    <a:lnTo>
                      <a:pt x="530" y="0"/>
                    </a:lnTo>
                    <a:lnTo>
                      <a:pt x="671" y="247"/>
                    </a:lnTo>
                    <a:lnTo>
                      <a:pt x="671" y="1574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1">
                      <a:lumMod val="75000"/>
                    </a:schemeClr>
                  </a:gs>
                  <a:gs pos="0">
                    <a:schemeClr val="accent1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787E11BF-5AEF-4BB7-BE42-395E743F8FDE}"/>
                  </a:ext>
                </a:extLst>
              </p:cNvPr>
              <p:cNvGrpSpPr/>
              <p:nvPr/>
            </p:nvGrpSpPr>
            <p:grpSpPr>
              <a:xfrm>
                <a:off x="4207916" y="4534543"/>
                <a:ext cx="587375" cy="1096963"/>
                <a:chOff x="10288308" y="4534543"/>
                <a:chExt cx="587375" cy="1096963"/>
              </a:xfrm>
              <a:solidFill>
                <a:schemeClr val="accent1">
                  <a:lumMod val="75000"/>
                </a:schemeClr>
              </a:solidFill>
            </p:grpSpPr>
            <p:sp>
              <p:nvSpPr>
                <p:cNvPr id="67" name="Rectangle 66">
                  <a:extLst>
                    <a:ext uri="{FF2B5EF4-FFF2-40B4-BE49-F238E27FC236}">
                      <a16:creationId xmlns:a16="http://schemas.microsoft.com/office/drawing/2014/main" id="{1776AD35-A50F-46DB-A8B0-C01E0988C2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10731221" y="4534543"/>
                  <a:ext cx="144462" cy="312738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68" name="Rectangle 67">
                  <a:extLst>
                    <a:ext uri="{FF2B5EF4-FFF2-40B4-BE49-F238E27FC236}">
                      <a16:creationId xmlns:a16="http://schemas.microsoft.com/office/drawing/2014/main" id="{CC680C03-95FA-484A-99FE-E60F8AE12B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10507384" y="4534543"/>
                  <a:ext cx="144462" cy="312738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69" name="Rectangle 68">
                  <a:extLst>
                    <a:ext uri="{FF2B5EF4-FFF2-40B4-BE49-F238E27FC236}">
                      <a16:creationId xmlns:a16="http://schemas.microsoft.com/office/drawing/2014/main" id="{FF08AB38-967D-4B9F-BFBE-98E0A86B56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10288308" y="4534543"/>
                  <a:ext cx="139700" cy="312738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70" name="Rectangle 69">
                  <a:extLst>
                    <a:ext uri="{FF2B5EF4-FFF2-40B4-BE49-F238E27FC236}">
                      <a16:creationId xmlns:a16="http://schemas.microsoft.com/office/drawing/2014/main" id="{2F7B66BF-105C-4E61-AACB-D30BD81851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10731221" y="4926656"/>
                  <a:ext cx="144462" cy="312738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71" name="Rectangle 70">
                  <a:extLst>
                    <a:ext uri="{FF2B5EF4-FFF2-40B4-BE49-F238E27FC236}">
                      <a16:creationId xmlns:a16="http://schemas.microsoft.com/office/drawing/2014/main" id="{885B21DE-95CB-4C81-88F0-CAB3E6D0C7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10507384" y="4926656"/>
                  <a:ext cx="144462" cy="312738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72" name="Rectangle 71">
                  <a:extLst>
                    <a:ext uri="{FF2B5EF4-FFF2-40B4-BE49-F238E27FC236}">
                      <a16:creationId xmlns:a16="http://schemas.microsoft.com/office/drawing/2014/main" id="{82503ECC-35A5-4029-89EA-978EA54158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10288308" y="4926656"/>
                  <a:ext cx="139700" cy="312738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73" name="Rectangle 72">
                  <a:extLst>
                    <a:ext uri="{FF2B5EF4-FFF2-40B4-BE49-F238E27FC236}">
                      <a16:creationId xmlns:a16="http://schemas.microsoft.com/office/drawing/2014/main" id="{18624ABB-6F80-43E0-AF48-9B25897C5E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10731221" y="5318768"/>
                  <a:ext cx="144462" cy="312738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74" name="Rectangle 73">
                  <a:extLst>
                    <a:ext uri="{FF2B5EF4-FFF2-40B4-BE49-F238E27FC236}">
                      <a16:creationId xmlns:a16="http://schemas.microsoft.com/office/drawing/2014/main" id="{29BBF620-9ADB-4F20-B6FD-E64400731F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10507384" y="5318768"/>
                  <a:ext cx="144462" cy="312738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75" name="Rectangle 74">
                  <a:extLst>
                    <a:ext uri="{FF2B5EF4-FFF2-40B4-BE49-F238E27FC236}">
                      <a16:creationId xmlns:a16="http://schemas.microsoft.com/office/drawing/2014/main" id="{3699F025-183A-4553-A348-6FC993F8F2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10288308" y="5318768"/>
                  <a:ext cx="139700" cy="312738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</p:grp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8236481C-B19F-4942-BBB6-6C9DBC859603}"/>
                </a:ext>
              </a:extLst>
            </p:cNvPr>
            <p:cNvGrpSpPr/>
            <p:nvPr/>
          </p:nvGrpSpPr>
          <p:grpSpPr>
            <a:xfrm flipH="1">
              <a:off x="11733181" y="8260369"/>
              <a:ext cx="1282497" cy="2696098"/>
              <a:chOff x="2125101" y="4129094"/>
              <a:chExt cx="1071564" cy="2252664"/>
            </a:xfrm>
          </p:grpSpPr>
          <p:sp>
            <p:nvSpPr>
              <p:cNvPr id="57" name="AutoShape 37">
                <a:extLst>
                  <a:ext uri="{FF2B5EF4-FFF2-40B4-BE49-F238E27FC236}">
                    <a16:creationId xmlns:a16="http://schemas.microsoft.com/office/drawing/2014/main" id="{A6DA0D50-32C7-4F04-98CA-98F927B8B151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2128275" y="4129094"/>
                <a:ext cx="1068390" cy="22494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 xmlns:lc="http://schemas.openxmlformats.org/drawingml/2006/lockedCanvas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xmlns:lc="http://schemas.openxmlformats.org/drawingml/2006/lockedCanvas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494D6C07-A9A2-479C-9072-0295DC341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101" y="4129094"/>
                <a:ext cx="1068390" cy="2252664"/>
              </a:xfrm>
              <a:custGeom>
                <a:avLst/>
                <a:gdLst>
                  <a:gd name="T0" fmla="*/ 673 w 673"/>
                  <a:gd name="T1" fmla="*/ 1419 h 1419"/>
                  <a:gd name="T2" fmla="*/ 0 w 673"/>
                  <a:gd name="T3" fmla="*/ 1419 h 1419"/>
                  <a:gd name="T4" fmla="*/ 0 w 673"/>
                  <a:gd name="T5" fmla="*/ 451 h 1419"/>
                  <a:gd name="T6" fmla="*/ 336 w 673"/>
                  <a:gd name="T7" fmla="*/ 0 h 1419"/>
                  <a:gd name="T8" fmla="*/ 673 w 673"/>
                  <a:gd name="T9" fmla="*/ 451 h 1419"/>
                  <a:gd name="T10" fmla="*/ 673 w 673"/>
                  <a:gd name="T11" fmla="*/ 1419 h 1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3" h="1419">
                    <a:moveTo>
                      <a:pt x="673" y="1419"/>
                    </a:moveTo>
                    <a:lnTo>
                      <a:pt x="0" y="1419"/>
                    </a:lnTo>
                    <a:lnTo>
                      <a:pt x="0" y="451"/>
                    </a:lnTo>
                    <a:lnTo>
                      <a:pt x="336" y="0"/>
                    </a:lnTo>
                    <a:lnTo>
                      <a:pt x="673" y="451"/>
                    </a:lnTo>
                    <a:lnTo>
                      <a:pt x="673" y="1419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59" name="Rectangle 58">
                <a:extLst>
                  <a:ext uri="{FF2B5EF4-FFF2-40B4-BE49-F238E27FC236}">
                    <a16:creationId xmlns:a16="http://schemas.microsoft.com/office/drawing/2014/main" id="{197D09C9-2C09-4D95-A31E-95B519F39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2739" y="5557848"/>
                <a:ext cx="776289" cy="40322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xmlns:lc="http://schemas.openxmlformats.org/drawingml/2006/lockedCanvas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60" name="Freeform 59">
                <a:extLst>
                  <a:ext uri="{FF2B5EF4-FFF2-40B4-BE49-F238E27FC236}">
                    <a16:creationId xmlns:a16="http://schemas.microsoft.com/office/drawing/2014/main" id="{D31B9E69-EA43-4DF2-98E8-507420180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666" y="5349889"/>
                <a:ext cx="958852" cy="279401"/>
              </a:xfrm>
              <a:custGeom>
                <a:avLst/>
                <a:gdLst>
                  <a:gd name="T0" fmla="*/ 252 w 253"/>
                  <a:gd name="T1" fmla="*/ 61 h 74"/>
                  <a:gd name="T2" fmla="*/ 238 w 253"/>
                  <a:gd name="T3" fmla="*/ 0 h 74"/>
                  <a:gd name="T4" fmla="*/ 154 w 253"/>
                  <a:gd name="T5" fmla="*/ 0 h 74"/>
                  <a:gd name="T6" fmla="*/ 102 w 253"/>
                  <a:gd name="T7" fmla="*/ 0 h 74"/>
                  <a:gd name="T8" fmla="*/ 15 w 253"/>
                  <a:gd name="T9" fmla="*/ 0 h 74"/>
                  <a:gd name="T10" fmla="*/ 0 w 253"/>
                  <a:gd name="T11" fmla="*/ 61 h 74"/>
                  <a:gd name="T12" fmla="*/ 0 w 253"/>
                  <a:gd name="T13" fmla="*/ 64 h 74"/>
                  <a:gd name="T14" fmla="*/ 9 w 253"/>
                  <a:gd name="T15" fmla="*/ 74 h 74"/>
                  <a:gd name="T16" fmla="*/ 19 w 253"/>
                  <a:gd name="T17" fmla="*/ 64 h 74"/>
                  <a:gd name="T18" fmla="*/ 29 w 253"/>
                  <a:gd name="T19" fmla="*/ 74 h 74"/>
                  <a:gd name="T20" fmla="*/ 39 w 253"/>
                  <a:gd name="T21" fmla="*/ 64 h 74"/>
                  <a:gd name="T22" fmla="*/ 48 w 253"/>
                  <a:gd name="T23" fmla="*/ 74 h 74"/>
                  <a:gd name="T24" fmla="*/ 58 w 253"/>
                  <a:gd name="T25" fmla="*/ 64 h 74"/>
                  <a:gd name="T26" fmla="*/ 68 w 253"/>
                  <a:gd name="T27" fmla="*/ 74 h 74"/>
                  <a:gd name="T28" fmla="*/ 78 w 253"/>
                  <a:gd name="T29" fmla="*/ 64 h 74"/>
                  <a:gd name="T30" fmla="*/ 87 w 253"/>
                  <a:gd name="T31" fmla="*/ 74 h 74"/>
                  <a:gd name="T32" fmla="*/ 97 w 253"/>
                  <a:gd name="T33" fmla="*/ 64 h 74"/>
                  <a:gd name="T34" fmla="*/ 107 w 253"/>
                  <a:gd name="T35" fmla="*/ 74 h 74"/>
                  <a:gd name="T36" fmla="*/ 116 w 253"/>
                  <a:gd name="T37" fmla="*/ 64 h 74"/>
                  <a:gd name="T38" fmla="*/ 126 w 253"/>
                  <a:gd name="T39" fmla="*/ 74 h 74"/>
                  <a:gd name="T40" fmla="*/ 136 w 253"/>
                  <a:gd name="T41" fmla="*/ 64 h 74"/>
                  <a:gd name="T42" fmla="*/ 146 w 253"/>
                  <a:gd name="T43" fmla="*/ 74 h 74"/>
                  <a:gd name="T44" fmla="*/ 155 w 253"/>
                  <a:gd name="T45" fmla="*/ 64 h 74"/>
                  <a:gd name="T46" fmla="*/ 165 w 253"/>
                  <a:gd name="T47" fmla="*/ 74 h 74"/>
                  <a:gd name="T48" fmla="*/ 175 w 253"/>
                  <a:gd name="T49" fmla="*/ 64 h 74"/>
                  <a:gd name="T50" fmla="*/ 185 w 253"/>
                  <a:gd name="T51" fmla="*/ 74 h 74"/>
                  <a:gd name="T52" fmla="*/ 194 w 253"/>
                  <a:gd name="T53" fmla="*/ 64 h 74"/>
                  <a:gd name="T54" fmla="*/ 204 w 253"/>
                  <a:gd name="T55" fmla="*/ 74 h 74"/>
                  <a:gd name="T56" fmla="*/ 214 w 253"/>
                  <a:gd name="T57" fmla="*/ 64 h 74"/>
                  <a:gd name="T58" fmla="*/ 224 w 253"/>
                  <a:gd name="T59" fmla="*/ 74 h 74"/>
                  <a:gd name="T60" fmla="*/ 233 w 253"/>
                  <a:gd name="T61" fmla="*/ 64 h 74"/>
                  <a:gd name="T62" fmla="*/ 243 w 253"/>
                  <a:gd name="T63" fmla="*/ 74 h 74"/>
                  <a:gd name="T64" fmla="*/ 253 w 253"/>
                  <a:gd name="T65" fmla="*/ 64 h 74"/>
                  <a:gd name="T66" fmla="*/ 252 w 253"/>
                  <a:gd name="T67" fmla="*/ 6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3" h="74">
                    <a:moveTo>
                      <a:pt x="252" y="61"/>
                    </a:moveTo>
                    <a:cubicBezTo>
                      <a:pt x="238" y="0"/>
                      <a:pt x="238" y="0"/>
                      <a:pt x="238" y="0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2"/>
                      <a:pt x="0" y="63"/>
                      <a:pt x="0" y="64"/>
                    </a:cubicBezTo>
                    <a:cubicBezTo>
                      <a:pt x="0" y="69"/>
                      <a:pt x="4" y="74"/>
                      <a:pt x="9" y="74"/>
                    </a:cubicBezTo>
                    <a:cubicBezTo>
                      <a:pt x="15" y="74"/>
                      <a:pt x="19" y="69"/>
                      <a:pt x="19" y="64"/>
                    </a:cubicBezTo>
                    <a:cubicBezTo>
                      <a:pt x="19" y="69"/>
                      <a:pt x="23" y="74"/>
                      <a:pt x="29" y="74"/>
                    </a:cubicBezTo>
                    <a:cubicBezTo>
                      <a:pt x="34" y="74"/>
                      <a:pt x="39" y="69"/>
                      <a:pt x="39" y="64"/>
                    </a:cubicBezTo>
                    <a:cubicBezTo>
                      <a:pt x="39" y="69"/>
                      <a:pt x="43" y="74"/>
                      <a:pt x="48" y="74"/>
                    </a:cubicBezTo>
                    <a:cubicBezTo>
                      <a:pt x="54" y="74"/>
                      <a:pt x="58" y="69"/>
                      <a:pt x="58" y="64"/>
                    </a:cubicBezTo>
                    <a:cubicBezTo>
                      <a:pt x="58" y="69"/>
                      <a:pt x="62" y="74"/>
                      <a:pt x="68" y="74"/>
                    </a:cubicBezTo>
                    <a:cubicBezTo>
                      <a:pt x="73" y="74"/>
                      <a:pt x="78" y="69"/>
                      <a:pt x="78" y="64"/>
                    </a:cubicBezTo>
                    <a:cubicBezTo>
                      <a:pt x="78" y="69"/>
                      <a:pt x="82" y="74"/>
                      <a:pt x="87" y="74"/>
                    </a:cubicBezTo>
                    <a:cubicBezTo>
                      <a:pt x="93" y="74"/>
                      <a:pt x="97" y="69"/>
                      <a:pt x="97" y="64"/>
                    </a:cubicBezTo>
                    <a:cubicBezTo>
                      <a:pt x="97" y="69"/>
                      <a:pt x="101" y="74"/>
                      <a:pt x="107" y="74"/>
                    </a:cubicBezTo>
                    <a:cubicBezTo>
                      <a:pt x="112" y="74"/>
                      <a:pt x="116" y="69"/>
                      <a:pt x="116" y="64"/>
                    </a:cubicBezTo>
                    <a:cubicBezTo>
                      <a:pt x="116" y="69"/>
                      <a:pt x="121" y="74"/>
                      <a:pt x="126" y="74"/>
                    </a:cubicBezTo>
                    <a:cubicBezTo>
                      <a:pt x="132" y="74"/>
                      <a:pt x="136" y="69"/>
                      <a:pt x="136" y="64"/>
                    </a:cubicBezTo>
                    <a:cubicBezTo>
                      <a:pt x="136" y="69"/>
                      <a:pt x="140" y="74"/>
                      <a:pt x="146" y="74"/>
                    </a:cubicBezTo>
                    <a:cubicBezTo>
                      <a:pt x="151" y="74"/>
                      <a:pt x="155" y="69"/>
                      <a:pt x="155" y="64"/>
                    </a:cubicBezTo>
                    <a:cubicBezTo>
                      <a:pt x="155" y="69"/>
                      <a:pt x="160" y="74"/>
                      <a:pt x="165" y="74"/>
                    </a:cubicBezTo>
                    <a:cubicBezTo>
                      <a:pt x="171" y="74"/>
                      <a:pt x="175" y="69"/>
                      <a:pt x="175" y="64"/>
                    </a:cubicBezTo>
                    <a:cubicBezTo>
                      <a:pt x="175" y="69"/>
                      <a:pt x="179" y="74"/>
                      <a:pt x="185" y="74"/>
                    </a:cubicBezTo>
                    <a:cubicBezTo>
                      <a:pt x="190" y="74"/>
                      <a:pt x="194" y="69"/>
                      <a:pt x="194" y="64"/>
                    </a:cubicBezTo>
                    <a:cubicBezTo>
                      <a:pt x="194" y="69"/>
                      <a:pt x="199" y="74"/>
                      <a:pt x="204" y="74"/>
                    </a:cubicBezTo>
                    <a:cubicBezTo>
                      <a:pt x="209" y="74"/>
                      <a:pt x="214" y="69"/>
                      <a:pt x="214" y="64"/>
                    </a:cubicBezTo>
                    <a:cubicBezTo>
                      <a:pt x="214" y="69"/>
                      <a:pt x="218" y="74"/>
                      <a:pt x="224" y="74"/>
                    </a:cubicBezTo>
                    <a:cubicBezTo>
                      <a:pt x="229" y="74"/>
                      <a:pt x="233" y="69"/>
                      <a:pt x="233" y="64"/>
                    </a:cubicBezTo>
                    <a:cubicBezTo>
                      <a:pt x="233" y="69"/>
                      <a:pt x="238" y="74"/>
                      <a:pt x="243" y="74"/>
                    </a:cubicBezTo>
                    <a:cubicBezTo>
                      <a:pt x="248" y="74"/>
                      <a:pt x="253" y="69"/>
                      <a:pt x="253" y="64"/>
                    </a:cubicBezTo>
                    <a:cubicBezTo>
                      <a:pt x="253" y="63"/>
                      <a:pt x="253" y="62"/>
                      <a:pt x="252" y="61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61" name="Rectangle 60">
                <a:extLst>
                  <a:ext uri="{FF2B5EF4-FFF2-40B4-BE49-F238E27FC236}">
                    <a16:creationId xmlns:a16="http://schemas.microsoft.com/office/drawing/2014/main" id="{BA7F2D93-7688-4BA9-B088-45F5C71D8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916" y="4908563"/>
                <a:ext cx="125413" cy="279401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62" name="Rectangle 61">
                <a:extLst>
                  <a:ext uri="{FF2B5EF4-FFF2-40B4-BE49-F238E27FC236}">
                    <a16:creationId xmlns:a16="http://schemas.microsoft.com/office/drawing/2014/main" id="{EC110049-6E74-4D29-BD72-E4E42A98C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529" y="4908566"/>
                <a:ext cx="120650" cy="279401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id="{BAFB16B0-4FF5-4380-A04D-853AD2F8F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4378" y="4908559"/>
                <a:ext cx="120650" cy="279401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64" name="Rectangle 63">
                <a:extLst>
                  <a:ext uri="{FF2B5EF4-FFF2-40B4-BE49-F238E27FC236}">
                    <a16:creationId xmlns:a16="http://schemas.microsoft.com/office/drawing/2014/main" id="{4D618643-3884-4294-911F-5390E378D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220" y="4908550"/>
                <a:ext cx="123826" cy="279401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1A1AB60-744D-4786-ADB6-80D21A5B2E04}"/>
                </a:ext>
              </a:extLst>
            </p:cNvPr>
            <p:cNvGrpSpPr/>
            <p:nvPr/>
          </p:nvGrpSpPr>
          <p:grpSpPr>
            <a:xfrm flipH="1">
              <a:off x="10484827" y="8245754"/>
              <a:ext cx="1282504" cy="2696098"/>
              <a:chOff x="2125083" y="4129113"/>
              <a:chExt cx="1071561" cy="2252675"/>
            </a:xfrm>
          </p:grpSpPr>
          <p:sp>
            <p:nvSpPr>
              <p:cNvPr id="49" name="AutoShape 37">
                <a:extLst>
                  <a:ext uri="{FF2B5EF4-FFF2-40B4-BE49-F238E27FC236}">
                    <a16:creationId xmlns:a16="http://schemas.microsoft.com/office/drawing/2014/main" id="{92D500D5-5E77-4462-8146-6D037F757A99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2128260" y="4129113"/>
                <a:ext cx="1068384" cy="22494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 xmlns:lc="http://schemas.openxmlformats.org/drawingml/2006/lockedCanvas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xmlns:lc="http://schemas.openxmlformats.org/drawingml/2006/lockedCanvas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50" name="Freeform 49">
                <a:extLst>
                  <a:ext uri="{FF2B5EF4-FFF2-40B4-BE49-F238E27FC236}">
                    <a16:creationId xmlns:a16="http://schemas.microsoft.com/office/drawing/2014/main" id="{6B625B25-D650-4D38-9C85-D501F04F2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083" y="4129113"/>
                <a:ext cx="1068384" cy="2252675"/>
              </a:xfrm>
              <a:custGeom>
                <a:avLst/>
                <a:gdLst>
                  <a:gd name="T0" fmla="*/ 673 w 673"/>
                  <a:gd name="T1" fmla="*/ 1419 h 1419"/>
                  <a:gd name="T2" fmla="*/ 0 w 673"/>
                  <a:gd name="T3" fmla="*/ 1419 h 1419"/>
                  <a:gd name="T4" fmla="*/ 0 w 673"/>
                  <a:gd name="T5" fmla="*/ 451 h 1419"/>
                  <a:gd name="T6" fmla="*/ 336 w 673"/>
                  <a:gd name="T7" fmla="*/ 0 h 1419"/>
                  <a:gd name="T8" fmla="*/ 673 w 673"/>
                  <a:gd name="T9" fmla="*/ 451 h 1419"/>
                  <a:gd name="T10" fmla="*/ 673 w 673"/>
                  <a:gd name="T11" fmla="*/ 1419 h 1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3" h="1419">
                    <a:moveTo>
                      <a:pt x="673" y="1419"/>
                    </a:moveTo>
                    <a:lnTo>
                      <a:pt x="0" y="1419"/>
                    </a:lnTo>
                    <a:lnTo>
                      <a:pt x="0" y="451"/>
                    </a:lnTo>
                    <a:lnTo>
                      <a:pt x="336" y="0"/>
                    </a:lnTo>
                    <a:lnTo>
                      <a:pt x="673" y="451"/>
                    </a:lnTo>
                    <a:lnTo>
                      <a:pt x="673" y="1419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0E59F4FF-E120-49D7-99B9-FBEA1C650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2719" y="5557871"/>
                <a:ext cx="776284" cy="403227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xmlns:lc="http://schemas.openxmlformats.org/drawingml/2006/lockedCanvas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8DFD25AC-C6F6-45D3-A960-A0AD8B43B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644" y="5349912"/>
                <a:ext cx="958845" cy="279402"/>
              </a:xfrm>
              <a:custGeom>
                <a:avLst/>
                <a:gdLst>
                  <a:gd name="T0" fmla="*/ 252 w 253"/>
                  <a:gd name="T1" fmla="*/ 61 h 74"/>
                  <a:gd name="T2" fmla="*/ 238 w 253"/>
                  <a:gd name="T3" fmla="*/ 0 h 74"/>
                  <a:gd name="T4" fmla="*/ 154 w 253"/>
                  <a:gd name="T5" fmla="*/ 0 h 74"/>
                  <a:gd name="T6" fmla="*/ 102 w 253"/>
                  <a:gd name="T7" fmla="*/ 0 h 74"/>
                  <a:gd name="T8" fmla="*/ 15 w 253"/>
                  <a:gd name="T9" fmla="*/ 0 h 74"/>
                  <a:gd name="T10" fmla="*/ 0 w 253"/>
                  <a:gd name="T11" fmla="*/ 61 h 74"/>
                  <a:gd name="T12" fmla="*/ 0 w 253"/>
                  <a:gd name="T13" fmla="*/ 64 h 74"/>
                  <a:gd name="T14" fmla="*/ 9 w 253"/>
                  <a:gd name="T15" fmla="*/ 74 h 74"/>
                  <a:gd name="T16" fmla="*/ 19 w 253"/>
                  <a:gd name="T17" fmla="*/ 64 h 74"/>
                  <a:gd name="T18" fmla="*/ 29 w 253"/>
                  <a:gd name="T19" fmla="*/ 74 h 74"/>
                  <a:gd name="T20" fmla="*/ 39 w 253"/>
                  <a:gd name="T21" fmla="*/ 64 h 74"/>
                  <a:gd name="T22" fmla="*/ 48 w 253"/>
                  <a:gd name="T23" fmla="*/ 74 h 74"/>
                  <a:gd name="T24" fmla="*/ 58 w 253"/>
                  <a:gd name="T25" fmla="*/ 64 h 74"/>
                  <a:gd name="T26" fmla="*/ 68 w 253"/>
                  <a:gd name="T27" fmla="*/ 74 h 74"/>
                  <a:gd name="T28" fmla="*/ 78 w 253"/>
                  <a:gd name="T29" fmla="*/ 64 h 74"/>
                  <a:gd name="T30" fmla="*/ 87 w 253"/>
                  <a:gd name="T31" fmla="*/ 74 h 74"/>
                  <a:gd name="T32" fmla="*/ 97 w 253"/>
                  <a:gd name="T33" fmla="*/ 64 h 74"/>
                  <a:gd name="T34" fmla="*/ 107 w 253"/>
                  <a:gd name="T35" fmla="*/ 74 h 74"/>
                  <a:gd name="T36" fmla="*/ 116 w 253"/>
                  <a:gd name="T37" fmla="*/ 64 h 74"/>
                  <a:gd name="T38" fmla="*/ 126 w 253"/>
                  <a:gd name="T39" fmla="*/ 74 h 74"/>
                  <a:gd name="T40" fmla="*/ 136 w 253"/>
                  <a:gd name="T41" fmla="*/ 64 h 74"/>
                  <a:gd name="T42" fmla="*/ 146 w 253"/>
                  <a:gd name="T43" fmla="*/ 74 h 74"/>
                  <a:gd name="T44" fmla="*/ 155 w 253"/>
                  <a:gd name="T45" fmla="*/ 64 h 74"/>
                  <a:gd name="T46" fmla="*/ 165 w 253"/>
                  <a:gd name="T47" fmla="*/ 74 h 74"/>
                  <a:gd name="T48" fmla="*/ 175 w 253"/>
                  <a:gd name="T49" fmla="*/ 64 h 74"/>
                  <a:gd name="T50" fmla="*/ 185 w 253"/>
                  <a:gd name="T51" fmla="*/ 74 h 74"/>
                  <a:gd name="T52" fmla="*/ 194 w 253"/>
                  <a:gd name="T53" fmla="*/ 64 h 74"/>
                  <a:gd name="T54" fmla="*/ 204 w 253"/>
                  <a:gd name="T55" fmla="*/ 74 h 74"/>
                  <a:gd name="T56" fmla="*/ 214 w 253"/>
                  <a:gd name="T57" fmla="*/ 64 h 74"/>
                  <a:gd name="T58" fmla="*/ 224 w 253"/>
                  <a:gd name="T59" fmla="*/ 74 h 74"/>
                  <a:gd name="T60" fmla="*/ 233 w 253"/>
                  <a:gd name="T61" fmla="*/ 64 h 74"/>
                  <a:gd name="T62" fmla="*/ 243 w 253"/>
                  <a:gd name="T63" fmla="*/ 74 h 74"/>
                  <a:gd name="T64" fmla="*/ 253 w 253"/>
                  <a:gd name="T65" fmla="*/ 64 h 74"/>
                  <a:gd name="T66" fmla="*/ 252 w 253"/>
                  <a:gd name="T67" fmla="*/ 6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3" h="74">
                    <a:moveTo>
                      <a:pt x="252" y="61"/>
                    </a:moveTo>
                    <a:cubicBezTo>
                      <a:pt x="238" y="0"/>
                      <a:pt x="238" y="0"/>
                      <a:pt x="238" y="0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2"/>
                      <a:pt x="0" y="63"/>
                      <a:pt x="0" y="64"/>
                    </a:cubicBezTo>
                    <a:cubicBezTo>
                      <a:pt x="0" y="69"/>
                      <a:pt x="4" y="74"/>
                      <a:pt x="9" y="74"/>
                    </a:cubicBezTo>
                    <a:cubicBezTo>
                      <a:pt x="15" y="74"/>
                      <a:pt x="19" y="69"/>
                      <a:pt x="19" y="64"/>
                    </a:cubicBezTo>
                    <a:cubicBezTo>
                      <a:pt x="19" y="69"/>
                      <a:pt x="23" y="74"/>
                      <a:pt x="29" y="74"/>
                    </a:cubicBezTo>
                    <a:cubicBezTo>
                      <a:pt x="34" y="74"/>
                      <a:pt x="39" y="69"/>
                      <a:pt x="39" y="64"/>
                    </a:cubicBezTo>
                    <a:cubicBezTo>
                      <a:pt x="39" y="69"/>
                      <a:pt x="43" y="74"/>
                      <a:pt x="48" y="74"/>
                    </a:cubicBezTo>
                    <a:cubicBezTo>
                      <a:pt x="54" y="74"/>
                      <a:pt x="58" y="69"/>
                      <a:pt x="58" y="64"/>
                    </a:cubicBezTo>
                    <a:cubicBezTo>
                      <a:pt x="58" y="69"/>
                      <a:pt x="62" y="74"/>
                      <a:pt x="68" y="74"/>
                    </a:cubicBezTo>
                    <a:cubicBezTo>
                      <a:pt x="73" y="74"/>
                      <a:pt x="78" y="69"/>
                      <a:pt x="78" y="64"/>
                    </a:cubicBezTo>
                    <a:cubicBezTo>
                      <a:pt x="78" y="69"/>
                      <a:pt x="82" y="74"/>
                      <a:pt x="87" y="74"/>
                    </a:cubicBezTo>
                    <a:cubicBezTo>
                      <a:pt x="93" y="74"/>
                      <a:pt x="97" y="69"/>
                      <a:pt x="97" y="64"/>
                    </a:cubicBezTo>
                    <a:cubicBezTo>
                      <a:pt x="97" y="69"/>
                      <a:pt x="101" y="74"/>
                      <a:pt x="107" y="74"/>
                    </a:cubicBezTo>
                    <a:cubicBezTo>
                      <a:pt x="112" y="74"/>
                      <a:pt x="116" y="69"/>
                      <a:pt x="116" y="64"/>
                    </a:cubicBezTo>
                    <a:cubicBezTo>
                      <a:pt x="116" y="69"/>
                      <a:pt x="121" y="74"/>
                      <a:pt x="126" y="74"/>
                    </a:cubicBezTo>
                    <a:cubicBezTo>
                      <a:pt x="132" y="74"/>
                      <a:pt x="136" y="69"/>
                      <a:pt x="136" y="64"/>
                    </a:cubicBezTo>
                    <a:cubicBezTo>
                      <a:pt x="136" y="69"/>
                      <a:pt x="140" y="74"/>
                      <a:pt x="146" y="74"/>
                    </a:cubicBezTo>
                    <a:cubicBezTo>
                      <a:pt x="151" y="74"/>
                      <a:pt x="155" y="69"/>
                      <a:pt x="155" y="64"/>
                    </a:cubicBezTo>
                    <a:cubicBezTo>
                      <a:pt x="155" y="69"/>
                      <a:pt x="160" y="74"/>
                      <a:pt x="165" y="74"/>
                    </a:cubicBezTo>
                    <a:cubicBezTo>
                      <a:pt x="171" y="74"/>
                      <a:pt x="175" y="69"/>
                      <a:pt x="175" y="64"/>
                    </a:cubicBezTo>
                    <a:cubicBezTo>
                      <a:pt x="175" y="69"/>
                      <a:pt x="179" y="74"/>
                      <a:pt x="185" y="74"/>
                    </a:cubicBezTo>
                    <a:cubicBezTo>
                      <a:pt x="190" y="74"/>
                      <a:pt x="194" y="69"/>
                      <a:pt x="194" y="64"/>
                    </a:cubicBezTo>
                    <a:cubicBezTo>
                      <a:pt x="194" y="69"/>
                      <a:pt x="199" y="74"/>
                      <a:pt x="204" y="74"/>
                    </a:cubicBezTo>
                    <a:cubicBezTo>
                      <a:pt x="209" y="74"/>
                      <a:pt x="214" y="69"/>
                      <a:pt x="214" y="64"/>
                    </a:cubicBezTo>
                    <a:cubicBezTo>
                      <a:pt x="214" y="69"/>
                      <a:pt x="218" y="74"/>
                      <a:pt x="224" y="74"/>
                    </a:cubicBezTo>
                    <a:cubicBezTo>
                      <a:pt x="229" y="74"/>
                      <a:pt x="233" y="69"/>
                      <a:pt x="233" y="64"/>
                    </a:cubicBezTo>
                    <a:cubicBezTo>
                      <a:pt x="233" y="69"/>
                      <a:pt x="238" y="74"/>
                      <a:pt x="243" y="74"/>
                    </a:cubicBezTo>
                    <a:cubicBezTo>
                      <a:pt x="248" y="74"/>
                      <a:pt x="253" y="69"/>
                      <a:pt x="253" y="64"/>
                    </a:cubicBezTo>
                    <a:cubicBezTo>
                      <a:pt x="253" y="63"/>
                      <a:pt x="253" y="62"/>
                      <a:pt x="252" y="61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525E72CF-5420-4E8F-B705-247324479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896" y="4908586"/>
                <a:ext cx="125412" cy="27940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id="{DA980357-7DB3-4C5C-A0AD-6B9E95DB9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510" y="4908577"/>
                <a:ext cx="120649" cy="279401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id="{8EE89DB7-8947-458D-9A0B-AE4B608A6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4367" y="4908562"/>
                <a:ext cx="120649" cy="279401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56" name="Rectangle 55">
                <a:extLst>
                  <a:ext uri="{FF2B5EF4-FFF2-40B4-BE49-F238E27FC236}">
                    <a16:creationId xmlns:a16="http://schemas.microsoft.com/office/drawing/2014/main" id="{57A1704C-1527-49A2-A94E-F7ECC4083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220" y="4908550"/>
                <a:ext cx="123825" cy="279401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8A81CFF-0E0F-42CF-9041-19B51D33100F}"/>
                </a:ext>
              </a:extLst>
            </p:cNvPr>
            <p:cNvGrpSpPr/>
            <p:nvPr/>
          </p:nvGrpSpPr>
          <p:grpSpPr>
            <a:xfrm>
              <a:off x="9100971" y="8303108"/>
              <a:ext cx="1389560" cy="2669688"/>
              <a:chOff x="2186433" y="5057372"/>
              <a:chExt cx="807639" cy="1551675"/>
            </a:xfrm>
          </p:grpSpPr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C6B36538-D33C-49EB-9F5B-78D17047ED65}"/>
                  </a:ext>
                </a:extLst>
              </p:cNvPr>
              <p:cNvGrpSpPr/>
              <p:nvPr/>
            </p:nvGrpSpPr>
            <p:grpSpPr>
              <a:xfrm>
                <a:off x="2186433" y="5057372"/>
                <a:ext cx="807639" cy="1551675"/>
                <a:chOff x="8266825" y="5057372"/>
                <a:chExt cx="807639" cy="1551675"/>
              </a:xfrm>
            </p:grpSpPr>
            <p:sp>
              <p:nvSpPr>
                <p:cNvPr id="46" name="Rectangle 45">
                  <a:extLst>
                    <a:ext uri="{FF2B5EF4-FFF2-40B4-BE49-F238E27FC236}">
                      <a16:creationId xmlns:a16="http://schemas.microsoft.com/office/drawing/2014/main" id="{261FDAD2-E127-4557-8A8C-768D2B9317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8266825" y="5359786"/>
                  <a:ext cx="807639" cy="1249261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47" name="Rectangle 46">
                  <a:extLst>
                    <a:ext uri="{FF2B5EF4-FFF2-40B4-BE49-F238E27FC236}">
                      <a16:creationId xmlns:a16="http://schemas.microsoft.com/office/drawing/2014/main" id="{D15428AD-114D-4A56-9F86-6FAB379C9C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8384435" y="5197778"/>
                  <a:ext cx="615630" cy="321616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48" name="Rectangle 47">
                  <a:extLst>
                    <a:ext uri="{FF2B5EF4-FFF2-40B4-BE49-F238E27FC236}">
                      <a16:creationId xmlns:a16="http://schemas.microsoft.com/office/drawing/2014/main" id="{277E21A3-84D6-4C20-83BE-6A780F9548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8456439" y="5057372"/>
                  <a:ext cx="469221" cy="246012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</p:grp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73D5B173-D46C-45A3-AAC7-81B6DD76E199}"/>
                  </a:ext>
                </a:extLst>
              </p:cNvPr>
              <p:cNvGrpSpPr/>
              <p:nvPr/>
            </p:nvGrpSpPr>
            <p:grpSpPr>
              <a:xfrm flipH="1">
                <a:off x="2324415" y="5450993"/>
                <a:ext cx="530428" cy="704435"/>
                <a:chOff x="7329488" y="3802063"/>
                <a:chExt cx="701674" cy="931862"/>
              </a:xfrm>
              <a:solidFill>
                <a:schemeClr val="accent2">
                  <a:lumMod val="75000"/>
                </a:schemeClr>
              </a:solidFill>
            </p:grpSpPr>
            <p:sp>
              <p:nvSpPr>
                <p:cNvPr id="34" name="Rectangle 33">
                  <a:extLst>
                    <a:ext uri="{FF2B5EF4-FFF2-40B4-BE49-F238E27FC236}">
                      <a16:creationId xmlns:a16="http://schemas.microsoft.com/office/drawing/2014/main" id="{854533F8-2BDD-4CAB-B76D-14A8A49494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9488" y="3802063"/>
                  <a:ext cx="106362" cy="2492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35" name="Rectangle 34">
                  <a:extLst>
                    <a:ext uri="{FF2B5EF4-FFF2-40B4-BE49-F238E27FC236}">
                      <a16:creationId xmlns:a16="http://schemas.microsoft.com/office/drawing/2014/main" id="{B6F52530-3D27-4671-918D-E2A5EA182D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27925" y="3802063"/>
                  <a:ext cx="104775" cy="2492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36" name="Rectangle 35">
                  <a:extLst>
                    <a:ext uri="{FF2B5EF4-FFF2-40B4-BE49-F238E27FC236}">
                      <a16:creationId xmlns:a16="http://schemas.microsoft.com/office/drawing/2014/main" id="{BEB67170-62D5-4A6A-A100-1224620CB0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24775" y="3802063"/>
                  <a:ext cx="106362" cy="2492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37" name="Rectangle 36">
                  <a:extLst>
                    <a:ext uri="{FF2B5EF4-FFF2-40B4-BE49-F238E27FC236}">
                      <a16:creationId xmlns:a16="http://schemas.microsoft.com/office/drawing/2014/main" id="{58144FC5-4DB9-4D2A-97AC-99A46EE6C2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24800" y="3802063"/>
                  <a:ext cx="106362" cy="2492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38" name="Rectangle 37">
                  <a:extLst>
                    <a:ext uri="{FF2B5EF4-FFF2-40B4-BE49-F238E27FC236}">
                      <a16:creationId xmlns:a16="http://schemas.microsoft.com/office/drawing/2014/main" id="{DC14E4D3-29FD-4C89-9611-0E7F488998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9488" y="4144963"/>
                  <a:ext cx="106362" cy="24606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39" name="Rectangle 38">
                  <a:extLst>
                    <a:ext uri="{FF2B5EF4-FFF2-40B4-BE49-F238E27FC236}">
                      <a16:creationId xmlns:a16="http://schemas.microsoft.com/office/drawing/2014/main" id="{6C42F4B8-D59D-4675-B9D5-8A556F9309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27925" y="4144963"/>
                  <a:ext cx="104775" cy="24606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40" name="Rectangle 39">
                  <a:extLst>
                    <a:ext uri="{FF2B5EF4-FFF2-40B4-BE49-F238E27FC236}">
                      <a16:creationId xmlns:a16="http://schemas.microsoft.com/office/drawing/2014/main" id="{98D21D04-CBC5-44FD-8ECE-EB3D20B90B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24775" y="4144963"/>
                  <a:ext cx="106362" cy="24606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41" name="Rectangle 40">
                  <a:extLst>
                    <a:ext uri="{FF2B5EF4-FFF2-40B4-BE49-F238E27FC236}">
                      <a16:creationId xmlns:a16="http://schemas.microsoft.com/office/drawing/2014/main" id="{752CC18A-2164-4EA3-AA5A-5B2B6C3E65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24800" y="4144963"/>
                  <a:ext cx="106362" cy="24606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88C261CE-206C-46C5-8448-F0D2743F63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9488" y="4484688"/>
                  <a:ext cx="106362" cy="2492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A831426F-8218-46C0-BB52-786276DC6F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27925" y="4484688"/>
                  <a:ext cx="104775" cy="2492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B3D82948-2E10-4A55-8DA2-D59A1F8CB6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24775" y="4484688"/>
                  <a:ext cx="106362" cy="2492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  <p:sp>
              <p:nvSpPr>
                <p:cNvPr id="45" name="Rectangle 44">
                  <a:extLst>
                    <a:ext uri="{FF2B5EF4-FFF2-40B4-BE49-F238E27FC236}">
                      <a16:creationId xmlns:a16="http://schemas.microsoft.com/office/drawing/2014/main" id="{269B0461-B97A-44D0-B33E-D6A5512F8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24800" y="4484688"/>
                  <a:ext cx="106362" cy="2492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xmlns:lc="http://schemas.openxmlformats.org/drawingml/2006/lockedCanvas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id-ID"/>
                </a:p>
              </p:txBody>
            </p:sp>
          </p:grp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635F05B2-8251-4615-8EE8-F0C1C9CD2FC6}"/>
                </a:ext>
              </a:extLst>
            </p:cNvPr>
            <p:cNvGrpSpPr/>
            <p:nvPr/>
          </p:nvGrpSpPr>
          <p:grpSpPr>
            <a:xfrm flipH="1">
              <a:off x="14392838" y="8144699"/>
              <a:ext cx="1247961" cy="2807567"/>
              <a:chOff x="614297" y="5025330"/>
              <a:chExt cx="725340" cy="1546983"/>
            </a:xfrm>
          </p:grpSpPr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A4C49444-5E38-4632-BE0F-3BF520B8F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036" y="6084655"/>
                <a:ext cx="81959" cy="487658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FE78B875-EE06-4551-8847-85500E6E3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97" y="5025330"/>
                <a:ext cx="362670" cy="1225292"/>
              </a:xfrm>
              <a:custGeom>
                <a:avLst/>
                <a:gdLst>
                  <a:gd name="T0" fmla="*/ 0 w 75"/>
                  <a:gd name="T1" fmla="*/ 176 h 251"/>
                  <a:gd name="T2" fmla="*/ 75 w 75"/>
                  <a:gd name="T3" fmla="*/ 251 h 251"/>
                  <a:gd name="T4" fmla="*/ 75 w 75"/>
                  <a:gd name="T5" fmla="*/ 0 h 251"/>
                  <a:gd name="T6" fmla="*/ 0 w 75"/>
                  <a:gd name="T7" fmla="*/ 17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251">
                    <a:moveTo>
                      <a:pt x="0" y="176"/>
                    </a:moveTo>
                    <a:cubicBezTo>
                      <a:pt x="0" y="218"/>
                      <a:pt x="34" y="251"/>
                      <a:pt x="75" y="251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0" y="135"/>
                      <a:pt x="0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2B41EE22-E0F2-43A2-A9B9-C867D8C67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967" y="5025330"/>
                <a:ext cx="362670" cy="1225292"/>
              </a:xfrm>
              <a:custGeom>
                <a:avLst/>
                <a:gdLst>
                  <a:gd name="T0" fmla="*/ 75 w 75"/>
                  <a:gd name="T1" fmla="*/ 176 h 251"/>
                  <a:gd name="T2" fmla="*/ 0 w 75"/>
                  <a:gd name="T3" fmla="*/ 0 h 251"/>
                  <a:gd name="T4" fmla="*/ 0 w 75"/>
                  <a:gd name="T5" fmla="*/ 251 h 251"/>
                  <a:gd name="T6" fmla="*/ 75 w 75"/>
                  <a:gd name="T7" fmla="*/ 17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251">
                    <a:moveTo>
                      <a:pt x="75" y="176"/>
                    </a:moveTo>
                    <a:cubicBezTo>
                      <a:pt x="75" y="135"/>
                      <a:pt x="0" y="0"/>
                      <a:pt x="0" y="0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42" y="251"/>
                      <a:pt x="75" y="218"/>
                      <a:pt x="75" y="176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D1F48B0B-AE78-44A7-900A-927D648E097B}"/>
                </a:ext>
              </a:extLst>
            </p:cNvPr>
            <p:cNvGrpSpPr/>
            <p:nvPr/>
          </p:nvGrpSpPr>
          <p:grpSpPr>
            <a:xfrm flipH="1">
              <a:off x="12521684" y="8144699"/>
              <a:ext cx="1247961" cy="2807567"/>
              <a:chOff x="1933949" y="5025330"/>
              <a:chExt cx="725340" cy="1546983"/>
            </a:xfrm>
          </p:grpSpPr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E782E453-1555-4C42-85AB-DDA2D6A89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7688" y="6084655"/>
                <a:ext cx="81959" cy="487658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6F66F278-A366-4E80-9DD4-24356B454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949" y="5025330"/>
                <a:ext cx="362670" cy="1225292"/>
              </a:xfrm>
              <a:custGeom>
                <a:avLst/>
                <a:gdLst>
                  <a:gd name="T0" fmla="*/ 0 w 75"/>
                  <a:gd name="T1" fmla="*/ 176 h 251"/>
                  <a:gd name="T2" fmla="*/ 75 w 75"/>
                  <a:gd name="T3" fmla="*/ 251 h 251"/>
                  <a:gd name="T4" fmla="*/ 75 w 75"/>
                  <a:gd name="T5" fmla="*/ 0 h 251"/>
                  <a:gd name="T6" fmla="*/ 0 w 75"/>
                  <a:gd name="T7" fmla="*/ 17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251">
                    <a:moveTo>
                      <a:pt x="0" y="176"/>
                    </a:moveTo>
                    <a:cubicBezTo>
                      <a:pt x="0" y="218"/>
                      <a:pt x="34" y="251"/>
                      <a:pt x="75" y="251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0" y="135"/>
                      <a:pt x="0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379959F1-D329-4FEE-A6EA-BAF738059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619" y="5025330"/>
                <a:ext cx="362670" cy="1225292"/>
              </a:xfrm>
              <a:custGeom>
                <a:avLst/>
                <a:gdLst>
                  <a:gd name="T0" fmla="*/ 75 w 75"/>
                  <a:gd name="T1" fmla="*/ 176 h 251"/>
                  <a:gd name="T2" fmla="*/ 0 w 75"/>
                  <a:gd name="T3" fmla="*/ 0 h 251"/>
                  <a:gd name="T4" fmla="*/ 0 w 75"/>
                  <a:gd name="T5" fmla="*/ 251 h 251"/>
                  <a:gd name="T6" fmla="*/ 75 w 75"/>
                  <a:gd name="T7" fmla="*/ 17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251">
                    <a:moveTo>
                      <a:pt x="75" y="176"/>
                    </a:moveTo>
                    <a:cubicBezTo>
                      <a:pt x="75" y="135"/>
                      <a:pt x="0" y="0"/>
                      <a:pt x="0" y="0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42" y="251"/>
                      <a:pt x="75" y="218"/>
                      <a:pt x="75" y="176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01F5DD14-98B9-466A-B31E-35B88FF3A42F}"/>
                </a:ext>
              </a:extLst>
            </p:cNvPr>
            <p:cNvGrpSpPr/>
            <p:nvPr/>
          </p:nvGrpSpPr>
          <p:grpSpPr>
            <a:xfrm flipH="1">
              <a:off x="5550915" y="8144699"/>
              <a:ext cx="1247961" cy="2807567"/>
              <a:chOff x="7382753" y="5025330"/>
              <a:chExt cx="725340" cy="1546983"/>
            </a:xfrm>
          </p:grpSpPr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B4793900-60FD-460F-A8FB-C703B3271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06492" y="6084655"/>
                <a:ext cx="81959" cy="487658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E465035A-25F0-4E41-BC43-E62E061AC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2753" y="5025330"/>
                <a:ext cx="362670" cy="1225292"/>
              </a:xfrm>
              <a:custGeom>
                <a:avLst/>
                <a:gdLst>
                  <a:gd name="T0" fmla="*/ 0 w 75"/>
                  <a:gd name="T1" fmla="*/ 176 h 251"/>
                  <a:gd name="T2" fmla="*/ 75 w 75"/>
                  <a:gd name="T3" fmla="*/ 251 h 251"/>
                  <a:gd name="T4" fmla="*/ 75 w 75"/>
                  <a:gd name="T5" fmla="*/ 0 h 251"/>
                  <a:gd name="T6" fmla="*/ 0 w 75"/>
                  <a:gd name="T7" fmla="*/ 17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251">
                    <a:moveTo>
                      <a:pt x="0" y="176"/>
                    </a:moveTo>
                    <a:cubicBezTo>
                      <a:pt x="0" y="218"/>
                      <a:pt x="34" y="251"/>
                      <a:pt x="75" y="251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0" y="135"/>
                      <a:pt x="0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FC58A494-BF7D-4175-B06E-754BE2F12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5423" y="5025330"/>
                <a:ext cx="362670" cy="1225292"/>
              </a:xfrm>
              <a:custGeom>
                <a:avLst/>
                <a:gdLst>
                  <a:gd name="T0" fmla="*/ 75 w 75"/>
                  <a:gd name="T1" fmla="*/ 176 h 251"/>
                  <a:gd name="T2" fmla="*/ 0 w 75"/>
                  <a:gd name="T3" fmla="*/ 0 h 251"/>
                  <a:gd name="T4" fmla="*/ 0 w 75"/>
                  <a:gd name="T5" fmla="*/ 251 h 251"/>
                  <a:gd name="T6" fmla="*/ 75 w 75"/>
                  <a:gd name="T7" fmla="*/ 17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251">
                    <a:moveTo>
                      <a:pt x="75" y="176"/>
                    </a:moveTo>
                    <a:cubicBezTo>
                      <a:pt x="75" y="135"/>
                      <a:pt x="0" y="0"/>
                      <a:pt x="0" y="0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42" y="251"/>
                      <a:pt x="75" y="218"/>
                      <a:pt x="75" y="176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7BDF562-09B1-44EA-95BD-601B475E3F4F}"/>
                </a:ext>
              </a:extLst>
            </p:cNvPr>
            <p:cNvGrpSpPr/>
            <p:nvPr/>
          </p:nvGrpSpPr>
          <p:grpSpPr>
            <a:xfrm flipH="1">
              <a:off x="7156153" y="8144699"/>
              <a:ext cx="1247961" cy="2807567"/>
              <a:chOff x="6096000" y="5025330"/>
              <a:chExt cx="725340" cy="1546983"/>
            </a:xfrm>
          </p:grpSpPr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0DC6FBD5-F44B-4A72-8D8C-B97C86EB7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19739" y="6084655"/>
                <a:ext cx="81959" cy="487658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83AC49AE-385E-4918-860B-C72F933F1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6000" y="5025330"/>
                <a:ext cx="362670" cy="1225292"/>
              </a:xfrm>
              <a:custGeom>
                <a:avLst/>
                <a:gdLst>
                  <a:gd name="T0" fmla="*/ 0 w 75"/>
                  <a:gd name="T1" fmla="*/ 176 h 251"/>
                  <a:gd name="T2" fmla="*/ 75 w 75"/>
                  <a:gd name="T3" fmla="*/ 251 h 251"/>
                  <a:gd name="T4" fmla="*/ 75 w 75"/>
                  <a:gd name="T5" fmla="*/ 0 h 251"/>
                  <a:gd name="T6" fmla="*/ 0 w 75"/>
                  <a:gd name="T7" fmla="*/ 17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251">
                    <a:moveTo>
                      <a:pt x="0" y="176"/>
                    </a:moveTo>
                    <a:cubicBezTo>
                      <a:pt x="0" y="218"/>
                      <a:pt x="34" y="251"/>
                      <a:pt x="75" y="251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0" y="135"/>
                      <a:pt x="0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888EBFEC-66AA-44DC-B0CC-F5684E379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8670" y="5025330"/>
                <a:ext cx="362670" cy="1225292"/>
              </a:xfrm>
              <a:custGeom>
                <a:avLst/>
                <a:gdLst>
                  <a:gd name="T0" fmla="*/ 75 w 75"/>
                  <a:gd name="T1" fmla="*/ 176 h 251"/>
                  <a:gd name="T2" fmla="*/ 0 w 75"/>
                  <a:gd name="T3" fmla="*/ 0 h 251"/>
                  <a:gd name="T4" fmla="*/ 0 w 75"/>
                  <a:gd name="T5" fmla="*/ 251 h 251"/>
                  <a:gd name="T6" fmla="*/ 75 w 75"/>
                  <a:gd name="T7" fmla="*/ 17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251">
                    <a:moveTo>
                      <a:pt x="75" y="176"/>
                    </a:moveTo>
                    <a:cubicBezTo>
                      <a:pt x="75" y="135"/>
                      <a:pt x="0" y="0"/>
                      <a:pt x="0" y="0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42" y="251"/>
                      <a:pt x="75" y="218"/>
                      <a:pt x="75" y="176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1397A64B-014E-4BE5-A67E-CFE12E6856B7}"/>
                </a:ext>
              </a:extLst>
            </p:cNvPr>
            <p:cNvGrpSpPr/>
            <p:nvPr/>
          </p:nvGrpSpPr>
          <p:grpSpPr>
            <a:xfrm flipH="1">
              <a:off x="8861869" y="8144699"/>
              <a:ext cx="1247961" cy="2807567"/>
              <a:chOff x="3829008" y="5025330"/>
              <a:chExt cx="725340" cy="1546983"/>
            </a:xfrm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5ADDC00A-7156-4000-95FE-F8927E18B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2747" y="6084655"/>
                <a:ext cx="81959" cy="487658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977F64F8-4012-4FF0-B76F-5C28AB44B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008" y="5025330"/>
                <a:ext cx="362670" cy="1225292"/>
              </a:xfrm>
              <a:custGeom>
                <a:avLst/>
                <a:gdLst>
                  <a:gd name="T0" fmla="*/ 0 w 75"/>
                  <a:gd name="T1" fmla="*/ 176 h 251"/>
                  <a:gd name="T2" fmla="*/ 75 w 75"/>
                  <a:gd name="T3" fmla="*/ 251 h 251"/>
                  <a:gd name="T4" fmla="*/ 75 w 75"/>
                  <a:gd name="T5" fmla="*/ 0 h 251"/>
                  <a:gd name="T6" fmla="*/ 0 w 75"/>
                  <a:gd name="T7" fmla="*/ 17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251">
                    <a:moveTo>
                      <a:pt x="0" y="176"/>
                    </a:moveTo>
                    <a:cubicBezTo>
                      <a:pt x="0" y="218"/>
                      <a:pt x="34" y="251"/>
                      <a:pt x="75" y="251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0" y="135"/>
                      <a:pt x="0" y="1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B29F623A-0C34-4342-A54E-BCE604775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678" y="5025330"/>
                <a:ext cx="362670" cy="1225292"/>
              </a:xfrm>
              <a:custGeom>
                <a:avLst/>
                <a:gdLst>
                  <a:gd name="T0" fmla="*/ 75 w 75"/>
                  <a:gd name="T1" fmla="*/ 176 h 251"/>
                  <a:gd name="T2" fmla="*/ 0 w 75"/>
                  <a:gd name="T3" fmla="*/ 0 h 251"/>
                  <a:gd name="T4" fmla="*/ 0 w 75"/>
                  <a:gd name="T5" fmla="*/ 251 h 251"/>
                  <a:gd name="T6" fmla="*/ 75 w 75"/>
                  <a:gd name="T7" fmla="*/ 17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251">
                    <a:moveTo>
                      <a:pt x="75" y="176"/>
                    </a:moveTo>
                    <a:cubicBezTo>
                      <a:pt x="75" y="135"/>
                      <a:pt x="0" y="0"/>
                      <a:pt x="0" y="0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42" y="251"/>
                      <a:pt x="75" y="218"/>
                      <a:pt x="75" y="176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</p:grpSp>
      </p:grpSp>
      <p:sp>
        <p:nvSpPr>
          <p:cNvPr id="141" name="TextBox 140"/>
          <p:cNvSpPr txBox="1"/>
          <p:nvPr/>
        </p:nvSpPr>
        <p:spPr>
          <a:xfrm>
            <a:off x="352425" y="772405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2" name="Rectangle 141"/>
          <p:cNvSpPr>
            <a:spLocks noChangeArrowheads="1"/>
          </p:cNvSpPr>
          <p:nvPr/>
        </p:nvSpPr>
        <p:spPr bwMode="auto">
          <a:xfrm>
            <a:off x="352425" y="1235139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43" name="Rectangle 142"/>
          <p:cNvSpPr>
            <a:spLocks noChangeArrowheads="1"/>
          </p:cNvSpPr>
          <p:nvPr/>
        </p:nvSpPr>
        <p:spPr bwMode="auto">
          <a:xfrm>
            <a:off x="352425" y="1840345"/>
            <a:ext cx="11588187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Nunc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porta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gravida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Cum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sociis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natoque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penatibus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magnis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dis parturient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montes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nascetur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ridiculus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mus. Nam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nec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eu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pulvinar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rutrum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Quisque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lacinia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rhoncus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pulvinar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leo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congue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eget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ante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hendrerit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Maecenas ligula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tellus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dignissim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interdum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nec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malesuada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at ante. </a:t>
            </a:r>
          </a:p>
        </p:txBody>
      </p:sp>
    </p:spTree>
    <p:extLst>
      <p:ext uri="{BB962C8B-B14F-4D97-AF65-F5344CB8AC3E}">
        <p14:creationId xmlns:p14="http://schemas.microsoft.com/office/powerpoint/2010/main" val="1213278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TextBox 140"/>
          <p:cNvSpPr txBox="1"/>
          <p:nvPr/>
        </p:nvSpPr>
        <p:spPr>
          <a:xfrm>
            <a:off x="352425" y="586696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2" name="Rectangle 141"/>
          <p:cNvSpPr>
            <a:spLocks noChangeArrowheads="1"/>
          </p:cNvSpPr>
          <p:nvPr/>
        </p:nvSpPr>
        <p:spPr bwMode="auto">
          <a:xfrm>
            <a:off x="352425" y="1049430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144" name="Group 143"/>
          <p:cNvGrpSpPr/>
          <p:nvPr/>
        </p:nvGrpSpPr>
        <p:grpSpPr>
          <a:xfrm rot="19847212">
            <a:off x="3893721" y="1421015"/>
            <a:ext cx="4708249" cy="4947472"/>
            <a:chOff x="2831954" y="2331625"/>
            <a:chExt cx="2615785" cy="2790688"/>
          </a:xfrm>
        </p:grpSpPr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2836551" y="3337094"/>
              <a:ext cx="1418224" cy="1569762"/>
            </a:xfrm>
            <a:custGeom>
              <a:avLst/>
              <a:gdLst>
                <a:gd name="T0" fmla="*/ 240 w 260"/>
                <a:gd name="T1" fmla="*/ 258 h 258"/>
                <a:gd name="T2" fmla="*/ 153 w 260"/>
                <a:gd name="T3" fmla="*/ 215 h 258"/>
                <a:gd name="T4" fmla="*/ 3 w 260"/>
                <a:gd name="T5" fmla="*/ 33 h 258"/>
                <a:gd name="T6" fmla="*/ 5 w 260"/>
                <a:gd name="T7" fmla="*/ 6 h 258"/>
                <a:gd name="T8" fmla="*/ 20 w 260"/>
                <a:gd name="T9" fmla="*/ 0 h 258"/>
                <a:gd name="T10" fmla="*/ 107 w 260"/>
                <a:gd name="T11" fmla="*/ 43 h 258"/>
                <a:gd name="T12" fmla="*/ 256 w 260"/>
                <a:gd name="T13" fmla="*/ 225 h 258"/>
                <a:gd name="T14" fmla="*/ 255 w 260"/>
                <a:gd name="T15" fmla="*/ 252 h 258"/>
                <a:gd name="T16" fmla="*/ 240 w 260"/>
                <a:gd name="T1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58">
                  <a:moveTo>
                    <a:pt x="240" y="258"/>
                  </a:moveTo>
                  <a:cubicBezTo>
                    <a:pt x="221" y="258"/>
                    <a:pt x="189" y="242"/>
                    <a:pt x="153" y="215"/>
                  </a:cubicBezTo>
                  <a:cubicBezTo>
                    <a:pt x="84" y="161"/>
                    <a:pt x="16" y="80"/>
                    <a:pt x="3" y="33"/>
                  </a:cubicBezTo>
                  <a:cubicBezTo>
                    <a:pt x="0" y="20"/>
                    <a:pt x="0" y="11"/>
                    <a:pt x="5" y="6"/>
                  </a:cubicBezTo>
                  <a:cubicBezTo>
                    <a:pt x="8" y="2"/>
                    <a:pt x="13" y="0"/>
                    <a:pt x="20" y="0"/>
                  </a:cubicBezTo>
                  <a:cubicBezTo>
                    <a:pt x="39" y="0"/>
                    <a:pt x="70" y="15"/>
                    <a:pt x="107" y="43"/>
                  </a:cubicBezTo>
                  <a:cubicBezTo>
                    <a:pt x="176" y="96"/>
                    <a:pt x="243" y="178"/>
                    <a:pt x="256" y="225"/>
                  </a:cubicBezTo>
                  <a:cubicBezTo>
                    <a:pt x="260" y="237"/>
                    <a:pt x="259" y="246"/>
                    <a:pt x="255" y="252"/>
                  </a:cubicBezTo>
                  <a:cubicBezTo>
                    <a:pt x="252" y="256"/>
                    <a:pt x="247" y="258"/>
                    <a:pt x="240" y="258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AU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3328447" y="2960042"/>
              <a:ext cx="1721637" cy="1910904"/>
            </a:xfrm>
            <a:custGeom>
              <a:avLst/>
              <a:gdLst>
                <a:gd name="T0" fmla="*/ 292 w 316"/>
                <a:gd name="T1" fmla="*/ 314 h 314"/>
                <a:gd name="T2" fmla="*/ 186 w 316"/>
                <a:gd name="T3" fmla="*/ 262 h 314"/>
                <a:gd name="T4" fmla="*/ 4 w 316"/>
                <a:gd name="T5" fmla="*/ 40 h 314"/>
                <a:gd name="T6" fmla="*/ 6 w 316"/>
                <a:gd name="T7" fmla="*/ 7 h 314"/>
                <a:gd name="T8" fmla="*/ 24 w 316"/>
                <a:gd name="T9" fmla="*/ 0 h 314"/>
                <a:gd name="T10" fmla="*/ 130 w 316"/>
                <a:gd name="T11" fmla="*/ 53 h 314"/>
                <a:gd name="T12" fmla="*/ 312 w 316"/>
                <a:gd name="T13" fmla="*/ 274 h 314"/>
                <a:gd name="T14" fmla="*/ 311 w 316"/>
                <a:gd name="T15" fmla="*/ 307 h 314"/>
                <a:gd name="T16" fmla="*/ 292 w 316"/>
                <a:gd name="T17" fmla="*/ 31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6" h="314">
                  <a:moveTo>
                    <a:pt x="292" y="314"/>
                  </a:moveTo>
                  <a:cubicBezTo>
                    <a:pt x="269" y="314"/>
                    <a:pt x="230" y="295"/>
                    <a:pt x="186" y="262"/>
                  </a:cubicBezTo>
                  <a:cubicBezTo>
                    <a:pt x="102" y="197"/>
                    <a:pt x="20" y="98"/>
                    <a:pt x="4" y="40"/>
                  </a:cubicBezTo>
                  <a:cubicBezTo>
                    <a:pt x="0" y="25"/>
                    <a:pt x="0" y="14"/>
                    <a:pt x="6" y="7"/>
                  </a:cubicBezTo>
                  <a:cubicBezTo>
                    <a:pt x="9" y="2"/>
                    <a:pt x="16" y="0"/>
                    <a:pt x="24" y="0"/>
                  </a:cubicBezTo>
                  <a:cubicBezTo>
                    <a:pt x="47" y="0"/>
                    <a:pt x="86" y="19"/>
                    <a:pt x="130" y="53"/>
                  </a:cubicBezTo>
                  <a:cubicBezTo>
                    <a:pt x="214" y="117"/>
                    <a:pt x="296" y="217"/>
                    <a:pt x="312" y="274"/>
                  </a:cubicBezTo>
                  <a:cubicBezTo>
                    <a:pt x="316" y="289"/>
                    <a:pt x="316" y="300"/>
                    <a:pt x="311" y="307"/>
                  </a:cubicBezTo>
                  <a:cubicBezTo>
                    <a:pt x="307" y="312"/>
                    <a:pt x="300" y="314"/>
                    <a:pt x="292" y="314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AU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3590485" y="2331625"/>
              <a:ext cx="1563034" cy="1736486"/>
            </a:xfrm>
            <a:custGeom>
              <a:avLst/>
              <a:gdLst>
                <a:gd name="T0" fmla="*/ 265 w 287"/>
                <a:gd name="T1" fmla="*/ 285 h 285"/>
                <a:gd name="T2" fmla="*/ 169 w 287"/>
                <a:gd name="T3" fmla="*/ 237 h 285"/>
                <a:gd name="T4" fmla="*/ 4 w 287"/>
                <a:gd name="T5" fmla="*/ 36 h 285"/>
                <a:gd name="T6" fmla="*/ 5 w 287"/>
                <a:gd name="T7" fmla="*/ 6 h 285"/>
                <a:gd name="T8" fmla="*/ 22 w 287"/>
                <a:gd name="T9" fmla="*/ 0 h 285"/>
                <a:gd name="T10" fmla="*/ 118 w 287"/>
                <a:gd name="T11" fmla="*/ 47 h 285"/>
                <a:gd name="T12" fmla="*/ 283 w 287"/>
                <a:gd name="T13" fmla="*/ 248 h 285"/>
                <a:gd name="T14" fmla="*/ 282 w 287"/>
                <a:gd name="T15" fmla="*/ 278 h 285"/>
                <a:gd name="T16" fmla="*/ 265 w 287"/>
                <a:gd name="T17" fmla="*/ 28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7" h="285">
                  <a:moveTo>
                    <a:pt x="265" y="285"/>
                  </a:moveTo>
                  <a:cubicBezTo>
                    <a:pt x="244" y="285"/>
                    <a:pt x="209" y="267"/>
                    <a:pt x="169" y="237"/>
                  </a:cubicBezTo>
                  <a:cubicBezTo>
                    <a:pt x="92" y="178"/>
                    <a:pt x="18" y="88"/>
                    <a:pt x="4" y="36"/>
                  </a:cubicBezTo>
                  <a:cubicBezTo>
                    <a:pt x="0" y="22"/>
                    <a:pt x="0" y="13"/>
                    <a:pt x="5" y="6"/>
                  </a:cubicBezTo>
                  <a:cubicBezTo>
                    <a:pt x="8" y="2"/>
                    <a:pt x="14" y="0"/>
                    <a:pt x="22" y="0"/>
                  </a:cubicBezTo>
                  <a:cubicBezTo>
                    <a:pt x="43" y="0"/>
                    <a:pt x="78" y="17"/>
                    <a:pt x="118" y="47"/>
                  </a:cubicBezTo>
                  <a:cubicBezTo>
                    <a:pt x="194" y="106"/>
                    <a:pt x="269" y="196"/>
                    <a:pt x="283" y="248"/>
                  </a:cubicBezTo>
                  <a:cubicBezTo>
                    <a:pt x="287" y="262"/>
                    <a:pt x="286" y="272"/>
                    <a:pt x="282" y="278"/>
                  </a:cubicBezTo>
                  <a:cubicBezTo>
                    <a:pt x="278" y="283"/>
                    <a:pt x="273" y="285"/>
                    <a:pt x="265" y="285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AU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2831954" y="3421737"/>
              <a:ext cx="1335475" cy="1497943"/>
            </a:xfrm>
            <a:custGeom>
              <a:avLst/>
              <a:gdLst>
                <a:gd name="T0" fmla="*/ 245 w 245"/>
                <a:gd name="T1" fmla="*/ 243 h 246"/>
                <a:gd name="T2" fmla="*/ 154 w 245"/>
                <a:gd name="T3" fmla="*/ 200 h 246"/>
                <a:gd name="T4" fmla="*/ 3 w 245"/>
                <a:gd name="T5" fmla="*/ 0 h 246"/>
                <a:gd name="T6" fmla="*/ 3 w 245"/>
                <a:gd name="T7" fmla="*/ 0 h 246"/>
                <a:gd name="T8" fmla="*/ 1 w 245"/>
                <a:gd name="T9" fmla="*/ 21 h 246"/>
                <a:gd name="T10" fmla="*/ 1 w 245"/>
                <a:gd name="T11" fmla="*/ 23 h 246"/>
                <a:gd name="T12" fmla="*/ 1 w 245"/>
                <a:gd name="T13" fmla="*/ 31 h 246"/>
                <a:gd name="T14" fmla="*/ 1 w 245"/>
                <a:gd name="T15" fmla="*/ 43 h 246"/>
                <a:gd name="T16" fmla="*/ 2 w 245"/>
                <a:gd name="T17" fmla="*/ 53 h 246"/>
                <a:gd name="T18" fmla="*/ 6 w 245"/>
                <a:gd name="T19" fmla="*/ 79 h 246"/>
                <a:gd name="T20" fmla="*/ 7 w 245"/>
                <a:gd name="T21" fmla="*/ 84 h 246"/>
                <a:gd name="T22" fmla="*/ 8 w 245"/>
                <a:gd name="T23" fmla="*/ 86 h 246"/>
                <a:gd name="T24" fmla="*/ 10 w 245"/>
                <a:gd name="T25" fmla="*/ 93 h 246"/>
                <a:gd name="T26" fmla="*/ 11 w 245"/>
                <a:gd name="T27" fmla="*/ 97 h 246"/>
                <a:gd name="T28" fmla="*/ 12 w 245"/>
                <a:gd name="T29" fmla="*/ 101 h 246"/>
                <a:gd name="T30" fmla="*/ 12 w 245"/>
                <a:gd name="T31" fmla="*/ 102 h 246"/>
                <a:gd name="T32" fmla="*/ 15 w 245"/>
                <a:gd name="T33" fmla="*/ 110 h 246"/>
                <a:gd name="T34" fmla="*/ 24 w 245"/>
                <a:gd name="T35" fmla="*/ 129 h 246"/>
                <a:gd name="T36" fmla="*/ 26 w 245"/>
                <a:gd name="T37" fmla="*/ 132 h 246"/>
                <a:gd name="T38" fmla="*/ 30 w 245"/>
                <a:gd name="T39" fmla="*/ 139 h 246"/>
                <a:gd name="T40" fmla="*/ 32 w 245"/>
                <a:gd name="T41" fmla="*/ 143 h 246"/>
                <a:gd name="T42" fmla="*/ 34 w 245"/>
                <a:gd name="T43" fmla="*/ 147 h 246"/>
                <a:gd name="T44" fmla="*/ 36 w 245"/>
                <a:gd name="T45" fmla="*/ 150 h 246"/>
                <a:gd name="T46" fmla="*/ 42 w 245"/>
                <a:gd name="T47" fmla="*/ 158 h 246"/>
                <a:gd name="T48" fmla="*/ 54 w 245"/>
                <a:gd name="T49" fmla="*/ 173 h 246"/>
                <a:gd name="T50" fmla="*/ 56 w 245"/>
                <a:gd name="T51" fmla="*/ 176 h 246"/>
                <a:gd name="T52" fmla="*/ 63 w 245"/>
                <a:gd name="T53" fmla="*/ 183 h 246"/>
                <a:gd name="T54" fmla="*/ 67 w 245"/>
                <a:gd name="T55" fmla="*/ 186 h 246"/>
                <a:gd name="T56" fmla="*/ 80 w 245"/>
                <a:gd name="T57" fmla="*/ 198 h 246"/>
                <a:gd name="T58" fmla="*/ 85 w 245"/>
                <a:gd name="T59" fmla="*/ 202 h 246"/>
                <a:gd name="T60" fmla="*/ 90 w 245"/>
                <a:gd name="T61" fmla="*/ 206 h 246"/>
                <a:gd name="T62" fmla="*/ 98 w 245"/>
                <a:gd name="T63" fmla="*/ 211 h 246"/>
                <a:gd name="T64" fmla="*/ 109 w 245"/>
                <a:gd name="T65" fmla="*/ 218 h 246"/>
                <a:gd name="T66" fmla="*/ 112 w 245"/>
                <a:gd name="T67" fmla="*/ 219 h 246"/>
                <a:gd name="T68" fmla="*/ 116 w 245"/>
                <a:gd name="T69" fmla="*/ 221 h 246"/>
                <a:gd name="T70" fmla="*/ 120 w 245"/>
                <a:gd name="T71" fmla="*/ 223 h 246"/>
                <a:gd name="T72" fmla="*/ 123 w 245"/>
                <a:gd name="T73" fmla="*/ 225 h 246"/>
                <a:gd name="T74" fmla="*/ 137 w 245"/>
                <a:gd name="T75" fmla="*/ 231 h 246"/>
                <a:gd name="T76" fmla="*/ 149 w 245"/>
                <a:gd name="T77" fmla="*/ 235 h 246"/>
                <a:gd name="T78" fmla="*/ 163 w 245"/>
                <a:gd name="T79" fmla="*/ 239 h 246"/>
                <a:gd name="T80" fmla="*/ 166 w 245"/>
                <a:gd name="T81" fmla="*/ 240 h 246"/>
                <a:gd name="T82" fmla="*/ 172 w 245"/>
                <a:gd name="T83" fmla="*/ 241 h 246"/>
                <a:gd name="T84" fmla="*/ 182 w 245"/>
                <a:gd name="T85" fmla="*/ 243 h 246"/>
                <a:gd name="T86" fmla="*/ 190 w 245"/>
                <a:gd name="T87" fmla="*/ 244 h 246"/>
                <a:gd name="T88" fmla="*/ 197 w 245"/>
                <a:gd name="T89" fmla="*/ 245 h 246"/>
                <a:gd name="T90" fmla="*/ 203 w 245"/>
                <a:gd name="T91" fmla="*/ 245 h 246"/>
                <a:gd name="T92" fmla="*/ 222 w 245"/>
                <a:gd name="T93" fmla="*/ 245 h 246"/>
                <a:gd name="T94" fmla="*/ 239 w 245"/>
                <a:gd name="T95" fmla="*/ 244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5" h="246">
                  <a:moveTo>
                    <a:pt x="245" y="243"/>
                  </a:moveTo>
                  <a:cubicBezTo>
                    <a:pt x="245" y="243"/>
                    <a:pt x="245" y="243"/>
                    <a:pt x="245" y="243"/>
                  </a:cubicBezTo>
                  <a:cubicBezTo>
                    <a:pt x="245" y="243"/>
                    <a:pt x="245" y="243"/>
                    <a:pt x="245" y="243"/>
                  </a:cubicBezTo>
                  <a:cubicBezTo>
                    <a:pt x="227" y="246"/>
                    <a:pt x="195" y="231"/>
                    <a:pt x="154" y="200"/>
                  </a:cubicBezTo>
                  <a:cubicBezTo>
                    <a:pt x="85" y="147"/>
                    <a:pt x="18" y="66"/>
                    <a:pt x="5" y="18"/>
                  </a:cubicBezTo>
                  <a:cubicBezTo>
                    <a:pt x="3" y="11"/>
                    <a:pt x="2" y="5"/>
                    <a:pt x="3" y="0"/>
                  </a:cubicBezTo>
                  <a:cubicBezTo>
                    <a:pt x="2" y="5"/>
                    <a:pt x="2" y="11"/>
                    <a:pt x="1" y="16"/>
                  </a:cubicBezTo>
                  <a:cubicBezTo>
                    <a:pt x="2" y="11"/>
                    <a:pt x="2" y="5"/>
                    <a:pt x="3" y="0"/>
                  </a:cubicBezTo>
                  <a:cubicBezTo>
                    <a:pt x="2" y="7"/>
                    <a:pt x="1" y="14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4"/>
                    <a:pt x="1" y="25"/>
                    <a:pt x="1" y="26"/>
                  </a:cubicBezTo>
                  <a:cubicBezTo>
                    <a:pt x="1" y="28"/>
                    <a:pt x="1" y="29"/>
                    <a:pt x="1" y="31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0" y="36"/>
                    <a:pt x="1" y="39"/>
                    <a:pt x="1" y="43"/>
                  </a:cubicBezTo>
                  <a:cubicBezTo>
                    <a:pt x="1" y="44"/>
                    <a:pt x="1" y="44"/>
                    <a:pt x="1" y="45"/>
                  </a:cubicBezTo>
                  <a:cubicBezTo>
                    <a:pt x="1" y="47"/>
                    <a:pt x="1" y="50"/>
                    <a:pt x="2" y="53"/>
                  </a:cubicBezTo>
                  <a:cubicBezTo>
                    <a:pt x="2" y="53"/>
                    <a:pt x="2" y="53"/>
                    <a:pt x="2" y="54"/>
                  </a:cubicBezTo>
                  <a:cubicBezTo>
                    <a:pt x="2" y="55"/>
                    <a:pt x="3" y="65"/>
                    <a:pt x="6" y="79"/>
                  </a:cubicBezTo>
                  <a:cubicBezTo>
                    <a:pt x="6" y="79"/>
                    <a:pt x="6" y="80"/>
                    <a:pt x="6" y="80"/>
                  </a:cubicBezTo>
                  <a:cubicBezTo>
                    <a:pt x="6" y="81"/>
                    <a:pt x="7" y="82"/>
                    <a:pt x="7" y="84"/>
                  </a:cubicBezTo>
                  <a:cubicBezTo>
                    <a:pt x="7" y="84"/>
                    <a:pt x="7" y="84"/>
                    <a:pt x="7" y="84"/>
                  </a:cubicBezTo>
                  <a:cubicBezTo>
                    <a:pt x="7" y="85"/>
                    <a:pt x="8" y="86"/>
                    <a:pt x="8" y="86"/>
                  </a:cubicBezTo>
                  <a:cubicBezTo>
                    <a:pt x="8" y="87"/>
                    <a:pt x="8" y="88"/>
                    <a:pt x="8" y="88"/>
                  </a:cubicBezTo>
                  <a:cubicBezTo>
                    <a:pt x="8" y="89"/>
                    <a:pt x="9" y="90"/>
                    <a:pt x="10" y="93"/>
                  </a:cubicBezTo>
                  <a:cubicBezTo>
                    <a:pt x="10" y="94"/>
                    <a:pt x="10" y="94"/>
                    <a:pt x="10" y="95"/>
                  </a:cubicBezTo>
                  <a:cubicBezTo>
                    <a:pt x="10" y="95"/>
                    <a:pt x="10" y="96"/>
                    <a:pt x="11" y="97"/>
                  </a:cubicBezTo>
                  <a:cubicBezTo>
                    <a:pt x="11" y="97"/>
                    <a:pt x="11" y="97"/>
                    <a:pt x="11" y="98"/>
                  </a:cubicBezTo>
                  <a:cubicBezTo>
                    <a:pt x="11" y="99"/>
                    <a:pt x="12" y="100"/>
                    <a:pt x="12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3" y="104"/>
                    <a:pt x="14" y="106"/>
                    <a:pt x="15" y="109"/>
                  </a:cubicBezTo>
                  <a:cubicBezTo>
                    <a:pt x="15" y="109"/>
                    <a:pt x="15" y="110"/>
                    <a:pt x="15" y="110"/>
                  </a:cubicBezTo>
                  <a:cubicBezTo>
                    <a:pt x="15" y="110"/>
                    <a:pt x="16" y="110"/>
                    <a:pt x="16" y="110"/>
                  </a:cubicBezTo>
                  <a:cubicBezTo>
                    <a:pt x="18" y="117"/>
                    <a:pt x="20" y="120"/>
                    <a:pt x="24" y="129"/>
                  </a:cubicBezTo>
                  <a:cubicBezTo>
                    <a:pt x="24" y="129"/>
                    <a:pt x="24" y="130"/>
                    <a:pt x="26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7" y="134"/>
                    <a:pt x="28" y="137"/>
                    <a:pt x="30" y="139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30" y="139"/>
                    <a:pt x="30" y="140"/>
                    <a:pt x="30" y="140"/>
                  </a:cubicBezTo>
                  <a:cubicBezTo>
                    <a:pt x="31" y="141"/>
                    <a:pt x="31" y="142"/>
                    <a:pt x="32" y="143"/>
                  </a:cubicBezTo>
                  <a:cubicBezTo>
                    <a:pt x="33" y="144"/>
                    <a:pt x="33" y="145"/>
                    <a:pt x="34" y="147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5" y="148"/>
                    <a:pt x="35" y="148"/>
                    <a:pt x="36" y="149"/>
                  </a:cubicBezTo>
                  <a:cubicBezTo>
                    <a:pt x="36" y="149"/>
                    <a:pt x="36" y="149"/>
                    <a:pt x="36" y="150"/>
                  </a:cubicBezTo>
                  <a:cubicBezTo>
                    <a:pt x="36" y="150"/>
                    <a:pt x="36" y="150"/>
                    <a:pt x="37" y="150"/>
                  </a:cubicBezTo>
                  <a:cubicBezTo>
                    <a:pt x="38" y="153"/>
                    <a:pt x="40" y="155"/>
                    <a:pt x="42" y="158"/>
                  </a:cubicBezTo>
                  <a:cubicBezTo>
                    <a:pt x="42" y="158"/>
                    <a:pt x="42" y="159"/>
                    <a:pt x="43" y="159"/>
                  </a:cubicBezTo>
                  <a:cubicBezTo>
                    <a:pt x="45" y="163"/>
                    <a:pt x="49" y="168"/>
                    <a:pt x="54" y="173"/>
                  </a:cubicBezTo>
                  <a:cubicBezTo>
                    <a:pt x="55" y="174"/>
                    <a:pt x="55" y="175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8" y="178"/>
                    <a:pt x="60" y="180"/>
                    <a:pt x="62" y="182"/>
                  </a:cubicBezTo>
                  <a:cubicBezTo>
                    <a:pt x="62" y="182"/>
                    <a:pt x="63" y="182"/>
                    <a:pt x="63" y="183"/>
                  </a:cubicBezTo>
                  <a:cubicBezTo>
                    <a:pt x="64" y="184"/>
                    <a:pt x="65" y="185"/>
                    <a:pt x="66" y="185"/>
                  </a:cubicBezTo>
                  <a:cubicBezTo>
                    <a:pt x="66" y="186"/>
                    <a:pt x="67" y="186"/>
                    <a:pt x="67" y="186"/>
                  </a:cubicBezTo>
                  <a:cubicBezTo>
                    <a:pt x="67" y="187"/>
                    <a:pt x="68" y="188"/>
                    <a:pt x="69" y="188"/>
                  </a:cubicBezTo>
                  <a:cubicBezTo>
                    <a:pt x="73" y="192"/>
                    <a:pt x="76" y="195"/>
                    <a:pt x="80" y="198"/>
                  </a:cubicBezTo>
                  <a:cubicBezTo>
                    <a:pt x="80" y="198"/>
                    <a:pt x="80" y="198"/>
                    <a:pt x="81" y="199"/>
                  </a:cubicBezTo>
                  <a:cubicBezTo>
                    <a:pt x="82" y="200"/>
                    <a:pt x="83" y="201"/>
                    <a:pt x="85" y="202"/>
                  </a:cubicBezTo>
                  <a:cubicBezTo>
                    <a:pt x="85" y="202"/>
                    <a:pt x="85" y="202"/>
                    <a:pt x="86" y="202"/>
                  </a:cubicBezTo>
                  <a:cubicBezTo>
                    <a:pt x="87" y="204"/>
                    <a:pt x="89" y="205"/>
                    <a:pt x="90" y="206"/>
                  </a:cubicBezTo>
                  <a:cubicBezTo>
                    <a:pt x="90" y="206"/>
                    <a:pt x="90" y="206"/>
                    <a:pt x="90" y="206"/>
                  </a:cubicBezTo>
                  <a:cubicBezTo>
                    <a:pt x="94" y="208"/>
                    <a:pt x="97" y="210"/>
                    <a:pt x="98" y="211"/>
                  </a:cubicBezTo>
                  <a:cubicBezTo>
                    <a:pt x="102" y="213"/>
                    <a:pt x="105" y="215"/>
                    <a:pt x="108" y="217"/>
                  </a:cubicBezTo>
                  <a:cubicBezTo>
                    <a:pt x="108" y="217"/>
                    <a:pt x="108" y="217"/>
                    <a:pt x="109" y="218"/>
                  </a:cubicBezTo>
                  <a:cubicBezTo>
                    <a:pt x="110" y="218"/>
                    <a:pt x="110" y="218"/>
                    <a:pt x="111" y="219"/>
                  </a:cubicBezTo>
                  <a:cubicBezTo>
                    <a:pt x="112" y="219"/>
                    <a:pt x="112" y="219"/>
                    <a:pt x="112" y="219"/>
                  </a:cubicBezTo>
                  <a:cubicBezTo>
                    <a:pt x="113" y="220"/>
                    <a:pt x="114" y="221"/>
                    <a:pt x="115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7" y="222"/>
                    <a:pt x="118" y="222"/>
                    <a:pt x="119" y="223"/>
                  </a:cubicBezTo>
                  <a:cubicBezTo>
                    <a:pt x="119" y="223"/>
                    <a:pt x="119" y="223"/>
                    <a:pt x="120" y="223"/>
                  </a:cubicBezTo>
                  <a:cubicBezTo>
                    <a:pt x="120" y="224"/>
                    <a:pt x="121" y="224"/>
                    <a:pt x="122" y="224"/>
                  </a:cubicBezTo>
                  <a:cubicBezTo>
                    <a:pt x="122" y="225"/>
                    <a:pt x="123" y="225"/>
                    <a:pt x="123" y="225"/>
                  </a:cubicBezTo>
                  <a:cubicBezTo>
                    <a:pt x="124" y="225"/>
                    <a:pt x="124" y="226"/>
                    <a:pt x="125" y="226"/>
                  </a:cubicBezTo>
                  <a:cubicBezTo>
                    <a:pt x="129" y="228"/>
                    <a:pt x="134" y="230"/>
                    <a:pt x="137" y="231"/>
                  </a:cubicBezTo>
                  <a:cubicBezTo>
                    <a:pt x="140" y="232"/>
                    <a:pt x="145" y="234"/>
                    <a:pt x="148" y="235"/>
                  </a:cubicBezTo>
                  <a:cubicBezTo>
                    <a:pt x="148" y="235"/>
                    <a:pt x="149" y="235"/>
                    <a:pt x="149" y="235"/>
                  </a:cubicBezTo>
                  <a:cubicBezTo>
                    <a:pt x="153" y="236"/>
                    <a:pt x="156" y="237"/>
                    <a:pt x="161" y="239"/>
                  </a:cubicBezTo>
                  <a:cubicBezTo>
                    <a:pt x="162" y="239"/>
                    <a:pt x="162" y="239"/>
                    <a:pt x="163" y="239"/>
                  </a:cubicBezTo>
                  <a:cubicBezTo>
                    <a:pt x="163" y="239"/>
                    <a:pt x="163" y="239"/>
                    <a:pt x="164" y="239"/>
                  </a:cubicBezTo>
                  <a:cubicBezTo>
                    <a:pt x="164" y="239"/>
                    <a:pt x="165" y="240"/>
                    <a:pt x="166" y="240"/>
                  </a:cubicBezTo>
                  <a:cubicBezTo>
                    <a:pt x="166" y="240"/>
                    <a:pt x="166" y="240"/>
                    <a:pt x="167" y="240"/>
                  </a:cubicBezTo>
                  <a:cubicBezTo>
                    <a:pt x="169" y="240"/>
                    <a:pt x="170" y="241"/>
                    <a:pt x="172" y="241"/>
                  </a:cubicBezTo>
                  <a:cubicBezTo>
                    <a:pt x="175" y="242"/>
                    <a:pt x="177" y="242"/>
                    <a:pt x="180" y="243"/>
                  </a:cubicBezTo>
                  <a:cubicBezTo>
                    <a:pt x="180" y="243"/>
                    <a:pt x="181" y="243"/>
                    <a:pt x="182" y="243"/>
                  </a:cubicBezTo>
                  <a:cubicBezTo>
                    <a:pt x="182" y="243"/>
                    <a:pt x="182" y="243"/>
                    <a:pt x="182" y="243"/>
                  </a:cubicBezTo>
                  <a:cubicBezTo>
                    <a:pt x="186" y="244"/>
                    <a:pt x="190" y="244"/>
                    <a:pt x="190" y="244"/>
                  </a:cubicBezTo>
                  <a:cubicBezTo>
                    <a:pt x="190" y="244"/>
                    <a:pt x="190" y="244"/>
                    <a:pt x="191" y="244"/>
                  </a:cubicBezTo>
                  <a:cubicBezTo>
                    <a:pt x="193" y="244"/>
                    <a:pt x="196" y="245"/>
                    <a:pt x="197" y="245"/>
                  </a:cubicBezTo>
                  <a:cubicBezTo>
                    <a:pt x="198" y="245"/>
                    <a:pt x="199" y="245"/>
                    <a:pt x="200" y="245"/>
                  </a:cubicBezTo>
                  <a:cubicBezTo>
                    <a:pt x="201" y="245"/>
                    <a:pt x="203" y="245"/>
                    <a:pt x="203" y="245"/>
                  </a:cubicBezTo>
                  <a:cubicBezTo>
                    <a:pt x="213" y="245"/>
                    <a:pt x="216" y="245"/>
                    <a:pt x="222" y="245"/>
                  </a:cubicBezTo>
                  <a:cubicBezTo>
                    <a:pt x="222" y="245"/>
                    <a:pt x="222" y="245"/>
                    <a:pt x="222" y="245"/>
                  </a:cubicBezTo>
                  <a:cubicBezTo>
                    <a:pt x="222" y="245"/>
                    <a:pt x="229" y="245"/>
                    <a:pt x="239" y="244"/>
                  </a:cubicBezTo>
                  <a:cubicBezTo>
                    <a:pt x="239" y="244"/>
                    <a:pt x="239" y="244"/>
                    <a:pt x="239" y="244"/>
                  </a:cubicBezTo>
                  <a:cubicBezTo>
                    <a:pt x="241" y="244"/>
                    <a:pt x="243" y="243"/>
                    <a:pt x="245" y="24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AU"/>
            </a:p>
          </p:txBody>
        </p:sp>
        <p:sp>
          <p:nvSpPr>
            <p:cNvPr id="149" name="Line 85"/>
            <p:cNvSpPr>
              <a:spLocks noChangeShapeType="1"/>
            </p:cNvSpPr>
            <p:nvPr/>
          </p:nvSpPr>
          <p:spPr bwMode="auto">
            <a:xfrm>
              <a:off x="4647832" y="464522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AU"/>
            </a:p>
          </p:txBody>
        </p:sp>
        <p:sp>
          <p:nvSpPr>
            <p:cNvPr id="150" name="Line 86"/>
            <p:cNvSpPr>
              <a:spLocks noChangeShapeType="1"/>
            </p:cNvSpPr>
            <p:nvPr/>
          </p:nvSpPr>
          <p:spPr bwMode="auto">
            <a:xfrm>
              <a:off x="4647832" y="464522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AU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3130769" y="3001082"/>
              <a:ext cx="1875641" cy="2121231"/>
            </a:xfrm>
            <a:custGeom>
              <a:avLst/>
              <a:gdLst>
                <a:gd name="T0" fmla="*/ 223 w 344"/>
                <a:gd name="T1" fmla="*/ 254 h 348"/>
                <a:gd name="T2" fmla="*/ 40 w 344"/>
                <a:gd name="T3" fmla="*/ 33 h 348"/>
                <a:gd name="T4" fmla="*/ 39 w 344"/>
                <a:gd name="T5" fmla="*/ 6 h 348"/>
                <a:gd name="T6" fmla="*/ 43 w 344"/>
                <a:gd name="T7" fmla="*/ 0 h 348"/>
                <a:gd name="T8" fmla="*/ 39 w 344"/>
                <a:gd name="T9" fmla="*/ 5 h 348"/>
                <a:gd name="T10" fmla="*/ 37 w 344"/>
                <a:gd name="T11" fmla="*/ 6 h 348"/>
                <a:gd name="T12" fmla="*/ 34 w 344"/>
                <a:gd name="T13" fmla="*/ 11 h 348"/>
                <a:gd name="T14" fmla="*/ 33 w 344"/>
                <a:gd name="T15" fmla="*/ 12 h 348"/>
                <a:gd name="T16" fmla="*/ 30 w 344"/>
                <a:gd name="T17" fmla="*/ 17 h 348"/>
                <a:gd name="T18" fmla="*/ 29 w 344"/>
                <a:gd name="T19" fmla="*/ 18 h 348"/>
                <a:gd name="T20" fmla="*/ 26 w 344"/>
                <a:gd name="T21" fmla="*/ 22 h 348"/>
                <a:gd name="T22" fmla="*/ 25 w 344"/>
                <a:gd name="T23" fmla="*/ 23 h 348"/>
                <a:gd name="T24" fmla="*/ 23 w 344"/>
                <a:gd name="T25" fmla="*/ 26 h 348"/>
                <a:gd name="T26" fmla="*/ 22 w 344"/>
                <a:gd name="T27" fmla="*/ 28 h 348"/>
                <a:gd name="T28" fmla="*/ 20 w 344"/>
                <a:gd name="T29" fmla="*/ 31 h 348"/>
                <a:gd name="T30" fmla="*/ 19 w 344"/>
                <a:gd name="T31" fmla="*/ 33 h 348"/>
                <a:gd name="T32" fmla="*/ 18 w 344"/>
                <a:gd name="T33" fmla="*/ 35 h 348"/>
                <a:gd name="T34" fmla="*/ 16 w 344"/>
                <a:gd name="T35" fmla="*/ 39 h 348"/>
                <a:gd name="T36" fmla="*/ 16 w 344"/>
                <a:gd name="T37" fmla="*/ 40 h 348"/>
                <a:gd name="T38" fmla="*/ 13 w 344"/>
                <a:gd name="T39" fmla="*/ 44 h 348"/>
                <a:gd name="T40" fmla="*/ 13 w 344"/>
                <a:gd name="T41" fmla="*/ 45 h 348"/>
                <a:gd name="T42" fmla="*/ 10 w 344"/>
                <a:gd name="T43" fmla="*/ 51 h 348"/>
                <a:gd name="T44" fmla="*/ 10 w 344"/>
                <a:gd name="T45" fmla="*/ 51 h 348"/>
                <a:gd name="T46" fmla="*/ 8 w 344"/>
                <a:gd name="T47" fmla="*/ 57 h 348"/>
                <a:gd name="T48" fmla="*/ 7 w 344"/>
                <a:gd name="T49" fmla="*/ 58 h 348"/>
                <a:gd name="T50" fmla="*/ 5 w 344"/>
                <a:gd name="T51" fmla="*/ 63 h 348"/>
                <a:gd name="T52" fmla="*/ 4 w 344"/>
                <a:gd name="T53" fmla="*/ 65 h 348"/>
                <a:gd name="T54" fmla="*/ 2 w 344"/>
                <a:gd name="T55" fmla="*/ 71 h 348"/>
                <a:gd name="T56" fmla="*/ 3 w 344"/>
                <a:gd name="T57" fmla="*/ 95 h 348"/>
                <a:gd name="T58" fmla="*/ 169 w 344"/>
                <a:gd name="T59" fmla="*/ 296 h 348"/>
                <a:gd name="T60" fmla="*/ 273 w 344"/>
                <a:gd name="T61" fmla="*/ 342 h 348"/>
                <a:gd name="T62" fmla="*/ 279 w 344"/>
                <a:gd name="T63" fmla="*/ 340 h 348"/>
                <a:gd name="T64" fmla="*/ 281 w 344"/>
                <a:gd name="T65" fmla="*/ 339 h 348"/>
                <a:gd name="T66" fmla="*/ 286 w 344"/>
                <a:gd name="T67" fmla="*/ 337 h 348"/>
                <a:gd name="T68" fmla="*/ 287 w 344"/>
                <a:gd name="T69" fmla="*/ 337 h 348"/>
                <a:gd name="T70" fmla="*/ 293 w 344"/>
                <a:gd name="T71" fmla="*/ 334 h 348"/>
                <a:gd name="T72" fmla="*/ 293 w 344"/>
                <a:gd name="T73" fmla="*/ 334 h 348"/>
                <a:gd name="T74" fmla="*/ 299 w 344"/>
                <a:gd name="T75" fmla="*/ 332 h 348"/>
                <a:gd name="T76" fmla="*/ 299 w 344"/>
                <a:gd name="T77" fmla="*/ 331 h 348"/>
                <a:gd name="T78" fmla="*/ 304 w 344"/>
                <a:gd name="T79" fmla="*/ 329 h 348"/>
                <a:gd name="T80" fmla="*/ 305 w 344"/>
                <a:gd name="T81" fmla="*/ 329 h 348"/>
                <a:gd name="T82" fmla="*/ 309 w 344"/>
                <a:gd name="T83" fmla="*/ 327 h 348"/>
                <a:gd name="T84" fmla="*/ 310 w 344"/>
                <a:gd name="T85" fmla="*/ 326 h 348"/>
                <a:gd name="T86" fmla="*/ 313 w 344"/>
                <a:gd name="T87" fmla="*/ 324 h 348"/>
                <a:gd name="T88" fmla="*/ 315 w 344"/>
                <a:gd name="T89" fmla="*/ 323 h 348"/>
                <a:gd name="T90" fmla="*/ 317 w 344"/>
                <a:gd name="T91" fmla="*/ 322 h 348"/>
                <a:gd name="T92" fmla="*/ 321 w 344"/>
                <a:gd name="T93" fmla="*/ 319 h 348"/>
                <a:gd name="T94" fmla="*/ 322 w 344"/>
                <a:gd name="T95" fmla="*/ 318 h 348"/>
                <a:gd name="T96" fmla="*/ 326 w 344"/>
                <a:gd name="T97" fmla="*/ 316 h 348"/>
                <a:gd name="T98" fmla="*/ 327 w 344"/>
                <a:gd name="T99" fmla="*/ 315 h 348"/>
                <a:gd name="T100" fmla="*/ 332 w 344"/>
                <a:gd name="T101" fmla="*/ 312 h 348"/>
                <a:gd name="T102" fmla="*/ 333 w 344"/>
                <a:gd name="T103" fmla="*/ 311 h 348"/>
                <a:gd name="T104" fmla="*/ 337 w 344"/>
                <a:gd name="T105" fmla="*/ 308 h 348"/>
                <a:gd name="T106" fmla="*/ 339 w 344"/>
                <a:gd name="T107" fmla="*/ 306 h 348"/>
                <a:gd name="T108" fmla="*/ 344 w 344"/>
                <a:gd name="T109" fmla="*/ 302 h 348"/>
                <a:gd name="T110" fmla="*/ 338 w 344"/>
                <a:gd name="T111" fmla="*/ 306 h 348"/>
                <a:gd name="T112" fmla="*/ 223 w 344"/>
                <a:gd name="T113" fmla="*/ 25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4" h="348">
                  <a:moveTo>
                    <a:pt x="223" y="254"/>
                  </a:moveTo>
                  <a:cubicBezTo>
                    <a:pt x="138" y="190"/>
                    <a:pt x="56" y="90"/>
                    <a:pt x="40" y="33"/>
                  </a:cubicBezTo>
                  <a:cubicBezTo>
                    <a:pt x="37" y="22"/>
                    <a:pt x="37" y="13"/>
                    <a:pt x="39" y="6"/>
                  </a:cubicBezTo>
                  <a:cubicBezTo>
                    <a:pt x="40" y="4"/>
                    <a:pt x="41" y="2"/>
                    <a:pt x="43" y="0"/>
                  </a:cubicBezTo>
                  <a:cubicBezTo>
                    <a:pt x="41" y="1"/>
                    <a:pt x="40" y="3"/>
                    <a:pt x="39" y="5"/>
                  </a:cubicBezTo>
                  <a:cubicBezTo>
                    <a:pt x="38" y="5"/>
                    <a:pt x="38" y="6"/>
                    <a:pt x="37" y="6"/>
                  </a:cubicBezTo>
                  <a:cubicBezTo>
                    <a:pt x="36" y="8"/>
                    <a:pt x="35" y="9"/>
                    <a:pt x="34" y="11"/>
                  </a:cubicBezTo>
                  <a:cubicBezTo>
                    <a:pt x="34" y="11"/>
                    <a:pt x="33" y="11"/>
                    <a:pt x="33" y="12"/>
                  </a:cubicBezTo>
                  <a:cubicBezTo>
                    <a:pt x="32" y="13"/>
                    <a:pt x="31" y="15"/>
                    <a:pt x="30" y="17"/>
                  </a:cubicBezTo>
                  <a:cubicBezTo>
                    <a:pt x="29" y="17"/>
                    <a:pt x="29" y="17"/>
                    <a:pt x="29" y="18"/>
                  </a:cubicBezTo>
                  <a:cubicBezTo>
                    <a:pt x="28" y="19"/>
                    <a:pt x="27" y="20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5" y="24"/>
                    <a:pt x="24" y="25"/>
                    <a:pt x="23" y="26"/>
                  </a:cubicBezTo>
                  <a:cubicBezTo>
                    <a:pt x="23" y="27"/>
                    <a:pt x="22" y="28"/>
                    <a:pt x="22" y="28"/>
                  </a:cubicBezTo>
                  <a:cubicBezTo>
                    <a:pt x="21" y="29"/>
                    <a:pt x="21" y="30"/>
                    <a:pt x="20" y="31"/>
                  </a:cubicBezTo>
                  <a:cubicBezTo>
                    <a:pt x="20" y="32"/>
                    <a:pt x="19" y="33"/>
                    <a:pt x="19" y="33"/>
                  </a:cubicBezTo>
                  <a:cubicBezTo>
                    <a:pt x="19" y="34"/>
                    <a:pt x="18" y="34"/>
                    <a:pt x="18" y="35"/>
                  </a:cubicBezTo>
                  <a:cubicBezTo>
                    <a:pt x="17" y="36"/>
                    <a:pt x="17" y="38"/>
                    <a:pt x="16" y="39"/>
                  </a:cubicBezTo>
                  <a:cubicBezTo>
                    <a:pt x="16" y="39"/>
                    <a:pt x="16" y="39"/>
                    <a:pt x="16" y="40"/>
                  </a:cubicBezTo>
                  <a:cubicBezTo>
                    <a:pt x="15" y="41"/>
                    <a:pt x="14" y="43"/>
                    <a:pt x="13" y="44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2" y="47"/>
                    <a:pt x="11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9" y="53"/>
                    <a:pt x="8" y="55"/>
                    <a:pt x="8" y="57"/>
                  </a:cubicBezTo>
                  <a:cubicBezTo>
                    <a:pt x="7" y="57"/>
                    <a:pt x="7" y="57"/>
                    <a:pt x="7" y="58"/>
                  </a:cubicBezTo>
                  <a:cubicBezTo>
                    <a:pt x="6" y="59"/>
                    <a:pt x="6" y="61"/>
                    <a:pt x="5" y="63"/>
                  </a:cubicBezTo>
                  <a:cubicBezTo>
                    <a:pt x="5" y="63"/>
                    <a:pt x="5" y="64"/>
                    <a:pt x="4" y="65"/>
                  </a:cubicBezTo>
                  <a:cubicBezTo>
                    <a:pt x="3" y="67"/>
                    <a:pt x="3" y="69"/>
                    <a:pt x="2" y="71"/>
                  </a:cubicBezTo>
                  <a:cubicBezTo>
                    <a:pt x="0" y="76"/>
                    <a:pt x="1" y="85"/>
                    <a:pt x="3" y="95"/>
                  </a:cubicBezTo>
                  <a:cubicBezTo>
                    <a:pt x="18" y="147"/>
                    <a:pt x="92" y="237"/>
                    <a:pt x="169" y="296"/>
                  </a:cubicBezTo>
                  <a:cubicBezTo>
                    <a:pt x="217" y="332"/>
                    <a:pt x="255" y="348"/>
                    <a:pt x="273" y="342"/>
                  </a:cubicBezTo>
                  <a:cubicBezTo>
                    <a:pt x="275" y="342"/>
                    <a:pt x="276" y="341"/>
                    <a:pt x="279" y="340"/>
                  </a:cubicBezTo>
                  <a:cubicBezTo>
                    <a:pt x="279" y="340"/>
                    <a:pt x="280" y="340"/>
                    <a:pt x="281" y="339"/>
                  </a:cubicBezTo>
                  <a:cubicBezTo>
                    <a:pt x="282" y="339"/>
                    <a:pt x="284" y="338"/>
                    <a:pt x="286" y="337"/>
                  </a:cubicBezTo>
                  <a:cubicBezTo>
                    <a:pt x="286" y="337"/>
                    <a:pt x="287" y="337"/>
                    <a:pt x="287" y="337"/>
                  </a:cubicBezTo>
                  <a:cubicBezTo>
                    <a:pt x="289" y="336"/>
                    <a:pt x="291" y="335"/>
                    <a:pt x="293" y="334"/>
                  </a:cubicBezTo>
                  <a:cubicBezTo>
                    <a:pt x="293" y="334"/>
                    <a:pt x="293" y="334"/>
                    <a:pt x="293" y="334"/>
                  </a:cubicBezTo>
                  <a:cubicBezTo>
                    <a:pt x="295" y="334"/>
                    <a:pt x="297" y="333"/>
                    <a:pt x="299" y="332"/>
                  </a:cubicBezTo>
                  <a:cubicBezTo>
                    <a:pt x="299" y="332"/>
                    <a:pt x="299" y="332"/>
                    <a:pt x="299" y="331"/>
                  </a:cubicBezTo>
                  <a:cubicBezTo>
                    <a:pt x="301" y="331"/>
                    <a:pt x="302" y="330"/>
                    <a:pt x="304" y="329"/>
                  </a:cubicBezTo>
                  <a:cubicBezTo>
                    <a:pt x="304" y="329"/>
                    <a:pt x="305" y="329"/>
                    <a:pt x="305" y="329"/>
                  </a:cubicBezTo>
                  <a:cubicBezTo>
                    <a:pt x="306" y="328"/>
                    <a:pt x="307" y="327"/>
                    <a:pt x="309" y="327"/>
                  </a:cubicBezTo>
                  <a:cubicBezTo>
                    <a:pt x="309" y="326"/>
                    <a:pt x="310" y="326"/>
                    <a:pt x="310" y="326"/>
                  </a:cubicBezTo>
                  <a:cubicBezTo>
                    <a:pt x="311" y="325"/>
                    <a:pt x="312" y="325"/>
                    <a:pt x="313" y="324"/>
                  </a:cubicBezTo>
                  <a:cubicBezTo>
                    <a:pt x="314" y="324"/>
                    <a:pt x="315" y="323"/>
                    <a:pt x="315" y="323"/>
                  </a:cubicBezTo>
                  <a:cubicBezTo>
                    <a:pt x="316" y="322"/>
                    <a:pt x="317" y="322"/>
                    <a:pt x="317" y="322"/>
                  </a:cubicBezTo>
                  <a:cubicBezTo>
                    <a:pt x="318" y="321"/>
                    <a:pt x="319" y="320"/>
                    <a:pt x="321" y="319"/>
                  </a:cubicBezTo>
                  <a:cubicBezTo>
                    <a:pt x="321" y="319"/>
                    <a:pt x="322" y="319"/>
                    <a:pt x="322" y="318"/>
                  </a:cubicBezTo>
                  <a:cubicBezTo>
                    <a:pt x="323" y="318"/>
                    <a:pt x="325" y="317"/>
                    <a:pt x="326" y="316"/>
                  </a:cubicBezTo>
                  <a:cubicBezTo>
                    <a:pt x="326" y="316"/>
                    <a:pt x="327" y="315"/>
                    <a:pt x="327" y="315"/>
                  </a:cubicBezTo>
                  <a:cubicBezTo>
                    <a:pt x="329" y="314"/>
                    <a:pt x="330" y="313"/>
                    <a:pt x="332" y="312"/>
                  </a:cubicBezTo>
                  <a:cubicBezTo>
                    <a:pt x="332" y="311"/>
                    <a:pt x="333" y="311"/>
                    <a:pt x="333" y="311"/>
                  </a:cubicBezTo>
                  <a:cubicBezTo>
                    <a:pt x="335" y="310"/>
                    <a:pt x="336" y="308"/>
                    <a:pt x="337" y="308"/>
                  </a:cubicBezTo>
                  <a:cubicBezTo>
                    <a:pt x="338" y="307"/>
                    <a:pt x="339" y="307"/>
                    <a:pt x="339" y="306"/>
                  </a:cubicBezTo>
                  <a:cubicBezTo>
                    <a:pt x="341" y="305"/>
                    <a:pt x="343" y="303"/>
                    <a:pt x="344" y="302"/>
                  </a:cubicBezTo>
                  <a:cubicBezTo>
                    <a:pt x="342" y="304"/>
                    <a:pt x="340" y="305"/>
                    <a:pt x="338" y="306"/>
                  </a:cubicBezTo>
                  <a:cubicBezTo>
                    <a:pt x="318" y="312"/>
                    <a:pt x="276" y="295"/>
                    <a:pt x="223" y="25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AU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3229609" y="2336755"/>
              <a:ext cx="1907821" cy="2187921"/>
            </a:xfrm>
            <a:custGeom>
              <a:avLst/>
              <a:gdLst>
                <a:gd name="T0" fmla="*/ 310 w 350"/>
                <a:gd name="T1" fmla="*/ 342 h 359"/>
                <a:gd name="T2" fmla="*/ 350 w 350"/>
                <a:gd name="T3" fmla="*/ 272 h 359"/>
                <a:gd name="T4" fmla="*/ 235 w 350"/>
                <a:gd name="T5" fmla="*/ 236 h 359"/>
                <a:gd name="T6" fmla="*/ 70 w 350"/>
                <a:gd name="T7" fmla="*/ 35 h 359"/>
                <a:gd name="T8" fmla="*/ 79 w 350"/>
                <a:gd name="T9" fmla="*/ 0 h 359"/>
                <a:gd name="T10" fmla="*/ 8 w 350"/>
                <a:gd name="T11" fmla="*/ 40 h 359"/>
                <a:gd name="T12" fmla="*/ 4 w 350"/>
                <a:gd name="T13" fmla="*/ 75 h 359"/>
                <a:gd name="T14" fmla="*/ 187 w 350"/>
                <a:gd name="T15" fmla="*/ 296 h 359"/>
                <a:gd name="T16" fmla="*/ 310 w 350"/>
                <a:gd name="T17" fmla="*/ 342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59">
                  <a:moveTo>
                    <a:pt x="310" y="342"/>
                  </a:moveTo>
                  <a:cubicBezTo>
                    <a:pt x="336" y="312"/>
                    <a:pt x="346" y="283"/>
                    <a:pt x="350" y="272"/>
                  </a:cubicBezTo>
                  <a:cubicBezTo>
                    <a:pt x="342" y="296"/>
                    <a:pt x="297" y="283"/>
                    <a:pt x="235" y="236"/>
                  </a:cubicBezTo>
                  <a:cubicBezTo>
                    <a:pt x="158" y="177"/>
                    <a:pt x="84" y="87"/>
                    <a:pt x="70" y="35"/>
                  </a:cubicBezTo>
                  <a:cubicBezTo>
                    <a:pt x="65" y="15"/>
                    <a:pt x="68" y="4"/>
                    <a:pt x="79" y="0"/>
                  </a:cubicBezTo>
                  <a:cubicBezTo>
                    <a:pt x="41" y="13"/>
                    <a:pt x="17" y="33"/>
                    <a:pt x="8" y="40"/>
                  </a:cubicBezTo>
                  <a:cubicBezTo>
                    <a:pt x="1" y="46"/>
                    <a:pt x="0" y="58"/>
                    <a:pt x="4" y="75"/>
                  </a:cubicBezTo>
                  <a:cubicBezTo>
                    <a:pt x="20" y="133"/>
                    <a:pt x="102" y="232"/>
                    <a:pt x="187" y="296"/>
                  </a:cubicBezTo>
                  <a:cubicBezTo>
                    <a:pt x="249" y="344"/>
                    <a:pt x="295" y="359"/>
                    <a:pt x="310" y="342"/>
                  </a:cubicBez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AU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4020320" y="2508607"/>
              <a:ext cx="1427419" cy="1649277"/>
            </a:xfrm>
            <a:custGeom>
              <a:avLst/>
              <a:gdLst>
                <a:gd name="T0" fmla="*/ 259 w 262"/>
                <a:gd name="T1" fmla="*/ 245 h 271"/>
                <a:gd name="T2" fmla="*/ 261 w 262"/>
                <a:gd name="T3" fmla="*/ 200 h 271"/>
                <a:gd name="T4" fmla="*/ 259 w 262"/>
                <a:gd name="T5" fmla="*/ 180 h 271"/>
                <a:gd name="T6" fmla="*/ 256 w 262"/>
                <a:gd name="T7" fmla="*/ 167 h 271"/>
                <a:gd name="T8" fmla="*/ 254 w 262"/>
                <a:gd name="T9" fmla="*/ 157 h 271"/>
                <a:gd name="T10" fmla="*/ 242 w 262"/>
                <a:gd name="T11" fmla="*/ 124 h 271"/>
                <a:gd name="T12" fmla="*/ 226 w 262"/>
                <a:gd name="T13" fmla="*/ 96 h 271"/>
                <a:gd name="T14" fmla="*/ 203 w 262"/>
                <a:gd name="T15" fmla="*/ 67 h 271"/>
                <a:gd name="T16" fmla="*/ 178 w 262"/>
                <a:gd name="T17" fmla="*/ 44 h 271"/>
                <a:gd name="T18" fmla="*/ 102 w 262"/>
                <a:gd name="T19" fmla="*/ 7 h 271"/>
                <a:gd name="T20" fmla="*/ 60 w 262"/>
                <a:gd name="T21" fmla="*/ 0 h 271"/>
                <a:gd name="T22" fmla="*/ 39 w 262"/>
                <a:gd name="T23" fmla="*/ 0 h 271"/>
                <a:gd name="T24" fmla="*/ 28 w 262"/>
                <a:gd name="T25" fmla="*/ 1 h 271"/>
                <a:gd name="T26" fmla="*/ 17 w 262"/>
                <a:gd name="T27" fmla="*/ 2 h 271"/>
                <a:gd name="T28" fmla="*/ 5 w 262"/>
                <a:gd name="T29" fmla="*/ 34 h 271"/>
                <a:gd name="T30" fmla="*/ 155 w 262"/>
                <a:gd name="T31" fmla="*/ 216 h 271"/>
                <a:gd name="T32" fmla="*/ 259 w 262"/>
                <a:gd name="T33" fmla="*/ 24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2" h="271">
                  <a:moveTo>
                    <a:pt x="259" y="245"/>
                  </a:moveTo>
                  <a:cubicBezTo>
                    <a:pt x="261" y="232"/>
                    <a:pt x="262" y="217"/>
                    <a:pt x="261" y="200"/>
                  </a:cubicBezTo>
                  <a:cubicBezTo>
                    <a:pt x="261" y="194"/>
                    <a:pt x="260" y="186"/>
                    <a:pt x="259" y="180"/>
                  </a:cubicBezTo>
                  <a:cubicBezTo>
                    <a:pt x="258" y="176"/>
                    <a:pt x="257" y="171"/>
                    <a:pt x="256" y="167"/>
                  </a:cubicBezTo>
                  <a:cubicBezTo>
                    <a:pt x="256" y="164"/>
                    <a:pt x="255" y="160"/>
                    <a:pt x="254" y="157"/>
                  </a:cubicBezTo>
                  <a:cubicBezTo>
                    <a:pt x="251" y="145"/>
                    <a:pt x="247" y="136"/>
                    <a:pt x="242" y="124"/>
                  </a:cubicBezTo>
                  <a:cubicBezTo>
                    <a:pt x="237" y="113"/>
                    <a:pt x="230" y="102"/>
                    <a:pt x="226" y="96"/>
                  </a:cubicBezTo>
                  <a:cubicBezTo>
                    <a:pt x="222" y="90"/>
                    <a:pt x="216" y="80"/>
                    <a:pt x="203" y="67"/>
                  </a:cubicBezTo>
                  <a:cubicBezTo>
                    <a:pt x="196" y="59"/>
                    <a:pt x="187" y="51"/>
                    <a:pt x="178" y="44"/>
                  </a:cubicBezTo>
                  <a:cubicBezTo>
                    <a:pt x="162" y="32"/>
                    <a:pt x="136" y="16"/>
                    <a:pt x="102" y="7"/>
                  </a:cubicBezTo>
                  <a:cubicBezTo>
                    <a:pt x="97" y="6"/>
                    <a:pt x="81" y="2"/>
                    <a:pt x="60" y="0"/>
                  </a:cubicBezTo>
                  <a:cubicBezTo>
                    <a:pt x="57" y="0"/>
                    <a:pt x="49" y="0"/>
                    <a:pt x="39" y="0"/>
                  </a:cubicBezTo>
                  <a:cubicBezTo>
                    <a:pt x="35" y="0"/>
                    <a:pt x="31" y="1"/>
                    <a:pt x="28" y="1"/>
                  </a:cubicBezTo>
                  <a:cubicBezTo>
                    <a:pt x="24" y="1"/>
                    <a:pt x="20" y="2"/>
                    <a:pt x="17" y="2"/>
                  </a:cubicBezTo>
                  <a:cubicBezTo>
                    <a:pt x="5" y="4"/>
                    <a:pt x="0" y="15"/>
                    <a:pt x="5" y="34"/>
                  </a:cubicBezTo>
                  <a:cubicBezTo>
                    <a:pt x="18" y="82"/>
                    <a:pt x="85" y="163"/>
                    <a:pt x="155" y="216"/>
                  </a:cubicBezTo>
                  <a:cubicBezTo>
                    <a:pt x="214" y="261"/>
                    <a:pt x="256" y="271"/>
                    <a:pt x="259" y="2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AU"/>
            </a:p>
          </p:txBody>
        </p:sp>
      </p:grpSp>
      <p:sp>
        <p:nvSpPr>
          <p:cNvPr id="154" name="TextBox 153"/>
          <p:cNvSpPr txBox="1"/>
          <p:nvPr/>
        </p:nvSpPr>
        <p:spPr>
          <a:xfrm>
            <a:off x="8320745" y="5590161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55" name="Rectangle 154"/>
          <p:cNvSpPr>
            <a:spLocks noChangeArrowheads="1"/>
          </p:cNvSpPr>
          <p:nvPr/>
        </p:nvSpPr>
        <p:spPr bwMode="auto">
          <a:xfrm>
            <a:off x="8320744" y="5824414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8320744" y="1677594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57" name="Rectangle 156"/>
          <p:cNvSpPr>
            <a:spLocks noChangeArrowheads="1"/>
          </p:cNvSpPr>
          <p:nvPr/>
        </p:nvSpPr>
        <p:spPr bwMode="auto">
          <a:xfrm>
            <a:off x="8320743" y="1911847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58" name="TextBox 157"/>
          <p:cNvSpPr txBox="1"/>
          <p:nvPr/>
        </p:nvSpPr>
        <p:spPr>
          <a:xfrm>
            <a:off x="157074" y="1677594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59" name="Rectangle 158"/>
          <p:cNvSpPr>
            <a:spLocks noChangeArrowheads="1"/>
          </p:cNvSpPr>
          <p:nvPr/>
        </p:nvSpPr>
        <p:spPr bwMode="auto">
          <a:xfrm>
            <a:off x="157073" y="1911847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60" name="TextBox 159"/>
          <p:cNvSpPr txBox="1"/>
          <p:nvPr/>
        </p:nvSpPr>
        <p:spPr>
          <a:xfrm>
            <a:off x="838121" y="5590161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61" name="Rectangle 160"/>
          <p:cNvSpPr>
            <a:spLocks noChangeArrowheads="1"/>
          </p:cNvSpPr>
          <p:nvPr/>
        </p:nvSpPr>
        <p:spPr bwMode="auto">
          <a:xfrm>
            <a:off x="838120" y="5824414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62" name="TextBox 161"/>
          <p:cNvSpPr txBox="1"/>
          <p:nvPr/>
        </p:nvSpPr>
        <p:spPr>
          <a:xfrm>
            <a:off x="8753330" y="3557311"/>
            <a:ext cx="32354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63" name="Rectangle 162"/>
          <p:cNvSpPr>
            <a:spLocks noChangeArrowheads="1"/>
          </p:cNvSpPr>
          <p:nvPr/>
        </p:nvSpPr>
        <p:spPr bwMode="auto">
          <a:xfrm>
            <a:off x="8753329" y="3791564"/>
            <a:ext cx="3235450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64" name="TextBox 163"/>
          <p:cNvSpPr txBox="1"/>
          <p:nvPr/>
        </p:nvSpPr>
        <p:spPr>
          <a:xfrm>
            <a:off x="457443" y="3557311"/>
            <a:ext cx="32354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65" name="Rectangle 164"/>
          <p:cNvSpPr>
            <a:spLocks noChangeArrowheads="1"/>
          </p:cNvSpPr>
          <p:nvPr/>
        </p:nvSpPr>
        <p:spPr bwMode="auto">
          <a:xfrm>
            <a:off x="457442" y="3791564"/>
            <a:ext cx="3235450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536419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Group 54"/>
          <p:cNvGrpSpPr>
            <a:grpSpLocks noChangeAspect="1"/>
          </p:cNvGrpSpPr>
          <p:nvPr/>
        </p:nvGrpSpPr>
        <p:grpSpPr bwMode="auto">
          <a:xfrm>
            <a:off x="439451" y="973530"/>
            <a:ext cx="5526708" cy="4910939"/>
            <a:chOff x="560" y="-746"/>
            <a:chExt cx="6543" cy="5814"/>
          </a:xfrm>
        </p:grpSpPr>
        <p:grpSp>
          <p:nvGrpSpPr>
            <p:cNvPr id="56" name="Group 55"/>
            <p:cNvGrpSpPr>
              <a:grpSpLocks/>
            </p:cNvGrpSpPr>
            <p:nvPr/>
          </p:nvGrpSpPr>
          <p:grpSpPr bwMode="auto">
            <a:xfrm>
              <a:off x="560" y="1061"/>
              <a:ext cx="6543" cy="4007"/>
              <a:chOff x="560" y="1061"/>
              <a:chExt cx="6543" cy="4007"/>
            </a:xfrm>
          </p:grpSpPr>
          <p:sp>
            <p:nvSpPr>
              <p:cNvPr id="135" name="Freeform 134"/>
              <p:cNvSpPr>
                <a:spLocks/>
              </p:cNvSpPr>
              <p:nvPr/>
            </p:nvSpPr>
            <p:spPr bwMode="auto">
              <a:xfrm>
                <a:off x="5788" y="1974"/>
                <a:ext cx="1027" cy="1408"/>
              </a:xfrm>
              <a:custGeom>
                <a:avLst/>
                <a:gdLst>
                  <a:gd name="T0" fmla="*/ 189 w 434"/>
                  <a:gd name="T1" fmla="*/ 591 h 595"/>
                  <a:gd name="T2" fmla="*/ 44 w 434"/>
                  <a:gd name="T3" fmla="*/ 506 h 595"/>
                  <a:gd name="T4" fmla="*/ 9 w 434"/>
                  <a:gd name="T5" fmla="*/ 424 h 595"/>
                  <a:gd name="T6" fmla="*/ 12 w 434"/>
                  <a:gd name="T7" fmla="*/ 388 h 595"/>
                  <a:gd name="T8" fmla="*/ 43 w 434"/>
                  <a:gd name="T9" fmla="*/ 407 h 595"/>
                  <a:gd name="T10" fmla="*/ 32 w 434"/>
                  <a:gd name="T11" fmla="*/ 306 h 595"/>
                  <a:gd name="T12" fmla="*/ 68 w 434"/>
                  <a:gd name="T13" fmla="*/ 210 h 595"/>
                  <a:gd name="T14" fmla="*/ 75 w 434"/>
                  <a:gd name="T15" fmla="*/ 239 h 595"/>
                  <a:gd name="T16" fmla="*/ 100 w 434"/>
                  <a:gd name="T17" fmla="*/ 147 h 595"/>
                  <a:gd name="T18" fmla="*/ 163 w 434"/>
                  <a:gd name="T19" fmla="*/ 39 h 595"/>
                  <a:gd name="T20" fmla="*/ 284 w 434"/>
                  <a:gd name="T21" fmla="*/ 182 h 595"/>
                  <a:gd name="T22" fmla="*/ 295 w 434"/>
                  <a:gd name="T23" fmla="*/ 130 h 595"/>
                  <a:gd name="T24" fmla="*/ 347 w 434"/>
                  <a:gd name="T25" fmla="*/ 212 h 595"/>
                  <a:gd name="T26" fmla="*/ 358 w 434"/>
                  <a:gd name="T27" fmla="*/ 317 h 595"/>
                  <a:gd name="T28" fmla="*/ 370 w 434"/>
                  <a:gd name="T29" fmla="*/ 298 h 595"/>
                  <a:gd name="T30" fmla="*/ 375 w 434"/>
                  <a:gd name="T31" fmla="*/ 501 h 595"/>
                  <a:gd name="T32" fmla="*/ 200 w 434"/>
                  <a:gd name="T33" fmla="*/ 591 h 595"/>
                  <a:gd name="T34" fmla="*/ 189 w 434"/>
                  <a:gd name="T35" fmla="*/ 591 h 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4" h="595">
                    <a:moveTo>
                      <a:pt x="189" y="591"/>
                    </a:moveTo>
                    <a:cubicBezTo>
                      <a:pt x="132" y="595"/>
                      <a:pt x="75" y="547"/>
                      <a:pt x="44" y="506"/>
                    </a:cubicBezTo>
                    <a:cubicBezTo>
                      <a:pt x="25" y="481"/>
                      <a:pt x="14" y="454"/>
                      <a:pt x="9" y="424"/>
                    </a:cubicBezTo>
                    <a:cubicBezTo>
                      <a:pt x="8" y="415"/>
                      <a:pt x="0" y="392"/>
                      <a:pt x="12" y="388"/>
                    </a:cubicBezTo>
                    <a:cubicBezTo>
                      <a:pt x="19" y="386"/>
                      <a:pt x="35" y="405"/>
                      <a:pt x="43" y="407"/>
                    </a:cubicBezTo>
                    <a:cubicBezTo>
                      <a:pt x="53" y="375"/>
                      <a:pt x="30" y="339"/>
                      <a:pt x="32" y="306"/>
                    </a:cubicBezTo>
                    <a:cubicBezTo>
                      <a:pt x="33" y="280"/>
                      <a:pt x="48" y="226"/>
                      <a:pt x="68" y="210"/>
                    </a:cubicBezTo>
                    <a:cubicBezTo>
                      <a:pt x="71" y="219"/>
                      <a:pt x="72" y="230"/>
                      <a:pt x="75" y="239"/>
                    </a:cubicBezTo>
                    <a:cubicBezTo>
                      <a:pt x="95" y="221"/>
                      <a:pt x="91" y="171"/>
                      <a:pt x="100" y="147"/>
                    </a:cubicBezTo>
                    <a:cubicBezTo>
                      <a:pt x="111" y="118"/>
                      <a:pt x="136" y="57"/>
                      <a:pt x="163" y="39"/>
                    </a:cubicBezTo>
                    <a:cubicBezTo>
                      <a:pt x="222" y="0"/>
                      <a:pt x="261" y="152"/>
                      <a:pt x="284" y="182"/>
                    </a:cubicBezTo>
                    <a:cubicBezTo>
                      <a:pt x="301" y="172"/>
                      <a:pt x="294" y="147"/>
                      <a:pt x="295" y="130"/>
                    </a:cubicBezTo>
                    <a:cubicBezTo>
                      <a:pt x="319" y="129"/>
                      <a:pt x="341" y="191"/>
                      <a:pt x="347" y="212"/>
                    </a:cubicBezTo>
                    <a:cubicBezTo>
                      <a:pt x="353" y="234"/>
                      <a:pt x="345" y="304"/>
                      <a:pt x="358" y="317"/>
                    </a:cubicBezTo>
                    <a:cubicBezTo>
                      <a:pt x="361" y="311"/>
                      <a:pt x="368" y="306"/>
                      <a:pt x="370" y="298"/>
                    </a:cubicBezTo>
                    <a:cubicBezTo>
                      <a:pt x="434" y="340"/>
                      <a:pt x="410" y="450"/>
                      <a:pt x="375" y="501"/>
                    </a:cubicBezTo>
                    <a:cubicBezTo>
                      <a:pt x="335" y="561"/>
                      <a:pt x="275" y="592"/>
                      <a:pt x="200" y="591"/>
                    </a:cubicBezTo>
                    <a:lnTo>
                      <a:pt x="189" y="591"/>
                    </a:lnTo>
                    <a:close/>
                  </a:path>
                </a:pathLst>
              </a:custGeom>
              <a:solidFill>
                <a:srgbClr val="A5C3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6" name="Freeform 135"/>
              <p:cNvSpPr>
                <a:spLocks/>
              </p:cNvSpPr>
              <p:nvPr/>
            </p:nvSpPr>
            <p:spPr bwMode="auto">
              <a:xfrm>
                <a:off x="6058" y="3008"/>
                <a:ext cx="433" cy="911"/>
              </a:xfrm>
              <a:custGeom>
                <a:avLst/>
                <a:gdLst>
                  <a:gd name="T0" fmla="*/ 84 w 183"/>
                  <a:gd name="T1" fmla="*/ 170 h 385"/>
                  <a:gd name="T2" fmla="*/ 76 w 183"/>
                  <a:gd name="T3" fmla="*/ 282 h 385"/>
                  <a:gd name="T4" fmla="*/ 68 w 183"/>
                  <a:gd name="T5" fmla="*/ 381 h 385"/>
                  <a:gd name="T6" fmla="*/ 148 w 183"/>
                  <a:gd name="T7" fmla="*/ 377 h 385"/>
                  <a:gd name="T8" fmla="*/ 127 w 183"/>
                  <a:gd name="T9" fmla="*/ 221 h 385"/>
                  <a:gd name="T10" fmla="*/ 122 w 183"/>
                  <a:gd name="T11" fmla="*/ 182 h 385"/>
                  <a:gd name="T12" fmla="*/ 151 w 183"/>
                  <a:gd name="T13" fmla="*/ 154 h 385"/>
                  <a:gd name="T14" fmla="*/ 179 w 183"/>
                  <a:gd name="T15" fmla="*/ 90 h 385"/>
                  <a:gd name="T16" fmla="*/ 149 w 183"/>
                  <a:gd name="T17" fmla="*/ 116 h 385"/>
                  <a:gd name="T18" fmla="*/ 146 w 183"/>
                  <a:gd name="T19" fmla="*/ 80 h 385"/>
                  <a:gd name="T20" fmla="*/ 151 w 183"/>
                  <a:gd name="T21" fmla="*/ 0 h 385"/>
                  <a:gd name="T22" fmla="*/ 132 w 183"/>
                  <a:gd name="T23" fmla="*/ 60 h 385"/>
                  <a:gd name="T24" fmla="*/ 118 w 183"/>
                  <a:gd name="T25" fmla="*/ 37 h 385"/>
                  <a:gd name="T26" fmla="*/ 94 w 183"/>
                  <a:gd name="T27" fmla="*/ 122 h 385"/>
                  <a:gd name="T28" fmla="*/ 27 w 183"/>
                  <a:gd name="T29" fmla="*/ 37 h 385"/>
                  <a:gd name="T30" fmla="*/ 36 w 183"/>
                  <a:gd name="T31" fmla="*/ 61 h 385"/>
                  <a:gd name="T32" fmla="*/ 13 w 183"/>
                  <a:gd name="T33" fmla="*/ 60 h 385"/>
                  <a:gd name="T34" fmla="*/ 32 w 183"/>
                  <a:gd name="T35" fmla="*/ 75 h 385"/>
                  <a:gd name="T36" fmla="*/ 51 w 183"/>
                  <a:gd name="T37" fmla="*/ 99 h 385"/>
                  <a:gd name="T38" fmla="*/ 72 w 183"/>
                  <a:gd name="T39" fmla="*/ 151 h 385"/>
                  <a:gd name="T40" fmla="*/ 8 w 183"/>
                  <a:gd name="T41" fmla="*/ 124 h 385"/>
                  <a:gd name="T42" fmla="*/ 84 w 183"/>
                  <a:gd name="T43" fmla="*/ 170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3" h="385">
                    <a:moveTo>
                      <a:pt x="84" y="170"/>
                    </a:moveTo>
                    <a:cubicBezTo>
                      <a:pt x="96" y="202"/>
                      <a:pt x="80" y="250"/>
                      <a:pt x="76" y="282"/>
                    </a:cubicBezTo>
                    <a:cubicBezTo>
                      <a:pt x="73" y="315"/>
                      <a:pt x="66" y="348"/>
                      <a:pt x="68" y="381"/>
                    </a:cubicBezTo>
                    <a:cubicBezTo>
                      <a:pt x="93" y="385"/>
                      <a:pt x="122" y="377"/>
                      <a:pt x="148" y="377"/>
                    </a:cubicBezTo>
                    <a:cubicBezTo>
                      <a:pt x="129" y="326"/>
                      <a:pt x="131" y="273"/>
                      <a:pt x="127" y="221"/>
                    </a:cubicBezTo>
                    <a:cubicBezTo>
                      <a:pt x="126" y="209"/>
                      <a:pt x="119" y="193"/>
                      <a:pt x="122" y="182"/>
                    </a:cubicBezTo>
                    <a:cubicBezTo>
                      <a:pt x="127" y="168"/>
                      <a:pt x="141" y="165"/>
                      <a:pt x="151" y="154"/>
                    </a:cubicBezTo>
                    <a:cubicBezTo>
                      <a:pt x="163" y="140"/>
                      <a:pt x="183" y="109"/>
                      <a:pt x="179" y="90"/>
                    </a:cubicBezTo>
                    <a:cubicBezTo>
                      <a:pt x="167" y="93"/>
                      <a:pt x="160" y="114"/>
                      <a:pt x="149" y="116"/>
                    </a:cubicBezTo>
                    <a:cubicBezTo>
                      <a:pt x="129" y="119"/>
                      <a:pt x="143" y="92"/>
                      <a:pt x="146" y="80"/>
                    </a:cubicBezTo>
                    <a:cubicBezTo>
                      <a:pt x="151" y="62"/>
                      <a:pt x="171" y="15"/>
                      <a:pt x="151" y="0"/>
                    </a:cubicBezTo>
                    <a:cubicBezTo>
                      <a:pt x="137" y="12"/>
                      <a:pt x="136" y="42"/>
                      <a:pt x="132" y="60"/>
                    </a:cubicBezTo>
                    <a:cubicBezTo>
                      <a:pt x="126" y="53"/>
                      <a:pt x="126" y="43"/>
                      <a:pt x="118" y="37"/>
                    </a:cubicBezTo>
                    <a:cubicBezTo>
                      <a:pt x="110" y="44"/>
                      <a:pt x="138" y="141"/>
                      <a:pt x="94" y="122"/>
                    </a:cubicBezTo>
                    <a:cubicBezTo>
                      <a:pt x="66" y="110"/>
                      <a:pt x="66" y="31"/>
                      <a:pt x="27" y="37"/>
                    </a:cubicBezTo>
                    <a:cubicBezTo>
                      <a:pt x="27" y="48"/>
                      <a:pt x="38" y="49"/>
                      <a:pt x="36" y="61"/>
                    </a:cubicBezTo>
                    <a:cubicBezTo>
                      <a:pt x="29" y="59"/>
                      <a:pt x="20" y="61"/>
                      <a:pt x="13" y="60"/>
                    </a:cubicBezTo>
                    <a:cubicBezTo>
                      <a:pt x="13" y="74"/>
                      <a:pt x="24" y="69"/>
                      <a:pt x="32" y="75"/>
                    </a:cubicBezTo>
                    <a:cubicBezTo>
                      <a:pt x="40" y="82"/>
                      <a:pt x="45" y="90"/>
                      <a:pt x="51" y="99"/>
                    </a:cubicBezTo>
                    <a:cubicBezTo>
                      <a:pt x="60" y="114"/>
                      <a:pt x="73" y="134"/>
                      <a:pt x="72" y="151"/>
                    </a:cubicBezTo>
                    <a:cubicBezTo>
                      <a:pt x="50" y="155"/>
                      <a:pt x="31" y="125"/>
                      <a:pt x="8" y="124"/>
                    </a:cubicBezTo>
                    <a:cubicBezTo>
                      <a:pt x="0" y="158"/>
                      <a:pt x="64" y="163"/>
                      <a:pt x="84" y="170"/>
                    </a:cubicBezTo>
                    <a:close/>
                  </a:path>
                </a:pathLst>
              </a:custGeom>
              <a:solidFill>
                <a:srgbClr val="5C4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7" name="Freeform 136"/>
              <p:cNvSpPr>
                <a:spLocks/>
              </p:cNvSpPr>
              <p:nvPr/>
            </p:nvSpPr>
            <p:spPr bwMode="auto">
              <a:xfrm>
                <a:off x="560" y="2114"/>
                <a:ext cx="1126" cy="1355"/>
              </a:xfrm>
              <a:custGeom>
                <a:avLst/>
                <a:gdLst>
                  <a:gd name="T0" fmla="*/ 207 w 476"/>
                  <a:gd name="T1" fmla="*/ 570 h 573"/>
                  <a:gd name="T2" fmla="*/ 48 w 476"/>
                  <a:gd name="T3" fmla="*/ 488 h 573"/>
                  <a:gd name="T4" fmla="*/ 10 w 476"/>
                  <a:gd name="T5" fmla="*/ 409 h 573"/>
                  <a:gd name="T6" fmla="*/ 13 w 476"/>
                  <a:gd name="T7" fmla="*/ 374 h 573"/>
                  <a:gd name="T8" fmla="*/ 47 w 476"/>
                  <a:gd name="T9" fmla="*/ 393 h 573"/>
                  <a:gd name="T10" fmla="*/ 35 w 476"/>
                  <a:gd name="T11" fmla="*/ 295 h 573"/>
                  <a:gd name="T12" fmla="*/ 75 w 476"/>
                  <a:gd name="T13" fmla="*/ 203 h 573"/>
                  <a:gd name="T14" fmla="*/ 83 w 476"/>
                  <a:gd name="T15" fmla="*/ 231 h 573"/>
                  <a:gd name="T16" fmla="*/ 110 w 476"/>
                  <a:gd name="T17" fmla="*/ 142 h 573"/>
                  <a:gd name="T18" fmla="*/ 179 w 476"/>
                  <a:gd name="T19" fmla="*/ 38 h 573"/>
                  <a:gd name="T20" fmla="*/ 312 w 476"/>
                  <a:gd name="T21" fmla="*/ 176 h 573"/>
                  <a:gd name="T22" fmla="*/ 324 w 476"/>
                  <a:gd name="T23" fmla="*/ 126 h 573"/>
                  <a:gd name="T24" fmla="*/ 380 w 476"/>
                  <a:gd name="T25" fmla="*/ 204 h 573"/>
                  <a:gd name="T26" fmla="*/ 392 w 476"/>
                  <a:gd name="T27" fmla="*/ 306 h 573"/>
                  <a:gd name="T28" fmla="*/ 406 w 476"/>
                  <a:gd name="T29" fmla="*/ 287 h 573"/>
                  <a:gd name="T30" fmla="*/ 412 w 476"/>
                  <a:gd name="T31" fmla="*/ 483 h 573"/>
                  <a:gd name="T32" fmla="*/ 220 w 476"/>
                  <a:gd name="T33" fmla="*/ 570 h 573"/>
                  <a:gd name="T34" fmla="*/ 207 w 476"/>
                  <a:gd name="T35" fmla="*/ 570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6" h="573">
                    <a:moveTo>
                      <a:pt x="207" y="570"/>
                    </a:moveTo>
                    <a:cubicBezTo>
                      <a:pt x="145" y="573"/>
                      <a:pt x="83" y="528"/>
                      <a:pt x="48" y="488"/>
                    </a:cubicBezTo>
                    <a:cubicBezTo>
                      <a:pt x="27" y="464"/>
                      <a:pt x="15" y="437"/>
                      <a:pt x="10" y="409"/>
                    </a:cubicBezTo>
                    <a:cubicBezTo>
                      <a:pt x="9" y="401"/>
                      <a:pt x="0" y="378"/>
                      <a:pt x="13" y="374"/>
                    </a:cubicBezTo>
                    <a:cubicBezTo>
                      <a:pt x="21" y="372"/>
                      <a:pt x="38" y="390"/>
                      <a:pt x="47" y="393"/>
                    </a:cubicBezTo>
                    <a:cubicBezTo>
                      <a:pt x="59" y="362"/>
                      <a:pt x="33" y="328"/>
                      <a:pt x="35" y="295"/>
                    </a:cubicBezTo>
                    <a:cubicBezTo>
                      <a:pt x="37" y="271"/>
                      <a:pt x="52" y="218"/>
                      <a:pt x="75" y="203"/>
                    </a:cubicBezTo>
                    <a:cubicBezTo>
                      <a:pt x="78" y="212"/>
                      <a:pt x="79" y="222"/>
                      <a:pt x="83" y="231"/>
                    </a:cubicBezTo>
                    <a:cubicBezTo>
                      <a:pt x="104" y="214"/>
                      <a:pt x="100" y="166"/>
                      <a:pt x="110" y="142"/>
                    </a:cubicBezTo>
                    <a:cubicBezTo>
                      <a:pt x="122" y="114"/>
                      <a:pt x="150" y="56"/>
                      <a:pt x="179" y="38"/>
                    </a:cubicBezTo>
                    <a:cubicBezTo>
                      <a:pt x="244" y="0"/>
                      <a:pt x="287" y="147"/>
                      <a:pt x="312" y="176"/>
                    </a:cubicBezTo>
                    <a:cubicBezTo>
                      <a:pt x="331" y="167"/>
                      <a:pt x="323" y="143"/>
                      <a:pt x="324" y="126"/>
                    </a:cubicBezTo>
                    <a:cubicBezTo>
                      <a:pt x="350" y="125"/>
                      <a:pt x="375" y="185"/>
                      <a:pt x="380" y="204"/>
                    </a:cubicBezTo>
                    <a:cubicBezTo>
                      <a:pt x="387" y="226"/>
                      <a:pt x="379" y="294"/>
                      <a:pt x="392" y="306"/>
                    </a:cubicBezTo>
                    <a:cubicBezTo>
                      <a:pt x="396" y="300"/>
                      <a:pt x="404" y="295"/>
                      <a:pt x="406" y="287"/>
                    </a:cubicBezTo>
                    <a:cubicBezTo>
                      <a:pt x="476" y="328"/>
                      <a:pt x="450" y="434"/>
                      <a:pt x="412" y="483"/>
                    </a:cubicBezTo>
                    <a:cubicBezTo>
                      <a:pt x="367" y="541"/>
                      <a:pt x="302" y="571"/>
                      <a:pt x="220" y="570"/>
                    </a:cubicBezTo>
                    <a:lnTo>
                      <a:pt x="207" y="570"/>
                    </a:lnTo>
                    <a:close/>
                  </a:path>
                </a:pathLst>
              </a:custGeom>
              <a:solidFill>
                <a:srgbClr val="A5C3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8" name="Freeform 137"/>
              <p:cNvSpPr>
                <a:spLocks/>
              </p:cNvSpPr>
              <p:nvPr/>
            </p:nvSpPr>
            <p:spPr bwMode="auto">
              <a:xfrm>
                <a:off x="856" y="3110"/>
                <a:ext cx="473" cy="877"/>
              </a:xfrm>
              <a:custGeom>
                <a:avLst/>
                <a:gdLst>
                  <a:gd name="T0" fmla="*/ 93 w 200"/>
                  <a:gd name="T1" fmla="*/ 164 h 371"/>
                  <a:gd name="T2" fmla="*/ 84 w 200"/>
                  <a:gd name="T3" fmla="*/ 272 h 371"/>
                  <a:gd name="T4" fmla="*/ 75 w 200"/>
                  <a:gd name="T5" fmla="*/ 368 h 371"/>
                  <a:gd name="T6" fmla="*/ 163 w 200"/>
                  <a:gd name="T7" fmla="*/ 363 h 371"/>
                  <a:gd name="T8" fmla="*/ 139 w 200"/>
                  <a:gd name="T9" fmla="*/ 213 h 371"/>
                  <a:gd name="T10" fmla="*/ 134 w 200"/>
                  <a:gd name="T11" fmla="*/ 175 h 371"/>
                  <a:gd name="T12" fmla="*/ 165 w 200"/>
                  <a:gd name="T13" fmla="*/ 149 h 371"/>
                  <a:gd name="T14" fmla="*/ 197 w 200"/>
                  <a:gd name="T15" fmla="*/ 87 h 371"/>
                  <a:gd name="T16" fmla="*/ 164 w 200"/>
                  <a:gd name="T17" fmla="*/ 112 h 371"/>
                  <a:gd name="T18" fmla="*/ 160 w 200"/>
                  <a:gd name="T19" fmla="*/ 78 h 371"/>
                  <a:gd name="T20" fmla="*/ 166 w 200"/>
                  <a:gd name="T21" fmla="*/ 0 h 371"/>
                  <a:gd name="T22" fmla="*/ 144 w 200"/>
                  <a:gd name="T23" fmla="*/ 58 h 371"/>
                  <a:gd name="T24" fmla="*/ 129 w 200"/>
                  <a:gd name="T25" fmla="*/ 36 h 371"/>
                  <a:gd name="T26" fmla="*/ 103 w 200"/>
                  <a:gd name="T27" fmla="*/ 118 h 371"/>
                  <a:gd name="T28" fmla="*/ 30 w 200"/>
                  <a:gd name="T29" fmla="*/ 36 h 371"/>
                  <a:gd name="T30" fmla="*/ 40 w 200"/>
                  <a:gd name="T31" fmla="*/ 60 h 371"/>
                  <a:gd name="T32" fmla="*/ 14 w 200"/>
                  <a:gd name="T33" fmla="*/ 58 h 371"/>
                  <a:gd name="T34" fmla="*/ 36 w 200"/>
                  <a:gd name="T35" fmla="*/ 73 h 371"/>
                  <a:gd name="T36" fmla="*/ 56 w 200"/>
                  <a:gd name="T37" fmla="*/ 96 h 371"/>
                  <a:gd name="T38" fmla="*/ 79 w 200"/>
                  <a:gd name="T39" fmla="*/ 146 h 371"/>
                  <a:gd name="T40" fmla="*/ 9 w 200"/>
                  <a:gd name="T41" fmla="*/ 120 h 371"/>
                  <a:gd name="T42" fmla="*/ 93 w 200"/>
                  <a:gd name="T43" fmla="*/ 164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0" h="371">
                    <a:moveTo>
                      <a:pt x="93" y="164"/>
                    </a:moveTo>
                    <a:cubicBezTo>
                      <a:pt x="106" y="195"/>
                      <a:pt x="88" y="241"/>
                      <a:pt x="84" y="272"/>
                    </a:cubicBezTo>
                    <a:cubicBezTo>
                      <a:pt x="80" y="304"/>
                      <a:pt x="73" y="336"/>
                      <a:pt x="75" y="368"/>
                    </a:cubicBezTo>
                    <a:cubicBezTo>
                      <a:pt x="103" y="371"/>
                      <a:pt x="135" y="364"/>
                      <a:pt x="163" y="363"/>
                    </a:cubicBezTo>
                    <a:cubicBezTo>
                      <a:pt x="142" y="315"/>
                      <a:pt x="144" y="264"/>
                      <a:pt x="139" y="213"/>
                    </a:cubicBezTo>
                    <a:cubicBezTo>
                      <a:pt x="138" y="202"/>
                      <a:pt x="131" y="187"/>
                      <a:pt x="134" y="175"/>
                    </a:cubicBezTo>
                    <a:cubicBezTo>
                      <a:pt x="139" y="162"/>
                      <a:pt x="154" y="159"/>
                      <a:pt x="165" y="149"/>
                    </a:cubicBezTo>
                    <a:cubicBezTo>
                      <a:pt x="179" y="135"/>
                      <a:pt x="200" y="106"/>
                      <a:pt x="197" y="87"/>
                    </a:cubicBezTo>
                    <a:cubicBezTo>
                      <a:pt x="183" y="90"/>
                      <a:pt x="175" y="110"/>
                      <a:pt x="164" y="112"/>
                    </a:cubicBezTo>
                    <a:cubicBezTo>
                      <a:pt x="142" y="115"/>
                      <a:pt x="157" y="89"/>
                      <a:pt x="160" y="78"/>
                    </a:cubicBezTo>
                    <a:cubicBezTo>
                      <a:pt x="165" y="60"/>
                      <a:pt x="187" y="15"/>
                      <a:pt x="166" y="0"/>
                    </a:cubicBezTo>
                    <a:cubicBezTo>
                      <a:pt x="150" y="12"/>
                      <a:pt x="150" y="41"/>
                      <a:pt x="144" y="58"/>
                    </a:cubicBezTo>
                    <a:cubicBezTo>
                      <a:pt x="139" y="51"/>
                      <a:pt x="139" y="42"/>
                      <a:pt x="129" y="36"/>
                    </a:cubicBezTo>
                    <a:cubicBezTo>
                      <a:pt x="121" y="43"/>
                      <a:pt x="151" y="137"/>
                      <a:pt x="103" y="118"/>
                    </a:cubicBezTo>
                    <a:cubicBezTo>
                      <a:pt x="72" y="107"/>
                      <a:pt x="73" y="30"/>
                      <a:pt x="30" y="36"/>
                    </a:cubicBezTo>
                    <a:cubicBezTo>
                      <a:pt x="30" y="47"/>
                      <a:pt x="42" y="48"/>
                      <a:pt x="40" y="60"/>
                    </a:cubicBezTo>
                    <a:cubicBezTo>
                      <a:pt x="32" y="57"/>
                      <a:pt x="22" y="60"/>
                      <a:pt x="14" y="58"/>
                    </a:cubicBezTo>
                    <a:cubicBezTo>
                      <a:pt x="15" y="72"/>
                      <a:pt x="26" y="67"/>
                      <a:pt x="36" y="73"/>
                    </a:cubicBezTo>
                    <a:cubicBezTo>
                      <a:pt x="44" y="79"/>
                      <a:pt x="50" y="87"/>
                      <a:pt x="56" y="96"/>
                    </a:cubicBezTo>
                    <a:cubicBezTo>
                      <a:pt x="65" y="110"/>
                      <a:pt x="81" y="130"/>
                      <a:pt x="79" y="146"/>
                    </a:cubicBezTo>
                    <a:cubicBezTo>
                      <a:pt x="55" y="150"/>
                      <a:pt x="34" y="121"/>
                      <a:pt x="9" y="120"/>
                    </a:cubicBezTo>
                    <a:cubicBezTo>
                      <a:pt x="0" y="153"/>
                      <a:pt x="70" y="158"/>
                      <a:pt x="93" y="164"/>
                    </a:cubicBezTo>
                    <a:close/>
                  </a:path>
                </a:pathLst>
              </a:custGeom>
              <a:solidFill>
                <a:srgbClr val="5C4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39" name="Freeform 138"/>
              <p:cNvSpPr>
                <a:spLocks/>
              </p:cNvSpPr>
              <p:nvPr/>
            </p:nvSpPr>
            <p:spPr bwMode="auto">
              <a:xfrm>
                <a:off x="2892" y="1388"/>
                <a:ext cx="1083" cy="1303"/>
              </a:xfrm>
              <a:custGeom>
                <a:avLst/>
                <a:gdLst>
                  <a:gd name="T0" fmla="*/ 199 w 458"/>
                  <a:gd name="T1" fmla="*/ 548 h 551"/>
                  <a:gd name="T2" fmla="*/ 46 w 458"/>
                  <a:gd name="T3" fmla="*/ 469 h 551"/>
                  <a:gd name="T4" fmla="*/ 10 w 458"/>
                  <a:gd name="T5" fmla="*/ 392 h 551"/>
                  <a:gd name="T6" fmla="*/ 13 w 458"/>
                  <a:gd name="T7" fmla="*/ 359 h 551"/>
                  <a:gd name="T8" fmla="*/ 45 w 458"/>
                  <a:gd name="T9" fmla="*/ 377 h 551"/>
                  <a:gd name="T10" fmla="*/ 33 w 458"/>
                  <a:gd name="T11" fmla="*/ 283 h 551"/>
                  <a:gd name="T12" fmla="*/ 72 w 458"/>
                  <a:gd name="T13" fmla="*/ 194 h 551"/>
                  <a:gd name="T14" fmla="*/ 79 w 458"/>
                  <a:gd name="T15" fmla="*/ 222 h 551"/>
                  <a:gd name="T16" fmla="*/ 106 w 458"/>
                  <a:gd name="T17" fmla="*/ 136 h 551"/>
                  <a:gd name="T18" fmla="*/ 172 w 458"/>
                  <a:gd name="T19" fmla="*/ 36 h 551"/>
                  <a:gd name="T20" fmla="*/ 299 w 458"/>
                  <a:gd name="T21" fmla="*/ 168 h 551"/>
                  <a:gd name="T22" fmla="*/ 311 w 458"/>
                  <a:gd name="T23" fmla="*/ 121 h 551"/>
                  <a:gd name="T24" fmla="*/ 366 w 458"/>
                  <a:gd name="T25" fmla="*/ 196 h 551"/>
                  <a:gd name="T26" fmla="*/ 377 w 458"/>
                  <a:gd name="T27" fmla="*/ 294 h 551"/>
                  <a:gd name="T28" fmla="*/ 390 w 458"/>
                  <a:gd name="T29" fmla="*/ 276 h 551"/>
                  <a:gd name="T30" fmla="*/ 396 w 458"/>
                  <a:gd name="T31" fmla="*/ 464 h 551"/>
                  <a:gd name="T32" fmla="*/ 211 w 458"/>
                  <a:gd name="T33" fmla="*/ 548 h 551"/>
                  <a:gd name="T34" fmla="*/ 199 w 458"/>
                  <a:gd name="T35" fmla="*/ 548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8" h="551">
                    <a:moveTo>
                      <a:pt x="199" y="548"/>
                    </a:moveTo>
                    <a:cubicBezTo>
                      <a:pt x="139" y="551"/>
                      <a:pt x="80" y="507"/>
                      <a:pt x="46" y="469"/>
                    </a:cubicBezTo>
                    <a:cubicBezTo>
                      <a:pt x="26" y="445"/>
                      <a:pt x="14" y="420"/>
                      <a:pt x="10" y="392"/>
                    </a:cubicBezTo>
                    <a:cubicBezTo>
                      <a:pt x="8" y="385"/>
                      <a:pt x="0" y="363"/>
                      <a:pt x="13" y="359"/>
                    </a:cubicBezTo>
                    <a:cubicBezTo>
                      <a:pt x="20" y="357"/>
                      <a:pt x="36" y="375"/>
                      <a:pt x="45" y="377"/>
                    </a:cubicBezTo>
                    <a:cubicBezTo>
                      <a:pt x="56" y="347"/>
                      <a:pt x="31" y="314"/>
                      <a:pt x="33" y="283"/>
                    </a:cubicBezTo>
                    <a:cubicBezTo>
                      <a:pt x="35" y="260"/>
                      <a:pt x="50" y="209"/>
                      <a:pt x="72" y="194"/>
                    </a:cubicBezTo>
                    <a:cubicBezTo>
                      <a:pt x="75" y="203"/>
                      <a:pt x="75" y="213"/>
                      <a:pt x="79" y="222"/>
                    </a:cubicBezTo>
                    <a:cubicBezTo>
                      <a:pt x="100" y="205"/>
                      <a:pt x="96" y="159"/>
                      <a:pt x="106" y="136"/>
                    </a:cubicBezTo>
                    <a:cubicBezTo>
                      <a:pt x="118" y="109"/>
                      <a:pt x="144" y="53"/>
                      <a:pt x="172" y="36"/>
                    </a:cubicBezTo>
                    <a:cubicBezTo>
                      <a:pt x="235" y="0"/>
                      <a:pt x="276" y="141"/>
                      <a:pt x="299" y="168"/>
                    </a:cubicBezTo>
                    <a:cubicBezTo>
                      <a:pt x="318" y="160"/>
                      <a:pt x="310" y="136"/>
                      <a:pt x="311" y="121"/>
                    </a:cubicBezTo>
                    <a:cubicBezTo>
                      <a:pt x="337" y="120"/>
                      <a:pt x="360" y="177"/>
                      <a:pt x="366" y="196"/>
                    </a:cubicBezTo>
                    <a:cubicBezTo>
                      <a:pt x="372" y="217"/>
                      <a:pt x="364" y="282"/>
                      <a:pt x="377" y="294"/>
                    </a:cubicBezTo>
                    <a:cubicBezTo>
                      <a:pt x="380" y="288"/>
                      <a:pt x="388" y="283"/>
                      <a:pt x="390" y="276"/>
                    </a:cubicBezTo>
                    <a:cubicBezTo>
                      <a:pt x="458" y="315"/>
                      <a:pt x="432" y="417"/>
                      <a:pt x="396" y="464"/>
                    </a:cubicBezTo>
                    <a:cubicBezTo>
                      <a:pt x="353" y="520"/>
                      <a:pt x="290" y="548"/>
                      <a:pt x="211" y="548"/>
                    </a:cubicBezTo>
                    <a:lnTo>
                      <a:pt x="199" y="548"/>
                    </a:lnTo>
                    <a:close/>
                  </a:path>
                </a:pathLst>
              </a:custGeom>
              <a:solidFill>
                <a:srgbClr val="A5C3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0" name="Freeform 139"/>
              <p:cNvSpPr>
                <a:spLocks/>
              </p:cNvSpPr>
              <p:nvPr/>
            </p:nvSpPr>
            <p:spPr bwMode="auto">
              <a:xfrm>
                <a:off x="3176" y="2346"/>
                <a:ext cx="456" cy="842"/>
              </a:xfrm>
              <a:custGeom>
                <a:avLst/>
                <a:gdLst>
                  <a:gd name="T0" fmla="*/ 89 w 193"/>
                  <a:gd name="T1" fmla="*/ 157 h 356"/>
                  <a:gd name="T2" fmla="*/ 81 w 193"/>
                  <a:gd name="T3" fmla="*/ 261 h 356"/>
                  <a:gd name="T4" fmla="*/ 72 w 193"/>
                  <a:gd name="T5" fmla="*/ 353 h 356"/>
                  <a:gd name="T6" fmla="*/ 157 w 193"/>
                  <a:gd name="T7" fmla="*/ 349 h 356"/>
                  <a:gd name="T8" fmla="*/ 134 w 193"/>
                  <a:gd name="T9" fmla="*/ 204 h 356"/>
                  <a:gd name="T10" fmla="*/ 129 w 193"/>
                  <a:gd name="T11" fmla="*/ 168 h 356"/>
                  <a:gd name="T12" fmla="*/ 159 w 193"/>
                  <a:gd name="T13" fmla="*/ 142 h 356"/>
                  <a:gd name="T14" fmla="*/ 189 w 193"/>
                  <a:gd name="T15" fmla="*/ 83 h 356"/>
                  <a:gd name="T16" fmla="*/ 158 w 193"/>
                  <a:gd name="T17" fmla="*/ 107 h 356"/>
                  <a:gd name="T18" fmla="*/ 154 w 193"/>
                  <a:gd name="T19" fmla="*/ 74 h 356"/>
                  <a:gd name="T20" fmla="*/ 160 w 193"/>
                  <a:gd name="T21" fmla="*/ 0 h 356"/>
                  <a:gd name="T22" fmla="*/ 139 w 193"/>
                  <a:gd name="T23" fmla="*/ 55 h 356"/>
                  <a:gd name="T24" fmla="*/ 124 w 193"/>
                  <a:gd name="T25" fmla="*/ 34 h 356"/>
                  <a:gd name="T26" fmla="*/ 99 w 193"/>
                  <a:gd name="T27" fmla="*/ 113 h 356"/>
                  <a:gd name="T28" fmla="*/ 29 w 193"/>
                  <a:gd name="T29" fmla="*/ 34 h 356"/>
                  <a:gd name="T30" fmla="*/ 38 w 193"/>
                  <a:gd name="T31" fmla="*/ 57 h 356"/>
                  <a:gd name="T32" fmla="*/ 14 w 193"/>
                  <a:gd name="T33" fmla="*/ 55 h 356"/>
                  <a:gd name="T34" fmla="*/ 34 w 193"/>
                  <a:gd name="T35" fmla="*/ 69 h 356"/>
                  <a:gd name="T36" fmla="*/ 54 w 193"/>
                  <a:gd name="T37" fmla="*/ 91 h 356"/>
                  <a:gd name="T38" fmla="*/ 76 w 193"/>
                  <a:gd name="T39" fmla="*/ 140 h 356"/>
                  <a:gd name="T40" fmla="*/ 9 w 193"/>
                  <a:gd name="T41" fmla="*/ 115 h 356"/>
                  <a:gd name="T42" fmla="*/ 89 w 193"/>
                  <a:gd name="T43" fmla="*/ 157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3" h="356">
                    <a:moveTo>
                      <a:pt x="89" y="157"/>
                    </a:moveTo>
                    <a:cubicBezTo>
                      <a:pt x="102" y="186"/>
                      <a:pt x="85" y="231"/>
                      <a:pt x="81" y="261"/>
                    </a:cubicBezTo>
                    <a:cubicBezTo>
                      <a:pt x="77" y="292"/>
                      <a:pt x="70" y="322"/>
                      <a:pt x="72" y="353"/>
                    </a:cubicBezTo>
                    <a:cubicBezTo>
                      <a:pt x="99" y="356"/>
                      <a:pt x="129" y="349"/>
                      <a:pt x="157" y="349"/>
                    </a:cubicBezTo>
                    <a:cubicBezTo>
                      <a:pt x="136" y="302"/>
                      <a:pt x="139" y="253"/>
                      <a:pt x="134" y="204"/>
                    </a:cubicBezTo>
                    <a:cubicBezTo>
                      <a:pt x="133" y="194"/>
                      <a:pt x="126" y="179"/>
                      <a:pt x="129" y="168"/>
                    </a:cubicBezTo>
                    <a:cubicBezTo>
                      <a:pt x="134" y="155"/>
                      <a:pt x="149" y="152"/>
                      <a:pt x="159" y="142"/>
                    </a:cubicBezTo>
                    <a:cubicBezTo>
                      <a:pt x="173" y="129"/>
                      <a:pt x="193" y="101"/>
                      <a:pt x="189" y="83"/>
                    </a:cubicBezTo>
                    <a:cubicBezTo>
                      <a:pt x="176" y="86"/>
                      <a:pt x="169" y="105"/>
                      <a:pt x="158" y="107"/>
                    </a:cubicBezTo>
                    <a:cubicBezTo>
                      <a:pt x="137" y="110"/>
                      <a:pt x="151" y="85"/>
                      <a:pt x="154" y="74"/>
                    </a:cubicBezTo>
                    <a:cubicBezTo>
                      <a:pt x="159" y="57"/>
                      <a:pt x="180" y="13"/>
                      <a:pt x="160" y="0"/>
                    </a:cubicBezTo>
                    <a:cubicBezTo>
                      <a:pt x="145" y="11"/>
                      <a:pt x="144" y="39"/>
                      <a:pt x="139" y="55"/>
                    </a:cubicBezTo>
                    <a:cubicBezTo>
                      <a:pt x="134" y="49"/>
                      <a:pt x="134" y="39"/>
                      <a:pt x="124" y="34"/>
                    </a:cubicBezTo>
                    <a:cubicBezTo>
                      <a:pt x="116" y="40"/>
                      <a:pt x="145" y="131"/>
                      <a:pt x="99" y="113"/>
                    </a:cubicBezTo>
                    <a:cubicBezTo>
                      <a:pt x="70" y="102"/>
                      <a:pt x="70" y="28"/>
                      <a:pt x="29" y="34"/>
                    </a:cubicBezTo>
                    <a:cubicBezTo>
                      <a:pt x="29" y="44"/>
                      <a:pt x="40" y="45"/>
                      <a:pt x="38" y="57"/>
                    </a:cubicBezTo>
                    <a:cubicBezTo>
                      <a:pt x="31" y="54"/>
                      <a:pt x="21" y="57"/>
                      <a:pt x="14" y="55"/>
                    </a:cubicBezTo>
                    <a:cubicBezTo>
                      <a:pt x="14" y="68"/>
                      <a:pt x="25" y="63"/>
                      <a:pt x="34" y="69"/>
                    </a:cubicBezTo>
                    <a:cubicBezTo>
                      <a:pt x="43" y="76"/>
                      <a:pt x="48" y="83"/>
                      <a:pt x="54" y="91"/>
                    </a:cubicBezTo>
                    <a:cubicBezTo>
                      <a:pt x="63" y="105"/>
                      <a:pt x="78" y="124"/>
                      <a:pt x="76" y="140"/>
                    </a:cubicBezTo>
                    <a:cubicBezTo>
                      <a:pt x="53" y="143"/>
                      <a:pt x="33" y="116"/>
                      <a:pt x="9" y="115"/>
                    </a:cubicBezTo>
                    <a:cubicBezTo>
                      <a:pt x="0" y="146"/>
                      <a:pt x="68" y="151"/>
                      <a:pt x="89" y="157"/>
                    </a:cubicBezTo>
                    <a:close/>
                  </a:path>
                </a:pathLst>
              </a:custGeom>
              <a:solidFill>
                <a:srgbClr val="5C4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1" name="Freeform 140"/>
              <p:cNvSpPr>
                <a:spLocks noEditPoints="1"/>
              </p:cNvSpPr>
              <p:nvPr/>
            </p:nvSpPr>
            <p:spPr bwMode="auto">
              <a:xfrm>
                <a:off x="5909" y="1061"/>
                <a:ext cx="1168" cy="797"/>
              </a:xfrm>
              <a:custGeom>
                <a:avLst/>
                <a:gdLst>
                  <a:gd name="T0" fmla="*/ 0 w 494"/>
                  <a:gd name="T1" fmla="*/ 175 h 337"/>
                  <a:gd name="T2" fmla="*/ 65 w 494"/>
                  <a:gd name="T3" fmla="*/ 241 h 337"/>
                  <a:gd name="T4" fmla="*/ 86 w 494"/>
                  <a:gd name="T5" fmla="*/ 237 h 337"/>
                  <a:gd name="T6" fmla="*/ 86 w 494"/>
                  <a:gd name="T7" fmla="*/ 241 h 337"/>
                  <a:gd name="T8" fmla="*/ 161 w 494"/>
                  <a:gd name="T9" fmla="*/ 316 h 337"/>
                  <a:gd name="T10" fmla="*/ 221 w 494"/>
                  <a:gd name="T11" fmla="*/ 287 h 337"/>
                  <a:gd name="T12" fmla="*/ 306 w 494"/>
                  <a:gd name="T13" fmla="*/ 337 h 337"/>
                  <a:gd name="T14" fmla="*/ 393 w 494"/>
                  <a:gd name="T15" fmla="*/ 281 h 337"/>
                  <a:gd name="T16" fmla="*/ 429 w 494"/>
                  <a:gd name="T17" fmla="*/ 291 h 337"/>
                  <a:gd name="T18" fmla="*/ 494 w 494"/>
                  <a:gd name="T19" fmla="*/ 226 h 337"/>
                  <a:gd name="T20" fmla="*/ 444 w 494"/>
                  <a:gd name="T21" fmla="*/ 163 h 337"/>
                  <a:gd name="T22" fmla="*/ 447 w 494"/>
                  <a:gd name="T23" fmla="*/ 142 h 337"/>
                  <a:gd name="T24" fmla="*/ 382 w 494"/>
                  <a:gd name="T25" fmla="*/ 77 h 337"/>
                  <a:gd name="T26" fmla="*/ 320 w 494"/>
                  <a:gd name="T27" fmla="*/ 122 h 337"/>
                  <a:gd name="T28" fmla="*/ 258 w 494"/>
                  <a:gd name="T29" fmla="*/ 77 h 337"/>
                  <a:gd name="T30" fmla="*/ 246 w 494"/>
                  <a:gd name="T31" fmla="*/ 78 h 337"/>
                  <a:gd name="T32" fmla="*/ 152 w 494"/>
                  <a:gd name="T33" fmla="*/ 0 h 337"/>
                  <a:gd name="T34" fmla="*/ 56 w 494"/>
                  <a:gd name="T35" fmla="*/ 96 h 337"/>
                  <a:gd name="T36" fmla="*/ 57 w 494"/>
                  <a:gd name="T37" fmla="*/ 111 h 337"/>
                  <a:gd name="T38" fmla="*/ 0 w 494"/>
                  <a:gd name="T39" fmla="*/ 175 h 337"/>
                  <a:gd name="T40" fmla="*/ 203 w 494"/>
                  <a:gd name="T41" fmla="*/ 178 h 337"/>
                  <a:gd name="T42" fmla="*/ 202 w 494"/>
                  <a:gd name="T43" fmla="*/ 178 h 337"/>
                  <a:gd name="T44" fmla="*/ 203 w 494"/>
                  <a:gd name="T45" fmla="*/ 178 h 337"/>
                  <a:gd name="T46" fmla="*/ 203 w 494"/>
                  <a:gd name="T47" fmla="*/ 178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4" h="337">
                    <a:moveTo>
                      <a:pt x="0" y="175"/>
                    </a:moveTo>
                    <a:cubicBezTo>
                      <a:pt x="0" y="211"/>
                      <a:pt x="29" y="241"/>
                      <a:pt x="65" y="241"/>
                    </a:cubicBezTo>
                    <a:cubicBezTo>
                      <a:pt x="73" y="241"/>
                      <a:pt x="80" y="239"/>
                      <a:pt x="86" y="237"/>
                    </a:cubicBezTo>
                    <a:cubicBezTo>
                      <a:pt x="86" y="238"/>
                      <a:pt x="86" y="240"/>
                      <a:pt x="86" y="241"/>
                    </a:cubicBezTo>
                    <a:cubicBezTo>
                      <a:pt x="86" y="282"/>
                      <a:pt x="120" y="316"/>
                      <a:pt x="161" y="316"/>
                    </a:cubicBezTo>
                    <a:cubicBezTo>
                      <a:pt x="186" y="316"/>
                      <a:pt x="207" y="304"/>
                      <a:pt x="221" y="287"/>
                    </a:cubicBezTo>
                    <a:cubicBezTo>
                      <a:pt x="237" y="317"/>
                      <a:pt x="269" y="337"/>
                      <a:pt x="306" y="337"/>
                    </a:cubicBezTo>
                    <a:cubicBezTo>
                      <a:pt x="344" y="337"/>
                      <a:pt x="378" y="314"/>
                      <a:pt x="393" y="281"/>
                    </a:cubicBezTo>
                    <a:cubicBezTo>
                      <a:pt x="403" y="288"/>
                      <a:pt x="416" y="291"/>
                      <a:pt x="429" y="291"/>
                    </a:cubicBezTo>
                    <a:cubicBezTo>
                      <a:pt x="465" y="291"/>
                      <a:pt x="494" y="262"/>
                      <a:pt x="494" y="226"/>
                    </a:cubicBezTo>
                    <a:cubicBezTo>
                      <a:pt x="494" y="195"/>
                      <a:pt x="473" y="169"/>
                      <a:pt x="444" y="163"/>
                    </a:cubicBezTo>
                    <a:cubicBezTo>
                      <a:pt x="446" y="156"/>
                      <a:pt x="447" y="150"/>
                      <a:pt x="447" y="142"/>
                    </a:cubicBezTo>
                    <a:cubicBezTo>
                      <a:pt x="447" y="106"/>
                      <a:pt x="418" y="77"/>
                      <a:pt x="382" y="77"/>
                    </a:cubicBezTo>
                    <a:cubicBezTo>
                      <a:pt x="353" y="77"/>
                      <a:pt x="328" y="96"/>
                      <a:pt x="320" y="122"/>
                    </a:cubicBezTo>
                    <a:cubicBezTo>
                      <a:pt x="311" y="96"/>
                      <a:pt x="287" y="77"/>
                      <a:pt x="258" y="77"/>
                    </a:cubicBezTo>
                    <a:cubicBezTo>
                      <a:pt x="254" y="77"/>
                      <a:pt x="250" y="78"/>
                      <a:pt x="246" y="78"/>
                    </a:cubicBezTo>
                    <a:cubicBezTo>
                      <a:pt x="238" y="33"/>
                      <a:pt x="199" y="0"/>
                      <a:pt x="152" y="0"/>
                    </a:cubicBezTo>
                    <a:cubicBezTo>
                      <a:pt x="99" y="0"/>
                      <a:pt x="56" y="43"/>
                      <a:pt x="56" y="96"/>
                    </a:cubicBezTo>
                    <a:cubicBezTo>
                      <a:pt x="56" y="101"/>
                      <a:pt x="56" y="106"/>
                      <a:pt x="57" y="111"/>
                    </a:cubicBezTo>
                    <a:cubicBezTo>
                      <a:pt x="25" y="115"/>
                      <a:pt x="0" y="142"/>
                      <a:pt x="0" y="175"/>
                    </a:cubicBezTo>
                    <a:close/>
                    <a:moveTo>
                      <a:pt x="203" y="178"/>
                    </a:moveTo>
                    <a:cubicBezTo>
                      <a:pt x="203" y="178"/>
                      <a:pt x="202" y="178"/>
                      <a:pt x="202" y="178"/>
                    </a:cubicBezTo>
                    <a:cubicBezTo>
                      <a:pt x="202" y="178"/>
                      <a:pt x="202" y="178"/>
                      <a:pt x="203" y="178"/>
                    </a:cubicBezTo>
                    <a:cubicBezTo>
                      <a:pt x="203" y="178"/>
                      <a:pt x="203" y="178"/>
                      <a:pt x="203" y="178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2" name="Freeform 141"/>
              <p:cNvSpPr>
                <a:spLocks/>
              </p:cNvSpPr>
              <p:nvPr/>
            </p:nvSpPr>
            <p:spPr bwMode="auto">
              <a:xfrm>
                <a:off x="3731" y="4061"/>
                <a:ext cx="3188" cy="1007"/>
              </a:xfrm>
              <a:custGeom>
                <a:avLst/>
                <a:gdLst>
                  <a:gd name="T0" fmla="*/ 3188 w 3188"/>
                  <a:gd name="T1" fmla="*/ 0 h 1007"/>
                  <a:gd name="T2" fmla="*/ 0 w 3188"/>
                  <a:gd name="T3" fmla="*/ 461 h 1007"/>
                  <a:gd name="T4" fmla="*/ 2031 w 3188"/>
                  <a:gd name="T5" fmla="*/ 1007 h 1007"/>
                  <a:gd name="T6" fmla="*/ 3188 w 3188"/>
                  <a:gd name="T7" fmla="*/ 0 h 1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88" h="1007">
                    <a:moveTo>
                      <a:pt x="3188" y="0"/>
                    </a:moveTo>
                    <a:lnTo>
                      <a:pt x="0" y="461"/>
                    </a:lnTo>
                    <a:lnTo>
                      <a:pt x="2031" y="1007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chemeClr val="tx1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3" name="Freeform 142"/>
              <p:cNvSpPr>
                <a:spLocks/>
              </p:cNvSpPr>
              <p:nvPr/>
            </p:nvSpPr>
            <p:spPr bwMode="auto">
              <a:xfrm>
                <a:off x="655" y="3900"/>
                <a:ext cx="6448" cy="1026"/>
              </a:xfrm>
              <a:custGeom>
                <a:avLst/>
                <a:gdLst>
                  <a:gd name="T0" fmla="*/ 6448 w 6448"/>
                  <a:gd name="T1" fmla="*/ 0 h 1026"/>
                  <a:gd name="T2" fmla="*/ 0 w 6448"/>
                  <a:gd name="T3" fmla="*/ 0 h 1026"/>
                  <a:gd name="T4" fmla="*/ 941 w 6448"/>
                  <a:gd name="T5" fmla="*/ 1026 h 1026"/>
                  <a:gd name="T6" fmla="*/ 3001 w 6448"/>
                  <a:gd name="T7" fmla="*/ 601 h 1026"/>
                  <a:gd name="T8" fmla="*/ 3083 w 6448"/>
                  <a:gd name="T9" fmla="*/ 624 h 1026"/>
                  <a:gd name="T10" fmla="*/ 6264 w 6448"/>
                  <a:gd name="T11" fmla="*/ 161 h 1026"/>
                  <a:gd name="T12" fmla="*/ 6448 w 6448"/>
                  <a:gd name="T13" fmla="*/ 0 h 10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8" h="1026">
                    <a:moveTo>
                      <a:pt x="6448" y="0"/>
                    </a:moveTo>
                    <a:lnTo>
                      <a:pt x="0" y="0"/>
                    </a:lnTo>
                    <a:lnTo>
                      <a:pt x="941" y="1026"/>
                    </a:lnTo>
                    <a:lnTo>
                      <a:pt x="3001" y="601"/>
                    </a:lnTo>
                    <a:lnTo>
                      <a:pt x="3083" y="624"/>
                    </a:lnTo>
                    <a:lnTo>
                      <a:pt x="6264" y="161"/>
                    </a:lnTo>
                    <a:lnTo>
                      <a:pt x="6448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4" name="Rectangle 143"/>
              <p:cNvSpPr>
                <a:spLocks noChangeArrowheads="1"/>
              </p:cNvSpPr>
              <p:nvPr/>
            </p:nvSpPr>
            <p:spPr bwMode="auto">
              <a:xfrm>
                <a:off x="5989" y="2140"/>
                <a:ext cx="149" cy="381"/>
              </a:xfrm>
              <a:prstGeom prst="rect">
                <a:avLst/>
              </a:pr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5" name="Freeform 144"/>
              <p:cNvSpPr>
                <a:spLocks/>
              </p:cNvSpPr>
              <p:nvPr/>
            </p:nvSpPr>
            <p:spPr bwMode="auto">
              <a:xfrm>
                <a:off x="5190" y="2140"/>
                <a:ext cx="1085" cy="1772"/>
              </a:xfrm>
              <a:custGeom>
                <a:avLst/>
                <a:gdLst>
                  <a:gd name="T0" fmla="*/ 1085 w 1085"/>
                  <a:gd name="T1" fmla="*/ 1772 h 1772"/>
                  <a:gd name="T2" fmla="*/ 0 w 1085"/>
                  <a:gd name="T3" fmla="*/ 1772 h 1772"/>
                  <a:gd name="T4" fmla="*/ 0 w 1085"/>
                  <a:gd name="T5" fmla="*/ 747 h 1772"/>
                  <a:gd name="T6" fmla="*/ 537 w 1085"/>
                  <a:gd name="T7" fmla="*/ 0 h 1772"/>
                  <a:gd name="T8" fmla="*/ 1085 w 1085"/>
                  <a:gd name="T9" fmla="*/ 747 h 1772"/>
                  <a:gd name="T10" fmla="*/ 1085 w 1085"/>
                  <a:gd name="T11" fmla="*/ 1772 h 1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85" h="1772">
                    <a:moveTo>
                      <a:pt x="1085" y="1772"/>
                    </a:moveTo>
                    <a:lnTo>
                      <a:pt x="0" y="1772"/>
                    </a:lnTo>
                    <a:lnTo>
                      <a:pt x="0" y="747"/>
                    </a:lnTo>
                    <a:lnTo>
                      <a:pt x="537" y="0"/>
                    </a:lnTo>
                    <a:lnTo>
                      <a:pt x="1085" y="747"/>
                    </a:lnTo>
                    <a:lnTo>
                      <a:pt x="1085" y="1772"/>
                    </a:lnTo>
                    <a:close/>
                  </a:path>
                </a:pathLst>
              </a:custGeom>
              <a:solidFill>
                <a:srgbClr val="FDB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6" name="Freeform 145"/>
              <p:cNvSpPr>
                <a:spLocks/>
              </p:cNvSpPr>
              <p:nvPr/>
            </p:nvSpPr>
            <p:spPr bwMode="auto">
              <a:xfrm>
                <a:off x="4923" y="1967"/>
                <a:ext cx="1622" cy="1050"/>
              </a:xfrm>
              <a:custGeom>
                <a:avLst/>
                <a:gdLst>
                  <a:gd name="T0" fmla="*/ 196 w 1622"/>
                  <a:gd name="T1" fmla="*/ 1048 h 1050"/>
                  <a:gd name="T2" fmla="*/ 0 w 1622"/>
                  <a:gd name="T3" fmla="*/ 1048 h 1050"/>
                  <a:gd name="T4" fmla="*/ 811 w 1622"/>
                  <a:gd name="T5" fmla="*/ 0 h 1050"/>
                  <a:gd name="T6" fmla="*/ 1622 w 1622"/>
                  <a:gd name="T7" fmla="*/ 1050 h 1050"/>
                  <a:gd name="T8" fmla="*/ 1423 w 1622"/>
                  <a:gd name="T9" fmla="*/ 1050 h 1050"/>
                  <a:gd name="T10" fmla="*/ 809 w 1622"/>
                  <a:gd name="T11" fmla="*/ 239 h 1050"/>
                  <a:gd name="T12" fmla="*/ 196 w 1622"/>
                  <a:gd name="T13" fmla="*/ 1048 h 10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22" h="1050">
                    <a:moveTo>
                      <a:pt x="196" y="1048"/>
                    </a:moveTo>
                    <a:lnTo>
                      <a:pt x="0" y="1048"/>
                    </a:lnTo>
                    <a:lnTo>
                      <a:pt x="811" y="0"/>
                    </a:lnTo>
                    <a:lnTo>
                      <a:pt x="1622" y="1050"/>
                    </a:lnTo>
                    <a:lnTo>
                      <a:pt x="1423" y="1050"/>
                    </a:lnTo>
                    <a:lnTo>
                      <a:pt x="809" y="239"/>
                    </a:lnTo>
                    <a:lnTo>
                      <a:pt x="196" y="1048"/>
                    </a:lnTo>
                    <a:close/>
                  </a:path>
                </a:pathLst>
              </a:custGeom>
              <a:solidFill>
                <a:srgbClr val="0F3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7" name="Rectangle 146"/>
              <p:cNvSpPr>
                <a:spLocks noChangeArrowheads="1"/>
              </p:cNvSpPr>
              <p:nvPr/>
            </p:nvSpPr>
            <p:spPr bwMode="auto">
              <a:xfrm>
                <a:off x="5334" y="2954"/>
                <a:ext cx="154" cy="267"/>
              </a:xfrm>
              <a:prstGeom prst="rect">
                <a:avLst/>
              </a:prstGeom>
              <a:solidFill>
                <a:srgbClr val="906E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8" name="Rectangle 147"/>
              <p:cNvSpPr>
                <a:spLocks noChangeArrowheads="1"/>
              </p:cNvSpPr>
              <p:nvPr/>
            </p:nvSpPr>
            <p:spPr bwMode="auto">
              <a:xfrm>
                <a:off x="5552" y="2954"/>
                <a:ext cx="156" cy="267"/>
              </a:xfrm>
              <a:prstGeom prst="rect">
                <a:avLst/>
              </a:prstGeom>
              <a:solidFill>
                <a:srgbClr val="906E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49" name="Rectangle 148"/>
              <p:cNvSpPr>
                <a:spLocks noChangeArrowheads="1"/>
              </p:cNvSpPr>
              <p:nvPr/>
            </p:nvSpPr>
            <p:spPr bwMode="auto">
              <a:xfrm>
                <a:off x="5772" y="2954"/>
                <a:ext cx="156" cy="267"/>
              </a:xfrm>
              <a:prstGeom prst="rect">
                <a:avLst/>
              </a:prstGeom>
              <a:solidFill>
                <a:srgbClr val="906E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0" name="Rectangle 149"/>
              <p:cNvSpPr>
                <a:spLocks noChangeArrowheads="1"/>
              </p:cNvSpPr>
              <p:nvPr/>
            </p:nvSpPr>
            <p:spPr bwMode="auto">
              <a:xfrm>
                <a:off x="5992" y="2954"/>
                <a:ext cx="156" cy="267"/>
              </a:xfrm>
              <a:prstGeom prst="rect">
                <a:avLst/>
              </a:prstGeom>
              <a:solidFill>
                <a:srgbClr val="906E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1" name="Rectangle 150"/>
              <p:cNvSpPr>
                <a:spLocks noChangeArrowheads="1"/>
              </p:cNvSpPr>
              <p:nvPr/>
            </p:nvSpPr>
            <p:spPr bwMode="auto">
              <a:xfrm>
                <a:off x="5765" y="3420"/>
                <a:ext cx="156" cy="269"/>
              </a:xfrm>
              <a:prstGeom prst="rect">
                <a:avLst/>
              </a:prstGeom>
              <a:solidFill>
                <a:srgbClr val="906E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2" name="Rectangle 151"/>
              <p:cNvSpPr>
                <a:spLocks noChangeArrowheads="1"/>
              </p:cNvSpPr>
              <p:nvPr/>
            </p:nvSpPr>
            <p:spPr bwMode="auto">
              <a:xfrm>
                <a:off x="5985" y="3420"/>
                <a:ext cx="156" cy="269"/>
              </a:xfrm>
              <a:prstGeom prst="rect">
                <a:avLst/>
              </a:prstGeom>
              <a:solidFill>
                <a:srgbClr val="906E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3" name="Oval 152"/>
              <p:cNvSpPr>
                <a:spLocks noChangeArrowheads="1"/>
              </p:cNvSpPr>
              <p:nvPr/>
            </p:nvSpPr>
            <p:spPr bwMode="auto">
              <a:xfrm>
                <a:off x="5637" y="2511"/>
                <a:ext cx="173" cy="173"/>
              </a:xfrm>
              <a:prstGeom prst="ellipse">
                <a:avLst/>
              </a:prstGeom>
              <a:solidFill>
                <a:srgbClr val="906E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4" name="Rectangle 153"/>
              <p:cNvSpPr>
                <a:spLocks noChangeArrowheads="1"/>
              </p:cNvSpPr>
              <p:nvPr/>
            </p:nvSpPr>
            <p:spPr bwMode="auto">
              <a:xfrm>
                <a:off x="5190" y="3793"/>
                <a:ext cx="1085" cy="119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5" name="Freeform 154"/>
              <p:cNvSpPr>
                <a:spLocks/>
              </p:cNvSpPr>
              <p:nvPr/>
            </p:nvSpPr>
            <p:spPr bwMode="auto">
              <a:xfrm>
                <a:off x="5344" y="3420"/>
                <a:ext cx="300" cy="489"/>
              </a:xfrm>
              <a:custGeom>
                <a:avLst/>
                <a:gdLst>
                  <a:gd name="T0" fmla="*/ 127 w 127"/>
                  <a:gd name="T1" fmla="*/ 64 h 207"/>
                  <a:gd name="T2" fmla="*/ 64 w 127"/>
                  <a:gd name="T3" fmla="*/ 0 h 207"/>
                  <a:gd name="T4" fmla="*/ 0 w 127"/>
                  <a:gd name="T5" fmla="*/ 64 h 207"/>
                  <a:gd name="T6" fmla="*/ 0 w 127"/>
                  <a:gd name="T7" fmla="*/ 207 h 207"/>
                  <a:gd name="T8" fmla="*/ 127 w 127"/>
                  <a:gd name="T9" fmla="*/ 207 h 207"/>
                  <a:gd name="T10" fmla="*/ 127 w 127"/>
                  <a:gd name="T11" fmla="*/ 64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7" h="207">
                    <a:moveTo>
                      <a:pt x="127" y="64"/>
                    </a:moveTo>
                    <a:cubicBezTo>
                      <a:pt x="127" y="29"/>
                      <a:pt x="99" y="0"/>
                      <a:pt x="64" y="0"/>
                    </a:cubicBezTo>
                    <a:cubicBezTo>
                      <a:pt x="28" y="0"/>
                      <a:pt x="0" y="29"/>
                      <a:pt x="0" y="64"/>
                    </a:cubicBezTo>
                    <a:cubicBezTo>
                      <a:pt x="0" y="207"/>
                      <a:pt x="0" y="207"/>
                      <a:pt x="0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lnTo>
                      <a:pt x="127" y="64"/>
                    </a:lnTo>
                    <a:close/>
                  </a:path>
                </a:pathLst>
              </a:custGeom>
              <a:solidFill>
                <a:srgbClr val="0F3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6" name="Freeform 155"/>
              <p:cNvSpPr>
                <a:spLocks/>
              </p:cNvSpPr>
              <p:nvPr/>
            </p:nvSpPr>
            <p:spPr bwMode="auto">
              <a:xfrm>
                <a:off x="5190" y="3306"/>
                <a:ext cx="64" cy="69"/>
              </a:xfrm>
              <a:custGeom>
                <a:avLst/>
                <a:gdLst>
                  <a:gd name="T0" fmla="*/ 27 w 27"/>
                  <a:gd name="T1" fmla="*/ 15 h 29"/>
                  <a:gd name="T2" fmla="*/ 14 w 27"/>
                  <a:gd name="T3" fmla="*/ 29 h 29"/>
                  <a:gd name="T4" fmla="*/ 0 w 27"/>
                  <a:gd name="T5" fmla="*/ 15 h 29"/>
                  <a:gd name="T6" fmla="*/ 0 w 27"/>
                  <a:gd name="T7" fmla="*/ 0 h 29"/>
                  <a:gd name="T8" fmla="*/ 27 w 27"/>
                  <a:gd name="T9" fmla="*/ 0 h 29"/>
                  <a:gd name="T10" fmla="*/ 27 w 27"/>
                  <a:gd name="T11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9">
                    <a:moveTo>
                      <a:pt x="27" y="15"/>
                    </a:moveTo>
                    <a:cubicBezTo>
                      <a:pt x="27" y="23"/>
                      <a:pt x="21" y="29"/>
                      <a:pt x="14" y="29"/>
                    </a:cubicBezTo>
                    <a:cubicBezTo>
                      <a:pt x="6" y="29"/>
                      <a:pt x="0" y="23"/>
                      <a:pt x="0" y="15"/>
                    </a:cubicBezTo>
                    <a:cubicBezTo>
                      <a:pt x="0" y="13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8"/>
                      <a:pt x="27" y="15"/>
                    </a:cubicBezTo>
                    <a:close/>
                  </a:path>
                </a:pathLst>
              </a:custGeom>
              <a:solidFill>
                <a:srgbClr val="664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7" name="Freeform 156"/>
              <p:cNvSpPr>
                <a:spLocks/>
              </p:cNvSpPr>
              <p:nvPr/>
            </p:nvSpPr>
            <p:spPr bwMode="auto">
              <a:xfrm>
                <a:off x="5254" y="3306"/>
                <a:ext cx="64" cy="69"/>
              </a:xfrm>
              <a:custGeom>
                <a:avLst/>
                <a:gdLst>
                  <a:gd name="T0" fmla="*/ 27 w 27"/>
                  <a:gd name="T1" fmla="*/ 15 h 29"/>
                  <a:gd name="T2" fmla="*/ 14 w 27"/>
                  <a:gd name="T3" fmla="*/ 29 h 29"/>
                  <a:gd name="T4" fmla="*/ 0 w 27"/>
                  <a:gd name="T5" fmla="*/ 15 h 29"/>
                  <a:gd name="T6" fmla="*/ 0 w 27"/>
                  <a:gd name="T7" fmla="*/ 0 h 29"/>
                  <a:gd name="T8" fmla="*/ 27 w 27"/>
                  <a:gd name="T9" fmla="*/ 0 h 29"/>
                  <a:gd name="T10" fmla="*/ 27 w 27"/>
                  <a:gd name="T11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9">
                    <a:moveTo>
                      <a:pt x="27" y="15"/>
                    </a:moveTo>
                    <a:cubicBezTo>
                      <a:pt x="27" y="23"/>
                      <a:pt x="21" y="29"/>
                      <a:pt x="14" y="29"/>
                    </a:cubicBezTo>
                    <a:cubicBezTo>
                      <a:pt x="6" y="29"/>
                      <a:pt x="0" y="23"/>
                      <a:pt x="0" y="15"/>
                    </a:cubicBezTo>
                    <a:cubicBezTo>
                      <a:pt x="0" y="13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8"/>
                      <a:pt x="27" y="15"/>
                    </a:cubicBezTo>
                    <a:close/>
                  </a:path>
                </a:pathLst>
              </a:custGeom>
              <a:solidFill>
                <a:srgbClr val="CE9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8" name="Freeform 157"/>
              <p:cNvSpPr>
                <a:spLocks/>
              </p:cNvSpPr>
              <p:nvPr/>
            </p:nvSpPr>
            <p:spPr bwMode="auto">
              <a:xfrm>
                <a:off x="5318" y="3306"/>
                <a:ext cx="64" cy="69"/>
              </a:xfrm>
              <a:custGeom>
                <a:avLst/>
                <a:gdLst>
                  <a:gd name="T0" fmla="*/ 27 w 27"/>
                  <a:gd name="T1" fmla="*/ 15 h 29"/>
                  <a:gd name="T2" fmla="*/ 14 w 27"/>
                  <a:gd name="T3" fmla="*/ 29 h 29"/>
                  <a:gd name="T4" fmla="*/ 0 w 27"/>
                  <a:gd name="T5" fmla="*/ 15 h 29"/>
                  <a:gd name="T6" fmla="*/ 0 w 27"/>
                  <a:gd name="T7" fmla="*/ 0 h 29"/>
                  <a:gd name="T8" fmla="*/ 27 w 27"/>
                  <a:gd name="T9" fmla="*/ 0 h 29"/>
                  <a:gd name="T10" fmla="*/ 27 w 27"/>
                  <a:gd name="T11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9">
                    <a:moveTo>
                      <a:pt x="27" y="15"/>
                    </a:moveTo>
                    <a:cubicBezTo>
                      <a:pt x="27" y="23"/>
                      <a:pt x="21" y="29"/>
                      <a:pt x="14" y="29"/>
                    </a:cubicBezTo>
                    <a:cubicBezTo>
                      <a:pt x="6" y="29"/>
                      <a:pt x="0" y="23"/>
                      <a:pt x="0" y="15"/>
                    </a:cubicBezTo>
                    <a:cubicBezTo>
                      <a:pt x="0" y="13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8"/>
                      <a:pt x="27" y="15"/>
                    </a:cubicBezTo>
                    <a:close/>
                  </a:path>
                </a:pathLst>
              </a:custGeom>
              <a:solidFill>
                <a:srgbClr val="664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59" name="Freeform 158"/>
              <p:cNvSpPr>
                <a:spLocks/>
              </p:cNvSpPr>
              <p:nvPr/>
            </p:nvSpPr>
            <p:spPr bwMode="auto">
              <a:xfrm>
                <a:off x="5382" y="3306"/>
                <a:ext cx="63" cy="69"/>
              </a:xfrm>
              <a:custGeom>
                <a:avLst/>
                <a:gdLst>
                  <a:gd name="T0" fmla="*/ 27 w 27"/>
                  <a:gd name="T1" fmla="*/ 15 h 29"/>
                  <a:gd name="T2" fmla="*/ 14 w 27"/>
                  <a:gd name="T3" fmla="*/ 29 h 29"/>
                  <a:gd name="T4" fmla="*/ 0 w 27"/>
                  <a:gd name="T5" fmla="*/ 15 h 29"/>
                  <a:gd name="T6" fmla="*/ 0 w 27"/>
                  <a:gd name="T7" fmla="*/ 0 h 29"/>
                  <a:gd name="T8" fmla="*/ 27 w 27"/>
                  <a:gd name="T9" fmla="*/ 0 h 29"/>
                  <a:gd name="T10" fmla="*/ 27 w 27"/>
                  <a:gd name="T11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9">
                    <a:moveTo>
                      <a:pt x="27" y="15"/>
                    </a:moveTo>
                    <a:cubicBezTo>
                      <a:pt x="27" y="23"/>
                      <a:pt x="21" y="29"/>
                      <a:pt x="14" y="29"/>
                    </a:cubicBezTo>
                    <a:cubicBezTo>
                      <a:pt x="6" y="29"/>
                      <a:pt x="0" y="23"/>
                      <a:pt x="0" y="15"/>
                    </a:cubicBezTo>
                    <a:cubicBezTo>
                      <a:pt x="0" y="13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8"/>
                      <a:pt x="27" y="15"/>
                    </a:cubicBezTo>
                    <a:close/>
                  </a:path>
                </a:pathLst>
              </a:custGeom>
              <a:solidFill>
                <a:srgbClr val="CE9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0" name="Freeform 159"/>
              <p:cNvSpPr>
                <a:spLocks/>
              </p:cNvSpPr>
              <p:nvPr/>
            </p:nvSpPr>
            <p:spPr bwMode="auto">
              <a:xfrm>
                <a:off x="5445" y="3306"/>
                <a:ext cx="64" cy="69"/>
              </a:xfrm>
              <a:custGeom>
                <a:avLst/>
                <a:gdLst>
                  <a:gd name="T0" fmla="*/ 27 w 27"/>
                  <a:gd name="T1" fmla="*/ 15 h 29"/>
                  <a:gd name="T2" fmla="*/ 14 w 27"/>
                  <a:gd name="T3" fmla="*/ 29 h 29"/>
                  <a:gd name="T4" fmla="*/ 0 w 27"/>
                  <a:gd name="T5" fmla="*/ 15 h 29"/>
                  <a:gd name="T6" fmla="*/ 0 w 27"/>
                  <a:gd name="T7" fmla="*/ 0 h 29"/>
                  <a:gd name="T8" fmla="*/ 27 w 27"/>
                  <a:gd name="T9" fmla="*/ 0 h 29"/>
                  <a:gd name="T10" fmla="*/ 27 w 27"/>
                  <a:gd name="T11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9">
                    <a:moveTo>
                      <a:pt x="27" y="15"/>
                    </a:moveTo>
                    <a:cubicBezTo>
                      <a:pt x="27" y="23"/>
                      <a:pt x="21" y="29"/>
                      <a:pt x="14" y="29"/>
                    </a:cubicBezTo>
                    <a:cubicBezTo>
                      <a:pt x="6" y="29"/>
                      <a:pt x="0" y="23"/>
                      <a:pt x="0" y="15"/>
                    </a:cubicBezTo>
                    <a:cubicBezTo>
                      <a:pt x="0" y="13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8"/>
                      <a:pt x="27" y="15"/>
                    </a:cubicBezTo>
                    <a:close/>
                  </a:path>
                </a:pathLst>
              </a:custGeom>
              <a:solidFill>
                <a:srgbClr val="664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1" name="Freeform 160"/>
              <p:cNvSpPr>
                <a:spLocks/>
              </p:cNvSpPr>
              <p:nvPr/>
            </p:nvSpPr>
            <p:spPr bwMode="auto">
              <a:xfrm>
                <a:off x="5509" y="3306"/>
                <a:ext cx="64" cy="69"/>
              </a:xfrm>
              <a:custGeom>
                <a:avLst/>
                <a:gdLst>
                  <a:gd name="T0" fmla="*/ 27 w 27"/>
                  <a:gd name="T1" fmla="*/ 15 h 29"/>
                  <a:gd name="T2" fmla="*/ 14 w 27"/>
                  <a:gd name="T3" fmla="*/ 29 h 29"/>
                  <a:gd name="T4" fmla="*/ 0 w 27"/>
                  <a:gd name="T5" fmla="*/ 15 h 29"/>
                  <a:gd name="T6" fmla="*/ 0 w 27"/>
                  <a:gd name="T7" fmla="*/ 0 h 29"/>
                  <a:gd name="T8" fmla="*/ 27 w 27"/>
                  <a:gd name="T9" fmla="*/ 0 h 29"/>
                  <a:gd name="T10" fmla="*/ 27 w 27"/>
                  <a:gd name="T11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9">
                    <a:moveTo>
                      <a:pt x="27" y="15"/>
                    </a:moveTo>
                    <a:cubicBezTo>
                      <a:pt x="27" y="23"/>
                      <a:pt x="21" y="29"/>
                      <a:pt x="14" y="29"/>
                    </a:cubicBezTo>
                    <a:cubicBezTo>
                      <a:pt x="6" y="29"/>
                      <a:pt x="0" y="23"/>
                      <a:pt x="0" y="15"/>
                    </a:cubicBezTo>
                    <a:cubicBezTo>
                      <a:pt x="0" y="13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8"/>
                      <a:pt x="27" y="15"/>
                    </a:cubicBezTo>
                    <a:close/>
                  </a:path>
                </a:pathLst>
              </a:custGeom>
              <a:solidFill>
                <a:srgbClr val="CE9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2" name="Freeform 161"/>
              <p:cNvSpPr>
                <a:spLocks/>
              </p:cNvSpPr>
              <p:nvPr/>
            </p:nvSpPr>
            <p:spPr bwMode="auto">
              <a:xfrm>
                <a:off x="5573" y="3306"/>
                <a:ext cx="64" cy="69"/>
              </a:xfrm>
              <a:custGeom>
                <a:avLst/>
                <a:gdLst>
                  <a:gd name="T0" fmla="*/ 27 w 27"/>
                  <a:gd name="T1" fmla="*/ 15 h 29"/>
                  <a:gd name="T2" fmla="*/ 14 w 27"/>
                  <a:gd name="T3" fmla="*/ 29 h 29"/>
                  <a:gd name="T4" fmla="*/ 0 w 27"/>
                  <a:gd name="T5" fmla="*/ 15 h 29"/>
                  <a:gd name="T6" fmla="*/ 0 w 27"/>
                  <a:gd name="T7" fmla="*/ 0 h 29"/>
                  <a:gd name="T8" fmla="*/ 27 w 27"/>
                  <a:gd name="T9" fmla="*/ 0 h 29"/>
                  <a:gd name="T10" fmla="*/ 27 w 27"/>
                  <a:gd name="T11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9">
                    <a:moveTo>
                      <a:pt x="27" y="15"/>
                    </a:moveTo>
                    <a:cubicBezTo>
                      <a:pt x="27" y="23"/>
                      <a:pt x="21" y="29"/>
                      <a:pt x="14" y="29"/>
                    </a:cubicBezTo>
                    <a:cubicBezTo>
                      <a:pt x="6" y="29"/>
                      <a:pt x="0" y="23"/>
                      <a:pt x="0" y="15"/>
                    </a:cubicBezTo>
                    <a:cubicBezTo>
                      <a:pt x="0" y="13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8"/>
                      <a:pt x="27" y="15"/>
                    </a:cubicBezTo>
                    <a:close/>
                  </a:path>
                </a:pathLst>
              </a:custGeom>
              <a:solidFill>
                <a:srgbClr val="664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3" name="Freeform 162"/>
              <p:cNvSpPr>
                <a:spLocks/>
              </p:cNvSpPr>
              <p:nvPr/>
            </p:nvSpPr>
            <p:spPr bwMode="auto">
              <a:xfrm>
                <a:off x="5637" y="3306"/>
                <a:ext cx="64" cy="69"/>
              </a:xfrm>
              <a:custGeom>
                <a:avLst/>
                <a:gdLst>
                  <a:gd name="T0" fmla="*/ 27 w 27"/>
                  <a:gd name="T1" fmla="*/ 15 h 29"/>
                  <a:gd name="T2" fmla="*/ 14 w 27"/>
                  <a:gd name="T3" fmla="*/ 29 h 29"/>
                  <a:gd name="T4" fmla="*/ 0 w 27"/>
                  <a:gd name="T5" fmla="*/ 15 h 29"/>
                  <a:gd name="T6" fmla="*/ 0 w 27"/>
                  <a:gd name="T7" fmla="*/ 0 h 29"/>
                  <a:gd name="T8" fmla="*/ 27 w 27"/>
                  <a:gd name="T9" fmla="*/ 0 h 29"/>
                  <a:gd name="T10" fmla="*/ 27 w 27"/>
                  <a:gd name="T11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9">
                    <a:moveTo>
                      <a:pt x="27" y="15"/>
                    </a:moveTo>
                    <a:cubicBezTo>
                      <a:pt x="27" y="23"/>
                      <a:pt x="21" y="29"/>
                      <a:pt x="14" y="29"/>
                    </a:cubicBezTo>
                    <a:cubicBezTo>
                      <a:pt x="6" y="29"/>
                      <a:pt x="0" y="23"/>
                      <a:pt x="0" y="15"/>
                    </a:cubicBezTo>
                    <a:cubicBezTo>
                      <a:pt x="0" y="13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8"/>
                      <a:pt x="27" y="15"/>
                    </a:cubicBezTo>
                    <a:close/>
                  </a:path>
                </a:pathLst>
              </a:custGeom>
              <a:solidFill>
                <a:srgbClr val="CE9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4" name="Freeform 163"/>
              <p:cNvSpPr>
                <a:spLocks/>
              </p:cNvSpPr>
              <p:nvPr/>
            </p:nvSpPr>
            <p:spPr bwMode="auto">
              <a:xfrm>
                <a:off x="5701" y="3306"/>
                <a:ext cx="64" cy="69"/>
              </a:xfrm>
              <a:custGeom>
                <a:avLst/>
                <a:gdLst>
                  <a:gd name="T0" fmla="*/ 27 w 27"/>
                  <a:gd name="T1" fmla="*/ 15 h 29"/>
                  <a:gd name="T2" fmla="*/ 14 w 27"/>
                  <a:gd name="T3" fmla="*/ 29 h 29"/>
                  <a:gd name="T4" fmla="*/ 0 w 27"/>
                  <a:gd name="T5" fmla="*/ 15 h 29"/>
                  <a:gd name="T6" fmla="*/ 0 w 27"/>
                  <a:gd name="T7" fmla="*/ 0 h 29"/>
                  <a:gd name="T8" fmla="*/ 27 w 27"/>
                  <a:gd name="T9" fmla="*/ 0 h 29"/>
                  <a:gd name="T10" fmla="*/ 27 w 27"/>
                  <a:gd name="T11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9">
                    <a:moveTo>
                      <a:pt x="27" y="15"/>
                    </a:moveTo>
                    <a:cubicBezTo>
                      <a:pt x="27" y="23"/>
                      <a:pt x="21" y="29"/>
                      <a:pt x="14" y="29"/>
                    </a:cubicBezTo>
                    <a:cubicBezTo>
                      <a:pt x="6" y="29"/>
                      <a:pt x="0" y="23"/>
                      <a:pt x="0" y="15"/>
                    </a:cubicBezTo>
                    <a:cubicBezTo>
                      <a:pt x="0" y="13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8"/>
                      <a:pt x="27" y="15"/>
                    </a:cubicBezTo>
                    <a:close/>
                  </a:path>
                </a:pathLst>
              </a:custGeom>
              <a:solidFill>
                <a:srgbClr val="664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5" name="Freeform 164"/>
              <p:cNvSpPr>
                <a:spLocks/>
              </p:cNvSpPr>
              <p:nvPr/>
            </p:nvSpPr>
            <p:spPr bwMode="auto">
              <a:xfrm>
                <a:off x="5765" y="3306"/>
                <a:ext cx="64" cy="69"/>
              </a:xfrm>
              <a:custGeom>
                <a:avLst/>
                <a:gdLst>
                  <a:gd name="T0" fmla="*/ 27 w 27"/>
                  <a:gd name="T1" fmla="*/ 15 h 29"/>
                  <a:gd name="T2" fmla="*/ 14 w 27"/>
                  <a:gd name="T3" fmla="*/ 29 h 29"/>
                  <a:gd name="T4" fmla="*/ 0 w 27"/>
                  <a:gd name="T5" fmla="*/ 15 h 29"/>
                  <a:gd name="T6" fmla="*/ 0 w 27"/>
                  <a:gd name="T7" fmla="*/ 0 h 29"/>
                  <a:gd name="T8" fmla="*/ 27 w 27"/>
                  <a:gd name="T9" fmla="*/ 0 h 29"/>
                  <a:gd name="T10" fmla="*/ 27 w 27"/>
                  <a:gd name="T11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9">
                    <a:moveTo>
                      <a:pt x="27" y="15"/>
                    </a:moveTo>
                    <a:cubicBezTo>
                      <a:pt x="27" y="23"/>
                      <a:pt x="21" y="29"/>
                      <a:pt x="14" y="29"/>
                    </a:cubicBezTo>
                    <a:cubicBezTo>
                      <a:pt x="6" y="29"/>
                      <a:pt x="0" y="23"/>
                      <a:pt x="0" y="15"/>
                    </a:cubicBezTo>
                    <a:cubicBezTo>
                      <a:pt x="0" y="13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8"/>
                      <a:pt x="27" y="15"/>
                    </a:cubicBezTo>
                    <a:close/>
                  </a:path>
                </a:pathLst>
              </a:custGeom>
              <a:solidFill>
                <a:srgbClr val="CE9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6" name="Freeform 165"/>
              <p:cNvSpPr>
                <a:spLocks/>
              </p:cNvSpPr>
              <p:nvPr/>
            </p:nvSpPr>
            <p:spPr bwMode="auto">
              <a:xfrm>
                <a:off x="5829" y="3306"/>
                <a:ext cx="63" cy="69"/>
              </a:xfrm>
              <a:custGeom>
                <a:avLst/>
                <a:gdLst>
                  <a:gd name="T0" fmla="*/ 27 w 27"/>
                  <a:gd name="T1" fmla="*/ 15 h 29"/>
                  <a:gd name="T2" fmla="*/ 13 w 27"/>
                  <a:gd name="T3" fmla="*/ 29 h 29"/>
                  <a:gd name="T4" fmla="*/ 0 w 27"/>
                  <a:gd name="T5" fmla="*/ 15 h 29"/>
                  <a:gd name="T6" fmla="*/ 0 w 27"/>
                  <a:gd name="T7" fmla="*/ 0 h 29"/>
                  <a:gd name="T8" fmla="*/ 27 w 27"/>
                  <a:gd name="T9" fmla="*/ 0 h 29"/>
                  <a:gd name="T10" fmla="*/ 27 w 27"/>
                  <a:gd name="T11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9">
                    <a:moveTo>
                      <a:pt x="27" y="15"/>
                    </a:moveTo>
                    <a:cubicBezTo>
                      <a:pt x="27" y="23"/>
                      <a:pt x="21" y="29"/>
                      <a:pt x="13" y="29"/>
                    </a:cubicBezTo>
                    <a:cubicBezTo>
                      <a:pt x="6" y="29"/>
                      <a:pt x="0" y="23"/>
                      <a:pt x="0" y="15"/>
                    </a:cubicBezTo>
                    <a:cubicBezTo>
                      <a:pt x="0" y="13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8"/>
                      <a:pt x="27" y="15"/>
                    </a:cubicBezTo>
                    <a:close/>
                  </a:path>
                </a:pathLst>
              </a:custGeom>
              <a:solidFill>
                <a:srgbClr val="664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7" name="Freeform 166"/>
              <p:cNvSpPr>
                <a:spLocks/>
              </p:cNvSpPr>
              <p:nvPr/>
            </p:nvSpPr>
            <p:spPr bwMode="auto">
              <a:xfrm>
                <a:off x="5892" y="3306"/>
                <a:ext cx="64" cy="69"/>
              </a:xfrm>
              <a:custGeom>
                <a:avLst/>
                <a:gdLst>
                  <a:gd name="T0" fmla="*/ 27 w 27"/>
                  <a:gd name="T1" fmla="*/ 15 h 29"/>
                  <a:gd name="T2" fmla="*/ 13 w 27"/>
                  <a:gd name="T3" fmla="*/ 29 h 29"/>
                  <a:gd name="T4" fmla="*/ 0 w 27"/>
                  <a:gd name="T5" fmla="*/ 15 h 29"/>
                  <a:gd name="T6" fmla="*/ 0 w 27"/>
                  <a:gd name="T7" fmla="*/ 0 h 29"/>
                  <a:gd name="T8" fmla="*/ 27 w 27"/>
                  <a:gd name="T9" fmla="*/ 0 h 29"/>
                  <a:gd name="T10" fmla="*/ 27 w 27"/>
                  <a:gd name="T11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9">
                    <a:moveTo>
                      <a:pt x="27" y="15"/>
                    </a:moveTo>
                    <a:cubicBezTo>
                      <a:pt x="27" y="23"/>
                      <a:pt x="21" y="29"/>
                      <a:pt x="13" y="29"/>
                    </a:cubicBezTo>
                    <a:cubicBezTo>
                      <a:pt x="6" y="29"/>
                      <a:pt x="0" y="23"/>
                      <a:pt x="0" y="15"/>
                    </a:cubicBezTo>
                    <a:cubicBezTo>
                      <a:pt x="0" y="13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8"/>
                      <a:pt x="27" y="15"/>
                    </a:cubicBezTo>
                    <a:close/>
                  </a:path>
                </a:pathLst>
              </a:custGeom>
              <a:solidFill>
                <a:srgbClr val="CE9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8" name="Freeform 167"/>
              <p:cNvSpPr>
                <a:spLocks/>
              </p:cNvSpPr>
              <p:nvPr/>
            </p:nvSpPr>
            <p:spPr bwMode="auto">
              <a:xfrm>
                <a:off x="5956" y="3306"/>
                <a:ext cx="64" cy="69"/>
              </a:xfrm>
              <a:custGeom>
                <a:avLst/>
                <a:gdLst>
                  <a:gd name="T0" fmla="*/ 27 w 27"/>
                  <a:gd name="T1" fmla="*/ 15 h 29"/>
                  <a:gd name="T2" fmla="*/ 13 w 27"/>
                  <a:gd name="T3" fmla="*/ 29 h 29"/>
                  <a:gd name="T4" fmla="*/ 0 w 27"/>
                  <a:gd name="T5" fmla="*/ 15 h 29"/>
                  <a:gd name="T6" fmla="*/ 0 w 27"/>
                  <a:gd name="T7" fmla="*/ 0 h 29"/>
                  <a:gd name="T8" fmla="*/ 27 w 27"/>
                  <a:gd name="T9" fmla="*/ 0 h 29"/>
                  <a:gd name="T10" fmla="*/ 27 w 27"/>
                  <a:gd name="T11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9">
                    <a:moveTo>
                      <a:pt x="27" y="15"/>
                    </a:moveTo>
                    <a:cubicBezTo>
                      <a:pt x="27" y="23"/>
                      <a:pt x="21" y="29"/>
                      <a:pt x="13" y="29"/>
                    </a:cubicBezTo>
                    <a:cubicBezTo>
                      <a:pt x="6" y="29"/>
                      <a:pt x="0" y="23"/>
                      <a:pt x="0" y="15"/>
                    </a:cubicBezTo>
                    <a:cubicBezTo>
                      <a:pt x="0" y="13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8"/>
                      <a:pt x="27" y="15"/>
                    </a:cubicBezTo>
                    <a:close/>
                  </a:path>
                </a:pathLst>
              </a:custGeom>
              <a:solidFill>
                <a:srgbClr val="664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69" name="Freeform 168"/>
              <p:cNvSpPr>
                <a:spLocks/>
              </p:cNvSpPr>
              <p:nvPr/>
            </p:nvSpPr>
            <p:spPr bwMode="auto">
              <a:xfrm>
                <a:off x="6020" y="3306"/>
                <a:ext cx="64" cy="69"/>
              </a:xfrm>
              <a:custGeom>
                <a:avLst/>
                <a:gdLst>
                  <a:gd name="T0" fmla="*/ 27 w 27"/>
                  <a:gd name="T1" fmla="*/ 15 h 29"/>
                  <a:gd name="T2" fmla="*/ 13 w 27"/>
                  <a:gd name="T3" fmla="*/ 29 h 29"/>
                  <a:gd name="T4" fmla="*/ 0 w 27"/>
                  <a:gd name="T5" fmla="*/ 15 h 29"/>
                  <a:gd name="T6" fmla="*/ 0 w 27"/>
                  <a:gd name="T7" fmla="*/ 0 h 29"/>
                  <a:gd name="T8" fmla="*/ 27 w 27"/>
                  <a:gd name="T9" fmla="*/ 0 h 29"/>
                  <a:gd name="T10" fmla="*/ 27 w 27"/>
                  <a:gd name="T11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9">
                    <a:moveTo>
                      <a:pt x="27" y="15"/>
                    </a:moveTo>
                    <a:cubicBezTo>
                      <a:pt x="27" y="23"/>
                      <a:pt x="21" y="29"/>
                      <a:pt x="13" y="29"/>
                    </a:cubicBezTo>
                    <a:cubicBezTo>
                      <a:pt x="6" y="29"/>
                      <a:pt x="0" y="23"/>
                      <a:pt x="0" y="15"/>
                    </a:cubicBezTo>
                    <a:cubicBezTo>
                      <a:pt x="0" y="13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8"/>
                      <a:pt x="27" y="15"/>
                    </a:cubicBezTo>
                    <a:close/>
                  </a:path>
                </a:pathLst>
              </a:custGeom>
              <a:solidFill>
                <a:srgbClr val="CE9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0" name="Freeform 169"/>
              <p:cNvSpPr>
                <a:spLocks/>
              </p:cNvSpPr>
              <p:nvPr/>
            </p:nvSpPr>
            <p:spPr bwMode="auto">
              <a:xfrm>
                <a:off x="6084" y="3306"/>
                <a:ext cx="64" cy="69"/>
              </a:xfrm>
              <a:custGeom>
                <a:avLst/>
                <a:gdLst>
                  <a:gd name="T0" fmla="*/ 27 w 27"/>
                  <a:gd name="T1" fmla="*/ 15 h 29"/>
                  <a:gd name="T2" fmla="*/ 13 w 27"/>
                  <a:gd name="T3" fmla="*/ 29 h 29"/>
                  <a:gd name="T4" fmla="*/ 0 w 27"/>
                  <a:gd name="T5" fmla="*/ 15 h 29"/>
                  <a:gd name="T6" fmla="*/ 0 w 27"/>
                  <a:gd name="T7" fmla="*/ 0 h 29"/>
                  <a:gd name="T8" fmla="*/ 27 w 27"/>
                  <a:gd name="T9" fmla="*/ 0 h 29"/>
                  <a:gd name="T10" fmla="*/ 27 w 27"/>
                  <a:gd name="T11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9">
                    <a:moveTo>
                      <a:pt x="27" y="15"/>
                    </a:moveTo>
                    <a:cubicBezTo>
                      <a:pt x="27" y="23"/>
                      <a:pt x="21" y="29"/>
                      <a:pt x="13" y="29"/>
                    </a:cubicBezTo>
                    <a:cubicBezTo>
                      <a:pt x="6" y="29"/>
                      <a:pt x="0" y="23"/>
                      <a:pt x="0" y="15"/>
                    </a:cubicBezTo>
                    <a:cubicBezTo>
                      <a:pt x="0" y="13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8"/>
                      <a:pt x="27" y="15"/>
                    </a:cubicBezTo>
                    <a:close/>
                  </a:path>
                </a:pathLst>
              </a:custGeom>
              <a:solidFill>
                <a:srgbClr val="664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1" name="Freeform 170"/>
              <p:cNvSpPr>
                <a:spLocks/>
              </p:cNvSpPr>
              <p:nvPr/>
            </p:nvSpPr>
            <p:spPr bwMode="auto">
              <a:xfrm>
                <a:off x="6148" y="3306"/>
                <a:ext cx="64" cy="69"/>
              </a:xfrm>
              <a:custGeom>
                <a:avLst/>
                <a:gdLst>
                  <a:gd name="T0" fmla="*/ 27 w 27"/>
                  <a:gd name="T1" fmla="*/ 15 h 29"/>
                  <a:gd name="T2" fmla="*/ 13 w 27"/>
                  <a:gd name="T3" fmla="*/ 29 h 29"/>
                  <a:gd name="T4" fmla="*/ 0 w 27"/>
                  <a:gd name="T5" fmla="*/ 15 h 29"/>
                  <a:gd name="T6" fmla="*/ 0 w 27"/>
                  <a:gd name="T7" fmla="*/ 0 h 29"/>
                  <a:gd name="T8" fmla="*/ 27 w 27"/>
                  <a:gd name="T9" fmla="*/ 0 h 29"/>
                  <a:gd name="T10" fmla="*/ 27 w 27"/>
                  <a:gd name="T11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9">
                    <a:moveTo>
                      <a:pt x="27" y="15"/>
                    </a:moveTo>
                    <a:cubicBezTo>
                      <a:pt x="27" y="23"/>
                      <a:pt x="21" y="29"/>
                      <a:pt x="13" y="29"/>
                    </a:cubicBezTo>
                    <a:cubicBezTo>
                      <a:pt x="6" y="29"/>
                      <a:pt x="0" y="23"/>
                      <a:pt x="0" y="15"/>
                    </a:cubicBezTo>
                    <a:cubicBezTo>
                      <a:pt x="0" y="13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8"/>
                      <a:pt x="27" y="15"/>
                    </a:cubicBezTo>
                    <a:close/>
                  </a:path>
                </a:pathLst>
              </a:custGeom>
              <a:solidFill>
                <a:srgbClr val="CE9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2" name="Freeform 171"/>
              <p:cNvSpPr>
                <a:spLocks/>
              </p:cNvSpPr>
              <p:nvPr/>
            </p:nvSpPr>
            <p:spPr bwMode="auto">
              <a:xfrm>
                <a:off x="6212" y="3306"/>
                <a:ext cx="63" cy="69"/>
              </a:xfrm>
              <a:custGeom>
                <a:avLst/>
                <a:gdLst>
                  <a:gd name="T0" fmla="*/ 27 w 27"/>
                  <a:gd name="T1" fmla="*/ 15 h 29"/>
                  <a:gd name="T2" fmla="*/ 13 w 27"/>
                  <a:gd name="T3" fmla="*/ 29 h 29"/>
                  <a:gd name="T4" fmla="*/ 0 w 27"/>
                  <a:gd name="T5" fmla="*/ 15 h 29"/>
                  <a:gd name="T6" fmla="*/ 0 w 27"/>
                  <a:gd name="T7" fmla="*/ 0 h 29"/>
                  <a:gd name="T8" fmla="*/ 27 w 27"/>
                  <a:gd name="T9" fmla="*/ 0 h 29"/>
                  <a:gd name="T10" fmla="*/ 27 w 27"/>
                  <a:gd name="T11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9">
                    <a:moveTo>
                      <a:pt x="27" y="15"/>
                    </a:moveTo>
                    <a:cubicBezTo>
                      <a:pt x="27" y="23"/>
                      <a:pt x="21" y="29"/>
                      <a:pt x="13" y="29"/>
                    </a:cubicBezTo>
                    <a:cubicBezTo>
                      <a:pt x="6" y="29"/>
                      <a:pt x="0" y="23"/>
                      <a:pt x="0" y="15"/>
                    </a:cubicBezTo>
                    <a:cubicBezTo>
                      <a:pt x="0" y="13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8"/>
                      <a:pt x="27" y="15"/>
                    </a:cubicBezTo>
                    <a:close/>
                  </a:path>
                </a:pathLst>
              </a:custGeom>
              <a:solidFill>
                <a:srgbClr val="664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3" name="Rectangle 172"/>
              <p:cNvSpPr>
                <a:spLocks noChangeArrowheads="1"/>
              </p:cNvSpPr>
              <p:nvPr/>
            </p:nvSpPr>
            <p:spPr bwMode="auto">
              <a:xfrm>
                <a:off x="5190" y="3294"/>
                <a:ext cx="1085" cy="22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4" name="Freeform 173"/>
              <p:cNvSpPr>
                <a:spLocks/>
              </p:cNvSpPr>
              <p:nvPr/>
            </p:nvSpPr>
            <p:spPr bwMode="auto">
              <a:xfrm>
                <a:off x="2367" y="2005"/>
                <a:ext cx="1289" cy="1907"/>
              </a:xfrm>
              <a:custGeom>
                <a:avLst/>
                <a:gdLst>
                  <a:gd name="T0" fmla="*/ 1289 w 1289"/>
                  <a:gd name="T1" fmla="*/ 1907 h 1907"/>
                  <a:gd name="T2" fmla="*/ 0 w 1289"/>
                  <a:gd name="T3" fmla="*/ 1907 h 1907"/>
                  <a:gd name="T4" fmla="*/ 0 w 1289"/>
                  <a:gd name="T5" fmla="*/ 814 h 1907"/>
                  <a:gd name="T6" fmla="*/ 638 w 1289"/>
                  <a:gd name="T7" fmla="*/ 0 h 1907"/>
                  <a:gd name="T8" fmla="*/ 1289 w 1289"/>
                  <a:gd name="T9" fmla="*/ 814 h 1907"/>
                  <a:gd name="T10" fmla="*/ 1289 w 1289"/>
                  <a:gd name="T11" fmla="*/ 1907 h 1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89" h="1907">
                    <a:moveTo>
                      <a:pt x="1289" y="1907"/>
                    </a:moveTo>
                    <a:lnTo>
                      <a:pt x="0" y="1907"/>
                    </a:lnTo>
                    <a:lnTo>
                      <a:pt x="0" y="814"/>
                    </a:lnTo>
                    <a:lnTo>
                      <a:pt x="638" y="0"/>
                    </a:lnTo>
                    <a:lnTo>
                      <a:pt x="1289" y="814"/>
                    </a:lnTo>
                    <a:lnTo>
                      <a:pt x="1289" y="1907"/>
                    </a:lnTo>
                    <a:close/>
                  </a:path>
                </a:pathLst>
              </a:custGeom>
              <a:solidFill>
                <a:srgbClr val="F26C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5" name="Rectangle 174"/>
              <p:cNvSpPr>
                <a:spLocks noChangeArrowheads="1"/>
              </p:cNvSpPr>
              <p:nvPr/>
            </p:nvSpPr>
            <p:spPr bwMode="auto">
              <a:xfrm>
                <a:off x="2367" y="3800"/>
                <a:ext cx="1289" cy="112"/>
              </a:xfrm>
              <a:prstGeom prst="rect">
                <a:avLst/>
              </a:prstGeom>
              <a:solidFill>
                <a:srgbClr val="DBC7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6" name="Rectangle 175"/>
              <p:cNvSpPr>
                <a:spLocks noChangeArrowheads="1"/>
              </p:cNvSpPr>
              <p:nvPr/>
            </p:nvSpPr>
            <p:spPr bwMode="auto">
              <a:xfrm>
                <a:off x="2556" y="3450"/>
                <a:ext cx="206" cy="216"/>
              </a:xfrm>
              <a:prstGeom prst="rect">
                <a:avLst/>
              </a:prstGeom>
              <a:solidFill>
                <a:srgbClr val="8D3B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7" name="Rectangle 176"/>
              <p:cNvSpPr>
                <a:spLocks noChangeArrowheads="1"/>
              </p:cNvSpPr>
              <p:nvPr/>
            </p:nvSpPr>
            <p:spPr bwMode="auto">
              <a:xfrm>
                <a:off x="3280" y="3450"/>
                <a:ext cx="205" cy="216"/>
              </a:xfrm>
              <a:prstGeom prst="rect">
                <a:avLst/>
              </a:prstGeom>
              <a:solidFill>
                <a:srgbClr val="8D3B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8" name="Oval 177"/>
              <p:cNvSpPr>
                <a:spLocks noChangeArrowheads="1"/>
              </p:cNvSpPr>
              <p:nvPr/>
            </p:nvSpPr>
            <p:spPr bwMode="auto">
              <a:xfrm>
                <a:off x="2930" y="2400"/>
                <a:ext cx="172" cy="173"/>
              </a:xfrm>
              <a:prstGeom prst="ellipse">
                <a:avLst/>
              </a:prstGeom>
              <a:solidFill>
                <a:srgbClr val="8D3B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79" name="Rectangle 178"/>
              <p:cNvSpPr>
                <a:spLocks noChangeArrowheads="1"/>
              </p:cNvSpPr>
              <p:nvPr/>
            </p:nvSpPr>
            <p:spPr bwMode="auto">
              <a:xfrm>
                <a:off x="2495" y="2894"/>
                <a:ext cx="224" cy="235"/>
              </a:xfrm>
              <a:prstGeom prst="rect">
                <a:avLst/>
              </a:prstGeom>
              <a:solidFill>
                <a:srgbClr val="8D3B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0" name="Rectangle 179"/>
              <p:cNvSpPr>
                <a:spLocks noChangeArrowheads="1"/>
              </p:cNvSpPr>
              <p:nvPr/>
            </p:nvSpPr>
            <p:spPr bwMode="auto">
              <a:xfrm>
                <a:off x="3055" y="2894"/>
                <a:ext cx="225" cy="235"/>
              </a:xfrm>
              <a:prstGeom prst="rect">
                <a:avLst/>
              </a:prstGeom>
              <a:solidFill>
                <a:srgbClr val="8D3B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1" name="Rectangle 180"/>
              <p:cNvSpPr>
                <a:spLocks noChangeArrowheads="1"/>
              </p:cNvSpPr>
              <p:nvPr/>
            </p:nvSpPr>
            <p:spPr bwMode="auto">
              <a:xfrm>
                <a:off x="3334" y="2894"/>
                <a:ext cx="225" cy="235"/>
              </a:xfrm>
              <a:prstGeom prst="rect">
                <a:avLst/>
              </a:prstGeom>
              <a:solidFill>
                <a:srgbClr val="8D3B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2" name="Rectangle 181"/>
              <p:cNvSpPr>
                <a:spLocks noChangeArrowheads="1"/>
              </p:cNvSpPr>
              <p:nvPr/>
            </p:nvSpPr>
            <p:spPr bwMode="auto">
              <a:xfrm>
                <a:off x="2771" y="2894"/>
                <a:ext cx="227" cy="235"/>
              </a:xfrm>
              <a:prstGeom prst="rect">
                <a:avLst/>
              </a:prstGeom>
              <a:solidFill>
                <a:srgbClr val="8D3B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3" name="Freeform 182"/>
              <p:cNvSpPr>
                <a:spLocks/>
              </p:cNvSpPr>
              <p:nvPr/>
            </p:nvSpPr>
            <p:spPr bwMode="auto">
              <a:xfrm>
                <a:off x="2367" y="2776"/>
                <a:ext cx="33" cy="1024"/>
              </a:xfrm>
              <a:custGeom>
                <a:avLst/>
                <a:gdLst>
                  <a:gd name="T0" fmla="*/ 33 w 33"/>
                  <a:gd name="T1" fmla="*/ 1024 h 1024"/>
                  <a:gd name="T2" fmla="*/ 0 w 33"/>
                  <a:gd name="T3" fmla="*/ 1024 h 1024"/>
                  <a:gd name="T4" fmla="*/ 0 w 33"/>
                  <a:gd name="T5" fmla="*/ 43 h 1024"/>
                  <a:gd name="T6" fmla="*/ 33 w 33"/>
                  <a:gd name="T7" fmla="*/ 0 h 1024"/>
                  <a:gd name="T8" fmla="*/ 33 w 33"/>
                  <a:gd name="T9" fmla="*/ 1024 h 10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24">
                    <a:moveTo>
                      <a:pt x="33" y="1024"/>
                    </a:moveTo>
                    <a:lnTo>
                      <a:pt x="0" y="1024"/>
                    </a:lnTo>
                    <a:lnTo>
                      <a:pt x="0" y="43"/>
                    </a:lnTo>
                    <a:lnTo>
                      <a:pt x="33" y="0"/>
                    </a:lnTo>
                    <a:lnTo>
                      <a:pt x="33" y="1024"/>
                    </a:lnTo>
                    <a:close/>
                  </a:path>
                </a:pathLst>
              </a:cu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4" name="Freeform 183"/>
              <p:cNvSpPr>
                <a:spLocks/>
              </p:cNvSpPr>
              <p:nvPr/>
            </p:nvSpPr>
            <p:spPr bwMode="auto">
              <a:xfrm>
                <a:off x="3625" y="2776"/>
                <a:ext cx="31" cy="1024"/>
              </a:xfrm>
              <a:custGeom>
                <a:avLst/>
                <a:gdLst>
                  <a:gd name="T0" fmla="*/ 31 w 31"/>
                  <a:gd name="T1" fmla="*/ 1024 h 1024"/>
                  <a:gd name="T2" fmla="*/ 0 w 31"/>
                  <a:gd name="T3" fmla="*/ 1024 h 1024"/>
                  <a:gd name="T4" fmla="*/ 0 w 31"/>
                  <a:gd name="T5" fmla="*/ 0 h 1024"/>
                  <a:gd name="T6" fmla="*/ 31 w 31"/>
                  <a:gd name="T7" fmla="*/ 50 h 1024"/>
                  <a:gd name="T8" fmla="*/ 31 w 31"/>
                  <a:gd name="T9" fmla="*/ 1024 h 10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024">
                    <a:moveTo>
                      <a:pt x="31" y="1024"/>
                    </a:moveTo>
                    <a:lnTo>
                      <a:pt x="0" y="1024"/>
                    </a:lnTo>
                    <a:lnTo>
                      <a:pt x="0" y="0"/>
                    </a:lnTo>
                    <a:lnTo>
                      <a:pt x="31" y="50"/>
                    </a:lnTo>
                    <a:lnTo>
                      <a:pt x="31" y="1024"/>
                    </a:lnTo>
                    <a:close/>
                  </a:path>
                </a:pathLst>
              </a:cu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5" name="Rectangle 184"/>
              <p:cNvSpPr>
                <a:spLocks noChangeArrowheads="1"/>
              </p:cNvSpPr>
              <p:nvPr/>
            </p:nvSpPr>
            <p:spPr bwMode="auto">
              <a:xfrm>
                <a:off x="2388" y="3247"/>
                <a:ext cx="1239" cy="43"/>
              </a:xfrm>
              <a:prstGeom prst="rect">
                <a:avLst/>
              </a:prstGeom>
              <a:solidFill>
                <a:srgbClr val="0F3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6" name="Freeform 185"/>
              <p:cNvSpPr>
                <a:spLocks/>
              </p:cNvSpPr>
              <p:nvPr/>
            </p:nvSpPr>
            <p:spPr bwMode="auto">
              <a:xfrm>
                <a:off x="2128" y="1799"/>
                <a:ext cx="1769" cy="1074"/>
              </a:xfrm>
              <a:custGeom>
                <a:avLst/>
                <a:gdLst>
                  <a:gd name="T0" fmla="*/ 201 w 1769"/>
                  <a:gd name="T1" fmla="*/ 1074 h 1074"/>
                  <a:gd name="T2" fmla="*/ 0 w 1769"/>
                  <a:gd name="T3" fmla="*/ 1074 h 1074"/>
                  <a:gd name="T4" fmla="*/ 887 w 1769"/>
                  <a:gd name="T5" fmla="*/ 0 h 1074"/>
                  <a:gd name="T6" fmla="*/ 1769 w 1769"/>
                  <a:gd name="T7" fmla="*/ 1074 h 1074"/>
                  <a:gd name="T8" fmla="*/ 1565 w 1769"/>
                  <a:gd name="T9" fmla="*/ 1074 h 1074"/>
                  <a:gd name="T10" fmla="*/ 882 w 1769"/>
                  <a:gd name="T11" fmla="*/ 244 h 1074"/>
                  <a:gd name="T12" fmla="*/ 201 w 1769"/>
                  <a:gd name="T13" fmla="*/ 1074 h 1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69" h="1074">
                    <a:moveTo>
                      <a:pt x="201" y="1074"/>
                    </a:moveTo>
                    <a:lnTo>
                      <a:pt x="0" y="1074"/>
                    </a:lnTo>
                    <a:lnTo>
                      <a:pt x="887" y="0"/>
                    </a:lnTo>
                    <a:lnTo>
                      <a:pt x="1769" y="1074"/>
                    </a:lnTo>
                    <a:lnTo>
                      <a:pt x="1565" y="1074"/>
                    </a:lnTo>
                    <a:lnTo>
                      <a:pt x="882" y="244"/>
                    </a:lnTo>
                    <a:lnTo>
                      <a:pt x="201" y="1074"/>
                    </a:ln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7" name="Freeform 186"/>
              <p:cNvSpPr>
                <a:spLocks/>
              </p:cNvSpPr>
              <p:nvPr/>
            </p:nvSpPr>
            <p:spPr bwMode="auto">
              <a:xfrm>
                <a:off x="2847" y="3424"/>
                <a:ext cx="300" cy="490"/>
              </a:xfrm>
              <a:custGeom>
                <a:avLst/>
                <a:gdLst>
                  <a:gd name="T0" fmla="*/ 127 w 127"/>
                  <a:gd name="T1" fmla="*/ 63 h 207"/>
                  <a:gd name="T2" fmla="*/ 64 w 127"/>
                  <a:gd name="T3" fmla="*/ 0 h 207"/>
                  <a:gd name="T4" fmla="*/ 0 w 127"/>
                  <a:gd name="T5" fmla="*/ 63 h 207"/>
                  <a:gd name="T6" fmla="*/ 0 w 127"/>
                  <a:gd name="T7" fmla="*/ 207 h 207"/>
                  <a:gd name="T8" fmla="*/ 127 w 127"/>
                  <a:gd name="T9" fmla="*/ 207 h 207"/>
                  <a:gd name="T10" fmla="*/ 127 w 127"/>
                  <a:gd name="T11" fmla="*/ 6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7" h="207">
                    <a:moveTo>
                      <a:pt x="127" y="63"/>
                    </a:moveTo>
                    <a:cubicBezTo>
                      <a:pt x="127" y="28"/>
                      <a:pt x="99" y="0"/>
                      <a:pt x="64" y="0"/>
                    </a:cubicBezTo>
                    <a:cubicBezTo>
                      <a:pt x="28" y="0"/>
                      <a:pt x="0" y="28"/>
                      <a:pt x="0" y="63"/>
                    </a:cubicBezTo>
                    <a:cubicBezTo>
                      <a:pt x="0" y="207"/>
                      <a:pt x="0" y="207"/>
                      <a:pt x="0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lnTo>
                      <a:pt x="127" y="63"/>
                    </a:lnTo>
                    <a:close/>
                  </a:path>
                </a:pathLst>
              </a:custGeom>
              <a:solidFill>
                <a:srgbClr val="0F3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8" name="Freeform 187"/>
              <p:cNvSpPr>
                <a:spLocks/>
              </p:cNvSpPr>
              <p:nvPr/>
            </p:nvSpPr>
            <p:spPr bwMode="auto">
              <a:xfrm>
                <a:off x="3377" y="1513"/>
                <a:ext cx="1468" cy="2399"/>
              </a:xfrm>
              <a:custGeom>
                <a:avLst/>
                <a:gdLst>
                  <a:gd name="T0" fmla="*/ 1468 w 1468"/>
                  <a:gd name="T1" fmla="*/ 2399 h 2399"/>
                  <a:gd name="T2" fmla="*/ 0 w 1468"/>
                  <a:gd name="T3" fmla="*/ 2399 h 2399"/>
                  <a:gd name="T4" fmla="*/ 0 w 1468"/>
                  <a:gd name="T5" fmla="*/ 1010 h 2399"/>
                  <a:gd name="T6" fmla="*/ 725 w 1468"/>
                  <a:gd name="T7" fmla="*/ 0 h 2399"/>
                  <a:gd name="T8" fmla="*/ 1468 w 1468"/>
                  <a:gd name="T9" fmla="*/ 1010 h 2399"/>
                  <a:gd name="T10" fmla="*/ 1468 w 1468"/>
                  <a:gd name="T11" fmla="*/ 2399 h 2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8" h="2399">
                    <a:moveTo>
                      <a:pt x="1468" y="2399"/>
                    </a:moveTo>
                    <a:lnTo>
                      <a:pt x="0" y="2399"/>
                    </a:lnTo>
                    <a:lnTo>
                      <a:pt x="0" y="1010"/>
                    </a:lnTo>
                    <a:lnTo>
                      <a:pt x="725" y="0"/>
                    </a:lnTo>
                    <a:lnTo>
                      <a:pt x="1468" y="1010"/>
                    </a:lnTo>
                    <a:lnTo>
                      <a:pt x="1468" y="2399"/>
                    </a:lnTo>
                    <a:close/>
                  </a:path>
                </a:pathLst>
              </a:custGeom>
              <a:solidFill>
                <a:srgbClr val="F68E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89" name="Rectangle 188"/>
              <p:cNvSpPr>
                <a:spLocks noChangeArrowheads="1"/>
              </p:cNvSpPr>
              <p:nvPr/>
            </p:nvSpPr>
            <p:spPr bwMode="auto">
              <a:xfrm>
                <a:off x="3377" y="2523"/>
                <a:ext cx="66" cy="123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0" name="Rectangle 189"/>
              <p:cNvSpPr>
                <a:spLocks noChangeArrowheads="1"/>
              </p:cNvSpPr>
              <p:nvPr/>
            </p:nvSpPr>
            <p:spPr bwMode="auto">
              <a:xfrm>
                <a:off x="3377" y="2663"/>
                <a:ext cx="111" cy="123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1" name="Rectangle 190"/>
              <p:cNvSpPr>
                <a:spLocks noChangeArrowheads="1"/>
              </p:cNvSpPr>
              <p:nvPr/>
            </p:nvSpPr>
            <p:spPr bwMode="auto">
              <a:xfrm>
                <a:off x="3377" y="2805"/>
                <a:ext cx="66" cy="123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2" name="Rectangle 191"/>
              <p:cNvSpPr>
                <a:spLocks noChangeArrowheads="1"/>
              </p:cNvSpPr>
              <p:nvPr/>
            </p:nvSpPr>
            <p:spPr bwMode="auto">
              <a:xfrm>
                <a:off x="3377" y="2944"/>
                <a:ext cx="111" cy="123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3" name="Rectangle 192"/>
              <p:cNvSpPr>
                <a:spLocks noChangeArrowheads="1"/>
              </p:cNvSpPr>
              <p:nvPr/>
            </p:nvSpPr>
            <p:spPr bwMode="auto">
              <a:xfrm>
                <a:off x="3377" y="3226"/>
                <a:ext cx="111" cy="123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4" name="Rectangle 193"/>
              <p:cNvSpPr>
                <a:spLocks noChangeArrowheads="1"/>
              </p:cNvSpPr>
              <p:nvPr/>
            </p:nvSpPr>
            <p:spPr bwMode="auto">
              <a:xfrm>
                <a:off x="3377" y="3368"/>
                <a:ext cx="66" cy="123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5" name="Rectangle 194"/>
              <p:cNvSpPr>
                <a:spLocks noChangeArrowheads="1"/>
              </p:cNvSpPr>
              <p:nvPr/>
            </p:nvSpPr>
            <p:spPr bwMode="auto">
              <a:xfrm>
                <a:off x="3377" y="3507"/>
                <a:ext cx="111" cy="123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6" name="Rectangle 195"/>
              <p:cNvSpPr>
                <a:spLocks noChangeArrowheads="1"/>
              </p:cNvSpPr>
              <p:nvPr/>
            </p:nvSpPr>
            <p:spPr bwMode="auto">
              <a:xfrm>
                <a:off x="3377" y="3649"/>
                <a:ext cx="66" cy="123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7" name="Rectangle 196"/>
              <p:cNvSpPr>
                <a:spLocks noChangeArrowheads="1"/>
              </p:cNvSpPr>
              <p:nvPr/>
            </p:nvSpPr>
            <p:spPr bwMode="auto">
              <a:xfrm>
                <a:off x="4779" y="2523"/>
                <a:ext cx="66" cy="123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8" name="Rectangle 197"/>
              <p:cNvSpPr>
                <a:spLocks noChangeArrowheads="1"/>
              </p:cNvSpPr>
              <p:nvPr/>
            </p:nvSpPr>
            <p:spPr bwMode="auto">
              <a:xfrm>
                <a:off x="4734" y="2663"/>
                <a:ext cx="111" cy="123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199" name="Rectangle 198"/>
              <p:cNvSpPr>
                <a:spLocks noChangeArrowheads="1"/>
              </p:cNvSpPr>
              <p:nvPr/>
            </p:nvSpPr>
            <p:spPr bwMode="auto">
              <a:xfrm>
                <a:off x="4779" y="2805"/>
                <a:ext cx="66" cy="123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0" name="Rectangle 199"/>
              <p:cNvSpPr>
                <a:spLocks noChangeArrowheads="1"/>
              </p:cNvSpPr>
              <p:nvPr/>
            </p:nvSpPr>
            <p:spPr bwMode="auto">
              <a:xfrm>
                <a:off x="4734" y="2944"/>
                <a:ext cx="111" cy="123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1" name="Rectangle 200"/>
              <p:cNvSpPr>
                <a:spLocks noChangeArrowheads="1"/>
              </p:cNvSpPr>
              <p:nvPr/>
            </p:nvSpPr>
            <p:spPr bwMode="auto">
              <a:xfrm>
                <a:off x="4779" y="3086"/>
                <a:ext cx="66" cy="123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2" name="Rectangle 201"/>
              <p:cNvSpPr>
                <a:spLocks noChangeArrowheads="1"/>
              </p:cNvSpPr>
              <p:nvPr/>
            </p:nvSpPr>
            <p:spPr bwMode="auto">
              <a:xfrm>
                <a:off x="4734" y="3226"/>
                <a:ext cx="111" cy="123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3" name="Rectangle 202"/>
              <p:cNvSpPr>
                <a:spLocks noChangeArrowheads="1"/>
              </p:cNvSpPr>
              <p:nvPr/>
            </p:nvSpPr>
            <p:spPr bwMode="auto">
              <a:xfrm>
                <a:off x="4779" y="3368"/>
                <a:ext cx="66" cy="123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4" name="Rectangle 203"/>
              <p:cNvSpPr>
                <a:spLocks noChangeArrowheads="1"/>
              </p:cNvSpPr>
              <p:nvPr/>
            </p:nvSpPr>
            <p:spPr bwMode="auto">
              <a:xfrm>
                <a:off x="4734" y="3507"/>
                <a:ext cx="111" cy="123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5" name="Rectangle 204"/>
              <p:cNvSpPr>
                <a:spLocks noChangeArrowheads="1"/>
              </p:cNvSpPr>
              <p:nvPr/>
            </p:nvSpPr>
            <p:spPr bwMode="auto">
              <a:xfrm>
                <a:off x="4779" y="3649"/>
                <a:ext cx="66" cy="123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6" name="Freeform 205"/>
              <p:cNvSpPr>
                <a:spLocks/>
              </p:cNvSpPr>
              <p:nvPr/>
            </p:nvSpPr>
            <p:spPr bwMode="auto">
              <a:xfrm>
                <a:off x="4027" y="1967"/>
                <a:ext cx="189" cy="249"/>
              </a:xfrm>
              <a:custGeom>
                <a:avLst/>
                <a:gdLst>
                  <a:gd name="T0" fmla="*/ 80 w 80"/>
                  <a:gd name="T1" fmla="*/ 38 h 105"/>
                  <a:gd name="T2" fmla="*/ 40 w 80"/>
                  <a:gd name="T3" fmla="*/ 0 h 105"/>
                  <a:gd name="T4" fmla="*/ 1 w 80"/>
                  <a:gd name="T5" fmla="*/ 38 h 105"/>
                  <a:gd name="T6" fmla="*/ 0 w 80"/>
                  <a:gd name="T7" fmla="*/ 38 h 105"/>
                  <a:gd name="T8" fmla="*/ 0 w 80"/>
                  <a:gd name="T9" fmla="*/ 105 h 105"/>
                  <a:gd name="T10" fmla="*/ 80 w 80"/>
                  <a:gd name="T11" fmla="*/ 105 h 105"/>
                  <a:gd name="T12" fmla="*/ 80 w 80"/>
                  <a:gd name="T13" fmla="*/ 3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05">
                    <a:moveTo>
                      <a:pt x="80" y="38"/>
                    </a:moveTo>
                    <a:cubicBezTo>
                      <a:pt x="79" y="17"/>
                      <a:pt x="62" y="0"/>
                      <a:pt x="40" y="0"/>
                    </a:cubicBezTo>
                    <a:cubicBezTo>
                      <a:pt x="19" y="0"/>
                      <a:pt x="1" y="17"/>
                      <a:pt x="1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80" y="105"/>
                      <a:pt x="80" y="105"/>
                      <a:pt x="80" y="105"/>
                    </a:cubicBezTo>
                    <a:cubicBezTo>
                      <a:pt x="80" y="38"/>
                      <a:pt x="80" y="38"/>
                      <a:pt x="80" y="38"/>
                    </a:cubicBezTo>
                    <a:close/>
                  </a:path>
                </a:pathLst>
              </a:custGeom>
              <a:solidFill>
                <a:srgbClr val="8F51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7" name="Freeform 206"/>
              <p:cNvSpPr>
                <a:spLocks/>
              </p:cNvSpPr>
              <p:nvPr/>
            </p:nvSpPr>
            <p:spPr bwMode="auto">
              <a:xfrm>
                <a:off x="3641" y="2540"/>
                <a:ext cx="190" cy="371"/>
              </a:xfrm>
              <a:custGeom>
                <a:avLst/>
                <a:gdLst>
                  <a:gd name="T0" fmla="*/ 80 w 80"/>
                  <a:gd name="T1" fmla="*/ 38 h 157"/>
                  <a:gd name="T2" fmla="*/ 40 w 80"/>
                  <a:gd name="T3" fmla="*/ 0 h 157"/>
                  <a:gd name="T4" fmla="*/ 0 w 80"/>
                  <a:gd name="T5" fmla="*/ 38 h 157"/>
                  <a:gd name="T6" fmla="*/ 0 w 80"/>
                  <a:gd name="T7" fmla="*/ 38 h 157"/>
                  <a:gd name="T8" fmla="*/ 0 w 80"/>
                  <a:gd name="T9" fmla="*/ 157 h 157"/>
                  <a:gd name="T10" fmla="*/ 80 w 80"/>
                  <a:gd name="T11" fmla="*/ 157 h 157"/>
                  <a:gd name="T12" fmla="*/ 80 w 80"/>
                  <a:gd name="T13" fmla="*/ 3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57">
                    <a:moveTo>
                      <a:pt x="80" y="38"/>
                    </a:moveTo>
                    <a:cubicBezTo>
                      <a:pt x="79" y="17"/>
                      <a:pt x="62" y="0"/>
                      <a:pt x="40" y="0"/>
                    </a:cubicBezTo>
                    <a:cubicBezTo>
                      <a:pt x="19" y="0"/>
                      <a:pt x="1" y="1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80" y="157"/>
                      <a:pt x="80" y="157"/>
                      <a:pt x="80" y="157"/>
                    </a:cubicBezTo>
                    <a:cubicBezTo>
                      <a:pt x="80" y="38"/>
                      <a:pt x="80" y="38"/>
                      <a:pt x="80" y="38"/>
                    </a:cubicBezTo>
                    <a:close/>
                  </a:path>
                </a:pathLst>
              </a:custGeom>
              <a:solidFill>
                <a:srgbClr val="8F51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8" name="Freeform 207"/>
              <p:cNvSpPr>
                <a:spLocks/>
              </p:cNvSpPr>
              <p:nvPr/>
            </p:nvSpPr>
            <p:spPr bwMode="auto">
              <a:xfrm>
                <a:off x="4462" y="2525"/>
                <a:ext cx="187" cy="372"/>
              </a:xfrm>
              <a:custGeom>
                <a:avLst/>
                <a:gdLst>
                  <a:gd name="T0" fmla="*/ 79 w 79"/>
                  <a:gd name="T1" fmla="*/ 39 h 157"/>
                  <a:gd name="T2" fmla="*/ 40 w 79"/>
                  <a:gd name="T3" fmla="*/ 0 h 157"/>
                  <a:gd name="T4" fmla="*/ 0 w 79"/>
                  <a:gd name="T5" fmla="*/ 39 h 157"/>
                  <a:gd name="T6" fmla="*/ 0 w 79"/>
                  <a:gd name="T7" fmla="*/ 39 h 157"/>
                  <a:gd name="T8" fmla="*/ 0 w 79"/>
                  <a:gd name="T9" fmla="*/ 157 h 157"/>
                  <a:gd name="T10" fmla="*/ 79 w 79"/>
                  <a:gd name="T11" fmla="*/ 157 h 157"/>
                  <a:gd name="T12" fmla="*/ 79 w 79"/>
                  <a:gd name="T13" fmla="*/ 39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57">
                    <a:moveTo>
                      <a:pt x="79" y="39"/>
                    </a:moveTo>
                    <a:cubicBezTo>
                      <a:pt x="79" y="17"/>
                      <a:pt x="61" y="0"/>
                      <a:pt x="40" y="0"/>
                    </a:cubicBezTo>
                    <a:cubicBezTo>
                      <a:pt x="18" y="0"/>
                      <a:pt x="1" y="17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79" y="39"/>
                      <a:pt x="79" y="39"/>
                      <a:pt x="79" y="39"/>
                    </a:cubicBezTo>
                    <a:close/>
                  </a:path>
                </a:pathLst>
              </a:custGeom>
              <a:solidFill>
                <a:srgbClr val="8F51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09" name="Freeform 208"/>
              <p:cNvSpPr>
                <a:spLocks/>
              </p:cNvSpPr>
              <p:nvPr/>
            </p:nvSpPr>
            <p:spPr bwMode="auto">
              <a:xfrm>
                <a:off x="4448" y="3287"/>
                <a:ext cx="186" cy="372"/>
              </a:xfrm>
              <a:custGeom>
                <a:avLst/>
                <a:gdLst>
                  <a:gd name="T0" fmla="*/ 79 w 79"/>
                  <a:gd name="T1" fmla="*/ 38 h 157"/>
                  <a:gd name="T2" fmla="*/ 40 w 79"/>
                  <a:gd name="T3" fmla="*/ 0 h 157"/>
                  <a:gd name="T4" fmla="*/ 0 w 79"/>
                  <a:gd name="T5" fmla="*/ 38 h 157"/>
                  <a:gd name="T6" fmla="*/ 0 w 79"/>
                  <a:gd name="T7" fmla="*/ 38 h 157"/>
                  <a:gd name="T8" fmla="*/ 0 w 79"/>
                  <a:gd name="T9" fmla="*/ 157 h 157"/>
                  <a:gd name="T10" fmla="*/ 79 w 79"/>
                  <a:gd name="T11" fmla="*/ 157 h 157"/>
                  <a:gd name="T12" fmla="*/ 79 w 79"/>
                  <a:gd name="T13" fmla="*/ 3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57">
                    <a:moveTo>
                      <a:pt x="79" y="38"/>
                    </a:moveTo>
                    <a:cubicBezTo>
                      <a:pt x="79" y="17"/>
                      <a:pt x="61" y="0"/>
                      <a:pt x="40" y="0"/>
                    </a:cubicBezTo>
                    <a:cubicBezTo>
                      <a:pt x="18" y="0"/>
                      <a:pt x="1" y="1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79" y="38"/>
                      <a:pt x="79" y="38"/>
                      <a:pt x="79" y="38"/>
                    </a:cubicBezTo>
                    <a:close/>
                  </a:path>
                </a:pathLst>
              </a:custGeom>
              <a:solidFill>
                <a:srgbClr val="8F51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0" name="Freeform 209"/>
              <p:cNvSpPr>
                <a:spLocks/>
              </p:cNvSpPr>
              <p:nvPr/>
            </p:nvSpPr>
            <p:spPr bwMode="auto">
              <a:xfrm>
                <a:off x="4173" y="3287"/>
                <a:ext cx="187" cy="372"/>
              </a:xfrm>
              <a:custGeom>
                <a:avLst/>
                <a:gdLst>
                  <a:gd name="T0" fmla="*/ 79 w 79"/>
                  <a:gd name="T1" fmla="*/ 38 h 157"/>
                  <a:gd name="T2" fmla="*/ 39 w 79"/>
                  <a:gd name="T3" fmla="*/ 0 h 157"/>
                  <a:gd name="T4" fmla="*/ 0 w 79"/>
                  <a:gd name="T5" fmla="*/ 38 h 157"/>
                  <a:gd name="T6" fmla="*/ 0 w 79"/>
                  <a:gd name="T7" fmla="*/ 38 h 157"/>
                  <a:gd name="T8" fmla="*/ 0 w 79"/>
                  <a:gd name="T9" fmla="*/ 157 h 157"/>
                  <a:gd name="T10" fmla="*/ 79 w 79"/>
                  <a:gd name="T11" fmla="*/ 157 h 157"/>
                  <a:gd name="T12" fmla="*/ 79 w 79"/>
                  <a:gd name="T13" fmla="*/ 3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57">
                    <a:moveTo>
                      <a:pt x="79" y="38"/>
                    </a:moveTo>
                    <a:cubicBezTo>
                      <a:pt x="78" y="17"/>
                      <a:pt x="61" y="0"/>
                      <a:pt x="39" y="0"/>
                    </a:cubicBezTo>
                    <a:cubicBezTo>
                      <a:pt x="18" y="0"/>
                      <a:pt x="0" y="1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79" y="38"/>
                      <a:pt x="79" y="38"/>
                      <a:pt x="79" y="38"/>
                    </a:cubicBezTo>
                    <a:close/>
                  </a:path>
                </a:pathLst>
              </a:custGeom>
              <a:solidFill>
                <a:srgbClr val="8F51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1" name="Freeform 210"/>
              <p:cNvSpPr>
                <a:spLocks/>
              </p:cNvSpPr>
              <p:nvPr/>
            </p:nvSpPr>
            <p:spPr bwMode="auto">
              <a:xfrm>
                <a:off x="3897" y="3287"/>
                <a:ext cx="187" cy="372"/>
              </a:xfrm>
              <a:custGeom>
                <a:avLst/>
                <a:gdLst>
                  <a:gd name="T0" fmla="*/ 79 w 79"/>
                  <a:gd name="T1" fmla="*/ 38 h 157"/>
                  <a:gd name="T2" fmla="*/ 40 w 79"/>
                  <a:gd name="T3" fmla="*/ 0 h 157"/>
                  <a:gd name="T4" fmla="*/ 0 w 79"/>
                  <a:gd name="T5" fmla="*/ 38 h 157"/>
                  <a:gd name="T6" fmla="*/ 0 w 79"/>
                  <a:gd name="T7" fmla="*/ 38 h 157"/>
                  <a:gd name="T8" fmla="*/ 0 w 79"/>
                  <a:gd name="T9" fmla="*/ 157 h 157"/>
                  <a:gd name="T10" fmla="*/ 79 w 79"/>
                  <a:gd name="T11" fmla="*/ 157 h 157"/>
                  <a:gd name="T12" fmla="*/ 79 w 79"/>
                  <a:gd name="T13" fmla="*/ 3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57">
                    <a:moveTo>
                      <a:pt x="79" y="38"/>
                    </a:moveTo>
                    <a:cubicBezTo>
                      <a:pt x="79" y="17"/>
                      <a:pt x="61" y="0"/>
                      <a:pt x="40" y="0"/>
                    </a:cubicBezTo>
                    <a:cubicBezTo>
                      <a:pt x="18" y="0"/>
                      <a:pt x="1" y="1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79" y="38"/>
                      <a:pt x="79" y="38"/>
                      <a:pt x="79" y="38"/>
                    </a:cubicBezTo>
                    <a:close/>
                  </a:path>
                </a:pathLst>
              </a:custGeom>
              <a:solidFill>
                <a:srgbClr val="8F51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2" name="Freeform 211"/>
              <p:cNvSpPr>
                <a:spLocks/>
              </p:cNvSpPr>
              <p:nvPr/>
            </p:nvSpPr>
            <p:spPr bwMode="auto">
              <a:xfrm>
                <a:off x="3620" y="3287"/>
                <a:ext cx="189" cy="372"/>
              </a:xfrm>
              <a:custGeom>
                <a:avLst/>
                <a:gdLst>
                  <a:gd name="T0" fmla="*/ 80 w 80"/>
                  <a:gd name="T1" fmla="*/ 38 h 157"/>
                  <a:gd name="T2" fmla="*/ 40 w 80"/>
                  <a:gd name="T3" fmla="*/ 0 h 157"/>
                  <a:gd name="T4" fmla="*/ 0 w 80"/>
                  <a:gd name="T5" fmla="*/ 38 h 157"/>
                  <a:gd name="T6" fmla="*/ 0 w 80"/>
                  <a:gd name="T7" fmla="*/ 38 h 157"/>
                  <a:gd name="T8" fmla="*/ 0 w 80"/>
                  <a:gd name="T9" fmla="*/ 157 h 157"/>
                  <a:gd name="T10" fmla="*/ 80 w 80"/>
                  <a:gd name="T11" fmla="*/ 157 h 157"/>
                  <a:gd name="T12" fmla="*/ 80 w 80"/>
                  <a:gd name="T13" fmla="*/ 3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57">
                    <a:moveTo>
                      <a:pt x="80" y="38"/>
                    </a:moveTo>
                    <a:cubicBezTo>
                      <a:pt x="79" y="17"/>
                      <a:pt x="62" y="0"/>
                      <a:pt x="40" y="0"/>
                    </a:cubicBezTo>
                    <a:cubicBezTo>
                      <a:pt x="19" y="0"/>
                      <a:pt x="1" y="1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80" y="157"/>
                      <a:pt x="80" y="157"/>
                      <a:pt x="80" y="157"/>
                    </a:cubicBezTo>
                    <a:cubicBezTo>
                      <a:pt x="80" y="38"/>
                      <a:pt x="80" y="38"/>
                      <a:pt x="80" y="38"/>
                    </a:cubicBezTo>
                    <a:close/>
                  </a:path>
                </a:pathLst>
              </a:custGeom>
              <a:solidFill>
                <a:srgbClr val="8F51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3" name="Freeform 212"/>
              <p:cNvSpPr>
                <a:spLocks/>
              </p:cNvSpPr>
              <p:nvPr/>
            </p:nvSpPr>
            <p:spPr bwMode="auto">
              <a:xfrm>
                <a:off x="3963" y="2525"/>
                <a:ext cx="317" cy="559"/>
              </a:xfrm>
              <a:custGeom>
                <a:avLst/>
                <a:gdLst>
                  <a:gd name="T0" fmla="*/ 134 w 134"/>
                  <a:gd name="T1" fmla="*/ 58 h 236"/>
                  <a:gd name="T2" fmla="*/ 66 w 134"/>
                  <a:gd name="T3" fmla="*/ 0 h 236"/>
                  <a:gd name="T4" fmla="*/ 0 w 134"/>
                  <a:gd name="T5" fmla="*/ 58 h 236"/>
                  <a:gd name="T6" fmla="*/ 0 w 134"/>
                  <a:gd name="T7" fmla="*/ 58 h 236"/>
                  <a:gd name="T8" fmla="*/ 0 w 134"/>
                  <a:gd name="T9" fmla="*/ 236 h 236"/>
                  <a:gd name="T10" fmla="*/ 134 w 134"/>
                  <a:gd name="T11" fmla="*/ 236 h 236"/>
                  <a:gd name="T12" fmla="*/ 134 w 134"/>
                  <a:gd name="T13" fmla="*/ 58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36">
                    <a:moveTo>
                      <a:pt x="134" y="58"/>
                    </a:moveTo>
                    <a:cubicBezTo>
                      <a:pt x="133" y="26"/>
                      <a:pt x="98" y="0"/>
                      <a:pt x="66" y="0"/>
                    </a:cubicBezTo>
                    <a:cubicBezTo>
                      <a:pt x="34" y="0"/>
                      <a:pt x="1" y="26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236"/>
                      <a:pt x="0" y="236"/>
                      <a:pt x="0" y="236"/>
                    </a:cubicBezTo>
                    <a:cubicBezTo>
                      <a:pt x="134" y="236"/>
                      <a:pt x="134" y="236"/>
                      <a:pt x="134" y="236"/>
                    </a:cubicBezTo>
                    <a:cubicBezTo>
                      <a:pt x="134" y="58"/>
                      <a:pt x="134" y="58"/>
                      <a:pt x="134" y="58"/>
                    </a:cubicBezTo>
                    <a:close/>
                  </a:path>
                </a:pathLst>
              </a:custGeom>
              <a:solidFill>
                <a:srgbClr val="8F51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4" name="Rectangle 213"/>
              <p:cNvSpPr>
                <a:spLocks noChangeArrowheads="1"/>
              </p:cNvSpPr>
              <p:nvPr/>
            </p:nvSpPr>
            <p:spPr bwMode="auto">
              <a:xfrm>
                <a:off x="4613" y="2852"/>
                <a:ext cx="29" cy="227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5" name="Rectangle 214"/>
              <p:cNvSpPr>
                <a:spLocks noChangeArrowheads="1"/>
              </p:cNvSpPr>
              <p:nvPr/>
            </p:nvSpPr>
            <p:spPr bwMode="auto">
              <a:xfrm>
                <a:off x="4549" y="2852"/>
                <a:ext cx="19" cy="227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6" name="Rectangle 215"/>
              <p:cNvSpPr>
                <a:spLocks noChangeArrowheads="1"/>
              </p:cNvSpPr>
              <p:nvPr/>
            </p:nvSpPr>
            <p:spPr bwMode="auto">
              <a:xfrm>
                <a:off x="4485" y="2852"/>
                <a:ext cx="19" cy="227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7" name="Rectangle 216"/>
              <p:cNvSpPr>
                <a:spLocks noChangeArrowheads="1"/>
              </p:cNvSpPr>
              <p:nvPr/>
            </p:nvSpPr>
            <p:spPr bwMode="auto">
              <a:xfrm>
                <a:off x="4424" y="2852"/>
                <a:ext cx="19" cy="227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8" name="Rectangle 217"/>
              <p:cNvSpPr>
                <a:spLocks noChangeArrowheads="1"/>
              </p:cNvSpPr>
              <p:nvPr/>
            </p:nvSpPr>
            <p:spPr bwMode="auto">
              <a:xfrm>
                <a:off x="4363" y="2852"/>
                <a:ext cx="16" cy="227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19" name="Rectangle 218"/>
              <p:cNvSpPr>
                <a:spLocks noChangeArrowheads="1"/>
              </p:cNvSpPr>
              <p:nvPr/>
            </p:nvSpPr>
            <p:spPr bwMode="auto">
              <a:xfrm>
                <a:off x="4299" y="2852"/>
                <a:ext cx="19" cy="227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0" name="Rectangle 219"/>
              <p:cNvSpPr>
                <a:spLocks noChangeArrowheads="1"/>
              </p:cNvSpPr>
              <p:nvPr/>
            </p:nvSpPr>
            <p:spPr bwMode="auto">
              <a:xfrm>
                <a:off x="4237" y="2852"/>
                <a:ext cx="17" cy="227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1" name="Rectangle 220"/>
              <p:cNvSpPr>
                <a:spLocks noChangeArrowheads="1"/>
              </p:cNvSpPr>
              <p:nvPr/>
            </p:nvSpPr>
            <p:spPr bwMode="auto">
              <a:xfrm>
                <a:off x="4173" y="2852"/>
                <a:ext cx="19" cy="227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2" name="Rectangle 221"/>
              <p:cNvSpPr>
                <a:spLocks noChangeArrowheads="1"/>
              </p:cNvSpPr>
              <p:nvPr/>
            </p:nvSpPr>
            <p:spPr bwMode="auto">
              <a:xfrm>
                <a:off x="4112" y="2852"/>
                <a:ext cx="16" cy="227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3" name="Rectangle 222"/>
              <p:cNvSpPr>
                <a:spLocks noChangeArrowheads="1"/>
              </p:cNvSpPr>
              <p:nvPr/>
            </p:nvSpPr>
            <p:spPr bwMode="auto">
              <a:xfrm>
                <a:off x="4048" y="2852"/>
                <a:ext cx="19" cy="227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4" name="Rectangle 223"/>
              <p:cNvSpPr>
                <a:spLocks noChangeArrowheads="1"/>
              </p:cNvSpPr>
              <p:nvPr/>
            </p:nvSpPr>
            <p:spPr bwMode="auto">
              <a:xfrm>
                <a:off x="3987" y="2852"/>
                <a:ext cx="16" cy="227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5" name="Rectangle 224"/>
              <p:cNvSpPr>
                <a:spLocks noChangeArrowheads="1"/>
              </p:cNvSpPr>
              <p:nvPr/>
            </p:nvSpPr>
            <p:spPr bwMode="auto">
              <a:xfrm>
                <a:off x="3923" y="2852"/>
                <a:ext cx="19" cy="227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6" name="Rectangle 225"/>
              <p:cNvSpPr>
                <a:spLocks noChangeArrowheads="1"/>
              </p:cNvSpPr>
              <p:nvPr/>
            </p:nvSpPr>
            <p:spPr bwMode="auto">
              <a:xfrm>
                <a:off x="3861" y="2852"/>
                <a:ext cx="17" cy="227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7" name="Rectangle 226"/>
              <p:cNvSpPr>
                <a:spLocks noChangeArrowheads="1"/>
              </p:cNvSpPr>
              <p:nvPr/>
            </p:nvSpPr>
            <p:spPr bwMode="auto">
              <a:xfrm>
                <a:off x="3797" y="2852"/>
                <a:ext cx="19" cy="227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8" name="Rectangle 227"/>
              <p:cNvSpPr>
                <a:spLocks noChangeArrowheads="1"/>
              </p:cNvSpPr>
              <p:nvPr/>
            </p:nvSpPr>
            <p:spPr bwMode="auto">
              <a:xfrm>
                <a:off x="3736" y="2852"/>
                <a:ext cx="16" cy="227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29" name="Rectangle 228"/>
              <p:cNvSpPr>
                <a:spLocks noChangeArrowheads="1"/>
              </p:cNvSpPr>
              <p:nvPr/>
            </p:nvSpPr>
            <p:spPr bwMode="auto">
              <a:xfrm>
                <a:off x="3672" y="2852"/>
                <a:ext cx="19" cy="227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0" name="Rectangle 229"/>
              <p:cNvSpPr>
                <a:spLocks noChangeArrowheads="1"/>
              </p:cNvSpPr>
              <p:nvPr/>
            </p:nvSpPr>
            <p:spPr bwMode="auto">
              <a:xfrm>
                <a:off x="3599" y="2852"/>
                <a:ext cx="28" cy="227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1" name="Rectangle 230"/>
              <p:cNvSpPr>
                <a:spLocks noChangeArrowheads="1"/>
              </p:cNvSpPr>
              <p:nvPr/>
            </p:nvSpPr>
            <p:spPr bwMode="auto">
              <a:xfrm>
                <a:off x="3568" y="3067"/>
                <a:ext cx="1104" cy="36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2" name="Rectangle 231"/>
              <p:cNvSpPr>
                <a:spLocks noChangeArrowheads="1"/>
              </p:cNvSpPr>
              <p:nvPr/>
            </p:nvSpPr>
            <p:spPr bwMode="auto">
              <a:xfrm>
                <a:off x="3568" y="2847"/>
                <a:ext cx="1104" cy="19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3" name="Freeform 232"/>
              <p:cNvSpPr>
                <a:spLocks/>
              </p:cNvSpPr>
              <p:nvPr/>
            </p:nvSpPr>
            <p:spPr bwMode="auto">
              <a:xfrm>
                <a:off x="3105" y="1279"/>
                <a:ext cx="2012" cy="1306"/>
              </a:xfrm>
              <a:custGeom>
                <a:avLst/>
                <a:gdLst>
                  <a:gd name="T0" fmla="*/ 227 w 2012"/>
                  <a:gd name="T1" fmla="*/ 1306 h 1306"/>
                  <a:gd name="T2" fmla="*/ 0 w 2012"/>
                  <a:gd name="T3" fmla="*/ 1306 h 1306"/>
                  <a:gd name="T4" fmla="*/ 1007 w 2012"/>
                  <a:gd name="T5" fmla="*/ 0 h 1306"/>
                  <a:gd name="T6" fmla="*/ 2012 w 2012"/>
                  <a:gd name="T7" fmla="*/ 1306 h 1306"/>
                  <a:gd name="T8" fmla="*/ 1782 w 2012"/>
                  <a:gd name="T9" fmla="*/ 1306 h 1306"/>
                  <a:gd name="T10" fmla="*/ 1002 w 2012"/>
                  <a:gd name="T11" fmla="*/ 279 h 1306"/>
                  <a:gd name="T12" fmla="*/ 227 w 2012"/>
                  <a:gd name="T13" fmla="*/ 1306 h 1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2" h="1306">
                    <a:moveTo>
                      <a:pt x="227" y="1306"/>
                    </a:moveTo>
                    <a:lnTo>
                      <a:pt x="0" y="1306"/>
                    </a:lnTo>
                    <a:lnTo>
                      <a:pt x="1007" y="0"/>
                    </a:lnTo>
                    <a:lnTo>
                      <a:pt x="2012" y="1306"/>
                    </a:lnTo>
                    <a:lnTo>
                      <a:pt x="1782" y="1306"/>
                    </a:lnTo>
                    <a:lnTo>
                      <a:pt x="1002" y="279"/>
                    </a:lnTo>
                    <a:lnTo>
                      <a:pt x="227" y="1306"/>
                    </a:lnTo>
                    <a:close/>
                  </a:path>
                </a:pathLst>
              </a:custGeom>
              <a:solidFill>
                <a:srgbClr val="0F3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4" name="Rectangle 233"/>
              <p:cNvSpPr>
                <a:spLocks noChangeArrowheads="1"/>
              </p:cNvSpPr>
              <p:nvPr/>
            </p:nvSpPr>
            <p:spPr bwMode="auto">
              <a:xfrm>
                <a:off x="3377" y="3086"/>
                <a:ext cx="1468" cy="123"/>
              </a:xfrm>
              <a:prstGeom prst="rect">
                <a:avLst/>
              </a:prstGeom>
              <a:solidFill>
                <a:srgbClr val="0F3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5" name="Rectangle 234"/>
              <p:cNvSpPr>
                <a:spLocks noChangeArrowheads="1"/>
              </p:cNvSpPr>
              <p:nvPr/>
            </p:nvSpPr>
            <p:spPr bwMode="auto">
              <a:xfrm>
                <a:off x="3377" y="3786"/>
                <a:ext cx="1468" cy="126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6" name="Freeform 235"/>
              <p:cNvSpPr>
                <a:spLocks/>
              </p:cNvSpPr>
              <p:nvPr/>
            </p:nvSpPr>
            <p:spPr bwMode="auto">
              <a:xfrm>
                <a:off x="3377" y="3786"/>
                <a:ext cx="1468" cy="126"/>
              </a:xfrm>
              <a:custGeom>
                <a:avLst/>
                <a:gdLst>
                  <a:gd name="T0" fmla="*/ 0 w 1468"/>
                  <a:gd name="T1" fmla="*/ 126 h 126"/>
                  <a:gd name="T2" fmla="*/ 0 w 1468"/>
                  <a:gd name="T3" fmla="*/ 0 h 126"/>
                  <a:gd name="T4" fmla="*/ 1468 w 1468"/>
                  <a:gd name="T5" fmla="*/ 0 h 126"/>
                  <a:gd name="T6" fmla="*/ 1468 w 1468"/>
                  <a:gd name="T7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68" h="126">
                    <a:moveTo>
                      <a:pt x="0" y="126"/>
                    </a:moveTo>
                    <a:lnTo>
                      <a:pt x="0" y="0"/>
                    </a:lnTo>
                    <a:lnTo>
                      <a:pt x="1468" y="0"/>
                    </a:lnTo>
                    <a:lnTo>
                      <a:pt x="1468" y="12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7" name="Freeform 236"/>
              <p:cNvSpPr>
                <a:spLocks/>
              </p:cNvSpPr>
              <p:nvPr/>
            </p:nvSpPr>
            <p:spPr bwMode="auto">
              <a:xfrm>
                <a:off x="4398" y="3363"/>
                <a:ext cx="773" cy="539"/>
              </a:xfrm>
              <a:custGeom>
                <a:avLst/>
                <a:gdLst>
                  <a:gd name="T0" fmla="*/ 327 w 327"/>
                  <a:gd name="T1" fmla="*/ 123 h 228"/>
                  <a:gd name="T2" fmla="*/ 264 w 327"/>
                  <a:gd name="T3" fmla="*/ 59 h 228"/>
                  <a:gd name="T4" fmla="*/ 263 w 327"/>
                  <a:gd name="T5" fmla="*/ 59 h 228"/>
                  <a:gd name="T6" fmla="*/ 264 w 327"/>
                  <a:gd name="T7" fmla="*/ 53 h 228"/>
                  <a:gd name="T8" fmla="*/ 211 w 327"/>
                  <a:gd name="T9" fmla="*/ 0 h 228"/>
                  <a:gd name="T10" fmla="*/ 166 w 327"/>
                  <a:gd name="T11" fmla="*/ 26 h 228"/>
                  <a:gd name="T12" fmla="*/ 132 w 327"/>
                  <a:gd name="T13" fmla="*/ 9 h 228"/>
                  <a:gd name="T14" fmla="*/ 92 w 327"/>
                  <a:gd name="T15" fmla="*/ 39 h 228"/>
                  <a:gd name="T16" fmla="*/ 64 w 327"/>
                  <a:gd name="T17" fmla="*/ 32 h 228"/>
                  <a:gd name="T18" fmla="*/ 0 w 327"/>
                  <a:gd name="T19" fmla="*/ 96 h 228"/>
                  <a:gd name="T20" fmla="*/ 27 w 327"/>
                  <a:gd name="T21" fmla="*/ 148 h 228"/>
                  <a:gd name="T22" fmla="*/ 0 w 327"/>
                  <a:gd name="T23" fmla="*/ 186 h 228"/>
                  <a:gd name="T24" fmla="*/ 42 w 327"/>
                  <a:gd name="T25" fmla="*/ 228 h 228"/>
                  <a:gd name="T26" fmla="*/ 283 w 327"/>
                  <a:gd name="T27" fmla="*/ 228 h 228"/>
                  <a:gd name="T28" fmla="*/ 324 w 327"/>
                  <a:gd name="T29" fmla="*/ 186 h 228"/>
                  <a:gd name="T30" fmla="*/ 315 w 327"/>
                  <a:gd name="T31" fmla="*/ 161 h 228"/>
                  <a:gd name="T32" fmla="*/ 327 w 327"/>
                  <a:gd name="T33" fmla="*/ 123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7" h="228">
                    <a:moveTo>
                      <a:pt x="327" y="123"/>
                    </a:moveTo>
                    <a:cubicBezTo>
                      <a:pt x="327" y="88"/>
                      <a:pt x="299" y="59"/>
                      <a:pt x="264" y="59"/>
                    </a:cubicBezTo>
                    <a:cubicBezTo>
                      <a:pt x="264" y="59"/>
                      <a:pt x="263" y="59"/>
                      <a:pt x="263" y="59"/>
                    </a:cubicBezTo>
                    <a:cubicBezTo>
                      <a:pt x="263" y="57"/>
                      <a:pt x="264" y="55"/>
                      <a:pt x="264" y="53"/>
                    </a:cubicBezTo>
                    <a:cubicBezTo>
                      <a:pt x="264" y="24"/>
                      <a:pt x="240" y="0"/>
                      <a:pt x="211" y="0"/>
                    </a:cubicBezTo>
                    <a:cubicBezTo>
                      <a:pt x="192" y="0"/>
                      <a:pt x="175" y="11"/>
                      <a:pt x="166" y="26"/>
                    </a:cubicBezTo>
                    <a:cubicBezTo>
                      <a:pt x="159" y="16"/>
                      <a:pt x="146" y="9"/>
                      <a:pt x="132" y="9"/>
                    </a:cubicBezTo>
                    <a:cubicBezTo>
                      <a:pt x="113" y="9"/>
                      <a:pt x="97" y="21"/>
                      <a:pt x="92" y="39"/>
                    </a:cubicBezTo>
                    <a:cubicBezTo>
                      <a:pt x="84" y="34"/>
                      <a:pt x="74" y="32"/>
                      <a:pt x="64" y="32"/>
                    </a:cubicBezTo>
                    <a:cubicBezTo>
                      <a:pt x="29" y="32"/>
                      <a:pt x="0" y="61"/>
                      <a:pt x="0" y="96"/>
                    </a:cubicBezTo>
                    <a:cubicBezTo>
                      <a:pt x="0" y="117"/>
                      <a:pt x="11" y="136"/>
                      <a:pt x="27" y="148"/>
                    </a:cubicBezTo>
                    <a:cubicBezTo>
                      <a:pt x="11" y="154"/>
                      <a:pt x="0" y="169"/>
                      <a:pt x="0" y="186"/>
                    </a:cubicBezTo>
                    <a:cubicBezTo>
                      <a:pt x="0" y="209"/>
                      <a:pt x="19" y="228"/>
                      <a:pt x="42" y="228"/>
                    </a:cubicBezTo>
                    <a:cubicBezTo>
                      <a:pt x="283" y="228"/>
                      <a:pt x="283" y="228"/>
                      <a:pt x="283" y="228"/>
                    </a:cubicBezTo>
                    <a:cubicBezTo>
                      <a:pt x="305" y="228"/>
                      <a:pt x="324" y="209"/>
                      <a:pt x="324" y="186"/>
                    </a:cubicBezTo>
                    <a:cubicBezTo>
                      <a:pt x="324" y="177"/>
                      <a:pt x="321" y="168"/>
                      <a:pt x="315" y="161"/>
                    </a:cubicBezTo>
                    <a:cubicBezTo>
                      <a:pt x="323" y="150"/>
                      <a:pt x="327" y="137"/>
                      <a:pt x="327" y="123"/>
                    </a:cubicBezTo>
                    <a:close/>
                  </a:path>
                </a:pathLst>
              </a:custGeom>
              <a:solidFill>
                <a:srgbClr val="AFC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8" name="Oval 237"/>
              <p:cNvSpPr>
                <a:spLocks noChangeArrowheads="1"/>
              </p:cNvSpPr>
              <p:nvPr/>
            </p:nvSpPr>
            <p:spPr bwMode="auto">
              <a:xfrm>
                <a:off x="4932" y="3663"/>
                <a:ext cx="43" cy="40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39" name="Oval 238"/>
              <p:cNvSpPr>
                <a:spLocks noChangeArrowheads="1"/>
              </p:cNvSpPr>
              <p:nvPr/>
            </p:nvSpPr>
            <p:spPr bwMode="auto">
              <a:xfrm>
                <a:off x="4639" y="3517"/>
                <a:ext cx="43" cy="40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0" name="Oval 239"/>
              <p:cNvSpPr>
                <a:spLocks noChangeArrowheads="1"/>
              </p:cNvSpPr>
              <p:nvPr/>
            </p:nvSpPr>
            <p:spPr bwMode="auto">
              <a:xfrm>
                <a:off x="4483" y="3578"/>
                <a:ext cx="40" cy="43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1" name="Oval 240"/>
              <p:cNvSpPr>
                <a:spLocks noChangeArrowheads="1"/>
              </p:cNvSpPr>
              <p:nvPr/>
            </p:nvSpPr>
            <p:spPr bwMode="auto">
              <a:xfrm>
                <a:off x="4528" y="3741"/>
                <a:ext cx="43" cy="41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2" name="Oval 241"/>
              <p:cNvSpPr>
                <a:spLocks noChangeArrowheads="1"/>
              </p:cNvSpPr>
              <p:nvPr/>
            </p:nvSpPr>
            <p:spPr bwMode="auto">
              <a:xfrm>
                <a:off x="4670" y="3827"/>
                <a:ext cx="42" cy="42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3" name="Oval 242"/>
              <p:cNvSpPr>
                <a:spLocks noChangeArrowheads="1"/>
              </p:cNvSpPr>
              <p:nvPr/>
            </p:nvSpPr>
            <p:spPr bwMode="auto">
              <a:xfrm>
                <a:off x="4712" y="3677"/>
                <a:ext cx="41" cy="41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4" name="Oval 243"/>
              <p:cNvSpPr>
                <a:spLocks noChangeArrowheads="1"/>
              </p:cNvSpPr>
              <p:nvPr/>
            </p:nvSpPr>
            <p:spPr bwMode="auto">
              <a:xfrm>
                <a:off x="4786" y="3528"/>
                <a:ext cx="40" cy="43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5" name="Oval 244"/>
              <p:cNvSpPr>
                <a:spLocks noChangeArrowheads="1"/>
              </p:cNvSpPr>
              <p:nvPr/>
            </p:nvSpPr>
            <p:spPr bwMode="auto">
              <a:xfrm>
                <a:off x="4885" y="3441"/>
                <a:ext cx="40" cy="42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6" name="Oval 245"/>
              <p:cNvSpPr>
                <a:spLocks noChangeArrowheads="1"/>
              </p:cNvSpPr>
              <p:nvPr/>
            </p:nvSpPr>
            <p:spPr bwMode="auto">
              <a:xfrm>
                <a:off x="5041" y="3571"/>
                <a:ext cx="40" cy="40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7" name="Oval 246"/>
              <p:cNvSpPr>
                <a:spLocks noChangeArrowheads="1"/>
              </p:cNvSpPr>
              <p:nvPr/>
            </p:nvSpPr>
            <p:spPr bwMode="auto">
              <a:xfrm>
                <a:off x="5032" y="3810"/>
                <a:ext cx="40" cy="43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8" name="Oval 247"/>
              <p:cNvSpPr>
                <a:spLocks noChangeArrowheads="1"/>
              </p:cNvSpPr>
              <p:nvPr/>
            </p:nvSpPr>
            <p:spPr bwMode="auto">
              <a:xfrm>
                <a:off x="4847" y="3756"/>
                <a:ext cx="40" cy="40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49" name="Freeform 248"/>
              <p:cNvSpPr>
                <a:spLocks/>
              </p:cNvSpPr>
              <p:nvPr/>
            </p:nvSpPr>
            <p:spPr bwMode="auto">
              <a:xfrm>
                <a:off x="608" y="3519"/>
                <a:ext cx="551" cy="383"/>
              </a:xfrm>
              <a:custGeom>
                <a:avLst/>
                <a:gdLst>
                  <a:gd name="T0" fmla="*/ 233 w 233"/>
                  <a:gd name="T1" fmla="*/ 87 h 162"/>
                  <a:gd name="T2" fmla="*/ 188 w 233"/>
                  <a:gd name="T3" fmla="*/ 41 h 162"/>
                  <a:gd name="T4" fmla="*/ 187 w 233"/>
                  <a:gd name="T5" fmla="*/ 41 h 162"/>
                  <a:gd name="T6" fmla="*/ 188 w 233"/>
                  <a:gd name="T7" fmla="*/ 37 h 162"/>
                  <a:gd name="T8" fmla="*/ 150 w 233"/>
                  <a:gd name="T9" fmla="*/ 0 h 162"/>
                  <a:gd name="T10" fmla="*/ 118 w 233"/>
                  <a:gd name="T11" fmla="*/ 18 h 162"/>
                  <a:gd name="T12" fmla="*/ 94 w 233"/>
                  <a:gd name="T13" fmla="*/ 5 h 162"/>
                  <a:gd name="T14" fmla="*/ 65 w 233"/>
                  <a:gd name="T15" fmla="*/ 27 h 162"/>
                  <a:gd name="T16" fmla="*/ 45 w 233"/>
                  <a:gd name="T17" fmla="*/ 22 h 162"/>
                  <a:gd name="T18" fmla="*/ 0 w 233"/>
                  <a:gd name="T19" fmla="*/ 68 h 162"/>
                  <a:gd name="T20" fmla="*/ 19 w 233"/>
                  <a:gd name="T21" fmla="*/ 105 h 162"/>
                  <a:gd name="T22" fmla="*/ 0 w 233"/>
                  <a:gd name="T23" fmla="*/ 132 h 162"/>
                  <a:gd name="T24" fmla="*/ 29 w 233"/>
                  <a:gd name="T25" fmla="*/ 162 h 162"/>
                  <a:gd name="T26" fmla="*/ 201 w 233"/>
                  <a:gd name="T27" fmla="*/ 162 h 162"/>
                  <a:gd name="T28" fmla="*/ 231 w 233"/>
                  <a:gd name="T29" fmla="*/ 132 h 162"/>
                  <a:gd name="T30" fmla="*/ 224 w 233"/>
                  <a:gd name="T31" fmla="*/ 114 h 162"/>
                  <a:gd name="T32" fmla="*/ 233 w 233"/>
                  <a:gd name="T33" fmla="*/ 87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3" h="162">
                    <a:moveTo>
                      <a:pt x="233" y="87"/>
                    </a:moveTo>
                    <a:cubicBezTo>
                      <a:pt x="233" y="62"/>
                      <a:pt x="213" y="41"/>
                      <a:pt x="188" y="41"/>
                    </a:cubicBezTo>
                    <a:cubicBezTo>
                      <a:pt x="188" y="41"/>
                      <a:pt x="187" y="41"/>
                      <a:pt x="187" y="41"/>
                    </a:cubicBezTo>
                    <a:cubicBezTo>
                      <a:pt x="188" y="40"/>
                      <a:pt x="188" y="38"/>
                      <a:pt x="188" y="37"/>
                    </a:cubicBezTo>
                    <a:cubicBezTo>
                      <a:pt x="188" y="16"/>
                      <a:pt x="171" y="0"/>
                      <a:pt x="150" y="0"/>
                    </a:cubicBezTo>
                    <a:cubicBezTo>
                      <a:pt x="137" y="0"/>
                      <a:pt x="125" y="7"/>
                      <a:pt x="118" y="18"/>
                    </a:cubicBezTo>
                    <a:cubicBezTo>
                      <a:pt x="113" y="11"/>
                      <a:pt x="104" y="5"/>
                      <a:pt x="94" y="5"/>
                    </a:cubicBezTo>
                    <a:cubicBezTo>
                      <a:pt x="80" y="5"/>
                      <a:pt x="69" y="15"/>
                      <a:pt x="65" y="27"/>
                    </a:cubicBezTo>
                    <a:cubicBezTo>
                      <a:pt x="59" y="24"/>
                      <a:pt x="53" y="22"/>
                      <a:pt x="45" y="22"/>
                    </a:cubicBezTo>
                    <a:cubicBezTo>
                      <a:pt x="20" y="22"/>
                      <a:pt x="0" y="43"/>
                      <a:pt x="0" y="68"/>
                    </a:cubicBezTo>
                    <a:cubicBezTo>
                      <a:pt x="0" y="83"/>
                      <a:pt x="7" y="97"/>
                      <a:pt x="19" y="105"/>
                    </a:cubicBezTo>
                    <a:cubicBezTo>
                      <a:pt x="8" y="109"/>
                      <a:pt x="0" y="120"/>
                      <a:pt x="0" y="132"/>
                    </a:cubicBezTo>
                    <a:cubicBezTo>
                      <a:pt x="0" y="149"/>
                      <a:pt x="13" y="162"/>
                      <a:pt x="29" y="162"/>
                    </a:cubicBezTo>
                    <a:cubicBezTo>
                      <a:pt x="201" y="162"/>
                      <a:pt x="201" y="162"/>
                      <a:pt x="201" y="162"/>
                    </a:cubicBezTo>
                    <a:cubicBezTo>
                      <a:pt x="217" y="162"/>
                      <a:pt x="231" y="149"/>
                      <a:pt x="231" y="132"/>
                    </a:cubicBezTo>
                    <a:cubicBezTo>
                      <a:pt x="231" y="125"/>
                      <a:pt x="228" y="119"/>
                      <a:pt x="224" y="114"/>
                    </a:cubicBezTo>
                    <a:cubicBezTo>
                      <a:pt x="230" y="106"/>
                      <a:pt x="233" y="97"/>
                      <a:pt x="233" y="87"/>
                    </a:cubicBezTo>
                    <a:close/>
                  </a:path>
                </a:pathLst>
              </a:custGeom>
              <a:solidFill>
                <a:srgbClr val="AFC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0" name="Oval 249"/>
              <p:cNvSpPr>
                <a:spLocks noChangeArrowheads="1"/>
              </p:cNvSpPr>
              <p:nvPr/>
            </p:nvSpPr>
            <p:spPr bwMode="auto">
              <a:xfrm>
                <a:off x="988" y="3732"/>
                <a:ext cx="31" cy="28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1" name="Oval 250"/>
              <p:cNvSpPr>
                <a:spLocks noChangeArrowheads="1"/>
              </p:cNvSpPr>
              <p:nvPr/>
            </p:nvSpPr>
            <p:spPr bwMode="auto">
              <a:xfrm>
                <a:off x="778" y="3625"/>
                <a:ext cx="31" cy="31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2" name="Oval 251"/>
              <p:cNvSpPr>
                <a:spLocks noChangeArrowheads="1"/>
              </p:cNvSpPr>
              <p:nvPr/>
            </p:nvSpPr>
            <p:spPr bwMode="auto">
              <a:xfrm>
                <a:off x="667" y="3670"/>
                <a:ext cx="31" cy="31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3" name="Oval 252"/>
              <p:cNvSpPr>
                <a:spLocks noChangeArrowheads="1"/>
              </p:cNvSpPr>
              <p:nvPr/>
            </p:nvSpPr>
            <p:spPr bwMode="auto">
              <a:xfrm>
                <a:off x="700" y="3786"/>
                <a:ext cx="28" cy="31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4" name="Oval 253"/>
              <p:cNvSpPr>
                <a:spLocks noChangeArrowheads="1"/>
              </p:cNvSpPr>
              <p:nvPr/>
            </p:nvSpPr>
            <p:spPr bwMode="auto">
              <a:xfrm>
                <a:off x="802" y="3848"/>
                <a:ext cx="28" cy="31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5" name="Oval 254"/>
              <p:cNvSpPr>
                <a:spLocks noChangeArrowheads="1"/>
              </p:cNvSpPr>
              <p:nvPr/>
            </p:nvSpPr>
            <p:spPr bwMode="auto">
              <a:xfrm>
                <a:off x="830" y="3741"/>
                <a:ext cx="31" cy="31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6" name="Oval 255"/>
              <p:cNvSpPr>
                <a:spLocks noChangeArrowheads="1"/>
              </p:cNvSpPr>
              <p:nvPr/>
            </p:nvSpPr>
            <p:spPr bwMode="auto">
              <a:xfrm>
                <a:off x="882" y="3635"/>
                <a:ext cx="31" cy="31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7" name="Oval 256"/>
              <p:cNvSpPr>
                <a:spLocks noChangeArrowheads="1"/>
              </p:cNvSpPr>
              <p:nvPr/>
            </p:nvSpPr>
            <p:spPr bwMode="auto">
              <a:xfrm>
                <a:off x="953" y="3573"/>
                <a:ext cx="31" cy="31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8" name="Oval 257"/>
              <p:cNvSpPr>
                <a:spLocks noChangeArrowheads="1"/>
              </p:cNvSpPr>
              <p:nvPr/>
            </p:nvSpPr>
            <p:spPr bwMode="auto">
              <a:xfrm>
                <a:off x="1066" y="3666"/>
                <a:ext cx="29" cy="30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59" name="Oval 258"/>
              <p:cNvSpPr>
                <a:spLocks noChangeArrowheads="1"/>
              </p:cNvSpPr>
              <p:nvPr/>
            </p:nvSpPr>
            <p:spPr bwMode="auto">
              <a:xfrm>
                <a:off x="1059" y="3836"/>
                <a:ext cx="29" cy="31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0" name="Oval 259"/>
              <p:cNvSpPr>
                <a:spLocks noChangeArrowheads="1"/>
              </p:cNvSpPr>
              <p:nvPr/>
            </p:nvSpPr>
            <p:spPr bwMode="auto">
              <a:xfrm>
                <a:off x="927" y="3798"/>
                <a:ext cx="28" cy="29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1" name="Freeform 260"/>
              <p:cNvSpPr>
                <a:spLocks/>
              </p:cNvSpPr>
              <p:nvPr/>
            </p:nvSpPr>
            <p:spPr bwMode="auto">
              <a:xfrm>
                <a:off x="2291" y="3547"/>
                <a:ext cx="530" cy="369"/>
              </a:xfrm>
              <a:custGeom>
                <a:avLst/>
                <a:gdLst>
                  <a:gd name="T0" fmla="*/ 224 w 224"/>
                  <a:gd name="T1" fmla="*/ 84 h 156"/>
                  <a:gd name="T2" fmla="*/ 181 w 224"/>
                  <a:gd name="T3" fmla="*/ 40 h 156"/>
                  <a:gd name="T4" fmla="*/ 180 w 224"/>
                  <a:gd name="T5" fmla="*/ 40 h 156"/>
                  <a:gd name="T6" fmla="*/ 181 w 224"/>
                  <a:gd name="T7" fmla="*/ 36 h 156"/>
                  <a:gd name="T8" fmla="*/ 145 w 224"/>
                  <a:gd name="T9" fmla="*/ 0 h 156"/>
                  <a:gd name="T10" fmla="*/ 114 w 224"/>
                  <a:gd name="T11" fmla="*/ 18 h 156"/>
                  <a:gd name="T12" fmla="*/ 90 w 224"/>
                  <a:gd name="T13" fmla="*/ 5 h 156"/>
                  <a:gd name="T14" fmla="*/ 63 w 224"/>
                  <a:gd name="T15" fmla="*/ 26 h 156"/>
                  <a:gd name="T16" fmla="*/ 44 w 224"/>
                  <a:gd name="T17" fmla="*/ 21 h 156"/>
                  <a:gd name="T18" fmla="*/ 0 w 224"/>
                  <a:gd name="T19" fmla="*/ 65 h 156"/>
                  <a:gd name="T20" fmla="*/ 18 w 224"/>
                  <a:gd name="T21" fmla="*/ 101 h 156"/>
                  <a:gd name="T22" fmla="*/ 0 w 224"/>
                  <a:gd name="T23" fmla="*/ 127 h 156"/>
                  <a:gd name="T24" fmla="*/ 28 w 224"/>
                  <a:gd name="T25" fmla="*/ 156 h 156"/>
                  <a:gd name="T26" fmla="*/ 194 w 224"/>
                  <a:gd name="T27" fmla="*/ 156 h 156"/>
                  <a:gd name="T28" fmla="*/ 222 w 224"/>
                  <a:gd name="T29" fmla="*/ 127 h 156"/>
                  <a:gd name="T30" fmla="*/ 216 w 224"/>
                  <a:gd name="T31" fmla="*/ 110 h 156"/>
                  <a:gd name="T32" fmla="*/ 224 w 224"/>
                  <a:gd name="T33" fmla="*/ 8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4" h="156">
                    <a:moveTo>
                      <a:pt x="224" y="84"/>
                    </a:moveTo>
                    <a:cubicBezTo>
                      <a:pt x="224" y="60"/>
                      <a:pt x="205" y="40"/>
                      <a:pt x="181" y="40"/>
                    </a:cubicBezTo>
                    <a:cubicBezTo>
                      <a:pt x="180" y="40"/>
                      <a:pt x="180" y="40"/>
                      <a:pt x="180" y="40"/>
                    </a:cubicBezTo>
                    <a:cubicBezTo>
                      <a:pt x="180" y="39"/>
                      <a:pt x="181" y="37"/>
                      <a:pt x="181" y="36"/>
                    </a:cubicBezTo>
                    <a:cubicBezTo>
                      <a:pt x="181" y="16"/>
                      <a:pt x="165" y="0"/>
                      <a:pt x="145" y="0"/>
                    </a:cubicBezTo>
                    <a:cubicBezTo>
                      <a:pt x="131" y="0"/>
                      <a:pt x="120" y="7"/>
                      <a:pt x="114" y="18"/>
                    </a:cubicBezTo>
                    <a:cubicBezTo>
                      <a:pt x="109" y="10"/>
                      <a:pt x="100" y="5"/>
                      <a:pt x="90" y="5"/>
                    </a:cubicBezTo>
                    <a:cubicBezTo>
                      <a:pt x="77" y="5"/>
                      <a:pt x="66" y="14"/>
                      <a:pt x="63" y="26"/>
                    </a:cubicBezTo>
                    <a:cubicBezTo>
                      <a:pt x="57" y="23"/>
                      <a:pt x="51" y="21"/>
                      <a:pt x="44" y="21"/>
                    </a:cubicBezTo>
                    <a:cubicBezTo>
                      <a:pt x="20" y="21"/>
                      <a:pt x="0" y="41"/>
                      <a:pt x="0" y="65"/>
                    </a:cubicBezTo>
                    <a:cubicBezTo>
                      <a:pt x="0" y="80"/>
                      <a:pt x="7" y="93"/>
                      <a:pt x="18" y="101"/>
                    </a:cubicBezTo>
                    <a:cubicBezTo>
                      <a:pt x="8" y="105"/>
                      <a:pt x="0" y="115"/>
                      <a:pt x="0" y="127"/>
                    </a:cubicBezTo>
                    <a:cubicBezTo>
                      <a:pt x="0" y="143"/>
                      <a:pt x="13" y="156"/>
                      <a:pt x="28" y="156"/>
                    </a:cubicBezTo>
                    <a:cubicBezTo>
                      <a:pt x="194" y="156"/>
                      <a:pt x="194" y="156"/>
                      <a:pt x="194" y="156"/>
                    </a:cubicBezTo>
                    <a:cubicBezTo>
                      <a:pt x="209" y="156"/>
                      <a:pt x="222" y="143"/>
                      <a:pt x="222" y="127"/>
                    </a:cubicBezTo>
                    <a:cubicBezTo>
                      <a:pt x="222" y="121"/>
                      <a:pt x="220" y="115"/>
                      <a:pt x="216" y="110"/>
                    </a:cubicBezTo>
                    <a:cubicBezTo>
                      <a:pt x="221" y="102"/>
                      <a:pt x="224" y="93"/>
                      <a:pt x="224" y="84"/>
                    </a:cubicBezTo>
                    <a:close/>
                  </a:path>
                </a:pathLst>
              </a:custGeom>
              <a:solidFill>
                <a:srgbClr val="AFC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2" name="Oval 261"/>
              <p:cNvSpPr>
                <a:spLocks noChangeArrowheads="1"/>
              </p:cNvSpPr>
              <p:nvPr/>
            </p:nvSpPr>
            <p:spPr bwMode="auto">
              <a:xfrm>
                <a:off x="2658" y="3751"/>
                <a:ext cx="28" cy="28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3" name="Oval 262"/>
              <p:cNvSpPr>
                <a:spLocks noChangeArrowheads="1"/>
              </p:cNvSpPr>
              <p:nvPr/>
            </p:nvSpPr>
            <p:spPr bwMode="auto">
              <a:xfrm>
                <a:off x="2457" y="3651"/>
                <a:ext cx="28" cy="29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4" name="Oval 263"/>
              <p:cNvSpPr>
                <a:spLocks noChangeArrowheads="1"/>
              </p:cNvSpPr>
              <p:nvPr/>
            </p:nvSpPr>
            <p:spPr bwMode="auto">
              <a:xfrm>
                <a:off x="2348" y="3694"/>
                <a:ext cx="28" cy="28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5" name="Oval 264"/>
              <p:cNvSpPr>
                <a:spLocks noChangeArrowheads="1"/>
              </p:cNvSpPr>
              <p:nvPr/>
            </p:nvSpPr>
            <p:spPr bwMode="auto">
              <a:xfrm>
                <a:off x="2381" y="3805"/>
                <a:ext cx="28" cy="29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6" name="Oval 265"/>
              <p:cNvSpPr>
                <a:spLocks noChangeArrowheads="1"/>
              </p:cNvSpPr>
              <p:nvPr/>
            </p:nvSpPr>
            <p:spPr bwMode="auto">
              <a:xfrm>
                <a:off x="2478" y="3864"/>
                <a:ext cx="28" cy="29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7" name="Oval 266"/>
              <p:cNvSpPr>
                <a:spLocks noChangeArrowheads="1"/>
              </p:cNvSpPr>
              <p:nvPr/>
            </p:nvSpPr>
            <p:spPr bwMode="auto">
              <a:xfrm>
                <a:off x="2506" y="3763"/>
                <a:ext cx="29" cy="28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8" name="Oval 267"/>
              <p:cNvSpPr>
                <a:spLocks noChangeArrowheads="1"/>
              </p:cNvSpPr>
              <p:nvPr/>
            </p:nvSpPr>
            <p:spPr bwMode="auto">
              <a:xfrm>
                <a:off x="2556" y="3661"/>
                <a:ext cx="28" cy="28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69" name="Oval 268"/>
              <p:cNvSpPr>
                <a:spLocks noChangeArrowheads="1"/>
              </p:cNvSpPr>
              <p:nvPr/>
            </p:nvSpPr>
            <p:spPr bwMode="auto">
              <a:xfrm>
                <a:off x="2625" y="3599"/>
                <a:ext cx="28" cy="29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0" name="Oval 269"/>
              <p:cNvSpPr>
                <a:spLocks noChangeArrowheads="1"/>
              </p:cNvSpPr>
              <p:nvPr/>
            </p:nvSpPr>
            <p:spPr bwMode="auto">
              <a:xfrm>
                <a:off x="2731" y="3689"/>
                <a:ext cx="28" cy="29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1" name="Oval 270"/>
              <p:cNvSpPr>
                <a:spLocks noChangeArrowheads="1"/>
              </p:cNvSpPr>
              <p:nvPr/>
            </p:nvSpPr>
            <p:spPr bwMode="auto">
              <a:xfrm>
                <a:off x="2726" y="3853"/>
                <a:ext cx="29" cy="28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2" name="Oval 271"/>
              <p:cNvSpPr>
                <a:spLocks noChangeArrowheads="1"/>
              </p:cNvSpPr>
              <p:nvPr/>
            </p:nvSpPr>
            <p:spPr bwMode="auto">
              <a:xfrm>
                <a:off x="2599" y="3815"/>
                <a:ext cx="28" cy="28"/>
              </a:xfrm>
              <a:prstGeom prst="ellipse">
                <a:avLst/>
              </a:prstGeom>
              <a:solidFill>
                <a:srgbClr val="E7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3" name="Rectangle 272"/>
              <p:cNvSpPr>
                <a:spLocks noChangeArrowheads="1"/>
              </p:cNvSpPr>
              <p:nvPr/>
            </p:nvSpPr>
            <p:spPr bwMode="auto">
              <a:xfrm>
                <a:off x="1684" y="1440"/>
                <a:ext cx="217" cy="409"/>
              </a:xfrm>
              <a:prstGeom prst="rect">
                <a:avLst/>
              </a:pr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4" name="Rectangle 273"/>
              <p:cNvSpPr>
                <a:spLocks noChangeArrowheads="1"/>
              </p:cNvSpPr>
              <p:nvPr/>
            </p:nvSpPr>
            <p:spPr bwMode="auto">
              <a:xfrm>
                <a:off x="1282" y="2320"/>
                <a:ext cx="1234" cy="1582"/>
              </a:xfrm>
              <a:prstGeom prst="rect">
                <a:avLst/>
              </a:prstGeom>
              <a:solidFill>
                <a:srgbClr val="FDB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5" name="Rectangle 274"/>
              <p:cNvSpPr>
                <a:spLocks noChangeArrowheads="1"/>
              </p:cNvSpPr>
              <p:nvPr/>
            </p:nvSpPr>
            <p:spPr bwMode="auto">
              <a:xfrm>
                <a:off x="1282" y="3708"/>
                <a:ext cx="1234" cy="194"/>
              </a:xfrm>
              <a:prstGeom prst="rect">
                <a:avLst/>
              </a:prstGeom>
              <a:solidFill>
                <a:srgbClr val="F3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6" name="Rectangle 275"/>
              <p:cNvSpPr>
                <a:spLocks noChangeArrowheads="1"/>
              </p:cNvSpPr>
              <p:nvPr/>
            </p:nvSpPr>
            <p:spPr bwMode="auto">
              <a:xfrm>
                <a:off x="1416" y="2559"/>
                <a:ext cx="237" cy="314"/>
              </a:xfrm>
              <a:prstGeom prst="rect">
                <a:avLst/>
              </a:prstGeom>
              <a:solidFill>
                <a:srgbClr val="906E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7" name="Rectangle 276"/>
              <p:cNvSpPr>
                <a:spLocks noChangeArrowheads="1"/>
              </p:cNvSpPr>
              <p:nvPr/>
            </p:nvSpPr>
            <p:spPr bwMode="auto">
              <a:xfrm>
                <a:off x="1781" y="2559"/>
                <a:ext cx="236" cy="314"/>
              </a:xfrm>
              <a:prstGeom prst="rect">
                <a:avLst/>
              </a:prstGeom>
              <a:solidFill>
                <a:srgbClr val="906E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8" name="Rectangle 277"/>
              <p:cNvSpPr>
                <a:spLocks noChangeArrowheads="1"/>
              </p:cNvSpPr>
              <p:nvPr/>
            </p:nvSpPr>
            <p:spPr bwMode="auto">
              <a:xfrm>
                <a:off x="2147" y="2559"/>
                <a:ext cx="236" cy="314"/>
              </a:xfrm>
              <a:prstGeom prst="rect">
                <a:avLst/>
              </a:prstGeom>
              <a:solidFill>
                <a:srgbClr val="906E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79" name="Rectangle 278"/>
              <p:cNvSpPr>
                <a:spLocks noChangeArrowheads="1"/>
              </p:cNvSpPr>
              <p:nvPr/>
            </p:nvSpPr>
            <p:spPr bwMode="auto">
              <a:xfrm>
                <a:off x="1407" y="3252"/>
                <a:ext cx="236" cy="312"/>
              </a:xfrm>
              <a:prstGeom prst="rect">
                <a:avLst/>
              </a:prstGeom>
              <a:solidFill>
                <a:srgbClr val="906E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0" name="Rectangle 279"/>
              <p:cNvSpPr>
                <a:spLocks noChangeArrowheads="1"/>
              </p:cNvSpPr>
              <p:nvPr/>
            </p:nvSpPr>
            <p:spPr bwMode="auto">
              <a:xfrm>
                <a:off x="1771" y="3252"/>
                <a:ext cx="236" cy="312"/>
              </a:xfrm>
              <a:prstGeom prst="rect">
                <a:avLst/>
              </a:prstGeom>
              <a:solidFill>
                <a:srgbClr val="906E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1" name="Rectangle 280"/>
              <p:cNvSpPr>
                <a:spLocks noChangeArrowheads="1"/>
              </p:cNvSpPr>
              <p:nvPr/>
            </p:nvSpPr>
            <p:spPr bwMode="auto">
              <a:xfrm>
                <a:off x="2135" y="3252"/>
                <a:ext cx="237" cy="312"/>
              </a:xfrm>
              <a:prstGeom prst="rect">
                <a:avLst/>
              </a:prstGeom>
              <a:solidFill>
                <a:srgbClr val="906E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2" name="Rectangle 281"/>
              <p:cNvSpPr>
                <a:spLocks noChangeArrowheads="1"/>
              </p:cNvSpPr>
              <p:nvPr/>
            </p:nvSpPr>
            <p:spPr bwMode="auto">
              <a:xfrm>
                <a:off x="1282" y="1690"/>
                <a:ext cx="1234" cy="667"/>
              </a:xfrm>
              <a:prstGeom prst="rect">
                <a:avLst/>
              </a:prstGeom>
              <a:solidFill>
                <a:srgbClr val="04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3" name="Freeform 282"/>
              <p:cNvSpPr>
                <a:spLocks/>
              </p:cNvSpPr>
              <p:nvPr/>
            </p:nvSpPr>
            <p:spPr bwMode="auto">
              <a:xfrm>
                <a:off x="1360" y="1681"/>
                <a:ext cx="108" cy="87"/>
              </a:xfrm>
              <a:custGeom>
                <a:avLst/>
                <a:gdLst>
                  <a:gd name="T0" fmla="*/ 41 w 46"/>
                  <a:gd name="T1" fmla="*/ 18 h 37"/>
                  <a:gd name="T2" fmla="*/ 23 w 46"/>
                  <a:gd name="T3" fmla="*/ 37 h 37"/>
                  <a:gd name="T4" fmla="*/ 5 w 46"/>
                  <a:gd name="T5" fmla="*/ 18 h 37"/>
                  <a:gd name="T6" fmla="*/ 23 w 46"/>
                  <a:gd name="T7" fmla="*/ 0 h 37"/>
                  <a:gd name="T8" fmla="*/ 41 w 46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8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8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8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4" name="Freeform 283"/>
              <p:cNvSpPr>
                <a:spLocks/>
              </p:cNvSpPr>
              <p:nvPr/>
            </p:nvSpPr>
            <p:spPr bwMode="auto">
              <a:xfrm>
                <a:off x="1360" y="1804"/>
                <a:ext cx="108" cy="90"/>
              </a:xfrm>
              <a:custGeom>
                <a:avLst/>
                <a:gdLst>
                  <a:gd name="T0" fmla="*/ 41 w 46"/>
                  <a:gd name="T1" fmla="*/ 19 h 38"/>
                  <a:gd name="T2" fmla="*/ 23 w 46"/>
                  <a:gd name="T3" fmla="*/ 38 h 38"/>
                  <a:gd name="T4" fmla="*/ 5 w 46"/>
                  <a:gd name="T5" fmla="*/ 19 h 38"/>
                  <a:gd name="T6" fmla="*/ 23 w 46"/>
                  <a:gd name="T7" fmla="*/ 0 h 38"/>
                  <a:gd name="T8" fmla="*/ 41 w 46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8">
                    <a:moveTo>
                      <a:pt x="41" y="19"/>
                    </a:moveTo>
                    <a:cubicBezTo>
                      <a:pt x="41" y="29"/>
                      <a:pt x="33" y="38"/>
                      <a:pt x="23" y="38"/>
                    </a:cubicBezTo>
                    <a:cubicBezTo>
                      <a:pt x="13" y="38"/>
                      <a:pt x="5" y="29"/>
                      <a:pt x="5" y="19"/>
                    </a:cubicBezTo>
                    <a:cubicBezTo>
                      <a:pt x="5" y="9"/>
                      <a:pt x="0" y="0"/>
                      <a:pt x="23" y="0"/>
                    </a:cubicBezTo>
                    <a:cubicBezTo>
                      <a:pt x="46" y="0"/>
                      <a:pt x="41" y="9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5" name="Freeform 284"/>
              <p:cNvSpPr>
                <a:spLocks/>
              </p:cNvSpPr>
              <p:nvPr/>
            </p:nvSpPr>
            <p:spPr bwMode="auto">
              <a:xfrm>
                <a:off x="1360" y="1941"/>
                <a:ext cx="108" cy="88"/>
              </a:xfrm>
              <a:custGeom>
                <a:avLst/>
                <a:gdLst>
                  <a:gd name="T0" fmla="*/ 41 w 46"/>
                  <a:gd name="T1" fmla="*/ 19 h 37"/>
                  <a:gd name="T2" fmla="*/ 23 w 46"/>
                  <a:gd name="T3" fmla="*/ 37 h 37"/>
                  <a:gd name="T4" fmla="*/ 5 w 46"/>
                  <a:gd name="T5" fmla="*/ 19 h 37"/>
                  <a:gd name="T6" fmla="*/ 23 w 46"/>
                  <a:gd name="T7" fmla="*/ 0 h 37"/>
                  <a:gd name="T8" fmla="*/ 41 w 46"/>
                  <a:gd name="T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9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9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6" name="Freeform 285"/>
              <p:cNvSpPr>
                <a:spLocks/>
              </p:cNvSpPr>
              <p:nvPr/>
            </p:nvSpPr>
            <p:spPr bwMode="auto">
              <a:xfrm>
                <a:off x="1360" y="2064"/>
                <a:ext cx="108" cy="90"/>
              </a:xfrm>
              <a:custGeom>
                <a:avLst/>
                <a:gdLst>
                  <a:gd name="T0" fmla="*/ 41 w 46"/>
                  <a:gd name="T1" fmla="*/ 19 h 38"/>
                  <a:gd name="T2" fmla="*/ 23 w 46"/>
                  <a:gd name="T3" fmla="*/ 38 h 38"/>
                  <a:gd name="T4" fmla="*/ 5 w 46"/>
                  <a:gd name="T5" fmla="*/ 19 h 38"/>
                  <a:gd name="T6" fmla="*/ 23 w 46"/>
                  <a:gd name="T7" fmla="*/ 0 h 38"/>
                  <a:gd name="T8" fmla="*/ 41 w 46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8">
                    <a:moveTo>
                      <a:pt x="41" y="19"/>
                    </a:moveTo>
                    <a:cubicBezTo>
                      <a:pt x="41" y="29"/>
                      <a:pt x="33" y="38"/>
                      <a:pt x="23" y="38"/>
                    </a:cubicBezTo>
                    <a:cubicBezTo>
                      <a:pt x="13" y="38"/>
                      <a:pt x="5" y="29"/>
                      <a:pt x="5" y="19"/>
                    </a:cubicBezTo>
                    <a:cubicBezTo>
                      <a:pt x="5" y="9"/>
                      <a:pt x="0" y="0"/>
                      <a:pt x="23" y="0"/>
                    </a:cubicBezTo>
                    <a:cubicBezTo>
                      <a:pt x="46" y="0"/>
                      <a:pt x="41" y="9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7" name="Freeform 286"/>
              <p:cNvSpPr>
                <a:spLocks/>
              </p:cNvSpPr>
              <p:nvPr/>
            </p:nvSpPr>
            <p:spPr bwMode="auto">
              <a:xfrm>
                <a:off x="1360" y="2201"/>
                <a:ext cx="108" cy="88"/>
              </a:xfrm>
              <a:custGeom>
                <a:avLst/>
                <a:gdLst>
                  <a:gd name="T0" fmla="*/ 41 w 46"/>
                  <a:gd name="T1" fmla="*/ 19 h 37"/>
                  <a:gd name="T2" fmla="*/ 23 w 46"/>
                  <a:gd name="T3" fmla="*/ 37 h 37"/>
                  <a:gd name="T4" fmla="*/ 5 w 46"/>
                  <a:gd name="T5" fmla="*/ 19 h 37"/>
                  <a:gd name="T6" fmla="*/ 23 w 46"/>
                  <a:gd name="T7" fmla="*/ 0 h 37"/>
                  <a:gd name="T8" fmla="*/ 41 w 46"/>
                  <a:gd name="T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9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9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8" name="Freeform 287"/>
              <p:cNvSpPr>
                <a:spLocks/>
              </p:cNvSpPr>
              <p:nvPr/>
            </p:nvSpPr>
            <p:spPr bwMode="auto">
              <a:xfrm>
                <a:off x="1360" y="2327"/>
                <a:ext cx="108" cy="87"/>
              </a:xfrm>
              <a:custGeom>
                <a:avLst/>
                <a:gdLst>
                  <a:gd name="T0" fmla="*/ 41 w 46"/>
                  <a:gd name="T1" fmla="*/ 18 h 37"/>
                  <a:gd name="T2" fmla="*/ 23 w 46"/>
                  <a:gd name="T3" fmla="*/ 37 h 37"/>
                  <a:gd name="T4" fmla="*/ 5 w 46"/>
                  <a:gd name="T5" fmla="*/ 18 h 37"/>
                  <a:gd name="T6" fmla="*/ 23 w 46"/>
                  <a:gd name="T7" fmla="*/ 0 h 37"/>
                  <a:gd name="T8" fmla="*/ 41 w 46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8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8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8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89" name="Freeform 288"/>
              <p:cNvSpPr>
                <a:spLocks/>
              </p:cNvSpPr>
              <p:nvPr/>
            </p:nvSpPr>
            <p:spPr bwMode="auto">
              <a:xfrm>
                <a:off x="1447" y="1742"/>
                <a:ext cx="109" cy="88"/>
              </a:xfrm>
              <a:custGeom>
                <a:avLst/>
                <a:gdLst>
                  <a:gd name="T0" fmla="*/ 41 w 46"/>
                  <a:gd name="T1" fmla="*/ 19 h 37"/>
                  <a:gd name="T2" fmla="*/ 23 w 46"/>
                  <a:gd name="T3" fmla="*/ 37 h 37"/>
                  <a:gd name="T4" fmla="*/ 5 w 46"/>
                  <a:gd name="T5" fmla="*/ 19 h 37"/>
                  <a:gd name="T6" fmla="*/ 23 w 46"/>
                  <a:gd name="T7" fmla="*/ 0 h 37"/>
                  <a:gd name="T8" fmla="*/ 41 w 46"/>
                  <a:gd name="T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9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9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0" name="Freeform 289"/>
              <p:cNvSpPr>
                <a:spLocks/>
              </p:cNvSpPr>
              <p:nvPr/>
            </p:nvSpPr>
            <p:spPr bwMode="auto">
              <a:xfrm>
                <a:off x="1447" y="1868"/>
                <a:ext cx="109" cy="87"/>
              </a:xfrm>
              <a:custGeom>
                <a:avLst/>
                <a:gdLst>
                  <a:gd name="T0" fmla="*/ 41 w 46"/>
                  <a:gd name="T1" fmla="*/ 18 h 37"/>
                  <a:gd name="T2" fmla="*/ 23 w 46"/>
                  <a:gd name="T3" fmla="*/ 37 h 37"/>
                  <a:gd name="T4" fmla="*/ 5 w 46"/>
                  <a:gd name="T5" fmla="*/ 18 h 37"/>
                  <a:gd name="T6" fmla="*/ 23 w 46"/>
                  <a:gd name="T7" fmla="*/ 0 h 37"/>
                  <a:gd name="T8" fmla="*/ 41 w 46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8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8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8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1" name="Freeform 290"/>
              <p:cNvSpPr>
                <a:spLocks/>
              </p:cNvSpPr>
              <p:nvPr/>
            </p:nvSpPr>
            <p:spPr bwMode="auto">
              <a:xfrm>
                <a:off x="1447" y="2003"/>
                <a:ext cx="109" cy="87"/>
              </a:xfrm>
              <a:custGeom>
                <a:avLst/>
                <a:gdLst>
                  <a:gd name="T0" fmla="*/ 41 w 46"/>
                  <a:gd name="T1" fmla="*/ 19 h 37"/>
                  <a:gd name="T2" fmla="*/ 23 w 46"/>
                  <a:gd name="T3" fmla="*/ 37 h 37"/>
                  <a:gd name="T4" fmla="*/ 5 w 46"/>
                  <a:gd name="T5" fmla="*/ 19 h 37"/>
                  <a:gd name="T6" fmla="*/ 23 w 46"/>
                  <a:gd name="T7" fmla="*/ 0 h 37"/>
                  <a:gd name="T8" fmla="*/ 41 w 46"/>
                  <a:gd name="T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9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9"/>
                    </a:cubicBezTo>
                    <a:cubicBezTo>
                      <a:pt x="5" y="9"/>
                      <a:pt x="0" y="0"/>
                      <a:pt x="23" y="0"/>
                    </a:cubicBezTo>
                    <a:cubicBezTo>
                      <a:pt x="46" y="0"/>
                      <a:pt x="41" y="9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2" name="Freeform 291"/>
              <p:cNvSpPr>
                <a:spLocks/>
              </p:cNvSpPr>
              <p:nvPr/>
            </p:nvSpPr>
            <p:spPr bwMode="auto">
              <a:xfrm>
                <a:off x="1447" y="2128"/>
                <a:ext cx="109" cy="88"/>
              </a:xfrm>
              <a:custGeom>
                <a:avLst/>
                <a:gdLst>
                  <a:gd name="T0" fmla="*/ 41 w 46"/>
                  <a:gd name="T1" fmla="*/ 18 h 37"/>
                  <a:gd name="T2" fmla="*/ 23 w 46"/>
                  <a:gd name="T3" fmla="*/ 37 h 37"/>
                  <a:gd name="T4" fmla="*/ 5 w 46"/>
                  <a:gd name="T5" fmla="*/ 18 h 37"/>
                  <a:gd name="T6" fmla="*/ 23 w 46"/>
                  <a:gd name="T7" fmla="*/ 0 h 37"/>
                  <a:gd name="T8" fmla="*/ 41 w 46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8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8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8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3" name="Freeform 292"/>
              <p:cNvSpPr>
                <a:spLocks/>
              </p:cNvSpPr>
              <p:nvPr/>
            </p:nvSpPr>
            <p:spPr bwMode="auto">
              <a:xfrm>
                <a:off x="1447" y="2263"/>
                <a:ext cx="109" cy="90"/>
              </a:xfrm>
              <a:custGeom>
                <a:avLst/>
                <a:gdLst>
                  <a:gd name="T0" fmla="*/ 41 w 46"/>
                  <a:gd name="T1" fmla="*/ 19 h 38"/>
                  <a:gd name="T2" fmla="*/ 23 w 46"/>
                  <a:gd name="T3" fmla="*/ 38 h 38"/>
                  <a:gd name="T4" fmla="*/ 5 w 46"/>
                  <a:gd name="T5" fmla="*/ 19 h 38"/>
                  <a:gd name="T6" fmla="*/ 23 w 46"/>
                  <a:gd name="T7" fmla="*/ 0 h 38"/>
                  <a:gd name="T8" fmla="*/ 41 w 46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8">
                    <a:moveTo>
                      <a:pt x="41" y="19"/>
                    </a:moveTo>
                    <a:cubicBezTo>
                      <a:pt x="41" y="29"/>
                      <a:pt x="33" y="38"/>
                      <a:pt x="23" y="38"/>
                    </a:cubicBezTo>
                    <a:cubicBezTo>
                      <a:pt x="13" y="38"/>
                      <a:pt x="5" y="29"/>
                      <a:pt x="5" y="19"/>
                    </a:cubicBezTo>
                    <a:cubicBezTo>
                      <a:pt x="5" y="9"/>
                      <a:pt x="0" y="0"/>
                      <a:pt x="23" y="0"/>
                    </a:cubicBezTo>
                    <a:cubicBezTo>
                      <a:pt x="46" y="0"/>
                      <a:pt x="41" y="9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4" name="Freeform 293"/>
              <p:cNvSpPr>
                <a:spLocks/>
              </p:cNvSpPr>
              <p:nvPr/>
            </p:nvSpPr>
            <p:spPr bwMode="auto">
              <a:xfrm>
                <a:off x="1447" y="2388"/>
                <a:ext cx="109" cy="88"/>
              </a:xfrm>
              <a:custGeom>
                <a:avLst/>
                <a:gdLst>
                  <a:gd name="T0" fmla="*/ 41 w 46"/>
                  <a:gd name="T1" fmla="*/ 19 h 37"/>
                  <a:gd name="T2" fmla="*/ 23 w 46"/>
                  <a:gd name="T3" fmla="*/ 37 h 37"/>
                  <a:gd name="T4" fmla="*/ 5 w 46"/>
                  <a:gd name="T5" fmla="*/ 19 h 37"/>
                  <a:gd name="T6" fmla="*/ 23 w 46"/>
                  <a:gd name="T7" fmla="*/ 0 h 37"/>
                  <a:gd name="T8" fmla="*/ 41 w 46"/>
                  <a:gd name="T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9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9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5" name="Freeform 294"/>
              <p:cNvSpPr>
                <a:spLocks/>
              </p:cNvSpPr>
              <p:nvPr/>
            </p:nvSpPr>
            <p:spPr bwMode="auto">
              <a:xfrm>
                <a:off x="1537" y="1681"/>
                <a:ext cx="109" cy="87"/>
              </a:xfrm>
              <a:custGeom>
                <a:avLst/>
                <a:gdLst>
                  <a:gd name="T0" fmla="*/ 41 w 46"/>
                  <a:gd name="T1" fmla="*/ 18 h 37"/>
                  <a:gd name="T2" fmla="*/ 23 w 46"/>
                  <a:gd name="T3" fmla="*/ 37 h 37"/>
                  <a:gd name="T4" fmla="*/ 4 w 46"/>
                  <a:gd name="T5" fmla="*/ 18 h 37"/>
                  <a:gd name="T6" fmla="*/ 23 w 46"/>
                  <a:gd name="T7" fmla="*/ 0 h 37"/>
                  <a:gd name="T8" fmla="*/ 41 w 46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8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2" y="37"/>
                      <a:pt x="4" y="29"/>
                      <a:pt x="4" y="18"/>
                    </a:cubicBezTo>
                    <a:cubicBezTo>
                      <a:pt x="4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8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6" name="Freeform 295"/>
              <p:cNvSpPr>
                <a:spLocks/>
              </p:cNvSpPr>
              <p:nvPr/>
            </p:nvSpPr>
            <p:spPr bwMode="auto">
              <a:xfrm>
                <a:off x="1537" y="1804"/>
                <a:ext cx="109" cy="90"/>
              </a:xfrm>
              <a:custGeom>
                <a:avLst/>
                <a:gdLst>
                  <a:gd name="T0" fmla="*/ 41 w 46"/>
                  <a:gd name="T1" fmla="*/ 19 h 38"/>
                  <a:gd name="T2" fmla="*/ 23 w 46"/>
                  <a:gd name="T3" fmla="*/ 38 h 38"/>
                  <a:gd name="T4" fmla="*/ 4 w 46"/>
                  <a:gd name="T5" fmla="*/ 19 h 38"/>
                  <a:gd name="T6" fmla="*/ 23 w 46"/>
                  <a:gd name="T7" fmla="*/ 0 h 38"/>
                  <a:gd name="T8" fmla="*/ 41 w 46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8">
                    <a:moveTo>
                      <a:pt x="41" y="19"/>
                    </a:moveTo>
                    <a:cubicBezTo>
                      <a:pt x="41" y="29"/>
                      <a:pt x="33" y="38"/>
                      <a:pt x="23" y="38"/>
                    </a:cubicBezTo>
                    <a:cubicBezTo>
                      <a:pt x="12" y="38"/>
                      <a:pt x="4" y="29"/>
                      <a:pt x="4" y="19"/>
                    </a:cubicBezTo>
                    <a:cubicBezTo>
                      <a:pt x="4" y="9"/>
                      <a:pt x="0" y="0"/>
                      <a:pt x="23" y="0"/>
                    </a:cubicBezTo>
                    <a:cubicBezTo>
                      <a:pt x="46" y="0"/>
                      <a:pt x="41" y="9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7" name="Freeform 296"/>
              <p:cNvSpPr>
                <a:spLocks/>
              </p:cNvSpPr>
              <p:nvPr/>
            </p:nvSpPr>
            <p:spPr bwMode="auto">
              <a:xfrm>
                <a:off x="1537" y="1941"/>
                <a:ext cx="109" cy="88"/>
              </a:xfrm>
              <a:custGeom>
                <a:avLst/>
                <a:gdLst>
                  <a:gd name="T0" fmla="*/ 41 w 46"/>
                  <a:gd name="T1" fmla="*/ 19 h 37"/>
                  <a:gd name="T2" fmla="*/ 23 w 46"/>
                  <a:gd name="T3" fmla="*/ 37 h 37"/>
                  <a:gd name="T4" fmla="*/ 4 w 46"/>
                  <a:gd name="T5" fmla="*/ 19 h 37"/>
                  <a:gd name="T6" fmla="*/ 23 w 46"/>
                  <a:gd name="T7" fmla="*/ 0 h 37"/>
                  <a:gd name="T8" fmla="*/ 41 w 46"/>
                  <a:gd name="T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9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2" y="37"/>
                      <a:pt x="4" y="29"/>
                      <a:pt x="4" y="19"/>
                    </a:cubicBezTo>
                    <a:cubicBezTo>
                      <a:pt x="4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8" name="Freeform 297"/>
              <p:cNvSpPr>
                <a:spLocks/>
              </p:cNvSpPr>
              <p:nvPr/>
            </p:nvSpPr>
            <p:spPr bwMode="auto">
              <a:xfrm>
                <a:off x="1537" y="2064"/>
                <a:ext cx="109" cy="90"/>
              </a:xfrm>
              <a:custGeom>
                <a:avLst/>
                <a:gdLst>
                  <a:gd name="T0" fmla="*/ 41 w 46"/>
                  <a:gd name="T1" fmla="*/ 19 h 38"/>
                  <a:gd name="T2" fmla="*/ 23 w 46"/>
                  <a:gd name="T3" fmla="*/ 38 h 38"/>
                  <a:gd name="T4" fmla="*/ 4 w 46"/>
                  <a:gd name="T5" fmla="*/ 19 h 38"/>
                  <a:gd name="T6" fmla="*/ 23 w 46"/>
                  <a:gd name="T7" fmla="*/ 0 h 38"/>
                  <a:gd name="T8" fmla="*/ 41 w 46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8">
                    <a:moveTo>
                      <a:pt x="41" y="19"/>
                    </a:moveTo>
                    <a:cubicBezTo>
                      <a:pt x="41" y="29"/>
                      <a:pt x="33" y="38"/>
                      <a:pt x="23" y="38"/>
                    </a:cubicBezTo>
                    <a:cubicBezTo>
                      <a:pt x="12" y="38"/>
                      <a:pt x="4" y="29"/>
                      <a:pt x="4" y="19"/>
                    </a:cubicBezTo>
                    <a:cubicBezTo>
                      <a:pt x="4" y="9"/>
                      <a:pt x="0" y="0"/>
                      <a:pt x="23" y="0"/>
                    </a:cubicBezTo>
                    <a:cubicBezTo>
                      <a:pt x="46" y="0"/>
                      <a:pt x="41" y="9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299" name="Freeform 298"/>
              <p:cNvSpPr>
                <a:spLocks/>
              </p:cNvSpPr>
              <p:nvPr/>
            </p:nvSpPr>
            <p:spPr bwMode="auto">
              <a:xfrm>
                <a:off x="1537" y="2201"/>
                <a:ext cx="109" cy="88"/>
              </a:xfrm>
              <a:custGeom>
                <a:avLst/>
                <a:gdLst>
                  <a:gd name="T0" fmla="*/ 41 w 46"/>
                  <a:gd name="T1" fmla="*/ 19 h 37"/>
                  <a:gd name="T2" fmla="*/ 23 w 46"/>
                  <a:gd name="T3" fmla="*/ 37 h 37"/>
                  <a:gd name="T4" fmla="*/ 4 w 46"/>
                  <a:gd name="T5" fmla="*/ 19 h 37"/>
                  <a:gd name="T6" fmla="*/ 23 w 46"/>
                  <a:gd name="T7" fmla="*/ 0 h 37"/>
                  <a:gd name="T8" fmla="*/ 41 w 46"/>
                  <a:gd name="T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9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2" y="37"/>
                      <a:pt x="4" y="29"/>
                      <a:pt x="4" y="19"/>
                    </a:cubicBezTo>
                    <a:cubicBezTo>
                      <a:pt x="4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0" name="Freeform 299"/>
              <p:cNvSpPr>
                <a:spLocks/>
              </p:cNvSpPr>
              <p:nvPr/>
            </p:nvSpPr>
            <p:spPr bwMode="auto">
              <a:xfrm>
                <a:off x="1537" y="2327"/>
                <a:ext cx="109" cy="87"/>
              </a:xfrm>
              <a:custGeom>
                <a:avLst/>
                <a:gdLst>
                  <a:gd name="T0" fmla="*/ 41 w 46"/>
                  <a:gd name="T1" fmla="*/ 18 h 37"/>
                  <a:gd name="T2" fmla="*/ 23 w 46"/>
                  <a:gd name="T3" fmla="*/ 37 h 37"/>
                  <a:gd name="T4" fmla="*/ 4 w 46"/>
                  <a:gd name="T5" fmla="*/ 18 h 37"/>
                  <a:gd name="T6" fmla="*/ 23 w 46"/>
                  <a:gd name="T7" fmla="*/ 0 h 37"/>
                  <a:gd name="T8" fmla="*/ 41 w 46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8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2" y="37"/>
                      <a:pt x="4" y="29"/>
                      <a:pt x="4" y="18"/>
                    </a:cubicBezTo>
                    <a:cubicBezTo>
                      <a:pt x="4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8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1" name="Freeform 300"/>
              <p:cNvSpPr>
                <a:spLocks/>
              </p:cNvSpPr>
              <p:nvPr/>
            </p:nvSpPr>
            <p:spPr bwMode="auto">
              <a:xfrm>
                <a:off x="1624" y="1742"/>
                <a:ext cx="109" cy="88"/>
              </a:xfrm>
              <a:custGeom>
                <a:avLst/>
                <a:gdLst>
                  <a:gd name="T0" fmla="*/ 41 w 46"/>
                  <a:gd name="T1" fmla="*/ 19 h 37"/>
                  <a:gd name="T2" fmla="*/ 23 w 46"/>
                  <a:gd name="T3" fmla="*/ 37 h 37"/>
                  <a:gd name="T4" fmla="*/ 5 w 46"/>
                  <a:gd name="T5" fmla="*/ 19 h 37"/>
                  <a:gd name="T6" fmla="*/ 23 w 46"/>
                  <a:gd name="T7" fmla="*/ 0 h 37"/>
                  <a:gd name="T8" fmla="*/ 41 w 46"/>
                  <a:gd name="T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9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9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2" name="Freeform 301"/>
              <p:cNvSpPr>
                <a:spLocks/>
              </p:cNvSpPr>
              <p:nvPr/>
            </p:nvSpPr>
            <p:spPr bwMode="auto">
              <a:xfrm>
                <a:off x="1624" y="1868"/>
                <a:ext cx="109" cy="87"/>
              </a:xfrm>
              <a:custGeom>
                <a:avLst/>
                <a:gdLst>
                  <a:gd name="T0" fmla="*/ 41 w 46"/>
                  <a:gd name="T1" fmla="*/ 18 h 37"/>
                  <a:gd name="T2" fmla="*/ 23 w 46"/>
                  <a:gd name="T3" fmla="*/ 37 h 37"/>
                  <a:gd name="T4" fmla="*/ 5 w 46"/>
                  <a:gd name="T5" fmla="*/ 18 h 37"/>
                  <a:gd name="T6" fmla="*/ 23 w 46"/>
                  <a:gd name="T7" fmla="*/ 0 h 37"/>
                  <a:gd name="T8" fmla="*/ 41 w 46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8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8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8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3" name="Freeform 302"/>
              <p:cNvSpPr>
                <a:spLocks/>
              </p:cNvSpPr>
              <p:nvPr/>
            </p:nvSpPr>
            <p:spPr bwMode="auto">
              <a:xfrm>
                <a:off x="1624" y="2003"/>
                <a:ext cx="109" cy="87"/>
              </a:xfrm>
              <a:custGeom>
                <a:avLst/>
                <a:gdLst>
                  <a:gd name="T0" fmla="*/ 41 w 46"/>
                  <a:gd name="T1" fmla="*/ 19 h 37"/>
                  <a:gd name="T2" fmla="*/ 23 w 46"/>
                  <a:gd name="T3" fmla="*/ 37 h 37"/>
                  <a:gd name="T4" fmla="*/ 5 w 46"/>
                  <a:gd name="T5" fmla="*/ 19 h 37"/>
                  <a:gd name="T6" fmla="*/ 23 w 46"/>
                  <a:gd name="T7" fmla="*/ 0 h 37"/>
                  <a:gd name="T8" fmla="*/ 41 w 46"/>
                  <a:gd name="T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9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9"/>
                    </a:cubicBezTo>
                    <a:cubicBezTo>
                      <a:pt x="5" y="9"/>
                      <a:pt x="0" y="0"/>
                      <a:pt x="23" y="0"/>
                    </a:cubicBezTo>
                    <a:cubicBezTo>
                      <a:pt x="46" y="0"/>
                      <a:pt x="41" y="9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4" name="Freeform 303"/>
              <p:cNvSpPr>
                <a:spLocks/>
              </p:cNvSpPr>
              <p:nvPr/>
            </p:nvSpPr>
            <p:spPr bwMode="auto">
              <a:xfrm>
                <a:off x="1624" y="2128"/>
                <a:ext cx="109" cy="88"/>
              </a:xfrm>
              <a:custGeom>
                <a:avLst/>
                <a:gdLst>
                  <a:gd name="T0" fmla="*/ 41 w 46"/>
                  <a:gd name="T1" fmla="*/ 18 h 37"/>
                  <a:gd name="T2" fmla="*/ 23 w 46"/>
                  <a:gd name="T3" fmla="*/ 37 h 37"/>
                  <a:gd name="T4" fmla="*/ 5 w 46"/>
                  <a:gd name="T5" fmla="*/ 18 h 37"/>
                  <a:gd name="T6" fmla="*/ 23 w 46"/>
                  <a:gd name="T7" fmla="*/ 0 h 37"/>
                  <a:gd name="T8" fmla="*/ 41 w 46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8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8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8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5" name="Freeform 304"/>
              <p:cNvSpPr>
                <a:spLocks/>
              </p:cNvSpPr>
              <p:nvPr/>
            </p:nvSpPr>
            <p:spPr bwMode="auto">
              <a:xfrm>
                <a:off x="1624" y="2263"/>
                <a:ext cx="109" cy="90"/>
              </a:xfrm>
              <a:custGeom>
                <a:avLst/>
                <a:gdLst>
                  <a:gd name="T0" fmla="*/ 41 w 46"/>
                  <a:gd name="T1" fmla="*/ 19 h 38"/>
                  <a:gd name="T2" fmla="*/ 23 w 46"/>
                  <a:gd name="T3" fmla="*/ 38 h 38"/>
                  <a:gd name="T4" fmla="*/ 5 w 46"/>
                  <a:gd name="T5" fmla="*/ 19 h 38"/>
                  <a:gd name="T6" fmla="*/ 23 w 46"/>
                  <a:gd name="T7" fmla="*/ 0 h 38"/>
                  <a:gd name="T8" fmla="*/ 41 w 46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8">
                    <a:moveTo>
                      <a:pt x="41" y="19"/>
                    </a:moveTo>
                    <a:cubicBezTo>
                      <a:pt x="41" y="29"/>
                      <a:pt x="33" y="38"/>
                      <a:pt x="23" y="38"/>
                    </a:cubicBezTo>
                    <a:cubicBezTo>
                      <a:pt x="13" y="38"/>
                      <a:pt x="5" y="29"/>
                      <a:pt x="5" y="19"/>
                    </a:cubicBezTo>
                    <a:cubicBezTo>
                      <a:pt x="5" y="9"/>
                      <a:pt x="0" y="0"/>
                      <a:pt x="23" y="0"/>
                    </a:cubicBezTo>
                    <a:cubicBezTo>
                      <a:pt x="46" y="0"/>
                      <a:pt x="41" y="9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6" name="Freeform 305"/>
              <p:cNvSpPr>
                <a:spLocks/>
              </p:cNvSpPr>
              <p:nvPr/>
            </p:nvSpPr>
            <p:spPr bwMode="auto">
              <a:xfrm>
                <a:off x="1624" y="2388"/>
                <a:ext cx="109" cy="88"/>
              </a:xfrm>
              <a:custGeom>
                <a:avLst/>
                <a:gdLst>
                  <a:gd name="T0" fmla="*/ 41 w 46"/>
                  <a:gd name="T1" fmla="*/ 19 h 37"/>
                  <a:gd name="T2" fmla="*/ 23 w 46"/>
                  <a:gd name="T3" fmla="*/ 37 h 37"/>
                  <a:gd name="T4" fmla="*/ 5 w 46"/>
                  <a:gd name="T5" fmla="*/ 19 h 37"/>
                  <a:gd name="T6" fmla="*/ 23 w 46"/>
                  <a:gd name="T7" fmla="*/ 0 h 37"/>
                  <a:gd name="T8" fmla="*/ 41 w 46"/>
                  <a:gd name="T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9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9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7" name="Freeform 306"/>
              <p:cNvSpPr>
                <a:spLocks/>
              </p:cNvSpPr>
              <p:nvPr/>
            </p:nvSpPr>
            <p:spPr bwMode="auto">
              <a:xfrm>
                <a:off x="1712" y="1681"/>
                <a:ext cx="109" cy="87"/>
              </a:xfrm>
              <a:custGeom>
                <a:avLst/>
                <a:gdLst>
                  <a:gd name="T0" fmla="*/ 42 w 46"/>
                  <a:gd name="T1" fmla="*/ 18 h 37"/>
                  <a:gd name="T2" fmla="*/ 23 w 46"/>
                  <a:gd name="T3" fmla="*/ 37 h 37"/>
                  <a:gd name="T4" fmla="*/ 5 w 46"/>
                  <a:gd name="T5" fmla="*/ 18 h 37"/>
                  <a:gd name="T6" fmla="*/ 23 w 46"/>
                  <a:gd name="T7" fmla="*/ 0 h 37"/>
                  <a:gd name="T8" fmla="*/ 42 w 46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2" y="18"/>
                    </a:moveTo>
                    <a:cubicBezTo>
                      <a:pt x="42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8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2" y="8"/>
                      <a:pt x="42" y="18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8" name="Freeform 307"/>
              <p:cNvSpPr>
                <a:spLocks/>
              </p:cNvSpPr>
              <p:nvPr/>
            </p:nvSpPr>
            <p:spPr bwMode="auto">
              <a:xfrm>
                <a:off x="1712" y="1804"/>
                <a:ext cx="109" cy="90"/>
              </a:xfrm>
              <a:custGeom>
                <a:avLst/>
                <a:gdLst>
                  <a:gd name="T0" fmla="*/ 42 w 46"/>
                  <a:gd name="T1" fmla="*/ 19 h 38"/>
                  <a:gd name="T2" fmla="*/ 23 w 46"/>
                  <a:gd name="T3" fmla="*/ 38 h 38"/>
                  <a:gd name="T4" fmla="*/ 5 w 46"/>
                  <a:gd name="T5" fmla="*/ 19 h 38"/>
                  <a:gd name="T6" fmla="*/ 23 w 46"/>
                  <a:gd name="T7" fmla="*/ 0 h 38"/>
                  <a:gd name="T8" fmla="*/ 42 w 46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8">
                    <a:moveTo>
                      <a:pt x="42" y="19"/>
                    </a:moveTo>
                    <a:cubicBezTo>
                      <a:pt x="42" y="29"/>
                      <a:pt x="33" y="38"/>
                      <a:pt x="23" y="38"/>
                    </a:cubicBezTo>
                    <a:cubicBezTo>
                      <a:pt x="13" y="38"/>
                      <a:pt x="5" y="29"/>
                      <a:pt x="5" y="19"/>
                    </a:cubicBezTo>
                    <a:cubicBezTo>
                      <a:pt x="5" y="9"/>
                      <a:pt x="0" y="0"/>
                      <a:pt x="23" y="0"/>
                    </a:cubicBezTo>
                    <a:cubicBezTo>
                      <a:pt x="46" y="0"/>
                      <a:pt x="42" y="9"/>
                      <a:pt x="42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09" name="Freeform 308"/>
              <p:cNvSpPr>
                <a:spLocks/>
              </p:cNvSpPr>
              <p:nvPr/>
            </p:nvSpPr>
            <p:spPr bwMode="auto">
              <a:xfrm>
                <a:off x="1712" y="1941"/>
                <a:ext cx="109" cy="88"/>
              </a:xfrm>
              <a:custGeom>
                <a:avLst/>
                <a:gdLst>
                  <a:gd name="T0" fmla="*/ 42 w 46"/>
                  <a:gd name="T1" fmla="*/ 19 h 37"/>
                  <a:gd name="T2" fmla="*/ 23 w 46"/>
                  <a:gd name="T3" fmla="*/ 37 h 37"/>
                  <a:gd name="T4" fmla="*/ 5 w 46"/>
                  <a:gd name="T5" fmla="*/ 19 h 37"/>
                  <a:gd name="T6" fmla="*/ 23 w 46"/>
                  <a:gd name="T7" fmla="*/ 0 h 37"/>
                  <a:gd name="T8" fmla="*/ 42 w 46"/>
                  <a:gd name="T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2" y="19"/>
                    </a:moveTo>
                    <a:cubicBezTo>
                      <a:pt x="42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9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2" y="8"/>
                      <a:pt x="42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0" name="Freeform 309"/>
              <p:cNvSpPr>
                <a:spLocks/>
              </p:cNvSpPr>
              <p:nvPr/>
            </p:nvSpPr>
            <p:spPr bwMode="auto">
              <a:xfrm>
                <a:off x="1712" y="2064"/>
                <a:ext cx="109" cy="90"/>
              </a:xfrm>
              <a:custGeom>
                <a:avLst/>
                <a:gdLst>
                  <a:gd name="T0" fmla="*/ 42 w 46"/>
                  <a:gd name="T1" fmla="*/ 19 h 38"/>
                  <a:gd name="T2" fmla="*/ 23 w 46"/>
                  <a:gd name="T3" fmla="*/ 38 h 38"/>
                  <a:gd name="T4" fmla="*/ 5 w 46"/>
                  <a:gd name="T5" fmla="*/ 19 h 38"/>
                  <a:gd name="T6" fmla="*/ 23 w 46"/>
                  <a:gd name="T7" fmla="*/ 0 h 38"/>
                  <a:gd name="T8" fmla="*/ 42 w 46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8">
                    <a:moveTo>
                      <a:pt x="42" y="19"/>
                    </a:moveTo>
                    <a:cubicBezTo>
                      <a:pt x="42" y="29"/>
                      <a:pt x="33" y="38"/>
                      <a:pt x="23" y="38"/>
                    </a:cubicBezTo>
                    <a:cubicBezTo>
                      <a:pt x="13" y="38"/>
                      <a:pt x="5" y="29"/>
                      <a:pt x="5" y="19"/>
                    </a:cubicBezTo>
                    <a:cubicBezTo>
                      <a:pt x="5" y="9"/>
                      <a:pt x="0" y="0"/>
                      <a:pt x="23" y="0"/>
                    </a:cubicBezTo>
                    <a:cubicBezTo>
                      <a:pt x="46" y="0"/>
                      <a:pt x="42" y="9"/>
                      <a:pt x="42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1" name="Freeform 310"/>
              <p:cNvSpPr>
                <a:spLocks/>
              </p:cNvSpPr>
              <p:nvPr/>
            </p:nvSpPr>
            <p:spPr bwMode="auto">
              <a:xfrm>
                <a:off x="1712" y="2201"/>
                <a:ext cx="109" cy="88"/>
              </a:xfrm>
              <a:custGeom>
                <a:avLst/>
                <a:gdLst>
                  <a:gd name="T0" fmla="*/ 42 w 46"/>
                  <a:gd name="T1" fmla="*/ 19 h 37"/>
                  <a:gd name="T2" fmla="*/ 23 w 46"/>
                  <a:gd name="T3" fmla="*/ 37 h 37"/>
                  <a:gd name="T4" fmla="*/ 5 w 46"/>
                  <a:gd name="T5" fmla="*/ 19 h 37"/>
                  <a:gd name="T6" fmla="*/ 23 w 46"/>
                  <a:gd name="T7" fmla="*/ 0 h 37"/>
                  <a:gd name="T8" fmla="*/ 42 w 46"/>
                  <a:gd name="T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2" y="19"/>
                    </a:moveTo>
                    <a:cubicBezTo>
                      <a:pt x="42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9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2" y="8"/>
                      <a:pt x="42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2" name="Freeform 311"/>
              <p:cNvSpPr>
                <a:spLocks/>
              </p:cNvSpPr>
              <p:nvPr/>
            </p:nvSpPr>
            <p:spPr bwMode="auto">
              <a:xfrm>
                <a:off x="1712" y="2327"/>
                <a:ext cx="109" cy="87"/>
              </a:xfrm>
              <a:custGeom>
                <a:avLst/>
                <a:gdLst>
                  <a:gd name="T0" fmla="*/ 42 w 46"/>
                  <a:gd name="T1" fmla="*/ 18 h 37"/>
                  <a:gd name="T2" fmla="*/ 23 w 46"/>
                  <a:gd name="T3" fmla="*/ 37 h 37"/>
                  <a:gd name="T4" fmla="*/ 5 w 46"/>
                  <a:gd name="T5" fmla="*/ 18 h 37"/>
                  <a:gd name="T6" fmla="*/ 23 w 46"/>
                  <a:gd name="T7" fmla="*/ 0 h 37"/>
                  <a:gd name="T8" fmla="*/ 42 w 46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2" y="18"/>
                    </a:moveTo>
                    <a:cubicBezTo>
                      <a:pt x="42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8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2" y="8"/>
                      <a:pt x="42" y="18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3" name="Freeform 312"/>
              <p:cNvSpPr>
                <a:spLocks/>
              </p:cNvSpPr>
              <p:nvPr/>
            </p:nvSpPr>
            <p:spPr bwMode="auto">
              <a:xfrm>
                <a:off x="1802" y="1742"/>
                <a:ext cx="109" cy="88"/>
              </a:xfrm>
              <a:custGeom>
                <a:avLst/>
                <a:gdLst>
                  <a:gd name="T0" fmla="*/ 41 w 46"/>
                  <a:gd name="T1" fmla="*/ 19 h 37"/>
                  <a:gd name="T2" fmla="*/ 23 w 46"/>
                  <a:gd name="T3" fmla="*/ 37 h 37"/>
                  <a:gd name="T4" fmla="*/ 4 w 46"/>
                  <a:gd name="T5" fmla="*/ 19 h 37"/>
                  <a:gd name="T6" fmla="*/ 23 w 46"/>
                  <a:gd name="T7" fmla="*/ 0 h 37"/>
                  <a:gd name="T8" fmla="*/ 41 w 46"/>
                  <a:gd name="T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9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4" y="29"/>
                      <a:pt x="4" y="19"/>
                    </a:cubicBezTo>
                    <a:cubicBezTo>
                      <a:pt x="4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4" name="Freeform 313"/>
              <p:cNvSpPr>
                <a:spLocks/>
              </p:cNvSpPr>
              <p:nvPr/>
            </p:nvSpPr>
            <p:spPr bwMode="auto">
              <a:xfrm>
                <a:off x="1802" y="1868"/>
                <a:ext cx="109" cy="87"/>
              </a:xfrm>
              <a:custGeom>
                <a:avLst/>
                <a:gdLst>
                  <a:gd name="T0" fmla="*/ 41 w 46"/>
                  <a:gd name="T1" fmla="*/ 18 h 37"/>
                  <a:gd name="T2" fmla="*/ 23 w 46"/>
                  <a:gd name="T3" fmla="*/ 37 h 37"/>
                  <a:gd name="T4" fmla="*/ 4 w 46"/>
                  <a:gd name="T5" fmla="*/ 18 h 37"/>
                  <a:gd name="T6" fmla="*/ 23 w 46"/>
                  <a:gd name="T7" fmla="*/ 0 h 37"/>
                  <a:gd name="T8" fmla="*/ 41 w 46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8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4" y="29"/>
                      <a:pt x="4" y="18"/>
                    </a:cubicBezTo>
                    <a:cubicBezTo>
                      <a:pt x="4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8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5" name="Freeform 314"/>
              <p:cNvSpPr>
                <a:spLocks/>
              </p:cNvSpPr>
              <p:nvPr/>
            </p:nvSpPr>
            <p:spPr bwMode="auto">
              <a:xfrm>
                <a:off x="1802" y="2003"/>
                <a:ext cx="109" cy="87"/>
              </a:xfrm>
              <a:custGeom>
                <a:avLst/>
                <a:gdLst>
                  <a:gd name="T0" fmla="*/ 41 w 46"/>
                  <a:gd name="T1" fmla="*/ 19 h 37"/>
                  <a:gd name="T2" fmla="*/ 23 w 46"/>
                  <a:gd name="T3" fmla="*/ 37 h 37"/>
                  <a:gd name="T4" fmla="*/ 4 w 46"/>
                  <a:gd name="T5" fmla="*/ 19 h 37"/>
                  <a:gd name="T6" fmla="*/ 23 w 46"/>
                  <a:gd name="T7" fmla="*/ 0 h 37"/>
                  <a:gd name="T8" fmla="*/ 41 w 46"/>
                  <a:gd name="T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9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4" y="29"/>
                      <a:pt x="4" y="19"/>
                    </a:cubicBezTo>
                    <a:cubicBezTo>
                      <a:pt x="4" y="9"/>
                      <a:pt x="0" y="0"/>
                      <a:pt x="23" y="0"/>
                    </a:cubicBezTo>
                    <a:cubicBezTo>
                      <a:pt x="46" y="0"/>
                      <a:pt x="41" y="9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6" name="Freeform 315"/>
              <p:cNvSpPr>
                <a:spLocks/>
              </p:cNvSpPr>
              <p:nvPr/>
            </p:nvSpPr>
            <p:spPr bwMode="auto">
              <a:xfrm>
                <a:off x="1802" y="2128"/>
                <a:ext cx="109" cy="88"/>
              </a:xfrm>
              <a:custGeom>
                <a:avLst/>
                <a:gdLst>
                  <a:gd name="T0" fmla="*/ 41 w 46"/>
                  <a:gd name="T1" fmla="*/ 18 h 37"/>
                  <a:gd name="T2" fmla="*/ 23 w 46"/>
                  <a:gd name="T3" fmla="*/ 37 h 37"/>
                  <a:gd name="T4" fmla="*/ 4 w 46"/>
                  <a:gd name="T5" fmla="*/ 18 h 37"/>
                  <a:gd name="T6" fmla="*/ 23 w 46"/>
                  <a:gd name="T7" fmla="*/ 0 h 37"/>
                  <a:gd name="T8" fmla="*/ 41 w 46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8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4" y="29"/>
                      <a:pt x="4" y="18"/>
                    </a:cubicBezTo>
                    <a:cubicBezTo>
                      <a:pt x="4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8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7" name="Freeform 316"/>
              <p:cNvSpPr>
                <a:spLocks/>
              </p:cNvSpPr>
              <p:nvPr/>
            </p:nvSpPr>
            <p:spPr bwMode="auto">
              <a:xfrm>
                <a:off x="1802" y="2263"/>
                <a:ext cx="109" cy="90"/>
              </a:xfrm>
              <a:custGeom>
                <a:avLst/>
                <a:gdLst>
                  <a:gd name="T0" fmla="*/ 41 w 46"/>
                  <a:gd name="T1" fmla="*/ 19 h 38"/>
                  <a:gd name="T2" fmla="*/ 23 w 46"/>
                  <a:gd name="T3" fmla="*/ 38 h 38"/>
                  <a:gd name="T4" fmla="*/ 4 w 46"/>
                  <a:gd name="T5" fmla="*/ 19 h 38"/>
                  <a:gd name="T6" fmla="*/ 23 w 46"/>
                  <a:gd name="T7" fmla="*/ 0 h 38"/>
                  <a:gd name="T8" fmla="*/ 41 w 46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8">
                    <a:moveTo>
                      <a:pt x="41" y="19"/>
                    </a:moveTo>
                    <a:cubicBezTo>
                      <a:pt x="41" y="29"/>
                      <a:pt x="33" y="38"/>
                      <a:pt x="23" y="38"/>
                    </a:cubicBezTo>
                    <a:cubicBezTo>
                      <a:pt x="13" y="38"/>
                      <a:pt x="4" y="29"/>
                      <a:pt x="4" y="19"/>
                    </a:cubicBezTo>
                    <a:cubicBezTo>
                      <a:pt x="4" y="9"/>
                      <a:pt x="0" y="0"/>
                      <a:pt x="23" y="0"/>
                    </a:cubicBezTo>
                    <a:cubicBezTo>
                      <a:pt x="46" y="0"/>
                      <a:pt x="41" y="9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8" name="Freeform 317"/>
              <p:cNvSpPr>
                <a:spLocks/>
              </p:cNvSpPr>
              <p:nvPr/>
            </p:nvSpPr>
            <p:spPr bwMode="auto">
              <a:xfrm>
                <a:off x="1802" y="2388"/>
                <a:ext cx="109" cy="88"/>
              </a:xfrm>
              <a:custGeom>
                <a:avLst/>
                <a:gdLst>
                  <a:gd name="T0" fmla="*/ 41 w 46"/>
                  <a:gd name="T1" fmla="*/ 19 h 37"/>
                  <a:gd name="T2" fmla="*/ 23 w 46"/>
                  <a:gd name="T3" fmla="*/ 37 h 37"/>
                  <a:gd name="T4" fmla="*/ 4 w 46"/>
                  <a:gd name="T5" fmla="*/ 19 h 37"/>
                  <a:gd name="T6" fmla="*/ 23 w 46"/>
                  <a:gd name="T7" fmla="*/ 0 h 37"/>
                  <a:gd name="T8" fmla="*/ 41 w 46"/>
                  <a:gd name="T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9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4" y="29"/>
                      <a:pt x="4" y="19"/>
                    </a:cubicBezTo>
                    <a:cubicBezTo>
                      <a:pt x="4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19" name="Freeform 318"/>
              <p:cNvSpPr>
                <a:spLocks/>
              </p:cNvSpPr>
              <p:nvPr/>
            </p:nvSpPr>
            <p:spPr bwMode="auto">
              <a:xfrm>
                <a:off x="1889" y="1681"/>
                <a:ext cx="109" cy="87"/>
              </a:xfrm>
              <a:custGeom>
                <a:avLst/>
                <a:gdLst>
                  <a:gd name="T0" fmla="*/ 41 w 46"/>
                  <a:gd name="T1" fmla="*/ 18 h 37"/>
                  <a:gd name="T2" fmla="*/ 23 w 46"/>
                  <a:gd name="T3" fmla="*/ 37 h 37"/>
                  <a:gd name="T4" fmla="*/ 5 w 46"/>
                  <a:gd name="T5" fmla="*/ 18 h 37"/>
                  <a:gd name="T6" fmla="*/ 23 w 46"/>
                  <a:gd name="T7" fmla="*/ 0 h 37"/>
                  <a:gd name="T8" fmla="*/ 41 w 46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8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8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8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0" name="Freeform 319"/>
              <p:cNvSpPr>
                <a:spLocks/>
              </p:cNvSpPr>
              <p:nvPr/>
            </p:nvSpPr>
            <p:spPr bwMode="auto">
              <a:xfrm>
                <a:off x="1889" y="1804"/>
                <a:ext cx="109" cy="90"/>
              </a:xfrm>
              <a:custGeom>
                <a:avLst/>
                <a:gdLst>
                  <a:gd name="T0" fmla="*/ 41 w 46"/>
                  <a:gd name="T1" fmla="*/ 19 h 38"/>
                  <a:gd name="T2" fmla="*/ 23 w 46"/>
                  <a:gd name="T3" fmla="*/ 38 h 38"/>
                  <a:gd name="T4" fmla="*/ 5 w 46"/>
                  <a:gd name="T5" fmla="*/ 19 h 38"/>
                  <a:gd name="T6" fmla="*/ 23 w 46"/>
                  <a:gd name="T7" fmla="*/ 0 h 38"/>
                  <a:gd name="T8" fmla="*/ 41 w 46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8">
                    <a:moveTo>
                      <a:pt x="41" y="19"/>
                    </a:moveTo>
                    <a:cubicBezTo>
                      <a:pt x="41" y="29"/>
                      <a:pt x="33" y="38"/>
                      <a:pt x="23" y="38"/>
                    </a:cubicBezTo>
                    <a:cubicBezTo>
                      <a:pt x="13" y="38"/>
                      <a:pt x="5" y="29"/>
                      <a:pt x="5" y="19"/>
                    </a:cubicBezTo>
                    <a:cubicBezTo>
                      <a:pt x="5" y="9"/>
                      <a:pt x="0" y="0"/>
                      <a:pt x="23" y="0"/>
                    </a:cubicBezTo>
                    <a:cubicBezTo>
                      <a:pt x="46" y="0"/>
                      <a:pt x="41" y="9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1" name="Freeform 320"/>
              <p:cNvSpPr>
                <a:spLocks/>
              </p:cNvSpPr>
              <p:nvPr/>
            </p:nvSpPr>
            <p:spPr bwMode="auto">
              <a:xfrm>
                <a:off x="1889" y="1941"/>
                <a:ext cx="109" cy="88"/>
              </a:xfrm>
              <a:custGeom>
                <a:avLst/>
                <a:gdLst>
                  <a:gd name="T0" fmla="*/ 41 w 46"/>
                  <a:gd name="T1" fmla="*/ 19 h 37"/>
                  <a:gd name="T2" fmla="*/ 23 w 46"/>
                  <a:gd name="T3" fmla="*/ 37 h 37"/>
                  <a:gd name="T4" fmla="*/ 5 w 46"/>
                  <a:gd name="T5" fmla="*/ 19 h 37"/>
                  <a:gd name="T6" fmla="*/ 23 w 46"/>
                  <a:gd name="T7" fmla="*/ 0 h 37"/>
                  <a:gd name="T8" fmla="*/ 41 w 46"/>
                  <a:gd name="T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9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9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2" name="Freeform 321"/>
              <p:cNvSpPr>
                <a:spLocks/>
              </p:cNvSpPr>
              <p:nvPr/>
            </p:nvSpPr>
            <p:spPr bwMode="auto">
              <a:xfrm>
                <a:off x="1889" y="2064"/>
                <a:ext cx="109" cy="90"/>
              </a:xfrm>
              <a:custGeom>
                <a:avLst/>
                <a:gdLst>
                  <a:gd name="T0" fmla="*/ 41 w 46"/>
                  <a:gd name="T1" fmla="*/ 19 h 38"/>
                  <a:gd name="T2" fmla="*/ 23 w 46"/>
                  <a:gd name="T3" fmla="*/ 38 h 38"/>
                  <a:gd name="T4" fmla="*/ 5 w 46"/>
                  <a:gd name="T5" fmla="*/ 19 h 38"/>
                  <a:gd name="T6" fmla="*/ 23 w 46"/>
                  <a:gd name="T7" fmla="*/ 0 h 38"/>
                  <a:gd name="T8" fmla="*/ 41 w 46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8">
                    <a:moveTo>
                      <a:pt x="41" y="19"/>
                    </a:moveTo>
                    <a:cubicBezTo>
                      <a:pt x="41" y="29"/>
                      <a:pt x="33" y="38"/>
                      <a:pt x="23" y="38"/>
                    </a:cubicBezTo>
                    <a:cubicBezTo>
                      <a:pt x="13" y="38"/>
                      <a:pt x="5" y="29"/>
                      <a:pt x="5" y="19"/>
                    </a:cubicBezTo>
                    <a:cubicBezTo>
                      <a:pt x="5" y="9"/>
                      <a:pt x="0" y="0"/>
                      <a:pt x="23" y="0"/>
                    </a:cubicBezTo>
                    <a:cubicBezTo>
                      <a:pt x="46" y="0"/>
                      <a:pt x="41" y="9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3" name="Freeform 322"/>
              <p:cNvSpPr>
                <a:spLocks/>
              </p:cNvSpPr>
              <p:nvPr/>
            </p:nvSpPr>
            <p:spPr bwMode="auto">
              <a:xfrm>
                <a:off x="1889" y="2201"/>
                <a:ext cx="109" cy="88"/>
              </a:xfrm>
              <a:custGeom>
                <a:avLst/>
                <a:gdLst>
                  <a:gd name="T0" fmla="*/ 41 w 46"/>
                  <a:gd name="T1" fmla="*/ 19 h 37"/>
                  <a:gd name="T2" fmla="*/ 23 w 46"/>
                  <a:gd name="T3" fmla="*/ 37 h 37"/>
                  <a:gd name="T4" fmla="*/ 5 w 46"/>
                  <a:gd name="T5" fmla="*/ 19 h 37"/>
                  <a:gd name="T6" fmla="*/ 23 w 46"/>
                  <a:gd name="T7" fmla="*/ 0 h 37"/>
                  <a:gd name="T8" fmla="*/ 41 w 46"/>
                  <a:gd name="T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9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9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4" name="Freeform 323"/>
              <p:cNvSpPr>
                <a:spLocks/>
              </p:cNvSpPr>
              <p:nvPr/>
            </p:nvSpPr>
            <p:spPr bwMode="auto">
              <a:xfrm>
                <a:off x="1889" y="2327"/>
                <a:ext cx="109" cy="87"/>
              </a:xfrm>
              <a:custGeom>
                <a:avLst/>
                <a:gdLst>
                  <a:gd name="T0" fmla="*/ 41 w 46"/>
                  <a:gd name="T1" fmla="*/ 18 h 37"/>
                  <a:gd name="T2" fmla="*/ 23 w 46"/>
                  <a:gd name="T3" fmla="*/ 37 h 37"/>
                  <a:gd name="T4" fmla="*/ 5 w 46"/>
                  <a:gd name="T5" fmla="*/ 18 h 37"/>
                  <a:gd name="T6" fmla="*/ 23 w 46"/>
                  <a:gd name="T7" fmla="*/ 0 h 37"/>
                  <a:gd name="T8" fmla="*/ 41 w 46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8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8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8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5" name="Freeform 324"/>
              <p:cNvSpPr>
                <a:spLocks/>
              </p:cNvSpPr>
              <p:nvPr/>
            </p:nvSpPr>
            <p:spPr bwMode="auto">
              <a:xfrm>
                <a:off x="1977" y="1742"/>
                <a:ext cx="109" cy="88"/>
              </a:xfrm>
              <a:custGeom>
                <a:avLst/>
                <a:gdLst>
                  <a:gd name="T0" fmla="*/ 42 w 46"/>
                  <a:gd name="T1" fmla="*/ 19 h 37"/>
                  <a:gd name="T2" fmla="*/ 23 w 46"/>
                  <a:gd name="T3" fmla="*/ 37 h 37"/>
                  <a:gd name="T4" fmla="*/ 5 w 46"/>
                  <a:gd name="T5" fmla="*/ 19 h 37"/>
                  <a:gd name="T6" fmla="*/ 23 w 46"/>
                  <a:gd name="T7" fmla="*/ 0 h 37"/>
                  <a:gd name="T8" fmla="*/ 42 w 46"/>
                  <a:gd name="T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2" y="19"/>
                    </a:moveTo>
                    <a:cubicBezTo>
                      <a:pt x="42" y="29"/>
                      <a:pt x="34" y="37"/>
                      <a:pt x="23" y="37"/>
                    </a:cubicBezTo>
                    <a:cubicBezTo>
                      <a:pt x="13" y="37"/>
                      <a:pt x="5" y="29"/>
                      <a:pt x="5" y="19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2" y="8"/>
                      <a:pt x="42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6" name="Freeform 325"/>
              <p:cNvSpPr>
                <a:spLocks/>
              </p:cNvSpPr>
              <p:nvPr/>
            </p:nvSpPr>
            <p:spPr bwMode="auto">
              <a:xfrm>
                <a:off x="1977" y="1868"/>
                <a:ext cx="109" cy="87"/>
              </a:xfrm>
              <a:custGeom>
                <a:avLst/>
                <a:gdLst>
                  <a:gd name="T0" fmla="*/ 42 w 46"/>
                  <a:gd name="T1" fmla="*/ 18 h 37"/>
                  <a:gd name="T2" fmla="*/ 23 w 46"/>
                  <a:gd name="T3" fmla="*/ 37 h 37"/>
                  <a:gd name="T4" fmla="*/ 5 w 46"/>
                  <a:gd name="T5" fmla="*/ 18 h 37"/>
                  <a:gd name="T6" fmla="*/ 23 w 46"/>
                  <a:gd name="T7" fmla="*/ 0 h 37"/>
                  <a:gd name="T8" fmla="*/ 42 w 46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2" y="18"/>
                    </a:moveTo>
                    <a:cubicBezTo>
                      <a:pt x="42" y="29"/>
                      <a:pt x="34" y="37"/>
                      <a:pt x="23" y="37"/>
                    </a:cubicBezTo>
                    <a:cubicBezTo>
                      <a:pt x="13" y="37"/>
                      <a:pt x="5" y="29"/>
                      <a:pt x="5" y="18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2" y="8"/>
                      <a:pt x="42" y="18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7" name="Freeform 326"/>
              <p:cNvSpPr>
                <a:spLocks/>
              </p:cNvSpPr>
              <p:nvPr/>
            </p:nvSpPr>
            <p:spPr bwMode="auto">
              <a:xfrm>
                <a:off x="1977" y="2003"/>
                <a:ext cx="109" cy="87"/>
              </a:xfrm>
              <a:custGeom>
                <a:avLst/>
                <a:gdLst>
                  <a:gd name="T0" fmla="*/ 42 w 46"/>
                  <a:gd name="T1" fmla="*/ 19 h 37"/>
                  <a:gd name="T2" fmla="*/ 23 w 46"/>
                  <a:gd name="T3" fmla="*/ 37 h 37"/>
                  <a:gd name="T4" fmla="*/ 5 w 46"/>
                  <a:gd name="T5" fmla="*/ 19 h 37"/>
                  <a:gd name="T6" fmla="*/ 23 w 46"/>
                  <a:gd name="T7" fmla="*/ 0 h 37"/>
                  <a:gd name="T8" fmla="*/ 42 w 46"/>
                  <a:gd name="T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2" y="19"/>
                    </a:moveTo>
                    <a:cubicBezTo>
                      <a:pt x="42" y="29"/>
                      <a:pt x="34" y="37"/>
                      <a:pt x="23" y="37"/>
                    </a:cubicBezTo>
                    <a:cubicBezTo>
                      <a:pt x="13" y="37"/>
                      <a:pt x="5" y="29"/>
                      <a:pt x="5" y="19"/>
                    </a:cubicBezTo>
                    <a:cubicBezTo>
                      <a:pt x="5" y="9"/>
                      <a:pt x="0" y="0"/>
                      <a:pt x="23" y="0"/>
                    </a:cubicBezTo>
                    <a:cubicBezTo>
                      <a:pt x="46" y="0"/>
                      <a:pt x="42" y="9"/>
                      <a:pt x="42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8" name="Freeform 327"/>
              <p:cNvSpPr>
                <a:spLocks/>
              </p:cNvSpPr>
              <p:nvPr/>
            </p:nvSpPr>
            <p:spPr bwMode="auto">
              <a:xfrm>
                <a:off x="1977" y="2128"/>
                <a:ext cx="109" cy="88"/>
              </a:xfrm>
              <a:custGeom>
                <a:avLst/>
                <a:gdLst>
                  <a:gd name="T0" fmla="*/ 42 w 46"/>
                  <a:gd name="T1" fmla="*/ 18 h 37"/>
                  <a:gd name="T2" fmla="*/ 23 w 46"/>
                  <a:gd name="T3" fmla="*/ 37 h 37"/>
                  <a:gd name="T4" fmla="*/ 5 w 46"/>
                  <a:gd name="T5" fmla="*/ 18 h 37"/>
                  <a:gd name="T6" fmla="*/ 23 w 46"/>
                  <a:gd name="T7" fmla="*/ 0 h 37"/>
                  <a:gd name="T8" fmla="*/ 42 w 46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2" y="18"/>
                    </a:moveTo>
                    <a:cubicBezTo>
                      <a:pt x="42" y="29"/>
                      <a:pt x="34" y="37"/>
                      <a:pt x="23" y="37"/>
                    </a:cubicBezTo>
                    <a:cubicBezTo>
                      <a:pt x="13" y="37"/>
                      <a:pt x="5" y="29"/>
                      <a:pt x="5" y="18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2" y="8"/>
                      <a:pt x="42" y="18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29" name="Freeform 328"/>
              <p:cNvSpPr>
                <a:spLocks/>
              </p:cNvSpPr>
              <p:nvPr/>
            </p:nvSpPr>
            <p:spPr bwMode="auto">
              <a:xfrm>
                <a:off x="1977" y="2263"/>
                <a:ext cx="109" cy="90"/>
              </a:xfrm>
              <a:custGeom>
                <a:avLst/>
                <a:gdLst>
                  <a:gd name="T0" fmla="*/ 42 w 46"/>
                  <a:gd name="T1" fmla="*/ 19 h 38"/>
                  <a:gd name="T2" fmla="*/ 23 w 46"/>
                  <a:gd name="T3" fmla="*/ 38 h 38"/>
                  <a:gd name="T4" fmla="*/ 5 w 46"/>
                  <a:gd name="T5" fmla="*/ 19 h 38"/>
                  <a:gd name="T6" fmla="*/ 23 w 46"/>
                  <a:gd name="T7" fmla="*/ 0 h 38"/>
                  <a:gd name="T8" fmla="*/ 42 w 46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8">
                    <a:moveTo>
                      <a:pt x="42" y="19"/>
                    </a:moveTo>
                    <a:cubicBezTo>
                      <a:pt x="42" y="29"/>
                      <a:pt x="34" y="38"/>
                      <a:pt x="23" y="38"/>
                    </a:cubicBezTo>
                    <a:cubicBezTo>
                      <a:pt x="13" y="38"/>
                      <a:pt x="5" y="29"/>
                      <a:pt x="5" y="19"/>
                    </a:cubicBezTo>
                    <a:cubicBezTo>
                      <a:pt x="5" y="9"/>
                      <a:pt x="0" y="0"/>
                      <a:pt x="23" y="0"/>
                    </a:cubicBezTo>
                    <a:cubicBezTo>
                      <a:pt x="46" y="0"/>
                      <a:pt x="42" y="9"/>
                      <a:pt x="42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0" name="Freeform 329"/>
              <p:cNvSpPr>
                <a:spLocks/>
              </p:cNvSpPr>
              <p:nvPr/>
            </p:nvSpPr>
            <p:spPr bwMode="auto">
              <a:xfrm>
                <a:off x="1977" y="2388"/>
                <a:ext cx="109" cy="88"/>
              </a:xfrm>
              <a:custGeom>
                <a:avLst/>
                <a:gdLst>
                  <a:gd name="T0" fmla="*/ 42 w 46"/>
                  <a:gd name="T1" fmla="*/ 19 h 37"/>
                  <a:gd name="T2" fmla="*/ 23 w 46"/>
                  <a:gd name="T3" fmla="*/ 37 h 37"/>
                  <a:gd name="T4" fmla="*/ 5 w 46"/>
                  <a:gd name="T5" fmla="*/ 19 h 37"/>
                  <a:gd name="T6" fmla="*/ 23 w 46"/>
                  <a:gd name="T7" fmla="*/ 0 h 37"/>
                  <a:gd name="T8" fmla="*/ 42 w 46"/>
                  <a:gd name="T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2" y="19"/>
                    </a:moveTo>
                    <a:cubicBezTo>
                      <a:pt x="42" y="29"/>
                      <a:pt x="34" y="37"/>
                      <a:pt x="23" y="37"/>
                    </a:cubicBezTo>
                    <a:cubicBezTo>
                      <a:pt x="13" y="37"/>
                      <a:pt x="5" y="29"/>
                      <a:pt x="5" y="19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2" y="8"/>
                      <a:pt x="42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1" name="Freeform 330"/>
              <p:cNvSpPr>
                <a:spLocks/>
              </p:cNvSpPr>
              <p:nvPr/>
            </p:nvSpPr>
            <p:spPr bwMode="auto">
              <a:xfrm>
                <a:off x="2067" y="1681"/>
                <a:ext cx="108" cy="87"/>
              </a:xfrm>
              <a:custGeom>
                <a:avLst/>
                <a:gdLst>
                  <a:gd name="T0" fmla="*/ 41 w 46"/>
                  <a:gd name="T1" fmla="*/ 18 h 37"/>
                  <a:gd name="T2" fmla="*/ 23 w 46"/>
                  <a:gd name="T3" fmla="*/ 37 h 37"/>
                  <a:gd name="T4" fmla="*/ 5 w 46"/>
                  <a:gd name="T5" fmla="*/ 18 h 37"/>
                  <a:gd name="T6" fmla="*/ 23 w 46"/>
                  <a:gd name="T7" fmla="*/ 0 h 37"/>
                  <a:gd name="T8" fmla="*/ 41 w 46"/>
                  <a:gd name="T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8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8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8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2" name="Freeform 331"/>
              <p:cNvSpPr>
                <a:spLocks/>
              </p:cNvSpPr>
              <p:nvPr/>
            </p:nvSpPr>
            <p:spPr bwMode="auto">
              <a:xfrm>
                <a:off x="2067" y="1804"/>
                <a:ext cx="108" cy="90"/>
              </a:xfrm>
              <a:custGeom>
                <a:avLst/>
                <a:gdLst>
                  <a:gd name="T0" fmla="*/ 41 w 46"/>
                  <a:gd name="T1" fmla="*/ 19 h 38"/>
                  <a:gd name="T2" fmla="*/ 23 w 46"/>
                  <a:gd name="T3" fmla="*/ 38 h 38"/>
                  <a:gd name="T4" fmla="*/ 5 w 46"/>
                  <a:gd name="T5" fmla="*/ 19 h 38"/>
                  <a:gd name="T6" fmla="*/ 23 w 46"/>
                  <a:gd name="T7" fmla="*/ 0 h 38"/>
                  <a:gd name="T8" fmla="*/ 41 w 46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8">
                    <a:moveTo>
                      <a:pt x="41" y="19"/>
                    </a:moveTo>
                    <a:cubicBezTo>
                      <a:pt x="41" y="29"/>
                      <a:pt x="33" y="38"/>
                      <a:pt x="23" y="38"/>
                    </a:cubicBezTo>
                    <a:cubicBezTo>
                      <a:pt x="13" y="38"/>
                      <a:pt x="5" y="29"/>
                      <a:pt x="5" y="19"/>
                    </a:cubicBezTo>
                    <a:cubicBezTo>
                      <a:pt x="5" y="9"/>
                      <a:pt x="0" y="0"/>
                      <a:pt x="23" y="0"/>
                    </a:cubicBezTo>
                    <a:cubicBezTo>
                      <a:pt x="46" y="0"/>
                      <a:pt x="41" y="9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3" name="Freeform 332"/>
              <p:cNvSpPr>
                <a:spLocks/>
              </p:cNvSpPr>
              <p:nvPr/>
            </p:nvSpPr>
            <p:spPr bwMode="auto">
              <a:xfrm>
                <a:off x="2067" y="1941"/>
                <a:ext cx="108" cy="88"/>
              </a:xfrm>
              <a:custGeom>
                <a:avLst/>
                <a:gdLst>
                  <a:gd name="T0" fmla="*/ 41 w 46"/>
                  <a:gd name="T1" fmla="*/ 19 h 37"/>
                  <a:gd name="T2" fmla="*/ 23 w 46"/>
                  <a:gd name="T3" fmla="*/ 37 h 37"/>
                  <a:gd name="T4" fmla="*/ 5 w 46"/>
                  <a:gd name="T5" fmla="*/ 19 h 37"/>
                  <a:gd name="T6" fmla="*/ 23 w 46"/>
                  <a:gd name="T7" fmla="*/ 0 h 37"/>
                  <a:gd name="T8" fmla="*/ 41 w 46"/>
                  <a:gd name="T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41" y="19"/>
                    </a:moveTo>
                    <a:cubicBezTo>
                      <a:pt x="41" y="29"/>
                      <a:pt x="33" y="37"/>
                      <a:pt x="23" y="37"/>
                    </a:cubicBezTo>
                    <a:cubicBezTo>
                      <a:pt x="13" y="37"/>
                      <a:pt x="5" y="29"/>
                      <a:pt x="5" y="19"/>
                    </a:cubicBezTo>
                    <a:cubicBezTo>
                      <a:pt x="5" y="8"/>
                      <a:pt x="0" y="0"/>
                      <a:pt x="23" y="0"/>
                    </a:cubicBezTo>
                    <a:cubicBezTo>
                      <a:pt x="46" y="0"/>
                      <a:pt x="41" y="8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  <p:sp>
            <p:nvSpPr>
              <p:cNvPr id="334" name="Freeform 333"/>
              <p:cNvSpPr>
                <a:spLocks/>
              </p:cNvSpPr>
              <p:nvPr/>
            </p:nvSpPr>
            <p:spPr bwMode="auto">
              <a:xfrm>
                <a:off x="2067" y="2064"/>
                <a:ext cx="108" cy="90"/>
              </a:xfrm>
              <a:custGeom>
                <a:avLst/>
                <a:gdLst>
                  <a:gd name="T0" fmla="*/ 41 w 46"/>
                  <a:gd name="T1" fmla="*/ 19 h 38"/>
                  <a:gd name="T2" fmla="*/ 23 w 46"/>
                  <a:gd name="T3" fmla="*/ 38 h 38"/>
                  <a:gd name="T4" fmla="*/ 5 w 46"/>
                  <a:gd name="T5" fmla="*/ 19 h 38"/>
                  <a:gd name="T6" fmla="*/ 23 w 46"/>
                  <a:gd name="T7" fmla="*/ 0 h 38"/>
                  <a:gd name="T8" fmla="*/ 41 w 46"/>
                  <a:gd name="T9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8">
                    <a:moveTo>
                      <a:pt x="41" y="19"/>
                    </a:moveTo>
                    <a:cubicBezTo>
                      <a:pt x="41" y="29"/>
                      <a:pt x="33" y="38"/>
                      <a:pt x="23" y="38"/>
                    </a:cubicBezTo>
                    <a:cubicBezTo>
                      <a:pt x="13" y="38"/>
                      <a:pt x="5" y="29"/>
                      <a:pt x="5" y="19"/>
                    </a:cubicBezTo>
                    <a:cubicBezTo>
                      <a:pt x="5" y="9"/>
                      <a:pt x="0" y="0"/>
                      <a:pt x="23" y="0"/>
                    </a:cubicBezTo>
                    <a:cubicBezTo>
                      <a:pt x="46" y="0"/>
                      <a:pt x="41" y="9"/>
                      <a:pt x="41" y="19"/>
                    </a:cubicBezTo>
                    <a:close/>
                  </a:path>
                </a:pathLst>
              </a:custGeom>
              <a:solidFill>
                <a:srgbClr val="081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/>
              </a:p>
            </p:txBody>
          </p:sp>
        </p:grp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2067" y="2201"/>
              <a:ext cx="108" cy="88"/>
            </a:xfrm>
            <a:custGeom>
              <a:avLst/>
              <a:gdLst>
                <a:gd name="T0" fmla="*/ 41 w 46"/>
                <a:gd name="T1" fmla="*/ 19 h 37"/>
                <a:gd name="T2" fmla="*/ 23 w 46"/>
                <a:gd name="T3" fmla="*/ 37 h 37"/>
                <a:gd name="T4" fmla="*/ 5 w 46"/>
                <a:gd name="T5" fmla="*/ 19 h 37"/>
                <a:gd name="T6" fmla="*/ 23 w 46"/>
                <a:gd name="T7" fmla="*/ 0 h 37"/>
                <a:gd name="T8" fmla="*/ 41 w 46"/>
                <a:gd name="T9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7">
                  <a:moveTo>
                    <a:pt x="41" y="19"/>
                  </a:moveTo>
                  <a:cubicBezTo>
                    <a:pt x="41" y="29"/>
                    <a:pt x="33" y="37"/>
                    <a:pt x="23" y="37"/>
                  </a:cubicBezTo>
                  <a:cubicBezTo>
                    <a:pt x="13" y="37"/>
                    <a:pt x="5" y="29"/>
                    <a:pt x="5" y="19"/>
                  </a:cubicBezTo>
                  <a:cubicBezTo>
                    <a:pt x="5" y="8"/>
                    <a:pt x="0" y="0"/>
                    <a:pt x="23" y="0"/>
                  </a:cubicBezTo>
                  <a:cubicBezTo>
                    <a:pt x="46" y="0"/>
                    <a:pt x="41" y="8"/>
                    <a:pt x="41" y="19"/>
                  </a:cubicBezTo>
                  <a:close/>
                </a:path>
              </a:pathLst>
            </a:custGeom>
            <a:solidFill>
              <a:srgbClr val="081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2067" y="2327"/>
              <a:ext cx="108" cy="87"/>
            </a:xfrm>
            <a:custGeom>
              <a:avLst/>
              <a:gdLst>
                <a:gd name="T0" fmla="*/ 41 w 46"/>
                <a:gd name="T1" fmla="*/ 18 h 37"/>
                <a:gd name="T2" fmla="*/ 23 w 46"/>
                <a:gd name="T3" fmla="*/ 37 h 37"/>
                <a:gd name="T4" fmla="*/ 5 w 46"/>
                <a:gd name="T5" fmla="*/ 18 h 37"/>
                <a:gd name="T6" fmla="*/ 23 w 46"/>
                <a:gd name="T7" fmla="*/ 0 h 37"/>
                <a:gd name="T8" fmla="*/ 41 w 46"/>
                <a:gd name="T9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7">
                  <a:moveTo>
                    <a:pt x="41" y="18"/>
                  </a:moveTo>
                  <a:cubicBezTo>
                    <a:pt x="41" y="29"/>
                    <a:pt x="33" y="37"/>
                    <a:pt x="23" y="37"/>
                  </a:cubicBezTo>
                  <a:cubicBezTo>
                    <a:pt x="13" y="37"/>
                    <a:pt x="5" y="29"/>
                    <a:pt x="5" y="18"/>
                  </a:cubicBezTo>
                  <a:cubicBezTo>
                    <a:pt x="5" y="8"/>
                    <a:pt x="0" y="0"/>
                    <a:pt x="23" y="0"/>
                  </a:cubicBezTo>
                  <a:cubicBezTo>
                    <a:pt x="46" y="0"/>
                    <a:pt x="41" y="8"/>
                    <a:pt x="41" y="18"/>
                  </a:cubicBezTo>
                  <a:close/>
                </a:path>
              </a:pathLst>
            </a:custGeom>
            <a:solidFill>
              <a:srgbClr val="081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2154" y="1742"/>
              <a:ext cx="109" cy="88"/>
            </a:xfrm>
            <a:custGeom>
              <a:avLst/>
              <a:gdLst>
                <a:gd name="T0" fmla="*/ 42 w 46"/>
                <a:gd name="T1" fmla="*/ 19 h 37"/>
                <a:gd name="T2" fmla="*/ 23 w 46"/>
                <a:gd name="T3" fmla="*/ 37 h 37"/>
                <a:gd name="T4" fmla="*/ 5 w 46"/>
                <a:gd name="T5" fmla="*/ 19 h 37"/>
                <a:gd name="T6" fmla="*/ 23 w 46"/>
                <a:gd name="T7" fmla="*/ 0 h 37"/>
                <a:gd name="T8" fmla="*/ 42 w 46"/>
                <a:gd name="T9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7">
                  <a:moveTo>
                    <a:pt x="42" y="19"/>
                  </a:moveTo>
                  <a:cubicBezTo>
                    <a:pt x="42" y="29"/>
                    <a:pt x="33" y="37"/>
                    <a:pt x="23" y="37"/>
                  </a:cubicBezTo>
                  <a:cubicBezTo>
                    <a:pt x="13" y="37"/>
                    <a:pt x="5" y="29"/>
                    <a:pt x="5" y="19"/>
                  </a:cubicBezTo>
                  <a:cubicBezTo>
                    <a:pt x="5" y="8"/>
                    <a:pt x="0" y="0"/>
                    <a:pt x="23" y="0"/>
                  </a:cubicBezTo>
                  <a:cubicBezTo>
                    <a:pt x="46" y="0"/>
                    <a:pt x="42" y="8"/>
                    <a:pt x="42" y="19"/>
                  </a:cubicBezTo>
                  <a:close/>
                </a:path>
              </a:pathLst>
            </a:custGeom>
            <a:solidFill>
              <a:srgbClr val="081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2154" y="1868"/>
              <a:ext cx="109" cy="87"/>
            </a:xfrm>
            <a:custGeom>
              <a:avLst/>
              <a:gdLst>
                <a:gd name="T0" fmla="*/ 42 w 46"/>
                <a:gd name="T1" fmla="*/ 18 h 37"/>
                <a:gd name="T2" fmla="*/ 23 w 46"/>
                <a:gd name="T3" fmla="*/ 37 h 37"/>
                <a:gd name="T4" fmla="*/ 5 w 46"/>
                <a:gd name="T5" fmla="*/ 18 h 37"/>
                <a:gd name="T6" fmla="*/ 23 w 46"/>
                <a:gd name="T7" fmla="*/ 0 h 37"/>
                <a:gd name="T8" fmla="*/ 42 w 46"/>
                <a:gd name="T9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7">
                  <a:moveTo>
                    <a:pt x="42" y="18"/>
                  </a:moveTo>
                  <a:cubicBezTo>
                    <a:pt x="42" y="29"/>
                    <a:pt x="33" y="37"/>
                    <a:pt x="23" y="37"/>
                  </a:cubicBezTo>
                  <a:cubicBezTo>
                    <a:pt x="13" y="37"/>
                    <a:pt x="5" y="29"/>
                    <a:pt x="5" y="18"/>
                  </a:cubicBezTo>
                  <a:cubicBezTo>
                    <a:pt x="5" y="8"/>
                    <a:pt x="0" y="0"/>
                    <a:pt x="23" y="0"/>
                  </a:cubicBezTo>
                  <a:cubicBezTo>
                    <a:pt x="46" y="0"/>
                    <a:pt x="42" y="8"/>
                    <a:pt x="42" y="18"/>
                  </a:cubicBezTo>
                  <a:close/>
                </a:path>
              </a:pathLst>
            </a:custGeom>
            <a:solidFill>
              <a:srgbClr val="081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2154" y="2003"/>
              <a:ext cx="109" cy="87"/>
            </a:xfrm>
            <a:custGeom>
              <a:avLst/>
              <a:gdLst>
                <a:gd name="T0" fmla="*/ 42 w 46"/>
                <a:gd name="T1" fmla="*/ 19 h 37"/>
                <a:gd name="T2" fmla="*/ 23 w 46"/>
                <a:gd name="T3" fmla="*/ 37 h 37"/>
                <a:gd name="T4" fmla="*/ 5 w 46"/>
                <a:gd name="T5" fmla="*/ 19 h 37"/>
                <a:gd name="T6" fmla="*/ 23 w 46"/>
                <a:gd name="T7" fmla="*/ 0 h 37"/>
                <a:gd name="T8" fmla="*/ 42 w 46"/>
                <a:gd name="T9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7">
                  <a:moveTo>
                    <a:pt x="42" y="19"/>
                  </a:moveTo>
                  <a:cubicBezTo>
                    <a:pt x="42" y="29"/>
                    <a:pt x="33" y="37"/>
                    <a:pt x="23" y="37"/>
                  </a:cubicBezTo>
                  <a:cubicBezTo>
                    <a:pt x="13" y="37"/>
                    <a:pt x="5" y="29"/>
                    <a:pt x="5" y="19"/>
                  </a:cubicBezTo>
                  <a:cubicBezTo>
                    <a:pt x="5" y="9"/>
                    <a:pt x="0" y="0"/>
                    <a:pt x="23" y="0"/>
                  </a:cubicBezTo>
                  <a:cubicBezTo>
                    <a:pt x="46" y="0"/>
                    <a:pt x="42" y="9"/>
                    <a:pt x="42" y="19"/>
                  </a:cubicBezTo>
                  <a:close/>
                </a:path>
              </a:pathLst>
            </a:custGeom>
            <a:solidFill>
              <a:srgbClr val="081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2154" y="2128"/>
              <a:ext cx="109" cy="88"/>
            </a:xfrm>
            <a:custGeom>
              <a:avLst/>
              <a:gdLst>
                <a:gd name="T0" fmla="*/ 42 w 46"/>
                <a:gd name="T1" fmla="*/ 18 h 37"/>
                <a:gd name="T2" fmla="*/ 23 w 46"/>
                <a:gd name="T3" fmla="*/ 37 h 37"/>
                <a:gd name="T4" fmla="*/ 5 w 46"/>
                <a:gd name="T5" fmla="*/ 18 h 37"/>
                <a:gd name="T6" fmla="*/ 23 w 46"/>
                <a:gd name="T7" fmla="*/ 0 h 37"/>
                <a:gd name="T8" fmla="*/ 42 w 46"/>
                <a:gd name="T9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7">
                  <a:moveTo>
                    <a:pt x="42" y="18"/>
                  </a:moveTo>
                  <a:cubicBezTo>
                    <a:pt x="42" y="29"/>
                    <a:pt x="33" y="37"/>
                    <a:pt x="23" y="37"/>
                  </a:cubicBezTo>
                  <a:cubicBezTo>
                    <a:pt x="13" y="37"/>
                    <a:pt x="5" y="29"/>
                    <a:pt x="5" y="18"/>
                  </a:cubicBezTo>
                  <a:cubicBezTo>
                    <a:pt x="5" y="8"/>
                    <a:pt x="0" y="0"/>
                    <a:pt x="23" y="0"/>
                  </a:cubicBezTo>
                  <a:cubicBezTo>
                    <a:pt x="46" y="0"/>
                    <a:pt x="42" y="8"/>
                    <a:pt x="42" y="18"/>
                  </a:cubicBezTo>
                  <a:close/>
                </a:path>
              </a:pathLst>
            </a:custGeom>
            <a:solidFill>
              <a:srgbClr val="081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2154" y="2263"/>
              <a:ext cx="109" cy="90"/>
            </a:xfrm>
            <a:custGeom>
              <a:avLst/>
              <a:gdLst>
                <a:gd name="T0" fmla="*/ 42 w 46"/>
                <a:gd name="T1" fmla="*/ 19 h 38"/>
                <a:gd name="T2" fmla="*/ 23 w 46"/>
                <a:gd name="T3" fmla="*/ 38 h 38"/>
                <a:gd name="T4" fmla="*/ 5 w 46"/>
                <a:gd name="T5" fmla="*/ 19 h 38"/>
                <a:gd name="T6" fmla="*/ 23 w 46"/>
                <a:gd name="T7" fmla="*/ 0 h 38"/>
                <a:gd name="T8" fmla="*/ 42 w 46"/>
                <a:gd name="T9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42" y="19"/>
                  </a:moveTo>
                  <a:cubicBezTo>
                    <a:pt x="42" y="29"/>
                    <a:pt x="33" y="38"/>
                    <a:pt x="23" y="38"/>
                  </a:cubicBezTo>
                  <a:cubicBezTo>
                    <a:pt x="13" y="38"/>
                    <a:pt x="5" y="29"/>
                    <a:pt x="5" y="19"/>
                  </a:cubicBezTo>
                  <a:cubicBezTo>
                    <a:pt x="5" y="9"/>
                    <a:pt x="0" y="0"/>
                    <a:pt x="23" y="0"/>
                  </a:cubicBezTo>
                  <a:cubicBezTo>
                    <a:pt x="46" y="0"/>
                    <a:pt x="42" y="9"/>
                    <a:pt x="42" y="19"/>
                  </a:cubicBezTo>
                  <a:close/>
                </a:path>
              </a:pathLst>
            </a:custGeom>
            <a:solidFill>
              <a:srgbClr val="081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2154" y="2388"/>
              <a:ext cx="109" cy="88"/>
            </a:xfrm>
            <a:custGeom>
              <a:avLst/>
              <a:gdLst>
                <a:gd name="T0" fmla="*/ 42 w 46"/>
                <a:gd name="T1" fmla="*/ 19 h 37"/>
                <a:gd name="T2" fmla="*/ 23 w 46"/>
                <a:gd name="T3" fmla="*/ 37 h 37"/>
                <a:gd name="T4" fmla="*/ 5 w 46"/>
                <a:gd name="T5" fmla="*/ 19 h 37"/>
                <a:gd name="T6" fmla="*/ 23 w 46"/>
                <a:gd name="T7" fmla="*/ 0 h 37"/>
                <a:gd name="T8" fmla="*/ 42 w 46"/>
                <a:gd name="T9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7">
                  <a:moveTo>
                    <a:pt x="42" y="19"/>
                  </a:moveTo>
                  <a:cubicBezTo>
                    <a:pt x="42" y="29"/>
                    <a:pt x="33" y="37"/>
                    <a:pt x="23" y="37"/>
                  </a:cubicBezTo>
                  <a:cubicBezTo>
                    <a:pt x="13" y="37"/>
                    <a:pt x="5" y="29"/>
                    <a:pt x="5" y="19"/>
                  </a:cubicBezTo>
                  <a:cubicBezTo>
                    <a:pt x="5" y="8"/>
                    <a:pt x="0" y="0"/>
                    <a:pt x="23" y="0"/>
                  </a:cubicBezTo>
                  <a:cubicBezTo>
                    <a:pt x="46" y="0"/>
                    <a:pt x="42" y="8"/>
                    <a:pt x="42" y="19"/>
                  </a:cubicBezTo>
                  <a:close/>
                </a:path>
              </a:pathLst>
            </a:custGeom>
            <a:solidFill>
              <a:srgbClr val="081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2244" y="1681"/>
              <a:ext cx="109" cy="87"/>
            </a:xfrm>
            <a:custGeom>
              <a:avLst/>
              <a:gdLst>
                <a:gd name="T0" fmla="*/ 41 w 46"/>
                <a:gd name="T1" fmla="*/ 18 h 37"/>
                <a:gd name="T2" fmla="*/ 23 w 46"/>
                <a:gd name="T3" fmla="*/ 37 h 37"/>
                <a:gd name="T4" fmla="*/ 4 w 46"/>
                <a:gd name="T5" fmla="*/ 18 h 37"/>
                <a:gd name="T6" fmla="*/ 23 w 46"/>
                <a:gd name="T7" fmla="*/ 0 h 37"/>
                <a:gd name="T8" fmla="*/ 41 w 46"/>
                <a:gd name="T9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7">
                  <a:moveTo>
                    <a:pt x="41" y="18"/>
                  </a:moveTo>
                  <a:cubicBezTo>
                    <a:pt x="41" y="29"/>
                    <a:pt x="33" y="37"/>
                    <a:pt x="23" y="37"/>
                  </a:cubicBezTo>
                  <a:cubicBezTo>
                    <a:pt x="12" y="37"/>
                    <a:pt x="4" y="29"/>
                    <a:pt x="4" y="18"/>
                  </a:cubicBezTo>
                  <a:cubicBezTo>
                    <a:pt x="4" y="8"/>
                    <a:pt x="0" y="0"/>
                    <a:pt x="23" y="0"/>
                  </a:cubicBezTo>
                  <a:cubicBezTo>
                    <a:pt x="46" y="0"/>
                    <a:pt x="41" y="8"/>
                    <a:pt x="41" y="18"/>
                  </a:cubicBezTo>
                  <a:close/>
                </a:path>
              </a:pathLst>
            </a:custGeom>
            <a:solidFill>
              <a:srgbClr val="081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2244" y="1804"/>
              <a:ext cx="109" cy="90"/>
            </a:xfrm>
            <a:custGeom>
              <a:avLst/>
              <a:gdLst>
                <a:gd name="T0" fmla="*/ 41 w 46"/>
                <a:gd name="T1" fmla="*/ 19 h 38"/>
                <a:gd name="T2" fmla="*/ 23 w 46"/>
                <a:gd name="T3" fmla="*/ 38 h 38"/>
                <a:gd name="T4" fmla="*/ 4 w 46"/>
                <a:gd name="T5" fmla="*/ 19 h 38"/>
                <a:gd name="T6" fmla="*/ 23 w 46"/>
                <a:gd name="T7" fmla="*/ 0 h 38"/>
                <a:gd name="T8" fmla="*/ 41 w 46"/>
                <a:gd name="T9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41" y="19"/>
                  </a:moveTo>
                  <a:cubicBezTo>
                    <a:pt x="41" y="29"/>
                    <a:pt x="33" y="38"/>
                    <a:pt x="23" y="38"/>
                  </a:cubicBezTo>
                  <a:cubicBezTo>
                    <a:pt x="12" y="38"/>
                    <a:pt x="4" y="29"/>
                    <a:pt x="4" y="19"/>
                  </a:cubicBezTo>
                  <a:cubicBezTo>
                    <a:pt x="4" y="9"/>
                    <a:pt x="0" y="0"/>
                    <a:pt x="23" y="0"/>
                  </a:cubicBezTo>
                  <a:cubicBezTo>
                    <a:pt x="46" y="0"/>
                    <a:pt x="41" y="9"/>
                    <a:pt x="41" y="19"/>
                  </a:cubicBezTo>
                  <a:close/>
                </a:path>
              </a:pathLst>
            </a:custGeom>
            <a:solidFill>
              <a:srgbClr val="081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2244" y="1941"/>
              <a:ext cx="109" cy="88"/>
            </a:xfrm>
            <a:custGeom>
              <a:avLst/>
              <a:gdLst>
                <a:gd name="T0" fmla="*/ 41 w 46"/>
                <a:gd name="T1" fmla="*/ 19 h 37"/>
                <a:gd name="T2" fmla="*/ 23 w 46"/>
                <a:gd name="T3" fmla="*/ 37 h 37"/>
                <a:gd name="T4" fmla="*/ 4 w 46"/>
                <a:gd name="T5" fmla="*/ 19 h 37"/>
                <a:gd name="T6" fmla="*/ 23 w 46"/>
                <a:gd name="T7" fmla="*/ 0 h 37"/>
                <a:gd name="T8" fmla="*/ 41 w 46"/>
                <a:gd name="T9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7">
                  <a:moveTo>
                    <a:pt x="41" y="19"/>
                  </a:moveTo>
                  <a:cubicBezTo>
                    <a:pt x="41" y="29"/>
                    <a:pt x="33" y="37"/>
                    <a:pt x="23" y="37"/>
                  </a:cubicBezTo>
                  <a:cubicBezTo>
                    <a:pt x="12" y="37"/>
                    <a:pt x="4" y="29"/>
                    <a:pt x="4" y="19"/>
                  </a:cubicBezTo>
                  <a:cubicBezTo>
                    <a:pt x="4" y="8"/>
                    <a:pt x="0" y="0"/>
                    <a:pt x="23" y="0"/>
                  </a:cubicBezTo>
                  <a:cubicBezTo>
                    <a:pt x="46" y="0"/>
                    <a:pt x="41" y="8"/>
                    <a:pt x="41" y="19"/>
                  </a:cubicBezTo>
                  <a:close/>
                </a:path>
              </a:pathLst>
            </a:custGeom>
            <a:solidFill>
              <a:srgbClr val="081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2244" y="2064"/>
              <a:ext cx="109" cy="90"/>
            </a:xfrm>
            <a:custGeom>
              <a:avLst/>
              <a:gdLst>
                <a:gd name="T0" fmla="*/ 41 w 46"/>
                <a:gd name="T1" fmla="*/ 19 h 38"/>
                <a:gd name="T2" fmla="*/ 23 w 46"/>
                <a:gd name="T3" fmla="*/ 38 h 38"/>
                <a:gd name="T4" fmla="*/ 4 w 46"/>
                <a:gd name="T5" fmla="*/ 19 h 38"/>
                <a:gd name="T6" fmla="*/ 23 w 46"/>
                <a:gd name="T7" fmla="*/ 0 h 38"/>
                <a:gd name="T8" fmla="*/ 41 w 46"/>
                <a:gd name="T9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41" y="19"/>
                  </a:moveTo>
                  <a:cubicBezTo>
                    <a:pt x="41" y="29"/>
                    <a:pt x="33" y="38"/>
                    <a:pt x="23" y="38"/>
                  </a:cubicBezTo>
                  <a:cubicBezTo>
                    <a:pt x="12" y="38"/>
                    <a:pt x="4" y="29"/>
                    <a:pt x="4" y="19"/>
                  </a:cubicBezTo>
                  <a:cubicBezTo>
                    <a:pt x="4" y="9"/>
                    <a:pt x="0" y="0"/>
                    <a:pt x="23" y="0"/>
                  </a:cubicBezTo>
                  <a:cubicBezTo>
                    <a:pt x="46" y="0"/>
                    <a:pt x="41" y="9"/>
                    <a:pt x="41" y="19"/>
                  </a:cubicBezTo>
                  <a:close/>
                </a:path>
              </a:pathLst>
            </a:custGeom>
            <a:solidFill>
              <a:srgbClr val="081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2244" y="2201"/>
              <a:ext cx="109" cy="88"/>
            </a:xfrm>
            <a:custGeom>
              <a:avLst/>
              <a:gdLst>
                <a:gd name="T0" fmla="*/ 41 w 46"/>
                <a:gd name="T1" fmla="*/ 19 h 37"/>
                <a:gd name="T2" fmla="*/ 23 w 46"/>
                <a:gd name="T3" fmla="*/ 37 h 37"/>
                <a:gd name="T4" fmla="*/ 4 w 46"/>
                <a:gd name="T5" fmla="*/ 19 h 37"/>
                <a:gd name="T6" fmla="*/ 23 w 46"/>
                <a:gd name="T7" fmla="*/ 0 h 37"/>
                <a:gd name="T8" fmla="*/ 41 w 46"/>
                <a:gd name="T9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7">
                  <a:moveTo>
                    <a:pt x="41" y="19"/>
                  </a:moveTo>
                  <a:cubicBezTo>
                    <a:pt x="41" y="29"/>
                    <a:pt x="33" y="37"/>
                    <a:pt x="23" y="37"/>
                  </a:cubicBezTo>
                  <a:cubicBezTo>
                    <a:pt x="12" y="37"/>
                    <a:pt x="4" y="29"/>
                    <a:pt x="4" y="19"/>
                  </a:cubicBezTo>
                  <a:cubicBezTo>
                    <a:pt x="4" y="8"/>
                    <a:pt x="0" y="0"/>
                    <a:pt x="23" y="0"/>
                  </a:cubicBezTo>
                  <a:cubicBezTo>
                    <a:pt x="46" y="0"/>
                    <a:pt x="41" y="8"/>
                    <a:pt x="41" y="19"/>
                  </a:cubicBezTo>
                  <a:close/>
                </a:path>
              </a:pathLst>
            </a:custGeom>
            <a:solidFill>
              <a:srgbClr val="081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2244" y="2327"/>
              <a:ext cx="109" cy="87"/>
            </a:xfrm>
            <a:custGeom>
              <a:avLst/>
              <a:gdLst>
                <a:gd name="T0" fmla="*/ 41 w 46"/>
                <a:gd name="T1" fmla="*/ 18 h 37"/>
                <a:gd name="T2" fmla="*/ 23 w 46"/>
                <a:gd name="T3" fmla="*/ 37 h 37"/>
                <a:gd name="T4" fmla="*/ 4 w 46"/>
                <a:gd name="T5" fmla="*/ 18 h 37"/>
                <a:gd name="T6" fmla="*/ 23 w 46"/>
                <a:gd name="T7" fmla="*/ 0 h 37"/>
                <a:gd name="T8" fmla="*/ 41 w 46"/>
                <a:gd name="T9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7">
                  <a:moveTo>
                    <a:pt x="41" y="18"/>
                  </a:moveTo>
                  <a:cubicBezTo>
                    <a:pt x="41" y="29"/>
                    <a:pt x="33" y="37"/>
                    <a:pt x="23" y="37"/>
                  </a:cubicBezTo>
                  <a:cubicBezTo>
                    <a:pt x="12" y="37"/>
                    <a:pt x="4" y="29"/>
                    <a:pt x="4" y="18"/>
                  </a:cubicBezTo>
                  <a:cubicBezTo>
                    <a:pt x="4" y="8"/>
                    <a:pt x="0" y="0"/>
                    <a:pt x="23" y="0"/>
                  </a:cubicBezTo>
                  <a:cubicBezTo>
                    <a:pt x="46" y="0"/>
                    <a:pt x="41" y="8"/>
                    <a:pt x="41" y="18"/>
                  </a:cubicBezTo>
                  <a:close/>
                </a:path>
              </a:pathLst>
            </a:custGeom>
            <a:solidFill>
              <a:srgbClr val="081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2331" y="1742"/>
              <a:ext cx="109" cy="88"/>
            </a:xfrm>
            <a:custGeom>
              <a:avLst/>
              <a:gdLst>
                <a:gd name="T0" fmla="*/ 41 w 46"/>
                <a:gd name="T1" fmla="*/ 19 h 37"/>
                <a:gd name="T2" fmla="*/ 23 w 46"/>
                <a:gd name="T3" fmla="*/ 37 h 37"/>
                <a:gd name="T4" fmla="*/ 5 w 46"/>
                <a:gd name="T5" fmla="*/ 19 h 37"/>
                <a:gd name="T6" fmla="*/ 23 w 46"/>
                <a:gd name="T7" fmla="*/ 0 h 37"/>
                <a:gd name="T8" fmla="*/ 41 w 46"/>
                <a:gd name="T9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7">
                  <a:moveTo>
                    <a:pt x="41" y="19"/>
                  </a:moveTo>
                  <a:cubicBezTo>
                    <a:pt x="41" y="29"/>
                    <a:pt x="33" y="37"/>
                    <a:pt x="23" y="37"/>
                  </a:cubicBezTo>
                  <a:cubicBezTo>
                    <a:pt x="13" y="37"/>
                    <a:pt x="5" y="29"/>
                    <a:pt x="5" y="19"/>
                  </a:cubicBezTo>
                  <a:cubicBezTo>
                    <a:pt x="5" y="8"/>
                    <a:pt x="0" y="0"/>
                    <a:pt x="23" y="0"/>
                  </a:cubicBezTo>
                  <a:cubicBezTo>
                    <a:pt x="46" y="0"/>
                    <a:pt x="41" y="8"/>
                    <a:pt x="41" y="19"/>
                  </a:cubicBezTo>
                  <a:close/>
                </a:path>
              </a:pathLst>
            </a:custGeom>
            <a:solidFill>
              <a:srgbClr val="081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2331" y="1868"/>
              <a:ext cx="109" cy="87"/>
            </a:xfrm>
            <a:custGeom>
              <a:avLst/>
              <a:gdLst>
                <a:gd name="T0" fmla="*/ 41 w 46"/>
                <a:gd name="T1" fmla="*/ 18 h 37"/>
                <a:gd name="T2" fmla="*/ 23 w 46"/>
                <a:gd name="T3" fmla="*/ 37 h 37"/>
                <a:gd name="T4" fmla="*/ 5 w 46"/>
                <a:gd name="T5" fmla="*/ 18 h 37"/>
                <a:gd name="T6" fmla="*/ 23 w 46"/>
                <a:gd name="T7" fmla="*/ 0 h 37"/>
                <a:gd name="T8" fmla="*/ 41 w 46"/>
                <a:gd name="T9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7">
                  <a:moveTo>
                    <a:pt x="41" y="18"/>
                  </a:moveTo>
                  <a:cubicBezTo>
                    <a:pt x="41" y="29"/>
                    <a:pt x="33" y="37"/>
                    <a:pt x="23" y="37"/>
                  </a:cubicBezTo>
                  <a:cubicBezTo>
                    <a:pt x="13" y="37"/>
                    <a:pt x="5" y="29"/>
                    <a:pt x="5" y="18"/>
                  </a:cubicBezTo>
                  <a:cubicBezTo>
                    <a:pt x="5" y="8"/>
                    <a:pt x="0" y="0"/>
                    <a:pt x="23" y="0"/>
                  </a:cubicBezTo>
                  <a:cubicBezTo>
                    <a:pt x="46" y="0"/>
                    <a:pt x="41" y="8"/>
                    <a:pt x="41" y="18"/>
                  </a:cubicBezTo>
                  <a:close/>
                </a:path>
              </a:pathLst>
            </a:custGeom>
            <a:solidFill>
              <a:srgbClr val="081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2331" y="2003"/>
              <a:ext cx="109" cy="87"/>
            </a:xfrm>
            <a:custGeom>
              <a:avLst/>
              <a:gdLst>
                <a:gd name="T0" fmla="*/ 41 w 46"/>
                <a:gd name="T1" fmla="*/ 19 h 37"/>
                <a:gd name="T2" fmla="*/ 23 w 46"/>
                <a:gd name="T3" fmla="*/ 37 h 37"/>
                <a:gd name="T4" fmla="*/ 5 w 46"/>
                <a:gd name="T5" fmla="*/ 19 h 37"/>
                <a:gd name="T6" fmla="*/ 23 w 46"/>
                <a:gd name="T7" fmla="*/ 0 h 37"/>
                <a:gd name="T8" fmla="*/ 41 w 46"/>
                <a:gd name="T9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7">
                  <a:moveTo>
                    <a:pt x="41" y="19"/>
                  </a:moveTo>
                  <a:cubicBezTo>
                    <a:pt x="41" y="29"/>
                    <a:pt x="33" y="37"/>
                    <a:pt x="23" y="37"/>
                  </a:cubicBezTo>
                  <a:cubicBezTo>
                    <a:pt x="13" y="37"/>
                    <a:pt x="5" y="29"/>
                    <a:pt x="5" y="19"/>
                  </a:cubicBezTo>
                  <a:cubicBezTo>
                    <a:pt x="5" y="9"/>
                    <a:pt x="0" y="0"/>
                    <a:pt x="23" y="0"/>
                  </a:cubicBezTo>
                  <a:cubicBezTo>
                    <a:pt x="46" y="0"/>
                    <a:pt x="41" y="9"/>
                    <a:pt x="41" y="19"/>
                  </a:cubicBezTo>
                  <a:close/>
                </a:path>
              </a:pathLst>
            </a:custGeom>
            <a:solidFill>
              <a:srgbClr val="081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2331" y="2128"/>
              <a:ext cx="109" cy="88"/>
            </a:xfrm>
            <a:custGeom>
              <a:avLst/>
              <a:gdLst>
                <a:gd name="T0" fmla="*/ 41 w 46"/>
                <a:gd name="T1" fmla="*/ 18 h 37"/>
                <a:gd name="T2" fmla="*/ 23 w 46"/>
                <a:gd name="T3" fmla="*/ 37 h 37"/>
                <a:gd name="T4" fmla="*/ 5 w 46"/>
                <a:gd name="T5" fmla="*/ 18 h 37"/>
                <a:gd name="T6" fmla="*/ 23 w 46"/>
                <a:gd name="T7" fmla="*/ 0 h 37"/>
                <a:gd name="T8" fmla="*/ 41 w 46"/>
                <a:gd name="T9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7">
                  <a:moveTo>
                    <a:pt x="41" y="18"/>
                  </a:moveTo>
                  <a:cubicBezTo>
                    <a:pt x="41" y="29"/>
                    <a:pt x="33" y="37"/>
                    <a:pt x="23" y="37"/>
                  </a:cubicBezTo>
                  <a:cubicBezTo>
                    <a:pt x="13" y="37"/>
                    <a:pt x="5" y="29"/>
                    <a:pt x="5" y="18"/>
                  </a:cubicBezTo>
                  <a:cubicBezTo>
                    <a:pt x="5" y="8"/>
                    <a:pt x="0" y="0"/>
                    <a:pt x="23" y="0"/>
                  </a:cubicBezTo>
                  <a:cubicBezTo>
                    <a:pt x="46" y="0"/>
                    <a:pt x="41" y="8"/>
                    <a:pt x="41" y="18"/>
                  </a:cubicBezTo>
                  <a:close/>
                </a:path>
              </a:pathLst>
            </a:custGeom>
            <a:solidFill>
              <a:srgbClr val="081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2331" y="2263"/>
              <a:ext cx="109" cy="90"/>
            </a:xfrm>
            <a:custGeom>
              <a:avLst/>
              <a:gdLst>
                <a:gd name="T0" fmla="*/ 41 w 46"/>
                <a:gd name="T1" fmla="*/ 19 h 38"/>
                <a:gd name="T2" fmla="*/ 23 w 46"/>
                <a:gd name="T3" fmla="*/ 38 h 38"/>
                <a:gd name="T4" fmla="*/ 5 w 46"/>
                <a:gd name="T5" fmla="*/ 19 h 38"/>
                <a:gd name="T6" fmla="*/ 23 w 46"/>
                <a:gd name="T7" fmla="*/ 0 h 38"/>
                <a:gd name="T8" fmla="*/ 41 w 46"/>
                <a:gd name="T9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41" y="19"/>
                  </a:moveTo>
                  <a:cubicBezTo>
                    <a:pt x="41" y="29"/>
                    <a:pt x="33" y="38"/>
                    <a:pt x="23" y="38"/>
                  </a:cubicBezTo>
                  <a:cubicBezTo>
                    <a:pt x="13" y="38"/>
                    <a:pt x="5" y="29"/>
                    <a:pt x="5" y="19"/>
                  </a:cubicBezTo>
                  <a:cubicBezTo>
                    <a:pt x="5" y="9"/>
                    <a:pt x="0" y="0"/>
                    <a:pt x="23" y="0"/>
                  </a:cubicBezTo>
                  <a:cubicBezTo>
                    <a:pt x="46" y="0"/>
                    <a:pt x="41" y="9"/>
                    <a:pt x="41" y="19"/>
                  </a:cubicBezTo>
                  <a:close/>
                </a:path>
              </a:pathLst>
            </a:custGeom>
            <a:solidFill>
              <a:srgbClr val="081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2331" y="2388"/>
              <a:ext cx="109" cy="88"/>
            </a:xfrm>
            <a:custGeom>
              <a:avLst/>
              <a:gdLst>
                <a:gd name="T0" fmla="*/ 41 w 46"/>
                <a:gd name="T1" fmla="*/ 19 h 37"/>
                <a:gd name="T2" fmla="*/ 23 w 46"/>
                <a:gd name="T3" fmla="*/ 37 h 37"/>
                <a:gd name="T4" fmla="*/ 5 w 46"/>
                <a:gd name="T5" fmla="*/ 19 h 37"/>
                <a:gd name="T6" fmla="*/ 23 w 46"/>
                <a:gd name="T7" fmla="*/ 0 h 37"/>
                <a:gd name="T8" fmla="*/ 41 w 46"/>
                <a:gd name="T9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7">
                  <a:moveTo>
                    <a:pt x="41" y="19"/>
                  </a:moveTo>
                  <a:cubicBezTo>
                    <a:pt x="41" y="29"/>
                    <a:pt x="33" y="37"/>
                    <a:pt x="23" y="37"/>
                  </a:cubicBezTo>
                  <a:cubicBezTo>
                    <a:pt x="13" y="37"/>
                    <a:pt x="5" y="29"/>
                    <a:pt x="5" y="19"/>
                  </a:cubicBezTo>
                  <a:cubicBezTo>
                    <a:pt x="5" y="8"/>
                    <a:pt x="0" y="0"/>
                    <a:pt x="23" y="0"/>
                  </a:cubicBezTo>
                  <a:cubicBezTo>
                    <a:pt x="46" y="0"/>
                    <a:pt x="41" y="8"/>
                    <a:pt x="41" y="19"/>
                  </a:cubicBezTo>
                  <a:close/>
                </a:path>
              </a:pathLst>
            </a:custGeom>
            <a:solidFill>
              <a:srgbClr val="081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7" name="Rectangle 76"/>
            <p:cNvSpPr>
              <a:spLocks noChangeArrowheads="1"/>
            </p:cNvSpPr>
            <p:nvPr/>
          </p:nvSpPr>
          <p:spPr bwMode="auto">
            <a:xfrm>
              <a:off x="1282" y="1634"/>
              <a:ext cx="99" cy="723"/>
            </a:xfrm>
            <a:prstGeom prst="rect">
              <a:avLst/>
            </a:prstGeom>
            <a:solidFill>
              <a:srgbClr val="0F3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8" name="Rectangle 77"/>
            <p:cNvSpPr>
              <a:spLocks noChangeArrowheads="1"/>
            </p:cNvSpPr>
            <p:nvPr/>
          </p:nvSpPr>
          <p:spPr bwMode="auto">
            <a:xfrm>
              <a:off x="2417" y="1634"/>
              <a:ext cx="99" cy="723"/>
            </a:xfrm>
            <a:prstGeom prst="rect">
              <a:avLst/>
            </a:prstGeom>
            <a:solidFill>
              <a:srgbClr val="0F3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9" name="Rectangle 78"/>
            <p:cNvSpPr>
              <a:spLocks noChangeArrowheads="1"/>
            </p:cNvSpPr>
            <p:nvPr/>
          </p:nvSpPr>
          <p:spPr bwMode="auto">
            <a:xfrm>
              <a:off x="1241" y="2357"/>
              <a:ext cx="1306" cy="74"/>
            </a:xfrm>
            <a:prstGeom prst="rect">
              <a:avLst/>
            </a:prstGeom>
            <a:solidFill>
              <a:srgbClr val="0F3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1267" y="3096"/>
              <a:ext cx="74" cy="68"/>
            </a:xfrm>
            <a:custGeom>
              <a:avLst/>
              <a:gdLst>
                <a:gd name="T0" fmla="*/ 31 w 31"/>
                <a:gd name="T1" fmla="*/ 15 h 29"/>
                <a:gd name="T2" fmla="*/ 16 w 31"/>
                <a:gd name="T3" fmla="*/ 29 h 29"/>
                <a:gd name="T4" fmla="*/ 0 w 31"/>
                <a:gd name="T5" fmla="*/ 15 h 29"/>
                <a:gd name="T6" fmla="*/ 0 w 31"/>
                <a:gd name="T7" fmla="*/ 0 h 29"/>
                <a:gd name="T8" fmla="*/ 31 w 31"/>
                <a:gd name="T9" fmla="*/ 0 h 29"/>
                <a:gd name="T10" fmla="*/ 31 w 31"/>
                <a:gd name="T1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15"/>
                  </a:moveTo>
                  <a:cubicBezTo>
                    <a:pt x="31" y="23"/>
                    <a:pt x="24" y="29"/>
                    <a:pt x="16" y="29"/>
                  </a:cubicBezTo>
                  <a:cubicBezTo>
                    <a:pt x="7" y="29"/>
                    <a:pt x="0" y="23"/>
                    <a:pt x="0" y="15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8"/>
                    <a:pt x="31" y="15"/>
                  </a:cubicBezTo>
                  <a:close/>
                </a:path>
              </a:pathLst>
            </a:custGeom>
            <a:solidFill>
              <a:srgbClr val="664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1341" y="3096"/>
              <a:ext cx="75" cy="68"/>
            </a:xfrm>
            <a:custGeom>
              <a:avLst/>
              <a:gdLst>
                <a:gd name="T0" fmla="*/ 32 w 32"/>
                <a:gd name="T1" fmla="*/ 15 h 29"/>
                <a:gd name="T2" fmla="*/ 16 w 32"/>
                <a:gd name="T3" fmla="*/ 29 h 29"/>
                <a:gd name="T4" fmla="*/ 0 w 32"/>
                <a:gd name="T5" fmla="*/ 15 h 29"/>
                <a:gd name="T6" fmla="*/ 0 w 32"/>
                <a:gd name="T7" fmla="*/ 0 h 29"/>
                <a:gd name="T8" fmla="*/ 32 w 32"/>
                <a:gd name="T9" fmla="*/ 0 h 29"/>
                <a:gd name="T10" fmla="*/ 32 w 32"/>
                <a:gd name="T1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9">
                  <a:moveTo>
                    <a:pt x="32" y="15"/>
                  </a:moveTo>
                  <a:cubicBezTo>
                    <a:pt x="32" y="23"/>
                    <a:pt x="25" y="29"/>
                    <a:pt x="16" y="29"/>
                  </a:cubicBezTo>
                  <a:cubicBezTo>
                    <a:pt x="7" y="29"/>
                    <a:pt x="0" y="23"/>
                    <a:pt x="0" y="15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8"/>
                    <a:pt x="32" y="15"/>
                  </a:cubicBezTo>
                  <a:close/>
                </a:path>
              </a:pathLst>
            </a:custGeom>
            <a:solidFill>
              <a:srgbClr val="CE9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1416" y="3096"/>
              <a:ext cx="74" cy="68"/>
            </a:xfrm>
            <a:custGeom>
              <a:avLst/>
              <a:gdLst>
                <a:gd name="T0" fmla="*/ 31 w 31"/>
                <a:gd name="T1" fmla="*/ 15 h 29"/>
                <a:gd name="T2" fmla="*/ 15 w 31"/>
                <a:gd name="T3" fmla="*/ 29 h 29"/>
                <a:gd name="T4" fmla="*/ 0 w 31"/>
                <a:gd name="T5" fmla="*/ 15 h 29"/>
                <a:gd name="T6" fmla="*/ 0 w 31"/>
                <a:gd name="T7" fmla="*/ 0 h 29"/>
                <a:gd name="T8" fmla="*/ 31 w 31"/>
                <a:gd name="T9" fmla="*/ 0 h 29"/>
                <a:gd name="T10" fmla="*/ 31 w 31"/>
                <a:gd name="T1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15"/>
                  </a:moveTo>
                  <a:cubicBezTo>
                    <a:pt x="31" y="23"/>
                    <a:pt x="24" y="29"/>
                    <a:pt x="15" y="29"/>
                  </a:cubicBezTo>
                  <a:cubicBezTo>
                    <a:pt x="7" y="29"/>
                    <a:pt x="0" y="23"/>
                    <a:pt x="0" y="15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8"/>
                    <a:pt x="31" y="15"/>
                  </a:cubicBezTo>
                  <a:close/>
                </a:path>
              </a:pathLst>
            </a:custGeom>
            <a:solidFill>
              <a:srgbClr val="664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1490" y="3096"/>
              <a:ext cx="75" cy="68"/>
            </a:xfrm>
            <a:custGeom>
              <a:avLst/>
              <a:gdLst>
                <a:gd name="T0" fmla="*/ 32 w 32"/>
                <a:gd name="T1" fmla="*/ 15 h 29"/>
                <a:gd name="T2" fmla="*/ 16 w 32"/>
                <a:gd name="T3" fmla="*/ 29 h 29"/>
                <a:gd name="T4" fmla="*/ 0 w 32"/>
                <a:gd name="T5" fmla="*/ 15 h 29"/>
                <a:gd name="T6" fmla="*/ 0 w 32"/>
                <a:gd name="T7" fmla="*/ 0 h 29"/>
                <a:gd name="T8" fmla="*/ 32 w 32"/>
                <a:gd name="T9" fmla="*/ 0 h 29"/>
                <a:gd name="T10" fmla="*/ 32 w 32"/>
                <a:gd name="T1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9">
                  <a:moveTo>
                    <a:pt x="32" y="15"/>
                  </a:moveTo>
                  <a:cubicBezTo>
                    <a:pt x="32" y="23"/>
                    <a:pt x="25" y="29"/>
                    <a:pt x="16" y="29"/>
                  </a:cubicBezTo>
                  <a:cubicBezTo>
                    <a:pt x="7" y="29"/>
                    <a:pt x="0" y="23"/>
                    <a:pt x="0" y="15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8"/>
                    <a:pt x="32" y="15"/>
                  </a:cubicBezTo>
                  <a:close/>
                </a:path>
              </a:pathLst>
            </a:custGeom>
            <a:solidFill>
              <a:srgbClr val="CE9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1565" y="3096"/>
              <a:ext cx="74" cy="68"/>
            </a:xfrm>
            <a:custGeom>
              <a:avLst/>
              <a:gdLst>
                <a:gd name="T0" fmla="*/ 31 w 31"/>
                <a:gd name="T1" fmla="*/ 15 h 29"/>
                <a:gd name="T2" fmla="*/ 15 w 31"/>
                <a:gd name="T3" fmla="*/ 29 h 29"/>
                <a:gd name="T4" fmla="*/ 0 w 31"/>
                <a:gd name="T5" fmla="*/ 15 h 29"/>
                <a:gd name="T6" fmla="*/ 0 w 31"/>
                <a:gd name="T7" fmla="*/ 0 h 29"/>
                <a:gd name="T8" fmla="*/ 31 w 31"/>
                <a:gd name="T9" fmla="*/ 0 h 29"/>
                <a:gd name="T10" fmla="*/ 31 w 31"/>
                <a:gd name="T1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15"/>
                  </a:moveTo>
                  <a:cubicBezTo>
                    <a:pt x="31" y="23"/>
                    <a:pt x="24" y="29"/>
                    <a:pt x="15" y="29"/>
                  </a:cubicBezTo>
                  <a:cubicBezTo>
                    <a:pt x="7" y="29"/>
                    <a:pt x="0" y="23"/>
                    <a:pt x="0" y="15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8"/>
                    <a:pt x="31" y="15"/>
                  </a:cubicBezTo>
                  <a:close/>
                </a:path>
              </a:pathLst>
            </a:custGeom>
            <a:solidFill>
              <a:srgbClr val="664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1639" y="3096"/>
              <a:ext cx="73" cy="68"/>
            </a:xfrm>
            <a:custGeom>
              <a:avLst/>
              <a:gdLst>
                <a:gd name="T0" fmla="*/ 31 w 31"/>
                <a:gd name="T1" fmla="*/ 15 h 29"/>
                <a:gd name="T2" fmla="*/ 16 w 31"/>
                <a:gd name="T3" fmla="*/ 29 h 29"/>
                <a:gd name="T4" fmla="*/ 0 w 31"/>
                <a:gd name="T5" fmla="*/ 15 h 29"/>
                <a:gd name="T6" fmla="*/ 0 w 31"/>
                <a:gd name="T7" fmla="*/ 0 h 29"/>
                <a:gd name="T8" fmla="*/ 31 w 31"/>
                <a:gd name="T9" fmla="*/ 0 h 29"/>
                <a:gd name="T10" fmla="*/ 31 w 31"/>
                <a:gd name="T1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15"/>
                  </a:moveTo>
                  <a:cubicBezTo>
                    <a:pt x="31" y="23"/>
                    <a:pt x="24" y="29"/>
                    <a:pt x="16" y="29"/>
                  </a:cubicBezTo>
                  <a:cubicBezTo>
                    <a:pt x="7" y="29"/>
                    <a:pt x="0" y="23"/>
                    <a:pt x="0" y="15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8"/>
                    <a:pt x="31" y="15"/>
                  </a:cubicBezTo>
                  <a:close/>
                </a:path>
              </a:pathLst>
            </a:custGeom>
            <a:solidFill>
              <a:srgbClr val="CE9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1712" y="3096"/>
              <a:ext cx="76" cy="68"/>
            </a:xfrm>
            <a:custGeom>
              <a:avLst/>
              <a:gdLst>
                <a:gd name="T0" fmla="*/ 32 w 32"/>
                <a:gd name="T1" fmla="*/ 15 h 29"/>
                <a:gd name="T2" fmla="*/ 16 w 32"/>
                <a:gd name="T3" fmla="*/ 29 h 29"/>
                <a:gd name="T4" fmla="*/ 0 w 32"/>
                <a:gd name="T5" fmla="*/ 15 h 29"/>
                <a:gd name="T6" fmla="*/ 0 w 32"/>
                <a:gd name="T7" fmla="*/ 0 h 29"/>
                <a:gd name="T8" fmla="*/ 32 w 32"/>
                <a:gd name="T9" fmla="*/ 0 h 29"/>
                <a:gd name="T10" fmla="*/ 32 w 32"/>
                <a:gd name="T1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9">
                  <a:moveTo>
                    <a:pt x="32" y="15"/>
                  </a:moveTo>
                  <a:cubicBezTo>
                    <a:pt x="32" y="23"/>
                    <a:pt x="25" y="29"/>
                    <a:pt x="16" y="29"/>
                  </a:cubicBezTo>
                  <a:cubicBezTo>
                    <a:pt x="7" y="29"/>
                    <a:pt x="0" y="23"/>
                    <a:pt x="0" y="15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8"/>
                    <a:pt x="32" y="15"/>
                  </a:cubicBezTo>
                  <a:close/>
                </a:path>
              </a:pathLst>
            </a:custGeom>
            <a:solidFill>
              <a:srgbClr val="664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1788" y="3096"/>
              <a:ext cx="73" cy="68"/>
            </a:xfrm>
            <a:custGeom>
              <a:avLst/>
              <a:gdLst>
                <a:gd name="T0" fmla="*/ 31 w 31"/>
                <a:gd name="T1" fmla="*/ 15 h 29"/>
                <a:gd name="T2" fmla="*/ 16 w 31"/>
                <a:gd name="T3" fmla="*/ 29 h 29"/>
                <a:gd name="T4" fmla="*/ 0 w 31"/>
                <a:gd name="T5" fmla="*/ 15 h 29"/>
                <a:gd name="T6" fmla="*/ 0 w 31"/>
                <a:gd name="T7" fmla="*/ 0 h 29"/>
                <a:gd name="T8" fmla="*/ 31 w 31"/>
                <a:gd name="T9" fmla="*/ 0 h 29"/>
                <a:gd name="T10" fmla="*/ 31 w 31"/>
                <a:gd name="T1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15"/>
                  </a:moveTo>
                  <a:cubicBezTo>
                    <a:pt x="31" y="23"/>
                    <a:pt x="24" y="29"/>
                    <a:pt x="16" y="29"/>
                  </a:cubicBezTo>
                  <a:cubicBezTo>
                    <a:pt x="7" y="29"/>
                    <a:pt x="0" y="23"/>
                    <a:pt x="0" y="15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8"/>
                    <a:pt x="31" y="15"/>
                  </a:cubicBezTo>
                  <a:close/>
                </a:path>
              </a:pathLst>
            </a:custGeom>
            <a:solidFill>
              <a:srgbClr val="CE9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1861" y="3096"/>
              <a:ext cx="76" cy="68"/>
            </a:xfrm>
            <a:custGeom>
              <a:avLst/>
              <a:gdLst>
                <a:gd name="T0" fmla="*/ 32 w 32"/>
                <a:gd name="T1" fmla="*/ 15 h 29"/>
                <a:gd name="T2" fmla="*/ 16 w 32"/>
                <a:gd name="T3" fmla="*/ 29 h 29"/>
                <a:gd name="T4" fmla="*/ 0 w 32"/>
                <a:gd name="T5" fmla="*/ 15 h 29"/>
                <a:gd name="T6" fmla="*/ 0 w 32"/>
                <a:gd name="T7" fmla="*/ 0 h 29"/>
                <a:gd name="T8" fmla="*/ 32 w 32"/>
                <a:gd name="T9" fmla="*/ 0 h 29"/>
                <a:gd name="T10" fmla="*/ 32 w 32"/>
                <a:gd name="T1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9">
                  <a:moveTo>
                    <a:pt x="32" y="15"/>
                  </a:moveTo>
                  <a:cubicBezTo>
                    <a:pt x="32" y="23"/>
                    <a:pt x="25" y="29"/>
                    <a:pt x="16" y="29"/>
                  </a:cubicBezTo>
                  <a:cubicBezTo>
                    <a:pt x="7" y="29"/>
                    <a:pt x="0" y="23"/>
                    <a:pt x="0" y="15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8"/>
                    <a:pt x="32" y="15"/>
                  </a:cubicBezTo>
                  <a:close/>
                </a:path>
              </a:pathLst>
            </a:custGeom>
            <a:solidFill>
              <a:srgbClr val="664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1937" y="3096"/>
              <a:ext cx="73" cy="68"/>
            </a:xfrm>
            <a:custGeom>
              <a:avLst/>
              <a:gdLst>
                <a:gd name="T0" fmla="*/ 31 w 31"/>
                <a:gd name="T1" fmla="*/ 15 h 29"/>
                <a:gd name="T2" fmla="*/ 15 w 31"/>
                <a:gd name="T3" fmla="*/ 29 h 29"/>
                <a:gd name="T4" fmla="*/ 0 w 31"/>
                <a:gd name="T5" fmla="*/ 15 h 29"/>
                <a:gd name="T6" fmla="*/ 0 w 31"/>
                <a:gd name="T7" fmla="*/ 0 h 29"/>
                <a:gd name="T8" fmla="*/ 31 w 31"/>
                <a:gd name="T9" fmla="*/ 0 h 29"/>
                <a:gd name="T10" fmla="*/ 31 w 31"/>
                <a:gd name="T1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15"/>
                  </a:moveTo>
                  <a:cubicBezTo>
                    <a:pt x="31" y="23"/>
                    <a:pt x="24" y="29"/>
                    <a:pt x="15" y="29"/>
                  </a:cubicBezTo>
                  <a:cubicBezTo>
                    <a:pt x="7" y="29"/>
                    <a:pt x="0" y="23"/>
                    <a:pt x="0" y="15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8"/>
                    <a:pt x="31" y="15"/>
                  </a:cubicBezTo>
                  <a:close/>
                </a:path>
              </a:pathLst>
            </a:custGeom>
            <a:solidFill>
              <a:srgbClr val="CE9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2010" y="3096"/>
              <a:ext cx="73" cy="68"/>
            </a:xfrm>
            <a:custGeom>
              <a:avLst/>
              <a:gdLst>
                <a:gd name="T0" fmla="*/ 31 w 31"/>
                <a:gd name="T1" fmla="*/ 15 h 29"/>
                <a:gd name="T2" fmla="*/ 16 w 31"/>
                <a:gd name="T3" fmla="*/ 29 h 29"/>
                <a:gd name="T4" fmla="*/ 0 w 31"/>
                <a:gd name="T5" fmla="*/ 15 h 29"/>
                <a:gd name="T6" fmla="*/ 0 w 31"/>
                <a:gd name="T7" fmla="*/ 0 h 29"/>
                <a:gd name="T8" fmla="*/ 31 w 31"/>
                <a:gd name="T9" fmla="*/ 0 h 29"/>
                <a:gd name="T10" fmla="*/ 31 w 31"/>
                <a:gd name="T1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15"/>
                  </a:moveTo>
                  <a:cubicBezTo>
                    <a:pt x="31" y="23"/>
                    <a:pt x="24" y="29"/>
                    <a:pt x="16" y="29"/>
                  </a:cubicBezTo>
                  <a:cubicBezTo>
                    <a:pt x="7" y="29"/>
                    <a:pt x="0" y="23"/>
                    <a:pt x="0" y="15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8"/>
                    <a:pt x="31" y="15"/>
                  </a:cubicBezTo>
                  <a:close/>
                </a:path>
              </a:pathLst>
            </a:custGeom>
            <a:solidFill>
              <a:srgbClr val="664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2083" y="3096"/>
              <a:ext cx="76" cy="68"/>
            </a:xfrm>
            <a:custGeom>
              <a:avLst/>
              <a:gdLst>
                <a:gd name="T0" fmla="*/ 32 w 32"/>
                <a:gd name="T1" fmla="*/ 15 h 29"/>
                <a:gd name="T2" fmla="*/ 16 w 32"/>
                <a:gd name="T3" fmla="*/ 29 h 29"/>
                <a:gd name="T4" fmla="*/ 0 w 32"/>
                <a:gd name="T5" fmla="*/ 15 h 29"/>
                <a:gd name="T6" fmla="*/ 0 w 32"/>
                <a:gd name="T7" fmla="*/ 0 h 29"/>
                <a:gd name="T8" fmla="*/ 32 w 32"/>
                <a:gd name="T9" fmla="*/ 0 h 29"/>
                <a:gd name="T10" fmla="*/ 32 w 32"/>
                <a:gd name="T1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9">
                  <a:moveTo>
                    <a:pt x="32" y="15"/>
                  </a:moveTo>
                  <a:cubicBezTo>
                    <a:pt x="32" y="23"/>
                    <a:pt x="25" y="29"/>
                    <a:pt x="16" y="29"/>
                  </a:cubicBezTo>
                  <a:cubicBezTo>
                    <a:pt x="7" y="29"/>
                    <a:pt x="0" y="23"/>
                    <a:pt x="0" y="15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8"/>
                    <a:pt x="32" y="15"/>
                  </a:cubicBezTo>
                  <a:close/>
                </a:path>
              </a:pathLst>
            </a:custGeom>
            <a:solidFill>
              <a:srgbClr val="CE9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2159" y="3096"/>
              <a:ext cx="73" cy="68"/>
            </a:xfrm>
            <a:custGeom>
              <a:avLst/>
              <a:gdLst>
                <a:gd name="T0" fmla="*/ 31 w 31"/>
                <a:gd name="T1" fmla="*/ 15 h 29"/>
                <a:gd name="T2" fmla="*/ 16 w 31"/>
                <a:gd name="T3" fmla="*/ 29 h 29"/>
                <a:gd name="T4" fmla="*/ 0 w 31"/>
                <a:gd name="T5" fmla="*/ 15 h 29"/>
                <a:gd name="T6" fmla="*/ 0 w 31"/>
                <a:gd name="T7" fmla="*/ 0 h 29"/>
                <a:gd name="T8" fmla="*/ 31 w 31"/>
                <a:gd name="T9" fmla="*/ 0 h 29"/>
                <a:gd name="T10" fmla="*/ 31 w 31"/>
                <a:gd name="T1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15"/>
                  </a:moveTo>
                  <a:cubicBezTo>
                    <a:pt x="31" y="23"/>
                    <a:pt x="24" y="29"/>
                    <a:pt x="16" y="29"/>
                  </a:cubicBezTo>
                  <a:cubicBezTo>
                    <a:pt x="7" y="29"/>
                    <a:pt x="0" y="23"/>
                    <a:pt x="0" y="15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8"/>
                    <a:pt x="31" y="15"/>
                  </a:cubicBezTo>
                  <a:close/>
                </a:path>
              </a:pathLst>
            </a:custGeom>
            <a:solidFill>
              <a:srgbClr val="664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2232" y="3096"/>
              <a:ext cx="76" cy="68"/>
            </a:xfrm>
            <a:custGeom>
              <a:avLst/>
              <a:gdLst>
                <a:gd name="T0" fmla="*/ 32 w 32"/>
                <a:gd name="T1" fmla="*/ 15 h 29"/>
                <a:gd name="T2" fmla="*/ 16 w 32"/>
                <a:gd name="T3" fmla="*/ 29 h 29"/>
                <a:gd name="T4" fmla="*/ 0 w 32"/>
                <a:gd name="T5" fmla="*/ 15 h 29"/>
                <a:gd name="T6" fmla="*/ 0 w 32"/>
                <a:gd name="T7" fmla="*/ 0 h 29"/>
                <a:gd name="T8" fmla="*/ 32 w 32"/>
                <a:gd name="T9" fmla="*/ 0 h 29"/>
                <a:gd name="T10" fmla="*/ 32 w 32"/>
                <a:gd name="T1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9">
                  <a:moveTo>
                    <a:pt x="32" y="15"/>
                  </a:moveTo>
                  <a:cubicBezTo>
                    <a:pt x="32" y="23"/>
                    <a:pt x="25" y="29"/>
                    <a:pt x="16" y="29"/>
                  </a:cubicBezTo>
                  <a:cubicBezTo>
                    <a:pt x="7" y="29"/>
                    <a:pt x="0" y="23"/>
                    <a:pt x="0" y="15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8"/>
                    <a:pt x="32" y="15"/>
                  </a:cubicBezTo>
                  <a:close/>
                </a:path>
              </a:pathLst>
            </a:custGeom>
            <a:solidFill>
              <a:srgbClr val="CE9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2308" y="3096"/>
              <a:ext cx="73" cy="68"/>
            </a:xfrm>
            <a:custGeom>
              <a:avLst/>
              <a:gdLst>
                <a:gd name="T0" fmla="*/ 31 w 31"/>
                <a:gd name="T1" fmla="*/ 15 h 29"/>
                <a:gd name="T2" fmla="*/ 15 w 31"/>
                <a:gd name="T3" fmla="*/ 29 h 29"/>
                <a:gd name="T4" fmla="*/ 0 w 31"/>
                <a:gd name="T5" fmla="*/ 15 h 29"/>
                <a:gd name="T6" fmla="*/ 0 w 31"/>
                <a:gd name="T7" fmla="*/ 0 h 29"/>
                <a:gd name="T8" fmla="*/ 31 w 31"/>
                <a:gd name="T9" fmla="*/ 0 h 29"/>
                <a:gd name="T10" fmla="*/ 31 w 31"/>
                <a:gd name="T1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15"/>
                  </a:moveTo>
                  <a:cubicBezTo>
                    <a:pt x="31" y="23"/>
                    <a:pt x="24" y="29"/>
                    <a:pt x="15" y="29"/>
                  </a:cubicBezTo>
                  <a:cubicBezTo>
                    <a:pt x="7" y="29"/>
                    <a:pt x="0" y="23"/>
                    <a:pt x="0" y="15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8"/>
                    <a:pt x="31" y="15"/>
                  </a:cubicBezTo>
                  <a:close/>
                </a:path>
              </a:pathLst>
            </a:custGeom>
            <a:solidFill>
              <a:srgbClr val="664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2381" y="3096"/>
              <a:ext cx="73" cy="68"/>
            </a:xfrm>
            <a:custGeom>
              <a:avLst/>
              <a:gdLst>
                <a:gd name="T0" fmla="*/ 31 w 31"/>
                <a:gd name="T1" fmla="*/ 15 h 29"/>
                <a:gd name="T2" fmla="*/ 16 w 31"/>
                <a:gd name="T3" fmla="*/ 29 h 29"/>
                <a:gd name="T4" fmla="*/ 0 w 31"/>
                <a:gd name="T5" fmla="*/ 15 h 29"/>
                <a:gd name="T6" fmla="*/ 0 w 31"/>
                <a:gd name="T7" fmla="*/ 0 h 29"/>
                <a:gd name="T8" fmla="*/ 31 w 31"/>
                <a:gd name="T9" fmla="*/ 0 h 29"/>
                <a:gd name="T10" fmla="*/ 31 w 31"/>
                <a:gd name="T1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15"/>
                  </a:moveTo>
                  <a:cubicBezTo>
                    <a:pt x="31" y="23"/>
                    <a:pt x="24" y="29"/>
                    <a:pt x="16" y="29"/>
                  </a:cubicBezTo>
                  <a:cubicBezTo>
                    <a:pt x="7" y="29"/>
                    <a:pt x="0" y="23"/>
                    <a:pt x="0" y="15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8"/>
                    <a:pt x="31" y="15"/>
                  </a:cubicBezTo>
                  <a:close/>
                </a:path>
              </a:pathLst>
            </a:custGeom>
            <a:solidFill>
              <a:srgbClr val="CE9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2454" y="3096"/>
              <a:ext cx="76" cy="68"/>
            </a:xfrm>
            <a:custGeom>
              <a:avLst/>
              <a:gdLst>
                <a:gd name="T0" fmla="*/ 32 w 32"/>
                <a:gd name="T1" fmla="*/ 15 h 29"/>
                <a:gd name="T2" fmla="*/ 16 w 32"/>
                <a:gd name="T3" fmla="*/ 29 h 29"/>
                <a:gd name="T4" fmla="*/ 0 w 32"/>
                <a:gd name="T5" fmla="*/ 15 h 29"/>
                <a:gd name="T6" fmla="*/ 0 w 32"/>
                <a:gd name="T7" fmla="*/ 0 h 29"/>
                <a:gd name="T8" fmla="*/ 32 w 32"/>
                <a:gd name="T9" fmla="*/ 0 h 29"/>
                <a:gd name="T10" fmla="*/ 32 w 32"/>
                <a:gd name="T1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9">
                  <a:moveTo>
                    <a:pt x="32" y="15"/>
                  </a:moveTo>
                  <a:cubicBezTo>
                    <a:pt x="32" y="23"/>
                    <a:pt x="25" y="29"/>
                    <a:pt x="16" y="29"/>
                  </a:cubicBezTo>
                  <a:cubicBezTo>
                    <a:pt x="7" y="29"/>
                    <a:pt x="0" y="23"/>
                    <a:pt x="0" y="15"/>
                  </a:cubicBezTo>
                  <a:cubicBezTo>
                    <a:pt x="0" y="13"/>
                    <a:pt x="0" y="0"/>
                    <a:pt x="0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8"/>
                    <a:pt x="32" y="15"/>
                  </a:cubicBezTo>
                  <a:close/>
                </a:path>
              </a:pathLst>
            </a:custGeom>
            <a:solidFill>
              <a:srgbClr val="664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7" name="Rectangle 96"/>
            <p:cNvSpPr>
              <a:spLocks noChangeArrowheads="1"/>
            </p:cNvSpPr>
            <p:nvPr/>
          </p:nvSpPr>
          <p:spPr bwMode="auto">
            <a:xfrm>
              <a:off x="1267" y="3055"/>
              <a:ext cx="1263" cy="41"/>
            </a:xfrm>
            <a:prstGeom prst="rect">
              <a:avLst/>
            </a:prstGeom>
            <a:solidFill>
              <a:srgbClr val="F3D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8" name="Oval 97"/>
            <p:cNvSpPr>
              <a:spLocks noChangeArrowheads="1"/>
            </p:cNvSpPr>
            <p:nvPr/>
          </p:nvSpPr>
          <p:spPr bwMode="auto">
            <a:xfrm>
              <a:off x="4062" y="-746"/>
              <a:ext cx="1052" cy="1053"/>
            </a:xfrm>
            <a:prstGeom prst="ellipse">
              <a:avLst/>
            </a:prstGeom>
            <a:solidFill>
              <a:srgbClr val="FDB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1861" y="79"/>
              <a:ext cx="1490" cy="1015"/>
            </a:xfrm>
            <a:custGeom>
              <a:avLst/>
              <a:gdLst>
                <a:gd name="T0" fmla="*/ 558 w 630"/>
                <a:gd name="T1" fmla="*/ 141 h 429"/>
                <a:gd name="T2" fmla="*/ 559 w 630"/>
                <a:gd name="T3" fmla="*/ 122 h 429"/>
                <a:gd name="T4" fmla="*/ 437 w 630"/>
                <a:gd name="T5" fmla="*/ 0 h 429"/>
                <a:gd name="T6" fmla="*/ 316 w 630"/>
                <a:gd name="T7" fmla="*/ 100 h 429"/>
                <a:gd name="T8" fmla="*/ 302 w 630"/>
                <a:gd name="T9" fmla="*/ 99 h 429"/>
                <a:gd name="T10" fmla="*/ 223 w 630"/>
                <a:gd name="T11" fmla="*/ 156 h 429"/>
                <a:gd name="T12" fmla="*/ 144 w 630"/>
                <a:gd name="T13" fmla="*/ 99 h 429"/>
                <a:gd name="T14" fmla="*/ 61 w 630"/>
                <a:gd name="T15" fmla="*/ 182 h 429"/>
                <a:gd name="T16" fmla="*/ 65 w 630"/>
                <a:gd name="T17" fmla="*/ 208 h 429"/>
                <a:gd name="T18" fmla="*/ 0 w 630"/>
                <a:gd name="T19" fmla="*/ 289 h 429"/>
                <a:gd name="T20" fmla="*/ 83 w 630"/>
                <a:gd name="T21" fmla="*/ 372 h 429"/>
                <a:gd name="T22" fmla="*/ 129 w 630"/>
                <a:gd name="T23" fmla="*/ 358 h 429"/>
                <a:gd name="T24" fmla="*/ 241 w 630"/>
                <a:gd name="T25" fmla="*/ 429 h 429"/>
                <a:gd name="T26" fmla="*/ 348 w 630"/>
                <a:gd name="T27" fmla="*/ 365 h 429"/>
                <a:gd name="T28" fmla="*/ 424 w 630"/>
                <a:gd name="T29" fmla="*/ 403 h 429"/>
                <a:gd name="T30" fmla="*/ 520 w 630"/>
                <a:gd name="T31" fmla="*/ 307 h 429"/>
                <a:gd name="T32" fmla="*/ 520 w 630"/>
                <a:gd name="T33" fmla="*/ 302 h 429"/>
                <a:gd name="T34" fmla="*/ 547 w 630"/>
                <a:gd name="T35" fmla="*/ 307 h 429"/>
                <a:gd name="T36" fmla="*/ 630 w 630"/>
                <a:gd name="T37" fmla="*/ 224 h 429"/>
                <a:gd name="T38" fmla="*/ 558 w 630"/>
                <a:gd name="T39" fmla="*/ 141 h 429"/>
                <a:gd name="T40" fmla="*/ 372 w 630"/>
                <a:gd name="T41" fmla="*/ 226 h 429"/>
                <a:gd name="T42" fmla="*/ 372 w 630"/>
                <a:gd name="T43" fmla="*/ 227 h 429"/>
                <a:gd name="T44" fmla="*/ 372 w 630"/>
                <a:gd name="T45" fmla="*/ 227 h 429"/>
                <a:gd name="T46" fmla="*/ 372 w 630"/>
                <a:gd name="T47" fmla="*/ 226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0" h="429">
                  <a:moveTo>
                    <a:pt x="558" y="141"/>
                  </a:moveTo>
                  <a:cubicBezTo>
                    <a:pt x="559" y="135"/>
                    <a:pt x="559" y="129"/>
                    <a:pt x="559" y="122"/>
                  </a:cubicBezTo>
                  <a:cubicBezTo>
                    <a:pt x="559" y="55"/>
                    <a:pt x="504" y="0"/>
                    <a:pt x="437" y="0"/>
                  </a:cubicBezTo>
                  <a:cubicBezTo>
                    <a:pt x="376" y="0"/>
                    <a:pt x="327" y="43"/>
                    <a:pt x="316" y="100"/>
                  </a:cubicBezTo>
                  <a:cubicBezTo>
                    <a:pt x="311" y="99"/>
                    <a:pt x="307" y="99"/>
                    <a:pt x="302" y="99"/>
                  </a:cubicBezTo>
                  <a:cubicBezTo>
                    <a:pt x="265" y="99"/>
                    <a:pt x="234" y="123"/>
                    <a:pt x="223" y="156"/>
                  </a:cubicBezTo>
                  <a:cubicBezTo>
                    <a:pt x="212" y="123"/>
                    <a:pt x="181" y="99"/>
                    <a:pt x="144" y="99"/>
                  </a:cubicBezTo>
                  <a:cubicBezTo>
                    <a:pt x="98" y="99"/>
                    <a:pt x="61" y="136"/>
                    <a:pt x="61" y="182"/>
                  </a:cubicBezTo>
                  <a:cubicBezTo>
                    <a:pt x="61" y="191"/>
                    <a:pt x="62" y="199"/>
                    <a:pt x="65" y="208"/>
                  </a:cubicBezTo>
                  <a:cubicBezTo>
                    <a:pt x="28" y="216"/>
                    <a:pt x="0" y="249"/>
                    <a:pt x="0" y="289"/>
                  </a:cubicBezTo>
                  <a:cubicBezTo>
                    <a:pt x="0" y="334"/>
                    <a:pt x="38" y="372"/>
                    <a:pt x="83" y="372"/>
                  </a:cubicBezTo>
                  <a:cubicBezTo>
                    <a:pt x="100" y="372"/>
                    <a:pt x="116" y="367"/>
                    <a:pt x="129" y="358"/>
                  </a:cubicBezTo>
                  <a:cubicBezTo>
                    <a:pt x="149" y="400"/>
                    <a:pt x="191" y="429"/>
                    <a:pt x="241" y="429"/>
                  </a:cubicBezTo>
                  <a:cubicBezTo>
                    <a:pt x="287" y="429"/>
                    <a:pt x="328" y="403"/>
                    <a:pt x="348" y="365"/>
                  </a:cubicBezTo>
                  <a:cubicBezTo>
                    <a:pt x="366" y="388"/>
                    <a:pt x="393" y="403"/>
                    <a:pt x="424" y="403"/>
                  </a:cubicBezTo>
                  <a:cubicBezTo>
                    <a:pt x="477" y="403"/>
                    <a:pt x="520" y="360"/>
                    <a:pt x="520" y="307"/>
                  </a:cubicBezTo>
                  <a:cubicBezTo>
                    <a:pt x="520" y="305"/>
                    <a:pt x="520" y="304"/>
                    <a:pt x="520" y="302"/>
                  </a:cubicBezTo>
                  <a:cubicBezTo>
                    <a:pt x="528" y="305"/>
                    <a:pt x="537" y="307"/>
                    <a:pt x="547" y="307"/>
                  </a:cubicBezTo>
                  <a:cubicBezTo>
                    <a:pt x="593" y="307"/>
                    <a:pt x="630" y="270"/>
                    <a:pt x="630" y="224"/>
                  </a:cubicBezTo>
                  <a:cubicBezTo>
                    <a:pt x="630" y="182"/>
                    <a:pt x="598" y="147"/>
                    <a:pt x="558" y="141"/>
                  </a:cubicBezTo>
                  <a:close/>
                  <a:moveTo>
                    <a:pt x="372" y="226"/>
                  </a:moveTo>
                  <a:cubicBezTo>
                    <a:pt x="372" y="226"/>
                    <a:pt x="372" y="227"/>
                    <a:pt x="372" y="227"/>
                  </a:cubicBezTo>
                  <a:cubicBezTo>
                    <a:pt x="372" y="227"/>
                    <a:pt x="372" y="227"/>
                    <a:pt x="372" y="227"/>
                  </a:cubicBezTo>
                  <a:cubicBezTo>
                    <a:pt x="372" y="227"/>
                    <a:pt x="372" y="227"/>
                    <a:pt x="372" y="226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4048" y="-294"/>
              <a:ext cx="1755" cy="1199"/>
            </a:xfrm>
            <a:custGeom>
              <a:avLst/>
              <a:gdLst>
                <a:gd name="T0" fmla="*/ 657 w 742"/>
                <a:gd name="T1" fmla="*/ 167 h 507"/>
                <a:gd name="T2" fmla="*/ 659 w 742"/>
                <a:gd name="T3" fmla="*/ 145 h 507"/>
                <a:gd name="T4" fmla="*/ 515 w 742"/>
                <a:gd name="T5" fmla="*/ 0 h 507"/>
                <a:gd name="T6" fmla="*/ 373 w 742"/>
                <a:gd name="T7" fmla="*/ 119 h 507"/>
                <a:gd name="T8" fmla="*/ 356 w 742"/>
                <a:gd name="T9" fmla="*/ 117 h 507"/>
                <a:gd name="T10" fmla="*/ 263 w 742"/>
                <a:gd name="T11" fmla="*/ 185 h 507"/>
                <a:gd name="T12" fmla="*/ 169 w 742"/>
                <a:gd name="T13" fmla="*/ 117 h 507"/>
                <a:gd name="T14" fmla="*/ 71 w 742"/>
                <a:gd name="T15" fmla="*/ 215 h 507"/>
                <a:gd name="T16" fmla="*/ 76 w 742"/>
                <a:gd name="T17" fmla="*/ 245 h 507"/>
                <a:gd name="T18" fmla="*/ 0 w 742"/>
                <a:gd name="T19" fmla="*/ 341 h 507"/>
                <a:gd name="T20" fmla="*/ 98 w 742"/>
                <a:gd name="T21" fmla="*/ 439 h 507"/>
                <a:gd name="T22" fmla="*/ 152 w 742"/>
                <a:gd name="T23" fmla="*/ 423 h 507"/>
                <a:gd name="T24" fmla="*/ 284 w 742"/>
                <a:gd name="T25" fmla="*/ 507 h 507"/>
                <a:gd name="T26" fmla="*/ 411 w 742"/>
                <a:gd name="T27" fmla="*/ 431 h 507"/>
                <a:gd name="T28" fmla="*/ 500 w 742"/>
                <a:gd name="T29" fmla="*/ 475 h 507"/>
                <a:gd name="T30" fmla="*/ 613 w 742"/>
                <a:gd name="T31" fmla="*/ 362 h 507"/>
                <a:gd name="T32" fmla="*/ 613 w 742"/>
                <a:gd name="T33" fmla="*/ 357 h 507"/>
                <a:gd name="T34" fmla="*/ 645 w 742"/>
                <a:gd name="T35" fmla="*/ 362 h 507"/>
                <a:gd name="T36" fmla="*/ 742 w 742"/>
                <a:gd name="T37" fmla="*/ 265 h 507"/>
                <a:gd name="T38" fmla="*/ 657 w 742"/>
                <a:gd name="T39" fmla="*/ 167 h 507"/>
                <a:gd name="T40" fmla="*/ 438 w 742"/>
                <a:gd name="T41" fmla="*/ 268 h 507"/>
                <a:gd name="T42" fmla="*/ 439 w 742"/>
                <a:gd name="T43" fmla="*/ 268 h 507"/>
                <a:gd name="T44" fmla="*/ 438 w 742"/>
                <a:gd name="T45" fmla="*/ 268 h 507"/>
                <a:gd name="T46" fmla="*/ 438 w 742"/>
                <a:gd name="T47" fmla="*/ 268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42" h="507">
                  <a:moveTo>
                    <a:pt x="657" y="167"/>
                  </a:moveTo>
                  <a:cubicBezTo>
                    <a:pt x="658" y="160"/>
                    <a:pt x="659" y="153"/>
                    <a:pt x="659" y="145"/>
                  </a:cubicBezTo>
                  <a:cubicBezTo>
                    <a:pt x="659" y="65"/>
                    <a:pt x="594" y="0"/>
                    <a:pt x="515" y="0"/>
                  </a:cubicBezTo>
                  <a:cubicBezTo>
                    <a:pt x="444" y="0"/>
                    <a:pt x="385" y="51"/>
                    <a:pt x="373" y="119"/>
                  </a:cubicBezTo>
                  <a:cubicBezTo>
                    <a:pt x="367" y="118"/>
                    <a:pt x="362" y="117"/>
                    <a:pt x="356" y="117"/>
                  </a:cubicBezTo>
                  <a:cubicBezTo>
                    <a:pt x="312" y="117"/>
                    <a:pt x="275" y="146"/>
                    <a:pt x="263" y="185"/>
                  </a:cubicBezTo>
                  <a:cubicBezTo>
                    <a:pt x="250" y="146"/>
                    <a:pt x="213" y="117"/>
                    <a:pt x="169" y="117"/>
                  </a:cubicBezTo>
                  <a:cubicBezTo>
                    <a:pt x="115" y="117"/>
                    <a:pt x="71" y="161"/>
                    <a:pt x="71" y="215"/>
                  </a:cubicBezTo>
                  <a:cubicBezTo>
                    <a:pt x="71" y="226"/>
                    <a:pt x="73" y="236"/>
                    <a:pt x="76" y="245"/>
                  </a:cubicBezTo>
                  <a:cubicBezTo>
                    <a:pt x="33" y="255"/>
                    <a:pt x="0" y="294"/>
                    <a:pt x="0" y="341"/>
                  </a:cubicBezTo>
                  <a:cubicBezTo>
                    <a:pt x="0" y="395"/>
                    <a:pt x="44" y="439"/>
                    <a:pt x="98" y="439"/>
                  </a:cubicBezTo>
                  <a:cubicBezTo>
                    <a:pt x="118" y="439"/>
                    <a:pt x="137" y="433"/>
                    <a:pt x="152" y="423"/>
                  </a:cubicBezTo>
                  <a:cubicBezTo>
                    <a:pt x="175" y="472"/>
                    <a:pt x="225" y="507"/>
                    <a:pt x="284" y="507"/>
                  </a:cubicBezTo>
                  <a:cubicBezTo>
                    <a:pt x="339" y="507"/>
                    <a:pt x="386" y="476"/>
                    <a:pt x="411" y="431"/>
                  </a:cubicBezTo>
                  <a:cubicBezTo>
                    <a:pt x="431" y="458"/>
                    <a:pt x="464" y="475"/>
                    <a:pt x="500" y="475"/>
                  </a:cubicBezTo>
                  <a:cubicBezTo>
                    <a:pt x="563" y="475"/>
                    <a:pt x="613" y="425"/>
                    <a:pt x="613" y="362"/>
                  </a:cubicBezTo>
                  <a:cubicBezTo>
                    <a:pt x="613" y="361"/>
                    <a:pt x="613" y="359"/>
                    <a:pt x="613" y="357"/>
                  </a:cubicBezTo>
                  <a:cubicBezTo>
                    <a:pt x="623" y="361"/>
                    <a:pt x="633" y="362"/>
                    <a:pt x="645" y="362"/>
                  </a:cubicBezTo>
                  <a:cubicBezTo>
                    <a:pt x="699" y="362"/>
                    <a:pt x="742" y="319"/>
                    <a:pt x="742" y="265"/>
                  </a:cubicBezTo>
                  <a:cubicBezTo>
                    <a:pt x="742" y="215"/>
                    <a:pt x="705" y="174"/>
                    <a:pt x="657" y="167"/>
                  </a:cubicBezTo>
                  <a:close/>
                  <a:moveTo>
                    <a:pt x="438" y="268"/>
                  </a:moveTo>
                  <a:cubicBezTo>
                    <a:pt x="439" y="268"/>
                    <a:pt x="439" y="268"/>
                    <a:pt x="439" y="268"/>
                  </a:cubicBezTo>
                  <a:cubicBezTo>
                    <a:pt x="439" y="268"/>
                    <a:pt x="438" y="268"/>
                    <a:pt x="438" y="268"/>
                  </a:cubicBezTo>
                  <a:cubicBezTo>
                    <a:pt x="438" y="268"/>
                    <a:pt x="438" y="268"/>
                    <a:pt x="438" y="268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1" name="Rectangle 100"/>
            <p:cNvSpPr>
              <a:spLocks noChangeArrowheads="1"/>
            </p:cNvSpPr>
            <p:nvPr/>
          </p:nvSpPr>
          <p:spPr bwMode="auto">
            <a:xfrm>
              <a:off x="1364" y="3654"/>
              <a:ext cx="29" cy="248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2" name="Rectangle 101"/>
            <p:cNvSpPr>
              <a:spLocks noChangeArrowheads="1"/>
            </p:cNvSpPr>
            <p:nvPr/>
          </p:nvSpPr>
          <p:spPr bwMode="auto">
            <a:xfrm>
              <a:off x="1357" y="3651"/>
              <a:ext cx="43" cy="36"/>
            </a:xfrm>
            <a:prstGeom prst="rect">
              <a:avLst/>
            </a:pr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3" name="Rectangle 102"/>
            <p:cNvSpPr>
              <a:spLocks noChangeArrowheads="1"/>
            </p:cNvSpPr>
            <p:nvPr/>
          </p:nvSpPr>
          <p:spPr bwMode="auto">
            <a:xfrm>
              <a:off x="2026" y="3656"/>
              <a:ext cx="26" cy="246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4" name="Rectangle 103"/>
            <p:cNvSpPr>
              <a:spLocks noChangeArrowheads="1"/>
            </p:cNvSpPr>
            <p:nvPr/>
          </p:nvSpPr>
          <p:spPr bwMode="auto">
            <a:xfrm>
              <a:off x="2017" y="3654"/>
              <a:ext cx="43" cy="33"/>
            </a:xfrm>
            <a:prstGeom prst="rect">
              <a:avLst/>
            </a:pr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5" name="Rectangle 104"/>
            <p:cNvSpPr>
              <a:spLocks noChangeArrowheads="1"/>
            </p:cNvSpPr>
            <p:nvPr/>
          </p:nvSpPr>
          <p:spPr bwMode="auto">
            <a:xfrm>
              <a:off x="2686" y="3656"/>
              <a:ext cx="28" cy="249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6" name="Rectangle 105"/>
            <p:cNvSpPr>
              <a:spLocks noChangeArrowheads="1"/>
            </p:cNvSpPr>
            <p:nvPr/>
          </p:nvSpPr>
          <p:spPr bwMode="auto">
            <a:xfrm>
              <a:off x="2679" y="3654"/>
              <a:ext cx="43" cy="35"/>
            </a:xfrm>
            <a:prstGeom prst="rect">
              <a:avLst/>
            </a:pr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7" name="Rectangle 106"/>
            <p:cNvSpPr>
              <a:spLocks noChangeArrowheads="1"/>
            </p:cNvSpPr>
            <p:nvPr/>
          </p:nvSpPr>
          <p:spPr bwMode="auto">
            <a:xfrm>
              <a:off x="3346" y="3659"/>
              <a:ext cx="28" cy="246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8" name="Rectangle 107"/>
            <p:cNvSpPr>
              <a:spLocks noChangeArrowheads="1"/>
            </p:cNvSpPr>
            <p:nvPr/>
          </p:nvSpPr>
          <p:spPr bwMode="auto">
            <a:xfrm>
              <a:off x="3339" y="3656"/>
              <a:ext cx="42" cy="33"/>
            </a:xfrm>
            <a:prstGeom prst="rect">
              <a:avLst/>
            </a:pr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9" name="Rectangle 108"/>
            <p:cNvSpPr>
              <a:spLocks noChangeArrowheads="1"/>
            </p:cNvSpPr>
            <p:nvPr/>
          </p:nvSpPr>
          <p:spPr bwMode="auto">
            <a:xfrm>
              <a:off x="4008" y="3659"/>
              <a:ext cx="26" cy="248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0" name="Rectangle 109"/>
            <p:cNvSpPr>
              <a:spLocks noChangeArrowheads="1"/>
            </p:cNvSpPr>
            <p:nvPr/>
          </p:nvSpPr>
          <p:spPr bwMode="auto">
            <a:xfrm>
              <a:off x="3998" y="3656"/>
              <a:ext cx="43" cy="36"/>
            </a:xfrm>
            <a:prstGeom prst="rect">
              <a:avLst/>
            </a:pr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1" name="Rectangle 110"/>
            <p:cNvSpPr>
              <a:spLocks noChangeArrowheads="1"/>
            </p:cNvSpPr>
            <p:nvPr/>
          </p:nvSpPr>
          <p:spPr bwMode="auto">
            <a:xfrm>
              <a:off x="4668" y="3661"/>
              <a:ext cx="28" cy="246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2" name="Rectangle 111"/>
            <p:cNvSpPr>
              <a:spLocks noChangeArrowheads="1"/>
            </p:cNvSpPr>
            <p:nvPr/>
          </p:nvSpPr>
          <p:spPr bwMode="auto">
            <a:xfrm>
              <a:off x="4660" y="3659"/>
              <a:ext cx="43" cy="33"/>
            </a:xfrm>
            <a:prstGeom prst="rect">
              <a:avLst/>
            </a:pr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3" name="Rectangle 112"/>
            <p:cNvSpPr>
              <a:spLocks noChangeArrowheads="1"/>
            </p:cNvSpPr>
            <p:nvPr/>
          </p:nvSpPr>
          <p:spPr bwMode="auto">
            <a:xfrm>
              <a:off x="5327" y="3661"/>
              <a:ext cx="29" cy="248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4" name="Rectangle 113"/>
            <p:cNvSpPr>
              <a:spLocks noChangeArrowheads="1"/>
            </p:cNvSpPr>
            <p:nvPr/>
          </p:nvSpPr>
          <p:spPr bwMode="auto">
            <a:xfrm>
              <a:off x="5320" y="3659"/>
              <a:ext cx="43" cy="35"/>
            </a:xfrm>
            <a:prstGeom prst="rect">
              <a:avLst/>
            </a:pr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5" name="Rectangle 114"/>
            <p:cNvSpPr>
              <a:spLocks noChangeArrowheads="1"/>
            </p:cNvSpPr>
            <p:nvPr/>
          </p:nvSpPr>
          <p:spPr bwMode="auto">
            <a:xfrm>
              <a:off x="5989" y="3661"/>
              <a:ext cx="26" cy="248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6" name="Rectangle 115"/>
            <p:cNvSpPr>
              <a:spLocks noChangeArrowheads="1"/>
            </p:cNvSpPr>
            <p:nvPr/>
          </p:nvSpPr>
          <p:spPr bwMode="auto">
            <a:xfrm>
              <a:off x="5980" y="3661"/>
              <a:ext cx="42" cy="33"/>
            </a:xfrm>
            <a:prstGeom prst="rect">
              <a:avLst/>
            </a:pr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7" name="Rectangle 116"/>
            <p:cNvSpPr>
              <a:spLocks noChangeArrowheads="1"/>
            </p:cNvSpPr>
            <p:nvPr/>
          </p:nvSpPr>
          <p:spPr bwMode="auto">
            <a:xfrm>
              <a:off x="6649" y="3663"/>
              <a:ext cx="28" cy="249"/>
            </a:xfrm>
            <a:prstGeom prst="rect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8" name="Rectangle 117"/>
            <p:cNvSpPr>
              <a:spLocks noChangeArrowheads="1"/>
            </p:cNvSpPr>
            <p:nvPr/>
          </p:nvSpPr>
          <p:spPr bwMode="auto">
            <a:xfrm>
              <a:off x="6642" y="3661"/>
              <a:ext cx="42" cy="35"/>
            </a:xfrm>
            <a:prstGeom prst="rect">
              <a:avLst/>
            </a:pr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655" y="3900"/>
              <a:ext cx="6448" cy="177"/>
            </a:xfrm>
            <a:custGeom>
              <a:avLst/>
              <a:gdLst>
                <a:gd name="T0" fmla="*/ 6245 w 6448"/>
                <a:gd name="T1" fmla="*/ 177 h 177"/>
                <a:gd name="T2" fmla="*/ 161 w 6448"/>
                <a:gd name="T3" fmla="*/ 177 h 177"/>
                <a:gd name="T4" fmla="*/ 0 w 6448"/>
                <a:gd name="T5" fmla="*/ 0 h 177"/>
                <a:gd name="T6" fmla="*/ 6448 w 6448"/>
                <a:gd name="T7" fmla="*/ 0 h 177"/>
                <a:gd name="T8" fmla="*/ 6245 w 6448"/>
                <a:gd name="T9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48" h="177">
                  <a:moveTo>
                    <a:pt x="6245" y="177"/>
                  </a:moveTo>
                  <a:lnTo>
                    <a:pt x="161" y="177"/>
                  </a:lnTo>
                  <a:lnTo>
                    <a:pt x="0" y="0"/>
                  </a:lnTo>
                  <a:lnTo>
                    <a:pt x="6448" y="0"/>
                  </a:lnTo>
                  <a:lnTo>
                    <a:pt x="6245" y="177"/>
                  </a:lnTo>
                  <a:close/>
                </a:path>
              </a:pathLst>
            </a:custGeom>
            <a:solidFill>
              <a:srgbClr val="417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2918" y="2719"/>
              <a:ext cx="210" cy="1181"/>
            </a:xfrm>
            <a:custGeom>
              <a:avLst/>
              <a:gdLst>
                <a:gd name="T0" fmla="*/ 88 w 89"/>
                <a:gd name="T1" fmla="*/ 39 h 499"/>
                <a:gd name="T2" fmla="*/ 44 w 89"/>
                <a:gd name="T3" fmla="*/ 0 h 499"/>
                <a:gd name="T4" fmla="*/ 0 w 89"/>
                <a:gd name="T5" fmla="*/ 44 h 499"/>
                <a:gd name="T6" fmla="*/ 73 w 89"/>
                <a:gd name="T7" fmla="*/ 44 h 499"/>
                <a:gd name="T8" fmla="*/ 73 w 89"/>
                <a:gd name="T9" fmla="*/ 499 h 499"/>
                <a:gd name="T10" fmla="*/ 89 w 89"/>
                <a:gd name="T11" fmla="*/ 499 h 499"/>
                <a:gd name="T12" fmla="*/ 89 w 89"/>
                <a:gd name="T13" fmla="*/ 39 h 499"/>
                <a:gd name="T14" fmla="*/ 88 w 89"/>
                <a:gd name="T15" fmla="*/ 3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499">
                  <a:moveTo>
                    <a:pt x="88" y="39"/>
                  </a:moveTo>
                  <a:cubicBezTo>
                    <a:pt x="86" y="17"/>
                    <a:pt x="67" y="0"/>
                    <a:pt x="44" y="0"/>
                  </a:cubicBezTo>
                  <a:cubicBezTo>
                    <a:pt x="20" y="0"/>
                    <a:pt x="0" y="19"/>
                    <a:pt x="0" y="44"/>
                  </a:cubicBezTo>
                  <a:cubicBezTo>
                    <a:pt x="21" y="44"/>
                    <a:pt x="52" y="44"/>
                    <a:pt x="73" y="44"/>
                  </a:cubicBezTo>
                  <a:cubicBezTo>
                    <a:pt x="73" y="499"/>
                    <a:pt x="73" y="499"/>
                    <a:pt x="73" y="499"/>
                  </a:cubicBezTo>
                  <a:cubicBezTo>
                    <a:pt x="89" y="499"/>
                    <a:pt x="89" y="499"/>
                    <a:pt x="89" y="499"/>
                  </a:cubicBezTo>
                  <a:cubicBezTo>
                    <a:pt x="89" y="39"/>
                    <a:pt x="89" y="39"/>
                    <a:pt x="89" y="39"/>
                  </a:cubicBezTo>
                  <a:lnTo>
                    <a:pt x="88" y="39"/>
                  </a:lnTo>
                  <a:close/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6521" y="2719"/>
              <a:ext cx="208" cy="1181"/>
            </a:xfrm>
            <a:custGeom>
              <a:avLst/>
              <a:gdLst>
                <a:gd name="T0" fmla="*/ 88 w 88"/>
                <a:gd name="T1" fmla="*/ 39 h 499"/>
                <a:gd name="T2" fmla="*/ 44 w 88"/>
                <a:gd name="T3" fmla="*/ 0 h 499"/>
                <a:gd name="T4" fmla="*/ 0 w 88"/>
                <a:gd name="T5" fmla="*/ 44 h 499"/>
                <a:gd name="T6" fmla="*/ 73 w 88"/>
                <a:gd name="T7" fmla="*/ 44 h 499"/>
                <a:gd name="T8" fmla="*/ 73 w 88"/>
                <a:gd name="T9" fmla="*/ 499 h 499"/>
                <a:gd name="T10" fmla="*/ 88 w 88"/>
                <a:gd name="T11" fmla="*/ 499 h 499"/>
                <a:gd name="T12" fmla="*/ 88 w 88"/>
                <a:gd name="T13" fmla="*/ 3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499">
                  <a:moveTo>
                    <a:pt x="88" y="39"/>
                  </a:moveTo>
                  <a:cubicBezTo>
                    <a:pt x="86" y="17"/>
                    <a:pt x="67" y="0"/>
                    <a:pt x="44" y="0"/>
                  </a:cubicBezTo>
                  <a:cubicBezTo>
                    <a:pt x="20" y="0"/>
                    <a:pt x="0" y="19"/>
                    <a:pt x="0" y="44"/>
                  </a:cubicBezTo>
                  <a:cubicBezTo>
                    <a:pt x="21" y="44"/>
                    <a:pt x="52" y="44"/>
                    <a:pt x="73" y="44"/>
                  </a:cubicBezTo>
                  <a:cubicBezTo>
                    <a:pt x="73" y="499"/>
                    <a:pt x="73" y="499"/>
                    <a:pt x="73" y="499"/>
                  </a:cubicBezTo>
                  <a:cubicBezTo>
                    <a:pt x="88" y="499"/>
                    <a:pt x="88" y="499"/>
                    <a:pt x="88" y="499"/>
                  </a:cubicBezTo>
                  <a:cubicBezTo>
                    <a:pt x="88" y="39"/>
                    <a:pt x="88" y="39"/>
                    <a:pt x="88" y="39"/>
                  </a:cubicBezTo>
                  <a:close/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4708" y="2719"/>
              <a:ext cx="208" cy="1183"/>
            </a:xfrm>
            <a:custGeom>
              <a:avLst/>
              <a:gdLst>
                <a:gd name="T0" fmla="*/ 88 w 88"/>
                <a:gd name="T1" fmla="*/ 40 h 500"/>
                <a:gd name="T2" fmla="*/ 44 w 88"/>
                <a:gd name="T3" fmla="*/ 0 h 500"/>
                <a:gd name="T4" fmla="*/ 0 w 88"/>
                <a:gd name="T5" fmla="*/ 44 h 500"/>
                <a:gd name="T6" fmla="*/ 72 w 88"/>
                <a:gd name="T7" fmla="*/ 44 h 500"/>
                <a:gd name="T8" fmla="*/ 72 w 88"/>
                <a:gd name="T9" fmla="*/ 500 h 500"/>
                <a:gd name="T10" fmla="*/ 88 w 88"/>
                <a:gd name="T11" fmla="*/ 500 h 500"/>
                <a:gd name="T12" fmla="*/ 88 w 88"/>
                <a:gd name="T13" fmla="*/ 4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500">
                  <a:moveTo>
                    <a:pt x="88" y="40"/>
                  </a:moveTo>
                  <a:cubicBezTo>
                    <a:pt x="85" y="18"/>
                    <a:pt x="67" y="0"/>
                    <a:pt x="44" y="0"/>
                  </a:cubicBezTo>
                  <a:cubicBezTo>
                    <a:pt x="19" y="0"/>
                    <a:pt x="0" y="20"/>
                    <a:pt x="0" y="44"/>
                  </a:cubicBezTo>
                  <a:cubicBezTo>
                    <a:pt x="20" y="44"/>
                    <a:pt x="51" y="44"/>
                    <a:pt x="72" y="44"/>
                  </a:cubicBezTo>
                  <a:cubicBezTo>
                    <a:pt x="72" y="500"/>
                    <a:pt x="72" y="500"/>
                    <a:pt x="72" y="500"/>
                  </a:cubicBezTo>
                  <a:cubicBezTo>
                    <a:pt x="88" y="500"/>
                    <a:pt x="88" y="500"/>
                    <a:pt x="88" y="500"/>
                  </a:cubicBezTo>
                  <a:cubicBezTo>
                    <a:pt x="88" y="40"/>
                    <a:pt x="88" y="40"/>
                    <a:pt x="88" y="40"/>
                  </a:cubicBezTo>
                  <a:close/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1130" y="2719"/>
              <a:ext cx="211" cy="1183"/>
            </a:xfrm>
            <a:custGeom>
              <a:avLst/>
              <a:gdLst>
                <a:gd name="T0" fmla="*/ 88 w 89"/>
                <a:gd name="T1" fmla="*/ 40 h 500"/>
                <a:gd name="T2" fmla="*/ 44 w 89"/>
                <a:gd name="T3" fmla="*/ 0 h 500"/>
                <a:gd name="T4" fmla="*/ 0 w 89"/>
                <a:gd name="T5" fmla="*/ 45 h 500"/>
                <a:gd name="T6" fmla="*/ 73 w 89"/>
                <a:gd name="T7" fmla="*/ 45 h 500"/>
                <a:gd name="T8" fmla="*/ 73 w 89"/>
                <a:gd name="T9" fmla="*/ 500 h 500"/>
                <a:gd name="T10" fmla="*/ 89 w 89"/>
                <a:gd name="T11" fmla="*/ 500 h 500"/>
                <a:gd name="T12" fmla="*/ 89 w 89"/>
                <a:gd name="T13" fmla="*/ 40 h 500"/>
                <a:gd name="T14" fmla="*/ 88 w 89"/>
                <a:gd name="T15" fmla="*/ 4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500">
                  <a:moveTo>
                    <a:pt x="88" y="40"/>
                  </a:moveTo>
                  <a:cubicBezTo>
                    <a:pt x="86" y="18"/>
                    <a:pt x="67" y="0"/>
                    <a:pt x="44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21" y="45"/>
                    <a:pt x="52" y="45"/>
                    <a:pt x="73" y="45"/>
                  </a:cubicBezTo>
                  <a:cubicBezTo>
                    <a:pt x="73" y="500"/>
                    <a:pt x="73" y="500"/>
                    <a:pt x="73" y="500"/>
                  </a:cubicBezTo>
                  <a:cubicBezTo>
                    <a:pt x="89" y="500"/>
                    <a:pt x="89" y="500"/>
                    <a:pt x="89" y="500"/>
                  </a:cubicBezTo>
                  <a:cubicBezTo>
                    <a:pt x="89" y="40"/>
                    <a:pt x="89" y="40"/>
                    <a:pt x="89" y="40"/>
                  </a:cubicBezTo>
                  <a:lnTo>
                    <a:pt x="88" y="40"/>
                  </a:lnTo>
                  <a:close/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4" name="Freeform 123"/>
            <p:cNvSpPr>
              <a:spLocks noEditPoints="1"/>
            </p:cNvSpPr>
            <p:nvPr/>
          </p:nvSpPr>
          <p:spPr bwMode="auto">
            <a:xfrm>
              <a:off x="1471" y="3590"/>
              <a:ext cx="257" cy="312"/>
            </a:xfrm>
            <a:custGeom>
              <a:avLst/>
              <a:gdLst>
                <a:gd name="T0" fmla="*/ 69 w 109"/>
                <a:gd name="T1" fmla="*/ 47 h 132"/>
                <a:gd name="T2" fmla="*/ 85 w 109"/>
                <a:gd name="T3" fmla="*/ 9 h 132"/>
                <a:gd name="T4" fmla="*/ 89 w 109"/>
                <a:gd name="T5" fmla="*/ 6 h 132"/>
                <a:gd name="T6" fmla="*/ 89 w 109"/>
                <a:gd name="T7" fmla="*/ 8 h 132"/>
                <a:gd name="T8" fmla="*/ 89 w 109"/>
                <a:gd name="T9" fmla="*/ 0 h 132"/>
                <a:gd name="T10" fmla="*/ 78 w 109"/>
                <a:gd name="T11" fmla="*/ 8 h 132"/>
                <a:gd name="T12" fmla="*/ 63 w 109"/>
                <a:gd name="T13" fmla="*/ 45 h 132"/>
                <a:gd name="T14" fmla="*/ 30 w 109"/>
                <a:gd name="T15" fmla="*/ 41 h 132"/>
                <a:gd name="T16" fmla="*/ 26 w 109"/>
                <a:gd name="T17" fmla="*/ 48 h 132"/>
                <a:gd name="T18" fmla="*/ 60 w 109"/>
                <a:gd name="T19" fmla="*/ 51 h 132"/>
                <a:gd name="T20" fmla="*/ 59 w 109"/>
                <a:gd name="T21" fmla="*/ 54 h 132"/>
                <a:gd name="T22" fmla="*/ 41 w 109"/>
                <a:gd name="T23" fmla="*/ 51 h 132"/>
                <a:gd name="T24" fmla="*/ 0 w 109"/>
                <a:gd name="T25" fmla="*/ 92 h 132"/>
                <a:gd name="T26" fmla="*/ 41 w 109"/>
                <a:gd name="T27" fmla="*/ 132 h 132"/>
                <a:gd name="T28" fmla="*/ 82 w 109"/>
                <a:gd name="T29" fmla="*/ 92 h 132"/>
                <a:gd name="T30" fmla="*/ 65 w 109"/>
                <a:gd name="T31" fmla="*/ 58 h 132"/>
                <a:gd name="T32" fmla="*/ 67 w 109"/>
                <a:gd name="T33" fmla="*/ 54 h 132"/>
                <a:gd name="T34" fmla="*/ 75 w 109"/>
                <a:gd name="T35" fmla="*/ 60 h 132"/>
                <a:gd name="T36" fmla="*/ 87 w 109"/>
                <a:gd name="T37" fmla="*/ 92 h 132"/>
                <a:gd name="T38" fmla="*/ 93 w 109"/>
                <a:gd name="T39" fmla="*/ 92 h 132"/>
                <a:gd name="T40" fmla="*/ 89 w 109"/>
                <a:gd name="T41" fmla="*/ 70 h 132"/>
                <a:gd name="T42" fmla="*/ 107 w 109"/>
                <a:gd name="T43" fmla="*/ 89 h 132"/>
                <a:gd name="T44" fmla="*/ 109 w 109"/>
                <a:gd name="T45" fmla="*/ 96 h 132"/>
                <a:gd name="T46" fmla="*/ 109 w 109"/>
                <a:gd name="T47" fmla="*/ 82 h 132"/>
                <a:gd name="T48" fmla="*/ 69 w 109"/>
                <a:gd name="T49" fmla="*/ 47 h 132"/>
                <a:gd name="T50" fmla="*/ 75 w 109"/>
                <a:gd name="T51" fmla="*/ 92 h 132"/>
                <a:gd name="T52" fmla="*/ 41 w 109"/>
                <a:gd name="T53" fmla="*/ 125 h 132"/>
                <a:gd name="T54" fmla="*/ 8 w 109"/>
                <a:gd name="T55" fmla="*/ 92 h 132"/>
                <a:gd name="T56" fmla="*/ 41 w 109"/>
                <a:gd name="T57" fmla="*/ 58 h 132"/>
                <a:gd name="T58" fmla="*/ 55 w 109"/>
                <a:gd name="T59" fmla="*/ 61 h 132"/>
                <a:gd name="T60" fmla="*/ 38 w 109"/>
                <a:gd name="T61" fmla="*/ 89 h 132"/>
                <a:gd name="T62" fmla="*/ 44 w 109"/>
                <a:gd name="T63" fmla="*/ 94 h 132"/>
                <a:gd name="T64" fmla="*/ 62 w 109"/>
                <a:gd name="T65" fmla="*/ 65 h 132"/>
                <a:gd name="T66" fmla="*/ 75 w 109"/>
                <a:gd name="T67" fmla="*/ 9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" h="132">
                  <a:moveTo>
                    <a:pt x="69" y="47"/>
                  </a:moveTo>
                  <a:cubicBezTo>
                    <a:pt x="70" y="45"/>
                    <a:pt x="78" y="25"/>
                    <a:pt x="85" y="9"/>
                  </a:cubicBezTo>
                  <a:cubicBezTo>
                    <a:pt x="86" y="6"/>
                    <a:pt x="87" y="6"/>
                    <a:pt x="89" y="6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1" y="0"/>
                    <a:pt x="78" y="8"/>
                    <a:pt x="78" y="8"/>
                  </a:cubicBezTo>
                  <a:cubicBezTo>
                    <a:pt x="73" y="19"/>
                    <a:pt x="69" y="31"/>
                    <a:pt x="63" y="45"/>
                  </a:cubicBezTo>
                  <a:cubicBezTo>
                    <a:pt x="47" y="38"/>
                    <a:pt x="32" y="41"/>
                    <a:pt x="30" y="41"/>
                  </a:cubicBezTo>
                  <a:cubicBezTo>
                    <a:pt x="22" y="42"/>
                    <a:pt x="20" y="48"/>
                    <a:pt x="26" y="48"/>
                  </a:cubicBezTo>
                  <a:cubicBezTo>
                    <a:pt x="50" y="45"/>
                    <a:pt x="60" y="51"/>
                    <a:pt x="60" y="51"/>
                  </a:cubicBezTo>
                  <a:cubicBezTo>
                    <a:pt x="60" y="51"/>
                    <a:pt x="59" y="53"/>
                    <a:pt x="59" y="54"/>
                  </a:cubicBezTo>
                  <a:cubicBezTo>
                    <a:pt x="53" y="52"/>
                    <a:pt x="48" y="51"/>
                    <a:pt x="41" y="51"/>
                  </a:cubicBezTo>
                  <a:cubicBezTo>
                    <a:pt x="19" y="51"/>
                    <a:pt x="0" y="69"/>
                    <a:pt x="0" y="92"/>
                  </a:cubicBezTo>
                  <a:cubicBezTo>
                    <a:pt x="0" y="114"/>
                    <a:pt x="19" y="132"/>
                    <a:pt x="41" y="132"/>
                  </a:cubicBezTo>
                  <a:cubicBezTo>
                    <a:pt x="64" y="132"/>
                    <a:pt x="82" y="114"/>
                    <a:pt x="82" y="92"/>
                  </a:cubicBezTo>
                  <a:cubicBezTo>
                    <a:pt x="82" y="78"/>
                    <a:pt x="76" y="66"/>
                    <a:pt x="65" y="58"/>
                  </a:cubicBezTo>
                  <a:cubicBezTo>
                    <a:pt x="66" y="57"/>
                    <a:pt x="66" y="56"/>
                    <a:pt x="67" y="54"/>
                  </a:cubicBezTo>
                  <a:cubicBezTo>
                    <a:pt x="70" y="56"/>
                    <a:pt x="75" y="60"/>
                    <a:pt x="75" y="60"/>
                  </a:cubicBezTo>
                  <a:cubicBezTo>
                    <a:pt x="75" y="60"/>
                    <a:pt x="89" y="72"/>
                    <a:pt x="87" y="92"/>
                  </a:cubicBezTo>
                  <a:cubicBezTo>
                    <a:pt x="86" y="96"/>
                    <a:pt x="91" y="98"/>
                    <a:pt x="93" y="92"/>
                  </a:cubicBezTo>
                  <a:cubicBezTo>
                    <a:pt x="94" y="86"/>
                    <a:pt x="93" y="75"/>
                    <a:pt x="89" y="70"/>
                  </a:cubicBezTo>
                  <a:cubicBezTo>
                    <a:pt x="89" y="70"/>
                    <a:pt x="101" y="78"/>
                    <a:pt x="107" y="89"/>
                  </a:cubicBezTo>
                  <a:cubicBezTo>
                    <a:pt x="107" y="92"/>
                    <a:pt x="107" y="94"/>
                    <a:pt x="109" y="96"/>
                  </a:cubicBezTo>
                  <a:cubicBezTo>
                    <a:pt x="109" y="82"/>
                    <a:pt x="109" y="82"/>
                    <a:pt x="109" y="82"/>
                  </a:cubicBezTo>
                  <a:cubicBezTo>
                    <a:pt x="105" y="77"/>
                    <a:pt x="94" y="63"/>
                    <a:pt x="69" y="47"/>
                  </a:cubicBezTo>
                  <a:close/>
                  <a:moveTo>
                    <a:pt x="75" y="92"/>
                  </a:moveTo>
                  <a:cubicBezTo>
                    <a:pt x="75" y="110"/>
                    <a:pt x="60" y="125"/>
                    <a:pt x="41" y="125"/>
                  </a:cubicBezTo>
                  <a:cubicBezTo>
                    <a:pt x="23" y="125"/>
                    <a:pt x="8" y="110"/>
                    <a:pt x="8" y="92"/>
                  </a:cubicBezTo>
                  <a:cubicBezTo>
                    <a:pt x="8" y="73"/>
                    <a:pt x="23" y="58"/>
                    <a:pt x="41" y="58"/>
                  </a:cubicBezTo>
                  <a:cubicBezTo>
                    <a:pt x="46" y="58"/>
                    <a:pt x="51" y="59"/>
                    <a:pt x="55" y="61"/>
                  </a:cubicBezTo>
                  <a:cubicBezTo>
                    <a:pt x="47" y="77"/>
                    <a:pt x="38" y="89"/>
                    <a:pt x="38" y="89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5" y="93"/>
                    <a:pt x="53" y="81"/>
                    <a:pt x="62" y="65"/>
                  </a:cubicBezTo>
                  <a:cubicBezTo>
                    <a:pt x="70" y="71"/>
                    <a:pt x="75" y="81"/>
                    <a:pt x="75" y="92"/>
                  </a:cubicBezTo>
                  <a:close/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1717" y="3741"/>
              <a:ext cx="11" cy="10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5 w 5"/>
                <a:gd name="T5" fmla="*/ 4 h 4"/>
                <a:gd name="T6" fmla="*/ 5 w 5"/>
                <a:gd name="T7" fmla="*/ 0 h 4"/>
                <a:gd name="T8" fmla="*/ 2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1"/>
                    <a:pt x="1" y="4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68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6" name="Freeform 125"/>
            <p:cNvSpPr>
              <a:spLocks noEditPoints="1"/>
            </p:cNvSpPr>
            <p:nvPr/>
          </p:nvSpPr>
          <p:spPr bwMode="auto">
            <a:xfrm>
              <a:off x="1728" y="3630"/>
              <a:ext cx="253" cy="272"/>
            </a:xfrm>
            <a:custGeom>
              <a:avLst/>
              <a:gdLst>
                <a:gd name="T0" fmla="*/ 103 w 107"/>
                <a:gd name="T1" fmla="*/ 75 h 115"/>
                <a:gd name="T2" fmla="*/ 62 w 107"/>
                <a:gd name="T3" fmla="*/ 34 h 115"/>
                <a:gd name="T4" fmla="*/ 58 w 107"/>
                <a:gd name="T5" fmla="*/ 34 h 115"/>
                <a:gd name="T6" fmla="*/ 46 w 107"/>
                <a:gd name="T7" fmla="*/ 34 h 115"/>
                <a:gd name="T8" fmla="*/ 52 w 107"/>
                <a:gd name="T9" fmla="*/ 32 h 115"/>
                <a:gd name="T10" fmla="*/ 97 w 107"/>
                <a:gd name="T11" fmla="*/ 45 h 115"/>
                <a:gd name="T12" fmla="*/ 100 w 107"/>
                <a:gd name="T13" fmla="*/ 38 h 115"/>
                <a:gd name="T14" fmla="*/ 49 w 107"/>
                <a:gd name="T15" fmla="*/ 24 h 115"/>
                <a:gd name="T16" fmla="*/ 35 w 107"/>
                <a:gd name="T17" fmla="*/ 34 h 115"/>
                <a:gd name="T18" fmla="*/ 34 w 107"/>
                <a:gd name="T19" fmla="*/ 34 h 115"/>
                <a:gd name="T20" fmla="*/ 49 w 107"/>
                <a:gd name="T21" fmla="*/ 7 h 115"/>
                <a:gd name="T22" fmla="*/ 62 w 107"/>
                <a:gd name="T23" fmla="*/ 7 h 115"/>
                <a:gd name="T24" fmla="*/ 62 w 107"/>
                <a:gd name="T25" fmla="*/ 0 h 115"/>
                <a:gd name="T26" fmla="*/ 38 w 107"/>
                <a:gd name="T27" fmla="*/ 0 h 115"/>
                <a:gd name="T28" fmla="*/ 38 w 107"/>
                <a:gd name="T29" fmla="*/ 7 h 115"/>
                <a:gd name="T30" fmla="*/ 40 w 107"/>
                <a:gd name="T31" fmla="*/ 7 h 115"/>
                <a:gd name="T32" fmla="*/ 8 w 107"/>
                <a:gd name="T33" fmla="*/ 64 h 115"/>
                <a:gd name="T34" fmla="*/ 7 w 107"/>
                <a:gd name="T35" fmla="*/ 64 h 115"/>
                <a:gd name="T36" fmla="*/ 7 w 107"/>
                <a:gd name="T37" fmla="*/ 64 h 115"/>
                <a:gd name="T38" fmla="*/ 5 w 107"/>
                <a:gd name="T39" fmla="*/ 51 h 115"/>
                <a:gd name="T40" fmla="*/ 7 w 107"/>
                <a:gd name="T41" fmla="*/ 51 h 115"/>
                <a:gd name="T42" fmla="*/ 7 w 107"/>
                <a:gd name="T43" fmla="*/ 47 h 115"/>
                <a:gd name="T44" fmla="*/ 0 w 107"/>
                <a:gd name="T45" fmla="*/ 47 h 115"/>
                <a:gd name="T46" fmla="*/ 0 w 107"/>
                <a:gd name="T47" fmla="*/ 51 h 115"/>
                <a:gd name="T48" fmla="*/ 1 w 107"/>
                <a:gd name="T49" fmla="*/ 51 h 115"/>
                <a:gd name="T50" fmla="*/ 3 w 107"/>
                <a:gd name="T51" fmla="*/ 64 h 115"/>
                <a:gd name="T52" fmla="*/ 1 w 107"/>
                <a:gd name="T53" fmla="*/ 67 h 115"/>
                <a:gd name="T54" fmla="*/ 0 w 107"/>
                <a:gd name="T55" fmla="*/ 65 h 115"/>
                <a:gd name="T56" fmla="*/ 0 w 107"/>
                <a:gd name="T57" fmla="*/ 79 h 115"/>
                <a:gd name="T58" fmla="*/ 7 w 107"/>
                <a:gd name="T59" fmla="*/ 83 h 115"/>
                <a:gd name="T60" fmla="*/ 16 w 107"/>
                <a:gd name="T61" fmla="*/ 78 h 115"/>
                <a:gd name="T62" fmla="*/ 21 w 107"/>
                <a:gd name="T63" fmla="*/ 78 h 115"/>
                <a:gd name="T64" fmla="*/ 62 w 107"/>
                <a:gd name="T65" fmla="*/ 115 h 115"/>
                <a:gd name="T66" fmla="*/ 103 w 107"/>
                <a:gd name="T67" fmla="*/ 75 h 115"/>
                <a:gd name="T68" fmla="*/ 21 w 107"/>
                <a:gd name="T69" fmla="*/ 71 h 115"/>
                <a:gd name="T70" fmla="*/ 17 w 107"/>
                <a:gd name="T71" fmla="*/ 71 h 115"/>
                <a:gd name="T72" fmla="*/ 15 w 107"/>
                <a:gd name="T73" fmla="*/ 67 h 115"/>
                <a:gd name="T74" fmla="*/ 30 w 107"/>
                <a:gd name="T75" fmla="*/ 41 h 115"/>
                <a:gd name="T76" fmla="*/ 38 w 107"/>
                <a:gd name="T77" fmla="*/ 41 h 115"/>
                <a:gd name="T78" fmla="*/ 21 w 107"/>
                <a:gd name="T79" fmla="*/ 71 h 115"/>
                <a:gd name="T80" fmla="*/ 58 w 107"/>
                <a:gd name="T81" fmla="*/ 41 h 115"/>
                <a:gd name="T82" fmla="*/ 58 w 107"/>
                <a:gd name="T83" fmla="*/ 41 h 115"/>
                <a:gd name="T84" fmla="*/ 58 w 107"/>
                <a:gd name="T85" fmla="*/ 71 h 115"/>
                <a:gd name="T86" fmla="*/ 29 w 107"/>
                <a:gd name="T87" fmla="*/ 71 h 115"/>
                <a:gd name="T88" fmla="*/ 58 w 107"/>
                <a:gd name="T89" fmla="*/ 41 h 115"/>
                <a:gd name="T90" fmla="*/ 62 w 107"/>
                <a:gd name="T91" fmla="*/ 108 h 115"/>
                <a:gd name="T92" fmla="*/ 29 w 107"/>
                <a:gd name="T93" fmla="*/ 78 h 115"/>
                <a:gd name="T94" fmla="*/ 66 w 107"/>
                <a:gd name="T95" fmla="*/ 78 h 115"/>
                <a:gd name="T96" fmla="*/ 66 w 107"/>
                <a:gd name="T97" fmla="*/ 41 h 115"/>
                <a:gd name="T98" fmla="*/ 96 w 107"/>
                <a:gd name="T99" fmla="*/ 75 h 115"/>
                <a:gd name="T100" fmla="*/ 62 w 107"/>
                <a:gd name="T101" fmla="*/ 10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7" h="115">
                  <a:moveTo>
                    <a:pt x="103" y="75"/>
                  </a:moveTo>
                  <a:cubicBezTo>
                    <a:pt x="103" y="52"/>
                    <a:pt x="85" y="34"/>
                    <a:pt x="62" y="34"/>
                  </a:cubicBezTo>
                  <a:cubicBezTo>
                    <a:pt x="61" y="34"/>
                    <a:pt x="59" y="34"/>
                    <a:pt x="58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8" y="33"/>
                    <a:pt x="50" y="32"/>
                    <a:pt x="52" y="32"/>
                  </a:cubicBezTo>
                  <a:cubicBezTo>
                    <a:pt x="59" y="29"/>
                    <a:pt x="78" y="28"/>
                    <a:pt x="97" y="45"/>
                  </a:cubicBezTo>
                  <a:cubicBezTo>
                    <a:pt x="102" y="50"/>
                    <a:pt x="107" y="44"/>
                    <a:pt x="100" y="38"/>
                  </a:cubicBezTo>
                  <a:cubicBezTo>
                    <a:pt x="84" y="23"/>
                    <a:pt x="63" y="20"/>
                    <a:pt x="49" y="24"/>
                  </a:cubicBezTo>
                  <a:cubicBezTo>
                    <a:pt x="41" y="27"/>
                    <a:pt x="37" y="31"/>
                    <a:pt x="35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60" y="7"/>
                    <a:pt x="62" y="7"/>
                  </a:cubicBezTo>
                  <a:cubicBezTo>
                    <a:pt x="68" y="4"/>
                    <a:pt x="65" y="0"/>
                    <a:pt x="62" y="0"/>
                  </a:cubicBezTo>
                  <a:cubicBezTo>
                    <a:pt x="61" y="0"/>
                    <a:pt x="39" y="0"/>
                    <a:pt x="38" y="0"/>
                  </a:cubicBezTo>
                  <a:cubicBezTo>
                    <a:pt x="31" y="1"/>
                    <a:pt x="35" y="7"/>
                    <a:pt x="38" y="7"/>
                  </a:cubicBezTo>
                  <a:cubicBezTo>
                    <a:pt x="39" y="7"/>
                    <a:pt x="40" y="7"/>
                    <a:pt x="40" y="7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4"/>
                    <a:pt x="8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7" y="51"/>
                    <a:pt x="7" y="51"/>
                  </a:cubicBezTo>
                  <a:cubicBezTo>
                    <a:pt x="9" y="49"/>
                    <a:pt x="8" y="47"/>
                    <a:pt x="7" y="47"/>
                  </a:cubicBezTo>
                  <a:cubicBezTo>
                    <a:pt x="7" y="47"/>
                    <a:pt x="3" y="47"/>
                    <a:pt x="0" y="4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1" y="51"/>
                    <a:pt x="1" y="51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2" y="65"/>
                    <a:pt x="1" y="66"/>
                    <a:pt x="1" y="67"/>
                  </a:cubicBezTo>
                  <a:cubicBezTo>
                    <a:pt x="1" y="67"/>
                    <a:pt x="0" y="66"/>
                    <a:pt x="0" y="65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81"/>
                    <a:pt x="4" y="83"/>
                    <a:pt x="7" y="83"/>
                  </a:cubicBezTo>
                  <a:cubicBezTo>
                    <a:pt x="11" y="83"/>
                    <a:pt x="14" y="81"/>
                    <a:pt x="16" y="78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3" y="99"/>
                    <a:pt x="41" y="115"/>
                    <a:pt x="62" y="115"/>
                  </a:cubicBezTo>
                  <a:cubicBezTo>
                    <a:pt x="85" y="115"/>
                    <a:pt x="103" y="97"/>
                    <a:pt x="103" y="75"/>
                  </a:cubicBezTo>
                  <a:close/>
                  <a:moveTo>
                    <a:pt x="21" y="71"/>
                  </a:moveTo>
                  <a:cubicBezTo>
                    <a:pt x="17" y="71"/>
                    <a:pt x="17" y="71"/>
                    <a:pt x="17" y="71"/>
                  </a:cubicBezTo>
                  <a:cubicBezTo>
                    <a:pt x="16" y="69"/>
                    <a:pt x="16" y="68"/>
                    <a:pt x="15" y="67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29" y="48"/>
                    <a:pt x="23" y="59"/>
                    <a:pt x="21" y="71"/>
                  </a:cubicBezTo>
                  <a:close/>
                  <a:moveTo>
                    <a:pt x="58" y="41"/>
                  </a:moveTo>
                  <a:cubicBezTo>
                    <a:pt x="58" y="41"/>
                    <a:pt x="58" y="41"/>
                    <a:pt x="58" y="4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31" y="55"/>
                    <a:pt x="43" y="43"/>
                    <a:pt x="58" y="41"/>
                  </a:cubicBezTo>
                  <a:close/>
                  <a:moveTo>
                    <a:pt x="62" y="108"/>
                  </a:moveTo>
                  <a:cubicBezTo>
                    <a:pt x="45" y="108"/>
                    <a:pt x="31" y="95"/>
                    <a:pt x="29" y="78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83" y="43"/>
                    <a:pt x="96" y="57"/>
                    <a:pt x="96" y="75"/>
                  </a:cubicBezTo>
                  <a:cubicBezTo>
                    <a:pt x="96" y="93"/>
                    <a:pt x="81" y="108"/>
                    <a:pt x="62" y="108"/>
                  </a:cubicBezTo>
                  <a:close/>
                </a:path>
              </a:pathLst>
            </a:custGeom>
            <a:solidFill>
              <a:srgbClr val="3737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1681" y="3609"/>
              <a:ext cx="40" cy="0"/>
            </a:xfrm>
            <a:custGeom>
              <a:avLst/>
              <a:gdLst>
                <a:gd name="T0" fmla="*/ 16 w 17"/>
                <a:gd name="T1" fmla="*/ 17 w 17"/>
                <a:gd name="T2" fmla="*/ 0 w 17"/>
                <a:gd name="T3" fmla="*/ 16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16" y="0"/>
                  </a:moveTo>
                  <a:cubicBezTo>
                    <a:pt x="16" y="0"/>
                    <a:pt x="17" y="0"/>
                    <a:pt x="1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9" y="0"/>
                    <a:pt x="16" y="0"/>
                  </a:cubicBezTo>
                  <a:close/>
                </a:path>
              </a:pathLst>
            </a:custGeom>
            <a:solidFill>
              <a:srgbClr val="804F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1681" y="3585"/>
              <a:ext cx="40" cy="5"/>
            </a:xfrm>
            <a:custGeom>
              <a:avLst/>
              <a:gdLst>
                <a:gd name="T0" fmla="*/ 0 w 17"/>
                <a:gd name="T1" fmla="*/ 0 h 2"/>
                <a:gd name="T2" fmla="*/ 17 w 17"/>
                <a:gd name="T3" fmla="*/ 0 h 2"/>
                <a:gd name="T4" fmla="*/ 0 w 17"/>
                <a:gd name="T5" fmla="*/ 0 h 2"/>
                <a:gd name="T6" fmla="*/ 0 w 17"/>
                <a:gd name="T7" fmla="*/ 2 h 2"/>
                <a:gd name="T8" fmla="*/ 0 w 17"/>
                <a:gd name="T9" fmla="*/ 2 h 2"/>
                <a:gd name="T10" fmla="*/ 0 w 17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">
                  <a:moveTo>
                    <a:pt x="0" y="0"/>
                  </a:moveTo>
                  <a:cubicBezTo>
                    <a:pt x="6" y="0"/>
                    <a:pt x="9" y="0"/>
                    <a:pt x="1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78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1681" y="3585"/>
              <a:ext cx="55" cy="24"/>
            </a:xfrm>
            <a:custGeom>
              <a:avLst/>
              <a:gdLst>
                <a:gd name="T0" fmla="*/ 17 w 23"/>
                <a:gd name="T1" fmla="*/ 10 h 10"/>
                <a:gd name="T2" fmla="*/ 17 w 23"/>
                <a:gd name="T3" fmla="*/ 0 h 10"/>
                <a:gd name="T4" fmla="*/ 0 w 23"/>
                <a:gd name="T5" fmla="*/ 0 h 10"/>
                <a:gd name="T6" fmla="*/ 0 w 23"/>
                <a:gd name="T7" fmla="*/ 2 h 10"/>
                <a:gd name="T8" fmla="*/ 0 w 23"/>
                <a:gd name="T9" fmla="*/ 2 h 10"/>
                <a:gd name="T10" fmla="*/ 0 w 23"/>
                <a:gd name="T11" fmla="*/ 10 h 10"/>
                <a:gd name="T12" fmla="*/ 17 w 23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0">
                  <a:moveTo>
                    <a:pt x="17" y="10"/>
                  </a:moveTo>
                  <a:cubicBezTo>
                    <a:pt x="17" y="10"/>
                    <a:pt x="23" y="5"/>
                    <a:pt x="17" y="0"/>
                  </a:cubicBezTo>
                  <a:cubicBezTo>
                    <a:pt x="9" y="0"/>
                    <a:pt x="6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17" y="10"/>
                  </a:lnTo>
                  <a:close/>
                </a:path>
              </a:pathLst>
            </a:custGeom>
            <a:solidFill>
              <a:srgbClr val="F68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0" name="Oval 129"/>
            <p:cNvSpPr>
              <a:spLocks noChangeArrowheads="1"/>
            </p:cNvSpPr>
            <p:nvPr/>
          </p:nvSpPr>
          <p:spPr bwMode="auto">
            <a:xfrm>
              <a:off x="1539" y="3777"/>
              <a:ext cx="59" cy="59"/>
            </a:xfrm>
            <a:prstGeom prst="ellipse">
              <a:avLst/>
            </a:prstGeom>
            <a:solidFill>
              <a:srgbClr val="0F3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1" name="Oval 130"/>
            <p:cNvSpPr>
              <a:spLocks noChangeArrowheads="1"/>
            </p:cNvSpPr>
            <p:nvPr/>
          </p:nvSpPr>
          <p:spPr bwMode="auto">
            <a:xfrm>
              <a:off x="1558" y="3796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2" name="Oval 131"/>
            <p:cNvSpPr>
              <a:spLocks noChangeArrowheads="1"/>
            </p:cNvSpPr>
            <p:nvPr/>
          </p:nvSpPr>
          <p:spPr bwMode="auto">
            <a:xfrm>
              <a:off x="1851" y="3777"/>
              <a:ext cx="60" cy="59"/>
            </a:xfrm>
            <a:prstGeom prst="ellipse">
              <a:avLst/>
            </a:prstGeom>
            <a:solidFill>
              <a:srgbClr val="0F3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3" name="Oval 132"/>
            <p:cNvSpPr>
              <a:spLocks noChangeArrowheads="1"/>
            </p:cNvSpPr>
            <p:nvPr/>
          </p:nvSpPr>
          <p:spPr bwMode="auto">
            <a:xfrm>
              <a:off x="1868" y="3796"/>
              <a:ext cx="24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4" name="Freeform 133"/>
            <p:cNvSpPr>
              <a:spLocks noEditPoints="1"/>
            </p:cNvSpPr>
            <p:nvPr/>
          </p:nvSpPr>
          <p:spPr bwMode="auto">
            <a:xfrm>
              <a:off x="1717" y="3767"/>
              <a:ext cx="201" cy="78"/>
            </a:xfrm>
            <a:custGeom>
              <a:avLst/>
              <a:gdLst>
                <a:gd name="T0" fmla="*/ 69 w 85"/>
                <a:gd name="T1" fmla="*/ 4 h 33"/>
                <a:gd name="T2" fmla="*/ 82 w 85"/>
                <a:gd name="T3" fmla="*/ 16 h 33"/>
                <a:gd name="T4" fmla="*/ 69 w 85"/>
                <a:gd name="T5" fmla="*/ 29 h 33"/>
                <a:gd name="T6" fmla="*/ 67 w 85"/>
                <a:gd name="T7" fmla="*/ 29 h 33"/>
                <a:gd name="T8" fmla="*/ 13 w 85"/>
                <a:gd name="T9" fmla="*/ 25 h 33"/>
                <a:gd name="T10" fmla="*/ 3 w 85"/>
                <a:gd name="T11" fmla="*/ 15 h 33"/>
                <a:gd name="T12" fmla="*/ 13 w 85"/>
                <a:gd name="T13" fmla="*/ 6 h 33"/>
                <a:gd name="T14" fmla="*/ 69 w 85"/>
                <a:gd name="T15" fmla="*/ 4 h 33"/>
                <a:gd name="T16" fmla="*/ 69 w 85"/>
                <a:gd name="T17" fmla="*/ 0 h 33"/>
                <a:gd name="T18" fmla="*/ 69 w 85"/>
                <a:gd name="T19" fmla="*/ 0 h 33"/>
                <a:gd name="T20" fmla="*/ 69 w 85"/>
                <a:gd name="T21" fmla="*/ 0 h 33"/>
                <a:gd name="T22" fmla="*/ 13 w 85"/>
                <a:gd name="T23" fmla="*/ 3 h 33"/>
                <a:gd name="T24" fmla="*/ 0 w 85"/>
                <a:gd name="T25" fmla="*/ 15 h 33"/>
                <a:gd name="T26" fmla="*/ 13 w 85"/>
                <a:gd name="T27" fmla="*/ 28 h 33"/>
                <a:gd name="T28" fmla="*/ 67 w 85"/>
                <a:gd name="T29" fmla="*/ 32 h 33"/>
                <a:gd name="T30" fmla="*/ 69 w 85"/>
                <a:gd name="T31" fmla="*/ 33 h 33"/>
                <a:gd name="T32" fmla="*/ 85 w 85"/>
                <a:gd name="T33" fmla="*/ 16 h 33"/>
                <a:gd name="T34" fmla="*/ 69 w 85"/>
                <a:gd name="T3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33">
                  <a:moveTo>
                    <a:pt x="69" y="4"/>
                  </a:moveTo>
                  <a:cubicBezTo>
                    <a:pt x="76" y="4"/>
                    <a:pt x="82" y="9"/>
                    <a:pt x="82" y="16"/>
                  </a:cubicBezTo>
                  <a:cubicBezTo>
                    <a:pt x="82" y="23"/>
                    <a:pt x="76" y="29"/>
                    <a:pt x="69" y="29"/>
                  </a:cubicBezTo>
                  <a:cubicBezTo>
                    <a:pt x="69" y="29"/>
                    <a:pt x="68" y="29"/>
                    <a:pt x="67" y="29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8" y="25"/>
                    <a:pt x="3" y="20"/>
                    <a:pt x="3" y="15"/>
                  </a:cubicBezTo>
                  <a:cubicBezTo>
                    <a:pt x="3" y="10"/>
                    <a:pt x="8" y="6"/>
                    <a:pt x="13" y="6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6" y="3"/>
                    <a:pt x="0" y="8"/>
                    <a:pt x="0" y="15"/>
                  </a:cubicBezTo>
                  <a:cubicBezTo>
                    <a:pt x="0" y="22"/>
                    <a:pt x="6" y="28"/>
                    <a:pt x="13" y="28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8" y="32"/>
                    <a:pt x="69" y="33"/>
                    <a:pt x="69" y="33"/>
                  </a:cubicBezTo>
                  <a:cubicBezTo>
                    <a:pt x="78" y="33"/>
                    <a:pt x="85" y="25"/>
                    <a:pt x="85" y="16"/>
                  </a:cubicBezTo>
                  <a:cubicBezTo>
                    <a:pt x="85" y="8"/>
                    <a:pt x="78" y="0"/>
                    <a:pt x="69" y="0"/>
                  </a:cubicBezTo>
                  <a:close/>
                </a:path>
              </a:pathLst>
            </a:custGeom>
            <a:solidFill>
              <a:srgbClr val="F68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35" name="TextBox 334"/>
          <p:cNvSpPr txBox="1"/>
          <p:nvPr/>
        </p:nvSpPr>
        <p:spPr>
          <a:xfrm>
            <a:off x="6599665" y="973530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36" name="Rectangle 335"/>
          <p:cNvSpPr>
            <a:spLocks noChangeArrowheads="1"/>
          </p:cNvSpPr>
          <p:nvPr/>
        </p:nvSpPr>
        <p:spPr bwMode="auto">
          <a:xfrm>
            <a:off x="6599665" y="1436264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37" name="Oval 336"/>
          <p:cNvSpPr/>
          <p:nvPr/>
        </p:nvSpPr>
        <p:spPr>
          <a:xfrm>
            <a:off x="6677302" y="2189604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38" name="Picture 33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8473" y="2402964"/>
            <a:ext cx="304800" cy="304800"/>
          </a:xfrm>
          <a:prstGeom prst="rect">
            <a:avLst/>
          </a:prstGeom>
        </p:spPr>
      </p:pic>
      <p:sp>
        <p:nvSpPr>
          <p:cNvPr id="339" name="Oval 338"/>
          <p:cNvSpPr/>
          <p:nvPr/>
        </p:nvSpPr>
        <p:spPr>
          <a:xfrm>
            <a:off x="6677302" y="3177661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Oval 339"/>
          <p:cNvSpPr/>
          <p:nvPr/>
        </p:nvSpPr>
        <p:spPr>
          <a:xfrm>
            <a:off x="6677302" y="4166237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1" name="Oval 340"/>
          <p:cNvSpPr/>
          <p:nvPr/>
        </p:nvSpPr>
        <p:spPr>
          <a:xfrm>
            <a:off x="6677302" y="5151830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42" name="Picture 34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8473" y="3391021"/>
            <a:ext cx="304800" cy="304800"/>
          </a:xfrm>
          <a:prstGeom prst="rect">
            <a:avLst/>
          </a:prstGeom>
        </p:spPr>
      </p:pic>
      <p:pic>
        <p:nvPicPr>
          <p:cNvPr id="343" name="Picture 34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0662" y="4379597"/>
            <a:ext cx="304800" cy="304800"/>
          </a:xfrm>
          <a:prstGeom prst="rect">
            <a:avLst/>
          </a:prstGeom>
        </p:spPr>
      </p:pic>
      <p:pic>
        <p:nvPicPr>
          <p:cNvPr id="344" name="Picture 34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0662" y="5382662"/>
            <a:ext cx="304800" cy="304800"/>
          </a:xfrm>
          <a:prstGeom prst="rect">
            <a:avLst/>
          </a:prstGeom>
        </p:spPr>
      </p:pic>
      <p:sp>
        <p:nvSpPr>
          <p:cNvPr id="345" name="TextBox 344"/>
          <p:cNvSpPr txBox="1"/>
          <p:nvPr/>
        </p:nvSpPr>
        <p:spPr>
          <a:xfrm>
            <a:off x="7424444" y="2189604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6" name="Rectangle 345"/>
          <p:cNvSpPr>
            <a:spLocks noChangeArrowheads="1"/>
          </p:cNvSpPr>
          <p:nvPr/>
        </p:nvSpPr>
        <p:spPr bwMode="auto">
          <a:xfrm>
            <a:off x="7424443" y="2423857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47" name="TextBox 346"/>
          <p:cNvSpPr txBox="1"/>
          <p:nvPr/>
        </p:nvSpPr>
        <p:spPr>
          <a:xfrm>
            <a:off x="7424444" y="317766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8" name="Rectangle 347"/>
          <p:cNvSpPr>
            <a:spLocks noChangeArrowheads="1"/>
          </p:cNvSpPr>
          <p:nvPr/>
        </p:nvSpPr>
        <p:spPr bwMode="auto">
          <a:xfrm>
            <a:off x="7424443" y="341191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49" name="TextBox 348"/>
          <p:cNvSpPr txBox="1"/>
          <p:nvPr/>
        </p:nvSpPr>
        <p:spPr>
          <a:xfrm>
            <a:off x="7408822" y="4163254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50" name="Rectangle 349"/>
          <p:cNvSpPr>
            <a:spLocks noChangeArrowheads="1"/>
          </p:cNvSpPr>
          <p:nvPr/>
        </p:nvSpPr>
        <p:spPr bwMode="auto">
          <a:xfrm>
            <a:off x="7408821" y="4397507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51" name="TextBox 350"/>
          <p:cNvSpPr txBox="1"/>
          <p:nvPr/>
        </p:nvSpPr>
        <p:spPr>
          <a:xfrm>
            <a:off x="7424444" y="5113187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52" name="Rectangle 351"/>
          <p:cNvSpPr>
            <a:spLocks noChangeArrowheads="1"/>
          </p:cNvSpPr>
          <p:nvPr/>
        </p:nvSpPr>
        <p:spPr bwMode="auto">
          <a:xfrm>
            <a:off x="7424443" y="5347440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198977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04F2845A-38EB-42B4-A1D5-C484933B9D30}"/>
              </a:ext>
            </a:extLst>
          </p:cNvPr>
          <p:cNvGrpSpPr/>
          <p:nvPr/>
        </p:nvGrpSpPr>
        <p:grpSpPr>
          <a:xfrm>
            <a:off x="1987310" y="3015974"/>
            <a:ext cx="8217380" cy="3842026"/>
            <a:chOff x="2759074" y="2349500"/>
            <a:chExt cx="6359526" cy="2973388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2C5DC251-5D88-4A98-8AD6-F48700813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463" y="2417763"/>
              <a:ext cx="384175" cy="636588"/>
            </a:xfrm>
            <a:custGeom>
              <a:avLst/>
              <a:gdLst>
                <a:gd name="T0" fmla="*/ 928 w 969"/>
                <a:gd name="T1" fmla="*/ 1003 h 1606"/>
                <a:gd name="T2" fmla="*/ 944 w 969"/>
                <a:gd name="T3" fmla="*/ 909 h 1606"/>
                <a:gd name="T4" fmla="*/ 937 w 969"/>
                <a:gd name="T5" fmla="*/ 835 h 1606"/>
                <a:gd name="T6" fmla="*/ 913 w 969"/>
                <a:gd name="T7" fmla="*/ 762 h 1606"/>
                <a:gd name="T8" fmla="*/ 875 w 969"/>
                <a:gd name="T9" fmla="*/ 696 h 1606"/>
                <a:gd name="T10" fmla="*/ 824 w 969"/>
                <a:gd name="T11" fmla="*/ 639 h 1606"/>
                <a:gd name="T12" fmla="*/ 762 w 969"/>
                <a:gd name="T13" fmla="*/ 595 h 1606"/>
                <a:gd name="T14" fmla="*/ 692 w 969"/>
                <a:gd name="T15" fmla="*/ 568 h 1606"/>
                <a:gd name="T16" fmla="*/ 695 w 969"/>
                <a:gd name="T17" fmla="*/ 481 h 1606"/>
                <a:gd name="T18" fmla="*/ 680 w 969"/>
                <a:gd name="T19" fmla="*/ 379 h 1606"/>
                <a:gd name="T20" fmla="*/ 623 w 969"/>
                <a:gd name="T21" fmla="*/ 297 h 1606"/>
                <a:gd name="T22" fmla="*/ 599 w 969"/>
                <a:gd name="T23" fmla="*/ 269 h 1606"/>
                <a:gd name="T24" fmla="*/ 643 w 969"/>
                <a:gd name="T25" fmla="*/ 227 h 1606"/>
                <a:gd name="T26" fmla="*/ 670 w 969"/>
                <a:gd name="T27" fmla="*/ 174 h 1606"/>
                <a:gd name="T28" fmla="*/ 674 w 969"/>
                <a:gd name="T29" fmla="*/ 116 h 1606"/>
                <a:gd name="T30" fmla="*/ 658 w 969"/>
                <a:gd name="T31" fmla="*/ 62 h 1606"/>
                <a:gd name="T32" fmla="*/ 622 w 969"/>
                <a:gd name="T33" fmla="*/ 21 h 1606"/>
                <a:gd name="T34" fmla="*/ 561 w 969"/>
                <a:gd name="T35" fmla="*/ 0 h 1606"/>
                <a:gd name="T36" fmla="*/ 496 w 969"/>
                <a:gd name="T37" fmla="*/ 8 h 1606"/>
                <a:gd name="T38" fmla="*/ 448 w 969"/>
                <a:gd name="T39" fmla="*/ 37 h 1606"/>
                <a:gd name="T40" fmla="*/ 415 w 969"/>
                <a:gd name="T41" fmla="*/ 80 h 1606"/>
                <a:gd name="T42" fmla="*/ 399 w 969"/>
                <a:gd name="T43" fmla="*/ 132 h 1606"/>
                <a:gd name="T44" fmla="*/ 400 w 969"/>
                <a:gd name="T45" fmla="*/ 184 h 1606"/>
                <a:gd name="T46" fmla="*/ 419 w 969"/>
                <a:gd name="T47" fmla="*/ 232 h 1606"/>
                <a:gd name="T48" fmla="*/ 399 w 969"/>
                <a:gd name="T49" fmla="*/ 265 h 1606"/>
                <a:gd name="T50" fmla="*/ 320 w 969"/>
                <a:gd name="T51" fmla="*/ 314 h 1606"/>
                <a:gd name="T52" fmla="*/ 267 w 969"/>
                <a:gd name="T53" fmla="*/ 386 h 1606"/>
                <a:gd name="T54" fmla="*/ 242 w 969"/>
                <a:gd name="T55" fmla="*/ 471 h 1606"/>
                <a:gd name="T56" fmla="*/ 244 w 969"/>
                <a:gd name="T57" fmla="*/ 557 h 1606"/>
                <a:gd name="T58" fmla="*/ 275 w 969"/>
                <a:gd name="T59" fmla="*/ 635 h 1606"/>
                <a:gd name="T60" fmla="*/ 336 w 969"/>
                <a:gd name="T61" fmla="*/ 693 h 1606"/>
                <a:gd name="T62" fmla="*/ 280 w 969"/>
                <a:gd name="T63" fmla="*/ 798 h 1606"/>
                <a:gd name="T64" fmla="*/ 266 w 969"/>
                <a:gd name="T65" fmla="*/ 906 h 1606"/>
                <a:gd name="T66" fmla="*/ 182 w 969"/>
                <a:gd name="T67" fmla="*/ 955 h 1606"/>
                <a:gd name="T68" fmla="*/ 75 w 969"/>
                <a:gd name="T69" fmla="*/ 1028 h 1606"/>
                <a:gd name="T70" fmla="*/ 13 w 969"/>
                <a:gd name="T71" fmla="*/ 1139 h 1606"/>
                <a:gd name="T72" fmla="*/ 1 w 969"/>
                <a:gd name="T73" fmla="*/ 1262 h 1606"/>
                <a:gd name="T74" fmla="*/ 40 w 969"/>
                <a:gd name="T75" fmla="*/ 1375 h 1606"/>
                <a:gd name="T76" fmla="*/ 130 w 969"/>
                <a:gd name="T77" fmla="*/ 1455 h 1606"/>
                <a:gd name="T78" fmla="*/ 258 w 969"/>
                <a:gd name="T79" fmla="*/ 1477 h 1606"/>
                <a:gd name="T80" fmla="*/ 334 w 969"/>
                <a:gd name="T81" fmla="*/ 1463 h 1606"/>
                <a:gd name="T82" fmla="*/ 396 w 969"/>
                <a:gd name="T83" fmla="*/ 1498 h 1606"/>
                <a:gd name="T84" fmla="*/ 468 w 969"/>
                <a:gd name="T85" fmla="*/ 1562 h 1606"/>
                <a:gd name="T86" fmla="*/ 555 w 969"/>
                <a:gd name="T87" fmla="*/ 1599 h 1606"/>
                <a:gd name="T88" fmla="*/ 648 w 969"/>
                <a:gd name="T89" fmla="*/ 1605 h 1606"/>
                <a:gd name="T90" fmla="*/ 728 w 969"/>
                <a:gd name="T91" fmla="*/ 1590 h 1606"/>
                <a:gd name="T92" fmla="*/ 802 w 969"/>
                <a:gd name="T93" fmla="*/ 1559 h 1606"/>
                <a:gd name="T94" fmla="*/ 865 w 969"/>
                <a:gd name="T95" fmla="*/ 1514 h 1606"/>
                <a:gd name="T96" fmla="*/ 916 w 969"/>
                <a:gd name="T97" fmla="*/ 1456 h 1606"/>
                <a:gd name="T98" fmla="*/ 951 w 969"/>
                <a:gd name="T99" fmla="*/ 1384 h 1606"/>
                <a:gd name="T100" fmla="*/ 969 w 969"/>
                <a:gd name="T101" fmla="*/ 1301 h 1606"/>
                <a:gd name="T102" fmla="*/ 964 w 969"/>
                <a:gd name="T103" fmla="*/ 1225 h 1606"/>
                <a:gd name="T104" fmla="*/ 942 w 969"/>
                <a:gd name="T105" fmla="*/ 1151 h 1606"/>
                <a:gd name="T106" fmla="*/ 905 w 969"/>
                <a:gd name="T107" fmla="*/ 1083 h 1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69" h="1606">
                  <a:moveTo>
                    <a:pt x="896" y="1070"/>
                  </a:moveTo>
                  <a:lnTo>
                    <a:pt x="905" y="1054"/>
                  </a:lnTo>
                  <a:lnTo>
                    <a:pt x="914" y="1038"/>
                  </a:lnTo>
                  <a:lnTo>
                    <a:pt x="921" y="1020"/>
                  </a:lnTo>
                  <a:lnTo>
                    <a:pt x="928" y="1003"/>
                  </a:lnTo>
                  <a:lnTo>
                    <a:pt x="933" y="983"/>
                  </a:lnTo>
                  <a:lnTo>
                    <a:pt x="937" y="964"/>
                  </a:lnTo>
                  <a:lnTo>
                    <a:pt x="940" y="945"/>
                  </a:lnTo>
                  <a:lnTo>
                    <a:pt x="942" y="924"/>
                  </a:lnTo>
                  <a:lnTo>
                    <a:pt x="944" y="909"/>
                  </a:lnTo>
                  <a:lnTo>
                    <a:pt x="944" y="894"/>
                  </a:lnTo>
                  <a:lnTo>
                    <a:pt x="942" y="879"/>
                  </a:lnTo>
                  <a:lnTo>
                    <a:pt x="941" y="865"/>
                  </a:lnTo>
                  <a:lnTo>
                    <a:pt x="939" y="850"/>
                  </a:lnTo>
                  <a:lnTo>
                    <a:pt x="937" y="835"/>
                  </a:lnTo>
                  <a:lnTo>
                    <a:pt x="933" y="820"/>
                  </a:lnTo>
                  <a:lnTo>
                    <a:pt x="929" y="805"/>
                  </a:lnTo>
                  <a:lnTo>
                    <a:pt x="924" y="790"/>
                  </a:lnTo>
                  <a:lnTo>
                    <a:pt x="918" y="777"/>
                  </a:lnTo>
                  <a:lnTo>
                    <a:pt x="913" y="762"/>
                  </a:lnTo>
                  <a:lnTo>
                    <a:pt x="906" y="748"/>
                  </a:lnTo>
                  <a:lnTo>
                    <a:pt x="899" y="734"/>
                  </a:lnTo>
                  <a:lnTo>
                    <a:pt x="892" y="722"/>
                  </a:lnTo>
                  <a:lnTo>
                    <a:pt x="883" y="708"/>
                  </a:lnTo>
                  <a:lnTo>
                    <a:pt x="875" y="696"/>
                  </a:lnTo>
                  <a:lnTo>
                    <a:pt x="866" y="683"/>
                  </a:lnTo>
                  <a:lnTo>
                    <a:pt x="856" y="672"/>
                  </a:lnTo>
                  <a:lnTo>
                    <a:pt x="845" y="660"/>
                  </a:lnTo>
                  <a:lnTo>
                    <a:pt x="835" y="650"/>
                  </a:lnTo>
                  <a:lnTo>
                    <a:pt x="824" y="639"/>
                  </a:lnTo>
                  <a:lnTo>
                    <a:pt x="812" y="629"/>
                  </a:lnTo>
                  <a:lnTo>
                    <a:pt x="801" y="620"/>
                  </a:lnTo>
                  <a:lnTo>
                    <a:pt x="788" y="611"/>
                  </a:lnTo>
                  <a:lnTo>
                    <a:pt x="776" y="603"/>
                  </a:lnTo>
                  <a:lnTo>
                    <a:pt x="762" y="595"/>
                  </a:lnTo>
                  <a:lnTo>
                    <a:pt x="749" y="588"/>
                  </a:lnTo>
                  <a:lnTo>
                    <a:pt x="735" y="583"/>
                  </a:lnTo>
                  <a:lnTo>
                    <a:pt x="721" y="577"/>
                  </a:lnTo>
                  <a:lnTo>
                    <a:pt x="707" y="572"/>
                  </a:lnTo>
                  <a:lnTo>
                    <a:pt x="692" y="568"/>
                  </a:lnTo>
                  <a:lnTo>
                    <a:pt x="678" y="565"/>
                  </a:lnTo>
                  <a:lnTo>
                    <a:pt x="684" y="545"/>
                  </a:lnTo>
                  <a:lnTo>
                    <a:pt x="689" y="523"/>
                  </a:lnTo>
                  <a:lnTo>
                    <a:pt x="694" y="503"/>
                  </a:lnTo>
                  <a:lnTo>
                    <a:pt x="695" y="481"/>
                  </a:lnTo>
                  <a:lnTo>
                    <a:pt x="696" y="460"/>
                  </a:lnTo>
                  <a:lnTo>
                    <a:pt x="695" y="440"/>
                  </a:lnTo>
                  <a:lnTo>
                    <a:pt x="691" y="418"/>
                  </a:lnTo>
                  <a:lnTo>
                    <a:pt x="687" y="399"/>
                  </a:lnTo>
                  <a:lnTo>
                    <a:pt x="680" y="379"/>
                  </a:lnTo>
                  <a:lnTo>
                    <a:pt x="672" y="360"/>
                  </a:lnTo>
                  <a:lnTo>
                    <a:pt x="663" y="343"/>
                  </a:lnTo>
                  <a:lnTo>
                    <a:pt x="651" y="326"/>
                  </a:lnTo>
                  <a:lnTo>
                    <a:pt x="638" y="311"/>
                  </a:lnTo>
                  <a:lnTo>
                    <a:pt x="623" y="297"/>
                  </a:lnTo>
                  <a:lnTo>
                    <a:pt x="615" y="290"/>
                  </a:lnTo>
                  <a:lnTo>
                    <a:pt x="606" y="285"/>
                  </a:lnTo>
                  <a:lnTo>
                    <a:pt x="597" y="279"/>
                  </a:lnTo>
                  <a:lnTo>
                    <a:pt x="587" y="274"/>
                  </a:lnTo>
                  <a:lnTo>
                    <a:pt x="599" y="269"/>
                  </a:lnTo>
                  <a:lnTo>
                    <a:pt x="609" y="262"/>
                  </a:lnTo>
                  <a:lnTo>
                    <a:pt x="619" y="254"/>
                  </a:lnTo>
                  <a:lnTo>
                    <a:pt x="629" y="246"/>
                  </a:lnTo>
                  <a:lnTo>
                    <a:pt x="637" y="238"/>
                  </a:lnTo>
                  <a:lnTo>
                    <a:pt x="643" y="227"/>
                  </a:lnTo>
                  <a:lnTo>
                    <a:pt x="650" y="218"/>
                  </a:lnTo>
                  <a:lnTo>
                    <a:pt x="656" y="208"/>
                  </a:lnTo>
                  <a:lnTo>
                    <a:pt x="662" y="197"/>
                  </a:lnTo>
                  <a:lnTo>
                    <a:pt x="666" y="185"/>
                  </a:lnTo>
                  <a:lnTo>
                    <a:pt x="670" y="174"/>
                  </a:lnTo>
                  <a:lnTo>
                    <a:pt x="672" y="162"/>
                  </a:lnTo>
                  <a:lnTo>
                    <a:pt x="674" y="151"/>
                  </a:lnTo>
                  <a:lnTo>
                    <a:pt x="675" y="140"/>
                  </a:lnTo>
                  <a:lnTo>
                    <a:pt x="675" y="128"/>
                  </a:lnTo>
                  <a:lnTo>
                    <a:pt x="674" y="116"/>
                  </a:lnTo>
                  <a:lnTo>
                    <a:pt x="673" y="104"/>
                  </a:lnTo>
                  <a:lnTo>
                    <a:pt x="671" y="94"/>
                  </a:lnTo>
                  <a:lnTo>
                    <a:pt x="667" y="82"/>
                  </a:lnTo>
                  <a:lnTo>
                    <a:pt x="664" y="72"/>
                  </a:lnTo>
                  <a:lnTo>
                    <a:pt x="658" y="62"/>
                  </a:lnTo>
                  <a:lnTo>
                    <a:pt x="652" y="52"/>
                  </a:lnTo>
                  <a:lnTo>
                    <a:pt x="647" y="44"/>
                  </a:lnTo>
                  <a:lnTo>
                    <a:pt x="639" y="35"/>
                  </a:lnTo>
                  <a:lnTo>
                    <a:pt x="631" y="28"/>
                  </a:lnTo>
                  <a:lnTo>
                    <a:pt x="622" y="21"/>
                  </a:lnTo>
                  <a:lnTo>
                    <a:pt x="611" y="14"/>
                  </a:lnTo>
                  <a:lnTo>
                    <a:pt x="600" y="9"/>
                  </a:lnTo>
                  <a:lnTo>
                    <a:pt x="589" y="5"/>
                  </a:lnTo>
                  <a:lnTo>
                    <a:pt x="575" y="3"/>
                  </a:lnTo>
                  <a:lnTo>
                    <a:pt x="561" y="0"/>
                  </a:lnTo>
                  <a:lnTo>
                    <a:pt x="546" y="0"/>
                  </a:lnTo>
                  <a:lnTo>
                    <a:pt x="534" y="0"/>
                  </a:lnTo>
                  <a:lnTo>
                    <a:pt x="520" y="1"/>
                  </a:lnTo>
                  <a:lnTo>
                    <a:pt x="509" y="5"/>
                  </a:lnTo>
                  <a:lnTo>
                    <a:pt x="496" y="8"/>
                  </a:lnTo>
                  <a:lnTo>
                    <a:pt x="486" y="12"/>
                  </a:lnTo>
                  <a:lnTo>
                    <a:pt x="476" y="17"/>
                  </a:lnTo>
                  <a:lnTo>
                    <a:pt x="465" y="23"/>
                  </a:lnTo>
                  <a:lnTo>
                    <a:pt x="456" y="29"/>
                  </a:lnTo>
                  <a:lnTo>
                    <a:pt x="448" y="37"/>
                  </a:lnTo>
                  <a:lnTo>
                    <a:pt x="440" y="44"/>
                  </a:lnTo>
                  <a:lnTo>
                    <a:pt x="433" y="53"/>
                  </a:lnTo>
                  <a:lnTo>
                    <a:pt x="427" y="61"/>
                  </a:lnTo>
                  <a:lnTo>
                    <a:pt x="421" y="70"/>
                  </a:lnTo>
                  <a:lnTo>
                    <a:pt x="415" y="80"/>
                  </a:lnTo>
                  <a:lnTo>
                    <a:pt x="411" y="89"/>
                  </a:lnTo>
                  <a:lnTo>
                    <a:pt x="407" y="100"/>
                  </a:lnTo>
                  <a:lnTo>
                    <a:pt x="404" y="110"/>
                  </a:lnTo>
                  <a:lnTo>
                    <a:pt x="400" y="120"/>
                  </a:lnTo>
                  <a:lnTo>
                    <a:pt x="399" y="132"/>
                  </a:lnTo>
                  <a:lnTo>
                    <a:pt x="398" y="142"/>
                  </a:lnTo>
                  <a:lnTo>
                    <a:pt x="397" y="152"/>
                  </a:lnTo>
                  <a:lnTo>
                    <a:pt x="397" y="164"/>
                  </a:lnTo>
                  <a:lnTo>
                    <a:pt x="398" y="174"/>
                  </a:lnTo>
                  <a:lnTo>
                    <a:pt x="400" y="184"/>
                  </a:lnTo>
                  <a:lnTo>
                    <a:pt x="403" y="194"/>
                  </a:lnTo>
                  <a:lnTo>
                    <a:pt x="405" y="205"/>
                  </a:lnTo>
                  <a:lnTo>
                    <a:pt x="408" y="214"/>
                  </a:lnTo>
                  <a:lnTo>
                    <a:pt x="413" y="223"/>
                  </a:lnTo>
                  <a:lnTo>
                    <a:pt x="419" y="232"/>
                  </a:lnTo>
                  <a:lnTo>
                    <a:pt x="424" y="240"/>
                  </a:lnTo>
                  <a:lnTo>
                    <a:pt x="430" y="248"/>
                  </a:lnTo>
                  <a:lnTo>
                    <a:pt x="438" y="255"/>
                  </a:lnTo>
                  <a:lnTo>
                    <a:pt x="417" y="259"/>
                  </a:lnTo>
                  <a:lnTo>
                    <a:pt x="399" y="265"/>
                  </a:lnTo>
                  <a:lnTo>
                    <a:pt x="381" y="273"/>
                  </a:lnTo>
                  <a:lnTo>
                    <a:pt x="364" y="281"/>
                  </a:lnTo>
                  <a:lnTo>
                    <a:pt x="349" y="291"/>
                  </a:lnTo>
                  <a:lnTo>
                    <a:pt x="334" y="302"/>
                  </a:lnTo>
                  <a:lnTo>
                    <a:pt x="320" y="314"/>
                  </a:lnTo>
                  <a:lnTo>
                    <a:pt x="307" y="327"/>
                  </a:lnTo>
                  <a:lnTo>
                    <a:pt x="295" y="341"/>
                  </a:lnTo>
                  <a:lnTo>
                    <a:pt x="285" y="355"/>
                  </a:lnTo>
                  <a:lnTo>
                    <a:pt x="276" y="370"/>
                  </a:lnTo>
                  <a:lnTo>
                    <a:pt x="267" y="386"/>
                  </a:lnTo>
                  <a:lnTo>
                    <a:pt x="260" y="402"/>
                  </a:lnTo>
                  <a:lnTo>
                    <a:pt x="253" y="418"/>
                  </a:lnTo>
                  <a:lnTo>
                    <a:pt x="248" y="435"/>
                  </a:lnTo>
                  <a:lnTo>
                    <a:pt x="244" y="454"/>
                  </a:lnTo>
                  <a:lnTo>
                    <a:pt x="242" y="471"/>
                  </a:lnTo>
                  <a:lnTo>
                    <a:pt x="239" y="488"/>
                  </a:lnTo>
                  <a:lnTo>
                    <a:pt x="239" y="506"/>
                  </a:lnTo>
                  <a:lnTo>
                    <a:pt x="239" y="523"/>
                  </a:lnTo>
                  <a:lnTo>
                    <a:pt x="240" y="540"/>
                  </a:lnTo>
                  <a:lnTo>
                    <a:pt x="244" y="557"/>
                  </a:lnTo>
                  <a:lnTo>
                    <a:pt x="247" y="573"/>
                  </a:lnTo>
                  <a:lnTo>
                    <a:pt x="253" y="591"/>
                  </a:lnTo>
                  <a:lnTo>
                    <a:pt x="259" y="605"/>
                  </a:lnTo>
                  <a:lnTo>
                    <a:pt x="267" y="620"/>
                  </a:lnTo>
                  <a:lnTo>
                    <a:pt x="275" y="635"/>
                  </a:lnTo>
                  <a:lnTo>
                    <a:pt x="285" y="649"/>
                  </a:lnTo>
                  <a:lnTo>
                    <a:pt x="295" y="661"/>
                  </a:lnTo>
                  <a:lnTo>
                    <a:pt x="308" y="673"/>
                  </a:lnTo>
                  <a:lnTo>
                    <a:pt x="322" y="684"/>
                  </a:lnTo>
                  <a:lnTo>
                    <a:pt x="336" y="693"/>
                  </a:lnTo>
                  <a:lnTo>
                    <a:pt x="323" y="712"/>
                  </a:lnTo>
                  <a:lnTo>
                    <a:pt x="310" y="732"/>
                  </a:lnTo>
                  <a:lnTo>
                    <a:pt x="299" y="753"/>
                  </a:lnTo>
                  <a:lnTo>
                    <a:pt x="288" y="774"/>
                  </a:lnTo>
                  <a:lnTo>
                    <a:pt x="280" y="798"/>
                  </a:lnTo>
                  <a:lnTo>
                    <a:pt x="275" y="822"/>
                  </a:lnTo>
                  <a:lnTo>
                    <a:pt x="270" y="848"/>
                  </a:lnTo>
                  <a:lnTo>
                    <a:pt x="267" y="873"/>
                  </a:lnTo>
                  <a:lnTo>
                    <a:pt x="266" y="890"/>
                  </a:lnTo>
                  <a:lnTo>
                    <a:pt x="266" y="906"/>
                  </a:lnTo>
                  <a:lnTo>
                    <a:pt x="267" y="922"/>
                  </a:lnTo>
                  <a:lnTo>
                    <a:pt x="269" y="939"/>
                  </a:lnTo>
                  <a:lnTo>
                    <a:pt x="238" y="941"/>
                  </a:lnTo>
                  <a:lnTo>
                    <a:pt x="210" y="947"/>
                  </a:lnTo>
                  <a:lnTo>
                    <a:pt x="182" y="955"/>
                  </a:lnTo>
                  <a:lnTo>
                    <a:pt x="157" y="965"/>
                  </a:lnTo>
                  <a:lnTo>
                    <a:pt x="134" y="979"/>
                  </a:lnTo>
                  <a:lnTo>
                    <a:pt x="113" y="994"/>
                  </a:lnTo>
                  <a:lnTo>
                    <a:pt x="92" y="1010"/>
                  </a:lnTo>
                  <a:lnTo>
                    <a:pt x="75" y="1028"/>
                  </a:lnTo>
                  <a:lnTo>
                    <a:pt x="59" y="1048"/>
                  </a:lnTo>
                  <a:lnTo>
                    <a:pt x="44" y="1069"/>
                  </a:lnTo>
                  <a:lnTo>
                    <a:pt x="33" y="1092"/>
                  </a:lnTo>
                  <a:lnTo>
                    <a:pt x="23" y="1115"/>
                  </a:lnTo>
                  <a:lnTo>
                    <a:pt x="13" y="1139"/>
                  </a:lnTo>
                  <a:lnTo>
                    <a:pt x="8" y="1163"/>
                  </a:lnTo>
                  <a:lnTo>
                    <a:pt x="3" y="1188"/>
                  </a:lnTo>
                  <a:lnTo>
                    <a:pt x="1" y="1213"/>
                  </a:lnTo>
                  <a:lnTo>
                    <a:pt x="0" y="1238"/>
                  </a:lnTo>
                  <a:lnTo>
                    <a:pt x="1" y="1262"/>
                  </a:lnTo>
                  <a:lnTo>
                    <a:pt x="5" y="1287"/>
                  </a:lnTo>
                  <a:lnTo>
                    <a:pt x="10" y="1310"/>
                  </a:lnTo>
                  <a:lnTo>
                    <a:pt x="18" y="1333"/>
                  </a:lnTo>
                  <a:lnTo>
                    <a:pt x="28" y="1354"/>
                  </a:lnTo>
                  <a:lnTo>
                    <a:pt x="40" y="1375"/>
                  </a:lnTo>
                  <a:lnTo>
                    <a:pt x="53" y="1394"/>
                  </a:lnTo>
                  <a:lnTo>
                    <a:pt x="69" y="1413"/>
                  </a:lnTo>
                  <a:lnTo>
                    <a:pt x="88" y="1429"/>
                  </a:lnTo>
                  <a:lnTo>
                    <a:pt x="107" y="1442"/>
                  </a:lnTo>
                  <a:lnTo>
                    <a:pt x="130" y="1455"/>
                  </a:lnTo>
                  <a:lnTo>
                    <a:pt x="155" y="1464"/>
                  </a:lnTo>
                  <a:lnTo>
                    <a:pt x="181" y="1471"/>
                  </a:lnTo>
                  <a:lnTo>
                    <a:pt x="210" y="1476"/>
                  </a:lnTo>
                  <a:lnTo>
                    <a:pt x="242" y="1477"/>
                  </a:lnTo>
                  <a:lnTo>
                    <a:pt x="258" y="1477"/>
                  </a:lnTo>
                  <a:lnTo>
                    <a:pt x="275" y="1476"/>
                  </a:lnTo>
                  <a:lnTo>
                    <a:pt x="290" y="1473"/>
                  </a:lnTo>
                  <a:lnTo>
                    <a:pt x="306" y="1471"/>
                  </a:lnTo>
                  <a:lnTo>
                    <a:pt x="320" y="1466"/>
                  </a:lnTo>
                  <a:lnTo>
                    <a:pt x="334" y="1463"/>
                  </a:lnTo>
                  <a:lnTo>
                    <a:pt x="348" y="1457"/>
                  </a:lnTo>
                  <a:lnTo>
                    <a:pt x="361" y="1452"/>
                  </a:lnTo>
                  <a:lnTo>
                    <a:pt x="372" y="1468"/>
                  </a:lnTo>
                  <a:lnTo>
                    <a:pt x="383" y="1484"/>
                  </a:lnTo>
                  <a:lnTo>
                    <a:pt x="396" y="1498"/>
                  </a:lnTo>
                  <a:lnTo>
                    <a:pt x="408" y="1513"/>
                  </a:lnTo>
                  <a:lnTo>
                    <a:pt x="422" y="1527"/>
                  </a:lnTo>
                  <a:lnTo>
                    <a:pt x="437" y="1539"/>
                  </a:lnTo>
                  <a:lnTo>
                    <a:pt x="452" y="1551"/>
                  </a:lnTo>
                  <a:lnTo>
                    <a:pt x="468" y="1562"/>
                  </a:lnTo>
                  <a:lnTo>
                    <a:pt x="485" y="1571"/>
                  </a:lnTo>
                  <a:lnTo>
                    <a:pt x="502" y="1581"/>
                  </a:lnTo>
                  <a:lnTo>
                    <a:pt x="519" y="1587"/>
                  </a:lnTo>
                  <a:lnTo>
                    <a:pt x="537" y="1594"/>
                  </a:lnTo>
                  <a:lnTo>
                    <a:pt x="555" y="1599"/>
                  </a:lnTo>
                  <a:lnTo>
                    <a:pt x="575" y="1602"/>
                  </a:lnTo>
                  <a:lnTo>
                    <a:pt x="594" y="1605"/>
                  </a:lnTo>
                  <a:lnTo>
                    <a:pt x="614" y="1606"/>
                  </a:lnTo>
                  <a:lnTo>
                    <a:pt x="631" y="1606"/>
                  </a:lnTo>
                  <a:lnTo>
                    <a:pt x="648" y="1605"/>
                  </a:lnTo>
                  <a:lnTo>
                    <a:pt x="664" y="1602"/>
                  </a:lnTo>
                  <a:lnTo>
                    <a:pt x="680" y="1600"/>
                  </a:lnTo>
                  <a:lnTo>
                    <a:pt x="697" y="1598"/>
                  </a:lnTo>
                  <a:lnTo>
                    <a:pt x="713" y="1594"/>
                  </a:lnTo>
                  <a:lnTo>
                    <a:pt x="728" y="1590"/>
                  </a:lnTo>
                  <a:lnTo>
                    <a:pt x="744" y="1585"/>
                  </a:lnTo>
                  <a:lnTo>
                    <a:pt x="759" y="1579"/>
                  </a:lnTo>
                  <a:lnTo>
                    <a:pt x="773" y="1574"/>
                  </a:lnTo>
                  <a:lnTo>
                    <a:pt x="787" y="1567"/>
                  </a:lnTo>
                  <a:lnTo>
                    <a:pt x="802" y="1559"/>
                  </a:lnTo>
                  <a:lnTo>
                    <a:pt x="816" y="1551"/>
                  </a:lnTo>
                  <a:lnTo>
                    <a:pt x="828" y="1543"/>
                  </a:lnTo>
                  <a:lnTo>
                    <a:pt x="841" y="1534"/>
                  </a:lnTo>
                  <a:lnTo>
                    <a:pt x="853" y="1525"/>
                  </a:lnTo>
                  <a:lnTo>
                    <a:pt x="865" y="1514"/>
                  </a:lnTo>
                  <a:lnTo>
                    <a:pt x="876" y="1504"/>
                  </a:lnTo>
                  <a:lnTo>
                    <a:pt x="888" y="1493"/>
                  </a:lnTo>
                  <a:lnTo>
                    <a:pt x="898" y="1480"/>
                  </a:lnTo>
                  <a:lnTo>
                    <a:pt x="907" y="1469"/>
                  </a:lnTo>
                  <a:lnTo>
                    <a:pt x="916" y="1456"/>
                  </a:lnTo>
                  <a:lnTo>
                    <a:pt x="924" y="1442"/>
                  </a:lnTo>
                  <a:lnTo>
                    <a:pt x="932" y="1429"/>
                  </a:lnTo>
                  <a:lnTo>
                    <a:pt x="939" y="1414"/>
                  </a:lnTo>
                  <a:lnTo>
                    <a:pt x="946" y="1399"/>
                  </a:lnTo>
                  <a:lnTo>
                    <a:pt x="951" y="1384"/>
                  </a:lnTo>
                  <a:lnTo>
                    <a:pt x="956" y="1368"/>
                  </a:lnTo>
                  <a:lnTo>
                    <a:pt x="961" y="1352"/>
                  </a:lnTo>
                  <a:lnTo>
                    <a:pt x="964" y="1335"/>
                  </a:lnTo>
                  <a:lnTo>
                    <a:pt x="966" y="1318"/>
                  </a:lnTo>
                  <a:lnTo>
                    <a:pt x="969" y="1301"/>
                  </a:lnTo>
                  <a:lnTo>
                    <a:pt x="969" y="1286"/>
                  </a:lnTo>
                  <a:lnTo>
                    <a:pt x="969" y="1271"/>
                  </a:lnTo>
                  <a:lnTo>
                    <a:pt x="969" y="1255"/>
                  </a:lnTo>
                  <a:lnTo>
                    <a:pt x="966" y="1240"/>
                  </a:lnTo>
                  <a:lnTo>
                    <a:pt x="964" y="1225"/>
                  </a:lnTo>
                  <a:lnTo>
                    <a:pt x="962" y="1211"/>
                  </a:lnTo>
                  <a:lnTo>
                    <a:pt x="957" y="1195"/>
                  </a:lnTo>
                  <a:lnTo>
                    <a:pt x="954" y="1180"/>
                  </a:lnTo>
                  <a:lnTo>
                    <a:pt x="948" y="1166"/>
                  </a:lnTo>
                  <a:lnTo>
                    <a:pt x="942" y="1151"/>
                  </a:lnTo>
                  <a:lnTo>
                    <a:pt x="937" y="1138"/>
                  </a:lnTo>
                  <a:lnTo>
                    <a:pt x="930" y="1123"/>
                  </a:lnTo>
                  <a:lnTo>
                    <a:pt x="922" y="1109"/>
                  </a:lnTo>
                  <a:lnTo>
                    <a:pt x="914" y="1096"/>
                  </a:lnTo>
                  <a:lnTo>
                    <a:pt x="905" y="1083"/>
                  </a:lnTo>
                  <a:lnTo>
                    <a:pt x="896" y="10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5659EF06-F67F-40A8-824D-1E421BC4A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075" y="2867025"/>
              <a:ext cx="455613" cy="749300"/>
            </a:xfrm>
            <a:custGeom>
              <a:avLst/>
              <a:gdLst>
                <a:gd name="T0" fmla="*/ 993 w 1147"/>
                <a:gd name="T1" fmla="*/ 727 h 1890"/>
                <a:gd name="T2" fmla="*/ 899 w 1147"/>
                <a:gd name="T3" fmla="*/ 665 h 1890"/>
                <a:gd name="T4" fmla="*/ 910 w 1147"/>
                <a:gd name="T5" fmla="*/ 577 h 1890"/>
                <a:gd name="T6" fmla="*/ 900 w 1147"/>
                <a:gd name="T7" fmla="*/ 507 h 1890"/>
                <a:gd name="T8" fmla="*/ 851 w 1147"/>
                <a:gd name="T9" fmla="*/ 389 h 1890"/>
                <a:gd name="T10" fmla="*/ 765 w 1147"/>
                <a:gd name="T11" fmla="*/ 296 h 1890"/>
                <a:gd name="T12" fmla="*/ 705 w 1147"/>
                <a:gd name="T13" fmla="*/ 260 h 1890"/>
                <a:gd name="T14" fmla="*/ 697 w 1147"/>
                <a:gd name="T15" fmla="*/ 188 h 1890"/>
                <a:gd name="T16" fmla="*/ 692 w 1147"/>
                <a:gd name="T17" fmla="*/ 105 h 1890"/>
                <a:gd name="T18" fmla="*/ 670 w 1147"/>
                <a:gd name="T19" fmla="*/ 59 h 1890"/>
                <a:gd name="T20" fmla="*/ 633 w 1147"/>
                <a:gd name="T21" fmla="*/ 25 h 1890"/>
                <a:gd name="T22" fmla="*/ 582 w 1147"/>
                <a:gd name="T23" fmla="*/ 3 h 1890"/>
                <a:gd name="T24" fmla="*/ 515 w 1147"/>
                <a:gd name="T25" fmla="*/ 2 h 1890"/>
                <a:gd name="T26" fmla="*/ 452 w 1147"/>
                <a:gd name="T27" fmla="*/ 24 h 1890"/>
                <a:gd name="T28" fmla="*/ 405 w 1147"/>
                <a:gd name="T29" fmla="*/ 64 h 1890"/>
                <a:gd name="T30" fmla="*/ 375 w 1147"/>
                <a:gd name="T31" fmla="*/ 116 h 1890"/>
                <a:gd name="T32" fmla="*/ 362 w 1147"/>
                <a:gd name="T33" fmla="*/ 176 h 1890"/>
                <a:gd name="T34" fmla="*/ 366 w 1147"/>
                <a:gd name="T35" fmla="*/ 234 h 1890"/>
                <a:gd name="T36" fmla="*/ 389 w 1147"/>
                <a:gd name="T37" fmla="*/ 287 h 1890"/>
                <a:gd name="T38" fmla="*/ 310 w 1147"/>
                <a:gd name="T39" fmla="*/ 347 h 1890"/>
                <a:gd name="T40" fmla="*/ 253 w 1147"/>
                <a:gd name="T41" fmla="*/ 429 h 1890"/>
                <a:gd name="T42" fmla="*/ 223 w 1147"/>
                <a:gd name="T43" fmla="*/ 531 h 1890"/>
                <a:gd name="T44" fmla="*/ 227 w 1147"/>
                <a:gd name="T45" fmla="*/ 650 h 1890"/>
                <a:gd name="T46" fmla="*/ 245 w 1147"/>
                <a:gd name="T47" fmla="*/ 747 h 1890"/>
                <a:gd name="T48" fmla="*/ 168 w 1147"/>
                <a:gd name="T49" fmla="*/ 787 h 1890"/>
                <a:gd name="T50" fmla="*/ 97 w 1147"/>
                <a:gd name="T51" fmla="*/ 854 h 1890"/>
                <a:gd name="T52" fmla="*/ 34 w 1147"/>
                <a:gd name="T53" fmla="*/ 939 h 1890"/>
                <a:gd name="T54" fmla="*/ 3 w 1147"/>
                <a:gd name="T55" fmla="*/ 1038 h 1890"/>
                <a:gd name="T56" fmla="*/ 2 w 1147"/>
                <a:gd name="T57" fmla="*/ 1125 h 1890"/>
                <a:gd name="T58" fmla="*/ 23 w 1147"/>
                <a:gd name="T59" fmla="*/ 1205 h 1890"/>
                <a:gd name="T60" fmla="*/ 62 w 1147"/>
                <a:gd name="T61" fmla="*/ 1275 h 1890"/>
                <a:gd name="T62" fmla="*/ 114 w 1147"/>
                <a:gd name="T63" fmla="*/ 1332 h 1890"/>
                <a:gd name="T64" fmla="*/ 175 w 1147"/>
                <a:gd name="T65" fmla="*/ 1374 h 1890"/>
                <a:gd name="T66" fmla="*/ 115 w 1147"/>
                <a:gd name="T67" fmla="*/ 1420 h 1890"/>
                <a:gd name="T68" fmla="*/ 72 w 1147"/>
                <a:gd name="T69" fmla="*/ 1475 h 1890"/>
                <a:gd name="T70" fmla="*/ 32 w 1147"/>
                <a:gd name="T71" fmla="*/ 1576 h 1890"/>
                <a:gd name="T72" fmla="*/ 35 w 1147"/>
                <a:gd name="T73" fmla="*/ 1684 h 1890"/>
                <a:gd name="T74" fmla="*/ 81 w 1147"/>
                <a:gd name="T75" fmla="*/ 1783 h 1890"/>
                <a:gd name="T76" fmla="*/ 132 w 1147"/>
                <a:gd name="T77" fmla="*/ 1836 h 1890"/>
                <a:gd name="T78" fmla="*/ 187 w 1147"/>
                <a:gd name="T79" fmla="*/ 1868 h 1890"/>
                <a:gd name="T80" fmla="*/ 249 w 1147"/>
                <a:gd name="T81" fmla="*/ 1886 h 1890"/>
                <a:gd name="T82" fmla="*/ 326 w 1147"/>
                <a:gd name="T83" fmla="*/ 1887 h 1890"/>
                <a:gd name="T84" fmla="*/ 412 w 1147"/>
                <a:gd name="T85" fmla="*/ 1863 h 1890"/>
                <a:gd name="T86" fmla="*/ 482 w 1147"/>
                <a:gd name="T87" fmla="*/ 1817 h 1890"/>
                <a:gd name="T88" fmla="*/ 538 w 1147"/>
                <a:gd name="T89" fmla="*/ 1757 h 1890"/>
                <a:gd name="T90" fmla="*/ 590 w 1147"/>
                <a:gd name="T91" fmla="*/ 1762 h 1890"/>
                <a:gd name="T92" fmla="*/ 680 w 1147"/>
                <a:gd name="T93" fmla="*/ 1777 h 1890"/>
                <a:gd name="T94" fmla="*/ 783 w 1147"/>
                <a:gd name="T95" fmla="*/ 1757 h 1890"/>
                <a:gd name="T96" fmla="*/ 860 w 1147"/>
                <a:gd name="T97" fmla="*/ 1706 h 1890"/>
                <a:gd name="T98" fmla="*/ 914 w 1147"/>
                <a:gd name="T99" fmla="*/ 1633 h 1890"/>
                <a:gd name="T100" fmla="*/ 942 w 1147"/>
                <a:gd name="T101" fmla="*/ 1547 h 1890"/>
                <a:gd name="T102" fmla="*/ 943 w 1147"/>
                <a:gd name="T103" fmla="*/ 1459 h 1890"/>
                <a:gd name="T104" fmla="*/ 916 w 1147"/>
                <a:gd name="T105" fmla="*/ 1378 h 1890"/>
                <a:gd name="T106" fmla="*/ 951 w 1147"/>
                <a:gd name="T107" fmla="*/ 1329 h 1890"/>
                <a:gd name="T108" fmla="*/ 1029 w 1147"/>
                <a:gd name="T109" fmla="*/ 1278 h 1890"/>
                <a:gd name="T110" fmla="*/ 1085 w 1147"/>
                <a:gd name="T111" fmla="*/ 1215 h 1890"/>
                <a:gd name="T112" fmla="*/ 1124 w 1147"/>
                <a:gd name="T113" fmla="*/ 1141 h 1890"/>
                <a:gd name="T114" fmla="*/ 1145 w 1147"/>
                <a:gd name="T115" fmla="*/ 1060 h 1890"/>
                <a:gd name="T116" fmla="*/ 1145 w 1147"/>
                <a:gd name="T117" fmla="*/ 974 h 1890"/>
                <a:gd name="T118" fmla="*/ 1123 w 1147"/>
                <a:gd name="T119" fmla="*/ 891 h 1890"/>
                <a:gd name="T120" fmla="*/ 1082 w 1147"/>
                <a:gd name="T121" fmla="*/ 814 h 1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47" h="1890">
                  <a:moveTo>
                    <a:pt x="1060" y="787"/>
                  </a:moveTo>
                  <a:lnTo>
                    <a:pt x="1043" y="772"/>
                  </a:lnTo>
                  <a:lnTo>
                    <a:pt x="1027" y="757"/>
                  </a:lnTo>
                  <a:lnTo>
                    <a:pt x="1010" y="742"/>
                  </a:lnTo>
                  <a:lnTo>
                    <a:pt x="993" y="727"/>
                  </a:lnTo>
                  <a:lnTo>
                    <a:pt x="969" y="714"/>
                  </a:lnTo>
                  <a:lnTo>
                    <a:pt x="945" y="701"/>
                  </a:lnTo>
                  <a:lnTo>
                    <a:pt x="920" y="691"/>
                  </a:lnTo>
                  <a:lnTo>
                    <a:pt x="894" y="683"/>
                  </a:lnTo>
                  <a:lnTo>
                    <a:pt x="899" y="665"/>
                  </a:lnTo>
                  <a:lnTo>
                    <a:pt x="903" y="645"/>
                  </a:lnTo>
                  <a:lnTo>
                    <a:pt x="906" y="626"/>
                  </a:lnTo>
                  <a:lnTo>
                    <a:pt x="908" y="605"/>
                  </a:lnTo>
                  <a:lnTo>
                    <a:pt x="910" y="590"/>
                  </a:lnTo>
                  <a:lnTo>
                    <a:pt x="910" y="577"/>
                  </a:lnTo>
                  <a:lnTo>
                    <a:pt x="908" y="563"/>
                  </a:lnTo>
                  <a:lnTo>
                    <a:pt x="907" y="549"/>
                  </a:lnTo>
                  <a:lnTo>
                    <a:pt x="906" y="535"/>
                  </a:lnTo>
                  <a:lnTo>
                    <a:pt x="904" y="521"/>
                  </a:lnTo>
                  <a:lnTo>
                    <a:pt x="900" y="507"/>
                  </a:lnTo>
                  <a:lnTo>
                    <a:pt x="897" y="493"/>
                  </a:lnTo>
                  <a:lnTo>
                    <a:pt x="889" y="467"/>
                  </a:lnTo>
                  <a:lnTo>
                    <a:pt x="879" y="440"/>
                  </a:lnTo>
                  <a:lnTo>
                    <a:pt x="866" y="414"/>
                  </a:lnTo>
                  <a:lnTo>
                    <a:pt x="851" y="389"/>
                  </a:lnTo>
                  <a:lnTo>
                    <a:pt x="835" y="366"/>
                  </a:lnTo>
                  <a:lnTo>
                    <a:pt x="817" y="344"/>
                  </a:lnTo>
                  <a:lnTo>
                    <a:pt x="798" y="323"/>
                  </a:lnTo>
                  <a:lnTo>
                    <a:pt x="776" y="305"/>
                  </a:lnTo>
                  <a:lnTo>
                    <a:pt x="765" y="296"/>
                  </a:lnTo>
                  <a:lnTo>
                    <a:pt x="753" y="288"/>
                  </a:lnTo>
                  <a:lnTo>
                    <a:pt x="742" y="280"/>
                  </a:lnTo>
                  <a:lnTo>
                    <a:pt x="730" y="273"/>
                  </a:lnTo>
                  <a:lnTo>
                    <a:pt x="718" y="266"/>
                  </a:lnTo>
                  <a:lnTo>
                    <a:pt x="705" y="260"/>
                  </a:lnTo>
                  <a:lnTo>
                    <a:pt x="692" y="255"/>
                  </a:lnTo>
                  <a:lnTo>
                    <a:pt x="679" y="249"/>
                  </a:lnTo>
                  <a:lnTo>
                    <a:pt x="687" y="229"/>
                  </a:lnTo>
                  <a:lnTo>
                    <a:pt x="694" y="209"/>
                  </a:lnTo>
                  <a:lnTo>
                    <a:pt x="697" y="188"/>
                  </a:lnTo>
                  <a:lnTo>
                    <a:pt x="700" y="167"/>
                  </a:lnTo>
                  <a:lnTo>
                    <a:pt x="700" y="146"/>
                  </a:lnTo>
                  <a:lnTo>
                    <a:pt x="697" y="126"/>
                  </a:lnTo>
                  <a:lnTo>
                    <a:pt x="695" y="115"/>
                  </a:lnTo>
                  <a:lnTo>
                    <a:pt x="692" y="105"/>
                  </a:lnTo>
                  <a:lnTo>
                    <a:pt x="689" y="96"/>
                  </a:lnTo>
                  <a:lnTo>
                    <a:pt x="685" y="86"/>
                  </a:lnTo>
                  <a:lnTo>
                    <a:pt x="680" y="76"/>
                  </a:lnTo>
                  <a:lnTo>
                    <a:pt x="676" y="68"/>
                  </a:lnTo>
                  <a:lnTo>
                    <a:pt x="670" y="59"/>
                  </a:lnTo>
                  <a:lnTo>
                    <a:pt x="664" y="51"/>
                  </a:lnTo>
                  <a:lnTo>
                    <a:pt x="657" y="44"/>
                  </a:lnTo>
                  <a:lnTo>
                    <a:pt x="650" y="38"/>
                  </a:lnTo>
                  <a:lnTo>
                    <a:pt x="643" y="31"/>
                  </a:lnTo>
                  <a:lnTo>
                    <a:pt x="633" y="25"/>
                  </a:lnTo>
                  <a:lnTo>
                    <a:pt x="624" y="19"/>
                  </a:lnTo>
                  <a:lnTo>
                    <a:pt x="615" y="15"/>
                  </a:lnTo>
                  <a:lnTo>
                    <a:pt x="605" y="10"/>
                  </a:lnTo>
                  <a:lnTo>
                    <a:pt x="593" y="7"/>
                  </a:lnTo>
                  <a:lnTo>
                    <a:pt x="582" y="3"/>
                  </a:lnTo>
                  <a:lnTo>
                    <a:pt x="569" y="2"/>
                  </a:lnTo>
                  <a:lnTo>
                    <a:pt x="557" y="1"/>
                  </a:lnTo>
                  <a:lnTo>
                    <a:pt x="543" y="0"/>
                  </a:lnTo>
                  <a:lnTo>
                    <a:pt x="528" y="1"/>
                  </a:lnTo>
                  <a:lnTo>
                    <a:pt x="515" y="2"/>
                  </a:lnTo>
                  <a:lnTo>
                    <a:pt x="501" y="5"/>
                  </a:lnTo>
                  <a:lnTo>
                    <a:pt x="487" y="8"/>
                  </a:lnTo>
                  <a:lnTo>
                    <a:pt x="475" y="13"/>
                  </a:lnTo>
                  <a:lnTo>
                    <a:pt x="463" y="18"/>
                  </a:lnTo>
                  <a:lnTo>
                    <a:pt x="452" y="24"/>
                  </a:lnTo>
                  <a:lnTo>
                    <a:pt x="441" y="31"/>
                  </a:lnTo>
                  <a:lnTo>
                    <a:pt x="431" y="38"/>
                  </a:lnTo>
                  <a:lnTo>
                    <a:pt x="422" y="47"/>
                  </a:lnTo>
                  <a:lnTo>
                    <a:pt x="413" y="55"/>
                  </a:lnTo>
                  <a:lnTo>
                    <a:pt x="405" y="64"/>
                  </a:lnTo>
                  <a:lnTo>
                    <a:pt x="397" y="74"/>
                  </a:lnTo>
                  <a:lnTo>
                    <a:pt x="391" y="84"/>
                  </a:lnTo>
                  <a:lnTo>
                    <a:pt x="385" y="95"/>
                  </a:lnTo>
                  <a:lnTo>
                    <a:pt x="380" y="105"/>
                  </a:lnTo>
                  <a:lnTo>
                    <a:pt x="375" y="116"/>
                  </a:lnTo>
                  <a:lnTo>
                    <a:pt x="371" y="128"/>
                  </a:lnTo>
                  <a:lnTo>
                    <a:pt x="367" y="139"/>
                  </a:lnTo>
                  <a:lnTo>
                    <a:pt x="365" y="152"/>
                  </a:lnTo>
                  <a:lnTo>
                    <a:pt x="363" y="163"/>
                  </a:lnTo>
                  <a:lnTo>
                    <a:pt x="362" y="176"/>
                  </a:lnTo>
                  <a:lnTo>
                    <a:pt x="362" y="187"/>
                  </a:lnTo>
                  <a:lnTo>
                    <a:pt x="362" y="199"/>
                  </a:lnTo>
                  <a:lnTo>
                    <a:pt x="363" y="211"/>
                  </a:lnTo>
                  <a:lnTo>
                    <a:pt x="364" y="223"/>
                  </a:lnTo>
                  <a:lnTo>
                    <a:pt x="366" y="234"/>
                  </a:lnTo>
                  <a:lnTo>
                    <a:pt x="370" y="245"/>
                  </a:lnTo>
                  <a:lnTo>
                    <a:pt x="373" y="256"/>
                  </a:lnTo>
                  <a:lnTo>
                    <a:pt x="378" y="266"/>
                  </a:lnTo>
                  <a:lnTo>
                    <a:pt x="383" y="276"/>
                  </a:lnTo>
                  <a:lnTo>
                    <a:pt x="389" y="287"/>
                  </a:lnTo>
                  <a:lnTo>
                    <a:pt x="372" y="297"/>
                  </a:lnTo>
                  <a:lnTo>
                    <a:pt x="356" y="308"/>
                  </a:lnTo>
                  <a:lnTo>
                    <a:pt x="340" y="320"/>
                  </a:lnTo>
                  <a:lnTo>
                    <a:pt x="325" y="333"/>
                  </a:lnTo>
                  <a:lnTo>
                    <a:pt x="310" y="347"/>
                  </a:lnTo>
                  <a:lnTo>
                    <a:pt x="297" y="362"/>
                  </a:lnTo>
                  <a:lnTo>
                    <a:pt x="284" y="378"/>
                  </a:lnTo>
                  <a:lnTo>
                    <a:pt x="273" y="394"/>
                  </a:lnTo>
                  <a:lnTo>
                    <a:pt x="262" y="411"/>
                  </a:lnTo>
                  <a:lnTo>
                    <a:pt x="253" y="429"/>
                  </a:lnTo>
                  <a:lnTo>
                    <a:pt x="244" y="448"/>
                  </a:lnTo>
                  <a:lnTo>
                    <a:pt x="237" y="467"/>
                  </a:lnTo>
                  <a:lnTo>
                    <a:pt x="231" y="488"/>
                  </a:lnTo>
                  <a:lnTo>
                    <a:pt x="226" y="509"/>
                  </a:lnTo>
                  <a:lnTo>
                    <a:pt x="223" y="531"/>
                  </a:lnTo>
                  <a:lnTo>
                    <a:pt x="220" y="553"/>
                  </a:lnTo>
                  <a:lnTo>
                    <a:pt x="219" y="577"/>
                  </a:lnTo>
                  <a:lnTo>
                    <a:pt x="220" y="601"/>
                  </a:lnTo>
                  <a:lnTo>
                    <a:pt x="223" y="626"/>
                  </a:lnTo>
                  <a:lnTo>
                    <a:pt x="227" y="650"/>
                  </a:lnTo>
                  <a:lnTo>
                    <a:pt x="234" y="672"/>
                  </a:lnTo>
                  <a:lnTo>
                    <a:pt x="242" y="696"/>
                  </a:lnTo>
                  <a:lnTo>
                    <a:pt x="251" y="719"/>
                  </a:lnTo>
                  <a:lnTo>
                    <a:pt x="262" y="741"/>
                  </a:lnTo>
                  <a:lnTo>
                    <a:pt x="245" y="747"/>
                  </a:lnTo>
                  <a:lnTo>
                    <a:pt x="229" y="754"/>
                  </a:lnTo>
                  <a:lnTo>
                    <a:pt x="213" y="760"/>
                  </a:lnTo>
                  <a:lnTo>
                    <a:pt x="197" y="768"/>
                  </a:lnTo>
                  <a:lnTo>
                    <a:pt x="183" y="778"/>
                  </a:lnTo>
                  <a:lnTo>
                    <a:pt x="168" y="787"/>
                  </a:lnTo>
                  <a:lnTo>
                    <a:pt x="154" y="797"/>
                  </a:lnTo>
                  <a:lnTo>
                    <a:pt x="140" y="808"/>
                  </a:lnTo>
                  <a:lnTo>
                    <a:pt x="126" y="823"/>
                  </a:lnTo>
                  <a:lnTo>
                    <a:pt x="112" y="838"/>
                  </a:lnTo>
                  <a:lnTo>
                    <a:pt x="97" y="854"/>
                  </a:lnTo>
                  <a:lnTo>
                    <a:pt x="83" y="870"/>
                  </a:lnTo>
                  <a:lnTo>
                    <a:pt x="70" y="886"/>
                  </a:lnTo>
                  <a:lnTo>
                    <a:pt x="55" y="902"/>
                  </a:lnTo>
                  <a:lnTo>
                    <a:pt x="44" y="920"/>
                  </a:lnTo>
                  <a:lnTo>
                    <a:pt x="34" y="939"/>
                  </a:lnTo>
                  <a:lnTo>
                    <a:pt x="25" y="958"/>
                  </a:lnTo>
                  <a:lnTo>
                    <a:pt x="18" y="977"/>
                  </a:lnTo>
                  <a:lnTo>
                    <a:pt x="11" y="997"/>
                  </a:lnTo>
                  <a:lnTo>
                    <a:pt x="7" y="1017"/>
                  </a:lnTo>
                  <a:lnTo>
                    <a:pt x="3" y="1038"/>
                  </a:lnTo>
                  <a:lnTo>
                    <a:pt x="1" y="1060"/>
                  </a:lnTo>
                  <a:lnTo>
                    <a:pt x="0" y="1076"/>
                  </a:lnTo>
                  <a:lnTo>
                    <a:pt x="0" y="1093"/>
                  </a:lnTo>
                  <a:lnTo>
                    <a:pt x="1" y="1109"/>
                  </a:lnTo>
                  <a:lnTo>
                    <a:pt x="2" y="1125"/>
                  </a:lnTo>
                  <a:lnTo>
                    <a:pt x="6" y="1142"/>
                  </a:lnTo>
                  <a:lnTo>
                    <a:pt x="8" y="1158"/>
                  </a:lnTo>
                  <a:lnTo>
                    <a:pt x="13" y="1173"/>
                  </a:lnTo>
                  <a:lnTo>
                    <a:pt x="17" y="1189"/>
                  </a:lnTo>
                  <a:lnTo>
                    <a:pt x="23" y="1205"/>
                  </a:lnTo>
                  <a:lnTo>
                    <a:pt x="30" y="1219"/>
                  </a:lnTo>
                  <a:lnTo>
                    <a:pt x="37" y="1234"/>
                  </a:lnTo>
                  <a:lnTo>
                    <a:pt x="44" y="1248"/>
                  </a:lnTo>
                  <a:lnTo>
                    <a:pt x="52" y="1263"/>
                  </a:lnTo>
                  <a:lnTo>
                    <a:pt x="62" y="1275"/>
                  </a:lnTo>
                  <a:lnTo>
                    <a:pt x="72" y="1289"/>
                  </a:lnTo>
                  <a:lnTo>
                    <a:pt x="82" y="1302"/>
                  </a:lnTo>
                  <a:lnTo>
                    <a:pt x="92" y="1312"/>
                  </a:lnTo>
                  <a:lnTo>
                    <a:pt x="103" y="1323"/>
                  </a:lnTo>
                  <a:lnTo>
                    <a:pt x="114" y="1332"/>
                  </a:lnTo>
                  <a:lnTo>
                    <a:pt x="126" y="1342"/>
                  </a:lnTo>
                  <a:lnTo>
                    <a:pt x="137" y="1351"/>
                  </a:lnTo>
                  <a:lnTo>
                    <a:pt x="149" y="1359"/>
                  </a:lnTo>
                  <a:lnTo>
                    <a:pt x="161" y="1367"/>
                  </a:lnTo>
                  <a:lnTo>
                    <a:pt x="175" y="1374"/>
                  </a:lnTo>
                  <a:lnTo>
                    <a:pt x="162" y="1382"/>
                  </a:lnTo>
                  <a:lnTo>
                    <a:pt x="149" y="1391"/>
                  </a:lnTo>
                  <a:lnTo>
                    <a:pt x="137" y="1400"/>
                  </a:lnTo>
                  <a:lnTo>
                    <a:pt x="126" y="1410"/>
                  </a:lnTo>
                  <a:lnTo>
                    <a:pt x="115" y="1420"/>
                  </a:lnTo>
                  <a:lnTo>
                    <a:pt x="105" y="1432"/>
                  </a:lnTo>
                  <a:lnTo>
                    <a:pt x="95" y="1443"/>
                  </a:lnTo>
                  <a:lnTo>
                    <a:pt x="86" y="1456"/>
                  </a:lnTo>
                  <a:lnTo>
                    <a:pt x="79" y="1465"/>
                  </a:lnTo>
                  <a:lnTo>
                    <a:pt x="72" y="1475"/>
                  </a:lnTo>
                  <a:lnTo>
                    <a:pt x="60" y="1493"/>
                  </a:lnTo>
                  <a:lnTo>
                    <a:pt x="50" y="1513"/>
                  </a:lnTo>
                  <a:lnTo>
                    <a:pt x="42" y="1533"/>
                  </a:lnTo>
                  <a:lnTo>
                    <a:pt x="37" y="1555"/>
                  </a:lnTo>
                  <a:lnTo>
                    <a:pt x="32" y="1576"/>
                  </a:lnTo>
                  <a:lnTo>
                    <a:pt x="29" y="1597"/>
                  </a:lnTo>
                  <a:lnTo>
                    <a:pt x="27" y="1619"/>
                  </a:lnTo>
                  <a:lnTo>
                    <a:pt x="29" y="1641"/>
                  </a:lnTo>
                  <a:lnTo>
                    <a:pt x="31" y="1662"/>
                  </a:lnTo>
                  <a:lnTo>
                    <a:pt x="35" y="1684"/>
                  </a:lnTo>
                  <a:lnTo>
                    <a:pt x="41" y="1706"/>
                  </a:lnTo>
                  <a:lnTo>
                    <a:pt x="48" y="1726"/>
                  </a:lnTo>
                  <a:lnTo>
                    <a:pt x="57" y="1746"/>
                  </a:lnTo>
                  <a:lnTo>
                    <a:pt x="68" y="1765"/>
                  </a:lnTo>
                  <a:lnTo>
                    <a:pt x="81" y="1783"/>
                  </a:lnTo>
                  <a:lnTo>
                    <a:pt x="95" y="1801"/>
                  </a:lnTo>
                  <a:lnTo>
                    <a:pt x="103" y="1810"/>
                  </a:lnTo>
                  <a:lnTo>
                    <a:pt x="113" y="1819"/>
                  </a:lnTo>
                  <a:lnTo>
                    <a:pt x="122" y="1827"/>
                  </a:lnTo>
                  <a:lnTo>
                    <a:pt x="132" y="1836"/>
                  </a:lnTo>
                  <a:lnTo>
                    <a:pt x="143" y="1843"/>
                  </a:lnTo>
                  <a:lnTo>
                    <a:pt x="153" y="1850"/>
                  </a:lnTo>
                  <a:lnTo>
                    <a:pt x="164" y="1857"/>
                  </a:lnTo>
                  <a:lnTo>
                    <a:pt x="176" y="1862"/>
                  </a:lnTo>
                  <a:lnTo>
                    <a:pt x="187" y="1868"/>
                  </a:lnTo>
                  <a:lnTo>
                    <a:pt x="200" y="1873"/>
                  </a:lnTo>
                  <a:lnTo>
                    <a:pt x="211" y="1877"/>
                  </a:lnTo>
                  <a:lnTo>
                    <a:pt x="224" y="1882"/>
                  </a:lnTo>
                  <a:lnTo>
                    <a:pt x="236" y="1884"/>
                  </a:lnTo>
                  <a:lnTo>
                    <a:pt x="249" y="1886"/>
                  </a:lnTo>
                  <a:lnTo>
                    <a:pt x="261" y="1889"/>
                  </a:lnTo>
                  <a:lnTo>
                    <a:pt x="275" y="1890"/>
                  </a:lnTo>
                  <a:lnTo>
                    <a:pt x="292" y="1890"/>
                  </a:lnTo>
                  <a:lnTo>
                    <a:pt x="309" y="1889"/>
                  </a:lnTo>
                  <a:lnTo>
                    <a:pt x="326" y="1887"/>
                  </a:lnTo>
                  <a:lnTo>
                    <a:pt x="343" y="1886"/>
                  </a:lnTo>
                  <a:lnTo>
                    <a:pt x="362" y="1883"/>
                  </a:lnTo>
                  <a:lnTo>
                    <a:pt x="379" y="1877"/>
                  </a:lnTo>
                  <a:lnTo>
                    <a:pt x="396" y="1871"/>
                  </a:lnTo>
                  <a:lnTo>
                    <a:pt x="412" y="1863"/>
                  </a:lnTo>
                  <a:lnTo>
                    <a:pt x="428" y="1855"/>
                  </a:lnTo>
                  <a:lnTo>
                    <a:pt x="443" y="1846"/>
                  </a:lnTo>
                  <a:lnTo>
                    <a:pt x="458" y="1836"/>
                  </a:lnTo>
                  <a:lnTo>
                    <a:pt x="471" y="1823"/>
                  </a:lnTo>
                  <a:lnTo>
                    <a:pt x="482" y="1817"/>
                  </a:lnTo>
                  <a:lnTo>
                    <a:pt x="492" y="1810"/>
                  </a:lnTo>
                  <a:lnTo>
                    <a:pt x="503" y="1797"/>
                  </a:lnTo>
                  <a:lnTo>
                    <a:pt x="515" y="1783"/>
                  </a:lnTo>
                  <a:lnTo>
                    <a:pt x="526" y="1771"/>
                  </a:lnTo>
                  <a:lnTo>
                    <a:pt x="538" y="1757"/>
                  </a:lnTo>
                  <a:lnTo>
                    <a:pt x="543" y="1748"/>
                  </a:lnTo>
                  <a:lnTo>
                    <a:pt x="548" y="1740"/>
                  </a:lnTo>
                  <a:lnTo>
                    <a:pt x="561" y="1748"/>
                  </a:lnTo>
                  <a:lnTo>
                    <a:pt x="575" y="1755"/>
                  </a:lnTo>
                  <a:lnTo>
                    <a:pt x="590" y="1762"/>
                  </a:lnTo>
                  <a:lnTo>
                    <a:pt x="606" y="1766"/>
                  </a:lnTo>
                  <a:lnTo>
                    <a:pt x="623" y="1771"/>
                  </a:lnTo>
                  <a:lnTo>
                    <a:pt x="641" y="1774"/>
                  </a:lnTo>
                  <a:lnTo>
                    <a:pt x="660" y="1776"/>
                  </a:lnTo>
                  <a:lnTo>
                    <a:pt x="680" y="1777"/>
                  </a:lnTo>
                  <a:lnTo>
                    <a:pt x="702" y="1776"/>
                  </a:lnTo>
                  <a:lnTo>
                    <a:pt x="724" y="1773"/>
                  </a:lnTo>
                  <a:lnTo>
                    <a:pt x="744" y="1770"/>
                  </a:lnTo>
                  <a:lnTo>
                    <a:pt x="763" y="1764"/>
                  </a:lnTo>
                  <a:lnTo>
                    <a:pt x="783" y="1757"/>
                  </a:lnTo>
                  <a:lnTo>
                    <a:pt x="800" y="1749"/>
                  </a:lnTo>
                  <a:lnTo>
                    <a:pt x="817" y="1740"/>
                  </a:lnTo>
                  <a:lnTo>
                    <a:pt x="832" y="1730"/>
                  </a:lnTo>
                  <a:lnTo>
                    <a:pt x="847" y="1718"/>
                  </a:lnTo>
                  <a:lnTo>
                    <a:pt x="860" y="1706"/>
                  </a:lnTo>
                  <a:lnTo>
                    <a:pt x="873" y="1693"/>
                  </a:lnTo>
                  <a:lnTo>
                    <a:pt x="886" y="1680"/>
                  </a:lnTo>
                  <a:lnTo>
                    <a:pt x="896" y="1665"/>
                  </a:lnTo>
                  <a:lnTo>
                    <a:pt x="905" y="1649"/>
                  </a:lnTo>
                  <a:lnTo>
                    <a:pt x="914" y="1633"/>
                  </a:lnTo>
                  <a:lnTo>
                    <a:pt x="922" y="1617"/>
                  </a:lnTo>
                  <a:lnTo>
                    <a:pt x="928" y="1600"/>
                  </a:lnTo>
                  <a:lnTo>
                    <a:pt x="934" y="1583"/>
                  </a:lnTo>
                  <a:lnTo>
                    <a:pt x="938" y="1565"/>
                  </a:lnTo>
                  <a:lnTo>
                    <a:pt x="942" y="1547"/>
                  </a:lnTo>
                  <a:lnTo>
                    <a:pt x="944" y="1530"/>
                  </a:lnTo>
                  <a:lnTo>
                    <a:pt x="945" y="1512"/>
                  </a:lnTo>
                  <a:lnTo>
                    <a:pt x="946" y="1495"/>
                  </a:lnTo>
                  <a:lnTo>
                    <a:pt x="945" y="1476"/>
                  </a:lnTo>
                  <a:lnTo>
                    <a:pt x="943" y="1459"/>
                  </a:lnTo>
                  <a:lnTo>
                    <a:pt x="939" y="1442"/>
                  </a:lnTo>
                  <a:lnTo>
                    <a:pt x="936" y="1425"/>
                  </a:lnTo>
                  <a:lnTo>
                    <a:pt x="930" y="1409"/>
                  </a:lnTo>
                  <a:lnTo>
                    <a:pt x="924" y="1393"/>
                  </a:lnTo>
                  <a:lnTo>
                    <a:pt x="916" y="1378"/>
                  </a:lnTo>
                  <a:lnTo>
                    <a:pt x="908" y="1363"/>
                  </a:lnTo>
                  <a:lnTo>
                    <a:pt x="898" y="1350"/>
                  </a:lnTo>
                  <a:lnTo>
                    <a:pt x="916" y="1344"/>
                  </a:lnTo>
                  <a:lnTo>
                    <a:pt x="934" y="1337"/>
                  </a:lnTo>
                  <a:lnTo>
                    <a:pt x="951" y="1329"/>
                  </a:lnTo>
                  <a:lnTo>
                    <a:pt x="968" y="1321"/>
                  </a:lnTo>
                  <a:lnTo>
                    <a:pt x="984" y="1312"/>
                  </a:lnTo>
                  <a:lnTo>
                    <a:pt x="1000" y="1302"/>
                  </a:lnTo>
                  <a:lnTo>
                    <a:pt x="1015" y="1290"/>
                  </a:lnTo>
                  <a:lnTo>
                    <a:pt x="1029" y="1278"/>
                  </a:lnTo>
                  <a:lnTo>
                    <a:pt x="1042" y="1266"/>
                  </a:lnTo>
                  <a:lnTo>
                    <a:pt x="1054" y="1254"/>
                  </a:lnTo>
                  <a:lnTo>
                    <a:pt x="1065" y="1241"/>
                  </a:lnTo>
                  <a:lnTo>
                    <a:pt x="1076" y="1229"/>
                  </a:lnTo>
                  <a:lnTo>
                    <a:pt x="1085" y="1215"/>
                  </a:lnTo>
                  <a:lnTo>
                    <a:pt x="1094" y="1201"/>
                  </a:lnTo>
                  <a:lnTo>
                    <a:pt x="1104" y="1186"/>
                  </a:lnTo>
                  <a:lnTo>
                    <a:pt x="1110" y="1171"/>
                  </a:lnTo>
                  <a:lnTo>
                    <a:pt x="1118" y="1157"/>
                  </a:lnTo>
                  <a:lnTo>
                    <a:pt x="1124" y="1141"/>
                  </a:lnTo>
                  <a:lnTo>
                    <a:pt x="1130" y="1125"/>
                  </a:lnTo>
                  <a:lnTo>
                    <a:pt x="1134" y="1109"/>
                  </a:lnTo>
                  <a:lnTo>
                    <a:pt x="1139" y="1093"/>
                  </a:lnTo>
                  <a:lnTo>
                    <a:pt x="1142" y="1077"/>
                  </a:lnTo>
                  <a:lnTo>
                    <a:pt x="1145" y="1060"/>
                  </a:lnTo>
                  <a:lnTo>
                    <a:pt x="1147" y="1042"/>
                  </a:lnTo>
                  <a:lnTo>
                    <a:pt x="1147" y="1025"/>
                  </a:lnTo>
                  <a:lnTo>
                    <a:pt x="1147" y="1008"/>
                  </a:lnTo>
                  <a:lnTo>
                    <a:pt x="1147" y="991"/>
                  </a:lnTo>
                  <a:lnTo>
                    <a:pt x="1145" y="974"/>
                  </a:lnTo>
                  <a:lnTo>
                    <a:pt x="1142" y="957"/>
                  </a:lnTo>
                  <a:lnTo>
                    <a:pt x="1139" y="940"/>
                  </a:lnTo>
                  <a:lnTo>
                    <a:pt x="1134" y="923"/>
                  </a:lnTo>
                  <a:lnTo>
                    <a:pt x="1129" y="907"/>
                  </a:lnTo>
                  <a:lnTo>
                    <a:pt x="1123" y="891"/>
                  </a:lnTo>
                  <a:lnTo>
                    <a:pt x="1116" y="875"/>
                  </a:lnTo>
                  <a:lnTo>
                    <a:pt x="1109" y="859"/>
                  </a:lnTo>
                  <a:lnTo>
                    <a:pt x="1101" y="844"/>
                  </a:lnTo>
                  <a:lnTo>
                    <a:pt x="1092" y="829"/>
                  </a:lnTo>
                  <a:lnTo>
                    <a:pt x="1082" y="814"/>
                  </a:lnTo>
                  <a:lnTo>
                    <a:pt x="1072" y="800"/>
                  </a:lnTo>
                  <a:lnTo>
                    <a:pt x="1060" y="7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41ECFE2C-3B48-45C1-9331-DD90BFE54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13" y="2836863"/>
              <a:ext cx="373063" cy="444500"/>
            </a:xfrm>
            <a:custGeom>
              <a:avLst/>
              <a:gdLst>
                <a:gd name="T0" fmla="*/ 793 w 942"/>
                <a:gd name="T1" fmla="*/ 230 h 1118"/>
                <a:gd name="T2" fmla="*/ 806 w 942"/>
                <a:gd name="T3" fmla="*/ 190 h 1118"/>
                <a:gd name="T4" fmla="*/ 809 w 942"/>
                <a:gd name="T5" fmla="*/ 148 h 1118"/>
                <a:gd name="T6" fmla="*/ 806 w 942"/>
                <a:gd name="T7" fmla="*/ 117 h 1118"/>
                <a:gd name="T8" fmla="*/ 798 w 942"/>
                <a:gd name="T9" fmla="*/ 88 h 1118"/>
                <a:gd name="T10" fmla="*/ 784 w 942"/>
                <a:gd name="T11" fmla="*/ 61 h 1118"/>
                <a:gd name="T12" fmla="*/ 764 w 942"/>
                <a:gd name="T13" fmla="*/ 39 h 1118"/>
                <a:gd name="T14" fmla="*/ 739 w 942"/>
                <a:gd name="T15" fmla="*/ 19 h 1118"/>
                <a:gd name="T16" fmla="*/ 710 w 942"/>
                <a:gd name="T17" fmla="*/ 7 h 1118"/>
                <a:gd name="T18" fmla="*/ 673 w 942"/>
                <a:gd name="T19" fmla="*/ 1 h 1118"/>
                <a:gd name="T20" fmla="*/ 632 w 942"/>
                <a:gd name="T21" fmla="*/ 2 h 1118"/>
                <a:gd name="T22" fmla="*/ 594 w 942"/>
                <a:gd name="T23" fmla="*/ 12 h 1118"/>
                <a:gd name="T24" fmla="*/ 562 w 942"/>
                <a:gd name="T25" fmla="*/ 28 h 1118"/>
                <a:gd name="T26" fmla="*/ 536 w 942"/>
                <a:gd name="T27" fmla="*/ 51 h 1118"/>
                <a:gd name="T28" fmla="*/ 514 w 942"/>
                <a:gd name="T29" fmla="*/ 79 h 1118"/>
                <a:gd name="T30" fmla="*/ 500 w 942"/>
                <a:gd name="T31" fmla="*/ 109 h 1118"/>
                <a:gd name="T32" fmla="*/ 491 w 942"/>
                <a:gd name="T33" fmla="*/ 142 h 1118"/>
                <a:gd name="T34" fmla="*/ 486 w 942"/>
                <a:gd name="T35" fmla="*/ 177 h 1118"/>
                <a:gd name="T36" fmla="*/ 488 w 942"/>
                <a:gd name="T37" fmla="*/ 210 h 1118"/>
                <a:gd name="T38" fmla="*/ 496 w 942"/>
                <a:gd name="T39" fmla="*/ 242 h 1118"/>
                <a:gd name="T40" fmla="*/ 511 w 942"/>
                <a:gd name="T41" fmla="*/ 270 h 1118"/>
                <a:gd name="T42" fmla="*/ 461 w 942"/>
                <a:gd name="T43" fmla="*/ 307 h 1118"/>
                <a:gd name="T44" fmla="*/ 420 w 942"/>
                <a:gd name="T45" fmla="*/ 353 h 1118"/>
                <a:gd name="T46" fmla="*/ 388 w 942"/>
                <a:gd name="T47" fmla="*/ 405 h 1118"/>
                <a:gd name="T48" fmla="*/ 366 w 942"/>
                <a:gd name="T49" fmla="*/ 462 h 1118"/>
                <a:gd name="T50" fmla="*/ 355 w 942"/>
                <a:gd name="T51" fmla="*/ 520 h 1118"/>
                <a:gd name="T52" fmla="*/ 328 w 942"/>
                <a:gd name="T53" fmla="*/ 538 h 1118"/>
                <a:gd name="T54" fmla="*/ 269 w 942"/>
                <a:gd name="T55" fmla="*/ 539 h 1118"/>
                <a:gd name="T56" fmla="*/ 179 w 942"/>
                <a:gd name="T57" fmla="*/ 562 h 1118"/>
                <a:gd name="T58" fmla="*/ 106 w 942"/>
                <a:gd name="T59" fmla="*/ 608 h 1118"/>
                <a:gd name="T60" fmla="*/ 52 w 942"/>
                <a:gd name="T61" fmla="*/ 671 h 1118"/>
                <a:gd name="T62" fmla="*/ 17 w 942"/>
                <a:gd name="T63" fmla="*/ 746 h 1118"/>
                <a:gd name="T64" fmla="*/ 0 w 942"/>
                <a:gd name="T65" fmla="*/ 826 h 1118"/>
                <a:gd name="T66" fmla="*/ 4 w 942"/>
                <a:gd name="T67" fmla="*/ 907 h 1118"/>
                <a:gd name="T68" fmla="*/ 28 w 942"/>
                <a:gd name="T69" fmla="*/ 983 h 1118"/>
                <a:gd name="T70" fmla="*/ 73 w 942"/>
                <a:gd name="T71" fmla="*/ 1046 h 1118"/>
                <a:gd name="T72" fmla="*/ 138 w 942"/>
                <a:gd name="T73" fmla="*/ 1092 h 1118"/>
                <a:gd name="T74" fmla="*/ 226 w 942"/>
                <a:gd name="T75" fmla="*/ 1115 h 1118"/>
                <a:gd name="T76" fmla="*/ 293 w 942"/>
                <a:gd name="T77" fmla="*/ 1115 h 1118"/>
                <a:gd name="T78" fmla="*/ 340 w 942"/>
                <a:gd name="T79" fmla="*/ 1107 h 1118"/>
                <a:gd name="T80" fmla="*/ 382 w 942"/>
                <a:gd name="T81" fmla="*/ 1092 h 1118"/>
                <a:gd name="T82" fmla="*/ 421 w 942"/>
                <a:gd name="T83" fmla="*/ 1073 h 1118"/>
                <a:gd name="T84" fmla="*/ 455 w 942"/>
                <a:gd name="T85" fmla="*/ 1048 h 1118"/>
                <a:gd name="T86" fmla="*/ 484 w 942"/>
                <a:gd name="T87" fmla="*/ 1018 h 1118"/>
                <a:gd name="T88" fmla="*/ 509 w 942"/>
                <a:gd name="T89" fmla="*/ 985 h 1118"/>
                <a:gd name="T90" fmla="*/ 529 w 942"/>
                <a:gd name="T91" fmla="*/ 950 h 1118"/>
                <a:gd name="T92" fmla="*/ 552 w 942"/>
                <a:gd name="T93" fmla="*/ 885 h 1118"/>
                <a:gd name="T94" fmla="*/ 576 w 942"/>
                <a:gd name="T95" fmla="*/ 834 h 1118"/>
                <a:gd name="T96" fmla="*/ 625 w 942"/>
                <a:gd name="T97" fmla="*/ 838 h 1118"/>
                <a:gd name="T98" fmla="*/ 715 w 942"/>
                <a:gd name="T99" fmla="*/ 825 h 1118"/>
                <a:gd name="T100" fmla="*/ 792 w 942"/>
                <a:gd name="T101" fmla="*/ 792 h 1118"/>
                <a:gd name="T102" fmla="*/ 852 w 942"/>
                <a:gd name="T103" fmla="*/ 742 h 1118"/>
                <a:gd name="T104" fmla="*/ 898 w 942"/>
                <a:gd name="T105" fmla="*/ 679 h 1118"/>
                <a:gd name="T106" fmla="*/ 928 w 942"/>
                <a:gd name="T107" fmla="*/ 608 h 1118"/>
                <a:gd name="T108" fmla="*/ 941 w 942"/>
                <a:gd name="T109" fmla="*/ 533 h 1118"/>
                <a:gd name="T110" fmla="*/ 939 w 942"/>
                <a:gd name="T111" fmla="*/ 458 h 1118"/>
                <a:gd name="T112" fmla="*/ 920 w 942"/>
                <a:gd name="T113" fmla="*/ 386 h 1118"/>
                <a:gd name="T114" fmla="*/ 883 w 942"/>
                <a:gd name="T115" fmla="*/ 324 h 1118"/>
                <a:gd name="T116" fmla="*/ 828 w 942"/>
                <a:gd name="T117" fmla="*/ 274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42" h="1118">
                  <a:moveTo>
                    <a:pt x="783" y="250"/>
                  </a:moveTo>
                  <a:lnTo>
                    <a:pt x="788" y="241"/>
                  </a:lnTo>
                  <a:lnTo>
                    <a:pt x="793" y="230"/>
                  </a:lnTo>
                  <a:lnTo>
                    <a:pt x="796" y="221"/>
                  </a:lnTo>
                  <a:lnTo>
                    <a:pt x="800" y="211"/>
                  </a:lnTo>
                  <a:lnTo>
                    <a:pt x="806" y="190"/>
                  </a:lnTo>
                  <a:lnTo>
                    <a:pt x="809" y="169"/>
                  </a:lnTo>
                  <a:lnTo>
                    <a:pt x="809" y="158"/>
                  </a:lnTo>
                  <a:lnTo>
                    <a:pt x="809" y="148"/>
                  </a:lnTo>
                  <a:lnTo>
                    <a:pt x="809" y="138"/>
                  </a:lnTo>
                  <a:lnTo>
                    <a:pt x="808" y="128"/>
                  </a:lnTo>
                  <a:lnTo>
                    <a:pt x="806" y="117"/>
                  </a:lnTo>
                  <a:lnTo>
                    <a:pt x="803" y="107"/>
                  </a:lnTo>
                  <a:lnTo>
                    <a:pt x="801" y="98"/>
                  </a:lnTo>
                  <a:lnTo>
                    <a:pt x="798" y="88"/>
                  </a:lnTo>
                  <a:lnTo>
                    <a:pt x="794" y="79"/>
                  </a:lnTo>
                  <a:lnTo>
                    <a:pt x="788" y="69"/>
                  </a:lnTo>
                  <a:lnTo>
                    <a:pt x="784" y="61"/>
                  </a:lnTo>
                  <a:lnTo>
                    <a:pt x="778" y="53"/>
                  </a:lnTo>
                  <a:lnTo>
                    <a:pt x="771" y="45"/>
                  </a:lnTo>
                  <a:lnTo>
                    <a:pt x="764" y="39"/>
                  </a:lnTo>
                  <a:lnTo>
                    <a:pt x="756" y="32"/>
                  </a:lnTo>
                  <a:lnTo>
                    <a:pt x="748" y="25"/>
                  </a:lnTo>
                  <a:lnTo>
                    <a:pt x="739" y="19"/>
                  </a:lnTo>
                  <a:lnTo>
                    <a:pt x="730" y="15"/>
                  </a:lnTo>
                  <a:lnTo>
                    <a:pt x="720" y="10"/>
                  </a:lnTo>
                  <a:lnTo>
                    <a:pt x="710" y="7"/>
                  </a:lnTo>
                  <a:lnTo>
                    <a:pt x="698" y="4"/>
                  </a:lnTo>
                  <a:lnTo>
                    <a:pt x="686" y="2"/>
                  </a:lnTo>
                  <a:lnTo>
                    <a:pt x="673" y="1"/>
                  </a:lnTo>
                  <a:lnTo>
                    <a:pt x="661" y="0"/>
                  </a:lnTo>
                  <a:lnTo>
                    <a:pt x="646" y="1"/>
                  </a:lnTo>
                  <a:lnTo>
                    <a:pt x="632" y="2"/>
                  </a:lnTo>
                  <a:lnTo>
                    <a:pt x="619" y="4"/>
                  </a:lnTo>
                  <a:lnTo>
                    <a:pt x="607" y="8"/>
                  </a:lnTo>
                  <a:lnTo>
                    <a:pt x="594" y="12"/>
                  </a:lnTo>
                  <a:lnTo>
                    <a:pt x="583" y="17"/>
                  </a:lnTo>
                  <a:lnTo>
                    <a:pt x="573" y="23"/>
                  </a:lnTo>
                  <a:lnTo>
                    <a:pt x="562" y="28"/>
                  </a:lnTo>
                  <a:lnTo>
                    <a:pt x="553" y="36"/>
                  </a:lnTo>
                  <a:lnTo>
                    <a:pt x="544" y="43"/>
                  </a:lnTo>
                  <a:lnTo>
                    <a:pt x="536" y="51"/>
                  </a:lnTo>
                  <a:lnTo>
                    <a:pt x="528" y="60"/>
                  </a:lnTo>
                  <a:lnTo>
                    <a:pt x="521" y="69"/>
                  </a:lnTo>
                  <a:lnTo>
                    <a:pt x="514" y="79"/>
                  </a:lnTo>
                  <a:lnTo>
                    <a:pt x="509" y="89"/>
                  </a:lnTo>
                  <a:lnTo>
                    <a:pt x="504" y="99"/>
                  </a:lnTo>
                  <a:lnTo>
                    <a:pt x="500" y="109"/>
                  </a:lnTo>
                  <a:lnTo>
                    <a:pt x="496" y="121"/>
                  </a:lnTo>
                  <a:lnTo>
                    <a:pt x="493" y="131"/>
                  </a:lnTo>
                  <a:lnTo>
                    <a:pt x="491" y="142"/>
                  </a:lnTo>
                  <a:lnTo>
                    <a:pt x="488" y="154"/>
                  </a:lnTo>
                  <a:lnTo>
                    <a:pt x="487" y="165"/>
                  </a:lnTo>
                  <a:lnTo>
                    <a:pt x="486" y="177"/>
                  </a:lnTo>
                  <a:lnTo>
                    <a:pt x="486" y="187"/>
                  </a:lnTo>
                  <a:lnTo>
                    <a:pt x="487" y="198"/>
                  </a:lnTo>
                  <a:lnTo>
                    <a:pt x="488" y="210"/>
                  </a:lnTo>
                  <a:lnTo>
                    <a:pt x="491" y="220"/>
                  </a:lnTo>
                  <a:lnTo>
                    <a:pt x="493" y="232"/>
                  </a:lnTo>
                  <a:lnTo>
                    <a:pt x="496" y="242"/>
                  </a:lnTo>
                  <a:lnTo>
                    <a:pt x="501" y="252"/>
                  </a:lnTo>
                  <a:lnTo>
                    <a:pt x="505" y="261"/>
                  </a:lnTo>
                  <a:lnTo>
                    <a:pt x="511" y="270"/>
                  </a:lnTo>
                  <a:lnTo>
                    <a:pt x="493" y="282"/>
                  </a:lnTo>
                  <a:lnTo>
                    <a:pt x="477" y="294"/>
                  </a:lnTo>
                  <a:lnTo>
                    <a:pt x="461" y="307"/>
                  </a:lnTo>
                  <a:lnTo>
                    <a:pt x="446" y="322"/>
                  </a:lnTo>
                  <a:lnTo>
                    <a:pt x="432" y="337"/>
                  </a:lnTo>
                  <a:lnTo>
                    <a:pt x="420" y="353"/>
                  </a:lnTo>
                  <a:lnTo>
                    <a:pt x="408" y="370"/>
                  </a:lnTo>
                  <a:lnTo>
                    <a:pt x="398" y="387"/>
                  </a:lnTo>
                  <a:lnTo>
                    <a:pt x="388" y="405"/>
                  </a:lnTo>
                  <a:lnTo>
                    <a:pt x="380" y="423"/>
                  </a:lnTo>
                  <a:lnTo>
                    <a:pt x="373" y="443"/>
                  </a:lnTo>
                  <a:lnTo>
                    <a:pt x="366" y="462"/>
                  </a:lnTo>
                  <a:lnTo>
                    <a:pt x="362" y="482"/>
                  </a:lnTo>
                  <a:lnTo>
                    <a:pt x="358" y="501"/>
                  </a:lnTo>
                  <a:lnTo>
                    <a:pt x="355" y="520"/>
                  </a:lnTo>
                  <a:lnTo>
                    <a:pt x="354" y="541"/>
                  </a:lnTo>
                  <a:lnTo>
                    <a:pt x="341" y="539"/>
                  </a:lnTo>
                  <a:lnTo>
                    <a:pt x="328" y="538"/>
                  </a:lnTo>
                  <a:lnTo>
                    <a:pt x="316" y="538"/>
                  </a:lnTo>
                  <a:lnTo>
                    <a:pt x="303" y="536"/>
                  </a:lnTo>
                  <a:lnTo>
                    <a:pt x="269" y="539"/>
                  </a:lnTo>
                  <a:lnTo>
                    <a:pt x="237" y="543"/>
                  </a:lnTo>
                  <a:lnTo>
                    <a:pt x="206" y="551"/>
                  </a:lnTo>
                  <a:lnTo>
                    <a:pt x="179" y="562"/>
                  </a:lnTo>
                  <a:lnTo>
                    <a:pt x="153" y="575"/>
                  </a:lnTo>
                  <a:lnTo>
                    <a:pt x="128" y="590"/>
                  </a:lnTo>
                  <a:lnTo>
                    <a:pt x="106" y="608"/>
                  </a:lnTo>
                  <a:lnTo>
                    <a:pt x="85" y="628"/>
                  </a:lnTo>
                  <a:lnTo>
                    <a:pt x="68" y="648"/>
                  </a:lnTo>
                  <a:lnTo>
                    <a:pt x="52" y="671"/>
                  </a:lnTo>
                  <a:lnTo>
                    <a:pt x="37" y="695"/>
                  </a:lnTo>
                  <a:lnTo>
                    <a:pt x="26" y="720"/>
                  </a:lnTo>
                  <a:lnTo>
                    <a:pt x="17" y="746"/>
                  </a:lnTo>
                  <a:lnTo>
                    <a:pt x="9" y="773"/>
                  </a:lnTo>
                  <a:lnTo>
                    <a:pt x="3" y="800"/>
                  </a:lnTo>
                  <a:lnTo>
                    <a:pt x="0" y="826"/>
                  </a:lnTo>
                  <a:lnTo>
                    <a:pt x="0" y="854"/>
                  </a:lnTo>
                  <a:lnTo>
                    <a:pt x="1" y="881"/>
                  </a:lnTo>
                  <a:lnTo>
                    <a:pt x="4" y="907"/>
                  </a:lnTo>
                  <a:lnTo>
                    <a:pt x="10" y="934"/>
                  </a:lnTo>
                  <a:lnTo>
                    <a:pt x="18" y="959"/>
                  </a:lnTo>
                  <a:lnTo>
                    <a:pt x="28" y="983"/>
                  </a:lnTo>
                  <a:lnTo>
                    <a:pt x="41" y="1006"/>
                  </a:lnTo>
                  <a:lnTo>
                    <a:pt x="56" y="1026"/>
                  </a:lnTo>
                  <a:lnTo>
                    <a:pt x="73" y="1046"/>
                  </a:lnTo>
                  <a:lnTo>
                    <a:pt x="92" y="1064"/>
                  </a:lnTo>
                  <a:lnTo>
                    <a:pt x="114" y="1079"/>
                  </a:lnTo>
                  <a:lnTo>
                    <a:pt x="138" y="1092"/>
                  </a:lnTo>
                  <a:lnTo>
                    <a:pt x="165" y="1103"/>
                  </a:lnTo>
                  <a:lnTo>
                    <a:pt x="194" y="1111"/>
                  </a:lnTo>
                  <a:lnTo>
                    <a:pt x="226" y="1115"/>
                  </a:lnTo>
                  <a:lnTo>
                    <a:pt x="259" y="1118"/>
                  </a:lnTo>
                  <a:lnTo>
                    <a:pt x="276" y="1116"/>
                  </a:lnTo>
                  <a:lnTo>
                    <a:pt x="293" y="1115"/>
                  </a:lnTo>
                  <a:lnTo>
                    <a:pt x="309" y="1113"/>
                  </a:lnTo>
                  <a:lnTo>
                    <a:pt x="325" y="1111"/>
                  </a:lnTo>
                  <a:lnTo>
                    <a:pt x="340" y="1107"/>
                  </a:lnTo>
                  <a:lnTo>
                    <a:pt x="355" y="1103"/>
                  </a:lnTo>
                  <a:lnTo>
                    <a:pt x="368" y="1098"/>
                  </a:lnTo>
                  <a:lnTo>
                    <a:pt x="382" y="1092"/>
                  </a:lnTo>
                  <a:lnTo>
                    <a:pt x="396" y="1087"/>
                  </a:lnTo>
                  <a:lnTo>
                    <a:pt x="408" y="1080"/>
                  </a:lnTo>
                  <a:lnTo>
                    <a:pt x="421" y="1073"/>
                  </a:lnTo>
                  <a:lnTo>
                    <a:pt x="432" y="1065"/>
                  </a:lnTo>
                  <a:lnTo>
                    <a:pt x="444" y="1056"/>
                  </a:lnTo>
                  <a:lnTo>
                    <a:pt x="455" y="1048"/>
                  </a:lnTo>
                  <a:lnTo>
                    <a:pt x="465" y="1038"/>
                  </a:lnTo>
                  <a:lnTo>
                    <a:pt x="475" y="1029"/>
                  </a:lnTo>
                  <a:lnTo>
                    <a:pt x="484" y="1018"/>
                  </a:lnTo>
                  <a:lnTo>
                    <a:pt x="493" y="1007"/>
                  </a:lnTo>
                  <a:lnTo>
                    <a:pt x="501" y="997"/>
                  </a:lnTo>
                  <a:lnTo>
                    <a:pt x="509" y="985"/>
                  </a:lnTo>
                  <a:lnTo>
                    <a:pt x="516" y="974"/>
                  </a:lnTo>
                  <a:lnTo>
                    <a:pt x="522" y="961"/>
                  </a:lnTo>
                  <a:lnTo>
                    <a:pt x="529" y="950"/>
                  </a:lnTo>
                  <a:lnTo>
                    <a:pt x="535" y="937"/>
                  </a:lnTo>
                  <a:lnTo>
                    <a:pt x="544" y="911"/>
                  </a:lnTo>
                  <a:lnTo>
                    <a:pt x="552" y="885"/>
                  </a:lnTo>
                  <a:lnTo>
                    <a:pt x="558" y="858"/>
                  </a:lnTo>
                  <a:lnTo>
                    <a:pt x="561" y="831"/>
                  </a:lnTo>
                  <a:lnTo>
                    <a:pt x="576" y="834"/>
                  </a:lnTo>
                  <a:lnTo>
                    <a:pt x="592" y="836"/>
                  </a:lnTo>
                  <a:lnTo>
                    <a:pt x="608" y="837"/>
                  </a:lnTo>
                  <a:lnTo>
                    <a:pt x="625" y="838"/>
                  </a:lnTo>
                  <a:lnTo>
                    <a:pt x="656" y="837"/>
                  </a:lnTo>
                  <a:lnTo>
                    <a:pt x="687" y="832"/>
                  </a:lnTo>
                  <a:lnTo>
                    <a:pt x="715" y="825"/>
                  </a:lnTo>
                  <a:lnTo>
                    <a:pt x="743" y="816"/>
                  </a:lnTo>
                  <a:lnTo>
                    <a:pt x="768" y="806"/>
                  </a:lnTo>
                  <a:lnTo>
                    <a:pt x="792" y="792"/>
                  </a:lnTo>
                  <a:lnTo>
                    <a:pt x="813" y="777"/>
                  </a:lnTo>
                  <a:lnTo>
                    <a:pt x="834" y="760"/>
                  </a:lnTo>
                  <a:lnTo>
                    <a:pt x="852" y="742"/>
                  </a:lnTo>
                  <a:lnTo>
                    <a:pt x="869" y="723"/>
                  </a:lnTo>
                  <a:lnTo>
                    <a:pt x="884" y="702"/>
                  </a:lnTo>
                  <a:lnTo>
                    <a:pt x="898" y="679"/>
                  </a:lnTo>
                  <a:lnTo>
                    <a:pt x="909" y="656"/>
                  </a:lnTo>
                  <a:lnTo>
                    <a:pt x="920" y="632"/>
                  </a:lnTo>
                  <a:lnTo>
                    <a:pt x="928" y="608"/>
                  </a:lnTo>
                  <a:lnTo>
                    <a:pt x="934" y="583"/>
                  </a:lnTo>
                  <a:lnTo>
                    <a:pt x="939" y="558"/>
                  </a:lnTo>
                  <a:lnTo>
                    <a:pt x="941" y="533"/>
                  </a:lnTo>
                  <a:lnTo>
                    <a:pt x="942" y="507"/>
                  </a:lnTo>
                  <a:lnTo>
                    <a:pt x="941" y="482"/>
                  </a:lnTo>
                  <a:lnTo>
                    <a:pt x="939" y="458"/>
                  </a:lnTo>
                  <a:lnTo>
                    <a:pt x="934" y="432"/>
                  </a:lnTo>
                  <a:lnTo>
                    <a:pt x="928" y="409"/>
                  </a:lnTo>
                  <a:lnTo>
                    <a:pt x="920" y="386"/>
                  </a:lnTo>
                  <a:lnTo>
                    <a:pt x="909" y="364"/>
                  </a:lnTo>
                  <a:lnTo>
                    <a:pt x="897" y="343"/>
                  </a:lnTo>
                  <a:lnTo>
                    <a:pt x="883" y="324"/>
                  </a:lnTo>
                  <a:lnTo>
                    <a:pt x="867" y="306"/>
                  </a:lnTo>
                  <a:lnTo>
                    <a:pt x="849" y="289"/>
                  </a:lnTo>
                  <a:lnTo>
                    <a:pt x="828" y="274"/>
                  </a:lnTo>
                  <a:lnTo>
                    <a:pt x="807" y="261"/>
                  </a:lnTo>
                  <a:lnTo>
                    <a:pt x="783" y="2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9A194B7A-FF90-4475-8A67-A79611EA2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6763" y="2349500"/>
              <a:ext cx="711200" cy="1092200"/>
            </a:xfrm>
            <a:custGeom>
              <a:avLst/>
              <a:gdLst>
                <a:gd name="T0" fmla="*/ 1776 w 1790"/>
                <a:gd name="T1" fmla="*/ 1234 h 2751"/>
                <a:gd name="T2" fmla="*/ 1705 w 1790"/>
                <a:gd name="T3" fmla="*/ 1082 h 2751"/>
                <a:gd name="T4" fmla="*/ 1587 w 1790"/>
                <a:gd name="T5" fmla="*/ 963 h 2751"/>
                <a:gd name="T6" fmla="*/ 1522 w 1790"/>
                <a:gd name="T7" fmla="*/ 868 h 2751"/>
                <a:gd name="T8" fmla="*/ 1571 w 1790"/>
                <a:gd name="T9" fmla="*/ 715 h 2751"/>
                <a:gd name="T10" fmla="*/ 1539 w 1790"/>
                <a:gd name="T11" fmla="*/ 563 h 2751"/>
                <a:gd name="T12" fmla="*/ 1424 w 1790"/>
                <a:gd name="T13" fmla="*/ 460 h 2751"/>
                <a:gd name="T14" fmla="*/ 1424 w 1790"/>
                <a:gd name="T15" fmla="*/ 376 h 2751"/>
                <a:gd name="T16" fmla="*/ 1423 w 1790"/>
                <a:gd name="T17" fmla="*/ 272 h 2751"/>
                <a:gd name="T18" fmla="*/ 1365 w 1790"/>
                <a:gd name="T19" fmla="*/ 192 h 2751"/>
                <a:gd name="T20" fmla="*/ 1245 w 1790"/>
                <a:gd name="T21" fmla="*/ 171 h 2751"/>
                <a:gd name="T22" fmla="*/ 1138 w 1790"/>
                <a:gd name="T23" fmla="*/ 237 h 2751"/>
                <a:gd name="T24" fmla="*/ 1100 w 1790"/>
                <a:gd name="T25" fmla="*/ 351 h 2751"/>
                <a:gd name="T26" fmla="*/ 1135 w 1790"/>
                <a:gd name="T27" fmla="*/ 459 h 2751"/>
                <a:gd name="T28" fmla="*/ 1089 w 1790"/>
                <a:gd name="T29" fmla="*/ 557 h 2751"/>
                <a:gd name="T30" fmla="*/ 1031 w 1790"/>
                <a:gd name="T31" fmla="*/ 699 h 2751"/>
                <a:gd name="T32" fmla="*/ 1045 w 1790"/>
                <a:gd name="T33" fmla="*/ 847 h 2751"/>
                <a:gd name="T34" fmla="*/ 1099 w 1790"/>
                <a:gd name="T35" fmla="*/ 963 h 2751"/>
                <a:gd name="T36" fmla="*/ 957 w 1790"/>
                <a:gd name="T37" fmla="*/ 1017 h 2751"/>
                <a:gd name="T38" fmla="*/ 815 w 1790"/>
                <a:gd name="T39" fmla="*/ 816 h 2751"/>
                <a:gd name="T40" fmla="*/ 640 w 1790"/>
                <a:gd name="T41" fmla="*/ 738 h 2751"/>
                <a:gd name="T42" fmla="*/ 713 w 1790"/>
                <a:gd name="T43" fmla="*/ 612 h 2751"/>
                <a:gd name="T44" fmla="*/ 721 w 1790"/>
                <a:gd name="T45" fmla="*/ 469 h 2751"/>
                <a:gd name="T46" fmla="*/ 659 w 1790"/>
                <a:gd name="T47" fmla="*/ 347 h 2751"/>
                <a:gd name="T48" fmla="*/ 615 w 1790"/>
                <a:gd name="T49" fmla="*/ 255 h 2751"/>
                <a:gd name="T50" fmla="*/ 623 w 1790"/>
                <a:gd name="T51" fmla="*/ 142 h 2751"/>
                <a:gd name="T52" fmla="*/ 574 w 1790"/>
                <a:gd name="T53" fmla="*/ 46 h 2751"/>
                <a:gd name="T54" fmla="*/ 463 w 1790"/>
                <a:gd name="T55" fmla="*/ 0 h 2751"/>
                <a:gd name="T56" fmla="*/ 322 w 1790"/>
                <a:gd name="T57" fmla="*/ 41 h 2751"/>
                <a:gd name="T58" fmla="*/ 247 w 1790"/>
                <a:gd name="T59" fmla="*/ 154 h 2751"/>
                <a:gd name="T60" fmla="*/ 249 w 1790"/>
                <a:gd name="T61" fmla="*/ 285 h 2751"/>
                <a:gd name="T62" fmla="*/ 262 w 1790"/>
                <a:gd name="T63" fmla="*/ 395 h 2751"/>
                <a:gd name="T64" fmla="*/ 211 w 1790"/>
                <a:gd name="T65" fmla="*/ 531 h 2751"/>
                <a:gd name="T66" fmla="*/ 226 w 1790"/>
                <a:gd name="T67" fmla="*/ 671 h 2751"/>
                <a:gd name="T68" fmla="*/ 311 w 1790"/>
                <a:gd name="T69" fmla="*/ 779 h 2751"/>
                <a:gd name="T70" fmla="*/ 154 w 1790"/>
                <a:gd name="T71" fmla="*/ 982 h 2751"/>
                <a:gd name="T72" fmla="*/ 110 w 1790"/>
                <a:gd name="T73" fmla="*/ 1191 h 2751"/>
                <a:gd name="T74" fmla="*/ 169 w 1790"/>
                <a:gd name="T75" fmla="*/ 1387 h 2751"/>
                <a:gd name="T76" fmla="*/ 65 w 1790"/>
                <a:gd name="T77" fmla="*/ 1486 h 2751"/>
                <a:gd name="T78" fmla="*/ 5 w 1790"/>
                <a:gd name="T79" fmla="*/ 1631 h 2751"/>
                <a:gd name="T80" fmla="*/ 13 w 1790"/>
                <a:gd name="T81" fmla="*/ 1792 h 2751"/>
                <a:gd name="T82" fmla="*/ 91 w 1790"/>
                <a:gd name="T83" fmla="*/ 1933 h 2751"/>
                <a:gd name="T84" fmla="*/ 267 w 1790"/>
                <a:gd name="T85" fmla="*/ 2043 h 2751"/>
                <a:gd name="T86" fmla="*/ 478 w 1790"/>
                <a:gd name="T87" fmla="*/ 2037 h 2751"/>
                <a:gd name="T88" fmla="*/ 647 w 1790"/>
                <a:gd name="T89" fmla="*/ 1917 h 2751"/>
                <a:gd name="T90" fmla="*/ 768 w 1790"/>
                <a:gd name="T91" fmla="*/ 2091 h 2751"/>
                <a:gd name="T92" fmla="*/ 937 w 1790"/>
                <a:gd name="T93" fmla="*/ 2220 h 2751"/>
                <a:gd name="T94" fmla="*/ 876 w 1790"/>
                <a:gd name="T95" fmla="*/ 2340 h 2751"/>
                <a:gd name="T96" fmla="*/ 872 w 1790"/>
                <a:gd name="T97" fmla="*/ 2477 h 2751"/>
                <a:gd name="T98" fmla="*/ 928 w 1790"/>
                <a:gd name="T99" fmla="*/ 2610 h 2751"/>
                <a:gd name="T100" fmla="*/ 1033 w 1790"/>
                <a:gd name="T101" fmla="*/ 2711 h 2751"/>
                <a:gd name="T102" fmla="*/ 1171 w 1790"/>
                <a:gd name="T103" fmla="*/ 2751 h 2751"/>
                <a:gd name="T104" fmla="*/ 1315 w 1790"/>
                <a:gd name="T105" fmla="*/ 2724 h 2751"/>
                <a:gd name="T106" fmla="*/ 1432 w 1790"/>
                <a:gd name="T107" fmla="*/ 2648 h 2751"/>
                <a:gd name="T108" fmla="*/ 1507 w 1790"/>
                <a:gd name="T109" fmla="*/ 2529 h 2751"/>
                <a:gd name="T110" fmla="*/ 1519 w 1790"/>
                <a:gd name="T111" fmla="*/ 2364 h 2751"/>
                <a:gd name="T112" fmla="*/ 1695 w 1790"/>
                <a:gd name="T113" fmla="*/ 2212 h 2751"/>
                <a:gd name="T114" fmla="*/ 1729 w 1790"/>
                <a:gd name="T115" fmla="*/ 1989 h 2751"/>
                <a:gd name="T116" fmla="*/ 1612 w 1790"/>
                <a:gd name="T117" fmla="*/ 1810 h 2751"/>
                <a:gd name="T118" fmla="*/ 1596 w 1790"/>
                <a:gd name="T119" fmla="*/ 1714 h 2751"/>
                <a:gd name="T120" fmla="*/ 1721 w 1790"/>
                <a:gd name="T121" fmla="*/ 1588 h 2751"/>
                <a:gd name="T122" fmla="*/ 1779 w 1790"/>
                <a:gd name="T123" fmla="*/ 1450 h 2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90" h="2751">
                  <a:moveTo>
                    <a:pt x="1789" y="1380"/>
                  </a:moveTo>
                  <a:lnTo>
                    <a:pt x="1790" y="1362"/>
                  </a:lnTo>
                  <a:lnTo>
                    <a:pt x="1790" y="1344"/>
                  </a:lnTo>
                  <a:lnTo>
                    <a:pt x="1790" y="1326"/>
                  </a:lnTo>
                  <a:lnTo>
                    <a:pt x="1788" y="1307"/>
                  </a:lnTo>
                  <a:lnTo>
                    <a:pt x="1786" y="1289"/>
                  </a:lnTo>
                  <a:lnTo>
                    <a:pt x="1784" y="1271"/>
                  </a:lnTo>
                  <a:lnTo>
                    <a:pt x="1779" y="1253"/>
                  </a:lnTo>
                  <a:lnTo>
                    <a:pt x="1776" y="1234"/>
                  </a:lnTo>
                  <a:lnTo>
                    <a:pt x="1770" y="1216"/>
                  </a:lnTo>
                  <a:lnTo>
                    <a:pt x="1764" y="1199"/>
                  </a:lnTo>
                  <a:lnTo>
                    <a:pt x="1757" y="1181"/>
                  </a:lnTo>
                  <a:lnTo>
                    <a:pt x="1750" y="1164"/>
                  </a:lnTo>
                  <a:lnTo>
                    <a:pt x="1742" y="1146"/>
                  </a:lnTo>
                  <a:lnTo>
                    <a:pt x="1733" y="1130"/>
                  </a:lnTo>
                  <a:lnTo>
                    <a:pt x="1724" y="1113"/>
                  </a:lnTo>
                  <a:lnTo>
                    <a:pt x="1715" y="1097"/>
                  </a:lnTo>
                  <a:lnTo>
                    <a:pt x="1705" y="1082"/>
                  </a:lnTo>
                  <a:lnTo>
                    <a:pt x="1693" y="1066"/>
                  </a:lnTo>
                  <a:lnTo>
                    <a:pt x="1682" y="1052"/>
                  </a:lnTo>
                  <a:lnTo>
                    <a:pt x="1671" y="1038"/>
                  </a:lnTo>
                  <a:lnTo>
                    <a:pt x="1658" y="1024"/>
                  </a:lnTo>
                  <a:lnTo>
                    <a:pt x="1644" y="1011"/>
                  </a:lnTo>
                  <a:lnTo>
                    <a:pt x="1631" y="998"/>
                  </a:lnTo>
                  <a:lnTo>
                    <a:pt x="1617" y="985"/>
                  </a:lnTo>
                  <a:lnTo>
                    <a:pt x="1602" y="974"/>
                  </a:lnTo>
                  <a:lnTo>
                    <a:pt x="1587" y="963"/>
                  </a:lnTo>
                  <a:lnTo>
                    <a:pt x="1572" y="952"/>
                  </a:lnTo>
                  <a:lnTo>
                    <a:pt x="1556" y="943"/>
                  </a:lnTo>
                  <a:lnTo>
                    <a:pt x="1540" y="934"/>
                  </a:lnTo>
                  <a:lnTo>
                    <a:pt x="1523" y="926"/>
                  </a:lnTo>
                  <a:lnTo>
                    <a:pt x="1506" y="918"/>
                  </a:lnTo>
                  <a:lnTo>
                    <a:pt x="1489" y="912"/>
                  </a:lnTo>
                  <a:lnTo>
                    <a:pt x="1502" y="897"/>
                  </a:lnTo>
                  <a:lnTo>
                    <a:pt x="1513" y="884"/>
                  </a:lnTo>
                  <a:lnTo>
                    <a:pt x="1522" y="868"/>
                  </a:lnTo>
                  <a:lnTo>
                    <a:pt x="1531" y="853"/>
                  </a:lnTo>
                  <a:lnTo>
                    <a:pt x="1540" y="836"/>
                  </a:lnTo>
                  <a:lnTo>
                    <a:pt x="1547" y="820"/>
                  </a:lnTo>
                  <a:lnTo>
                    <a:pt x="1554" y="803"/>
                  </a:lnTo>
                  <a:lnTo>
                    <a:pt x="1559" y="786"/>
                  </a:lnTo>
                  <a:lnTo>
                    <a:pt x="1563" y="767"/>
                  </a:lnTo>
                  <a:lnTo>
                    <a:pt x="1567" y="750"/>
                  </a:lnTo>
                  <a:lnTo>
                    <a:pt x="1569" y="732"/>
                  </a:lnTo>
                  <a:lnTo>
                    <a:pt x="1571" y="715"/>
                  </a:lnTo>
                  <a:lnTo>
                    <a:pt x="1571" y="697"/>
                  </a:lnTo>
                  <a:lnTo>
                    <a:pt x="1571" y="678"/>
                  </a:lnTo>
                  <a:lnTo>
                    <a:pt x="1569" y="661"/>
                  </a:lnTo>
                  <a:lnTo>
                    <a:pt x="1567" y="644"/>
                  </a:lnTo>
                  <a:lnTo>
                    <a:pt x="1563" y="627"/>
                  </a:lnTo>
                  <a:lnTo>
                    <a:pt x="1559" y="610"/>
                  </a:lnTo>
                  <a:lnTo>
                    <a:pt x="1553" y="594"/>
                  </a:lnTo>
                  <a:lnTo>
                    <a:pt x="1546" y="578"/>
                  </a:lnTo>
                  <a:lnTo>
                    <a:pt x="1539" y="563"/>
                  </a:lnTo>
                  <a:lnTo>
                    <a:pt x="1530" y="548"/>
                  </a:lnTo>
                  <a:lnTo>
                    <a:pt x="1521" y="534"/>
                  </a:lnTo>
                  <a:lnTo>
                    <a:pt x="1510" y="521"/>
                  </a:lnTo>
                  <a:lnTo>
                    <a:pt x="1498" y="508"/>
                  </a:lnTo>
                  <a:lnTo>
                    <a:pt x="1486" y="497"/>
                  </a:lnTo>
                  <a:lnTo>
                    <a:pt x="1472" y="486"/>
                  </a:lnTo>
                  <a:lnTo>
                    <a:pt x="1457" y="476"/>
                  </a:lnTo>
                  <a:lnTo>
                    <a:pt x="1441" y="467"/>
                  </a:lnTo>
                  <a:lnTo>
                    <a:pt x="1424" y="460"/>
                  </a:lnTo>
                  <a:lnTo>
                    <a:pt x="1406" y="453"/>
                  </a:lnTo>
                  <a:lnTo>
                    <a:pt x="1386" y="449"/>
                  </a:lnTo>
                  <a:lnTo>
                    <a:pt x="1393" y="440"/>
                  </a:lnTo>
                  <a:lnTo>
                    <a:pt x="1400" y="429"/>
                  </a:lnTo>
                  <a:lnTo>
                    <a:pt x="1406" y="419"/>
                  </a:lnTo>
                  <a:lnTo>
                    <a:pt x="1412" y="409"/>
                  </a:lnTo>
                  <a:lnTo>
                    <a:pt x="1416" y="397"/>
                  </a:lnTo>
                  <a:lnTo>
                    <a:pt x="1421" y="387"/>
                  </a:lnTo>
                  <a:lnTo>
                    <a:pt x="1424" y="376"/>
                  </a:lnTo>
                  <a:lnTo>
                    <a:pt x="1426" y="364"/>
                  </a:lnTo>
                  <a:lnTo>
                    <a:pt x="1429" y="352"/>
                  </a:lnTo>
                  <a:lnTo>
                    <a:pt x="1430" y="340"/>
                  </a:lnTo>
                  <a:lnTo>
                    <a:pt x="1431" y="329"/>
                  </a:lnTo>
                  <a:lnTo>
                    <a:pt x="1430" y="317"/>
                  </a:lnTo>
                  <a:lnTo>
                    <a:pt x="1430" y="306"/>
                  </a:lnTo>
                  <a:lnTo>
                    <a:pt x="1429" y="295"/>
                  </a:lnTo>
                  <a:lnTo>
                    <a:pt x="1426" y="283"/>
                  </a:lnTo>
                  <a:lnTo>
                    <a:pt x="1423" y="272"/>
                  </a:lnTo>
                  <a:lnTo>
                    <a:pt x="1419" y="261"/>
                  </a:lnTo>
                  <a:lnTo>
                    <a:pt x="1415" y="251"/>
                  </a:lnTo>
                  <a:lnTo>
                    <a:pt x="1410" y="241"/>
                  </a:lnTo>
                  <a:lnTo>
                    <a:pt x="1405" y="232"/>
                  </a:lnTo>
                  <a:lnTo>
                    <a:pt x="1398" y="223"/>
                  </a:lnTo>
                  <a:lnTo>
                    <a:pt x="1391" y="214"/>
                  </a:lnTo>
                  <a:lnTo>
                    <a:pt x="1383" y="206"/>
                  </a:lnTo>
                  <a:lnTo>
                    <a:pt x="1374" y="199"/>
                  </a:lnTo>
                  <a:lnTo>
                    <a:pt x="1365" y="192"/>
                  </a:lnTo>
                  <a:lnTo>
                    <a:pt x="1354" y="186"/>
                  </a:lnTo>
                  <a:lnTo>
                    <a:pt x="1344" y="182"/>
                  </a:lnTo>
                  <a:lnTo>
                    <a:pt x="1333" y="177"/>
                  </a:lnTo>
                  <a:lnTo>
                    <a:pt x="1320" y="174"/>
                  </a:lnTo>
                  <a:lnTo>
                    <a:pt x="1307" y="171"/>
                  </a:lnTo>
                  <a:lnTo>
                    <a:pt x="1293" y="169"/>
                  </a:lnTo>
                  <a:lnTo>
                    <a:pt x="1278" y="169"/>
                  </a:lnTo>
                  <a:lnTo>
                    <a:pt x="1261" y="169"/>
                  </a:lnTo>
                  <a:lnTo>
                    <a:pt x="1245" y="171"/>
                  </a:lnTo>
                  <a:lnTo>
                    <a:pt x="1230" y="175"/>
                  </a:lnTo>
                  <a:lnTo>
                    <a:pt x="1215" y="179"/>
                  </a:lnTo>
                  <a:lnTo>
                    <a:pt x="1202" y="185"/>
                  </a:lnTo>
                  <a:lnTo>
                    <a:pt x="1189" y="192"/>
                  </a:lnTo>
                  <a:lnTo>
                    <a:pt x="1178" y="199"/>
                  </a:lnTo>
                  <a:lnTo>
                    <a:pt x="1166" y="208"/>
                  </a:lnTo>
                  <a:lnTo>
                    <a:pt x="1156" y="217"/>
                  </a:lnTo>
                  <a:lnTo>
                    <a:pt x="1147" y="226"/>
                  </a:lnTo>
                  <a:lnTo>
                    <a:pt x="1138" y="237"/>
                  </a:lnTo>
                  <a:lnTo>
                    <a:pt x="1131" y="248"/>
                  </a:lnTo>
                  <a:lnTo>
                    <a:pt x="1124" y="260"/>
                  </a:lnTo>
                  <a:lnTo>
                    <a:pt x="1117" y="272"/>
                  </a:lnTo>
                  <a:lnTo>
                    <a:pt x="1113" y="284"/>
                  </a:lnTo>
                  <a:lnTo>
                    <a:pt x="1108" y="298"/>
                  </a:lnTo>
                  <a:lnTo>
                    <a:pt x="1105" y="311"/>
                  </a:lnTo>
                  <a:lnTo>
                    <a:pt x="1102" y="324"/>
                  </a:lnTo>
                  <a:lnTo>
                    <a:pt x="1101" y="337"/>
                  </a:lnTo>
                  <a:lnTo>
                    <a:pt x="1100" y="351"/>
                  </a:lnTo>
                  <a:lnTo>
                    <a:pt x="1100" y="364"/>
                  </a:lnTo>
                  <a:lnTo>
                    <a:pt x="1101" y="377"/>
                  </a:lnTo>
                  <a:lnTo>
                    <a:pt x="1103" y="391"/>
                  </a:lnTo>
                  <a:lnTo>
                    <a:pt x="1107" y="403"/>
                  </a:lnTo>
                  <a:lnTo>
                    <a:pt x="1110" y="414"/>
                  </a:lnTo>
                  <a:lnTo>
                    <a:pt x="1115" y="427"/>
                  </a:lnTo>
                  <a:lnTo>
                    <a:pt x="1120" y="438"/>
                  </a:lnTo>
                  <a:lnTo>
                    <a:pt x="1127" y="449"/>
                  </a:lnTo>
                  <a:lnTo>
                    <a:pt x="1135" y="459"/>
                  </a:lnTo>
                  <a:lnTo>
                    <a:pt x="1143" y="468"/>
                  </a:lnTo>
                  <a:lnTo>
                    <a:pt x="1154" y="477"/>
                  </a:lnTo>
                  <a:lnTo>
                    <a:pt x="1164" y="485"/>
                  </a:lnTo>
                  <a:lnTo>
                    <a:pt x="1149" y="496"/>
                  </a:lnTo>
                  <a:lnTo>
                    <a:pt x="1135" y="506"/>
                  </a:lnTo>
                  <a:lnTo>
                    <a:pt x="1123" y="517"/>
                  </a:lnTo>
                  <a:lnTo>
                    <a:pt x="1110" y="530"/>
                  </a:lnTo>
                  <a:lnTo>
                    <a:pt x="1099" y="544"/>
                  </a:lnTo>
                  <a:lnTo>
                    <a:pt x="1089" y="557"/>
                  </a:lnTo>
                  <a:lnTo>
                    <a:pt x="1078" y="571"/>
                  </a:lnTo>
                  <a:lnTo>
                    <a:pt x="1070" y="586"/>
                  </a:lnTo>
                  <a:lnTo>
                    <a:pt x="1062" y="601"/>
                  </a:lnTo>
                  <a:lnTo>
                    <a:pt x="1054" y="617"/>
                  </a:lnTo>
                  <a:lnTo>
                    <a:pt x="1049" y="633"/>
                  </a:lnTo>
                  <a:lnTo>
                    <a:pt x="1043" y="649"/>
                  </a:lnTo>
                  <a:lnTo>
                    <a:pt x="1038" y="666"/>
                  </a:lnTo>
                  <a:lnTo>
                    <a:pt x="1035" y="682"/>
                  </a:lnTo>
                  <a:lnTo>
                    <a:pt x="1031" y="699"/>
                  </a:lnTo>
                  <a:lnTo>
                    <a:pt x="1029" y="716"/>
                  </a:lnTo>
                  <a:lnTo>
                    <a:pt x="1028" y="733"/>
                  </a:lnTo>
                  <a:lnTo>
                    <a:pt x="1028" y="749"/>
                  </a:lnTo>
                  <a:lnTo>
                    <a:pt x="1029" y="766"/>
                  </a:lnTo>
                  <a:lnTo>
                    <a:pt x="1030" y="783"/>
                  </a:lnTo>
                  <a:lnTo>
                    <a:pt x="1033" y="799"/>
                  </a:lnTo>
                  <a:lnTo>
                    <a:pt x="1036" y="815"/>
                  </a:lnTo>
                  <a:lnTo>
                    <a:pt x="1041" y="831"/>
                  </a:lnTo>
                  <a:lnTo>
                    <a:pt x="1045" y="847"/>
                  </a:lnTo>
                  <a:lnTo>
                    <a:pt x="1052" y="862"/>
                  </a:lnTo>
                  <a:lnTo>
                    <a:pt x="1059" y="876"/>
                  </a:lnTo>
                  <a:lnTo>
                    <a:pt x="1067" y="891"/>
                  </a:lnTo>
                  <a:lnTo>
                    <a:pt x="1075" y="904"/>
                  </a:lnTo>
                  <a:lnTo>
                    <a:pt x="1085" y="917"/>
                  </a:lnTo>
                  <a:lnTo>
                    <a:pt x="1095" y="928"/>
                  </a:lnTo>
                  <a:lnTo>
                    <a:pt x="1107" y="940"/>
                  </a:lnTo>
                  <a:lnTo>
                    <a:pt x="1119" y="951"/>
                  </a:lnTo>
                  <a:lnTo>
                    <a:pt x="1099" y="963"/>
                  </a:lnTo>
                  <a:lnTo>
                    <a:pt x="1077" y="975"/>
                  </a:lnTo>
                  <a:lnTo>
                    <a:pt x="1058" y="989"/>
                  </a:lnTo>
                  <a:lnTo>
                    <a:pt x="1038" y="1004"/>
                  </a:lnTo>
                  <a:lnTo>
                    <a:pt x="1020" y="1020"/>
                  </a:lnTo>
                  <a:lnTo>
                    <a:pt x="1003" y="1036"/>
                  </a:lnTo>
                  <a:lnTo>
                    <a:pt x="987" y="1054"/>
                  </a:lnTo>
                  <a:lnTo>
                    <a:pt x="971" y="1072"/>
                  </a:lnTo>
                  <a:lnTo>
                    <a:pt x="965" y="1045"/>
                  </a:lnTo>
                  <a:lnTo>
                    <a:pt x="957" y="1017"/>
                  </a:lnTo>
                  <a:lnTo>
                    <a:pt x="947" y="991"/>
                  </a:lnTo>
                  <a:lnTo>
                    <a:pt x="937" y="965"/>
                  </a:lnTo>
                  <a:lnTo>
                    <a:pt x="923" y="941"/>
                  </a:lnTo>
                  <a:lnTo>
                    <a:pt x="908" y="917"/>
                  </a:lnTo>
                  <a:lnTo>
                    <a:pt x="892" y="893"/>
                  </a:lnTo>
                  <a:lnTo>
                    <a:pt x="874" y="871"/>
                  </a:lnTo>
                  <a:lnTo>
                    <a:pt x="856" y="852"/>
                  </a:lnTo>
                  <a:lnTo>
                    <a:pt x="835" y="834"/>
                  </a:lnTo>
                  <a:lnTo>
                    <a:pt x="815" y="816"/>
                  </a:lnTo>
                  <a:lnTo>
                    <a:pt x="793" y="800"/>
                  </a:lnTo>
                  <a:lnTo>
                    <a:pt x="770" y="787"/>
                  </a:lnTo>
                  <a:lnTo>
                    <a:pt x="747" y="774"/>
                  </a:lnTo>
                  <a:lnTo>
                    <a:pt x="722" y="763"/>
                  </a:lnTo>
                  <a:lnTo>
                    <a:pt x="697" y="752"/>
                  </a:lnTo>
                  <a:lnTo>
                    <a:pt x="683" y="748"/>
                  </a:lnTo>
                  <a:lnTo>
                    <a:pt x="669" y="744"/>
                  </a:lnTo>
                  <a:lnTo>
                    <a:pt x="655" y="741"/>
                  </a:lnTo>
                  <a:lnTo>
                    <a:pt x="640" y="738"/>
                  </a:lnTo>
                  <a:lnTo>
                    <a:pt x="651" y="726"/>
                  </a:lnTo>
                  <a:lnTo>
                    <a:pt x="662" y="714"/>
                  </a:lnTo>
                  <a:lnTo>
                    <a:pt x="672" y="700"/>
                  </a:lnTo>
                  <a:lnTo>
                    <a:pt x="681" y="686"/>
                  </a:lnTo>
                  <a:lnTo>
                    <a:pt x="689" y="673"/>
                  </a:lnTo>
                  <a:lnTo>
                    <a:pt x="696" y="658"/>
                  </a:lnTo>
                  <a:lnTo>
                    <a:pt x="703" y="643"/>
                  </a:lnTo>
                  <a:lnTo>
                    <a:pt x="709" y="628"/>
                  </a:lnTo>
                  <a:lnTo>
                    <a:pt x="713" y="612"/>
                  </a:lnTo>
                  <a:lnTo>
                    <a:pt x="718" y="596"/>
                  </a:lnTo>
                  <a:lnTo>
                    <a:pt x="721" y="580"/>
                  </a:lnTo>
                  <a:lnTo>
                    <a:pt x="723" y="564"/>
                  </a:lnTo>
                  <a:lnTo>
                    <a:pt x="726" y="548"/>
                  </a:lnTo>
                  <a:lnTo>
                    <a:pt x="726" y="532"/>
                  </a:lnTo>
                  <a:lnTo>
                    <a:pt x="726" y="516"/>
                  </a:lnTo>
                  <a:lnTo>
                    <a:pt x="726" y="500"/>
                  </a:lnTo>
                  <a:lnTo>
                    <a:pt x="723" y="485"/>
                  </a:lnTo>
                  <a:lnTo>
                    <a:pt x="721" y="469"/>
                  </a:lnTo>
                  <a:lnTo>
                    <a:pt x="718" y="454"/>
                  </a:lnTo>
                  <a:lnTo>
                    <a:pt x="713" y="438"/>
                  </a:lnTo>
                  <a:lnTo>
                    <a:pt x="709" y="425"/>
                  </a:lnTo>
                  <a:lnTo>
                    <a:pt x="703" y="410"/>
                  </a:lnTo>
                  <a:lnTo>
                    <a:pt x="696" y="396"/>
                  </a:lnTo>
                  <a:lnTo>
                    <a:pt x="688" y="384"/>
                  </a:lnTo>
                  <a:lnTo>
                    <a:pt x="679" y="371"/>
                  </a:lnTo>
                  <a:lnTo>
                    <a:pt x="670" y="359"/>
                  </a:lnTo>
                  <a:lnTo>
                    <a:pt x="659" y="347"/>
                  </a:lnTo>
                  <a:lnTo>
                    <a:pt x="648" y="337"/>
                  </a:lnTo>
                  <a:lnTo>
                    <a:pt x="637" y="327"/>
                  </a:lnTo>
                  <a:lnTo>
                    <a:pt x="623" y="317"/>
                  </a:lnTo>
                  <a:lnTo>
                    <a:pt x="609" y="309"/>
                  </a:lnTo>
                  <a:lnTo>
                    <a:pt x="594" y="303"/>
                  </a:lnTo>
                  <a:lnTo>
                    <a:pt x="600" y="291"/>
                  </a:lnTo>
                  <a:lnTo>
                    <a:pt x="606" y="279"/>
                  </a:lnTo>
                  <a:lnTo>
                    <a:pt x="611" y="267"/>
                  </a:lnTo>
                  <a:lnTo>
                    <a:pt x="615" y="255"/>
                  </a:lnTo>
                  <a:lnTo>
                    <a:pt x="619" y="243"/>
                  </a:lnTo>
                  <a:lnTo>
                    <a:pt x="622" y="231"/>
                  </a:lnTo>
                  <a:lnTo>
                    <a:pt x="624" y="218"/>
                  </a:lnTo>
                  <a:lnTo>
                    <a:pt x="626" y="204"/>
                  </a:lnTo>
                  <a:lnTo>
                    <a:pt x="626" y="192"/>
                  </a:lnTo>
                  <a:lnTo>
                    <a:pt x="627" y="179"/>
                  </a:lnTo>
                  <a:lnTo>
                    <a:pt x="626" y="167"/>
                  </a:lnTo>
                  <a:lnTo>
                    <a:pt x="625" y="154"/>
                  </a:lnTo>
                  <a:lnTo>
                    <a:pt x="623" y="142"/>
                  </a:lnTo>
                  <a:lnTo>
                    <a:pt x="621" y="130"/>
                  </a:lnTo>
                  <a:lnTo>
                    <a:pt x="617" y="118"/>
                  </a:lnTo>
                  <a:lnTo>
                    <a:pt x="613" y="106"/>
                  </a:lnTo>
                  <a:lnTo>
                    <a:pt x="608" y="96"/>
                  </a:lnTo>
                  <a:lnTo>
                    <a:pt x="602" y="84"/>
                  </a:lnTo>
                  <a:lnTo>
                    <a:pt x="597" y="74"/>
                  </a:lnTo>
                  <a:lnTo>
                    <a:pt x="590" y="64"/>
                  </a:lnTo>
                  <a:lnTo>
                    <a:pt x="582" y="55"/>
                  </a:lnTo>
                  <a:lnTo>
                    <a:pt x="574" y="46"/>
                  </a:lnTo>
                  <a:lnTo>
                    <a:pt x="565" y="38"/>
                  </a:lnTo>
                  <a:lnTo>
                    <a:pt x="554" y="31"/>
                  </a:lnTo>
                  <a:lnTo>
                    <a:pt x="544" y="24"/>
                  </a:lnTo>
                  <a:lnTo>
                    <a:pt x="533" y="18"/>
                  </a:lnTo>
                  <a:lnTo>
                    <a:pt x="520" y="13"/>
                  </a:lnTo>
                  <a:lnTo>
                    <a:pt x="508" y="8"/>
                  </a:lnTo>
                  <a:lnTo>
                    <a:pt x="494" y="5"/>
                  </a:lnTo>
                  <a:lnTo>
                    <a:pt x="479" y="2"/>
                  </a:lnTo>
                  <a:lnTo>
                    <a:pt x="463" y="0"/>
                  </a:lnTo>
                  <a:lnTo>
                    <a:pt x="447" y="0"/>
                  </a:lnTo>
                  <a:lnTo>
                    <a:pt x="429" y="1"/>
                  </a:lnTo>
                  <a:lnTo>
                    <a:pt x="411" y="3"/>
                  </a:lnTo>
                  <a:lnTo>
                    <a:pt x="394" y="7"/>
                  </a:lnTo>
                  <a:lnTo>
                    <a:pt x="378" y="11"/>
                  </a:lnTo>
                  <a:lnTo>
                    <a:pt x="363" y="17"/>
                  </a:lnTo>
                  <a:lnTo>
                    <a:pt x="348" y="24"/>
                  </a:lnTo>
                  <a:lnTo>
                    <a:pt x="334" y="32"/>
                  </a:lnTo>
                  <a:lnTo>
                    <a:pt x="322" y="41"/>
                  </a:lnTo>
                  <a:lnTo>
                    <a:pt x="309" y="51"/>
                  </a:lnTo>
                  <a:lnTo>
                    <a:pt x="299" y="62"/>
                  </a:lnTo>
                  <a:lnTo>
                    <a:pt x="289" y="73"/>
                  </a:lnTo>
                  <a:lnTo>
                    <a:pt x="279" y="86"/>
                  </a:lnTo>
                  <a:lnTo>
                    <a:pt x="271" y="98"/>
                  </a:lnTo>
                  <a:lnTo>
                    <a:pt x="263" y="112"/>
                  </a:lnTo>
                  <a:lnTo>
                    <a:pt x="257" y="126"/>
                  </a:lnTo>
                  <a:lnTo>
                    <a:pt x="252" y="139"/>
                  </a:lnTo>
                  <a:lnTo>
                    <a:pt x="247" y="154"/>
                  </a:lnTo>
                  <a:lnTo>
                    <a:pt x="243" y="169"/>
                  </a:lnTo>
                  <a:lnTo>
                    <a:pt x="241" y="184"/>
                  </a:lnTo>
                  <a:lnTo>
                    <a:pt x="239" y="199"/>
                  </a:lnTo>
                  <a:lnTo>
                    <a:pt x="238" y="214"/>
                  </a:lnTo>
                  <a:lnTo>
                    <a:pt x="238" y="228"/>
                  </a:lnTo>
                  <a:lnTo>
                    <a:pt x="239" y="243"/>
                  </a:lnTo>
                  <a:lnTo>
                    <a:pt x="242" y="257"/>
                  </a:lnTo>
                  <a:lnTo>
                    <a:pt x="245" y="272"/>
                  </a:lnTo>
                  <a:lnTo>
                    <a:pt x="249" y="285"/>
                  </a:lnTo>
                  <a:lnTo>
                    <a:pt x="254" y="299"/>
                  </a:lnTo>
                  <a:lnTo>
                    <a:pt x="260" y="312"/>
                  </a:lnTo>
                  <a:lnTo>
                    <a:pt x="267" y="324"/>
                  </a:lnTo>
                  <a:lnTo>
                    <a:pt x="275" y="336"/>
                  </a:lnTo>
                  <a:lnTo>
                    <a:pt x="284" y="347"/>
                  </a:lnTo>
                  <a:lnTo>
                    <a:pt x="294" y="357"/>
                  </a:lnTo>
                  <a:lnTo>
                    <a:pt x="283" y="369"/>
                  </a:lnTo>
                  <a:lnTo>
                    <a:pt x="273" y="381"/>
                  </a:lnTo>
                  <a:lnTo>
                    <a:pt x="262" y="395"/>
                  </a:lnTo>
                  <a:lnTo>
                    <a:pt x="253" y="409"/>
                  </a:lnTo>
                  <a:lnTo>
                    <a:pt x="245" y="422"/>
                  </a:lnTo>
                  <a:lnTo>
                    <a:pt x="238" y="437"/>
                  </a:lnTo>
                  <a:lnTo>
                    <a:pt x="231" y="452"/>
                  </a:lnTo>
                  <a:lnTo>
                    <a:pt x="226" y="468"/>
                  </a:lnTo>
                  <a:lnTo>
                    <a:pt x="221" y="483"/>
                  </a:lnTo>
                  <a:lnTo>
                    <a:pt x="217" y="499"/>
                  </a:lnTo>
                  <a:lnTo>
                    <a:pt x="213" y="515"/>
                  </a:lnTo>
                  <a:lnTo>
                    <a:pt x="211" y="531"/>
                  </a:lnTo>
                  <a:lnTo>
                    <a:pt x="209" y="547"/>
                  </a:lnTo>
                  <a:lnTo>
                    <a:pt x="209" y="563"/>
                  </a:lnTo>
                  <a:lnTo>
                    <a:pt x="209" y="579"/>
                  </a:lnTo>
                  <a:lnTo>
                    <a:pt x="209" y="595"/>
                  </a:lnTo>
                  <a:lnTo>
                    <a:pt x="211" y="611"/>
                  </a:lnTo>
                  <a:lnTo>
                    <a:pt x="213" y="627"/>
                  </a:lnTo>
                  <a:lnTo>
                    <a:pt x="217" y="642"/>
                  </a:lnTo>
                  <a:lnTo>
                    <a:pt x="221" y="657"/>
                  </a:lnTo>
                  <a:lnTo>
                    <a:pt x="226" y="671"/>
                  </a:lnTo>
                  <a:lnTo>
                    <a:pt x="233" y="685"/>
                  </a:lnTo>
                  <a:lnTo>
                    <a:pt x="239" y="700"/>
                  </a:lnTo>
                  <a:lnTo>
                    <a:pt x="246" y="712"/>
                  </a:lnTo>
                  <a:lnTo>
                    <a:pt x="255" y="725"/>
                  </a:lnTo>
                  <a:lnTo>
                    <a:pt x="265" y="738"/>
                  </a:lnTo>
                  <a:lnTo>
                    <a:pt x="275" y="749"/>
                  </a:lnTo>
                  <a:lnTo>
                    <a:pt x="286" y="759"/>
                  </a:lnTo>
                  <a:lnTo>
                    <a:pt x="299" y="770"/>
                  </a:lnTo>
                  <a:lnTo>
                    <a:pt x="311" y="779"/>
                  </a:lnTo>
                  <a:lnTo>
                    <a:pt x="326" y="787"/>
                  </a:lnTo>
                  <a:lnTo>
                    <a:pt x="341" y="794"/>
                  </a:lnTo>
                  <a:lnTo>
                    <a:pt x="254" y="852"/>
                  </a:lnTo>
                  <a:lnTo>
                    <a:pt x="234" y="871"/>
                  </a:lnTo>
                  <a:lnTo>
                    <a:pt x="214" y="891"/>
                  </a:lnTo>
                  <a:lnTo>
                    <a:pt x="197" y="912"/>
                  </a:lnTo>
                  <a:lnTo>
                    <a:pt x="181" y="934"/>
                  </a:lnTo>
                  <a:lnTo>
                    <a:pt x="166" y="958"/>
                  </a:lnTo>
                  <a:lnTo>
                    <a:pt x="154" y="982"/>
                  </a:lnTo>
                  <a:lnTo>
                    <a:pt x="142" y="1007"/>
                  </a:lnTo>
                  <a:lnTo>
                    <a:pt x="132" y="1033"/>
                  </a:lnTo>
                  <a:lnTo>
                    <a:pt x="125" y="1055"/>
                  </a:lnTo>
                  <a:lnTo>
                    <a:pt x="120" y="1078"/>
                  </a:lnTo>
                  <a:lnTo>
                    <a:pt x="115" y="1101"/>
                  </a:lnTo>
                  <a:lnTo>
                    <a:pt x="113" y="1122"/>
                  </a:lnTo>
                  <a:lnTo>
                    <a:pt x="110" y="1145"/>
                  </a:lnTo>
                  <a:lnTo>
                    <a:pt x="109" y="1168"/>
                  </a:lnTo>
                  <a:lnTo>
                    <a:pt x="110" y="1191"/>
                  </a:lnTo>
                  <a:lnTo>
                    <a:pt x="112" y="1214"/>
                  </a:lnTo>
                  <a:lnTo>
                    <a:pt x="115" y="1237"/>
                  </a:lnTo>
                  <a:lnTo>
                    <a:pt x="120" y="1259"/>
                  </a:lnTo>
                  <a:lnTo>
                    <a:pt x="124" y="1281"/>
                  </a:lnTo>
                  <a:lnTo>
                    <a:pt x="131" y="1303"/>
                  </a:lnTo>
                  <a:lnTo>
                    <a:pt x="139" y="1325"/>
                  </a:lnTo>
                  <a:lnTo>
                    <a:pt x="147" y="1346"/>
                  </a:lnTo>
                  <a:lnTo>
                    <a:pt x="157" y="1367"/>
                  </a:lnTo>
                  <a:lnTo>
                    <a:pt x="169" y="1387"/>
                  </a:lnTo>
                  <a:lnTo>
                    <a:pt x="156" y="1394"/>
                  </a:lnTo>
                  <a:lnTo>
                    <a:pt x="145" y="1402"/>
                  </a:lnTo>
                  <a:lnTo>
                    <a:pt x="134" y="1411"/>
                  </a:lnTo>
                  <a:lnTo>
                    <a:pt x="123" y="1420"/>
                  </a:lnTo>
                  <a:lnTo>
                    <a:pt x="110" y="1432"/>
                  </a:lnTo>
                  <a:lnTo>
                    <a:pt x="98" y="1444"/>
                  </a:lnTo>
                  <a:lnTo>
                    <a:pt x="87" y="1458"/>
                  </a:lnTo>
                  <a:lnTo>
                    <a:pt x="75" y="1472"/>
                  </a:lnTo>
                  <a:lnTo>
                    <a:pt x="65" y="1486"/>
                  </a:lnTo>
                  <a:lnTo>
                    <a:pt x="56" y="1500"/>
                  </a:lnTo>
                  <a:lnTo>
                    <a:pt x="47" y="1515"/>
                  </a:lnTo>
                  <a:lnTo>
                    <a:pt x="39" y="1531"/>
                  </a:lnTo>
                  <a:lnTo>
                    <a:pt x="31" y="1547"/>
                  </a:lnTo>
                  <a:lnTo>
                    <a:pt x="24" y="1563"/>
                  </a:lnTo>
                  <a:lnTo>
                    <a:pt x="18" y="1579"/>
                  </a:lnTo>
                  <a:lnTo>
                    <a:pt x="13" y="1596"/>
                  </a:lnTo>
                  <a:lnTo>
                    <a:pt x="9" y="1613"/>
                  </a:lnTo>
                  <a:lnTo>
                    <a:pt x="5" y="1631"/>
                  </a:lnTo>
                  <a:lnTo>
                    <a:pt x="3" y="1648"/>
                  </a:lnTo>
                  <a:lnTo>
                    <a:pt x="1" y="1666"/>
                  </a:lnTo>
                  <a:lnTo>
                    <a:pt x="0" y="1684"/>
                  </a:lnTo>
                  <a:lnTo>
                    <a:pt x="0" y="1701"/>
                  </a:lnTo>
                  <a:lnTo>
                    <a:pt x="1" y="1720"/>
                  </a:lnTo>
                  <a:lnTo>
                    <a:pt x="3" y="1738"/>
                  </a:lnTo>
                  <a:lnTo>
                    <a:pt x="5" y="1756"/>
                  </a:lnTo>
                  <a:lnTo>
                    <a:pt x="9" y="1773"/>
                  </a:lnTo>
                  <a:lnTo>
                    <a:pt x="13" y="1792"/>
                  </a:lnTo>
                  <a:lnTo>
                    <a:pt x="19" y="1809"/>
                  </a:lnTo>
                  <a:lnTo>
                    <a:pt x="25" y="1826"/>
                  </a:lnTo>
                  <a:lnTo>
                    <a:pt x="32" y="1842"/>
                  </a:lnTo>
                  <a:lnTo>
                    <a:pt x="40" y="1858"/>
                  </a:lnTo>
                  <a:lnTo>
                    <a:pt x="49" y="1874"/>
                  </a:lnTo>
                  <a:lnTo>
                    <a:pt x="58" y="1890"/>
                  </a:lnTo>
                  <a:lnTo>
                    <a:pt x="68" y="1905"/>
                  </a:lnTo>
                  <a:lnTo>
                    <a:pt x="80" y="1919"/>
                  </a:lnTo>
                  <a:lnTo>
                    <a:pt x="91" y="1933"/>
                  </a:lnTo>
                  <a:lnTo>
                    <a:pt x="108" y="1949"/>
                  </a:lnTo>
                  <a:lnTo>
                    <a:pt x="126" y="1964"/>
                  </a:lnTo>
                  <a:lnTo>
                    <a:pt x="144" y="1980"/>
                  </a:lnTo>
                  <a:lnTo>
                    <a:pt x="162" y="1995"/>
                  </a:lnTo>
                  <a:lnTo>
                    <a:pt x="182" y="2007"/>
                  </a:lnTo>
                  <a:lnTo>
                    <a:pt x="203" y="2019"/>
                  </a:lnTo>
                  <a:lnTo>
                    <a:pt x="223" y="2028"/>
                  </a:lnTo>
                  <a:lnTo>
                    <a:pt x="245" y="2036"/>
                  </a:lnTo>
                  <a:lnTo>
                    <a:pt x="267" y="2043"/>
                  </a:lnTo>
                  <a:lnTo>
                    <a:pt x="290" y="2048"/>
                  </a:lnTo>
                  <a:lnTo>
                    <a:pt x="312" y="2052"/>
                  </a:lnTo>
                  <a:lnTo>
                    <a:pt x="336" y="2055"/>
                  </a:lnTo>
                  <a:lnTo>
                    <a:pt x="359" y="2054"/>
                  </a:lnTo>
                  <a:lnTo>
                    <a:pt x="383" y="2053"/>
                  </a:lnTo>
                  <a:lnTo>
                    <a:pt x="406" y="2051"/>
                  </a:lnTo>
                  <a:lnTo>
                    <a:pt x="430" y="2050"/>
                  </a:lnTo>
                  <a:lnTo>
                    <a:pt x="454" y="2044"/>
                  </a:lnTo>
                  <a:lnTo>
                    <a:pt x="478" y="2037"/>
                  </a:lnTo>
                  <a:lnTo>
                    <a:pt x="501" y="2029"/>
                  </a:lnTo>
                  <a:lnTo>
                    <a:pt x="522" y="2019"/>
                  </a:lnTo>
                  <a:lnTo>
                    <a:pt x="544" y="2008"/>
                  </a:lnTo>
                  <a:lnTo>
                    <a:pt x="565" y="1995"/>
                  </a:lnTo>
                  <a:lnTo>
                    <a:pt x="584" y="1981"/>
                  </a:lnTo>
                  <a:lnTo>
                    <a:pt x="604" y="1965"/>
                  </a:lnTo>
                  <a:lnTo>
                    <a:pt x="619" y="1950"/>
                  </a:lnTo>
                  <a:lnTo>
                    <a:pt x="633" y="1934"/>
                  </a:lnTo>
                  <a:lnTo>
                    <a:pt x="647" y="1917"/>
                  </a:lnTo>
                  <a:lnTo>
                    <a:pt x="661" y="1900"/>
                  </a:lnTo>
                  <a:lnTo>
                    <a:pt x="669" y="1926"/>
                  </a:lnTo>
                  <a:lnTo>
                    <a:pt x="678" y="1953"/>
                  </a:lnTo>
                  <a:lnTo>
                    <a:pt x="689" y="1978"/>
                  </a:lnTo>
                  <a:lnTo>
                    <a:pt x="703" y="2002"/>
                  </a:lnTo>
                  <a:lnTo>
                    <a:pt x="716" y="2026"/>
                  </a:lnTo>
                  <a:lnTo>
                    <a:pt x="732" y="2048"/>
                  </a:lnTo>
                  <a:lnTo>
                    <a:pt x="750" y="2070"/>
                  </a:lnTo>
                  <a:lnTo>
                    <a:pt x="768" y="2091"/>
                  </a:lnTo>
                  <a:lnTo>
                    <a:pt x="787" y="2110"/>
                  </a:lnTo>
                  <a:lnTo>
                    <a:pt x="809" y="2128"/>
                  </a:lnTo>
                  <a:lnTo>
                    <a:pt x="831" y="2144"/>
                  </a:lnTo>
                  <a:lnTo>
                    <a:pt x="853" y="2159"/>
                  </a:lnTo>
                  <a:lnTo>
                    <a:pt x="877" y="2172"/>
                  </a:lnTo>
                  <a:lnTo>
                    <a:pt x="903" y="2183"/>
                  </a:lnTo>
                  <a:lnTo>
                    <a:pt x="928" y="2192"/>
                  </a:lnTo>
                  <a:lnTo>
                    <a:pt x="954" y="2200"/>
                  </a:lnTo>
                  <a:lnTo>
                    <a:pt x="937" y="2220"/>
                  </a:lnTo>
                  <a:lnTo>
                    <a:pt x="921" y="2240"/>
                  </a:lnTo>
                  <a:lnTo>
                    <a:pt x="914" y="2252"/>
                  </a:lnTo>
                  <a:lnTo>
                    <a:pt x="907" y="2263"/>
                  </a:lnTo>
                  <a:lnTo>
                    <a:pt x="900" y="2275"/>
                  </a:lnTo>
                  <a:lnTo>
                    <a:pt x="895" y="2287"/>
                  </a:lnTo>
                  <a:lnTo>
                    <a:pt x="890" y="2300"/>
                  </a:lnTo>
                  <a:lnTo>
                    <a:pt x="884" y="2312"/>
                  </a:lnTo>
                  <a:lnTo>
                    <a:pt x="881" y="2326"/>
                  </a:lnTo>
                  <a:lnTo>
                    <a:pt x="876" y="2340"/>
                  </a:lnTo>
                  <a:lnTo>
                    <a:pt x="874" y="2353"/>
                  </a:lnTo>
                  <a:lnTo>
                    <a:pt x="871" y="2367"/>
                  </a:lnTo>
                  <a:lnTo>
                    <a:pt x="868" y="2382"/>
                  </a:lnTo>
                  <a:lnTo>
                    <a:pt x="867" y="2397"/>
                  </a:lnTo>
                  <a:lnTo>
                    <a:pt x="867" y="2413"/>
                  </a:lnTo>
                  <a:lnTo>
                    <a:pt x="867" y="2429"/>
                  </a:lnTo>
                  <a:lnTo>
                    <a:pt x="867" y="2445"/>
                  </a:lnTo>
                  <a:lnTo>
                    <a:pt x="869" y="2461"/>
                  </a:lnTo>
                  <a:lnTo>
                    <a:pt x="872" y="2477"/>
                  </a:lnTo>
                  <a:lnTo>
                    <a:pt x="875" y="2493"/>
                  </a:lnTo>
                  <a:lnTo>
                    <a:pt x="880" y="2507"/>
                  </a:lnTo>
                  <a:lnTo>
                    <a:pt x="884" y="2523"/>
                  </a:lnTo>
                  <a:lnTo>
                    <a:pt x="890" y="2538"/>
                  </a:lnTo>
                  <a:lnTo>
                    <a:pt x="896" y="2553"/>
                  </a:lnTo>
                  <a:lnTo>
                    <a:pt x="903" y="2568"/>
                  </a:lnTo>
                  <a:lnTo>
                    <a:pt x="911" y="2583"/>
                  </a:lnTo>
                  <a:lnTo>
                    <a:pt x="918" y="2597"/>
                  </a:lnTo>
                  <a:lnTo>
                    <a:pt x="928" y="2610"/>
                  </a:lnTo>
                  <a:lnTo>
                    <a:pt x="937" y="2624"/>
                  </a:lnTo>
                  <a:lnTo>
                    <a:pt x="947" y="2636"/>
                  </a:lnTo>
                  <a:lnTo>
                    <a:pt x="957" y="2649"/>
                  </a:lnTo>
                  <a:lnTo>
                    <a:pt x="969" y="2662"/>
                  </a:lnTo>
                  <a:lnTo>
                    <a:pt x="980" y="2672"/>
                  </a:lnTo>
                  <a:lnTo>
                    <a:pt x="993" y="2683"/>
                  </a:lnTo>
                  <a:lnTo>
                    <a:pt x="1005" y="2692"/>
                  </a:lnTo>
                  <a:lnTo>
                    <a:pt x="1019" y="2703"/>
                  </a:lnTo>
                  <a:lnTo>
                    <a:pt x="1033" y="2711"/>
                  </a:lnTo>
                  <a:lnTo>
                    <a:pt x="1046" y="2719"/>
                  </a:lnTo>
                  <a:lnTo>
                    <a:pt x="1060" y="2726"/>
                  </a:lnTo>
                  <a:lnTo>
                    <a:pt x="1075" y="2732"/>
                  </a:lnTo>
                  <a:lnTo>
                    <a:pt x="1091" y="2737"/>
                  </a:lnTo>
                  <a:lnTo>
                    <a:pt x="1106" y="2742"/>
                  </a:lnTo>
                  <a:lnTo>
                    <a:pt x="1122" y="2746"/>
                  </a:lnTo>
                  <a:lnTo>
                    <a:pt x="1138" y="2748"/>
                  </a:lnTo>
                  <a:lnTo>
                    <a:pt x="1155" y="2750"/>
                  </a:lnTo>
                  <a:lnTo>
                    <a:pt x="1171" y="2751"/>
                  </a:lnTo>
                  <a:lnTo>
                    <a:pt x="1188" y="2750"/>
                  </a:lnTo>
                  <a:lnTo>
                    <a:pt x="1205" y="2748"/>
                  </a:lnTo>
                  <a:lnTo>
                    <a:pt x="1221" y="2747"/>
                  </a:lnTo>
                  <a:lnTo>
                    <a:pt x="1237" y="2745"/>
                  </a:lnTo>
                  <a:lnTo>
                    <a:pt x="1253" y="2742"/>
                  </a:lnTo>
                  <a:lnTo>
                    <a:pt x="1269" y="2738"/>
                  </a:lnTo>
                  <a:lnTo>
                    <a:pt x="1285" y="2735"/>
                  </a:lnTo>
                  <a:lnTo>
                    <a:pt x="1300" y="2729"/>
                  </a:lnTo>
                  <a:lnTo>
                    <a:pt x="1315" y="2724"/>
                  </a:lnTo>
                  <a:lnTo>
                    <a:pt x="1329" y="2718"/>
                  </a:lnTo>
                  <a:lnTo>
                    <a:pt x="1344" y="2711"/>
                  </a:lnTo>
                  <a:lnTo>
                    <a:pt x="1358" y="2704"/>
                  </a:lnTo>
                  <a:lnTo>
                    <a:pt x="1372" y="2696"/>
                  </a:lnTo>
                  <a:lnTo>
                    <a:pt x="1384" y="2688"/>
                  </a:lnTo>
                  <a:lnTo>
                    <a:pt x="1398" y="2679"/>
                  </a:lnTo>
                  <a:lnTo>
                    <a:pt x="1409" y="2670"/>
                  </a:lnTo>
                  <a:lnTo>
                    <a:pt x="1422" y="2659"/>
                  </a:lnTo>
                  <a:lnTo>
                    <a:pt x="1432" y="2648"/>
                  </a:lnTo>
                  <a:lnTo>
                    <a:pt x="1443" y="2638"/>
                  </a:lnTo>
                  <a:lnTo>
                    <a:pt x="1454" y="2625"/>
                  </a:lnTo>
                  <a:lnTo>
                    <a:pt x="1463" y="2614"/>
                  </a:lnTo>
                  <a:lnTo>
                    <a:pt x="1472" y="2601"/>
                  </a:lnTo>
                  <a:lnTo>
                    <a:pt x="1480" y="2587"/>
                  </a:lnTo>
                  <a:lnTo>
                    <a:pt x="1488" y="2574"/>
                  </a:lnTo>
                  <a:lnTo>
                    <a:pt x="1495" y="2559"/>
                  </a:lnTo>
                  <a:lnTo>
                    <a:pt x="1502" y="2545"/>
                  </a:lnTo>
                  <a:lnTo>
                    <a:pt x="1507" y="2529"/>
                  </a:lnTo>
                  <a:lnTo>
                    <a:pt x="1512" y="2513"/>
                  </a:lnTo>
                  <a:lnTo>
                    <a:pt x="1517" y="2497"/>
                  </a:lnTo>
                  <a:lnTo>
                    <a:pt x="1520" y="2481"/>
                  </a:lnTo>
                  <a:lnTo>
                    <a:pt x="1522" y="2464"/>
                  </a:lnTo>
                  <a:lnTo>
                    <a:pt x="1524" y="2447"/>
                  </a:lnTo>
                  <a:lnTo>
                    <a:pt x="1524" y="2425"/>
                  </a:lnTo>
                  <a:lnTo>
                    <a:pt x="1524" y="2405"/>
                  </a:lnTo>
                  <a:lnTo>
                    <a:pt x="1522" y="2384"/>
                  </a:lnTo>
                  <a:lnTo>
                    <a:pt x="1519" y="2364"/>
                  </a:lnTo>
                  <a:lnTo>
                    <a:pt x="1545" y="2353"/>
                  </a:lnTo>
                  <a:lnTo>
                    <a:pt x="1569" y="2341"/>
                  </a:lnTo>
                  <a:lnTo>
                    <a:pt x="1592" y="2327"/>
                  </a:lnTo>
                  <a:lnTo>
                    <a:pt x="1614" y="2311"/>
                  </a:lnTo>
                  <a:lnTo>
                    <a:pt x="1633" y="2294"/>
                  </a:lnTo>
                  <a:lnTo>
                    <a:pt x="1651" y="2276"/>
                  </a:lnTo>
                  <a:lnTo>
                    <a:pt x="1667" y="2255"/>
                  </a:lnTo>
                  <a:lnTo>
                    <a:pt x="1682" y="2233"/>
                  </a:lnTo>
                  <a:lnTo>
                    <a:pt x="1695" y="2212"/>
                  </a:lnTo>
                  <a:lnTo>
                    <a:pt x="1705" y="2188"/>
                  </a:lnTo>
                  <a:lnTo>
                    <a:pt x="1714" y="2164"/>
                  </a:lnTo>
                  <a:lnTo>
                    <a:pt x="1722" y="2140"/>
                  </a:lnTo>
                  <a:lnTo>
                    <a:pt x="1728" y="2115"/>
                  </a:lnTo>
                  <a:lnTo>
                    <a:pt x="1731" y="2090"/>
                  </a:lnTo>
                  <a:lnTo>
                    <a:pt x="1733" y="2064"/>
                  </a:lnTo>
                  <a:lnTo>
                    <a:pt x="1733" y="2038"/>
                  </a:lnTo>
                  <a:lnTo>
                    <a:pt x="1732" y="2014"/>
                  </a:lnTo>
                  <a:lnTo>
                    <a:pt x="1729" y="1989"/>
                  </a:lnTo>
                  <a:lnTo>
                    <a:pt x="1723" y="1965"/>
                  </a:lnTo>
                  <a:lnTo>
                    <a:pt x="1716" y="1941"/>
                  </a:lnTo>
                  <a:lnTo>
                    <a:pt x="1707" y="1919"/>
                  </a:lnTo>
                  <a:lnTo>
                    <a:pt x="1696" y="1898"/>
                  </a:lnTo>
                  <a:lnTo>
                    <a:pt x="1683" y="1877"/>
                  </a:lnTo>
                  <a:lnTo>
                    <a:pt x="1668" y="1858"/>
                  </a:lnTo>
                  <a:lnTo>
                    <a:pt x="1652" y="1841"/>
                  </a:lnTo>
                  <a:lnTo>
                    <a:pt x="1633" y="1825"/>
                  </a:lnTo>
                  <a:lnTo>
                    <a:pt x="1612" y="1810"/>
                  </a:lnTo>
                  <a:lnTo>
                    <a:pt x="1591" y="1798"/>
                  </a:lnTo>
                  <a:lnTo>
                    <a:pt x="1566" y="1788"/>
                  </a:lnTo>
                  <a:lnTo>
                    <a:pt x="1539" y="1780"/>
                  </a:lnTo>
                  <a:lnTo>
                    <a:pt x="1511" y="1774"/>
                  </a:lnTo>
                  <a:lnTo>
                    <a:pt x="1480" y="1771"/>
                  </a:lnTo>
                  <a:lnTo>
                    <a:pt x="1511" y="1760"/>
                  </a:lnTo>
                  <a:lnTo>
                    <a:pt x="1540" y="1746"/>
                  </a:lnTo>
                  <a:lnTo>
                    <a:pt x="1569" y="1731"/>
                  </a:lnTo>
                  <a:lnTo>
                    <a:pt x="1596" y="1714"/>
                  </a:lnTo>
                  <a:lnTo>
                    <a:pt x="1623" y="1694"/>
                  </a:lnTo>
                  <a:lnTo>
                    <a:pt x="1648" y="1674"/>
                  </a:lnTo>
                  <a:lnTo>
                    <a:pt x="1659" y="1662"/>
                  </a:lnTo>
                  <a:lnTo>
                    <a:pt x="1671" y="1651"/>
                  </a:lnTo>
                  <a:lnTo>
                    <a:pt x="1681" y="1640"/>
                  </a:lnTo>
                  <a:lnTo>
                    <a:pt x="1692" y="1627"/>
                  </a:lnTo>
                  <a:lnTo>
                    <a:pt x="1701" y="1615"/>
                  </a:lnTo>
                  <a:lnTo>
                    <a:pt x="1712" y="1602"/>
                  </a:lnTo>
                  <a:lnTo>
                    <a:pt x="1721" y="1588"/>
                  </a:lnTo>
                  <a:lnTo>
                    <a:pt x="1729" y="1575"/>
                  </a:lnTo>
                  <a:lnTo>
                    <a:pt x="1737" y="1561"/>
                  </a:lnTo>
                  <a:lnTo>
                    <a:pt x="1745" y="1546"/>
                  </a:lnTo>
                  <a:lnTo>
                    <a:pt x="1752" y="1531"/>
                  </a:lnTo>
                  <a:lnTo>
                    <a:pt x="1758" y="1515"/>
                  </a:lnTo>
                  <a:lnTo>
                    <a:pt x="1764" y="1500"/>
                  </a:lnTo>
                  <a:lnTo>
                    <a:pt x="1770" y="1484"/>
                  </a:lnTo>
                  <a:lnTo>
                    <a:pt x="1774" y="1467"/>
                  </a:lnTo>
                  <a:lnTo>
                    <a:pt x="1779" y="1450"/>
                  </a:lnTo>
                  <a:lnTo>
                    <a:pt x="1782" y="1433"/>
                  </a:lnTo>
                  <a:lnTo>
                    <a:pt x="1786" y="1416"/>
                  </a:lnTo>
                  <a:lnTo>
                    <a:pt x="1788" y="1399"/>
                  </a:lnTo>
                  <a:lnTo>
                    <a:pt x="1789" y="13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543F890B-EA8E-4035-BCE1-A6FE8CF3F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925" y="3497263"/>
              <a:ext cx="296863" cy="336550"/>
            </a:xfrm>
            <a:custGeom>
              <a:avLst/>
              <a:gdLst>
                <a:gd name="T0" fmla="*/ 553 w 750"/>
                <a:gd name="T1" fmla="*/ 280 h 847"/>
                <a:gd name="T2" fmla="*/ 534 w 750"/>
                <a:gd name="T3" fmla="*/ 275 h 847"/>
                <a:gd name="T4" fmla="*/ 549 w 750"/>
                <a:gd name="T5" fmla="*/ 242 h 847"/>
                <a:gd name="T6" fmla="*/ 558 w 750"/>
                <a:gd name="T7" fmla="*/ 207 h 847"/>
                <a:gd name="T8" fmla="*/ 561 w 750"/>
                <a:gd name="T9" fmla="*/ 170 h 847"/>
                <a:gd name="T10" fmla="*/ 558 w 750"/>
                <a:gd name="T11" fmla="*/ 135 h 847"/>
                <a:gd name="T12" fmla="*/ 549 w 750"/>
                <a:gd name="T13" fmla="*/ 102 h 847"/>
                <a:gd name="T14" fmla="*/ 534 w 750"/>
                <a:gd name="T15" fmla="*/ 71 h 847"/>
                <a:gd name="T16" fmla="*/ 512 w 750"/>
                <a:gd name="T17" fmla="*/ 45 h 847"/>
                <a:gd name="T18" fmla="*/ 485 w 750"/>
                <a:gd name="T19" fmla="*/ 23 h 847"/>
                <a:gd name="T20" fmla="*/ 451 w 750"/>
                <a:gd name="T21" fmla="*/ 8 h 847"/>
                <a:gd name="T22" fmla="*/ 409 w 750"/>
                <a:gd name="T23" fmla="*/ 1 h 847"/>
                <a:gd name="T24" fmla="*/ 360 w 750"/>
                <a:gd name="T25" fmla="*/ 4 h 847"/>
                <a:gd name="T26" fmla="*/ 315 w 750"/>
                <a:gd name="T27" fmla="*/ 17 h 847"/>
                <a:gd name="T28" fmla="*/ 276 w 750"/>
                <a:gd name="T29" fmla="*/ 40 h 847"/>
                <a:gd name="T30" fmla="*/ 246 w 750"/>
                <a:gd name="T31" fmla="*/ 70 h 847"/>
                <a:gd name="T32" fmla="*/ 222 w 750"/>
                <a:gd name="T33" fmla="*/ 106 h 847"/>
                <a:gd name="T34" fmla="*/ 207 w 750"/>
                <a:gd name="T35" fmla="*/ 146 h 847"/>
                <a:gd name="T36" fmla="*/ 201 w 750"/>
                <a:gd name="T37" fmla="*/ 187 h 847"/>
                <a:gd name="T38" fmla="*/ 202 w 750"/>
                <a:gd name="T39" fmla="*/ 230 h 847"/>
                <a:gd name="T40" fmla="*/ 211 w 750"/>
                <a:gd name="T41" fmla="*/ 268 h 847"/>
                <a:gd name="T42" fmla="*/ 229 w 750"/>
                <a:gd name="T43" fmla="*/ 305 h 847"/>
                <a:gd name="T44" fmla="*/ 255 w 750"/>
                <a:gd name="T45" fmla="*/ 335 h 847"/>
                <a:gd name="T46" fmla="*/ 221 w 750"/>
                <a:gd name="T47" fmla="*/ 337 h 847"/>
                <a:gd name="T48" fmla="*/ 169 w 750"/>
                <a:gd name="T49" fmla="*/ 350 h 847"/>
                <a:gd name="T50" fmla="*/ 113 w 750"/>
                <a:gd name="T51" fmla="*/ 379 h 847"/>
                <a:gd name="T52" fmla="*/ 66 w 750"/>
                <a:gd name="T53" fmla="*/ 420 h 847"/>
                <a:gd name="T54" fmla="*/ 31 w 750"/>
                <a:gd name="T55" fmla="*/ 471 h 847"/>
                <a:gd name="T56" fmla="*/ 8 w 750"/>
                <a:gd name="T57" fmla="*/ 530 h 847"/>
                <a:gd name="T58" fmla="*/ 0 w 750"/>
                <a:gd name="T59" fmla="*/ 588 h 847"/>
                <a:gd name="T60" fmla="*/ 4 w 750"/>
                <a:gd name="T61" fmla="*/ 640 h 847"/>
                <a:gd name="T62" fmla="*/ 19 w 750"/>
                <a:gd name="T63" fmla="*/ 687 h 847"/>
                <a:gd name="T64" fmla="*/ 43 w 750"/>
                <a:gd name="T65" fmla="*/ 732 h 847"/>
                <a:gd name="T66" fmla="*/ 75 w 750"/>
                <a:gd name="T67" fmla="*/ 772 h 847"/>
                <a:gd name="T68" fmla="*/ 114 w 750"/>
                <a:gd name="T69" fmla="*/ 804 h 847"/>
                <a:gd name="T70" fmla="*/ 170 w 750"/>
                <a:gd name="T71" fmla="*/ 831 h 847"/>
                <a:gd name="T72" fmla="*/ 231 w 750"/>
                <a:gd name="T73" fmla="*/ 845 h 847"/>
                <a:gd name="T74" fmla="*/ 294 w 750"/>
                <a:gd name="T75" fmla="*/ 845 h 847"/>
                <a:gd name="T76" fmla="*/ 356 w 750"/>
                <a:gd name="T77" fmla="*/ 829 h 847"/>
                <a:gd name="T78" fmla="*/ 409 w 750"/>
                <a:gd name="T79" fmla="*/ 797 h 847"/>
                <a:gd name="T80" fmla="*/ 435 w 750"/>
                <a:gd name="T81" fmla="*/ 775 h 847"/>
                <a:gd name="T82" fmla="*/ 471 w 750"/>
                <a:gd name="T83" fmla="*/ 732 h 847"/>
                <a:gd name="T84" fmla="*/ 498 w 750"/>
                <a:gd name="T85" fmla="*/ 685 h 847"/>
                <a:gd name="T86" fmla="*/ 520 w 750"/>
                <a:gd name="T87" fmla="*/ 652 h 847"/>
                <a:gd name="T88" fmla="*/ 553 w 750"/>
                <a:gd name="T89" fmla="*/ 654 h 847"/>
                <a:gd name="T90" fmla="*/ 615 w 750"/>
                <a:gd name="T91" fmla="*/ 645 h 847"/>
                <a:gd name="T92" fmla="*/ 666 w 750"/>
                <a:gd name="T93" fmla="*/ 620 h 847"/>
                <a:gd name="T94" fmla="*/ 705 w 750"/>
                <a:gd name="T95" fmla="*/ 582 h 847"/>
                <a:gd name="T96" fmla="*/ 732 w 750"/>
                <a:gd name="T97" fmla="*/ 536 h 847"/>
                <a:gd name="T98" fmla="*/ 747 w 750"/>
                <a:gd name="T99" fmla="*/ 484 h 847"/>
                <a:gd name="T100" fmla="*/ 748 w 750"/>
                <a:gd name="T101" fmla="*/ 432 h 847"/>
                <a:gd name="T102" fmla="*/ 737 w 750"/>
                <a:gd name="T103" fmla="*/ 381 h 847"/>
                <a:gd name="T104" fmla="*/ 713 w 750"/>
                <a:gd name="T105" fmla="*/ 337 h 847"/>
                <a:gd name="T106" fmla="*/ 675 w 750"/>
                <a:gd name="T107" fmla="*/ 303 h 847"/>
                <a:gd name="T108" fmla="*/ 624 w 750"/>
                <a:gd name="T109" fmla="*/ 283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0" h="847">
                  <a:moveTo>
                    <a:pt x="581" y="279"/>
                  </a:moveTo>
                  <a:lnTo>
                    <a:pt x="567" y="279"/>
                  </a:lnTo>
                  <a:lnTo>
                    <a:pt x="553" y="280"/>
                  </a:lnTo>
                  <a:lnTo>
                    <a:pt x="541" y="282"/>
                  </a:lnTo>
                  <a:lnTo>
                    <a:pt x="528" y="286"/>
                  </a:lnTo>
                  <a:lnTo>
                    <a:pt x="534" y="275"/>
                  </a:lnTo>
                  <a:lnTo>
                    <a:pt x="540" y="264"/>
                  </a:lnTo>
                  <a:lnTo>
                    <a:pt x="545" y="252"/>
                  </a:lnTo>
                  <a:lnTo>
                    <a:pt x="549" y="242"/>
                  </a:lnTo>
                  <a:lnTo>
                    <a:pt x="552" y="230"/>
                  </a:lnTo>
                  <a:lnTo>
                    <a:pt x="556" y="218"/>
                  </a:lnTo>
                  <a:lnTo>
                    <a:pt x="558" y="207"/>
                  </a:lnTo>
                  <a:lnTo>
                    <a:pt x="560" y="194"/>
                  </a:lnTo>
                  <a:lnTo>
                    <a:pt x="561" y="183"/>
                  </a:lnTo>
                  <a:lnTo>
                    <a:pt x="561" y="170"/>
                  </a:lnTo>
                  <a:lnTo>
                    <a:pt x="561" y="159"/>
                  </a:lnTo>
                  <a:lnTo>
                    <a:pt x="560" y="147"/>
                  </a:lnTo>
                  <a:lnTo>
                    <a:pt x="558" y="135"/>
                  </a:lnTo>
                  <a:lnTo>
                    <a:pt x="556" y="123"/>
                  </a:lnTo>
                  <a:lnTo>
                    <a:pt x="553" y="113"/>
                  </a:lnTo>
                  <a:lnTo>
                    <a:pt x="549" y="102"/>
                  </a:lnTo>
                  <a:lnTo>
                    <a:pt x="545" y="91"/>
                  </a:lnTo>
                  <a:lnTo>
                    <a:pt x="540" y="81"/>
                  </a:lnTo>
                  <a:lnTo>
                    <a:pt x="534" y="71"/>
                  </a:lnTo>
                  <a:lnTo>
                    <a:pt x="527" y="62"/>
                  </a:lnTo>
                  <a:lnTo>
                    <a:pt x="520" y="53"/>
                  </a:lnTo>
                  <a:lnTo>
                    <a:pt x="512" y="45"/>
                  </a:lnTo>
                  <a:lnTo>
                    <a:pt x="504" y="37"/>
                  </a:lnTo>
                  <a:lnTo>
                    <a:pt x="495" y="30"/>
                  </a:lnTo>
                  <a:lnTo>
                    <a:pt x="485" y="23"/>
                  </a:lnTo>
                  <a:lnTo>
                    <a:pt x="474" y="17"/>
                  </a:lnTo>
                  <a:lnTo>
                    <a:pt x="463" y="13"/>
                  </a:lnTo>
                  <a:lnTo>
                    <a:pt x="451" y="8"/>
                  </a:lnTo>
                  <a:lnTo>
                    <a:pt x="438" y="5"/>
                  </a:lnTo>
                  <a:lnTo>
                    <a:pt x="424" y="2"/>
                  </a:lnTo>
                  <a:lnTo>
                    <a:pt x="409" y="1"/>
                  </a:lnTo>
                  <a:lnTo>
                    <a:pt x="395" y="0"/>
                  </a:lnTo>
                  <a:lnTo>
                    <a:pt x="377" y="1"/>
                  </a:lnTo>
                  <a:lnTo>
                    <a:pt x="360" y="4"/>
                  </a:lnTo>
                  <a:lnTo>
                    <a:pt x="344" y="7"/>
                  </a:lnTo>
                  <a:lnTo>
                    <a:pt x="328" y="12"/>
                  </a:lnTo>
                  <a:lnTo>
                    <a:pt x="315" y="17"/>
                  </a:lnTo>
                  <a:lnTo>
                    <a:pt x="301" y="23"/>
                  </a:lnTo>
                  <a:lnTo>
                    <a:pt x="288" y="31"/>
                  </a:lnTo>
                  <a:lnTo>
                    <a:pt x="276" y="40"/>
                  </a:lnTo>
                  <a:lnTo>
                    <a:pt x="266" y="49"/>
                  </a:lnTo>
                  <a:lnTo>
                    <a:pt x="255" y="59"/>
                  </a:lnTo>
                  <a:lnTo>
                    <a:pt x="246" y="70"/>
                  </a:lnTo>
                  <a:lnTo>
                    <a:pt x="237" y="81"/>
                  </a:lnTo>
                  <a:lnTo>
                    <a:pt x="229" y="94"/>
                  </a:lnTo>
                  <a:lnTo>
                    <a:pt x="222" y="106"/>
                  </a:lnTo>
                  <a:lnTo>
                    <a:pt x="217" y="119"/>
                  </a:lnTo>
                  <a:lnTo>
                    <a:pt x="212" y="133"/>
                  </a:lnTo>
                  <a:lnTo>
                    <a:pt x="207" y="146"/>
                  </a:lnTo>
                  <a:lnTo>
                    <a:pt x="204" y="160"/>
                  </a:lnTo>
                  <a:lnTo>
                    <a:pt x="202" y="174"/>
                  </a:lnTo>
                  <a:lnTo>
                    <a:pt x="201" y="187"/>
                  </a:lnTo>
                  <a:lnTo>
                    <a:pt x="201" y="201"/>
                  </a:lnTo>
                  <a:lnTo>
                    <a:pt x="201" y="216"/>
                  </a:lnTo>
                  <a:lnTo>
                    <a:pt x="202" y="230"/>
                  </a:lnTo>
                  <a:lnTo>
                    <a:pt x="204" y="242"/>
                  </a:lnTo>
                  <a:lnTo>
                    <a:pt x="207" y="256"/>
                  </a:lnTo>
                  <a:lnTo>
                    <a:pt x="211" y="268"/>
                  </a:lnTo>
                  <a:lnTo>
                    <a:pt x="217" y="281"/>
                  </a:lnTo>
                  <a:lnTo>
                    <a:pt x="222" y="294"/>
                  </a:lnTo>
                  <a:lnTo>
                    <a:pt x="229" y="305"/>
                  </a:lnTo>
                  <a:lnTo>
                    <a:pt x="237" y="315"/>
                  </a:lnTo>
                  <a:lnTo>
                    <a:pt x="245" y="326"/>
                  </a:lnTo>
                  <a:lnTo>
                    <a:pt x="255" y="335"/>
                  </a:lnTo>
                  <a:lnTo>
                    <a:pt x="244" y="335"/>
                  </a:lnTo>
                  <a:lnTo>
                    <a:pt x="233" y="336"/>
                  </a:lnTo>
                  <a:lnTo>
                    <a:pt x="221" y="337"/>
                  </a:lnTo>
                  <a:lnTo>
                    <a:pt x="210" y="338"/>
                  </a:lnTo>
                  <a:lnTo>
                    <a:pt x="188" y="344"/>
                  </a:lnTo>
                  <a:lnTo>
                    <a:pt x="169" y="350"/>
                  </a:lnTo>
                  <a:lnTo>
                    <a:pt x="149" y="359"/>
                  </a:lnTo>
                  <a:lnTo>
                    <a:pt x="130" y="368"/>
                  </a:lnTo>
                  <a:lnTo>
                    <a:pt x="113" y="379"/>
                  </a:lnTo>
                  <a:lnTo>
                    <a:pt x="96" y="392"/>
                  </a:lnTo>
                  <a:lnTo>
                    <a:pt x="81" y="405"/>
                  </a:lnTo>
                  <a:lnTo>
                    <a:pt x="66" y="420"/>
                  </a:lnTo>
                  <a:lnTo>
                    <a:pt x="52" y="436"/>
                  </a:lnTo>
                  <a:lnTo>
                    <a:pt x="41" y="453"/>
                  </a:lnTo>
                  <a:lnTo>
                    <a:pt x="31" y="471"/>
                  </a:lnTo>
                  <a:lnTo>
                    <a:pt x="21" y="490"/>
                  </a:lnTo>
                  <a:lnTo>
                    <a:pt x="13" y="509"/>
                  </a:lnTo>
                  <a:lnTo>
                    <a:pt x="8" y="530"/>
                  </a:lnTo>
                  <a:lnTo>
                    <a:pt x="3" y="550"/>
                  </a:lnTo>
                  <a:lnTo>
                    <a:pt x="1" y="571"/>
                  </a:lnTo>
                  <a:lnTo>
                    <a:pt x="0" y="588"/>
                  </a:lnTo>
                  <a:lnTo>
                    <a:pt x="1" y="605"/>
                  </a:lnTo>
                  <a:lnTo>
                    <a:pt x="2" y="622"/>
                  </a:lnTo>
                  <a:lnTo>
                    <a:pt x="4" y="640"/>
                  </a:lnTo>
                  <a:lnTo>
                    <a:pt x="9" y="656"/>
                  </a:lnTo>
                  <a:lnTo>
                    <a:pt x="13" y="671"/>
                  </a:lnTo>
                  <a:lnTo>
                    <a:pt x="19" y="687"/>
                  </a:lnTo>
                  <a:lnTo>
                    <a:pt x="26" y="703"/>
                  </a:lnTo>
                  <a:lnTo>
                    <a:pt x="34" y="718"/>
                  </a:lnTo>
                  <a:lnTo>
                    <a:pt x="43" y="732"/>
                  </a:lnTo>
                  <a:lnTo>
                    <a:pt x="52" y="746"/>
                  </a:lnTo>
                  <a:lnTo>
                    <a:pt x="64" y="759"/>
                  </a:lnTo>
                  <a:lnTo>
                    <a:pt x="75" y="772"/>
                  </a:lnTo>
                  <a:lnTo>
                    <a:pt x="86" y="783"/>
                  </a:lnTo>
                  <a:lnTo>
                    <a:pt x="100" y="794"/>
                  </a:lnTo>
                  <a:lnTo>
                    <a:pt x="114" y="804"/>
                  </a:lnTo>
                  <a:lnTo>
                    <a:pt x="132" y="815"/>
                  </a:lnTo>
                  <a:lnTo>
                    <a:pt x="150" y="824"/>
                  </a:lnTo>
                  <a:lnTo>
                    <a:pt x="170" y="831"/>
                  </a:lnTo>
                  <a:lnTo>
                    <a:pt x="190" y="838"/>
                  </a:lnTo>
                  <a:lnTo>
                    <a:pt x="211" y="843"/>
                  </a:lnTo>
                  <a:lnTo>
                    <a:pt x="231" y="845"/>
                  </a:lnTo>
                  <a:lnTo>
                    <a:pt x="253" y="847"/>
                  </a:lnTo>
                  <a:lnTo>
                    <a:pt x="274" y="846"/>
                  </a:lnTo>
                  <a:lnTo>
                    <a:pt x="294" y="845"/>
                  </a:lnTo>
                  <a:lnTo>
                    <a:pt x="316" y="840"/>
                  </a:lnTo>
                  <a:lnTo>
                    <a:pt x="335" y="836"/>
                  </a:lnTo>
                  <a:lnTo>
                    <a:pt x="356" y="829"/>
                  </a:lnTo>
                  <a:lnTo>
                    <a:pt x="374" y="820"/>
                  </a:lnTo>
                  <a:lnTo>
                    <a:pt x="392" y="810"/>
                  </a:lnTo>
                  <a:lnTo>
                    <a:pt x="409" y="797"/>
                  </a:lnTo>
                  <a:lnTo>
                    <a:pt x="425" y="783"/>
                  </a:lnTo>
                  <a:lnTo>
                    <a:pt x="430" y="779"/>
                  </a:lnTo>
                  <a:lnTo>
                    <a:pt x="435" y="775"/>
                  </a:lnTo>
                  <a:lnTo>
                    <a:pt x="448" y="762"/>
                  </a:lnTo>
                  <a:lnTo>
                    <a:pt x="460" y="747"/>
                  </a:lnTo>
                  <a:lnTo>
                    <a:pt x="471" y="732"/>
                  </a:lnTo>
                  <a:lnTo>
                    <a:pt x="481" y="717"/>
                  </a:lnTo>
                  <a:lnTo>
                    <a:pt x="490" y="701"/>
                  </a:lnTo>
                  <a:lnTo>
                    <a:pt x="498" y="685"/>
                  </a:lnTo>
                  <a:lnTo>
                    <a:pt x="504" y="668"/>
                  </a:lnTo>
                  <a:lnTo>
                    <a:pt x="510" y="650"/>
                  </a:lnTo>
                  <a:lnTo>
                    <a:pt x="520" y="652"/>
                  </a:lnTo>
                  <a:lnTo>
                    <a:pt x="530" y="653"/>
                  </a:lnTo>
                  <a:lnTo>
                    <a:pt x="542" y="654"/>
                  </a:lnTo>
                  <a:lnTo>
                    <a:pt x="553" y="654"/>
                  </a:lnTo>
                  <a:lnTo>
                    <a:pt x="575" y="653"/>
                  </a:lnTo>
                  <a:lnTo>
                    <a:pt x="595" y="650"/>
                  </a:lnTo>
                  <a:lnTo>
                    <a:pt x="615" y="645"/>
                  </a:lnTo>
                  <a:lnTo>
                    <a:pt x="633" y="638"/>
                  </a:lnTo>
                  <a:lnTo>
                    <a:pt x="650" y="629"/>
                  </a:lnTo>
                  <a:lnTo>
                    <a:pt x="666" y="620"/>
                  </a:lnTo>
                  <a:lnTo>
                    <a:pt x="680" y="609"/>
                  </a:lnTo>
                  <a:lnTo>
                    <a:pt x="694" y="596"/>
                  </a:lnTo>
                  <a:lnTo>
                    <a:pt x="705" y="582"/>
                  </a:lnTo>
                  <a:lnTo>
                    <a:pt x="715" y="568"/>
                  </a:lnTo>
                  <a:lnTo>
                    <a:pt x="724" y="552"/>
                  </a:lnTo>
                  <a:lnTo>
                    <a:pt x="732" y="536"/>
                  </a:lnTo>
                  <a:lnTo>
                    <a:pt x="738" y="518"/>
                  </a:lnTo>
                  <a:lnTo>
                    <a:pt x="743" y="501"/>
                  </a:lnTo>
                  <a:lnTo>
                    <a:pt x="747" y="484"/>
                  </a:lnTo>
                  <a:lnTo>
                    <a:pt x="748" y="466"/>
                  </a:lnTo>
                  <a:lnTo>
                    <a:pt x="750" y="449"/>
                  </a:lnTo>
                  <a:lnTo>
                    <a:pt x="748" y="432"/>
                  </a:lnTo>
                  <a:lnTo>
                    <a:pt x="746" y="415"/>
                  </a:lnTo>
                  <a:lnTo>
                    <a:pt x="743" y="397"/>
                  </a:lnTo>
                  <a:lnTo>
                    <a:pt x="737" y="381"/>
                  </a:lnTo>
                  <a:lnTo>
                    <a:pt x="731" y="365"/>
                  </a:lnTo>
                  <a:lnTo>
                    <a:pt x="723" y="351"/>
                  </a:lnTo>
                  <a:lnTo>
                    <a:pt x="713" y="337"/>
                  </a:lnTo>
                  <a:lnTo>
                    <a:pt x="702" y="324"/>
                  </a:lnTo>
                  <a:lnTo>
                    <a:pt x="689" y="313"/>
                  </a:lnTo>
                  <a:lnTo>
                    <a:pt x="675" y="303"/>
                  </a:lnTo>
                  <a:lnTo>
                    <a:pt x="659" y="295"/>
                  </a:lnTo>
                  <a:lnTo>
                    <a:pt x="642" y="288"/>
                  </a:lnTo>
                  <a:lnTo>
                    <a:pt x="624" y="283"/>
                  </a:lnTo>
                  <a:lnTo>
                    <a:pt x="603" y="280"/>
                  </a:lnTo>
                  <a:lnTo>
                    <a:pt x="581" y="27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DA2AF98A-37B3-4050-8A69-F25710234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5" y="2738438"/>
              <a:ext cx="381000" cy="649288"/>
            </a:xfrm>
            <a:custGeom>
              <a:avLst/>
              <a:gdLst>
                <a:gd name="T0" fmla="*/ 942 w 963"/>
                <a:gd name="T1" fmla="*/ 1216 h 1635"/>
                <a:gd name="T2" fmla="*/ 882 w 963"/>
                <a:gd name="T3" fmla="*/ 1115 h 1635"/>
                <a:gd name="T4" fmla="*/ 817 w 963"/>
                <a:gd name="T5" fmla="*/ 1059 h 1635"/>
                <a:gd name="T6" fmla="*/ 836 w 963"/>
                <a:gd name="T7" fmla="*/ 1010 h 1635"/>
                <a:gd name="T8" fmla="*/ 851 w 963"/>
                <a:gd name="T9" fmla="*/ 930 h 1635"/>
                <a:gd name="T10" fmla="*/ 839 w 963"/>
                <a:gd name="T11" fmla="*/ 840 h 1635"/>
                <a:gd name="T12" fmla="*/ 792 w 963"/>
                <a:gd name="T13" fmla="*/ 752 h 1635"/>
                <a:gd name="T14" fmla="*/ 707 w 963"/>
                <a:gd name="T15" fmla="*/ 681 h 1635"/>
                <a:gd name="T16" fmla="*/ 727 w 963"/>
                <a:gd name="T17" fmla="*/ 596 h 1635"/>
                <a:gd name="T18" fmla="*/ 742 w 963"/>
                <a:gd name="T19" fmla="*/ 498 h 1635"/>
                <a:gd name="T20" fmla="*/ 731 w 963"/>
                <a:gd name="T21" fmla="*/ 428 h 1635"/>
                <a:gd name="T22" fmla="*/ 704 w 963"/>
                <a:gd name="T23" fmla="*/ 364 h 1635"/>
                <a:gd name="T24" fmla="*/ 662 w 963"/>
                <a:gd name="T25" fmla="*/ 308 h 1635"/>
                <a:gd name="T26" fmla="*/ 595 w 963"/>
                <a:gd name="T27" fmla="*/ 258 h 1635"/>
                <a:gd name="T28" fmla="*/ 559 w 963"/>
                <a:gd name="T29" fmla="*/ 218 h 1635"/>
                <a:gd name="T30" fmla="*/ 573 w 963"/>
                <a:gd name="T31" fmla="*/ 168 h 1635"/>
                <a:gd name="T32" fmla="*/ 562 w 963"/>
                <a:gd name="T33" fmla="*/ 97 h 1635"/>
                <a:gd name="T34" fmla="*/ 519 w 963"/>
                <a:gd name="T35" fmla="*/ 36 h 1635"/>
                <a:gd name="T36" fmla="*/ 452 w 963"/>
                <a:gd name="T37" fmla="*/ 2 h 1635"/>
                <a:gd name="T38" fmla="*/ 376 w 963"/>
                <a:gd name="T39" fmla="*/ 7 h 1635"/>
                <a:gd name="T40" fmla="*/ 311 w 963"/>
                <a:gd name="T41" fmla="*/ 43 h 1635"/>
                <a:gd name="T42" fmla="*/ 272 w 963"/>
                <a:gd name="T43" fmla="*/ 106 h 1635"/>
                <a:gd name="T44" fmla="*/ 267 w 963"/>
                <a:gd name="T45" fmla="*/ 181 h 1635"/>
                <a:gd name="T46" fmla="*/ 299 w 963"/>
                <a:gd name="T47" fmla="*/ 251 h 1635"/>
                <a:gd name="T48" fmla="*/ 286 w 963"/>
                <a:gd name="T49" fmla="*/ 283 h 1635"/>
                <a:gd name="T50" fmla="*/ 235 w 963"/>
                <a:gd name="T51" fmla="*/ 334 h 1635"/>
                <a:gd name="T52" fmla="*/ 201 w 963"/>
                <a:gd name="T53" fmla="*/ 394 h 1635"/>
                <a:gd name="T54" fmla="*/ 181 w 963"/>
                <a:gd name="T55" fmla="*/ 459 h 1635"/>
                <a:gd name="T56" fmla="*/ 179 w 963"/>
                <a:gd name="T57" fmla="*/ 525 h 1635"/>
                <a:gd name="T58" fmla="*/ 190 w 963"/>
                <a:gd name="T59" fmla="*/ 590 h 1635"/>
                <a:gd name="T60" fmla="*/ 132 w 963"/>
                <a:gd name="T61" fmla="*/ 627 h 1635"/>
                <a:gd name="T62" fmla="*/ 66 w 963"/>
                <a:gd name="T63" fmla="*/ 680 h 1635"/>
                <a:gd name="T64" fmla="*/ 21 w 963"/>
                <a:gd name="T65" fmla="*/ 750 h 1635"/>
                <a:gd name="T66" fmla="*/ 1 w 963"/>
                <a:gd name="T67" fmla="*/ 830 h 1635"/>
                <a:gd name="T68" fmla="*/ 7 w 963"/>
                <a:gd name="T69" fmla="*/ 912 h 1635"/>
                <a:gd name="T70" fmla="*/ 29 w 963"/>
                <a:gd name="T71" fmla="*/ 973 h 1635"/>
                <a:gd name="T72" fmla="*/ 67 w 963"/>
                <a:gd name="T73" fmla="*/ 1025 h 1635"/>
                <a:gd name="T74" fmla="*/ 115 w 963"/>
                <a:gd name="T75" fmla="*/ 1067 h 1635"/>
                <a:gd name="T76" fmla="*/ 114 w 963"/>
                <a:gd name="T77" fmla="*/ 1111 h 1635"/>
                <a:gd name="T78" fmla="*/ 66 w 963"/>
                <a:gd name="T79" fmla="*/ 1196 h 1635"/>
                <a:gd name="T80" fmla="*/ 48 w 963"/>
                <a:gd name="T81" fmla="*/ 1292 h 1635"/>
                <a:gd name="T82" fmla="*/ 61 w 963"/>
                <a:gd name="T83" fmla="*/ 1387 h 1635"/>
                <a:gd name="T84" fmla="*/ 106 w 963"/>
                <a:gd name="T85" fmla="*/ 1467 h 1635"/>
                <a:gd name="T86" fmla="*/ 183 w 963"/>
                <a:gd name="T87" fmla="*/ 1522 h 1635"/>
                <a:gd name="T88" fmla="*/ 292 w 963"/>
                <a:gd name="T89" fmla="*/ 1539 h 1635"/>
                <a:gd name="T90" fmla="*/ 372 w 963"/>
                <a:gd name="T91" fmla="*/ 1523 h 1635"/>
                <a:gd name="T92" fmla="*/ 427 w 963"/>
                <a:gd name="T93" fmla="*/ 1523 h 1635"/>
                <a:gd name="T94" fmla="*/ 494 w 963"/>
                <a:gd name="T95" fmla="*/ 1581 h 1635"/>
                <a:gd name="T96" fmla="*/ 549 w 963"/>
                <a:gd name="T97" fmla="*/ 1612 h 1635"/>
                <a:gd name="T98" fmla="*/ 637 w 963"/>
                <a:gd name="T99" fmla="*/ 1634 h 1635"/>
                <a:gd name="T100" fmla="*/ 752 w 963"/>
                <a:gd name="T101" fmla="*/ 1620 h 1635"/>
                <a:gd name="T102" fmla="*/ 849 w 963"/>
                <a:gd name="T103" fmla="*/ 1565 h 1635"/>
                <a:gd name="T104" fmla="*/ 902 w 963"/>
                <a:gd name="T105" fmla="*/ 1509 h 1635"/>
                <a:gd name="T106" fmla="*/ 944 w 963"/>
                <a:gd name="T107" fmla="*/ 1429 h 1635"/>
                <a:gd name="T108" fmla="*/ 963 w 963"/>
                <a:gd name="T109" fmla="*/ 1335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63" h="1635">
                  <a:moveTo>
                    <a:pt x="954" y="1257"/>
                  </a:moveTo>
                  <a:lnTo>
                    <a:pt x="953" y="1247"/>
                  </a:lnTo>
                  <a:lnTo>
                    <a:pt x="950" y="1238"/>
                  </a:lnTo>
                  <a:lnTo>
                    <a:pt x="947" y="1227"/>
                  </a:lnTo>
                  <a:lnTo>
                    <a:pt x="942" y="1216"/>
                  </a:lnTo>
                  <a:lnTo>
                    <a:pt x="933" y="1194"/>
                  </a:lnTo>
                  <a:lnTo>
                    <a:pt x="922" y="1172"/>
                  </a:lnTo>
                  <a:lnTo>
                    <a:pt x="909" y="1152"/>
                  </a:lnTo>
                  <a:lnTo>
                    <a:pt x="896" y="1133"/>
                  </a:lnTo>
                  <a:lnTo>
                    <a:pt x="882" y="1115"/>
                  </a:lnTo>
                  <a:lnTo>
                    <a:pt x="868" y="1101"/>
                  </a:lnTo>
                  <a:lnTo>
                    <a:pt x="856" y="1089"/>
                  </a:lnTo>
                  <a:lnTo>
                    <a:pt x="843" y="1079"/>
                  </a:lnTo>
                  <a:lnTo>
                    <a:pt x="831" y="1069"/>
                  </a:lnTo>
                  <a:lnTo>
                    <a:pt x="817" y="1059"/>
                  </a:lnTo>
                  <a:lnTo>
                    <a:pt x="823" y="1048"/>
                  </a:lnTo>
                  <a:lnTo>
                    <a:pt x="827" y="1037"/>
                  </a:lnTo>
                  <a:lnTo>
                    <a:pt x="833" y="1024"/>
                  </a:lnTo>
                  <a:lnTo>
                    <a:pt x="836" y="1011"/>
                  </a:lnTo>
                  <a:lnTo>
                    <a:pt x="836" y="1010"/>
                  </a:lnTo>
                  <a:lnTo>
                    <a:pt x="837" y="1009"/>
                  </a:lnTo>
                  <a:lnTo>
                    <a:pt x="843" y="990"/>
                  </a:lnTo>
                  <a:lnTo>
                    <a:pt x="847" y="970"/>
                  </a:lnTo>
                  <a:lnTo>
                    <a:pt x="850" y="951"/>
                  </a:lnTo>
                  <a:lnTo>
                    <a:pt x="851" y="930"/>
                  </a:lnTo>
                  <a:lnTo>
                    <a:pt x="851" y="912"/>
                  </a:lnTo>
                  <a:lnTo>
                    <a:pt x="849" y="894"/>
                  </a:lnTo>
                  <a:lnTo>
                    <a:pt x="847" y="876"/>
                  </a:lnTo>
                  <a:lnTo>
                    <a:pt x="843" y="857"/>
                  </a:lnTo>
                  <a:lnTo>
                    <a:pt x="839" y="840"/>
                  </a:lnTo>
                  <a:lnTo>
                    <a:pt x="832" y="823"/>
                  </a:lnTo>
                  <a:lnTo>
                    <a:pt x="825" y="806"/>
                  </a:lnTo>
                  <a:lnTo>
                    <a:pt x="816" y="790"/>
                  </a:lnTo>
                  <a:lnTo>
                    <a:pt x="804" y="771"/>
                  </a:lnTo>
                  <a:lnTo>
                    <a:pt x="792" y="752"/>
                  </a:lnTo>
                  <a:lnTo>
                    <a:pt x="777" y="735"/>
                  </a:lnTo>
                  <a:lnTo>
                    <a:pt x="761" y="719"/>
                  </a:lnTo>
                  <a:lnTo>
                    <a:pt x="744" y="705"/>
                  </a:lnTo>
                  <a:lnTo>
                    <a:pt x="726" y="693"/>
                  </a:lnTo>
                  <a:lnTo>
                    <a:pt x="707" y="681"/>
                  </a:lnTo>
                  <a:lnTo>
                    <a:pt x="688" y="671"/>
                  </a:lnTo>
                  <a:lnTo>
                    <a:pt x="699" y="654"/>
                  </a:lnTo>
                  <a:lnTo>
                    <a:pt x="710" y="636"/>
                  </a:lnTo>
                  <a:lnTo>
                    <a:pt x="719" y="616"/>
                  </a:lnTo>
                  <a:lnTo>
                    <a:pt x="727" y="596"/>
                  </a:lnTo>
                  <a:lnTo>
                    <a:pt x="732" y="575"/>
                  </a:lnTo>
                  <a:lnTo>
                    <a:pt x="737" y="555"/>
                  </a:lnTo>
                  <a:lnTo>
                    <a:pt x="740" y="533"/>
                  </a:lnTo>
                  <a:lnTo>
                    <a:pt x="742" y="513"/>
                  </a:lnTo>
                  <a:lnTo>
                    <a:pt x="742" y="498"/>
                  </a:lnTo>
                  <a:lnTo>
                    <a:pt x="742" y="484"/>
                  </a:lnTo>
                  <a:lnTo>
                    <a:pt x="739" y="470"/>
                  </a:lnTo>
                  <a:lnTo>
                    <a:pt x="737" y="455"/>
                  </a:lnTo>
                  <a:lnTo>
                    <a:pt x="735" y="442"/>
                  </a:lnTo>
                  <a:lnTo>
                    <a:pt x="731" y="428"/>
                  </a:lnTo>
                  <a:lnTo>
                    <a:pt x="727" y="415"/>
                  </a:lnTo>
                  <a:lnTo>
                    <a:pt x="722" y="402"/>
                  </a:lnTo>
                  <a:lnTo>
                    <a:pt x="716" y="389"/>
                  </a:lnTo>
                  <a:lnTo>
                    <a:pt x="711" y="377"/>
                  </a:lnTo>
                  <a:lnTo>
                    <a:pt x="704" y="364"/>
                  </a:lnTo>
                  <a:lnTo>
                    <a:pt x="697" y="353"/>
                  </a:lnTo>
                  <a:lnTo>
                    <a:pt x="689" y="340"/>
                  </a:lnTo>
                  <a:lnTo>
                    <a:pt x="680" y="330"/>
                  </a:lnTo>
                  <a:lnTo>
                    <a:pt x="671" y="318"/>
                  </a:lnTo>
                  <a:lnTo>
                    <a:pt x="662" y="308"/>
                  </a:lnTo>
                  <a:lnTo>
                    <a:pt x="650" y="297"/>
                  </a:lnTo>
                  <a:lnTo>
                    <a:pt x="638" y="286"/>
                  </a:lnTo>
                  <a:lnTo>
                    <a:pt x="624" y="276"/>
                  </a:lnTo>
                  <a:lnTo>
                    <a:pt x="610" y="267"/>
                  </a:lnTo>
                  <a:lnTo>
                    <a:pt x="595" y="258"/>
                  </a:lnTo>
                  <a:lnTo>
                    <a:pt x="581" y="250"/>
                  </a:lnTo>
                  <a:lnTo>
                    <a:pt x="565" y="243"/>
                  </a:lnTo>
                  <a:lnTo>
                    <a:pt x="549" y="236"/>
                  </a:lnTo>
                  <a:lnTo>
                    <a:pt x="554" y="228"/>
                  </a:lnTo>
                  <a:lnTo>
                    <a:pt x="559" y="218"/>
                  </a:lnTo>
                  <a:lnTo>
                    <a:pt x="562" y="209"/>
                  </a:lnTo>
                  <a:lnTo>
                    <a:pt x="566" y="199"/>
                  </a:lnTo>
                  <a:lnTo>
                    <a:pt x="569" y="188"/>
                  </a:lnTo>
                  <a:lnTo>
                    <a:pt x="571" y="179"/>
                  </a:lnTo>
                  <a:lnTo>
                    <a:pt x="573" y="168"/>
                  </a:lnTo>
                  <a:lnTo>
                    <a:pt x="574" y="157"/>
                  </a:lnTo>
                  <a:lnTo>
                    <a:pt x="573" y="143"/>
                  </a:lnTo>
                  <a:lnTo>
                    <a:pt x="570" y="127"/>
                  </a:lnTo>
                  <a:lnTo>
                    <a:pt x="567" y="112"/>
                  </a:lnTo>
                  <a:lnTo>
                    <a:pt x="562" y="97"/>
                  </a:lnTo>
                  <a:lnTo>
                    <a:pt x="557" y="83"/>
                  </a:lnTo>
                  <a:lnTo>
                    <a:pt x="549" y="71"/>
                  </a:lnTo>
                  <a:lnTo>
                    <a:pt x="540" y="58"/>
                  </a:lnTo>
                  <a:lnTo>
                    <a:pt x="529" y="46"/>
                  </a:lnTo>
                  <a:lnTo>
                    <a:pt x="519" y="36"/>
                  </a:lnTo>
                  <a:lnTo>
                    <a:pt x="506" y="27"/>
                  </a:lnTo>
                  <a:lnTo>
                    <a:pt x="494" y="19"/>
                  </a:lnTo>
                  <a:lnTo>
                    <a:pt x="480" y="12"/>
                  </a:lnTo>
                  <a:lnTo>
                    <a:pt x="466" y="7"/>
                  </a:lnTo>
                  <a:lnTo>
                    <a:pt x="452" y="2"/>
                  </a:lnTo>
                  <a:lnTo>
                    <a:pt x="437" y="0"/>
                  </a:lnTo>
                  <a:lnTo>
                    <a:pt x="422" y="0"/>
                  </a:lnTo>
                  <a:lnTo>
                    <a:pt x="407" y="1"/>
                  </a:lnTo>
                  <a:lnTo>
                    <a:pt x="391" y="3"/>
                  </a:lnTo>
                  <a:lnTo>
                    <a:pt x="376" y="7"/>
                  </a:lnTo>
                  <a:lnTo>
                    <a:pt x="363" y="11"/>
                  </a:lnTo>
                  <a:lnTo>
                    <a:pt x="349" y="17"/>
                  </a:lnTo>
                  <a:lnTo>
                    <a:pt x="335" y="24"/>
                  </a:lnTo>
                  <a:lnTo>
                    <a:pt x="323" y="33"/>
                  </a:lnTo>
                  <a:lnTo>
                    <a:pt x="311" y="43"/>
                  </a:lnTo>
                  <a:lnTo>
                    <a:pt x="301" y="55"/>
                  </a:lnTo>
                  <a:lnTo>
                    <a:pt x="292" y="66"/>
                  </a:lnTo>
                  <a:lnTo>
                    <a:pt x="284" y="80"/>
                  </a:lnTo>
                  <a:lnTo>
                    <a:pt x="277" y="92"/>
                  </a:lnTo>
                  <a:lnTo>
                    <a:pt x="272" y="106"/>
                  </a:lnTo>
                  <a:lnTo>
                    <a:pt x="268" y="121"/>
                  </a:lnTo>
                  <a:lnTo>
                    <a:pt x="266" y="136"/>
                  </a:lnTo>
                  <a:lnTo>
                    <a:pt x="264" y="151"/>
                  </a:lnTo>
                  <a:lnTo>
                    <a:pt x="264" y="167"/>
                  </a:lnTo>
                  <a:lnTo>
                    <a:pt x="267" y="181"/>
                  </a:lnTo>
                  <a:lnTo>
                    <a:pt x="270" y="196"/>
                  </a:lnTo>
                  <a:lnTo>
                    <a:pt x="276" y="211"/>
                  </a:lnTo>
                  <a:lnTo>
                    <a:pt x="282" y="225"/>
                  </a:lnTo>
                  <a:lnTo>
                    <a:pt x="290" y="238"/>
                  </a:lnTo>
                  <a:lnTo>
                    <a:pt x="299" y="251"/>
                  </a:lnTo>
                  <a:lnTo>
                    <a:pt x="309" y="262"/>
                  </a:lnTo>
                  <a:lnTo>
                    <a:pt x="310" y="264"/>
                  </a:lnTo>
                  <a:lnTo>
                    <a:pt x="312" y="266"/>
                  </a:lnTo>
                  <a:lnTo>
                    <a:pt x="299" y="274"/>
                  </a:lnTo>
                  <a:lnTo>
                    <a:pt x="286" y="283"/>
                  </a:lnTo>
                  <a:lnTo>
                    <a:pt x="274" y="293"/>
                  </a:lnTo>
                  <a:lnTo>
                    <a:pt x="262" y="304"/>
                  </a:lnTo>
                  <a:lnTo>
                    <a:pt x="253" y="314"/>
                  </a:lnTo>
                  <a:lnTo>
                    <a:pt x="244" y="324"/>
                  </a:lnTo>
                  <a:lnTo>
                    <a:pt x="235" y="334"/>
                  </a:lnTo>
                  <a:lnTo>
                    <a:pt x="227" y="346"/>
                  </a:lnTo>
                  <a:lnTo>
                    <a:pt x="220" y="357"/>
                  </a:lnTo>
                  <a:lnTo>
                    <a:pt x="213" y="369"/>
                  </a:lnTo>
                  <a:lnTo>
                    <a:pt x="206" y="381"/>
                  </a:lnTo>
                  <a:lnTo>
                    <a:pt x="201" y="394"/>
                  </a:lnTo>
                  <a:lnTo>
                    <a:pt x="196" y="406"/>
                  </a:lnTo>
                  <a:lnTo>
                    <a:pt x="191" y="419"/>
                  </a:lnTo>
                  <a:lnTo>
                    <a:pt x="188" y="431"/>
                  </a:lnTo>
                  <a:lnTo>
                    <a:pt x="185" y="445"/>
                  </a:lnTo>
                  <a:lnTo>
                    <a:pt x="181" y="459"/>
                  </a:lnTo>
                  <a:lnTo>
                    <a:pt x="180" y="471"/>
                  </a:lnTo>
                  <a:lnTo>
                    <a:pt x="179" y="485"/>
                  </a:lnTo>
                  <a:lnTo>
                    <a:pt x="178" y="499"/>
                  </a:lnTo>
                  <a:lnTo>
                    <a:pt x="178" y="513"/>
                  </a:lnTo>
                  <a:lnTo>
                    <a:pt x="179" y="525"/>
                  </a:lnTo>
                  <a:lnTo>
                    <a:pt x="180" y="539"/>
                  </a:lnTo>
                  <a:lnTo>
                    <a:pt x="181" y="551"/>
                  </a:lnTo>
                  <a:lnTo>
                    <a:pt x="185" y="564"/>
                  </a:lnTo>
                  <a:lnTo>
                    <a:pt x="187" y="578"/>
                  </a:lnTo>
                  <a:lnTo>
                    <a:pt x="190" y="590"/>
                  </a:lnTo>
                  <a:lnTo>
                    <a:pt x="195" y="602"/>
                  </a:lnTo>
                  <a:lnTo>
                    <a:pt x="179" y="607"/>
                  </a:lnTo>
                  <a:lnTo>
                    <a:pt x="162" y="613"/>
                  </a:lnTo>
                  <a:lnTo>
                    <a:pt x="147" y="620"/>
                  </a:lnTo>
                  <a:lnTo>
                    <a:pt x="132" y="627"/>
                  </a:lnTo>
                  <a:lnTo>
                    <a:pt x="117" y="636"/>
                  </a:lnTo>
                  <a:lnTo>
                    <a:pt x="104" y="646"/>
                  </a:lnTo>
                  <a:lnTo>
                    <a:pt x="90" y="656"/>
                  </a:lnTo>
                  <a:lnTo>
                    <a:pt x="77" y="668"/>
                  </a:lnTo>
                  <a:lnTo>
                    <a:pt x="66" y="680"/>
                  </a:lnTo>
                  <a:lnTo>
                    <a:pt x="54" y="693"/>
                  </a:lnTo>
                  <a:lnTo>
                    <a:pt x="45" y="707"/>
                  </a:lnTo>
                  <a:lnTo>
                    <a:pt x="36" y="720"/>
                  </a:lnTo>
                  <a:lnTo>
                    <a:pt x="28" y="735"/>
                  </a:lnTo>
                  <a:lnTo>
                    <a:pt x="21" y="750"/>
                  </a:lnTo>
                  <a:lnTo>
                    <a:pt x="16" y="765"/>
                  </a:lnTo>
                  <a:lnTo>
                    <a:pt x="10" y="781"/>
                  </a:lnTo>
                  <a:lnTo>
                    <a:pt x="7" y="797"/>
                  </a:lnTo>
                  <a:lnTo>
                    <a:pt x="3" y="814"/>
                  </a:lnTo>
                  <a:lnTo>
                    <a:pt x="1" y="830"/>
                  </a:lnTo>
                  <a:lnTo>
                    <a:pt x="0" y="846"/>
                  </a:lnTo>
                  <a:lnTo>
                    <a:pt x="0" y="863"/>
                  </a:lnTo>
                  <a:lnTo>
                    <a:pt x="2" y="880"/>
                  </a:lnTo>
                  <a:lnTo>
                    <a:pt x="4" y="896"/>
                  </a:lnTo>
                  <a:lnTo>
                    <a:pt x="7" y="912"/>
                  </a:lnTo>
                  <a:lnTo>
                    <a:pt x="10" y="925"/>
                  </a:lnTo>
                  <a:lnTo>
                    <a:pt x="15" y="937"/>
                  </a:lnTo>
                  <a:lnTo>
                    <a:pt x="19" y="950"/>
                  </a:lnTo>
                  <a:lnTo>
                    <a:pt x="24" y="961"/>
                  </a:lnTo>
                  <a:lnTo>
                    <a:pt x="29" y="973"/>
                  </a:lnTo>
                  <a:lnTo>
                    <a:pt x="36" y="984"/>
                  </a:lnTo>
                  <a:lnTo>
                    <a:pt x="43" y="994"/>
                  </a:lnTo>
                  <a:lnTo>
                    <a:pt x="50" y="1005"/>
                  </a:lnTo>
                  <a:lnTo>
                    <a:pt x="58" y="1015"/>
                  </a:lnTo>
                  <a:lnTo>
                    <a:pt x="67" y="1025"/>
                  </a:lnTo>
                  <a:lnTo>
                    <a:pt x="75" y="1034"/>
                  </a:lnTo>
                  <a:lnTo>
                    <a:pt x="85" y="1043"/>
                  </a:lnTo>
                  <a:lnTo>
                    <a:pt x="94" y="1051"/>
                  </a:lnTo>
                  <a:lnTo>
                    <a:pt x="105" y="1059"/>
                  </a:lnTo>
                  <a:lnTo>
                    <a:pt x="115" y="1067"/>
                  </a:lnTo>
                  <a:lnTo>
                    <a:pt x="126" y="1074"/>
                  </a:lnTo>
                  <a:lnTo>
                    <a:pt x="134" y="1078"/>
                  </a:lnTo>
                  <a:lnTo>
                    <a:pt x="142" y="1082"/>
                  </a:lnTo>
                  <a:lnTo>
                    <a:pt x="128" y="1096"/>
                  </a:lnTo>
                  <a:lnTo>
                    <a:pt x="114" y="1111"/>
                  </a:lnTo>
                  <a:lnTo>
                    <a:pt x="102" y="1127"/>
                  </a:lnTo>
                  <a:lnTo>
                    <a:pt x="91" y="1143"/>
                  </a:lnTo>
                  <a:lnTo>
                    <a:pt x="81" y="1160"/>
                  </a:lnTo>
                  <a:lnTo>
                    <a:pt x="73" y="1178"/>
                  </a:lnTo>
                  <a:lnTo>
                    <a:pt x="66" y="1196"/>
                  </a:lnTo>
                  <a:lnTo>
                    <a:pt x="59" y="1215"/>
                  </a:lnTo>
                  <a:lnTo>
                    <a:pt x="54" y="1234"/>
                  </a:lnTo>
                  <a:lnTo>
                    <a:pt x="51" y="1254"/>
                  </a:lnTo>
                  <a:lnTo>
                    <a:pt x="49" y="1273"/>
                  </a:lnTo>
                  <a:lnTo>
                    <a:pt x="48" y="1292"/>
                  </a:lnTo>
                  <a:lnTo>
                    <a:pt x="48" y="1312"/>
                  </a:lnTo>
                  <a:lnTo>
                    <a:pt x="49" y="1331"/>
                  </a:lnTo>
                  <a:lnTo>
                    <a:pt x="52" y="1351"/>
                  </a:lnTo>
                  <a:lnTo>
                    <a:pt x="56" y="1369"/>
                  </a:lnTo>
                  <a:lnTo>
                    <a:pt x="61" y="1387"/>
                  </a:lnTo>
                  <a:lnTo>
                    <a:pt x="67" y="1404"/>
                  </a:lnTo>
                  <a:lnTo>
                    <a:pt x="75" y="1421"/>
                  </a:lnTo>
                  <a:lnTo>
                    <a:pt x="84" y="1437"/>
                  </a:lnTo>
                  <a:lnTo>
                    <a:pt x="94" y="1453"/>
                  </a:lnTo>
                  <a:lnTo>
                    <a:pt x="106" y="1467"/>
                  </a:lnTo>
                  <a:lnTo>
                    <a:pt x="118" y="1481"/>
                  </a:lnTo>
                  <a:lnTo>
                    <a:pt x="133" y="1493"/>
                  </a:lnTo>
                  <a:lnTo>
                    <a:pt x="148" y="1504"/>
                  </a:lnTo>
                  <a:lnTo>
                    <a:pt x="165" y="1514"/>
                  </a:lnTo>
                  <a:lnTo>
                    <a:pt x="183" y="1522"/>
                  </a:lnTo>
                  <a:lnTo>
                    <a:pt x="202" y="1529"/>
                  </a:lnTo>
                  <a:lnTo>
                    <a:pt x="222" y="1534"/>
                  </a:lnTo>
                  <a:lnTo>
                    <a:pt x="245" y="1538"/>
                  </a:lnTo>
                  <a:lnTo>
                    <a:pt x="268" y="1539"/>
                  </a:lnTo>
                  <a:lnTo>
                    <a:pt x="292" y="1539"/>
                  </a:lnTo>
                  <a:lnTo>
                    <a:pt x="309" y="1537"/>
                  </a:lnTo>
                  <a:lnTo>
                    <a:pt x="326" y="1534"/>
                  </a:lnTo>
                  <a:lnTo>
                    <a:pt x="342" y="1532"/>
                  </a:lnTo>
                  <a:lnTo>
                    <a:pt x="357" y="1528"/>
                  </a:lnTo>
                  <a:lnTo>
                    <a:pt x="372" y="1523"/>
                  </a:lnTo>
                  <a:lnTo>
                    <a:pt x="387" y="1517"/>
                  </a:lnTo>
                  <a:lnTo>
                    <a:pt x="400" y="1512"/>
                  </a:lnTo>
                  <a:lnTo>
                    <a:pt x="413" y="1505"/>
                  </a:lnTo>
                  <a:lnTo>
                    <a:pt x="420" y="1514"/>
                  </a:lnTo>
                  <a:lnTo>
                    <a:pt x="427" y="1523"/>
                  </a:lnTo>
                  <a:lnTo>
                    <a:pt x="435" y="1532"/>
                  </a:lnTo>
                  <a:lnTo>
                    <a:pt x="442" y="1540"/>
                  </a:lnTo>
                  <a:lnTo>
                    <a:pt x="458" y="1556"/>
                  </a:lnTo>
                  <a:lnTo>
                    <a:pt x="476" y="1570"/>
                  </a:lnTo>
                  <a:lnTo>
                    <a:pt x="494" y="1581"/>
                  </a:lnTo>
                  <a:lnTo>
                    <a:pt x="512" y="1593"/>
                  </a:lnTo>
                  <a:lnTo>
                    <a:pt x="513" y="1594"/>
                  </a:lnTo>
                  <a:lnTo>
                    <a:pt x="516" y="1595"/>
                  </a:lnTo>
                  <a:lnTo>
                    <a:pt x="532" y="1604"/>
                  </a:lnTo>
                  <a:lnTo>
                    <a:pt x="549" y="1612"/>
                  </a:lnTo>
                  <a:lnTo>
                    <a:pt x="566" y="1619"/>
                  </a:lnTo>
                  <a:lnTo>
                    <a:pt x="583" y="1625"/>
                  </a:lnTo>
                  <a:lnTo>
                    <a:pt x="600" y="1628"/>
                  </a:lnTo>
                  <a:lnTo>
                    <a:pt x="618" y="1631"/>
                  </a:lnTo>
                  <a:lnTo>
                    <a:pt x="637" y="1634"/>
                  </a:lnTo>
                  <a:lnTo>
                    <a:pt x="655" y="1635"/>
                  </a:lnTo>
                  <a:lnTo>
                    <a:pt x="680" y="1635"/>
                  </a:lnTo>
                  <a:lnTo>
                    <a:pt x="704" y="1631"/>
                  </a:lnTo>
                  <a:lnTo>
                    <a:pt x="728" y="1627"/>
                  </a:lnTo>
                  <a:lnTo>
                    <a:pt x="752" y="1620"/>
                  </a:lnTo>
                  <a:lnTo>
                    <a:pt x="773" y="1611"/>
                  </a:lnTo>
                  <a:lnTo>
                    <a:pt x="795" y="1601"/>
                  </a:lnTo>
                  <a:lnTo>
                    <a:pt x="816" y="1588"/>
                  </a:lnTo>
                  <a:lnTo>
                    <a:pt x="836" y="1574"/>
                  </a:lnTo>
                  <a:lnTo>
                    <a:pt x="849" y="1565"/>
                  </a:lnTo>
                  <a:lnTo>
                    <a:pt x="860" y="1555"/>
                  </a:lnTo>
                  <a:lnTo>
                    <a:pt x="872" y="1545"/>
                  </a:lnTo>
                  <a:lnTo>
                    <a:pt x="883" y="1533"/>
                  </a:lnTo>
                  <a:lnTo>
                    <a:pt x="893" y="1522"/>
                  </a:lnTo>
                  <a:lnTo>
                    <a:pt x="902" y="1509"/>
                  </a:lnTo>
                  <a:lnTo>
                    <a:pt x="912" y="1497"/>
                  </a:lnTo>
                  <a:lnTo>
                    <a:pt x="921" y="1483"/>
                  </a:lnTo>
                  <a:lnTo>
                    <a:pt x="928" y="1465"/>
                  </a:lnTo>
                  <a:lnTo>
                    <a:pt x="936" y="1448"/>
                  </a:lnTo>
                  <a:lnTo>
                    <a:pt x="944" y="1429"/>
                  </a:lnTo>
                  <a:lnTo>
                    <a:pt x="950" y="1411"/>
                  </a:lnTo>
                  <a:lnTo>
                    <a:pt x="956" y="1393"/>
                  </a:lnTo>
                  <a:lnTo>
                    <a:pt x="959" y="1373"/>
                  </a:lnTo>
                  <a:lnTo>
                    <a:pt x="962" y="1354"/>
                  </a:lnTo>
                  <a:lnTo>
                    <a:pt x="963" y="1335"/>
                  </a:lnTo>
                  <a:lnTo>
                    <a:pt x="963" y="1315"/>
                  </a:lnTo>
                  <a:lnTo>
                    <a:pt x="961" y="1296"/>
                  </a:lnTo>
                  <a:lnTo>
                    <a:pt x="958" y="1276"/>
                  </a:lnTo>
                  <a:lnTo>
                    <a:pt x="954" y="12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" name="Freeform: Shape 162">
              <a:extLst>
                <a:ext uri="{FF2B5EF4-FFF2-40B4-BE49-F238E27FC236}">
                  <a16:creationId xmlns:a16="http://schemas.microsoft.com/office/drawing/2014/main" id="{60A96559-9055-4DDE-94E6-A24560191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074" y="3235325"/>
              <a:ext cx="6359526" cy="2087563"/>
            </a:xfrm>
            <a:custGeom>
              <a:avLst/>
              <a:gdLst>
                <a:gd name="connsiteX0" fmla="*/ 5087542 w 6359526"/>
                <a:gd name="connsiteY0" fmla="*/ 239713 h 2087563"/>
                <a:gd name="connsiteX1" fmla="*/ 5327651 w 6359526"/>
                <a:gd name="connsiteY1" fmla="*/ 239713 h 2087563"/>
                <a:gd name="connsiteX2" fmla="*/ 5327651 w 6359526"/>
                <a:gd name="connsiteY2" fmla="*/ 1198945 h 2087563"/>
                <a:gd name="connsiteX3" fmla="*/ 5327651 w 6359526"/>
                <a:gd name="connsiteY3" fmla="*/ 1363974 h 2087563"/>
                <a:gd name="connsiteX4" fmla="*/ 5327651 w 6359526"/>
                <a:gd name="connsiteY4" fmla="*/ 2087563 h 2087563"/>
                <a:gd name="connsiteX5" fmla="*/ 4880770 w 6359526"/>
                <a:gd name="connsiteY5" fmla="*/ 2087563 h 2087563"/>
                <a:gd name="connsiteX6" fmla="*/ 4446588 w 6359526"/>
                <a:gd name="connsiteY6" fmla="*/ 2087563 h 2087563"/>
                <a:gd name="connsiteX7" fmla="*/ 4281488 w 6359526"/>
                <a:gd name="connsiteY7" fmla="*/ 2087563 h 2087563"/>
                <a:gd name="connsiteX8" fmla="*/ 3846910 w 6359526"/>
                <a:gd name="connsiteY8" fmla="*/ 2087563 h 2087563"/>
                <a:gd name="connsiteX9" fmla="*/ 3681810 w 6359526"/>
                <a:gd name="connsiteY9" fmla="*/ 2087563 h 2087563"/>
                <a:gd name="connsiteX10" fmla="*/ 3240088 w 6359526"/>
                <a:gd name="connsiteY10" fmla="*/ 2087563 h 2087563"/>
                <a:gd name="connsiteX11" fmla="*/ 3240088 w 6359526"/>
                <a:gd name="connsiteY11" fmla="*/ 1198945 h 2087563"/>
                <a:gd name="connsiteX12" fmla="*/ 3240088 w 6359526"/>
                <a:gd name="connsiteY12" fmla="*/ 826836 h 2087563"/>
                <a:gd name="connsiteX13" fmla="*/ 3672285 w 6359526"/>
                <a:gd name="connsiteY13" fmla="*/ 619756 h 2087563"/>
                <a:gd name="connsiteX14" fmla="*/ 3672285 w 6359526"/>
                <a:gd name="connsiteY14" fmla="*/ 1199738 h 2087563"/>
                <a:gd name="connsiteX15" fmla="*/ 3839766 w 6359526"/>
                <a:gd name="connsiteY15" fmla="*/ 1199738 h 2087563"/>
                <a:gd name="connsiteX16" fmla="*/ 3839766 w 6359526"/>
                <a:gd name="connsiteY16" fmla="*/ 826836 h 2087563"/>
                <a:gd name="connsiteX17" fmla="*/ 4271963 w 6359526"/>
                <a:gd name="connsiteY17" fmla="*/ 619756 h 2087563"/>
                <a:gd name="connsiteX18" fmla="*/ 4271963 w 6359526"/>
                <a:gd name="connsiteY18" fmla="*/ 1199738 h 2087563"/>
                <a:gd name="connsiteX19" fmla="*/ 4439842 w 6359526"/>
                <a:gd name="connsiteY19" fmla="*/ 1199738 h 2087563"/>
                <a:gd name="connsiteX20" fmla="*/ 4439842 w 6359526"/>
                <a:gd name="connsiteY20" fmla="*/ 826836 h 2087563"/>
                <a:gd name="connsiteX21" fmla="*/ 4872039 w 6359526"/>
                <a:gd name="connsiteY21" fmla="*/ 619756 h 2087563"/>
                <a:gd name="connsiteX22" fmla="*/ 4872039 w 6359526"/>
                <a:gd name="connsiteY22" fmla="*/ 1199738 h 2087563"/>
                <a:gd name="connsiteX23" fmla="*/ 5087542 w 6359526"/>
                <a:gd name="connsiteY23" fmla="*/ 1199738 h 2087563"/>
                <a:gd name="connsiteX24" fmla="*/ 2663235 w 6359526"/>
                <a:gd name="connsiteY24" fmla="*/ 215900 h 2087563"/>
                <a:gd name="connsiteX25" fmla="*/ 2831391 w 6359526"/>
                <a:gd name="connsiteY25" fmla="*/ 215900 h 2087563"/>
                <a:gd name="connsiteX26" fmla="*/ 2831391 w 6359526"/>
                <a:gd name="connsiteY26" fmla="*/ 551911 h 2087563"/>
                <a:gd name="connsiteX27" fmla="*/ 2951163 w 6359526"/>
                <a:gd name="connsiteY27" fmla="*/ 551911 h 2087563"/>
                <a:gd name="connsiteX28" fmla="*/ 2951163 w 6359526"/>
                <a:gd name="connsiteY28" fmla="*/ 2087563 h 2087563"/>
                <a:gd name="connsiteX29" fmla="*/ 2424088 w 6359526"/>
                <a:gd name="connsiteY29" fmla="*/ 2087563 h 2087563"/>
                <a:gd name="connsiteX30" fmla="*/ 2382842 w 6359526"/>
                <a:gd name="connsiteY30" fmla="*/ 2087563 h 2087563"/>
                <a:gd name="connsiteX31" fmla="*/ 1824038 w 6359526"/>
                <a:gd name="connsiteY31" fmla="*/ 2087563 h 2087563"/>
                <a:gd name="connsiteX32" fmla="*/ 1824038 w 6359526"/>
                <a:gd name="connsiteY32" fmla="*/ 935526 h 2087563"/>
                <a:gd name="connsiteX33" fmla="*/ 2376099 w 6359526"/>
                <a:gd name="connsiteY33" fmla="*/ 935526 h 2087563"/>
                <a:gd name="connsiteX34" fmla="*/ 2376099 w 6359526"/>
                <a:gd name="connsiteY34" fmla="*/ 551911 h 2087563"/>
                <a:gd name="connsiteX35" fmla="*/ 2663235 w 6359526"/>
                <a:gd name="connsiteY35" fmla="*/ 551911 h 2087563"/>
                <a:gd name="connsiteX36" fmla="*/ 6047646 w 6359526"/>
                <a:gd name="connsiteY36" fmla="*/ 144463 h 2087563"/>
                <a:gd name="connsiteX37" fmla="*/ 6191469 w 6359526"/>
                <a:gd name="connsiteY37" fmla="*/ 144463 h 2087563"/>
                <a:gd name="connsiteX38" fmla="*/ 6191469 w 6359526"/>
                <a:gd name="connsiteY38" fmla="*/ 816221 h 2087563"/>
                <a:gd name="connsiteX39" fmla="*/ 6359526 w 6359526"/>
                <a:gd name="connsiteY39" fmla="*/ 816221 h 2087563"/>
                <a:gd name="connsiteX40" fmla="*/ 6359526 w 6359526"/>
                <a:gd name="connsiteY40" fmla="*/ 2087563 h 2087563"/>
                <a:gd name="connsiteX41" fmla="*/ 5614988 w 6359526"/>
                <a:gd name="connsiteY41" fmla="*/ 2087563 h 2087563"/>
                <a:gd name="connsiteX42" fmla="*/ 5614988 w 6359526"/>
                <a:gd name="connsiteY42" fmla="*/ 816221 h 2087563"/>
                <a:gd name="connsiteX43" fmla="*/ 5759207 w 6359526"/>
                <a:gd name="connsiteY43" fmla="*/ 816221 h 2087563"/>
                <a:gd name="connsiteX44" fmla="*/ 5759207 w 6359526"/>
                <a:gd name="connsiteY44" fmla="*/ 408566 h 2087563"/>
                <a:gd name="connsiteX45" fmla="*/ 5951500 w 6359526"/>
                <a:gd name="connsiteY45" fmla="*/ 408566 h 2087563"/>
                <a:gd name="connsiteX46" fmla="*/ 5951500 w 6359526"/>
                <a:gd name="connsiteY46" fmla="*/ 816221 h 2087563"/>
                <a:gd name="connsiteX47" fmla="*/ 6047646 w 6359526"/>
                <a:gd name="connsiteY47" fmla="*/ 816221 h 2087563"/>
                <a:gd name="connsiteX48" fmla="*/ 168006 w 6359526"/>
                <a:gd name="connsiteY48" fmla="*/ 0 h 2087563"/>
                <a:gd name="connsiteX49" fmla="*/ 479791 w 6359526"/>
                <a:gd name="connsiteY49" fmla="*/ 0 h 2087563"/>
                <a:gd name="connsiteX50" fmla="*/ 479791 w 6359526"/>
                <a:gd name="connsiteY50" fmla="*/ 1199863 h 2087563"/>
                <a:gd name="connsiteX51" fmla="*/ 600136 w 6359526"/>
                <a:gd name="connsiteY51" fmla="*/ 1199863 h 2087563"/>
                <a:gd name="connsiteX52" fmla="*/ 600136 w 6359526"/>
                <a:gd name="connsiteY52" fmla="*/ 619962 h 2087563"/>
                <a:gd name="connsiteX53" fmla="*/ 1032664 w 6359526"/>
                <a:gd name="connsiteY53" fmla="*/ 827013 h 2087563"/>
                <a:gd name="connsiteX54" fmla="*/ 1032664 w 6359526"/>
                <a:gd name="connsiteY54" fmla="*/ 1199863 h 2087563"/>
                <a:gd name="connsiteX55" fmla="*/ 1128383 w 6359526"/>
                <a:gd name="connsiteY55" fmla="*/ 1199863 h 2087563"/>
                <a:gd name="connsiteX56" fmla="*/ 1128383 w 6359526"/>
                <a:gd name="connsiteY56" fmla="*/ 619962 h 2087563"/>
                <a:gd name="connsiteX57" fmla="*/ 1560513 w 6359526"/>
                <a:gd name="connsiteY57" fmla="*/ 827013 h 2087563"/>
                <a:gd name="connsiteX58" fmla="*/ 1560513 w 6359526"/>
                <a:gd name="connsiteY58" fmla="*/ 1199070 h 2087563"/>
                <a:gd name="connsiteX59" fmla="*/ 1560513 w 6359526"/>
                <a:gd name="connsiteY59" fmla="*/ 2087563 h 2087563"/>
                <a:gd name="connsiteX60" fmla="*/ 1149434 w 6359526"/>
                <a:gd name="connsiteY60" fmla="*/ 2087563 h 2087563"/>
                <a:gd name="connsiteX61" fmla="*/ 1046167 w 6359526"/>
                <a:gd name="connsiteY61" fmla="*/ 2087563 h 2087563"/>
                <a:gd name="connsiteX62" fmla="*/ 611655 w 6359526"/>
                <a:gd name="connsiteY62" fmla="*/ 2087563 h 2087563"/>
                <a:gd name="connsiteX63" fmla="*/ 487735 w 6359526"/>
                <a:gd name="connsiteY63" fmla="*/ 2087563 h 2087563"/>
                <a:gd name="connsiteX64" fmla="*/ 177142 w 6359526"/>
                <a:gd name="connsiteY64" fmla="*/ 2087563 h 2087563"/>
                <a:gd name="connsiteX65" fmla="*/ 0 w 6359526"/>
                <a:gd name="connsiteY65" fmla="*/ 2087563 h 2087563"/>
                <a:gd name="connsiteX66" fmla="*/ 0 w 6359526"/>
                <a:gd name="connsiteY66" fmla="*/ 1199863 h 2087563"/>
                <a:gd name="connsiteX67" fmla="*/ 168006 w 6359526"/>
                <a:gd name="connsiteY67" fmla="*/ 1199863 h 208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6359526" h="2087563">
                  <a:moveTo>
                    <a:pt x="5087542" y="239713"/>
                  </a:moveTo>
                  <a:lnTo>
                    <a:pt x="5327651" y="239713"/>
                  </a:lnTo>
                  <a:lnTo>
                    <a:pt x="5327651" y="1198945"/>
                  </a:lnTo>
                  <a:lnTo>
                    <a:pt x="5327651" y="1363974"/>
                  </a:lnTo>
                  <a:lnTo>
                    <a:pt x="5327651" y="2087563"/>
                  </a:lnTo>
                  <a:lnTo>
                    <a:pt x="4880770" y="2087563"/>
                  </a:lnTo>
                  <a:lnTo>
                    <a:pt x="4446588" y="2087563"/>
                  </a:lnTo>
                  <a:lnTo>
                    <a:pt x="4281488" y="2087563"/>
                  </a:lnTo>
                  <a:lnTo>
                    <a:pt x="3846910" y="2087563"/>
                  </a:lnTo>
                  <a:lnTo>
                    <a:pt x="3681810" y="2087563"/>
                  </a:lnTo>
                  <a:lnTo>
                    <a:pt x="3240088" y="2087563"/>
                  </a:lnTo>
                  <a:lnTo>
                    <a:pt x="3240088" y="1198945"/>
                  </a:lnTo>
                  <a:lnTo>
                    <a:pt x="3240088" y="826836"/>
                  </a:lnTo>
                  <a:lnTo>
                    <a:pt x="3672285" y="619756"/>
                  </a:lnTo>
                  <a:lnTo>
                    <a:pt x="3672285" y="1199738"/>
                  </a:lnTo>
                  <a:lnTo>
                    <a:pt x="3839766" y="1199738"/>
                  </a:lnTo>
                  <a:lnTo>
                    <a:pt x="3839766" y="826836"/>
                  </a:lnTo>
                  <a:lnTo>
                    <a:pt x="4271963" y="619756"/>
                  </a:lnTo>
                  <a:lnTo>
                    <a:pt x="4271963" y="1199738"/>
                  </a:lnTo>
                  <a:lnTo>
                    <a:pt x="4439842" y="1199738"/>
                  </a:lnTo>
                  <a:lnTo>
                    <a:pt x="4439842" y="826836"/>
                  </a:lnTo>
                  <a:lnTo>
                    <a:pt x="4872039" y="619756"/>
                  </a:lnTo>
                  <a:lnTo>
                    <a:pt x="4872039" y="1199738"/>
                  </a:lnTo>
                  <a:lnTo>
                    <a:pt x="5087542" y="1199738"/>
                  </a:lnTo>
                  <a:close/>
                  <a:moveTo>
                    <a:pt x="2663235" y="215900"/>
                  </a:moveTo>
                  <a:lnTo>
                    <a:pt x="2831391" y="215900"/>
                  </a:lnTo>
                  <a:lnTo>
                    <a:pt x="2831391" y="551911"/>
                  </a:lnTo>
                  <a:lnTo>
                    <a:pt x="2951163" y="551911"/>
                  </a:lnTo>
                  <a:lnTo>
                    <a:pt x="2951163" y="2087563"/>
                  </a:lnTo>
                  <a:lnTo>
                    <a:pt x="2424088" y="2087563"/>
                  </a:lnTo>
                  <a:lnTo>
                    <a:pt x="2382842" y="2087563"/>
                  </a:lnTo>
                  <a:lnTo>
                    <a:pt x="1824038" y="2087563"/>
                  </a:lnTo>
                  <a:lnTo>
                    <a:pt x="1824038" y="935526"/>
                  </a:lnTo>
                  <a:lnTo>
                    <a:pt x="2376099" y="935526"/>
                  </a:lnTo>
                  <a:lnTo>
                    <a:pt x="2376099" y="551911"/>
                  </a:lnTo>
                  <a:lnTo>
                    <a:pt x="2663235" y="551911"/>
                  </a:lnTo>
                  <a:close/>
                  <a:moveTo>
                    <a:pt x="6047646" y="144463"/>
                  </a:moveTo>
                  <a:lnTo>
                    <a:pt x="6191469" y="144463"/>
                  </a:lnTo>
                  <a:lnTo>
                    <a:pt x="6191469" y="816221"/>
                  </a:lnTo>
                  <a:lnTo>
                    <a:pt x="6359526" y="816221"/>
                  </a:lnTo>
                  <a:lnTo>
                    <a:pt x="6359526" y="2087563"/>
                  </a:lnTo>
                  <a:lnTo>
                    <a:pt x="5614988" y="2087563"/>
                  </a:lnTo>
                  <a:lnTo>
                    <a:pt x="5614988" y="816221"/>
                  </a:lnTo>
                  <a:lnTo>
                    <a:pt x="5759207" y="816221"/>
                  </a:lnTo>
                  <a:lnTo>
                    <a:pt x="5759207" y="408566"/>
                  </a:lnTo>
                  <a:lnTo>
                    <a:pt x="5951500" y="408566"/>
                  </a:lnTo>
                  <a:lnTo>
                    <a:pt x="5951500" y="816221"/>
                  </a:lnTo>
                  <a:lnTo>
                    <a:pt x="6047646" y="816221"/>
                  </a:lnTo>
                  <a:close/>
                  <a:moveTo>
                    <a:pt x="168006" y="0"/>
                  </a:moveTo>
                  <a:lnTo>
                    <a:pt x="479791" y="0"/>
                  </a:lnTo>
                  <a:lnTo>
                    <a:pt x="479791" y="1199863"/>
                  </a:lnTo>
                  <a:lnTo>
                    <a:pt x="600136" y="1199863"/>
                  </a:lnTo>
                  <a:lnTo>
                    <a:pt x="600136" y="619962"/>
                  </a:lnTo>
                  <a:lnTo>
                    <a:pt x="1032664" y="827013"/>
                  </a:lnTo>
                  <a:lnTo>
                    <a:pt x="1032664" y="1199863"/>
                  </a:lnTo>
                  <a:lnTo>
                    <a:pt x="1128383" y="1199863"/>
                  </a:lnTo>
                  <a:lnTo>
                    <a:pt x="1128383" y="619962"/>
                  </a:lnTo>
                  <a:lnTo>
                    <a:pt x="1560513" y="827013"/>
                  </a:lnTo>
                  <a:lnTo>
                    <a:pt x="1560513" y="1199070"/>
                  </a:lnTo>
                  <a:lnTo>
                    <a:pt x="1560513" y="2087563"/>
                  </a:lnTo>
                  <a:lnTo>
                    <a:pt x="1149434" y="2087563"/>
                  </a:lnTo>
                  <a:lnTo>
                    <a:pt x="1046167" y="2087563"/>
                  </a:lnTo>
                  <a:lnTo>
                    <a:pt x="611655" y="2087563"/>
                  </a:lnTo>
                  <a:lnTo>
                    <a:pt x="487735" y="2087563"/>
                  </a:lnTo>
                  <a:lnTo>
                    <a:pt x="177142" y="2087563"/>
                  </a:lnTo>
                  <a:lnTo>
                    <a:pt x="0" y="2087563"/>
                  </a:lnTo>
                  <a:lnTo>
                    <a:pt x="0" y="1199863"/>
                  </a:lnTo>
                  <a:lnTo>
                    <a:pt x="168006" y="1199863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98000">
                  <a:schemeClr val="accent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F830C7C2-424F-4B39-BD76-2191E4854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350" y="4603750"/>
              <a:ext cx="119063" cy="4794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B83A286E-5ECF-4A9C-B3DE-CF0563386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4688" y="4603750"/>
              <a:ext cx="120650" cy="4794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B7A3FC5-C310-4F2D-B5D1-61BD207E6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3613" y="4603750"/>
              <a:ext cx="119063" cy="4794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F888EE77-FEFA-4D0D-AE6E-E03AB90BA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0950" y="4603750"/>
              <a:ext cx="120650" cy="4794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3FEB346E-ABE0-4A68-9483-F073DF1E4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388" y="4364038"/>
              <a:ext cx="168275" cy="2635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C469F092-D5B1-458B-A1C4-5DE1F2FC8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538" y="4364038"/>
              <a:ext cx="168275" cy="2635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470DAC53-6237-4A78-9F07-7FD41C728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4364038"/>
              <a:ext cx="166688" cy="2635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18FA25CB-2EA2-4C34-A943-D07A45C56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388" y="4795838"/>
              <a:ext cx="168275" cy="2635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ED6FE1DB-9C44-4516-A4C2-9A517C860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538" y="4795838"/>
              <a:ext cx="168275" cy="2635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085AC5ED-A395-42F1-A546-A1D1EBA4E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5275" y="4795838"/>
              <a:ext cx="166688" cy="2635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8AA572BF-A842-43D5-B360-FC33CE680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1250" y="4603750"/>
              <a:ext cx="119063" cy="1920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8281132C-4EE4-453F-A8FC-D936F18D4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2400" y="4603750"/>
              <a:ext cx="120650" cy="1920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EFFC3E1A-7AE5-4BFA-8C28-1B76C7DC0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5138" y="4603750"/>
              <a:ext cx="119063" cy="1920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AFE8F53B-A229-444B-8943-9A213D7FF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6288" y="4603750"/>
              <a:ext cx="120650" cy="1920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592319B9-7FA8-4E8F-B637-B96FFD1C5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25" y="4603750"/>
              <a:ext cx="95250" cy="1920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6F798234-3999-4B6A-9421-F7B7323BB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0175" y="4603750"/>
              <a:ext cx="96838" cy="1920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DD1DF1DD-7D05-4963-AD1A-87205331D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1250" y="4940300"/>
              <a:ext cx="119063" cy="1905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13F99556-1471-4763-B03C-8A1223D1C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2400" y="4940300"/>
              <a:ext cx="120650" cy="1905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06A9A8BC-5B13-40E5-8025-E50556166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5138" y="4940300"/>
              <a:ext cx="119063" cy="1905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2DF6F307-71D5-498F-9694-21EA9D1EF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6288" y="4940300"/>
              <a:ext cx="120650" cy="1905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AAF0BB08-7E65-418B-8DBB-5318C8ACF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25" y="4940300"/>
              <a:ext cx="95250" cy="1905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7ED93CFB-006D-405D-B5AE-3F1D19EE2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0175" y="4940300"/>
              <a:ext cx="96838" cy="1905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3C66E58D-2962-441C-9207-101178D72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6150" y="4267200"/>
              <a:ext cx="73025" cy="360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798A323C-BB74-4EF4-9671-70E12FDDC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31263" y="4267200"/>
              <a:ext cx="95250" cy="360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17612EA9-72BA-4069-827B-76987D918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6150" y="4748213"/>
              <a:ext cx="73025" cy="3587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01E78389-06AB-4EF6-AEC5-2F9385227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31263" y="4748213"/>
              <a:ext cx="95250" cy="3587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352425" y="876224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9" name="Rectangle 38"/>
          <p:cNvSpPr>
            <a:spLocks noChangeArrowheads="1"/>
          </p:cNvSpPr>
          <p:nvPr/>
        </p:nvSpPr>
        <p:spPr bwMode="auto">
          <a:xfrm>
            <a:off x="352425" y="1338958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0" name="Rectangle 39"/>
          <p:cNvSpPr>
            <a:spLocks noChangeArrowheads="1"/>
          </p:cNvSpPr>
          <p:nvPr/>
        </p:nvSpPr>
        <p:spPr bwMode="auto">
          <a:xfrm>
            <a:off x="352425" y="1944164"/>
            <a:ext cx="11588187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Nunc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porta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gravida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Cum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sociis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natoque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penatibus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magnis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dis parturient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montes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nascetur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ridiculus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mus. Nam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nec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eu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pulvinar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rutrum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Quisque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lacinia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rhoncus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pulvinar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leo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congue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eget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ante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hendrerit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Maecenas ligula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tellus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dignissim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interdum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nec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malesuada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at ante. </a:t>
            </a:r>
          </a:p>
        </p:txBody>
      </p:sp>
    </p:spTree>
    <p:extLst>
      <p:ext uri="{BB962C8B-B14F-4D97-AF65-F5344CB8AC3E}">
        <p14:creationId xmlns:p14="http://schemas.microsoft.com/office/powerpoint/2010/main" val="3392181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/>
        </p:nvGrpSpPr>
        <p:grpSpPr>
          <a:xfrm>
            <a:off x="442172" y="2724622"/>
            <a:ext cx="11307655" cy="2237198"/>
            <a:chOff x="455520" y="2833139"/>
            <a:chExt cx="11307655" cy="2237198"/>
          </a:xfrm>
        </p:grpSpPr>
        <p:sp>
          <p:nvSpPr>
            <p:cNvPr id="5" name="Freeform 11"/>
            <p:cNvSpPr>
              <a:spLocks/>
            </p:cNvSpPr>
            <p:nvPr/>
          </p:nvSpPr>
          <p:spPr bwMode="auto">
            <a:xfrm rot="915861" flipH="1">
              <a:off x="6980000" y="4045474"/>
              <a:ext cx="3648240" cy="828564"/>
            </a:xfrm>
            <a:custGeom>
              <a:avLst/>
              <a:gdLst>
                <a:gd name="T0" fmla="*/ 546 w 578"/>
                <a:gd name="T1" fmla="*/ 16 h 131"/>
                <a:gd name="T2" fmla="*/ 546 w 578"/>
                <a:gd name="T3" fmla="*/ 34 h 131"/>
                <a:gd name="T4" fmla="*/ 331 w 578"/>
                <a:gd name="T5" fmla="*/ 105 h 131"/>
                <a:gd name="T6" fmla="*/ 65 w 578"/>
                <a:gd name="T7" fmla="*/ 71 h 131"/>
                <a:gd name="T8" fmla="*/ 69 w 578"/>
                <a:gd name="T9" fmla="*/ 51 h 131"/>
                <a:gd name="T10" fmla="*/ 326 w 578"/>
                <a:gd name="T11" fmla="*/ 35 h 131"/>
                <a:gd name="T12" fmla="*/ 546 w 578"/>
                <a:gd name="T13" fmla="*/ 1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8" h="131">
                  <a:moveTo>
                    <a:pt x="546" y="16"/>
                  </a:moveTo>
                  <a:cubicBezTo>
                    <a:pt x="578" y="26"/>
                    <a:pt x="578" y="29"/>
                    <a:pt x="546" y="34"/>
                  </a:cubicBezTo>
                  <a:cubicBezTo>
                    <a:pt x="491" y="41"/>
                    <a:pt x="415" y="83"/>
                    <a:pt x="331" y="105"/>
                  </a:cubicBezTo>
                  <a:cubicBezTo>
                    <a:pt x="245" y="128"/>
                    <a:pt x="151" y="131"/>
                    <a:pt x="65" y="71"/>
                  </a:cubicBezTo>
                  <a:cubicBezTo>
                    <a:pt x="0" y="26"/>
                    <a:pt x="26" y="43"/>
                    <a:pt x="69" y="51"/>
                  </a:cubicBezTo>
                  <a:cubicBezTo>
                    <a:pt x="144" y="66"/>
                    <a:pt x="238" y="52"/>
                    <a:pt x="326" y="35"/>
                  </a:cubicBezTo>
                  <a:cubicBezTo>
                    <a:pt x="414" y="18"/>
                    <a:pt x="495" y="0"/>
                    <a:pt x="546" y="1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Freeform 12"/>
            <p:cNvSpPr>
              <a:spLocks/>
            </p:cNvSpPr>
            <p:nvPr/>
          </p:nvSpPr>
          <p:spPr bwMode="auto">
            <a:xfrm rot="915861" flipH="1">
              <a:off x="7202466" y="3333721"/>
              <a:ext cx="4348894" cy="1050273"/>
            </a:xfrm>
            <a:custGeom>
              <a:avLst/>
              <a:gdLst>
                <a:gd name="T0" fmla="*/ 663 w 689"/>
                <a:gd name="T1" fmla="*/ 109 h 166"/>
                <a:gd name="T2" fmla="*/ 655 w 689"/>
                <a:gd name="T3" fmla="*/ 122 h 166"/>
                <a:gd name="T4" fmla="*/ 342 w 689"/>
                <a:gd name="T5" fmla="*/ 156 h 166"/>
                <a:gd name="T6" fmla="*/ 41 w 689"/>
                <a:gd name="T7" fmla="*/ 55 h 166"/>
                <a:gd name="T8" fmla="*/ 57 w 689"/>
                <a:gd name="T9" fmla="*/ 43 h 166"/>
                <a:gd name="T10" fmla="*/ 376 w 689"/>
                <a:gd name="T11" fmla="*/ 82 h 166"/>
                <a:gd name="T12" fmla="*/ 663 w 689"/>
                <a:gd name="T13" fmla="*/ 10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9" h="166">
                  <a:moveTo>
                    <a:pt x="663" y="109"/>
                  </a:moveTo>
                  <a:cubicBezTo>
                    <a:pt x="689" y="126"/>
                    <a:pt x="689" y="127"/>
                    <a:pt x="655" y="122"/>
                  </a:cubicBezTo>
                  <a:cubicBezTo>
                    <a:pt x="573" y="111"/>
                    <a:pt x="456" y="146"/>
                    <a:pt x="342" y="156"/>
                  </a:cubicBezTo>
                  <a:cubicBezTo>
                    <a:pt x="225" y="166"/>
                    <a:pt x="111" y="150"/>
                    <a:pt x="41" y="55"/>
                  </a:cubicBezTo>
                  <a:cubicBezTo>
                    <a:pt x="0" y="0"/>
                    <a:pt x="18" y="22"/>
                    <a:pt x="57" y="43"/>
                  </a:cubicBezTo>
                  <a:cubicBezTo>
                    <a:pt x="144" y="92"/>
                    <a:pt x="263" y="90"/>
                    <a:pt x="376" y="82"/>
                  </a:cubicBezTo>
                  <a:cubicBezTo>
                    <a:pt x="487" y="75"/>
                    <a:pt x="594" y="63"/>
                    <a:pt x="663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13"/>
            <p:cNvSpPr>
              <a:spLocks/>
            </p:cNvSpPr>
            <p:nvPr/>
          </p:nvSpPr>
          <p:spPr bwMode="auto">
            <a:xfrm rot="915861" flipH="1">
              <a:off x="6383905" y="2833139"/>
              <a:ext cx="5379270" cy="1807776"/>
            </a:xfrm>
            <a:custGeom>
              <a:avLst/>
              <a:gdLst>
                <a:gd name="T0" fmla="*/ 796 w 852"/>
                <a:gd name="T1" fmla="*/ 266 h 286"/>
                <a:gd name="T2" fmla="*/ 779 w 852"/>
                <a:gd name="T3" fmla="*/ 276 h 286"/>
                <a:gd name="T4" fmla="*/ 732 w 852"/>
                <a:gd name="T5" fmla="*/ 197 h 286"/>
                <a:gd name="T6" fmla="*/ 440 w 852"/>
                <a:gd name="T7" fmla="*/ 119 h 286"/>
                <a:gd name="T8" fmla="*/ 38 w 852"/>
                <a:gd name="T9" fmla="*/ 37 h 286"/>
                <a:gd name="T10" fmla="*/ 49 w 852"/>
                <a:gd name="T11" fmla="*/ 25 h 286"/>
                <a:gd name="T12" fmla="*/ 507 w 852"/>
                <a:gd name="T13" fmla="*/ 38 h 286"/>
                <a:gd name="T14" fmla="*/ 835 w 852"/>
                <a:gd name="T15" fmla="*/ 108 h 286"/>
                <a:gd name="T16" fmla="*/ 796 w 852"/>
                <a:gd name="T17" fmla="*/ 26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2" h="286">
                  <a:moveTo>
                    <a:pt x="796" y="266"/>
                  </a:moveTo>
                  <a:cubicBezTo>
                    <a:pt x="801" y="284"/>
                    <a:pt x="798" y="286"/>
                    <a:pt x="779" y="276"/>
                  </a:cubicBezTo>
                  <a:cubicBezTo>
                    <a:pt x="758" y="263"/>
                    <a:pt x="748" y="248"/>
                    <a:pt x="732" y="197"/>
                  </a:cubicBezTo>
                  <a:cubicBezTo>
                    <a:pt x="703" y="104"/>
                    <a:pt x="581" y="114"/>
                    <a:pt x="440" y="119"/>
                  </a:cubicBezTo>
                  <a:cubicBezTo>
                    <a:pt x="298" y="124"/>
                    <a:pt x="135" y="122"/>
                    <a:pt x="38" y="37"/>
                  </a:cubicBezTo>
                  <a:cubicBezTo>
                    <a:pt x="0" y="3"/>
                    <a:pt x="1" y="0"/>
                    <a:pt x="49" y="25"/>
                  </a:cubicBezTo>
                  <a:cubicBezTo>
                    <a:pt x="162" y="81"/>
                    <a:pt x="346" y="59"/>
                    <a:pt x="507" y="38"/>
                  </a:cubicBezTo>
                  <a:cubicBezTo>
                    <a:pt x="665" y="17"/>
                    <a:pt x="802" y="2"/>
                    <a:pt x="835" y="108"/>
                  </a:cubicBezTo>
                  <a:cubicBezTo>
                    <a:pt x="852" y="163"/>
                    <a:pt x="783" y="211"/>
                    <a:pt x="796" y="26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14"/>
            <p:cNvSpPr>
              <a:spLocks/>
            </p:cNvSpPr>
            <p:nvPr/>
          </p:nvSpPr>
          <p:spPr bwMode="auto">
            <a:xfrm rot="915861" flipH="1">
              <a:off x="6855875" y="4204820"/>
              <a:ext cx="2329359" cy="854146"/>
            </a:xfrm>
            <a:custGeom>
              <a:avLst/>
              <a:gdLst>
                <a:gd name="T0" fmla="*/ 333 w 369"/>
                <a:gd name="T1" fmla="*/ 0 h 135"/>
                <a:gd name="T2" fmla="*/ 336 w 369"/>
                <a:gd name="T3" fmla="*/ 24 h 135"/>
                <a:gd name="T4" fmla="*/ 191 w 369"/>
                <a:gd name="T5" fmla="*/ 103 h 135"/>
                <a:gd name="T6" fmla="*/ 58 w 369"/>
                <a:gd name="T7" fmla="*/ 119 h 135"/>
                <a:gd name="T8" fmla="*/ 57 w 369"/>
                <a:gd name="T9" fmla="*/ 95 h 135"/>
                <a:gd name="T10" fmla="*/ 201 w 369"/>
                <a:gd name="T11" fmla="*/ 43 h 135"/>
                <a:gd name="T12" fmla="*/ 333 w 369"/>
                <a:gd name="T1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9" h="135">
                  <a:moveTo>
                    <a:pt x="333" y="0"/>
                  </a:moveTo>
                  <a:cubicBezTo>
                    <a:pt x="368" y="0"/>
                    <a:pt x="369" y="6"/>
                    <a:pt x="336" y="24"/>
                  </a:cubicBezTo>
                  <a:cubicBezTo>
                    <a:pt x="287" y="49"/>
                    <a:pt x="238" y="82"/>
                    <a:pt x="191" y="103"/>
                  </a:cubicBezTo>
                  <a:cubicBezTo>
                    <a:pt x="144" y="124"/>
                    <a:pt x="99" y="135"/>
                    <a:pt x="58" y="119"/>
                  </a:cubicBezTo>
                  <a:cubicBezTo>
                    <a:pt x="0" y="96"/>
                    <a:pt x="30" y="100"/>
                    <a:pt x="57" y="95"/>
                  </a:cubicBezTo>
                  <a:cubicBezTo>
                    <a:pt x="99" y="87"/>
                    <a:pt x="151" y="65"/>
                    <a:pt x="201" y="43"/>
                  </a:cubicBezTo>
                  <a:cubicBezTo>
                    <a:pt x="251" y="21"/>
                    <a:pt x="299" y="0"/>
                    <a:pt x="3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 rot="20684139">
              <a:off x="1590455" y="4056845"/>
              <a:ext cx="3648240" cy="828564"/>
            </a:xfrm>
            <a:custGeom>
              <a:avLst/>
              <a:gdLst>
                <a:gd name="T0" fmla="*/ 546 w 578"/>
                <a:gd name="T1" fmla="*/ 16 h 131"/>
                <a:gd name="T2" fmla="*/ 546 w 578"/>
                <a:gd name="T3" fmla="*/ 34 h 131"/>
                <a:gd name="T4" fmla="*/ 331 w 578"/>
                <a:gd name="T5" fmla="*/ 105 h 131"/>
                <a:gd name="T6" fmla="*/ 65 w 578"/>
                <a:gd name="T7" fmla="*/ 71 h 131"/>
                <a:gd name="T8" fmla="*/ 69 w 578"/>
                <a:gd name="T9" fmla="*/ 51 h 131"/>
                <a:gd name="T10" fmla="*/ 326 w 578"/>
                <a:gd name="T11" fmla="*/ 35 h 131"/>
                <a:gd name="T12" fmla="*/ 546 w 578"/>
                <a:gd name="T13" fmla="*/ 1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8" h="131">
                  <a:moveTo>
                    <a:pt x="546" y="16"/>
                  </a:moveTo>
                  <a:cubicBezTo>
                    <a:pt x="578" y="26"/>
                    <a:pt x="578" y="29"/>
                    <a:pt x="546" y="34"/>
                  </a:cubicBezTo>
                  <a:cubicBezTo>
                    <a:pt x="491" y="41"/>
                    <a:pt x="415" y="83"/>
                    <a:pt x="331" y="105"/>
                  </a:cubicBezTo>
                  <a:cubicBezTo>
                    <a:pt x="245" y="128"/>
                    <a:pt x="151" y="131"/>
                    <a:pt x="65" y="71"/>
                  </a:cubicBezTo>
                  <a:cubicBezTo>
                    <a:pt x="0" y="26"/>
                    <a:pt x="26" y="43"/>
                    <a:pt x="69" y="51"/>
                  </a:cubicBezTo>
                  <a:cubicBezTo>
                    <a:pt x="144" y="66"/>
                    <a:pt x="238" y="52"/>
                    <a:pt x="326" y="35"/>
                  </a:cubicBezTo>
                  <a:cubicBezTo>
                    <a:pt x="414" y="18"/>
                    <a:pt x="495" y="0"/>
                    <a:pt x="546" y="1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 rot="20684139">
              <a:off x="667335" y="3345092"/>
              <a:ext cx="4348894" cy="1050273"/>
            </a:xfrm>
            <a:custGeom>
              <a:avLst/>
              <a:gdLst>
                <a:gd name="T0" fmla="*/ 663 w 689"/>
                <a:gd name="T1" fmla="*/ 109 h 166"/>
                <a:gd name="T2" fmla="*/ 655 w 689"/>
                <a:gd name="T3" fmla="*/ 122 h 166"/>
                <a:gd name="T4" fmla="*/ 342 w 689"/>
                <a:gd name="T5" fmla="*/ 156 h 166"/>
                <a:gd name="T6" fmla="*/ 41 w 689"/>
                <a:gd name="T7" fmla="*/ 55 h 166"/>
                <a:gd name="T8" fmla="*/ 57 w 689"/>
                <a:gd name="T9" fmla="*/ 43 h 166"/>
                <a:gd name="T10" fmla="*/ 376 w 689"/>
                <a:gd name="T11" fmla="*/ 82 h 166"/>
                <a:gd name="T12" fmla="*/ 663 w 689"/>
                <a:gd name="T13" fmla="*/ 10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9" h="166">
                  <a:moveTo>
                    <a:pt x="663" y="109"/>
                  </a:moveTo>
                  <a:cubicBezTo>
                    <a:pt x="689" y="126"/>
                    <a:pt x="689" y="127"/>
                    <a:pt x="655" y="122"/>
                  </a:cubicBezTo>
                  <a:cubicBezTo>
                    <a:pt x="573" y="111"/>
                    <a:pt x="456" y="146"/>
                    <a:pt x="342" y="156"/>
                  </a:cubicBezTo>
                  <a:cubicBezTo>
                    <a:pt x="225" y="166"/>
                    <a:pt x="111" y="150"/>
                    <a:pt x="41" y="55"/>
                  </a:cubicBezTo>
                  <a:cubicBezTo>
                    <a:pt x="0" y="0"/>
                    <a:pt x="18" y="22"/>
                    <a:pt x="57" y="43"/>
                  </a:cubicBezTo>
                  <a:cubicBezTo>
                    <a:pt x="144" y="92"/>
                    <a:pt x="263" y="90"/>
                    <a:pt x="376" y="82"/>
                  </a:cubicBezTo>
                  <a:cubicBezTo>
                    <a:pt x="487" y="75"/>
                    <a:pt x="594" y="63"/>
                    <a:pt x="663" y="1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 rot="20684139">
              <a:off x="455520" y="2844510"/>
              <a:ext cx="5379270" cy="1807776"/>
            </a:xfrm>
            <a:custGeom>
              <a:avLst/>
              <a:gdLst>
                <a:gd name="T0" fmla="*/ 796 w 852"/>
                <a:gd name="T1" fmla="*/ 266 h 286"/>
                <a:gd name="T2" fmla="*/ 779 w 852"/>
                <a:gd name="T3" fmla="*/ 276 h 286"/>
                <a:gd name="T4" fmla="*/ 732 w 852"/>
                <a:gd name="T5" fmla="*/ 197 h 286"/>
                <a:gd name="T6" fmla="*/ 440 w 852"/>
                <a:gd name="T7" fmla="*/ 119 h 286"/>
                <a:gd name="T8" fmla="*/ 38 w 852"/>
                <a:gd name="T9" fmla="*/ 37 h 286"/>
                <a:gd name="T10" fmla="*/ 49 w 852"/>
                <a:gd name="T11" fmla="*/ 25 h 286"/>
                <a:gd name="T12" fmla="*/ 507 w 852"/>
                <a:gd name="T13" fmla="*/ 38 h 286"/>
                <a:gd name="T14" fmla="*/ 835 w 852"/>
                <a:gd name="T15" fmla="*/ 108 h 286"/>
                <a:gd name="T16" fmla="*/ 796 w 852"/>
                <a:gd name="T17" fmla="*/ 26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2" h="286">
                  <a:moveTo>
                    <a:pt x="796" y="266"/>
                  </a:moveTo>
                  <a:cubicBezTo>
                    <a:pt x="801" y="284"/>
                    <a:pt x="798" y="286"/>
                    <a:pt x="779" y="276"/>
                  </a:cubicBezTo>
                  <a:cubicBezTo>
                    <a:pt x="758" y="263"/>
                    <a:pt x="748" y="248"/>
                    <a:pt x="732" y="197"/>
                  </a:cubicBezTo>
                  <a:cubicBezTo>
                    <a:pt x="703" y="104"/>
                    <a:pt x="581" y="114"/>
                    <a:pt x="440" y="119"/>
                  </a:cubicBezTo>
                  <a:cubicBezTo>
                    <a:pt x="298" y="124"/>
                    <a:pt x="135" y="122"/>
                    <a:pt x="38" y="37"/>
                  </a:cubicBezTo>
                  <a:cubicBezTo>
                    <a:pt x="0" y="3"/>
                    <a:pt x="1" y="0"/>
                    <a:pt x="49" y="25"/>
                  </a:cubicBezTo>
                  <a:cubicBezTo>
                    <a:pt x="162" y="81"/>
                    <a:pt x="346" y="59"/>
                    <a:pt x="507" y="38"/>
                  </a:cubicBezTo>
                  <a:cubicBezTo>
                    <a:pt x="665" y="17"/>
                    <a:pt x="802" y="2"/>
                    <a:pt x="835" y="108"/>
                  </a:cubicBezTo>
                  <a:cubicBezTo>
                    <a:pt x="852" y="163"/>
                    <a:pt x="783" y="211"/>
                    <a:pt x="796" y="26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 rot="20684139">
              <a:off x="3033461" y="4216191"/>
              <a:ext cx="2329359" cy="854146"/>
            </a:xfrm>
            <a:custGeom>
              <a:avLst/>
              <a:gdLst>
                <a:gd name="T0" fmla="*/ 333 w 369"/>
                <a:gd name="T1" fmla="*/ 0 h 135"/>
                <a:gd name="T2" fmla="*/ 336 w 369"/>
                <a:gd name="T3" fmla="*/ 24 h 135"/>
                <a:gd name="T4" fmla="*/ 191 w 369"/>
                <a:gd name="T5" fmla="*/ 103 h 135"/>
                <a:gd name="T6" fmla="*/ 58 w 369"/>
                <a:gd name="T7" fmla="*/ 119 h 135"/>
                <a:gd name="T8" fmla="*/ 57 w 369"/>
                <a:gd name="T9" fmla="*/ 95 h 135"/>
                <a:gd name="T10" fmla="*/ 201 w 369"/>
                <a:gd name="T11" fmla="*/ 43 h 135"/>
                <a:gd name="T12" fmla="*/ 333 w 369"/>
                <a:gd name="T1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9" h="135">
                  <a:moveTo>
                    <a:pt x="333" y="0"/>
                  </a:moveTo>
                  <a:cubicBezTo>
                    <a:pt x="368" y="0"/>
                    <a:pt x="369" y="6"/>
                    <a:pt x="336" y="24"/>
                  </a:cubicBezTo>
                  <a:cubicBezTo>
                    <a:pt x="287" y="49"/>
                    <a:pt x="238" y="82"/>
                    <a:pt x="191" y="103"/>
                  </a:cubicBezTo>
                  <a:cubicBezTo>
                    <a:pt x="144" y="124"/>
                    <a:pt x="99" y="135"/>
                    <a:pt x="58" y="119"/>
                  </a:cubicBezTo>
                  <a:cubicBezTo>
                    <a:pt x="0" y="96"/>
                    <a:pt x="30" y="100"/>
                    <a:pt x="57" y="95"/>
                  </a:cubicBezTo>
                  <a:cubicBezTo>
                    <a:pt x="99" y="87"/>
                    <a:pt x="151" y="65"/>
                    <a:pt x="201" y="43"/>
                  </a:cubicBezTo>
                  <a:cubicBezTo>
                    <a:pt x="251" y="21"/>
                    <a:pt x="299" y="0"/>
                    <a:pt x="3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" name="Freeform 3"/>
          <p:cNvSpPr>
            <a:spLocks noEditPoints="1"/>
          </p:cNvSpPr>
          <p:nvPr/>
        </p:nvSpPr>
        <p:spPr bwMode="auto">
          <a:xfrm>
            <a:off x="5064424" y="1540816"/>
            <a:ext cx="2250458" cy="5317184"/>
          </a:xfrm>
          <a:custGeom>
            <a:avLst/>
            <a:gdLst>
              <a:gd name="T0" fmla="*/ 625 w 693"/>
              <a:gd name="T1" fmla="*/ 1522 h 1641"/>
              <a:gd name="T2" fmla="*/ 520 w 693"/>
              <a:gd name="T3" fmla="*/ 985 h 1641"/>
              <a:gd name="T4" fmla="*/ 498 w 693"/>
              <a:gd name="T5" fmla="*/ 789 h 1641"/>
              <a:gd name="T6" fmla="*/ 532 w 693"/>
              <a:gd name="T7" fmla="*/ 760 h 1641"/>
              <a:gd name="T8" fmla="*/ 571 w 693"/>
              <a:gd name="T9" fmla="*/ 506 h 1641"/>
              <a:gd name="T10" fmla="*/ 505 w 693"/>
              <a:gd name="T11" fmla="*/ 282 h 1641"/>
              <a:gd name="T12" fmla="*/ 394 w 693"/>
              <a:gd name="T13" fmla="*/ 243 h 1641"/>
              <a:gd name="T14" fmla="*/ 344 w 693"/>
              <a:gd name="T15" fmla="*/ 214 h 1641"/>
              <a:gd name="T16" fmla="*/ 341 w 693"/>
              <a:gd name="T17" fmla="*/ 204 h 1641"/>
              <a:gd name="T18" fmla="*/ 354 w 693"/>
              <a:gd name="T19" fmla="*/ 65 h 1641"/>
              <a:gd name="T20" fmla="*/ 313 w 693"/>
              <a:gd name="T21" fmla="*/ 0 h 1641"/>
              <a:gd name="T22" fmla="*/ 228 w 693"/>
              <a:gd name="T23" fmla="*/ 24 h 1641"/>
              <a:gd name="T24" fmla="*/ 214 w 693"/>
              <a:gd name="T25" fmla="*/ 121 h 1641"/>
              <a:gd name="T26" fmla="*/ 240 w 693"/>
              <a:gd name="T27" fmla="*/ 200 h 1641"/>
              <a:gd name="T28" fmla="*/ 240 w 693"/>
              <a:gd name="T29" fmla="*/ 215 h 1641"/>
              <a:gd name="T30" fmla="*/ 147 w 693"/>
              <a:gd name="T31" fmla="*/ 272 h 1641"/>
              <a:gd name="T32" fmla="*/ 22 w 693"/>
              <a:gd name="T33" fmla="*/ 531 h 1641"/>
              <a:gd name="T34" fmla="*/ 113 w 693"/>
              <a:gd name="T35" fmla="*/ 777 h 1641"/>
              <a:gd name="T36" fmla="*/ 143 w 693"/>
              <a:gd name="T37" fmla="*/ 802 h 1641"/>
              <a:gd name="T38" fmla="*/ 220 w 693"/>
              <a:gd name="T39" fmla="*/ 1183 h 1641"/>
              <a:gd name="T40" fmla="*/ 267 w 693"/>
              <a:gd name="T41" fmla="*/ 1470 h 1641"/>
              <a:gd name="T42" fmla="*/ 231 w 693"/>
              <a:gd name="T43" fmla="*/ 1602 h 1641"/>
              <a:gd name="T44" fmla="*/ 343 w 693"/>
              <a:gd name="T45" fmla="*/ 1595 h 1641"/>
              <a:gd name="T46" fmla="*/ 351 w 693"/>
              <a:gd name="T47" fmla="*/ 1504 h 1641"/>
              <a:gd name="T48" fmla="*/ 342 w 693"/>
              <a:gd name="T49" fmla="*/ 1327 h 1641"/>
              <a:gd name="T50" fmla="*/ 334 w 693"/>
              <a:gd name="T51" fmla="*/ 1168 h 1641"/>
              <a:gd name="T52" fmla="*/ 372 w 693"/>
              <a:gd name="T53" fmla="*/ 991 h 1641"/>
              <a:gd name="T54" fmla="*/ 495 w 693"/>
              <a:gd name="T55" fmla="*/ 1455 h 1641"/>
              <a:gd name="T56" fmla="*/ 553 w 693"/>
              <a:gd name="T57" fmla="*/ 1595 h 1641"/>
              <a:gd name="T58" fmla="*/ 693 w 693"/>
              <a:gd name="T59" fmla="*/ 1628 h 1641"/>
              <a:gd name="T60" fmla="*/ 115 w 693"/>
              <a:gd name="T61" fmla="*/ 608 h 1641"/>
              <a:gd name="T62" fmla="*/ 125 w 693"/>
              <a:gd name="T63" fmla="*/ 524 h 1641"/>
              <a:gd name="T64" fmla="*/ 395 w 693"/>
              <a:gd name="T65" fmla="*/ 690 h 1641"/>
              <a:gd name="T66" fmla="*/ 314 w 693"/>
              <a:gd name="T67" fmla="*/ 307 h 1641"/>
              <a:gd name="T68" fmla="*/ 280 w 693"/>
              <a:gd name="T69" fmla="*/ 291 h 1641"/>
              <a:gd name="T70" fmla="*/ 295 w 693"/>
              <a:gd name="T71" fmla="*/ 485 h 1641"/>
              <a:gd name="T72" fmla="*/ 274 w 693"/>
              <a:gd name="T73" fmla="*/ 687 h 1641"/>
              <a:gd name="T74" fmla="*/ 235 w 693"/>
              <a:gd name="T75" fmla="*/ 542 h 1641"/>
              <a:gd name="T76" fmla="*/ 248 w 693"/>
              <a:gd name="T77" fmla="*/ 225 h 1641"/>
              <a:gd name="T78" fmla="*/ 334 w 693"/>
              <a:gd name="T79" fmla="*/ 227 h 1641"/>
              <a:gd name="T80" fmla="*/ 381 w 693"/>
              <a:gd name="T81" fmla="*/ 413 h 1641"/>
              <a:gd name="T82" fmla="*/ 411 w 693"/>
              <a:gd name="T83" fmla="*/ 689 h 1641"/>
              <a:gd name="T84" fmla="*/ 473 w 693"/>
              <a:gd name="T85" fmla="*/ 485 h 1641"/>
              <a:gd name="T86" fmla="*/ 501 w 693"/>
              <a:gd name="T87" fmla="*/ 576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93" h="1641">
                <a:moveTo>
                  <a:pt x="669" y="1590"/>
                </a:moveTo>
                <a:cubicBezTo>
                  <a:pt x="650" y="1579"/>
                  <a:pt x="636" y="1550"/>
                  <a:pt x="629" y="1542"/>
                </a:cubicBezTo>
                <a:cubicBezTo>
                  <a:pt x="622" y="1535"/>
                  <a:pt x="631" y="1537"/>
                  <a:pt x="625" y="1522"/>
                </a:cubicBezTo>
                <a:cubicBezTo>
                  <a:pt x="619" y="1507"/>
                  <a:pt x="600" y="1419"/>
                  <a:pt x="597" y="1391"/>
                </a:cubicBezTo>
                <a:cubicBezTo>
                  <a:pt x="593" y="1362"/>
                  <a:pt x="595" y="1265"/>
                  <a:pt x="582" y="1219"/>
                </a:cubicBezTo>
                <a:cubicBezTo>
                  <a:pt x="568" y="1173"/>
                  <a:pt x="526" y="1025"/>
                  <a:pt x="520" y="985"/>
                </a:cubicBezTo>
                <a:cubicBezTo>
                  <a:pt x="514" y="944"/>
                  <a:pt x="505" y="903"/>
                  <a:pt x="505" y="881"/>
                </a:cubicBezTo>
                <a:cubicBezTo>
                  <a:pt x="505" y="858"/>
                  <a:pt x="503" y="843"/>
                  <a:pt x="496" y="827"/>
                </a:cubicBezTo>
                <a:cubicBezTo>
                  <a:pt x="490" y="811"/>
                  <a:pt x="498" y="789"/>
                  <a:pt x="498" y="789"/>
                </a:cubicBezTo>
                <a:cubicBezTo>
                  <a:pt x="498" y="789"/>
                  <a:pt x="514" y="801"/>
                  <a:pt x="524" y="810"/>
                </a:cubicBezTo>
                <a:cubicBezTo>
                  <a:pt x="534" y="819"/>
                  <a:pt x="534" y="805"/>
                  <a:pt x="529" y="785"/>
                </a:cubicBezTo>
                <a:cubicBezTo>
                  <a:pt x="524" y="765"/>
                  <a:pt x="527" y="754"/>
                  <a:pt x="532" y="760"/>
                </a:cubicBezTo>
                <a:cubicBezTo>
                  <a:pt x="537" y="767"/>
                  <a:pt x="541" y="728"/>
                  <a:pt x="553" y="705"/>
                </a:cubicBezTo>
                <a:cubicBezTo>
                  <a:pt x="566" y="681"/>
                  <a:pt x="593" y="633"/>
                  <a:pt x="587" y="606"/>
                </a:cubicBezTo>
                <a:cubicBezTo>
                  <a:pt x="581" y="578"/>
                  <a:pt x="578" y="530"/>
                  <a:pt x="571" y="506"/>
                </a:cubicBezTo>
                <a:cubicBezTo>
                  <a:pt x="563" y="483"/>
                  <a:pt x="556" y="441"/>
                  <a:pt x="547" y="415"/>
                </a:cubicBezTo>
                <a:cubicBezTo>
                  <a:pt x="538" y="389"/>
                  <a:pt x="540" y="376"/>
                  <a:pt x="529" y="350"/>
                </a:cubicBezTo>
                <a:cubicBezTo>
                  <a:pt x="517" y="324"/>
                  <a:pt x="505" y="295"/>
                  <a:pt x="505" y="282"/>
                </a:cubicBezTo>
                <a:cubicBezTo>
                  <a:pt x="505" y="275"/>
                  <a:pt x="502" y="269"/>
                  <a:pt x="491" y="265"/>
                </a:cubicBezTo>
                <a:cubicBezTo>
                  <a:pt x="483" y="261"/>
                  <a:pt x="469" y="258"/>
                  <a:pt x="449" y="255"/>
                </a:cubicBezTo>
                <a:cubicBezTo>
                  <a:pt x="428" y="252"/>
                  <a:pt x="409" y="248"/>
                  <a:pt x="394" y="243"/>
                </a:cubicBezTo>
                <a:cubicBezTo>
                  <a:pt x="393" y="243"/>
                  <a:pt x="392" y="242"/>
                  <a:pt x="391" y="242"/>
                </a:cubicBezTo>
                <a:cubicBezTo>
                  <a:pt x="391" y="242"/>
                  <a:pt x="390" y="242"/>
                  <a:pt x="390" y="242"/>
                </a:cubicBezTo>
                <a:cubicBezTo>
                  <a:pt x="370" y="235"/>
                  <a:pt x="344" y="214"/>
                  <a:pt x="344" y="214"/>
                </a:cubicBezTo>
                <a:cubicBezTo>
                  <a:pt x="336" y="225"/>
                  <a:pt x="336" y="225"/>
                  <a:pt x="336" y="225"/>
                </a:cubicBezTo>
                <a:cubicBezTo>
                  <a:pt x="339" y="221"/>
                  <a:pt x="341" y="218"/>
                  <a:pt x="344" y="214"/>
                </a:cubicBezTo>
                <a:cubicBezTo>
                  <a:pt x="341" y="211"/>
                  <a:pt x="336" y="204"/>
                  <a:pt x="341" y="204"/>
                </a:cubicBezTo>
                <a:cubicBezTo>
                  <a:pt x="352" y="203"/>
                  <a:pt x="354" y="159"/>
                  <a:pt x="360" y="146"/>
                </a:cubicBezTo>
                <a:cubicBezTo>
                  <a:pt x="366" y="133"/>
                  <a:pt x="364" y="124"/>
                  <a:pt x="360" y="112"/>
                </a:cubicBezTo>
                <a:cubicBezTo>
                  <a:pt x="356" y="101"/>
                  <a:pt x="364" y="84"/>
                  <a:pt x="354" y="65"/>
                </a:cubicBezTo>
                <a:cubicBezTo>
                  <a:pt x="344" y="47"/>
                  <a:pt x="358" y="24"/>
                  <a:pt x="344" y="22"/>
                </a:cubicBezTo>
                <a:cubicBezTo>
                  <a:pt x="330" y="20"/>
                  <a:pt x="335" y="3"/>
                  <a:pt x="322" y="3"/>
                </a:cubicBezTo>
                <a:cubicBezTo>
                  <a:pt x="318" y="3"/>
                  <a:pt x="315" y="2"/>
                  <a:pt x="313" y="0"/>
                </a:cubicBezTo>
                <a:cubicBezTo>
                  <a:pt x="302" y="21"/>
                  <a:pt x="285" y="14"/>
                  <a:pt x="285" y="14"/>
                </a:cubicBezTo>
                <a:cubicBezTo>
                  <a:pt x="259" y="8"/>
                  <a:pt x="242" y="14"/>
                  <a:pt x="230" y="23"/>
                </a:cubicBezTo>
                <a:cubicBezTo>
                  <a:pt x="230" y="23"/>
                  <a:pt x="229" y="24"/>
                  <a:pt x="228" y="24"/>
                </a:cubicBezTo>
                <a:cubicBezTo>
                  <a:pt x="213" y="38"/>
                  <a:pt x="208" y="57"/>
                  <a:pt x="208" y="58"/>
                </a:cubicBezTo>
                <a:cubicBezTo>
                  <a:pt x="207" y="65"/>
                  <a:pt x="206" y="72"/>
                  <a:pt x="206" y="77"/>
                </a:cubicBezTo>
                <a:cubicBezTo>
                  <a:pt x="208" y="95"/>
                  <a:pt x="213" y="113"/>
                  <a:pt x="214" y="121"/>
                </a:cubicBezTo>
                <a:cubicBezTo>
                  <a:pt x="215" y="128"/>
                  <a:pt x="219" y="158"/>
                  <a:pt x="225" y="158"/>
                </a:cubicBezTo>
                <a:cubicBezTo>
                  <a:pt x="231" y="158"/>
                  <a:pt x="233" y="159"/>
                  <a:pt x="233" y="159"/>
                </a:cubicBezTo>
                <a:cubicBezTo>
                  <a:pt x="233" y="159"/>
                  <a:pt x="240" y="182"/>
                  <a:pt x="240" y="200"/>
                </a:cubicBezTo>
                <a:cubicBezTo>
                  <a:pt x="240" y="208"/>
                  <a:pt x="240" y="212"/>
                  <a:pt x="240" y="215"/>
                </a:cubicBezTo>
                <a:cubicBezTo>
                  <a:pt x="240" y="215"/>
                  <a:pt x="240" y="215"/>
                  <a:pt x="240" y="215"/>
                </a:cubicBezTo>
                <a:cubicBezTo>
                  <a:pt x="240" y="215"/>
                  <a:pt x="240" y="215"/>
                  <a:pt x="240" y="215"/>
                </a:cubicBezTo>
                <a:cubicBezTo>
                  <a:pt x="240" y="215"/>
                  <a:pt x="240" y="215"/>
                  <a:pt x="240" y="215"/>
                </a:cubicBezTo>
                <a:cubicBezTo>
                  <a:pt x="240" y="215"/>
                  <a:pt x="224" y="238"/>
                  <a:pt x="206" y="246"/>
                </a:cubicBezTo>
                <a:cubicBezTo>
                  <a:pt x="188" y="255"/>
                  <a:pt x="162" y="268"/>
                  <a:pt x="147" y="272"/>
                </a:cubicBezTo>
                <a:cubicBezTo>
                  <a:pt x="136" y="275"/>
                  <a:pt x="124" y="279"/>
                  <a:pt x="115" y="285"/>
                </a:cubicBezTo>
                <a:cubicBezTo>
                  <a:pt x="103" y="293"/>
                  <a:pt x="93" y="305"/>
                  <a:pt x="89" y="326"/>
                </a:cubicBezTo>
                <a:cubicBezTo>
                  <a:pt x="82" y="365"/>
                  <a:pt x="42" y="495"/>
                  <a:pt x="22" y="531"/>
                </a:cubicBezTo>
                <a:cubicBezTo>
                  <a:pt x="3" y="567"/>
                  <a:pt x="0" y="616"/>
                  <a:pt x="20" y="646"/>
                </a:cubicBezTo>
                <a:cubicBezTo>
                  <a:pt x="39" y="676"/>
                  <a:pt x="86" y="750"/>
                  <a:pt x="93" y="760"/>
                </a:cubicBezTo>
                <a:cubicBezTo>
                  <a:pt x="100" y="770"/>
                  <a:pt x="102" y="778"/>
                  <a:pt x="113" y="777"/>
                </a:cubicBezTo>
                <a:cubicBezTo>
                  <a:pt x="113" y="777"/>
                  <a:pt x="114" y="776"/>
                  <a:pt x="115" y="776"/>
                </a:cubicBezTo>
                <a:cubicBezTo>
                  <a:pt x="124" y="776"/>
                  <a:pt x="130" y="777"/>
                  <a:pt x="130" y="777"/>
                </a:cubicBezTo>
                <a:cubicBezTo>
                  <a:pt x="130" y="777"/>
                  <a:pt x="135" y="796"/>
                  <a:pt x="143" y="802"/>
                </a:cubicBezTo>
                <a:cubicBezTo>
                  <a:pt x="151" y="808"/>
                  <a:pt x="161" y="828"/>
                  <a:pt x="163" y="821"/>
                </a:cubicBezTo>
                <a:cubicBezTo>
                  <a:pt x="166" y="814"/>
                  <a:pt x="173" y="872"/>
                  <a:pt x="180" y="903"/>
                </a:cubicBezTo>
                <a:cubicBezTo>
                  <a:pt x="187" y="934"/>
                  <a:pt x="220" y="1152"/>
                  <a:pt x="220" y="1183"/>
                </a:cubicBezTo>
                <a:cubicBezTo>
                  <a:pt x="220" y="1214"/>
                  <a:pt x="232" y="1246"/>
                  <a:pt x="231" y="1268"/>
                </a:cubicBezTo>
                <a:cubicBezTo>
                  <a:pt x="230" y="1291"/>
                  <a:pt x="235" y="1349"/>
                  <a:pt x="236" y="1381"/>
                </a:cubicBezTo>
                <a:cubicBezTo>
                  <a:pt x="237" y="1413"/>
                  <a:pt x="267" y="1447"/>
                  <a:pt x="267" y="1470"/>
                </a:cubicBezTo>
                <a:cubicBezTo>
                  <a:pt x="267" y="1494"/>
                  <a:pt x="260" y="1505"/>
                  <a:pt x="263" y="1519"/>
                </a:cubicBezTo>
                <a:cubicBezTo>
                  <a:pt x="267" y="1532"/>
                  <a:pt x="266" y="1542"/>
                  <a:pt x="251" y="1558"/>
                </a:cubicBezTo>
                <a:cubicBezTo>
                  <a:pt x="236" y="1574"/>
                  <a:pt x="230" y="1589"/>
                  <a:pt x="231" y="1602"/>
                </a:cubicBezTo>
                <a:cubicBezTo>
                  <a:pt x="232" y="1614"/>
                  <a:pt x="236" y="1619"/>
                  <a:pt x="266" y="1620"/>
                </a:cubicBezTo>
                <a:cubicBezTo>
                  <a:pt x="296" y="1621"/>
                  <a:pt x="324" y="1613"/>
                  <a:pt x="324" y="1605"/>
                </a:cubicBezTo>
                <a:cubicBezTo>
                  <a:pt x="324" y="1598"/>
                  <a:pt x="334" y="1595"/>
                  <a:pt x="343" y="1595"/>
                </a:cubicBezTo>
                <a:cubicBezTo>
                  <a:pt x="351" y="1595"/>
                  <a:pt x="350" y="1587"/>
                  <a:pt x="346" y="1569"/>
                </a:cubicBezTo>
                <a:cubicBezTo>
                  <a:pt x="343" y="1552"/>
                  <a:pt x="330" y="1528"/>
                  <a:pt x="338" y="1531"/>
                </a:cubicBezTo>
                <a:cubicBezTo>
                  <a:pt x="345" y="1533"/>
                  <a:pt x="351" y="1528"/>
                  <a:pt x="351" y="1504"/>
                </a:cubicBezTo>
                <a:cubicBezTo>
                  <a:pt x="351" y="1479"/>
                  <a:pt x="355" y="1471"/>
                  <a:pt x="344" y="1457"/>
                </a:cubicBezTo>
                <a:cubicBezTo>
                  <a:pt x="333" y="1442"/>
                  <a:pt x="335" y="1415"/>
                  <a:pt x="338" y="1392"/>
                </a:cubicBezTo>
                <a:cubicBezTo>
                  <a:pt x="340" y="1370"/>
                  <a:pt x="348" y="1354"/>
                  <a:pt x="342" y="1327"/>
                </a:cubicBezTo>
                <a:cubicBezTo>
                  <a:pt x="335" y="1299"/>
                  <a:pt x="334" y="1266"/>
                  <a:pt x="338" y="1252"/>
                </a:cubicBezTo>
                <a:cubicBezTo>
                  <a:pt x="342" y="1239"/>
                  <a:pt x="339" y="1222"/>
                  <a:pt x="329" y="1211"/>
                </a:cubicBezTo>
                <a:cubicBezTo>
                  <a:pt x="319" y="1200"/>
                  <a:pt x="334" y="1180"/>
                  <a:pt x="334" y="1168"/>
                </a:cubicBezTo>
                <a:cubicBezTo>
                  <a:pt x="334" y="1156"/>
                  <a:pt x="330" y="1104"/>
                  <a:pt x="337" y="1052"/>
                </a:cubicBezTo>
                <a:cubicBezTo>
                  <a:pt x="343" y="999"/>
                  <a:pt x="344" y="960"/>
                  <a:pt x="345" y="946"/>
                </a:cubicBezTo>
                <a:cubicBezTo>
                  <a:pt x="346" y="933"/>
                  <a:pt x="354" y="939"/>
                  <a:pt x="372" y="991"/>
                </a:cubicBezTo>
                <a:cubicBezTo>
                  <a:pt x="391" y="1043"/>
                  <a:pt x="438" y="1205"/>
                  <a:pt x="447" y="1241"/>
                </a:cubicBezTo>
                <a:cubicBezTo>
                  <a:pt x="454" y="1272"/>
                  <a:pt x="480" y="1385"/>
                  <a:pt x="491" y="1436"/>
                </a:cubicBezTo>
                <a:cubicBezTo>
                  <a:pt x="493" y="1444"/>
                  <a:pt x="494" y="1451"/>
                  <a:pt x="495" y="1455"/>
                </a:cubicBezTo>
                <a:cubicBezTo>
                  <a:pt x="501" y="1486"/>
                  <a:pt x="509" y="1548"/>
                  <a:pt x="517" y="1548"/>
                </a:cubicBezTo>
                <a:cubicBezTo>
                  <a:pt x="526" y="1548"/>
                  <a:pt x="524" y="1554"/>
                  <a:pt x="525" y="1572"/>
                </a:cubicBezTo>
                <a:cubicBezTo>
                  <a:pt x="526" y="1589"/>
                  <a:pt x="543" y="1592"/>
                  <a:pt x="553" y="1595"/>
                </a:cubicBezTo>
                <a:cubicBezTo>
                  <a:pt x="563" y="1599"/>
                  <a:pt x="566" y="1589"/>
                  <a:pt x="566" y="1589"/>
                </a:cubicBezTo>
                <a:cubicBezTo>
                  <a:pt x="566" y="1589"/>
                  <a:pt x="582" y="1623"/>
                  <a:pt x="610" y="1626"/>
                </a:cubicBezTo>
                <a:cubicBezTo>
                  <a:pt x="639" y="1630"/>
                  <a:pt x="693" y="1641"/>
                  <a:pt x="693" y="1628"/>
                </a:cubicBezTo>
                <a:cubicBezTo>
                  <a:pt x="693" y="1614"/>
                  <a:pt x="687" y="1602"/>
                  <a:pt x="669" y="1590"/>
                </a:cubicBezTo>
                <a:close/>
                <a:moveTo>
                  <a:pt x="128" y="644"/>
                </a:moveTo>
                <a:cubicBezTo>
                  <a:pt x="128" y="632"/>
                  <a:pt x="122" y="619"/>
                  <a:pt x="115" y="608"/>
                </a:cubicBezTo>
                <a:cubicBezTo>
                  <a:pt x="105" y="594"/>
                  <a:pt x="95" y="582"/>
                  <a:pt x="99" y="575"/>
                </a:cubicBezTo>
                <a:cubicBezTo>
                  <a:pt x="105" y="563"/>
                  <a:pt x="110" y="563"/>
                  <a:pt x="115" y="554"/>
                </a:cubicBezTo>
                <a:cubicBezTo>
                  <a:pt x="118" y="549"/>
                  <a:pt x="121" y="541"/>
                  <a:pt x="125" y="524"/>
                </a:cubicBezTo>
                <a:cubicBezTo>
                  <a:pt x="124" y="559"/>
                  <a:pt x="136" y="611"/>
                  <a:pt x="128" y="644"/>
                </a:cubicBezTo>
                <a:close/>
                <a:moveTo>
                  <a:pt x="411" y="689"/>
                </a:moveTo>
                <a:cubicBezTo>
                  <a:pt x="407" y="690"/>
                  <a:pt x="402" y="690"/>
                  <a:pt x="395" y="690"/>
                </a:cubicBezTo>
                <a:cubicBezTo>
                  <a:pt x="395" y="685"/>
                  <a:pt x="395" y="680"/>
                  <a:pt x="393" y="674"/>
                </a:cubicBezTo>
                <a:cubicBezTo>
                  <a:pt x="389" y="655"/>
                  <a:pt x="367" y="523"/>
                  <a:pt x="351" y="448"/>
                </a:cubicBezTo>
                <a:cubicBezTo>
                  <a:pt x="335" y="373"/>
                  <a:pt x="318" y="317"/>
                  <a:pt x="314" y="307"/>
                </a:cubicBezTo>
                <a:cubicBezTo>
                  <a:pt x="310" y="297"/>
                  <a:pt x="323" y="293"/>
                  <a:pt x="323" y="293"/>
                </a:cubicBezTo>
                <a:cubicBezTo>
                  <a:pt x="299" y="269"/>
                  <a:pt x="299" y="269"/>
                  <a:pt x="299" y="269"/>
                </a:cubicBezTo>
                <a:cubicBezTo>
                  <a:pt x="288" y="274"/>
                  <a:pt x="280" y="291"/>
                  <a:pt x="280" y="291"/>
                </a:cubicBezTo>
                <a:cubicBezTo>
                  <a:pt x="280" y="291"/>
                  <a:pt x="292" y="299"/>
                  <a:pt x="294" y="307"/>
                </a:cubicBezTo>
                <a:cubicBezTo>
                  <a:pt x="296" y="315"/>
                  <a:pt x="292" y="325"/>
                  <a:pt x="286" y="343"/>
                </a:cubicBezTo>
                <a:cubicBezTo>
                  <a:pt x="281" y="362"/>
                  <a:pt x="288" y="443"/>
                  <a:pt x="295" y="485"/>
                </a:cubicBezTo>
                <a:cubicBezTo>
                  <a:pt x="302" y="527"/>
                  <a:pt x="315" y="621"/>
                  <a:pt x="323" y="669"/>
                </a:cubicBezTo>
                <a:cubicBezTo>
                  <a:pt x="324" y="677"/>
                  <a:pt x="326" y="683"/>
                  <a:pt x="327" y="689"/>
                </a:cubicBezTo>
                <a:cubicBezTo>
                  <a:pt x="308" y="688"/>
                  <a:pt x="289" y="687"/>
                  <a:pt x="274" y="687"/>
                </a:cubicBezTo>
                <a:cubicBezTo>
                  <a:pt x="232" y="687"/>
                  <a:pt x="191" y="692"/>
                  <a:pt x="191" y="692"/>
                </a:cubicBezTo>
                <a:cubicBezTo>
                  <a:pt x="191" y="692"/>
                  <a:pt x="199" y="672"/>
                  <a:pt x="212" y="643"/>
                </a:cubicBezTo>
                <a:cubicBezTo>
                  <a:pt x="224" y="615"/>
                  <a:pt x="226" y="589"/>
                  <a:pt x="235" y="542"/>
                </a:cubicBezTo>
                <a:cubicBezTo>
                  <a:pt x="245" y="495"/>
                  <a:pt x="237" y="463"/>
                  <a:pt x="237" y="406"/>
                </a:cubicBezTo>
                <a:cubicBezTo>
                  <a:pt x="237" y="361"/>
                  <a:pt x="234" y="300"/>
                  <a:pt x="231" y="263"/>
                </a:cubicBezTo>
                <a:cubicBezTo>
                  <a:pt x="231" y="257"/>
                  <a:pt x="231" y="235"/>
                  <a:pt x="248" y="225"/>
                </a:cubicBezTo>
                <a:cubicBezTo>
                  <a:pt x="257" y="236"/>
                  <a:pt x="268" y="248"/>
                  <a:pt x="281" y="257"/>
                </a:cubicBezTo>
                <a:cubicBezTo>
                  <a:pt x="304" y="273"/>
                  <a:pt x="306" y="261"/>
                  <a:pt x="320" y="244"/>
                </a:cubicBezTo>
                <a:cubicBezTo>
                  <a:pt x="326" y="237"/>
                  <a:pt x="330" y="232"/>
                  <a:pt x="334" y="227"/>
                </a:cubicBezTo>
                <a:cubicBezTo>
                  <a:pt x="334" y="227"/>
                  <a:pt x="334" y="227"/>
                  <a:pt x="334" y="227"/>
                </a:cubicBezTo>
                <a:cubicBezTo>
                  <a:pt x="353" y="218"/>
                  <a:pt x="370" y="255"/>
                  <a:pt x="370" y="255"/>
                </a:cubicBezTo>
                <a:cubicBezTo>
                  <a:pt x="382" y="288"/>
                  <a:pt x="381" y="349"/>
                  <a:pt x="381" y="413"/>
                </a:cubicBezTo>
                <a:cubicBezTo>
                  <a:pt x="381" y="478"/>
                  <a:pt x="393" y="542"/>
                  <a:pt x="406" y="589"/>
                </a:cubicBezTo>
                <a:cubicBezTo>
                  <a:pt x="418" y="636"/>
                  <a:pt x="437" y="678"/>
                  <a:pt x="437" y="678"/>
                </a:cubicBezTo>
                <a:cubicBezTo>
                  <a:pt x="437" y="678"/>
                  <a:pt x="426" y="684"/>
                  <a:pt x="411" y="689"/>
                </a:cubicBezTo>
                <a:close/>
                <a:moveTo>
                  <a:pt x="491" y="631"/>
                </a:moveTo>
                <a:cubicBezTo>
                  <a:pt x="489" y="627"/>
                  <a:pt x="490" y="600"/>
                  <a:pt x="484" y="579"/>
                </a:cubicBezTo>
                <a:cubicBezTo>
                  <a:pt x="477" y="556"/>
                  <a:pt x="474" y="524"/>
                  <a:pt x="473" y="485"/>
                </a:cubicBezTo>
                <a:cubicBezTo>
                  <a:pt x="473" y="485"/>
                  <a:pt x="482" y="518"/>
                  <a:pt x="491" y="538"/>
                </a:cubicBezTo>
                <a:cubicBezTo>
                  <a:pt x="495" y="547"/>
                  <a:pt x="498" y="553"/>
                  <a:pt x="501" y="553"/>
                </a:cubicBezTo>
                <a:cubicBezTo>
                  <a:pt x="511" y="556"/>
                  <a:pt x="512" y="570"/>
                  <a:pt x="501" y="576"/>
                </a:cubicBezTo>
                <a:cubicBezTo>
                  <a:pt x="490" y="582"/>
                  <a:pt x="498" y="624"/>
                  <a:pt x="493" y="630"/>
                </a:cubicBezTo>
                <a:cubicBezTo>
                  <a:pt x="492" y="631"/>
                  <a:pt x="491" y="631"/>
                  <a:pt x="491" y="631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  <a:effectLst>
            <a:outerShdw blurRad="76200" dir="13500000" sy="23000" kx="1200000" algn="br" rotWithShape="0">
              <a:prstClr val="black">
                <a:alpha val="6000"/>
              </a:prstClr>
            </a:outerShdw>
          </a:effec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id-ID" sz="2400"/>
          </a:p>
        </p:txBody>
      </p:sp>
      <p:sp>
        <p:nvSpPr>
          <p:cNvPr id="17" name="TextBox 16"/>
          <p:cNvSpPr txBox="1"/>
          <p:nvPr/>
        </p:nvSpPr>
        <p:spPr>
          <a:xfrm rot="20516352">
            <a:off x="1958052" y="3837765"/>
            <a:ext cx="15070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Opção</a:t>
            </a:r>
            <a:r>
              <a:rPr lang="en-US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1</a:t>
            </a:r>
          </a:p>
        </p:txBody>
      </p:sp>
      <p:sp>
        <p:nvSpPr>
          <p:cNvPr id="18" name="TextBox 17"/>
          <p:cNvSpPr txBox="1"/>
          <p:nvPr/>
        </p:nvSpPr>
        <p:spPr>
          <a:xfrm rot="20120034">
            <a:off x="2544873" y="4349550"/>
            <a:ext cx="150706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Opção</a:t>
            </a:r>
            <a:r>
              <a:rPr lang="en-US" sz="14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2</a:t>
            </a:r>
          </a:p>
        </p:txBody>
      </p:sp>
      <p:sp>
        <p:nvSpPr>
          <p:cNvPr id="19" name="TextBox 18"/>
          <p:cNvSpPr txBox="1"/>
          <p:nvPr/>
        </p:nvSpPr>
        <p:spPr>
          <a:xfrm rot="19413443">
            <a:off x="3349107" y="4518716"/>
            <a:ext cx="15070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Opção</a:t>
            </a:r>
            <a:r>
              <a:rPr lang="en-US" sz="12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3</a:t>
            </a:r>
          </a:p>
        </p:txBody>
      </p:sp>
      <p:sp>
        <p:nvSpPr>
          <p:cNvPr id="20" name="TextBox 19"/>
          <p:cNvSpPr txBox="1"/>
          <p:nvPr/>
        </p:nvSpPr>
        <p:spPr>
          <a:xfrm rot="2270961">
            <a:off x="7352602" y="4547763"/>
            <a:ext cx="15070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Opção</a:t>
            </a:r>
            <a:r>
              <a:rPr lang="en-US" sz="12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6</a:t>
            </a:r>
          </a:p>
        </p:txBody>
      </p:sp>
      <p:sp>
        <p:nvSpPr>
          <p:cNvPr id="21" name="TextBox 20"/>
          <p:cNvSpPr txBox="1"/>
          <p:nvPr/>
        </p:nvSpPr>
        <p:spPr>
          <a:xfrm rot="1529519">
            <a:off x="8011412" y="4267713"/>
            <a:ext cx="150706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Opção</a:t>
            </a:r>
            <a:r>
              <a:rPr lang="en-US" sz="14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5</a:t>
            </a:r>
          </a:p>
        </p:txBody>
      </p:sp>
      <p:sp>
        <p:nvSpPr>
          <p:cNvPr id="22" name="TextBox 21"/>
          <p:cNvSpPr txBox="1"/>
          <p:nvPr/>
        </p:nvSpPr>
        <p:spPr>
          <a:xfrm rot="1365089">
            <a:off x="8515545" y="3775220"/>
            <a:ext cx="15070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Opção</a:t>
            </a:r>
            <a:r>
              <a:rPr lang="en-US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4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52425" y="59276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352425" y="1055496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210763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6303362" y="1754264"/>
            <a:ext cx="5243478" cy="4151086"/>
            <a:chOff x="7256463" y="3578225"/>
            <a:chExt cx="2476501" cy="1960563"/>
          </a:xfrm>
        </p:grpSpPr>
        <p:sp>
          <p:nvSpPr>
            <p:cNvPr id="7" name="Freeform 382"/>
            <p:cNvSpPr>
              <a:spLocks/>
            </p:cNvSpPr>
            <p:nvPr/>
          </p:nvSpPr>
          <p:spPr bwMode="auto">
            <a:xfrm>
              <a:off x="8829676" y="3578225"/>
              <a:ext cx="404813" cy="401638"/>
            </a:xfrm>
            <a:custGeom>
              <a:avLst/>
              <a:gdLst>
                <a:gd name="T0" fmla="*/ 128 w 255"/>
                <a:gd name="T1" fmla="*/ 0 h 253"/>
                <a:gd name="T2" fmla="*/ 162 w 255"/>
                <a:gd name="T3" fmla="*/ 4 h 253"/>
                <a:gd name="T4" fmla="*/ 192 w 255"/>
                <a:gd name="T5" fmla="*/ 17 h 253"/>
                <a:gd name="T6" fmla="*/ 217 w 255"/>
                <a:gd name="T7" fmla="*/ 37 h 253"/>
                <a:gd name="T8" fmla="*/ 238 w 255"/>
                <a:gd name="T9" fmla="*/ 63 h 253"/>
                <a:gd name="T10" fmla="*/ 250 w 255"/>
                <a:gd name="T11" fmla="*/ 92 h 253"/>
                <a:gd name="T12" fmla="*/ 255 w 255"/>
                <a:gd name="T13" fmla="*/ 127 h 253"/>
                <a:gd name="T14" fmla="*/ 250 w 255"/>
                <a:gd name="T15" fmla="*/ 160 h 253"/>
                <a:gd name="T16" fmla="*/ 238 w 255"/>
                <a:gd name="T17" fmla="*/ 190 h 253"/>
                <a:gd name="T18" fmla="*/ 217 w 255"/>
                <a:gd name="T19" fmla="*/ 217 h 253"/>
                <a:gd name="T20" fmla="*/ 192 w 255"/>
                <a:gd name="T21" fmla="*/ 236 h 253"/>
                <a:gd name="T22" fmla="*/ 162 w 255"/>
                <a:gd name="T23" fmla="*/ 248 h 253"/>
                <a:gd name="T24" fmla="*/ 128 w 255"/>
                <a:gd name="T25" fmla="*/ 253 h 253"/>
                <a:gd name="T26" fmla="*/ 107 w 255"/>
                <a:gd name="T27" fmla="*/ 251 h 253"/>
                <a:gd name="T28" fmla="*/ 87 w 255"/>
                <a:gd name="T29" fmla="*/ 247 h 253"/>
                <a:gd name="T30" fmla="*/ 58 w 255"/>
                <a:gd name="T31" fmla="*/ 232 h 253"/>
                <a:gd name="T32" fmla="*/ 35 w 255"/>
                <a:gd name="T33" fmla="*/ 214 h 253"/>
                <a:gd name="T34" fmla="*/ 17 w 255"/>
                <a:gd name="T35" fmla="*/ 188 h 253"/>
                <a:gd name="T36" fmla="*/ 5 w 255"/>
                <a:gd name="T37" fmla="*/ 159 h 253"/>
                <a:gd name="T38" fmla="*/ 0 w 255"/>
                <a:gd name="T39" fmla="*/ 127 h 253"/>
                <a:gd name="T40" fmla="*/ 5 w 255"/>
                <a:gd name="T41" fmla="*/ 94 h 253"/>
                <a:gd name="T42" fmla="*/ 17 w 255"/>
                <a:gd name="T43" fmla="*/ 66 h 253"/>
                <a:gd name="T44" fmla="*/ 35 w 255"/>
                <a:gd name="T45" fmla="*/ 41 h 253"/>
                <a:gd name="T46" fmla="*/ 58 w 255"/>
                <a:gd name="T47" fmla="*/ 20 h 253"/>
                <a:gd name="T48" fmla="*/ 87 w 255"/>
                <a:gd name="T49" fmla="*/ 6 h 253"/>
                <a:gd name="T50" fmla="*/ 107 w 255"/>
                <a:gd name="T51" fmla="*/ 1 h 253"/>
                <a:gd name="T52" fmla="*/ 128 w 255"/>
                <a:gd name="T53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5" h="253">
                  <a:moveTo>
                    <a:pt x="128" y="0"/>
                  </a:moveTo>
                  <a:lnTo>
                    <a:pt x="162" y="4"/>
                  </a:lnTo>
                  <a:lnTo>
                    <a:pt x="192" y="17"/>
                  </a:lnTo>
                  <a:lnTo>
                    <a:pt x="217" y="37"/>
                  </a:lnTo>
                  <a:lnTo>
                    <a:pt x="238" y="63"/>
                  </a:lnTo>
                  <a:lnTo>
                    <a:pt x="250" y="92"/>
                  </a:lnTo>
                  <a:lnTo>
                    <a:pt x="255" y="127"/>
                  </a:lnTo>
                  <a:lnTo>
                    <a:pt x="250" y="160"/>
                  </a:lnTo>
                  <a:lnTo>
                    <a:pt x="238" y="190"/>
                  </a:lnTo>
                  <a:lnTo>
                    <a:pt x="217" y="217"/>
                  </a:lnTo>
                  <a:lnTo>
                    <a:pt x="192" y="236"/>
                  </a:lnTo>
                  <a:lnTo>
                    <a:pt x="162" y="248"/>
                  </a:lnTo>
                  <a:lnTo>
                    <a:pt x="128" y="253"/>
                  </a:lnTo>
                  <a:lnTo>
                    <a:pt x="107" y="251"/>
                  </a:lnTo>
                  <a:lnTo>
                    <a:pt x="87" y="247"/>
                  </a:lnTo>
                  <a:lnTo>
                    <a:pt x="58" y="232"/>
                  </a:lnTo>
                  <a:lnTo>
                    <a:pt x="35" y="214"/>
                  </a:lnTo>
                  <a:lnTo>
                    <a:pt x="17" y="188"/>
                  </a:lnTo>
                  <a:lnTo>
                    <a:pt x="5" y="159"/>
                  </a:lnTo>
                  <a:lnTo>
                    <a:pt x="0" y="127"/>
                  </a:lnTo>
                  <a:lnTo>
                    <a:pt x="5" y="94"/>
                  </a:lnTo>
                  <a:lnTo>
                    <a:pt x="17" y="66"/>
                  </a:lnTo>
                  <a:lnTo>
                    <a:pt x="35" y="41"/>
                  </a:lnTo>
                  <a:lnTo>
                    <a:pt x="58" y="20"/>
                  </a:lnTo>
                  <a:lnTo>
                    <a:pt x="87" y="6"/>
                  </a:lnTo>
                  <a:lnTo>
                    <a:pt x="107" y="1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83"/>
            <p:cNvSpPr>
              <a:spLocks noEditPoints="1"/>
            </p:cNvSpPr>
            <p:nvPr/>
          </p:nvSpPr>
          <p:spPr bwMode="auto">
            <a:xfrm>
              <a:off x="7256463" y="4445000"/>
              <a:ext cx="1395413" cy="1093788"/>
            </a:xfrm>
            <a:custGeom>
              <a:avLst/>
              <a:gdLst>
                <a:gd name="T0" fmla="*/ 395 w 879"/>
                <a:gd name="T1" fmla="*/ 99 h 689"/>
                <a:gd name="T2" fmla="*/ 395 w 879"/>
                <a:gd name="T3" fmla="*/ 132 h 689"/>
                <a:gd name="T4" fmla="*/ 596 w 879"/>
                <a:gd name="T5" fmla="*/ 132 h 689"/>
                <a:gd name="T6" fmla="*/ 596 w 879"/>
                <a:gd name="T7" fmla="*/ 99 h 689"/>
                <a:gd name="T8" fmla="*/ 395 w 879"/>
                <a:gd name="T9" fmla="*/ 99 h 689"/>
                <a:gd name="T10" fmla="*/ 183 w 879"/>
                <a:gd name="T11" fmla="*/ 99 h 689"/>
                <a:gd name="T12" fmla="*/ 183 w 879"/>
                <a:gd name="T13" fmla="*/ 132 h 689"/>
                <a:gd name="T14" fmla="*/ 382 w 879"/>
                <a:gd name="T15" fmla="*/ 132 h 689"/>
                <a:gd name="T16" fmla="*/ 382 w 879"/>
                <a:gd name="T17" fmla="*/ 99 h 689"/>
                <a:gd name="T18" fmla="*/ 183 w 879"/>
                <a:gd name="T19" fmla="*/ 99 h 689"/>
                <a:gd name="T20" fmla="*/ 150 w 879"/>
                <a:gd name="T21" fmla="*/ 0 h 689"/>
                <a:gd name="T22" fmla="*/ 741 w 879"/>
                <a:gd name="T23" fmla="*/ 0 h 689"/>
                <a:gd name="T24" fmla="*/ 749 w 879"/>
                <a:gd name="T25" fmla="*/ 0 h 689"/>
                <a:gd name="T26" fmla="*/ 779 w 879"/>
                <a:gd name="T27" fmla="*/ 1 h 689"/>
                <a:gd name="T28" fmla="*/ 799 w 879"/>
                <a:gd name="T29" fmla="*/ 3 h 689"/>
                <a:gd name="T30" fmla="*/ 815 w 879"/>
                <a:gd name="T31" fmla="*/ 7 h 689"/>
                <a:gd name="T32" fmla="*/ 826 w 879"/>
                <a:gd name="T33" fmla="*/ 14 h 689"/>
                <a:gd name="T34" fmla="*/ 837 w 879"/>
                <a:gd name="T35" fmla="*/ 23 h 689"/>
                <a:gd name="T36" fmla="*/ 848 w 879"/>
                <a:gd name="T37" fmla="*/ 34 h 689"/>
                <a:gd name="T38" fmla="*/ 861 w 879"/>
                <a:gd name="T39" fmla="*/ 50 h 689"/>
                <a:gd name="T40" fmla="*/ 873 w 879"/>
                <a:gd name="T41" fmla="*/ 64 h 689"/>
                <a:gd name="T42" fmla="*/ 879 w 879"/>
                <a:gd name="T43" fmla="*/ 77 h 689"/>
                <a:gd name="T44" fmla="*/ 879 w 879"/>
                <a:gd name="T45" fmla="*/ 86 h 689"/>
                <a:gd name="T46" fmla="*/ 873 w 879"/>
                <a:gd name="T47" fmla="*/ 92 h 689"/>
                <a:gd name="T48" fmla="*/ 861 w 879"/>
                <a:gd name="T49" fmla="*/ 96 h 689"/>
                <a:gd name="T50" fmla="*/ 840 w 879"/>
                <a:gd name="T51" fmla="*/ 97 h 689"/>
                <a:gd name="T52" fmla="*/ 813 w 879"/>
                <a:gd name="T53" fmla="*/ 99 h 689"/>
                <a:gd name="T54" fmla="*/ 609 w 879"/>
                <a:gd name="T55" fmla="*/ 99 h 689"/>
                <a:gd name="T56" fmla="*/ 609 w 879"/>
                <a:gd name="T57" fmla="*/ 132 h 689"/>
                <a:gd name="T58" fmla="*/ 651 w 879"/>
                <a:gd name="T59" fmla="*/ 132 h 689"/>
                <a:gd name="T60" fmla="*/ 651 w 879"/>
                <a:gd name="T61" fmla="*/ 174 h 689"/>
                <a:gd name="T62" fmla="*/ 170 w 879"/>
                <a:gd name="T63" fmla="*/ 174 h 689"/>
                <a:gd name="T64" fmla="*/ 170 w 879"/>
                <a:gd name="T65" fmla="*/ 645 h 689"/>
                <a:gd name="T66" fmla="*/ 651 w 879"/>
                <a:gd name="T67" fmla="*/ 645 h 689"/>
                <a:gd name="T68" fmla="*/ 651 w 879"/>
                <a:gd name="T69" fmla="*/ 689 h 689"/>
                <a:gd name="T70" fmla="*/ 126 w 879"/>
                <a:gd name="T71" fmla="*/ 689 h 689"/>
                <a:gd name="T72" fmla="*/ 126 w 879"/>
                <a:gd name="T73" fmla="*/ 132 h 689"/>
                <a:gd name="T74" fmla="*/ 170 w 879"/>
                <a:gd name="T75" fmla="*/ 132 h 689"/>
                <a:gd name="T76" fmla="*/ 170 w 879"/>
                <a:gd name="T77" fmla="*/ 99 h 689"/>
                <a:gd name="T78" fmla="*/ 77 w 879"/>
                <a:gd name="T79" fmla="*/ 99 h 689"/>
                <a:gd name="T80" fmla="*/ 52 w 879"/>
                <a:gd name="T81" fmla="*/ 99 h 689"/>
                <a:gd name="T82" fmla="*/ 32 w 879"/>
                <a:gd name="T83" fmla="*/ 97 h 689"/>
                <a:gd name="T84" fmla="*/ 16 w 879"/>
                <a:gd name="T85" fmla="*/ 96 h 689"/>
                <a:gd name="T86" fmla="*/ 7 w 879"/>
                <a:gd name="T87" fmla="*/ 91 h 689"/>
                <a:gd name="T88" fmla="*/ 0 w 879"/>
                <a:gd name="T89" fmla="*/ 85 h 689"/>
                <a:gd name="T90" fmla="*/ 2 w 879"/>
                <a:gd name="T91" fmla="*/ 75 h 689"/>
                <a:gd name="T92" fmla="*/ 8 w 879"/>
                <a:gd name="T93" fmla="*/ 64 h 689"/>
                <a:gd name="T94" fmla="*/ 22 w 879"/>
                <a:gd name="T95" fmla="*/ 48 h 689"/>
                <a:gd name="T96" fmla="*/ 35 w 879"/>
                <a:gd name="T97" fmla="*/ 33 h 689"/>
                <a:gd name="T98" fmla="*/ 44 w 879"/>
                <a:gd name="T99" fmla="*/ 22 h 689"/>
                <a:gd name="T100" fmla="*/ 54 w 879"/>
                <a:gd name="T101" fmla="*/ 14 h 689"/>
                <a:gd name="T102" fmla="*/ 65 w 879"/>
                <a:gd name="T103" fmla="*/ 7 h 689"/>
                <a:gd name="T104" fmla="*/ 77 w 879"/>
                <a:gd name="T105" fmla="*/ 3 h 689"/>
                <a:gd name="T106" fmla="*/ 95 w 879"/>
                <a:gd name="T107" fmla="*/ 1 h 689"/>
                <a:gd name="T108" fmla="*/ 118 w 879"/>
                <a:gd name="T109" fmla="*/ 0 h 689"/>
                <a:gd name="T110" fmla="*/ 150 w 879"/>
                <a:gd name="T111" fmla="*/ 0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9" h="689">
                  <a:moveTo>
                    <a:pt x="395" y="99"/>
                  </a:moveTo>
                  <a:lnTo>
                    <a:pt x="395" y="132"/>
                  </a:lnTo>
                  <a:lnTo>
                    <a:pt x="596" y="132"/>
                  </a:lnTo>
                  <a:lnTo>
                    <a:pt x="596" y="99"/>
                  </a:lnTo>
                  <a:lnTo>
                    <a:pt x="395" y="99"/>
                  </a:lnTo>
                  <a:close/>
                  <a:moveTo>
                    <a:pt x="183" y="99"/>
                  </a:moveTo>
                  <a:lnTo>
                    <a:pt x="183" y="132"/>
                  </a:lnTo>
                  <a:lnTo>
                    <a:pt x="382" y="132"/>
                  </a:lnTo>
                  <a:lnTo>
                    <a:pt x="382" y="99"/>
                  </a:lnTo>
                  <a:lnTo>
                    <a:pt x="183" y="99"/>
                  </a:lnTo>
                  <a:close/>
                  <a:moveTo>
                    <a:pt x="150" y="0"/>
                  </a:moveTo>
                  <a:lnTo>
                    <a:pt x="741" y="0"/>
                  </a:lnTo>
                  <a:lnTo>
                    <a:pt x="749" y="0"/>
                  </a:lnTo>
                  <a:lnTo>
                    <a:pt x="779" y="1"/>
                  </a:lnTo>
                  <a:lnTo>
                    <a:pt x="799" y="3"/>
                  </a:lnTo>
                  <a:lnTo>
                    <a:pt x="815" y="7"/>
                  </a:lnTo>
                  <a:lnTo>
                    <a:pt x="826" y="14"/>
                  </a:lnTo>
                  <a:lnTo>
                    <a:pt x="837" y="23"/>
                  </a:lnTo>
                  <a:lnTo>
                    <a:pt x="848" y="34"/>
                  </a:lnTo>
                  <a:lnTo>
                    <a:pt x="861" y="50"/>
                  </a:lnTo>
                  <a:lnTo>
                    <a:pt x="873" y="64"/>
                  </a:lnTo>
                  <a:lnTo>
                    <a:pt x="879" y="77"/>
                  </a:lnTo>
                  <a:lnTo>
                    <a:pt x="879" y="86"/>
                  </a:lnTo>
                  <a:lnTo>
                    <a:pt x="873" y="92"/>
                  </a:lnTo>
                  <a:lnTo>
                    <a:pt x="861" y="96"/>
                  </a:lnTo>
                  <a:lnTo>
                    <a:pt x="840" y="97"/>
                  </a:lnTo>
                  <a:lnTo>
                    <a:pt x="813" y="99"/>
                  </a:lnTo>
                  <a:lnTo>
                    <a:pt x="609" y="99"/>
                  </a:lnTo>
                  <a:lnTo>
                    <a:pt x="609" y="132"/>
                  </a:lnTo>
                  <a:lnTo>
                    <a:pt x="651" y="132"/>
                  </a:lnTo>
                  <a:lnTo>
                    <a:pt x="651" y="174"/>
                  </a:lnTo>
                  <a:lnTo>
                    <a:pt x="170" y="174"/>
                  </a:lnTo>
                  <a:lnTo>
                    <a:pt x="170" y="645"/>
                  </a:lnTo>
                  <a:lnTo>
                    <a:pt x="651" y="645"/>
                  </a:lnTo>
                  <a:lnTo>
                    <a:pt x="651" y="689"/>
                  </a:lnTo>
                  <a:lnTo>
                    <a:pt x="126" y="689"/>
                  </a:lnTo>
                  <a:lnTo>
                    <a:pt x="126" y="132"/>
                  </a:lnTo>
                  <a:lnTo>
                    <a:pt x="170" y="132"/>
                  </a:lnTo>
                  <a:lnTo>
                    <a:pt x="170" y="99"/>
                  </a:lnTo>
                  <a:lnTo>
                    <a:pt x="77" y="99"/>
                  </a:lnTo>
                  <a:lnTo>
                    <a:pt x="52" y="99"/>
                  </a:lnTo>
                  <a:lnTo>
                    <a:pt x="32" y="97"/>
                  </a:lnTo>
                  <a:lnTo>
                    <a:pt x="16" y="96"/>
                  </a:lnTo>
                  <a:lnTo>
                    <a:pt x="7" y="91"/>
                  </a:lnTo>
                  <a:lnTo>
                    <a:pt x="0" y="85"/>
                  </a:lnTo>
                  <a:lnTo>
                    <a:pt x="2" y="75"/>
                  </a:lnTo>
                  <a:lnTo>
                    <a:pt x="8" y="64"/>
                  </a:lnTo>
                  <a:lnTo>
                    <a:pt x="22" y="48"/>
                  </a:lnTo>
                  <a:lnTo>
                    <a:pt x="35" y="33"/>
                  </a:lnTo>
                  <a:lnTo>
                    <a:pt x="44" y="22"/>
                  </a:lnTo>
                  <a:lnTo>
                    <a:pt x="54" y="14"/>
                  </a:lnTo>
                  <a:lnTo>
                    <a:pt x="65" y="7"/>
                  </a:lnTo>
                  <a:lnTo>
                    <a:pt x="77" y="3"/>
                  </a:lnTo>
                  <a:lnTo>
                    <a:pt x="95" y="1"/>
                  </a:lnTo>
                  <a:lnTo>
                    <a:pt x="118" y="0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84"/>
            <p:cNvSpPr>
              <a:spLocks/>
            </p:cNvSpPr>
            <p:nvPr/>
          </p:nvSpPr>
          <p:spPr bwMode="auto">
            <a:xfrm>
              <a:off x="7926388" y="3754438"/>
              <a:ext cx="536575" cy="690563"/>
            </a:xfrm>
            <a:custGeom>
              <a:avLst/>
              <a:gdLst>
                <a:gd name="T0" fmla="*/ 107 w 338"/>
                <a:gd name="T1" fmla="*/ 0 h 435"/>
                <a:gd name="T2" fmla="*/ 151 w 338"/>
                <a:gd name="T3" fmla="*/ 0 h 435"/>
                <a:gd name="T4" fmla="*/ 151 w 338"/>
                <a:gd name="T5" fmla="*/ 348 h 435"/>
                <a:gd name="T6" fmla="*/ 107 w 338"/>
                <a:gd name="T7" fmla="*/ 348 h 435"/>
                <a:gd name="T8" fmla="*/ 107 w 338"/>
                <a:gd name="T9" fmla="*/ 221 h 435"/>
                <a:gd name="T10" fmla="*/ 22 w 338"/>
                <a:gd name="T11" fmla="*/ 221 h 435"/>
                <a:gd name="T12" fmla="*/ 22 w 338"/>
                <a:gd name="T13" fmla="*/ 406 h 435"/>
                <a:gd name="T14" fmla="*/ 338 w 338"/>
                <a:gd name="T15" fmla="*/ 406 h 435"/>
                <a:gd name="T16" fmla="*/ 338 w 338"/>
                <a:gd name="T17" fmla="*/ 435 h 435"/>
                <a:gd name="T18" fmla="*/ 0 w 338"/>
                <a:gd name="T19" fmla="*/ 435 h 435"/>
                <a:gd name="T20" fmla="*/ 0 w 338"/>
                <a:gd name="T21" fmla="*/ 200 h 435"/>
                <a:gd name="T22" fmla="*/ 107 w 338"/>
                <a:gd name="T23" fmla="*/ 200 h 435"/>
                <a:gd name="T24" fmla="*/ 107 w 338"/>
                <a:gd name="T25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8" h="435">
                  <a:moveTo>
                    <a:pt x="107" y="0"/>
                  </a:moveTo>
                  <a:lnTo>
                    <a:pt x="151" y="0"/>
                  </a:lnTo>
                  <a:lnTo>
                    <a:pt x="151" y="348"/>
                  </a:lnTo>
                  <a:lnTo>
                    <a:pt x="107" y="348"/>
                  </a:lnTo>
                  <a:lnTo>
                    <a:pt x="107" y="221"/>
                  </a:lnTo>
                  <a:lnTo>
                    <a:pt x="22" y="221"/>
                  </a:lnTo>
                  <a:lnTo>
                    <a:pt x="22" y="406"/>
                  </a:lnTo>
                  <a:lnTo>
                    <a:pt x="338" y="406"/>
                  </a:lnTo>
                  <a:lnTo>
                    <a:pt x="338" y="435"/>
                  </a:lnTo>
                  <a:lnTo>
                    <a:pt x="0" y="435"/>
                  </a:lnTo>
                  <a:lnTo>
                    <a:pt x="0" y="200"/>
                  </a:lnTo>
                  <a:lnTo>
                    <a:pt x="107" y="20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385"/>
            <p:cNvSpPr>
              <a:spLocks/>
            </p:cNvSpPr>
            <p:nvPr/>
          </p:nvSpPr>
          <p:spPr bwMode="auto">
            <a:xfrm>
              <a:off x="8431213" y="3944938"/>
              <a:ext cx="768350" cy="1593850"/>
            </a:xfrm>
            <a:custGeom>
              <a:avLst/>
              <a:gdLst>
                <a:gd name="T0" fmla="*/ 273 w 484"/>
                <a:gd name="T1" fmla="*/ 0 h 1004"/>
                <a:gd name="T2" fmla="*/ 294 w 484"/>
                <a:gd name="T3" fmla="*/ 17 h 1004"/>
                <a:gd name="T4" fmla="*/ 314 w 484"/>
                <a:gd name="T5" fmla="*/ 30 h 1004"/>
                <a:gd name="T6" fmla="*/ 338 w 484"/>
                <a:gd name="T7" fmla="*/ 38 h 1004"/>
                <a:gd name="T8" fmla="*/ 358 w 484"/>
                <a:gd name="T9" fmla="*/ 42 h 1004"/>
                <a:gd name="T10" fmla="*/ 379 w 484"/>
                <a:gd name="T11" fmla="*/ 44 h 1004"/>
                <a:gd name="T12" fmla="*/ 408 w 484"/>
                <a:gd name="T13" fmla="*/ 41 h 1004"/>
                <a:gd name="T14" fmla="*/ 437 w 484"/>
                <a:gd name="T15" fmla="*/ 33 h 1004"/>
                <a:gd name="T16" fmla="*/ 462 w 484"/>
                <a:gd name="T17" fmla="*/ 19 h 1004"/>
                <a:gd name="T18" fmla="*/ 484 w 484"/>
                <a:gd name="T19" fmla="*/ 0 h 1004"/>
                <a:gd name="T20" fmla="*/ 484 w 484"/>
                <a:gd name="T21" fmla="*/ 563 h 1004"/>
                <a:gd name="T22" fmla="*/ 146 w 484"/>
                <a:gd name="T23" fmla="*/ 563 h 1004"/>
                <a:gd name="T24" fmla="*/ 146 w 484"/>
                <a:gd name="T25" fmla="*/ 1004 h 1004"/>
                <a:gd name="T26" fmla="*/ 45 w 484"/>
                <a:gd name="T27" fmla="*/ 1004 h 1004"/>
                <a:gd name="T28" fmla="*/ 45 w 484"/>
                <a:gd name="T29" fmla="*/ 463 h 1004"/>
                <a:gd name="T30" fmla="*/ 273 w 484"/>
                <a:gd name="T31" fmla="*/ 463 h 1004"/>
                <a:gd name="T32" fmla="*/ 273 w 484"/>
                <a:gd name="T33" fmla="*/ 212 h 1004"/>
                <a:gd name="T34" fmla="*/ 9 w 484"/>
                <a:gd name="T35" fmla="*/ 252 h 1004"/>
                <a:gd name="T36" fmla="*/ 0 w 484"/>
                <a:gd name="T37" fmla="*/ 253 h 1004"/>
                <a:gd name="T38" fmla="*/ 0 w 484"/>
                <a:gd name="T39" fmla="*/ 153 h 1004"/>
                <a:gd name="T40" fmla="*/ 9 w 484"/>
                <a:gd name="T41" fmla="*/ 151 h 1004"/>
                <a:gd name="T42" fmla="*/ 273 w 484"/>
                <a:gd name="T43" fmla="*/ 110 h 1004"/>
                <a:gd name="T44" fmla="*/ 273 w 484"/>
                <a:gd name="T45" fmla="*/ 0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4" h="1004">
                  <a:moveTo>
                    <a:pt x="273" y="0"/>
                  </a:moveTo>
                  <a:lnTo>
                    <a:pt x="294" y="17"/>
                  </a:lnTo>
                  <a:lnTo>
                    <a:pt x="314" y="30"/>
                  </a:lnTo>
                  <a:lnTo>
                    <a:pt x="338" y="38"/>
                  </a:lnTo>
                  <a:lnTo>
                    <a:pt x="358" y="42"/>
                  </a:lnTo>
                  <a:lnTo>
                    <a:pt x="379" y="44"/>
                  </a:lnTo>
                  <a:lnTo>
                    <a:pt x="408" y="41"/>
                  </a:lnTo>
                  <a:lnTo>
                    <a:pt x="437" y="33"/>
                  </a:lnTo>
                  <a:lnTo>
                    <a:pt x="462" y="19"/>
                  </a:lnTo>
                  <a:lnTo>
                    <a:pt x="484" y="0"/>
                  </a:lnTo>
                  <a:lnTo>
                    <a:pt x="484" y="563"/>
                  </a:lnTo>
                  <a:lnTo>
                    <a:pt x="146" y="563"/>
                  </a:lnTo>
                  <a:lnTo>
                    <a:pt x="146" y="1004"/>
                  </a:lnTo>
                  <a:lnTo>
                    <a:pt x="45" y="1004"/>
                  </a:lnTo>
                  <a:lnTo>
                    <a:pt x="45" y="463"/>
                  </a:lnTo>
                  <a:lnTo>
                    <a:pt x="273" y="463"/>
                  </a:lnTo>
                  <a:lnTo>
                    <a:pt x="273" y="212"/>
                  </a:lnTo>
                  <a:lnTo>
                    <a:pt x="9" y="252"/>
                  </a:lnTo>
                  <a:lnTo>
                    <a:pt x="0" y="253"/>
                  </a:lnTo>
                  <a:lnTo>
                    <a:pt x="0" y="153"/>
                  </a:lnTo>
                  <a:lnTo>
                    <a:pt x="9" y="151"/>
                  </a:lnTo>
                  <a:lnTo>
                    <a:pt x="273" y="11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386"/>
            <p:cNvSpPr>
              <a:spLocks/>
            </p:cNvSpPr>
            <p:nvPr/>
          </p:nvSpPr>
          <p:spPr bwMode="auto">
            <a:xfrm>
              <a:off x="8737601" y="3883025"/>
              <a:ext cx="995363" cy="1655763"/>
            </a:xfrm>
            <a:custGeom>
              <a:avLst/>
              <a:gdLst>
                <a:gd name="T0" fmla="*/ 598 w 627"/>
                <a:gd name="T1" fmla="*/ 0 h 1043"/>
                <a:gd name="T2" fmla="*/ 627 w 627"/>
                <a:gd name="T3" fmla="*/ 102 h 1043"/>
                <a:gd name="T4" fmla="*/ 587 w 627"/>
                <a:gd name="T5" fmla="*/ 116 h 1043"/>
                <a:gd name="T6" fmla="*/ 552 w 627"/>
                <a:gd name="T7" fmla="*/ 135 h 1043"/>
                <a:gd name="T8" fmla="*/ 524 w 627"/>
                <a:gd name="T9" fmla="*/ 157 h 1043"/>
                <a:gd name="T10" fmla="*/ 500 w 627"/>
                <a:gd name="T11" fmla="*/ 182 h 1043"/>
                <a:gd name="T12" fmla="*/ 481 w 627"/>
                <a:gd name="T13" fmla="*/ 209 h 1043"/>
                <a:gd name="T14" fmla="*/ 467 w 627"/>
                <a:gd name="T15" fmla="*/ 237 h 1043"/>
                <a:gd name="T16" fmla="*/ 456 w 627"/>
                <a:gd name="T17" fmla="*/ 267 h 1043"/>
                <a:gd name="T18" fmla="*/ 448 w 627"/>
                <a:gd name="T19" fmla="*/ 300 h 1043"/>
                <a:gd name="T20" fmla="*/ 443 w 627"/>
                <a:gd name="T21" fmla="*/ 333 h 1043"/>
                <a:gd name="T22" fmla="*/ 440 w 627"/>
                <a:gd name="T23" fmla="*/ 366 h 1043"/>
                <a:gd name="T24" fmla="*/ 439 w 627"/>
                <a:gd name="T25" fmla="*/ 399 h 1043"/>
                <a:gd name="T26" fmla="*/ 439 w 627"/>
                <a:gd name="T27" fmla="*/ 434 h 1043"/>
                <a:gd name="T28" fmla="*/ 439 w 627"/>
                <a:gd name="T29" fmla="*/ 467 h 1043"/>
                <a:gd name="T30" fmla="*/ 439 w 627"/>
                <a:gd name="T31" fmla="*/ 484 h 1043"/>
                <a:gd name="T32" fmla="*/ 440 w 627"/>
                <a:gd name="T33" fmla="*/ 498 h 1043"/>
                <a:gd name="T34" fmla="*/ 440 w 627"/>
                <a:gd name="T35" fmla="*/ 508 h 1043"/>
                <a:gd name="T36" fmla="*/ 440 w 627"/>
                <a:gd name="T37" fmla="*/ 513 h 1043"/>
                <a:gd name="T38" fmla="*/ 440 w 627"/>
                <a:gd name="T39" fmla="*/ 755 h 1043"/>
                <a:gd name="T40" fmla="*/ 220 w 627"/>
                <a:gd name="T41" fmla="*/ 755 h 1043"/>
                <a:gd name="T42" fmla="*/ 220 w 627"/>
                <a:gd name="T43" fmla="*/ 952 h 1043"/>
                <a:gd name="T44" fmla="*/ 322 w 627"/>
                <a:gd name="T45" fmla="*/ 952 h 1043"/>
                <a:gd name="T46" fmla="*/ 322 w 627"/>
                <a:gd name="T47" fmla="*/ 1043 h 1043"/>
                <a:gd name="T48" fmla="*/ 63 w 627"/>
                <a:gd name="T49" fmla="*/ 1043 h 1043"/>
                <a:gd name="T50" fmla="*/ 63 w 627"/>
                <a:gd name="T51" fmla="*/ 952 h 1043"/>
                <a:gd name="T52" fmla="*/ 165 w 627"/>
                <a:gd name="T53" fmla="*/ 952 h 1043"/>
                <a:gd name="T54" fmla="*/ 165 w 627"/>
                <a:gd name="T55" fmla="*/ 755 h 1043"/>
                <a:gd name="T56" fmla="*/ 0 w 627"/>
                <a:gd name="T57" fmla="*/ 755 h 1043"/>
                <a:gd name="T58" fmla="*/ 0 w 627"/>
                <a:gd name="T59" fmla="*/ 648 h 1043"/>
                <a:gd name="T60" fmla="*/ 332 w 627"/>
                <a:gd name="T61" fmla="*/ 648 h 1043"/>
                <a:gd name="T62" fmla="*/ 332 w 627"/>
                <a:gd name="T63" fmla="*/ 513 h 1043"/>
                <a:gd name="T64" fmla="*/ 332 w 627"/>
                <a:gd name="T65" fmla="*/ 494 h 1043"/>
                <a:gd name="T66" fmla="*/ 332 w 627"/>
                <a:gd name="T67" fmla="*/ 481 h 1043"/>
                <a:gd name="T68" fmla="*/ 332 w 627"/>
                <a:gd name="T69" fmla="*/ 473 h 1043"/>
                <a:gd name="T70" fmla="*/ 332 w 627"/>
                <a:gd name="T71" fmla="*/ 468 h 1043"/>
                <a:gd name="T72" fmla="*/ 332 w 627"/>
                <a:gd name="T73" fmla="*/ 429 h 1043"/>
                <a:gd name="T74" fmla="*/ 332 w 627"/>
                <a:gd name="T75" fmla="*/ 390 h 1043"/>
                <a:gd name="T76" fmla="*/ 333 w 627"/>
                <a:gd name="T77" fmla="*/ 350 h 1043"/>
                <a:gd name="T78" fmla="*/ 337 w 627"/>
                <a:gd name="T79" fmla="*/ 310 h 1043"/>
                <a:gd name="T80" fmla="*/ 343 w 627"/>
                <a:gd name="T81" fmla="*/ 272 h 1043"/>
                <a:gd name="T82" fmla="*/ 351 w 627"/>
                <a:gd name="T83" fmla="*/ 232 h 1043"/>
                <a:gd name="T84" fmla="*/ 363 w 627"/>
                <a:gd name="T85" fmla="*/ 196 h 1043"/>
                <a:gd name="T86" fmla="*/ 379 w 627"/>
                <a:gd name="T87" fmla="*/ 160 h 1043"/>
                <a:gd name="T88" fmla="*/ 399 w 627"/>
                <a:gd name="T89" fmla="*/ 127 h 1043"/>
                <a:gd name="T90" fmla="*/ 426 w 627"/>
                <a:gd name="T91" fmla="*/ 96 h 1043"/>
                <a:gd name="T92" fmla="*/ 459 w 627"/>
                <a:gd name="T93" fmla="*/ 67 h 1043"/>
                <a:gd name="T94" fmla="*/ 497 w 627"/>
                <a:gd name="T95" fmla="*/ 40 h 1043"/>
                <a:gd name="T96" fmla="*/ 544 w 627"/>
                <a:gd name="T97" fmla="*/ 18 h 1043"/>
                <a:gd name="T98" fmla="*/ 598 w 627"/>
                <a:gd name="T99" fmla="*/ 0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7" h="1043">
                  <a:moveTo>
                    <a:pt x="598" y="0"/>
                  </a:moveTo>
                  <a:lnTo>
                    <a:pt x="627" y="102"/>
                  </a:lnTo>
                  <a:lnTo>
                    <a:pt x="587" y="116"/>
                  </a:lnTo>
                  <a:lnTo>
                    <a:pt x="552" y="135"/>
                  </a:lnTo>
                  <a:lnTo>
                    <a:pt x="524" y="157"/>
                  </a:lnTo>
                  <a:lnTo>
                    <a:pt x="500" y="182"/>
                  </a:lnTo>
                  <a:lnTo>
                    <a:pt x="481" y="209"/>
                  </a:lnTo>
                  <a:lnTo>
                    <a:pt x="467" y="237"/>
                  </a:lnTo>
                  <a:lnTo>
                    <a:pt x="456" y="267"/>
                  </a:lnTo>
                  <a:lnTo>
                    <a:pt x="448" y="300"/>
                  </a:lnTo>
                  <a:lnTo>
                    <a:pt x="443" y="333"/>
                  </a:lnTo>
                  <a:lnTo>
                    <a:pt x="440" y="366"/>
                  </a:lnTo>
                  <a:lnTo>
                    <a:pt x="439" y="399"/>
                  </a:lnTo>
                  <a:lnTo>
                    <a:pt x="439" y="434"/>
                  </a:lnTo>
                  <a:lnTo>
                    <a:pt x="439" y="467"/>
                  </a:lnTo>
                  <a:lnTo>
                    <a:pt x="439" y="484"/>
                  </a:lnTo>
                  <a:lnTo>
                    <a:pt x="440" y="498"/>
                  </a:lnTo>
                  <a:lnTo>
                    <a:pt x="440" y="508"/>
                  </a:lnTo>
                  <a:lnTo>
                    <a:pt x="440" y="513"/>
                  </a:lnTo>
                  <a:lnTo>
                    <a:pt x="440" y="755"/>
                  </a:lnTo>
                  <a:lnTo>
                    <a:pt x="220" y="755"/>
                  </a:lnTo>
                  <a:lnTo>
                    <a:pt x="220" y="952"/>
                  </a:lnTo>
                  <a:lnTo>
                    <a:pt x="322" y="952"/>
                  </a:lnTo>
                  <a:lnTo>
                    <a:pt x="322" y="1043"/>
                  </a:lnTo>
                  <a:lnTo>
                    <a:pt x="63" y="1043"/>
                  </a:lnTo>
                  <a:lnTo>
                    <a:pt x="63" y="952"/>
                  </a:lnTo>
                  <a:lnTo>
                    <a:pt x="165" y="952"/>
                  </a:lnTo>
                  <a:lnTo>
                    <a:pt x="165" y="755"/>
                  </a:lnTo>
                  <a:lnTo>
                    <a:pt x="0" y="755"/>
                  </a:lnTo>
                  <a:lnTo>
                    <a:pt x="0" y="648"/>
                  </a:lnTo>
                  <a:lnTo>
                    <a:pt x="332" y="648"/>
                  </a:lnTo>
                  <a:lnTo>
                    <a:pt x="332" y="513"/>
                  </a:lnTo>
                  <a:lnTo>
                    <a:pt x="332" y="494"/>
                  </a:lnTo>
                  <a:lnTo>
                    <a:pt x="332" y="481"/>
                  </a:lnTo>
                  <a:lnTo>
                    <a:pt x="332" y="473"/>
                  </a:lnTo>
                  <a:lnTo>
                    <a:pt x="332" y="468"/>
                  </a:lnTo>
                  <a:lnTo>
                    <a:pt x="332" y="429"/>
                  </a:lnTo>
                  <a:lnTo>
                    <a:pt x="332" y="390"/>
                  </a:lnTo>
                  <a:lnTo>
                    <a:pt x="333" y="350"/>
                  </a:lnTo>
                  <a:lnTo>
                    <a:pt x="337" y="310"/>
                  </a:lnTo>
                  <a:lnTo>
                    <a:pt x="343" y="272"/>
                  </a:lnTo>
                  <a:lnTo>
                    <a:pt x="351" y="232"/>
                  </a:lnTo>
                  <a:lnTo>
                    <a:pt x="363" y="196"/>
                  </a:lnTo>
                  <a:lnTo>
                    <a:pt x="379" y="160"/>
                  </a:lnTo>
                  <a:lnTo>
                    <a:pt x="399" y="127"/>
                  </a:lnTo>
                  <a:lnTo>
                    <a:pt x="426" y="96"/>
                  </a:lnTo>
                  <a:lnTo>
                    <a:pt x="459" y="67"/>
                  </a:lnTo>
                  <a:lnTo>
                    <a:pt x="497" y="40"/>
                  </a:lnTo>
                  <a:lnTo>
                    <a:pt x="544" y="18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" name="Oval 47"/>
          <p:cNvSpPr/>
          <p:nvPr/>
        </p:nvSpPr>
        <p:spPr>
          <a:xfrm>
            <a:off x="964368" y="2061061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9" name="Picture 4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5539" y="2274421"/>
            <a:ext cx="304800" cy="304800"/>
          </a:xfrm>
          <a:prstGeom prst="rect">
            <a:avLst/>
          </a:prstGeom>
        </p:spPr>
      </p:pic>
      <p:sp>
        <p:nvSpPr>
          <p:cNvPr id="50" name="Oval 49"/>
          <p:cNvSpPr/>
          <p:nvPr/>
        </p:nvSpPr>
        <p:spPr>
          <a:xfrm>
            <a:off x="964368" y="3049118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/>
          <p:cNvSpPr/>
          <p:nvPr/>
        </p:nvSpPr>
        <p:spPr>
          <a:xfrm>
            <a:off x="964368" y="4037694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/>
          <p:cNvSpPr/>
          <p:nvPr/>
        </p:nvSpPr>
        <p:spPr>
          <a:xfrm>
            <a:off x="964368" y="5023287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3" name="Picture 5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5539" y="3262478"/>
            <a:ext cx="304800" cy="304800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7728" y="4251054"/>
            <a:ext cx="304800" cy="304800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7728" y="5254119"/>
            <a:ext cx="304800" cy="304800"/>
          </a:xfrm>
          <a:prstGeom prst="rect">
            <a:avLst/>
          </a:prstGeom>
        </p:spPr>
      </p:pic>
      <p:sp>
        <p:nvSpPr>
          <p:cNvPr id="56" name="TextBox 55"/>
          <p:cNvSpPr txBox="1"/>
          <p:nvPr/>
        </p:nvSpPr>
        <p:spPr>
          <a:xfrm>
            <a:off x="1711510" y="206106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7" name="Rectangle 56"/>
          <p:cNvSpPr>
            <a:spLocks noChangeArrowheads="1"/>
          </p:cNvSpPr>
          <p:nvPr/>
        </p:nvSpPr>
        <p:spPr bwMode="auto">
          <a:xfrm>
            <a:off x="1711509" y="229531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1711510" y="304911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9" name="Rectangle 58"/>
          <p:cNvSpPr>
            <a:spLocks noChangeArrowheads="1"/>
          </p:cNvSpPr>
          <p:nvPr/>
        </p:nvSpPr>
        <p:spPr bwMode="auto">
          <a:xfrm>
            <a:off x="1711509" y="328337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1695888" y="403471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1" name="Rectangle 60"/>
          <p:cNvSpPr>
            <a:spLocks noChangeArrowheads="1"/>
          </p:cNvSpPr>
          <p:nvPr/>
        </p:nvSpPr>
        <p:spPr bwMode="auto">
          <a:xfrm>
            <a:off x="1695887" y="426896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711510" y="4984644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3" name="Rectangle 62"/>
          <p:cNvSpPr>
            <a:spLocks noChangeArrowheads="1"/>
          </p:cNvSpPr>
          <p:nvPr/>
        </p:nvSpPr>
        <p:spPr bwMode="auto">
          <a:xfrm>
            <a:off x="1711509" y="5218897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52425" y="59276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352425" y="1055496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487738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/>
        </p:nvGrpSpPr>
        <p:grpSpPr>
          <a:xfrm>
            <a:off x="293715" y="2084295"/>
            <a:ext cx="6107086" cy="3415309"/>
            <a:chOff x="2293484" y="1676400"/>
            <a:chExt cx="3956051" cy="2212976"/>
          </a:xfrm>
        </p:grpSpPr>
        <p:sp>
          <p:nvSpPr>
            <p:cNvPr id="4" name="Freeform 390"/>
            <p:cNvSpPr>
              <a:spLocks/>
            </p:cNvSpPr>
            <p:nvPr/>
          </p:nvSpPr>
          <p:spPr bwMode="auto">
            <a:xfrm>
              <a:off x="4539797" y="2127250"/>
              <a:ext cx="117475" cy="190500"/>
            </a:xfrm>
            <a:custGeom>
              <a:avLst/>
              <a:gdLst>
                <a:gd name="T0" fmla="*/ 72 w 74"/>
                <a:gd name="T1" fmla="*/ 0 h 120"/>
                <a:gd name="T2" fmla="*/ 74 w 74"/>
                <a:gd name="T3" fmla="*/ 11 h 120"/>
                <a:gd name="T4" fmla="*/ 36 w 74"/>
                <a:gd name="T5" fmla="*/ 18 h 120"/>
                <a:gd name="T6" fmla="*/ 22 w 74"/>
                <a:gd name="T7" fmla="*/ 19 h 120"/>
                <a:gd name="T8" fmla="*/ 10 w 74"/>
                <a:gd name="T9" fmla="*/ 120 h 120"/>
                <a:gd name="T10" fmla="*/ 0 w 74"/>
                <a:gd name="T11" fmla="*/ 118 h 120"/>
                <a:gd name="T12" fmla="*/ 13 w 74"/>
                <a:gd name="T13" fmla="*/ 15 h 120"/>
                <a:gd name="T14" fmla="*/ 13 w 74"/>
                <a:gd name="T15" fmla="*/ 11 h 120"/>
                <a:gd name="T16" fmla="*/ 17 w 74"/>
                <a:gd name="T17" fmla="*/ 10 h 120"/>
                <a:gd name="T18" fmla="*/ 36 w 74"/>
                <a:gd name="T19" fmla="*/ 7 h 120"/>
                <a:gd name="T20" fmla="*/ 72 w 74"/>
                <a:gd name="T21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120">
                  <a:moveTo>
                    <a:pt x="72" y="0"/>
                  </a:moveTo>
                  <a:lnTo>
                    <a:pt x="74" y="11"/>
                  </a:lnTo>
                  <a:lnTo>
                    <a:pt x="36" y="18"/>
                  </a:lnTo>
                  <a:lnTo>
                    <a:pt x="22" y="19"/>
                  </a:lnTo>
                  <a:lnTo>
                    <a:pt x="10" y="120"/>
                  </a:lnTo>
                  <a:lnTo>
                    <a:pt x="0" y="118"/>
                  </a:lnTo>
                  <a:lnTo>
                    <a:pt x="13" y="15"/>
                  </a:lnTo>
                  <a:lnTo>
                    <a:pt x="13" y="11"/>
                  </a:lnTo>
                  <a:lnTo>
                    <a:pt x="17" y="10"/>
                  </a:lnTo>
                  <a:lnTo>
                    <a:pt x="36" y="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391"/>
            <p:cNvSpPr>
              <a:spLocks/>
            </p:cNvSpPr>
            <p:nvPr/>
          </p:nvSpPr>
          <p:spPr bwMode="auto">
            <a:xfrm>
              <a:off x="5231947" y="1676400"/>
              <a:ext cx="454025" cy="454025"/>
            </a:xfrm>
            <a:custGeom>
              <a:avLst/>
              <a:gdLst>
                <a:gd name="T0" fmla="*/ 143 w 286"/>
                <a:gd name="T1" fmla="*/ 0 h 286"/>
                <a:gd name="T2" fmla="*/ 176 w 286"/>
                <a:gd name="T3" fmla="*/ 3 h 286"/>
                <a:gd name="T4" fmla="*/ 206 w 286"/>
                <a:gd name="T5" fmla="*/ 14 h 286"/>
                <a:gd name="T6" fmla="*/ 233 w 286"/>
                <a:gd name="T7" fmla="*/ 31 h 286"/>
                <a:gd name="T8" fmla="*/ 255 w 286"/>
                <a:gd name="T9" fmla="*/ 53 h 286"/>
                <a:gd name="T10" fmla="*/ 270 w 286"/>
                <a:gd name="T11" fmla="*/ 80 h 286"/>
                <a:gd name="T12" fmla="*/ 281 w 286"/>
                <a:gd name="T13" fmla="*/ 110 h 286"/>
                <a:gd name="T14" fmla="*/ 286 w 286"/>
                <a:gd name="T15" fmla="*/ 143 h 286"/>
                <a:gd name="T16" fmla="*/ 281 w 286"/>
                <a:gd name="T17" fmla="*/ 176 h 286"/>
                <a:gd name="T18" fmla="*/ 270 w 286"/>
                <a:gd name="T19" fmla="*/ 206 h 286"/>
                <a:gd name="T20" fmla="*/ 255 w 286"/>
                <a:gd name="T21" fmla="*/ 232 h 286"/>
                <a:gd name="T22" fmla="*/ 233 w 286"/>
                <a:gd name="T23" fmla="*/ 254 h 286"/>
                <a:gd name="T24" fmla="*/ 206 w 286"/>
                <a:gd name="T25" fmla="*/ 272 h 286"/>
                <a:gd name="T26" fmla="*/ 176 w 286"/>
                <a:gd name="T27" fmla="*/ 283 h 286"/>
                <a:gd name="T28" fmla="*/ 143 w 286"/>
                <a:gd name="T29" fmla="*/ 286 h 286"/>
                <a:gd name="T30" fmla="*/ 130 w 286"/>
                <a:gd name="T31" fmla="*/ 286 h 286"/>
                <a:gd name="T32" fmla="*/ 94 w 286"/>
                <a:gd name="T33" fmla="*/ 278 h 286"/>
                <a:gd name="T34" fmla="*/ 64 w 286"/>
                <a:gd name="T35" fmla="*/ 262 h 286"/>
                <a:gd name="T36" fmla="*/ 38 w 286"/>
                <a:gd name="T37" fmla="*/ 240 h 286"/>
                <a:gd name="T38" fmla="*/ 17 w 286"/>
                <a:gd name="T39" fmla="*/ 212 h 286"/>
                <a:gd name="T40" fmla="*/ 5 w 286"/>
                <a:gd name="T41" fmla="*/ 179 h 286"/>
                <a:gd name="T42" fmla="*/ 0 w 286"/>
                <a:gd name="T43" fmla="*/ 143 h 286"/>
                <a:gd name="T44" fmla="*/ 5 w 286"/>
                <a:gd name="T45" fmla="*/ 107 h 286"/>
                <a:gd name="T46" fmla="*/ 17 w 286"/>
                <a:gd name="T47" fmla="*/ 74 h 286"/>
                <a:gd name="T48" fmla="*/ 38 w 286"/>
                <a:gd name="T49" fmla="*/ 45 h 286"/>
                <a:gd name="T50" fmla="*/ 64 w 286"/>
                <a:gd name="T51" fmla="*/ 23 h 286"/>
                <a:gd name="T52" fmla="*/ 94 w 286"/>
                <a:gd name="T53" fmla="*/ 7 h 286"/>
                <a:gd name="T54" fmla="*/ 130 w 286"/>
                <a:gd name="T55" fmla="*/ 0 h 286"/>
                <a:gd name="T56" fmla="*/ 143 w 286"/>
                <a:gd name="T57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6" h="286">
                  <a:moveTo>
                    <a:pt x="143" y="0"/>
                  </a:moveTo>
                  <a:lnTo>
                    <a:pt x="176" y="3"/>
                  </a:lnTo>
                  <a:lnTo>
                    <a:pt x="206" y="14"/>
                  </a:lnTo>
                  <a:lnTo>
                    <a:pt x="233" y="31"/>
                  </a:lnTo>
                  <a:lnTo>
                    <a:pt x="255" y="53"/>
                  </a:lnTo>
                  <a:lnTo>
                    <a:pt x="270" y="80"/>
                  </a:lnTo>
                  <a:lnTo>
                    <a:pt x="281" y="110"/>
                  </a:lnTo>
                  <a:lnTo>
                    <a:pt x="286" y="143"/>
                  </a:lnTo>
                  <a:lnTo>
                    <a:pt x="281" y="176"/>
                  </a:lnTo>
                  <a:lnTo>
                    <a:pt x="270" y="206"/>
                  </a:lnTo>
                  <a:lnTo>
                    <a:pt x="255" y="232"/>
                  </a:lnTo>
                  <a:lnTo>
                    <a:pt x="233" y="254"/>
                  </a:lnTo>
                  <a:lnTo>
                    <a:pt x="206" y="272"/>
                  </a:lnTo>
                  <a:lnTo>
                    <a:pt x="176" y="283"/>
                  </a:lnTo>
                  <a:lnTo>
                    <a:pt x="143" y="286"/>
                  </a:lnTo>
                  <a:lnTo>
                    <a:pt x="130" y="286"/>
                  </a:lnTo>
                  <a:lnTo>
                    <a:pt x="94" y="278"/>
                  </a:lnTo>
                  <a:lnTo>
                    <a:pt x="64" y="262"/>
                  </a:lnTo>
                  <a:lnTo>
                    <a:pt x="38" y="240"/>
                  </a:lnTo>
                  <a:lnTo>
                    <a:pt x="17" y="212"/>
                  </a:lnTo>
                  <a:lnTo>
                    <a:pt x="5" y="179"/>
                  </a:lnTo>
                  <a:lnTo>
                    <a:pt x="0" y="143"/>
                  </a:lnTo>
                  <a:lnTo>
                    <a:pt x="5" y="107"/>
                  </a:lnTo>
                  <a:lnTo>
                    <a:pt x="17" y="74"/>
                  </a:lnTo>
                  <a:lnTo>
                    <a:pt x="38" y="45"/>
                  </a:lnTo>
                  <a:lnTo>
                    <a:pt x="64" y="23"/>
                  </a:lnTo>
                  <a:lnTo>
                    <a:pt x="94" y="7"/>
                  </a:lnTo>
                  <a:lnTo>
                    <a:pt x="130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3"/>
            </a:solidFill>
            <a:ln w="0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392"/>
            <p:cNvSpPr>
              <a:spLocks/>
            </p:cNvSpPr>
            <p:nvPr/>
          </p:nvSpPr>
          <p:spPr bwMode="auto">
            <a:xfrm>
              <a:off x="2857047" y="1676400"/>
              <a:ext cx="454025" cy="454025"/>
            </a:xfrm>
            <a:custGeom>
              <a:avLst/>
              <a:gdLst>
                <a:gd name="T0" fmla="*/ 143 w 286"/>
                <a:gd name="T1" fmla="*/ 0 h 286"/>
                <a:gd name="T2" fmla="*/ 156 w 286"/>
                <a:gd name="T3" fmla="*/ 0 h 286"/>
                <a:gd name="T4" fmla="*/ 190 w 286"/>
                <a:gd name="T5" fmla="*/ 7 h 286"/>
                <a:gd name="T6" fmla="*/ 222 w 286"/>
                <a:gd name="T7" fmla="*/ 23 h 286"/>
                <a:gd name="T8" fmla="*/ 249 w 286"/>
                <a:gd name="T9" fmla="*/ 45 h 286"/>
                <a:gd name="T10" fmla="*/ 269 w 286"/>
                <a:gd name="T11" fmla="*/ 74 h 286"/>
                <a:gd name="T12" fmla="*/ 282 w 286"/>
                <a:gd name="T13" fmla="*/ 107 h 286"/>
                <a:gd name="T14" fmla="*/ 286 w 286"/>
                <a:gd name="T15" fmla="*/ 143 h 286"/>
                <a:gd name="T16" fmla="*/ 282 w 286"/>
                <a:gd name="T17" fmla="*/ 179 h 286"/>
                <a:gd name="T18" fmla="*/ 269 w 286"/>
                <a:gd name="T19" fmla="*/ 212 h 286"/>
                <a:gd name="T20" fmla="*/ 249 w 286"/>
                <a:gd name="T21" fmla="*/ 240 h 286"/>
                <a:gd name="T22" fmla="*/ 222 w 286"/>
                <a:gd name="T23" fmla="*/ 262 h 286"/>
                <a:gd name="T24" fmla="*/ 190 w 286"/>
                <a:gd name="T25" fmla="*/ 278 h 286"/>
                <a:gd name="T26" fmla="*/ 156 w 286"/>
                <a:gd name="T27" fmla="*/ 286 h 286"/>
                <a:gd name="T28" fmla="*/ 143 w 286"/>
                <a:gd name="T29" fmla="*/ 286 h 286"/>
                <a:gd name="T30" fmla="*/ 110 w 286"/>
                <a:gd name="T31" fmla="*/ 283 h 286"/>
                <a:gd name="T32" fmla="*/ 80 w 286"/>
                <a:gd name="T33" fmla="*/ 272 h 286"/>
                <a:gd name="T34" fmla="*/ 54 w 286"/>
                <a:gd name="T35" fmla="*/ 254 h 286"/>
                <a:gd name="T36" fmla="*/ 32 w 286"/>
                <a:gd name="T37" fmla="*/ 232 h 286"/>
                <a:gd name="T38" fmla="*/ 14 w 286"/>
                <a:gd name="T39" fmla="*/ 206 h 286"/>
                <a:gd name="T40" fmla="*/ 5 w 286"/>
                <a:gd name="T41" fmla="*/ 176 h 286"/>
                <a:gd name="T42" fmla="*/ 0 w 286"/>
                <a:gd name="T43" fmla="*/ 143 h 286"/>
                <a:gd name="T44" fmla="*/ 5 w 286"/>
                <a:gd name="T45" fmla="*/ 110 h 286"/>
                <a:gd name="T46" fmla="*/ 14 w 286"/>
                <a:gd name="T47" fmla="*/ 80 h 286"/>
                <a:gd name="T48" fmla="*/ 32 w 286"/>
                <a:gd name="T49" fmla="*/ 53 h 286"/>
                <a:gd name="T50" fmla="*/ 54 w 286"/>
                <a:gd name="T51" fmla="*/ 31 h 286"/>
                <a:gd name="T52" fmla="*/ 80 w 286"/>
                <a:gd name="T53" fmla="*/ 14 h 286"/>
                <a:gd name="T54" fmla="*/ 110 w 286"/>
                <a:gd name="T55" fmla="*/ 3 h 286"/>
                <a:gd name="T56" fmla="*/ 143 w 286"/>
                <a:gd name="T57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6" h="286">
                  <a:moveTo>
                    <a:pt x="143" y="0"/>
                  </a:moveTo>
                  <a:lnTo>
                    <a:pt x="156" y="0"/>
                  </a:lnTo>
                  <a:lnTo>
                    <a:pt x="190" y="7"/>
                  </a:lnTo>
                  <a:lnTo>
                    <a:pt x="222" y="23"/>
                  </a:lnTo>
                  <a:lnTo>
                    <a:pt x="249" y="45"/>
                  </a:lnTo>
                  <a:lnTo>
                    <a:pt x="269" y="74"/>
                  </a:lnTo>
                  <a:lnTo>
                    <a:pt x="282" y="107"/>
                  </a:lnTo>
                  <a:lnTo>
                    <a:pt x="286" y="143"/>
                  </a:lnTo>
                  <a:lnTo>
                    <a:pt x="282" y="179"/>
                  </a:lnTo>
                  <a:lnTo>
                    <a:pt x="269" y="212"/>
                  </a:lnTo>
                  <a:lnTo>
                    <a:pt x="249" y="240"/>
                  </a:lnTo>
                  <a:lnTo>
                    <a:pt x="222" y="262"/>
                  </a:lnTo>
                  <a:lnTo>
                    <a:pt x="190" y="278"/>
                  </a:lnTo>
                  <a:lnTo>
                    <a:pt x="156" y="286"/>
                  </a:lnTo>
                  <a:lnTo>
                    <a:pt x="143" y="286"/>
                  </a:lnTo>
                  <a:lnTo>
                    <a:pt x="110" y="283"/>
                  </a:lnTo>
                  <a:lnTo>
                    <a:pt x="80" y="272"/>
                  </a:lnTo>
                  <a:lnTo>
                    <a:pt x="54" y="254"/>
                  </a:lnTo>
                  <a:lnTo>
                    <a:pt x="32" y="232"/>
                  </a:lnTo>
                  <a:lnTo>
                    <a:pt x="14" y="206"/>
                  </a:lnTo>
                  <a:lnTo>
                    <a:pt x="5" y="176"/>
                  </a:lnTo>
                  <a:lnTo>
                    <a:pt x="0" y="143"/>
                  </a:lnTo>
                  <a:lnTo>
                    <a:pt x="5" y="110"/>
                  </a:lnTo>
                  <a:lnTo>
                    <a:pt x="14" y="80"/>
                  </a:lnTo>
                  <a:lnTo>
                    <a:pt x="32" y="53"/>
                  </a:lnTo>
                  <a:lnTo>
                    <a:pt x="54" y="31"/>
                  </a:lnTo>
                  <a:lnTo>
                    <a:pt x="80" y="14"/>
                  </a:lnTo>
                  <a:lnTo>
                    <a:pt x="110" y="3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393"/>
            <p:cNvSpPr>
              <a:spLocks/>
            </p:cNvSpPr>
            <p:nvPr/>
          </p:nvSpPr>
          <p:spPr bwMode="auto">
            <a:xfrm>
              <a:off x="3880984" y="2127250"/>
              <a:ext cx="119063" cy="190500"/>
            </a:xfrm>
            <a:custGeom>
              <a:avLst/>
              <a:gdLst>
                <a:gd name="T0" fmla="*/ 2 w 75"/>
                <a:gd name="T1" fmla="*/ 0 h 120"/>
                <a:gd name="T2" fmla="*/ 38 w 75"/>
                <a:gd name="T3" fmla="*/ 7 h 120"/>
                <a:gd name="T4" fmla="*/ 58 w 75"/>
                <a:gd name="T5" fmla="*/ 10 h 120"/>
                <a:gd name="T6" fmla="*/ 61 w 75"/>
                <a:gd name="T7" fmla="*/ 11 h 120"/>
                <a:gd name="T8" fmla="*/ 61 w 75"/>
                <a:gd name="T9" fmla="*/ 15 h 120"/>
                <a:gd name="T10" fmla="*/ 75 w 75"/>
                <a:gd name="T11" fmla="*/ 118 h 120"/>
                <a:gd name="T12" fmla="*/ 64 w 75"/>
                <a:gd name="T13" fmla="*/ 120 h 120"/>
                <a:gd name="T14" fmla="*/ 52 w 75"/>
                <a:gd name="T15" fmla="*/ 19 h 120"/>
                <a:gd name="T16" fmla="*/ 38 w 75"/>
                <a:gd name="T17" fmla="*/ 18 h 120"/>
                <a:gd name="T18" fmla="*/ 0 w 75"/>
                <a:gd name="T19" fmla="*/ 11 h 120"/>
                <a:gd name="T20" fmla="*/ 2 w 75"/>
                <a:gd name="T21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120">
                  <a:moveTo>
                    <a:pt x="2" y="0"/>
                  </a:moveTo>
                  <a:lnTo>
                    <a:pt x="38" y="7"/>
                  </a:lnTo>
                  <a:lnTo>
                    <a:pt x="58" y="10"/>
                  </a:lnTo>
                  <a:lnTo>
                    <a:pt x="61" y="11"/>
                  </a:lnTo>
                  <a:lnTo>
                    <a:pt x="61" y="15"/>
                  </a:lnTo>
                  <a:lnTo>
                    <a:pt x="75" y="118"/>
                  </a:lnTo>
                  <a:lnTo>
                    <a:pt x="64" y="120"/>
                  </a:lnTo>
                  <a:lnTo>
                    <a:pt x="52" y="19"/>
                  </a:lnTo>
                  <a:lnTo>
                    <a:pt x="38" y="18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94"/>
            <p:cNvSpPr>
              <a:spLocks noEditPoints="1"/>
            </p:cNvSpPr>
            <p:nvPr/>
          </p:nvSpPr>
          <p:spPr bwMode="auto">
            <a:xfrm>
              <a:off x="3466647" y="2266950"/>
              <a:ext cx="1577975" cy="1622425"/>
            </a:xfrm>
            <a:custGeom>
              <a:avLst/>
              <a:gdLst>
                <a:gd name="T0" fmla="*/ 731 w 994"/>
                <a:gd name="T1" fmla="*/ 392 h 1022"/>
                <a:gd name="T2" fmla="*/ 264 w 994"/>
                <a:gd name="T3" fmla="*/ 356 h 1022"/>
                <a:gd name="T4" fmla="*/ 491 w 994"/>
                <a:gd name="T5" fmla="*/ 356 h 1022"/>
                <a:gd name="T6" fmla="*/ 712 w 994"/>
                <a:gd name="T7" fmla="*/ 48 h 1022"/>
                <a:gd name="T8" fmla="*/ 626 w 994"/>
                <a:gd name="T9" fmla="*/ 56 h 1022"/>
                <a:gd name="T10" fmla="*/ 690 w 994"/>
                <a:gd name="T11" fmla="*/ 232 h 1022"/>
                <a:gd name="T12" fmla="*/ 285 w 994"/>
                <a:gd name="T13" fmla="*/ 41 h 1022"/>
                <a:gd name="T14" fmla="*/ 379 w 994"/>
                <a:gd name="T15" fmla="*/ 233 h 1022"/>
                <a:gd name="T16" fmla="*/ 354 w 994"/>
                <a:gd name="T17" fmla="*/ 59 h 1022"/>
                <a:gd name="T18" fmla="*/ 285 w 994"/>
                <a:gd name="T19" fmla="*/ 41 h 1022"/>
                <a:gd name="T20" fmla="*/ 407 w 994"/>
                <a:gd name="T21" fmla="*/ 13 h 1022"/>
                <a:gd name="T22" fmla="*/ 432 w 994"/>
                <a:gd name="T23" fmla="*/ 32 h 1022"/>
                <a:gd name="T24" fmla="*/ 616 w 994"/>
                <a:gd name="T25" fmla="*/ 244 h 1022"/>
                <a:gd name="T26" fmla="*/ 582 w 994"/>
                <a:gd name="T27" fmla="*/ 29 h 1022"/>
                <a:gd name="T28" fmla="*/ 629 w 994"/>
                <a:gd name="T29" fmla="*/ 4 h 1022"/>
                <a:gd name="T30" fmla="*/ 673 w 994"/>
                <a:gd name="T31" fmla="*/ 10 h 1022"/>
                <a:gd name="T32" fmla="*/ 610 w 994"/>
                <a:gd name="T33" fmla="*/ 19 h 1022"/>
                <a:gd name="T34" fmla="*/ 659 w 994"/>
                <a:gd name="T35" fmla="*/ 49 h 1022"/>
                <a:gd name="T36" fmla="*/ 730 w 994"/>
                <a:gd name="T37" fmla="*/ 30 h 1022"/>
                <a:gd name="T38" fmla="*/ 703 w 994"/>
                <a:gd name="T39" fmla="*/ 16 h 1022"/>
                <a:gd name="T40" fmla="*/ 704 w 994"/>
                <a:gd name="T41" fmla="*/ 7 h 1022"/>
                <a:gd name="T42" fmla="*/ 730 w 994"/>
                <a:gd name="T43" fmla="*/ 19 h 1022"/>
                <a:gd name="T44" fmla="*/ 744 w 994"/>
                <a:gd name="T45" fmla="*/ 34 h 1022"/>
                <a:gd name="T46" fmla="*/ 708 w 994"/>
                <a:gd name="T47" fmla="*/ 244 h 1022"/>
                <a:gd name="T48" fmla="*/ 892 w 994"/>
                <a:gd name="T49" fmla="*/ 246 h 1022"/>
                <a:gd name="T50" fmla="*/ 936 w 994"/>
                <a:gd name="T51" fmla="*/ 262 h 1022"/>
                <a:gd name="T52" fmla="*/ 972 w 994"/>
                <a:gd name="T53" fmla="*/ 301 h 1022"/>
                <a:gd name="T54" fmla="*/ 994 w 994"/>
                <a:gd name="T55" fmla="*/ 342 h 1022"/>
                <a:gd name="T56" fmla="*/ 950 w 994"/>
                <a:gd name="T57" fmla="*/ 354 h 1022"/>
                <a:gd name="T58" fmla="*/ 745 w 994"/>
                <a:gd name="T59" fmla="*/ 392 h 1022"/>
                <a:gd name="T60" fmla="*/ 528 w 994"/>
                <a:gd name="T61" fmla="*/ 441 h 1022"/>
                <a:gd name="T62" fmla="*/ 711 w 994"/>
                <a:gd name="T63" fmla="*/ 1022 h 1022"/>
                <a:gd name="T64" fmla="*/ 467 w 994"/>
                <a:gd name="T65" fmla="*/ 923 h 1022"/>
                <a:gd name="T66" fmla="*/ 201 w 994"/>
                <a:gd name="T67" fmla="*/ 392 h 1022"/>
                <a:gd name="T68" fmla="*/ 88 w 994"/>
                <a:gd name="T69" fmla="*/ 356 h 1022"/>
                <a:gd name="T70" fmla="*/ 19 w 994"/>
                <a:gd name="T71" fmla="*/ 351 h 1022"/>
                <a:gd name="T72" fmla="*/ 1 w 994"/>
                <a:gd name="T73" fmla="*/ 331 h 1022"/>
                <a:gd name="T74" fmla="*/ 41 w 994"/>
                <a:gd name="T75" fmla="*/ 281 h 1022"/>
                <a:gd name="T76" fmla="*/ 77 w 994"/>
                <a:gd name="T77" fmla="*/ 251 h 1022"/>
                <a:gd name="T78" fmla="*/ 137 w 994"/>
                <a:gd name="T79" fmla="*/ 244 h 1022"/>
                <a:gd name="T80" fmla="*/ 303 w 994"/>
                <a:gd name="T81" fmla="*/ 243 h 1022"/>
                <a:gd name="T82" fmla="*/ 272 w 994"/>
                <a:gd name="T83" fmla="*/ 29 h 1022"/>
                <a:gd name="T84" fmla="*/ 291 w 994"/>
                <a:gd name="T85" fmla="*/ 15 h 1022"/>
                <a:gd name="T86" fmla="*/ 316 w 994"/>
                <a:gd name="T87" fmla="*/ 4 h 1022"/>
                <a:gd name="T88" fmla="*/ 299 w 994"/>
                <a:gd name="T89" fmla="*/ 19 h 1022"/>
                <a:gd name="T90" fmla="*/ 299 w 994"/>
                <a:gd name="T91" fmla="*/ 38 h 1022"/>
                <a:gd name="T92" fmla="*/ 387 w 994"/>
                <a:gd name="T93" fmla="*/ 45 h 1022"/>
                <a:gd name="T94" fmla="*/ 379 w 994"/>
                <a:gd name="T95" fmla="*/ 11 h 1022"/>
                <a:gd name="T96" fmla="*/ 336 w 994"/>
                <a:gd name="T97" fmla="*/ 0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94" h="1022">
                  <a:moveTo>
                    <a:pt x="505" y="356"/>
                  </a:moveTo>
                  <a:lnTo>
                    <a:pt x="505" y="392"/>
                  </a:lnTo>
                  <a:lnTo>
                    <a:pt x="731" y="392"/>
                  </a:lnTo>
                  <a:lnTo>
                    <a:pt x="731" y="356"/>
                  </a:lnTo>
                  <a:lnTo>
                    <a:pt x="505" y="356"/>
                  </a:lnTo>
                  <a:close/>
                  <a:moveTo>
                    <a:pt x="264" y="356"/>
                  </a:moveTo>
                  <a:lnTo>
                    <a:pt x="264" y="392"/>
                  </a:lnTo>
                  <a:lnTo>
                    <a:pt x="491" y="392"/>
                  </a:lnTo>
                  <a:lnTo>
                    <a:pt x="491" y="356"/>
                  </a:lnTo>
                  <a:lnTo>
                    <a:pt x="264" y="356"/>
                  </a:lnTo>
                  <a:close/>
                  <a:moveTo>
                    <a:pt x="726" y="41"/>
                  </a:moveTo>
                  <a:lnTo>
                    <a:pt x="712" y="48"/>
                  </a:lnTo>
                  <a:lnTo>
                    <a:pt x="686" y="56"/>
                  </a:lnTo>
                  <a:lnTo>
                    <a:pt x="659" y="59"/>
                  </a:lnTo>
                  <a:lnTo>
                    <a:pt x="626" y="56"/>
                  </a:lnTo>
                  <a:lnTo>
                    <a:pt x="594" y="43"/>
                  </a:lnTo>
                  <a:lnTo>
                    <a:pt x="632" y="233"/>
                  </a:lnTo>
                  <a:lnTo>
                    <a:pt x="690" y="232"/>
                  </a:lnTo>
                  <a:lnTo>
                    <a:pt x="712" y="115"/>
                  </a:lnTo>
                  <a:lnTo>
                    <a:pt x="726" y="41"/>
                  </a:lnTo>
                  <a:close/>
                  <a:moveTo>
                    <a:pt x="285" y="41"/>
                  </a:moveTo>
                  <a:lnTo>
                    <a:pt x="299" y="115"/>
                  </a:lnTo>
                  <a:lnTo>
                    <a:pt x="321" y="232"/>
                  </a:lnTo>
                  <a:lnTo>
                    <a:pt x="379" y="233"/>
                  </a:lnTo>
                  <a:lnTo>
                    <a:pt x="417" y="43"/>
                  </a:lnTo>
                  <a:lnTo>
                    <a:pt x="385" y="56"/>
                  </a:lnTo>
                  <a:lnTo>
                    <a:pt x="354" y="59"/>
                  </a:lnTo>
                  <a:lnTo>
                    <a:pt x="325" y="56"/>
                  </a:lnTo>
                  <a:lnTo>
                    <a:pt x="299" y="48"/>
                  </a:lnTo>
                  <a:lnTo>
                    <a:pt x="285" y="41"/>
                  </a:lnTo>
                  <a:close/>
                  <a:moveTo>
                    <a:pt x="354" y="0"/>
                  </a:moveTo>
                  <a:lnTo>
                    <a:pt x="382" y="4"/>
                  </a:lnTo>
                  <a:lnTo>
                    <a:pt x="407" y="13"/>
                  </a:lnTo>
                  <a:lnTo>
                    <a:pt x="426" y="26"/>
                  </a:lnTo>
                  <a:lnTo>
                    <a:pt x="429" y="29"/>
                  </a:lnTo>
                  <a:lnTo>
                    <a:pt x="432" y="32"/>
                  </a:lnTo>
                  <a:lnTo>
                    <a:pt x="395" y="244"/>
                  </a:lnTo>
                  <a:lnTo>
                    <a:pt x="395" y="244"/>
                  </a:lnTo>
                  <a:lnTo>
                    <a:pt x="616" y="244"/>
                  </a:lnTo>
                  <a:lnTo>
                    <a:pt x="616" y="244"/>
                  </a:lnTo>
                  <a:lnTo>
                    <a:pt x="579" y="32"/>
                  </a:lnTo>
                  <a:lnTo>
                    <a:pt x="582" y="29"/>
                  </a:lnTo>
                  <a:lnTo>
                    <a:pt x="585" y="26"/>
                  </a:lnTo>
                  <a:lnTo>
                    <a:pt x="604" y="13"/>
                  </a:lnTo>
                  <a:lnTo>
                    <a:pt x="629" y="4"/>
                  </a:lnTo>
                  <a:lnTo>
                    <a:pt x="657" y="0"/>
                  </a:lnTo>
                  <a:lnTo>
                    <a:pt x="675" y="0"/>
                  </a:lnTo>
                  <a:lnTo>
                    <a:pt x="673" y="10"/>
                  </a:lnTo>
                  <a:lnTo>
                    <a:pt x="657" y="8"/>
                  </a:lnTo>
                  <a:lnTo>
                    <a:pt x="632" y="11"/>
                  </a:lnTo>
                  <a:lnTo>
                    <a:pt x="610" y="19"/>
                  </a:lnTo>
                  <a:lnTo>
                    <a:pt x="593" y="32"/>
                  </a:lnTo>
                  <a:lnTo>
                    <a:pt x="624" y="45"/>
                  </a:lnTo>
                  <a:lnTo>
                    <a:pt x="659" y="49"/>
                  </a:lnTo>
                  <a:lnTo>
                    <a:pt x="686" y="48"/>
                  </a:lnTo>
                  <a:lnTo>
                    <a:pt x="712" y="38"/>
                  </a:lnTo>
                  <a:lnTo>
                    <a:pt x="730" y="30"/>
                  </a:lnTo>
                  <a:lnTo>
                    <a:pt x="722" y="26"/>
                  </a:lnTo>
                  <a:lnTo>
                    <a:pt x="712" y="19"/>
                  </a:lnTo>
                  <a:lnTo>
                    <a:pt x="703" y="16"/>
                  </a:lnTo>
                  <a:lnTo>
                    <a:pt x="693" y="13"/>
                  </a:lnTo>
                  <a:lnTo>
                    <a:pt x="695" y="4"/>
                  </a:lnTo>
                  <a:lnTo>
                    <a:pt x="704" y="7"/>
                  </a:lnTo>
                  <a:lnTo>
                    <a:pt x="712" y="10"/>
                  </a:lnTo>
                  <a:lnTo>
                    <a:pt x="722" y="15"/>
                  </a:lnTo>
                  <a:lnTo>
                    <a:pt x="730" y="19"/>
                  </a:lnTo>
                  <a:lnTo>
                    <a:pt x="736" y="26"/>
                  </a:lnTo>
                  <a:lnTo>
                    <a:pt x="739" y="29"/>
                  </a:lnTo>
                  <a:lnTo>
                    <a:pt x="744" y="34"/>
                  </a:lnTo>
                  <a:lnTo>
                    <a:pt x="712" y="210"/>
                  </a:lnTo>
                  <a:lnTo>
                    <a:pt x="708" y="243"/>
                  </a:lnTo>
                  <a:lnTo>
                    <a:pt x="708" y="244"/>
                  </a:lnTo>
                  <a:lnTo>
                    <a:pt x="837" y="244"/>
                  </a:lnTo>
                  <a:lnTo>
                    <a:pt x="868" y="244"/>
                  </a:lnTo>
                  <a:lnTo>
                    <a:pt x="892" y="246"/>
                  </a:lnTo>
                  <a:lnTo>
                    <a:pt x="910" y="249"/>
                  </a:lnTo>
                  <a:lnTo>
                    <a:pt x="925" y="255"/>
                  </a:lnTo>
                  <a:lnTo>
                    <a:pt x="936" y="262"/>
                  </a:lnTo>
                  <a:lnTo>
                    <a:pt x="947" y="271"/>
                  </a:lnTo>
                  <a:lnTo>
                    <a:pt x="958" y="285"/>
                  </a:lnTo>
                  <a:lnTo>
                    <a:pt x="972" y="301"/>
                  </a:lnTo>
                  <a:lnTo>
                    <a:pt x="986" y="318"/>
                  </a:lnTo>
                  <a:lnTo>
                    <a:pt x="994" y="331"/>
                  </a:lnTo>
                  <a:lnTo>
                    <a:pt x="994" y="342"/>
                  </a:lnTo>
                  <a:lnTo>
                    <a:pt x="986" y="348"/>
                  </a:lnTo>
                  <a:lnTo>
                    <a:pt x="972" y="353"/>
                  </a:lnTo>
                  <a:lnTo>
                    <a:pt x="950" y="354"/>
                  </a:lnTo>
                  <a:lnTo>
                    <a:pt x="920" y="356"/>
                  </a:lnTo>
                  <a:lnTo>
                    <a:pt x="745" y="356"/>
                  </a:lnTo>
                  <a:lnTo>
                    <a:pt x="745" y="392"/>
                  </a:lnTo>
                  <a:lnTo>
                    <a:pt x="794" y="392"/>
                  </a:lnTo>
                  <a:lnTo>
                    <a:pt x="794" y="441"/>
                  </a:lnTo>
                  <a:lnTo>
                    <a:pt x="528" y="441"/>
                  </a:lnTo>
                  <a:lnTo>
                    <a:pt x="528" y="923"/>
                  </a:lnTo>
                  <a:lnTo>
                    <a:pt x="711" y="923"/>
                  </a:lnTo>
                  <a:lnTo>
                    <a:pt x="711" y="1022"/>
                  </a:lnTo>
                  <a:lnTo>
                    <a:pt x="285" y="1022"/>
                  </a:lnTo>
                  <a:lnTo>
                    <a:pt x="285" y="923"/>
                  </a:lnTo>
                  <a:lnTo>
                    <a:pt x="467" y="923"/>
                  </a:lnTo>
                  <a:lnTo>
                    <a:pt x="467" y="441"/>
                  </a:lnTo>
                  <a:lnTo>
                    <a:pt x="201" y="441"/>
                  </a:lnTo>
                  <a:lnTo>
                    <a:pt x="201" y="392"/>
                  </a:lnTo>
                  <a:lnTo>
                    <a:pt x="250" y="392"/>
                  </a:lnTo>
                  <a:lnTo>
                    <a:pt x="250" y="356"/>
                  </a:lnTo>
                  <a:lnTo>
                    <a:pt x="88" y="356"/>
                  </a:lnTo>
                  <a:lnTo>
                    <a:pt x="60" y="356"/>
                  </a:lnTo>
                  <a:lnTo>
                    <a:pt x="36" y="354"/>
                  </a:lnTo>
                  <a:lnTo>
                    <a:pt x="19" y="351"/>
                  </a:lnTo>
                  <a:lnTo>
                    <a:pt x="6" y="347"/>
                  </a:lnTo>
                  <a:lnTo>
                    <a:pt x="0" y="340"/>
                  </a:lnTo>
                  <a:lnTo>
                    <a:pt x="1" y="331"/>
                  </a:lnTo>
                  <a:lnTo>
                    <a:pt x="9" y="317"/>
                  </a:lnTo>
                  <a:lnTo>
                    <a:pt x="23" y="299"/>
                  </a:lnTo>
                  <a:lnTo>
                    <a:pt x="41" y="281"/>
                  </a:lnTo>
                  <a:lnTo>
                    <a:pt x="52" y="268"/>
                  </a:lnTo>
                  <a:lnTo>
                    <a:pt x="64" y="259"/>
                  </a:lnTo>
                  <a:lnTo>
                    <a:pt x="77" y="251"/>
                  </a:lnTo>
                  <a:lnTo>
                    <a:pt x="94" y="247"/>
                  </a:lnTo>
                  <a:lnTo>
                    <a:pt x="113" y="246"/>
                  </a:lnTo>
                  <a:lnTo>
                    <a:pt x="137" y="244"/>
                  </a:lnTo>
                  <a:lnTo>
                    <a:pt x="168" y="244"/>
                  </a:lnTo>
                  <a:lnTo>
                    <a:pt x="305" y="244"/>
                  </a:lnTo>
                  <a:lnTo>
                    <a:pt x="303" y="243"/>
                  </a:lnTo>
                  <a:lnTo>
                    <a:pt x="299" y="210"/>
                  </a:lnTo>
                  <a:lnTo>
                    <a:pt x="267" y="34"/>
                  </a:lnTo>
                  <a:lnTo>
                    <a:pt x="272" y="29"/>
                  </a:lnTo>
                  <a:lnTo>
                    <a:pt x="275" y="26"/>
                  </a:lnTo>
                  <a:lnTo>
                    <a:pt x="283" y="19"/>
                  </a:lnTo>
                  <a:lnTo>
                    <a:pt x="291" y="15"/>
                  </a:lnTo>
                  <a:lnTo>
                    <a:pt x="299" y="10"/>
                  </a:lnTo>
                  <a:lnTo>
                    <a:pt x="308" y="7"/>
                  </a:lnTo>
                  <a:lnTo>
                    <a:pt x="316" y="4"/>
                  </a:lnTo>
                  <a:lnTo>
                    <a:pt x="318" y="13"/>
                  </a:lnTo>
                  <a:lnTo>
                    <a:pt x="308" y="16"/>
                  </a:lnTo>
                  <a:lnTo>
                    <a:pt x="299" y="19"/>
                  </a:lnTo>
                  <a:lnTo>
                    <a:pt x="291" y="26"/>
                  </a:lnTo>
                  <a:lnTo>
                    <a:pt x="283" y="30"/>
                  </a:lnTo>
                  <a:lnTo>
                    <a:pt x="299" y="38"/>
                  </a:lnTo>
                  <a:lnTo>
                    <a:pt x="327" y="48"/>
                  </a:lnTo>
                  <a:lnTo>
                    <a:pt x="354" y="49"/>
                  </a:lnTo>
                  <a:lnTo>
                    <a:pt x="387" y="45"/>
                  </a:lnTo>
                  <a:lnTo>
                    <a:pt x="418" y="32"/>
                  </a:lnTo>
                  <a:lnTo>
                    <a:pt x="401" y="19"/>
                  </a:lnTo>
                  <a:lnTo>
                    <a:pt x="379" y="11"/>
                  </a:lnTo>
                  <a:lnTo>
                    <a:pt x="354" y="8"/>
                  </a:lnTo>
                  <a:lnTo>
                    <a:pt x="338" y="10"/>
                  </a:lnTo>
                  <a:lnTo>
                    <a:pt x="336" y="0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95"/>
            <p:cNvSpPr>
              <a:spLocks/>
            </p:cNvSpPr>
            <p:nvPr/>
          </p:nvSpPr>
          <p:spPr bwMode="auto">
            <a:xfrm>
              <a:off x="2896734" y="2090738"/>
              <a:ext cx="869950" cy="1798638"/>
            </a:xfrm>
            <a:custGeom>
              <a:avLst/>
              <a:gdLst>
                <a:gd name="T0" fmla="*/ 0 w 548"/>
                <a:gd name="T1" fmla="*/ 0 h 1133"/>
                <a:gd name="T2" fmla="*/ 25 w 548"/>
                <a:gd name="T3" fmla="*/ 20 h 1133"/>
                <a:gd name="T4" fmla="*/ 54 w 548"/>
                <a:gd name="T5" fmla="*/ 36 h 1133"/>
                <a:gd name="T6" fmla="*/ 85 w 548"/>
                <a:gd name="T7" fmla="*/ 45 h 1133"/>
                <a:gd name="T8" fmla="*/ 118 w 548"/>
                <a:gd name="T9" fmla="*/ 50 h 1133"/>
                <a:gd name="T10" fmla="*/ 131 w 548"/>
                <a:gd name="T11" fmla="*/ 49 h 1133"/>
                <a:gd name="T12" fmla="*/ 161 w 548"/>
                <a:gd name="T13" fmla="*/ 44 h 1133"/>
                <a:gd name="T14" fmla="*/ 189 w 548"/>
                <a:gd name="T15" fmla="*/ 34 h 1133"/>
                <a:gd name="T16" fmla="*/ 214 w 548"/>
                <a:gd name="T17" fmla="*/ 19 h 1133"/>
                <a:gd name="T18" fmla="*/ 236 w 548"/>
                <a:gd name="T19" fmla="*/ 0 h 1133"/>
                <a:gd name="T20" fmla="*/ 236 w 548"/>
                <a:gd name="T21" fmla="*/ 124 h 1133"/>
                <a:gd name="T22" fmla="*/ 453 w 548"/>
                <a:gd name="T23" fmla="*/ 157 h 1133"/>
                <a:gd name="T24" fmla="*/ 548 w 548"/>
                <a:gd name="T25" fmla="*/ 171 h 1133"/>
                <a:gd name="T26" fmla="*/ 548 w 548"/>
                <a:gd name="T27" fmla="*/ 286 h 1133"/>
                <a:gd name="T28" fmla="*/ 453 w 548"/>
                <a:gd name="T29" fmla="*/ 272 h 1133"/>
                <a:gd name="T30" fmla="*/ 236 w 548"/>
                <a:gd name="T31" fmla="*/ 239 h 1133"/>
                <a:gd name="T32" fmla="*/ 236 w 548"/>
                <a:gd name="T33" fmla="*/ 522 h 1133"/>
                <a:gd name="T34" fmla="*/ 496 w 548"/>
                <a:gd name="T35" fmla="*/ 522 h 1133"/>
                <a:gd name="T36" fmla="*/ 496 w 548"/>
                <a:gd name="T37" fmla="*/ 1133 h 1133"/>
                <a:gd name="T38" fmla="*/ 381 w 548"/>
                <a:gd name="T39" fmla="*/ 1133 h 1133"/>
                <a:gd name="T40" fmla="*/ 381 w 548"/>
                <a:gd name="T41" fmla="*/ 637 h 1133"/>
                <a:gd name="T42" fmla="*/ 0 w 548"/>
                <a:gd name="T43" fmla="*/ 637 h 1133"/>
                <a:gd name="T44" fmla="*/ 0 w 548"/>
                <a:gd name="T45" fmla="*/ 0 h 1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8" h="1133">
                  <a:moveTo>
                    <a:pt x="0" y="0"/>
                  </a:moveTo>
                  <a:lnTo>
                    <a:pt x="25" y="20"/>
                  </a:lnTo>
                  <a:lnTo>
                    <a:pt x="54" y="36"/>
                  </a:lnTo>
                  <a:lnTo>
                    <a:pt x="85" y="45"/>
                  </a:lnTo>
                  <a:lnTo>
                    <a:pt x="118" y="50"/>
                  </a:lnTo>
                  <a:lnTo>
                    <a:pt x="131" y="49"/>
                  </a:lnTo>
                  <a:lnTo>
                    <a:pt x="161" y="44"/>
                  </a:lnTo>
                  <a:lnTo>
                    <a:pt x="189" y="34"/>
                  </a:lnTo>
                  <a:lnTo>
                    <a:pt x="214" y="19"/>
                  </a:lnTo>
                  <a:lnTo>
                    <a:pt x="236" y="0"/>
                  </a:lnTo>
                  <a:lnTo>
                    <a:pt x="236" y="124"/>
                  </a:lnTo>
                  <a:lnTo>
                    <a:pt x="453" y="157"/>
                  </a:lnTo>
                  <a:lnTo>
                    <a:pt x="548" y="171"/>
                  </a:lnTo>
                  <a:lnTo>
                    <a:pt x="548" y="286"/>
                  </a:lnTo>
                  <a:lnTo>
                    <a:pt x="453" y="272"/>
                  </a:lnTo>
                  <a:lnTo>
                    <a:pt x="236" y="239"/>
                  </a:lnTo>
                  <a:lnTo>
                    <a:pt x="236" y="522"/>
                  </a:lnTo>
                  <a:lnTo>
                    <a:pt x="496" y="522"/>
                  </a:lnTo>
                  <a:lnTo>
                    <a:pt x="496" y="1133"/>
                  </a:lnTo>
                  <a:lnTo>
                    <a:pt x="381" y="1133"/>
                  </a:lnTo>
                  <a:lnTo>
                    <a:pt x="381" y="637"/>
                  </a:lnTo>
                  <a:lnTo>
                    <a:pt x="0" y="6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396"/>
            <p:cNvSpPr>
              <a:spLocks/>
            </p:cNvSpPr>
            <p:nvPr/>
          </p:nvSpPr>
          <p:spPr bwMode="auto">
            <a:xfrm>
              <a:off x="5123997" y="2017713"/>
              <a:ext cx="1125538" cy="1871663"/>
            </a:xfrm>
            <a:custGeom>
              <a:avLst/>
              <a:gdLst>
                <a:gd name="T0" fmla="*/ 676 w 709"/>
                <a:gd name="T1" fmla="*/ 0 h 1179"/>
                <a:gd name="T2" fmla="*/ 709 w 709"/>
                <a:gd name="T3" fmla="*/ 117 h 1179"/>
                <a:gd name="T4" fmla="*/ 664 w 709"/>
                <a:gd name="T5" fmla="*/ 134 h 1179"/>
                <a:gd name="T6" fmla="*/ 625 w 709"/>
                <a:gd name="T7" fmla="*/ 154 h 1179"/>
                <a:gd name="T8" fmla="*/ 592 w 709"/>
                <a:gd name="T9" fmla="*/ 179 h 1179"/>
                <a:gd name="T10" fmla="*/ 565 w 709"/>
                <a:gd name="T11" fmla="*/ 206 h 1179"/>
                <a:gd name="T12" fmla="*/ 544 w 709"/>
                <a:gd name="T13" fmla="*/ 236 h 1179"/>
                <a:gd name="T14" fmla="*/ 527 w 709"/>
                <a:gd name="T15" fmla="*/ 269 h 1179"/>
                <a:gd name="T16" fmla="*/ 516 w 709"/>
                <a:gd name="T17" fmla="*/ 304 h 1179"/>
                <a:gd name="T18" fmla="*/ 507 w 709"/>
                <a:gd name="T19" fmla="*/ 340 h 1179"/>
                <a:gd name="T20" fmla="*/ 502 w 709"/>
                <a:gd name="T21" fmla="*/ 378 h 1179"/>
                <a:gd name="T22" fmla="*/ 499 w 709"/>
                <a:gd name="T23" fmla="*/ 416 h 1179"/>
                <a:gd name="T24" fmla="*/ 497 w 709"/>
                <a:gd name="T25" fmla="*/ 453 h 1179"/>
                <a:gd name="T26" fmla="*/ 496 w 709"/>
                <a:gd name="T27" fmla="*/ 491 h 1179"/>
                <a:gd name="T28" fmla="*/ 497 w 709"/>
                <a:gd name="T29" fmla="*/ 529 h 1179"/>
                <a:gd name="T30" fmla="*/ 497 w 709"/>
                <a:gd name="T31" fmla="*/ 548 h 1179"/>
                <a:gd name="T32" fmla="*/ 497 w 709"/>
                <a:gd name="T33" fmla="*/ 565 h 1179"/>
                <a:gd name="T34" fmla="*/ 497 w 709"/>
                <a:gd name="T35" fmla="*/ 576 h 1179"/>
                <a:gd name="T36" fmla="*/ 497 w 709"/>
                <a:gd name="T37" fmla="*/ 581 h 1179"/>
                <a:gd name="T38" fmla="*/ 497 w 709"/>
                <a:gd name="T39" fmla="*/ 855 h 1179"/>
                <a:gd name="T40" fmla="*/ 249 w 709"/>
                <a:gd name="T41" fmla="*/ 855 h 1179"/>
                <a:gd name="T42" fmla="*/ 249 w 709"/>
                <a:gd name="T43" fmla="*/ 1076 h 1179"/>
                <a:gd name="T44" fmla="*/ 363 w 709"/>
                <a:gd name="T45" fmla="*/ 1076 h 1179"/>
                <a:gd name="T46" fmla="*/ 363 w 709"/>
                <a:gd name="T47" fmla="*/ 1179 h 1179"/>
                <a:gd name="T48" fmla="*/ 73 w 709"/>
                <a:gd name="T49" fmla="*/ 1179 h 1179"/>
                <a:gd name="T50" fmla="*/ 73 w 709"/>
                <a:gd name="T51" fmla="*/ 1076 h 1179"/>
                <a:gd name="T52" fmla="*/ 187 w 709"/>
                <a:gd name="T53" fmla="*/ 1076 h 1179"/>
                <a:gd name="T54" fmla="*/ 187 w 709"/>
                <a:gd name="T55" fmla="*/ 855 h 1179"/>
                <a:gd name="T56" fmla="*/ 0 w 709"/>
                <a:gd name="T57" fmla="*/ 855 h 1179"/>
                <a:gd name="T58" fmla="*/ 0 w 709"/>
                <a:gd name="T59" fmla="*/ 733 h 1179"/>
                <a:gd name="T60" fmla="*/ 376 w 709"/>
                <a:gd name="T61" fmla="*/ 733 h 1179"/>
                <a:gd name="T62" fmla="*/ 376 w 709"/>
                <a:gd name="T63" fmla="*/ 581 h 1179"/>
                <a:gd name="T64" fmla="*/ 376 w 709"/>
                <a:gd name="T65" fmla="*/ 559 h 1179"/>
                <a:gd name="T66" fmla="*/ 376 w 709"/>
                <a:gd name="T67" fmla="*/ 546 h 1179"/>
                <a:gd name="T68" fmla="*/ 376 w 709"/>
                <a:gd name="T69" fmla="*/ 537 h 1179"/>
                <a:gd name="T70" fmla="*/ 376 w 709"/>
                <a:gd name="T71" fmla="*/ 530 h 1179"/>
                <a:gd name="T72" fmla="*/ 376 w 709"/>
                <a:gd name="T73" fmla="*/ 489 h 1179"/>
                <a:gd name="T74" fmla="*/ 376 w 709"/>
                <a:gd name="T75" fmla="*/ 449 h 1179"/>
                <a:gd name="T76" fmla="*/ 378 w 709"/>
                <a:gd name="T77" fmla="*/ 406 h 1179"/>
                <a:gd name="T78" fmla="*/ 379 w 709"/>
                <a:gd name="T79" fmla="*/ 364 h 1179"/>
                <a:gd name="T80" fmla="*/ 385 w 709"/>
                <a:gd name="T81" fmla="*/ 323 h 1179"/>
                <a:gd name="T82" fmla="*/ 392 w 709"/>
                <a:gd name="T83" fmla="*/ 282 h 1179"/>
                <a:gd name="T84" fmla="*/ 404 w 709"/>
                <a:gd name="T85" fmla="*/ 242 h 1179"/>
                <a:gd name="T86" fmla="*/ 419 w 709"/>
                <a:gd name="T87" fmla="*/ 205 h 1179"/>
                <a:gd name="T88" fmla="*/ 437 w 709"/>
                <a:gd name="T89" fmla="*/ 167 h 1179"/>
                <a:gd name="T90" fmla="*/ 463 w 709"/>
                <a:gd name="T91" fmla="*/ 132 h 1179"/>
                <a:gd name="T92" fmla="*/ 491 w 709"/>
                <a:gd name="T93" fmla="*/ 101 h 1179"/>
                <a:gd name="T94" fmla="*/ 527 w 709"/>
                <a:gd name="T95" fmla="*/ 71 h 1179"/>
                <a:gd name="T96" fmla="*/ 569 w 709"/>
                <a:gd name="T97" fmla="*/ 44 h 1179"/>
                <a:gd name="T98" fmla="*/ 618 w 709"/>
                <a:gd name="T99" fmla="*/ 21 h 1179"/>
                <a:gd name="T100" fmla="*/ 676 w 709"/>
                <a:gd name="T101" fmla="*/ 0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9" h="1179">
                  <a:moveTo>
                    <a:pt x="676" y="0"/>
                  </a:moveTo>
                  <a:lnTo>
                    <a:pt x="709" y="117"/>
                  </a:lnTo>
                  <a:lnTo>
                    <a:pt x="664" y="134"/>
                  </a:lnTo>
                  <a:lnTo>
                    <a:pt x="625" y="154"/>
                  </a:lnTo>
                  <a:lnTo>
                    <a:pt x="592" y="179"/>
                  </a:lnTo>
                  <a:lnTo>
                    <a:pt x="565" y="206"/>
                  </a:lnTo>
                  <a:lnTo>
                    <a:pt x="544" y="236"/>
                  </a:lnTo>
                  <a:lnTo>
                    <a:pt x="527" y="269"/>
                  </a:lnTo>
                  <a:lnTo>
                    <a:pt x="516" y="304"/>
                  </a:lnTo>
                  <a:lnTo>
                    <a:pt x="507" y="340"/>
                  </a:lnTo>
                  <a:lnTo>
                    <a:pt x="502" y="378"/>
                  </a:lnTo>
                  <a:lnTo>
                    <a:pt x="499" y="416"/>
                  </a:lnTo>
                  <a:lnTo>
                    <a:pt x="497" y="453"/>
                  </a:lnTo>
                  <a:lnTo>
                    <a:pt x="496" y="491"/>
                  </a:lnTo>
                  <a:lnTo>
                    <a:pt x="497" y="529"/>
                  </a:lnTo>
                  <a:lnTo>
                    <a:pt x="497" y="548"/>
                  </a:lnTo>
                  <a:lnTo>
                    <a:pt x="497" y="565"/>
                  </a:lnTo>
                  <a:lnTo>
                    <a:pt x="497" y="576"/>
                  </a:lnTo>
                  <a:lnTo>
                    <a:pt x="497" y="581"/>
                  </a:lnTo>
                  <a:lnTo>
                    <a:pt x="497" y="855"/>
                  </a:lnTo>
                  <a:lnTo>
                    <a:pt x="249" y="855"/>
                  </a:lnTo>
                  <a:lnTo>
                    <a:pt x="249" y="1076"/>
                  </a:lnTo>
                  <a:lnTo>
                    <a:pt x="363" y="1076"/>
                  </a:lnTo>
                  <a:lnTo>
                    <a:pt x="363" y="1179"/>
                  </a:lnTo>
                  <a:lnTo>
                    <a:pt x="73" y="1179"/>
                  </a:lnTo>
                  <a:lnTo>
                    <a:pt x="73" y="1076"/>
                  </a:lnTo>
                  <a:lnTo>
                    <a:pt x="187" y="1076"/>
                  </a:lnTo>
                  <a:lnTo>
                    <a:pt x="187" y="855"/>
                  </a:lnTo>
                  <a:lnTo>
                    <a:pt x="0" y="855"/>
                  </a:lnTo>
                  <a:lnTo>
                    <a:pt x="0" y="733"/>
                  </a:lnTo>
                  <a:lnTo>
                    <a:pt x="376" y="733"/>
                  </a:lnTo>
                  <a:lnTo>
                    <a:pt x="376" y="581"/>
                  </a:lnTo>
                  <a:lnTo>
                    <a:pt x="376" y="559"/>
                  </a:lnTo>
                  <a:lnTo>
                    <a:pt x="376" y="546"/>
                  </a:lnTo>
                  <a:lnTo>
                    <a:pt x="376" y="537"/>
                  </a:lnTo>
                  <a:lnTo>
                    <a:pt x="376" y="530"/>
                  </a:lnTo>
                  <a:lnTo>
                    <a:pt x="376" y="489"/>
                  </a:lnTo>
                  <a:lnTo>
                    <a:pt x="376" y="449"/>
                  </a:lnTo>
                  <a:lnTo>
                    <a:pt x="378" y="406"/>
                  </a:lnTo>
                  <a:lnTo>
                    <a:pt x="379" y="364"/>
                  </a:lnTo>
                  <a:lnTo>
                    <a:pt x="385" y="323"/>
                  </a:lnTo>
                  <a:lnTo>
                    <a:pt x="392" y="282"/>
                  </a:lnTo>
                  <a:lnTo>
                    <a:pt x="404" y="242"/>
                  </a:lnTo>
                  <a:lnTo>
                    <a:pt x="419" y="205"/>
                  </a:lnTo>
                  <a:lnTo>
                    <a:pt x="437" y="167"/>
                  </a:lnTo>
                  <a:lnTo>
                    <a:pt x="463" y="132"/>
                  </a:lnTo>
                  <a:lnTo>
                    <a:pt x="491" y="101"/>
                  </a:lnTo>
                  <a:lnTo>
                    <a:pt x="527" y="71"/>
                  </a:lnTo>
                  <a:lnTo>
                    <a:pt x="569" y="44"/>
                  </a:lnTo>
                  <a:lnTo>
                    <a:pt x="618" y="21"/>
                  </a:lnTo>
                  <a:lnTo>
                    <a:pt x="676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397"/>
            <p:cNvSpPr>
              <a:spLocks/>
            </p:cNvSpPr>
            <p:nvPr/>
          </p:nvSpPr>
          <p:spPr bwMode="auto">
            <a:xfrm>
              <a:off x="2293484" y="2017713"/>
              <a:ext cx="1125538" cy="1871663"/>
            </a:xfrm>
            <a:custGeom>
              <a:avLst/>
              <a:gdLst>
                <a:gd name="T0" fmla="*/ 33 w 709"/>
                <a:gd name="T1" fmla="*/ 0 h 1179"/>
                <a:gd name="T2" fmla="*/ 91 w 709"/>
                <a:gd name="T3" fmla="*/ 21 h 1179"/>
                <a:gd name="T4" fmla="*/ 140 w 709"/>
                <a:gd name="T5" fmla="*/ 44 h 1179"/>
                <a:gd name="T6" fmla="*/ 182 w 709"/>
                <a:gd name="T7" fmla="*/ 71 h 1179"/>
                <a:gd name="T8" fmla="*/ 218 w 709"/>
                <a:gd name="T9" fmla="*/ 101 h 1179"/>
                <a:gd name="T10" fmla="*/ 247 w 709"/>
                <a:gd name="T11" fmla="*/ 132 h 1179"/>
                <a:gd name="T12" fmla="*/ 272 w 709"/>
                <a:gd name="T13" fmla="*/ 167 h 1179"/>
                <a:gd name="T14" fmla="*/ 291 w 709"/>
                <a:gd name="T15" fmla="*/ 205 h 1179"/>
                <a:gd name="T16" fmla="*/ 305 w 709"/>
                <a:gd name="T17" fmla="*/ 242 h 1179"/>
                <a:gd name="T18" fmla="*/ 316 w 709"/>
                <a:gd name="T19" fmla="*/ 282 h 1179"/>
                <a:gd name="T20" fmla="*/ 324 w 709"/>
                <a:gd name="T21" fmla="*/ 323 h 1179"/>
                <a:gd name="T22" fmla="*/ 328 w 709"/>
                <a:gd name="T23" fmla="*/ 364 h 1179"/>
                <a:gd name="T24" fmla="*/ 332 w 709"/>
                <a:gd name="T25" fmla="*/ 406 h 1179"/>
                <a:gd name="T26" fmla="*/ 333 w 709"/>
                <a:gd name="T27" fmla="*/ 449 h 1179"/>
                <a:gd name="T28" fmla="*/ 333 w 709"/>
                <a:gd name="T29" fmla="*/ 489 h 1179"/>
                <a:gd name="T30" fmla="*/ 333 w 709"/>
                <a:gd name="T31" fmla="*/ 530 h 1179"/>
                <a:gd name="T32" fmla="*/ 333 w 709"/>
                <a:gd name="T33" fmla="*/ 537 h 1179"/>
                <a:gd name="T34" fmla="*/ 333 w 709"/>
                <a:gd name="T35" fmla="*/ 546 h 1179"/>
                <a:gd name="T36" fmla="*/ 333 w 709"/>
                <a:gd name="T37" fmla="*/ 559 h 1179"/>
                <a:gd name="T38" fmla="*/ 333 w 709"/>
                <a:gd name="T39" fmla="*/ 581 h 1179"/>
                <a:gd name="T40" fmla="*/ 333 w 709"/>
                <a:gd name="T41" fmla="*/ 733 h 1179"/>
                <a:gd name="T42" fmla="*/ 709 w 709"/>
                <a:gd name="T43" fmla="*/ 733 h 1179"/>
                <a:gd name="T44" fmla="*/ 709 w 709"/>
                <a:gd name="T45" fmla="*/ 855 h 1179"/>
                <a:gd name="T46" fmla="*/ 520 w 709"/>
                <a:gd name="T47" fmla="*/ 855 h 1179"/>
                <a:gd name="T48" fmla="*/ 520 w 709"/>
                <a:gd name="T49" fmla="*/ 1076 h 1179"/>
                <a:gd name="T50" fmla="*/ 637 w 709"/>
                <a:gd name="T51" fmla="*/ 1076 h 1179"/>
                <a:gd name="T52" fmla="*/ 637 w 709"/>
                <a:gd name="T53" fmla="*/ 1179 h 1179"/>
                <a:gd name="T54" fmla="*/ 344 w 709"/>
                <a:gd name="T55" fmla="*/ 1179 h 1179"/>
                <a:gd name="T56" fmla="*/ 344 w 709"/>
                <a:gd name="T57" fmla="*/ 1076 h 1179"/>
                <a:gd name="T58" fmla="*/ 461 w 709"/>
                <a:gd name="T59" fmla="*/ 1076 h 1179"/>
                <a:gd name="T60" fmla="*/ 461 w 709"/>
                <a:gd name="T61" fmla="*/ 855 h 1179"/>
                <a:gd name="T62" fmla="*/ 212 w 709"/>
                <a:gd name="T63" fmla="*/ 855 h 1179"/>
                <a:gd name="T64" fmla="*/ 212 w 709"/>
                <a:gd name="T65" fmla="*/ 581 h 1179"/>
                <a:gd name="T66" fmla="*/ 212 w 709"/>
                <a:gd name="T67" fmla="*/ 576 h 1179"/>
                <a:gd name="T68" fmla="*/ 212 w 709"/>
                <a:gd name="T69" fmla="*/ 565 h 1179"/>
                <a:gd name="T70" fmla="*/ 212 w 709"/>
                <a:gd name="T71" fmla="*/ 548 h 1179"/>
                <a:gd name="T72" fmla="*/ 212 w 709"/>
                <a:gd name="T73" fmla="*/ 529 h 1179"/>
                <a:gd name="T74" fmla="*/ 212 w 709"/>
                <a:gd name="T75" fmla="*/ 491 h 1179"/>
                <a:gd name="T76" fmla="*/ 212 w 709"/>
                <a:gd name="T77" fmla="*/ 453 h 1179"/>
                <a:gd name="T78" fmla="*/ 210 w 709"/>
                <a:gd name="T79" fmla="*/ 416 h 1179"/>
                <a:gd name="T80" fmla="*/ 207 w 709"/>
                <a:gd name="T81" fmla="*/ 378 h 1179"/>
                <a:gd name="T82" fmla="*/ 203 w 709"/>
                <a:gd name="T83" fmla="*/ 340 h 1179"/>
                <a:gd name="T84" fmla="*/ 193 w 709"/>
                <a:gd name="T85" fmla="*/ 304 h 1179"/>
                <a:gd name="T86" fmla="*/ 182 w 709"/>
                <a:gd name="T87" fmla="*/ 269 h 1179"/>
                <a:gd name="T88" fmla="*/ 165 w 709"/>
                <a:gd name="T89" fmla="*/ 236 h 1179"/>
                <a:gd name="T90" fmla="*/ 144 w 709"/>
                <a:gd name="T91" fmla="*/ 206 h 1179"/>
                <a:gd name="T92" fmla="*/ 118 w 709"/>
                <a:gd name="T93" fmla="*/ 179 h 1179"/>
                <a:gd name="T94" fmla="*/ 85 w 709"/>
                <a:gd name="T95" fmla="*/ 154 h 1179"/>
                <a:gd name="T96" fmla="*/ 45 w 709"/>
                <a:gd name="T97" fmla="*/ 134 h 1179"/>
                <a:gd name="T98" fmla="*/ 0 w 709"/>
                <a:gd name="T99" fmla="*/ 117 h 1179"/>
                <a:gd name="T100" fmla="*/ 33 w 709"/>
                <a:gd name="T101" fmla="*/ 0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9" h="1179">
                  <a:moveTo>
                    <a:pt x="33" y="0"/>
                  </a:moveTo>
                  <a:lnTo>
                    <a:pt x="91" y="21"/>
                  </a:lnTo>
                  <a:lnTo>
                    <a:pt x="140" y="44"/>
                  </a:lnTo>
                  <a:lnTo>
                    <a:pt x="182" y="71"/>
                  </a:lnTo>
                  <a:lnTo>
                    <a:pt x="218" y="101"/>
                  </a:lnTo>
                  <a:lnTo>
                    <a:pt x="247" y="132"/>
                  </a:lnTo>
                  <a:lnTo>
                    <a:pt x="272" y="167"/>
                  </a:lnTo>
                  <a:lnTo>
                    <a:pt x="291" y="205"/>
                  </a:lnTo>
                  <a:lnTo>
                    <a:pt x="305" y="242"/>
                  </a:lnTo>
                  <a:lnTo>
                    <a:pt x="316" y="282"/>
                  </a:lnTo>
                  <a:lnTo>
                    <a:pt x="324" y="323"/>
                  </a:lnTo>
                  <a:lnTo>
                    <a:pt x="328" y="364"/>
                  </a:lnTo>
                  <a:lnTo>
                    <a:pt x="332" y="406"/>
                  </a:lnTo>
                  <a:lnTo>
                    <a:pt x="333" y="449"/>
                  </a:lnTo>
                  <a:lnTo>
                    <a:pt x="333" y="489"/>
                  </a:lnTo>
                  <a:lnTo>
                    <a:pt x="333" y="530"/>
                  </a:lnTo>
                  <a:lnTo>
                    <a:pt x="333" y="537"/>
                  </a:lnTo>
                  <a:lnTo>
                    <a:pt x="333" y="546"/>
                  </a:lnTo>
                  <a:lnTo>
                    <a:pt x="333" y="559"/>
                  </a:lnTo>
                  <a:lnTo>
                    <a:pt x="333" y="581"/>
                  </a:lnTo>
                  <a:lnTo>
                    <a:pt x="333" y="733"/>
                  </a:lnTo>
                  <a:lnTo>
                    <a:pt x="709" y="733"/>
                  </a:lnTo>
                  <a:lnTo>
                    <a:pt x="709" y="855"/>
                  </a:lnTo>
                  <a:lnTo>
                    <a:pt x="520" y="855"/>
                  </a:lnTo>
                  <a:lnTo>
                    <a:pt x="520" y="1076"/>
                  </a:lnTo>
                  <a:lnTo>
                    <a:pt x="637" y="1076"/>
                  </a:lnTo>
                  <a:lnTo>
                    <a:pt x="637" y="1179"/>
                  </a:lnTo>
                  <a:lnTo>
                    <a:pt x="344" y="1179"/>
                  </a:lnTo>
                  <a:lnTo>
                    <a:pt x="344" y="1076"/>
                  </a:lnTo>
                  <a:lnTo>
                    <a:pt x="461" y="1076"/>
                  </a:lnTo>
                  <a:lnTo>
                    <a:pt x="461" y="855"/>
                  </a:lnTo>
                  <a:lnTo>
                    <a:pt x="212" y="855"/>
                  </a:lnTo>
                  <a:lnTo>
                    <a:pt x="212" y="581"/>
                  </a:lnTo>
                  <a:lnTo>
                    <a:pt x="212" y="576"/>
                  </a:lnTo>
                  <a:lnTo>
                    <a:pt x="212" y="565"/>
                  </a:lnTo>
                  <a:lnTo>
                    <a:pt x="212" y="548"/>
                  </a:lnTo>
                  <a:lnTo>
                    <a:pt x="212" y="529"/>
                  </a:lnTo>
                  <a:lnTo>
                    <a:pt x="212" y="491"/>
                  </a:lnTo>
                  <a:lnTo>
                    <a:pt x="212" y="453"/>
                  </a:lnTo>
                  <a:lnTo>
                    <a:pt x="210" y="416"/>
                  </a:lnTo>
                  <a:lnTo>
                    <a:pt x="207" y="378"/>
                  </a:lnTo>
                  <a:lnTo>
                    <a:pt x="203" y="340"/>
                  </a:lnTo>
                  <a:lnTo>
                    <a:pt x="193" y="304"/>
                  </a:lnTo>
                  <a:lnTo>
                    <a:pt x="182" y="269"/>
                  </a:lnTo>
                  <a:lnTo>
                    <a:pt x="165" y="236"/>
                  </a:lnTo>
                  <a:lnTo>
                    <a:pt x="144" y="206"/>
                  </a:lnTo>
                  <a:lnTo>
                    <a:pt x="118" y="179"/>
                  </a:lnTo>
                  <a:lnTo>
                    <a:pt x="85" y="154"/>
                  </a:lnTo>
                  <a:lnTo>
                    <a:pt x="45" y="134"/>
                  </a:lnTo>
                  <a:lnTo>
                    <a:pt x="0" y="1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398"/>
            <p:cNvSpPr>
              <a:spLocks/>
            </p:cNvSpPr>
            <p:nvPr/>
          </p:nvSpPr>
          <p:spPr bwMode="auto">
            <a:xfrm>
              <a:off x="4777922" y="2090738"/>
              <a:ext cx="868363" cy="1798638"/>
            </a:xfrm>
            <a:custGeom>
              <a:avLst/>
              <a:gdLst>
                <a:gd name="T0" fmla="*/ 309 w 547"/>
                <a:gd name="T1" fmla="*/ 0 h 1133"/>
                <a:gd name="T2" fmla="*/ 333 w 547"/>
                <a:gd name="T3" fmla="*/ 19 h 1133"/>
                <a:gd name="T4" fmla="*/ 358 w 547"/>
                <a:gd name="T5" fmla="*/ 34 h 1133"/>
                <a:gd name="T6" fmla="*/ 386 w 547"/>
                <a:gd name="T7" fmla="*/ 44 h 1133"/>
                <a:gd name="T8" fmla="*/ 416 w 547"/>
                <a:gd name="T9" fmla="*/ 49 h 1133"/>
                <a:gd name="T10" fmla="*/ 429 w 547"/>
                <a:gd name="T11" fmla="*/ 50 h 1133"/>
                <a:gd name="T12" fmla="*/ 462 w 547"/>
                <a:gd name="T13" fmla="*/ 45 h 1133"/>
                <a:gd name="T14" fmla="*/ 493 w 547"/>
                <a:gd name="T15" fmla="*/ 36 h 1133"/>
                <a:gd name="T16" fmla="*/ 522 w 547"/>
                <a:gd name="T17" fmla="*/ 20 h 1133"/>
                <a:gd name="T18" fmla="*/ 547 w 547"/>
                <a:gd name="T19" fmla="*/ 0 h 1133"/>
                <a:gd name="T20" fmla="*/ 547 w 547"/>
                <a:gd name="T21" fmla="*/ 637 h 1133"/>
                <a:gd name="T22" fmla="*/ 166 w 547"/>
                <a:gd name="T23" fmla="*/ 637 h 1133"/>
                <a:gd name="T24" fmla="*/ 166 w 547"/>
                <a:gd name="T25" fmla="*/ 1133 h 1133"/>
                <a:gd name="T26" fmla="*/ 51 w 547"/>
                <a:gd name="T27" fmla="*/ 1133 h 1133"/>
                <a:gd name="T28" fmla="*/ 51 w 547"/>
                <a:gd name="T29" fmla="*/ 522 h 1133"/>
                <a:gd name="T30" fmla="*/ 309 w 547"/>
                <a:gd name="T31" fmla="*/ 522 h 1133"/>
                <a:gd name="T32" fmla="*/ 309 w 547"/>
                <a:gd name="T33" fmla="*/ 239 h 1133"/>
                <a:gd name="T34" fmla="*/ 84 w 547"/>
                <a:gd name="T35" fmla="*/ 274 h 1133"/>
                <a:gd name="T36" fmla="*/ 0 w 547"/>
                <a:gd name="T37" fmla="*/ 286 h 1133"/>
                <a:gd name="T38" fmla="*/ 0 w 547"/>
                <a:gd name="T39" fmla="*/ 171 h 1133"/>
                <a:gd name="T40" fmla="*/ 84 w 547"/>
                <a:gd name="T41" fmla="*/ 159 h 1133"/>
                <a:gd name="T42" fmla="*/ 309 w 547"/>
                <a:gd name="T43" fmla="*/ 124 h 1133"/>
                <a:gd name="T44" fmla="*/ 309 w 547"/>
                <a:gd name="T45" fmla="*/ 0 h 1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7" h="1133">
                  <a:moveTo>
                    <a:pt x="309" y="0"/>
                  </a:moveTo>
                  <a:lnTo>
                    <a:pt x="333" y="19"/>
                  </a:lnTo>
                  <a:lnTo>
                    <a:pt x="358" y="34"/>
                  </a:lnTo>
                  <a:lnTo>
                    <a:pt x="386" y="44"/>
                  </a:lnTo>
                  <a:lnTo>
                    <a:pt x="416" y="49"/>
                  </a:lnTo>
                  <a:lnTo>
                    <a:pt x="429" y="50"/>
                  </a:lnTo>
                  <a:lnTo>
                    <a:pt x="462" y="45"/>
                  </a:lnTo>
                  <a:lnTo>
                    <a:pt x="493" y="36"/>
                  </a:lnTo>
                  <a:lnTo>
                    <a:pt x="522" y="20"/>
                  </a:lnTo>
                  <a:lnTo>
                    <a:pt x="547" y="0"/>
                  </a:lnTo>
                  <a:lnTo>
                    <a:pt x="547" y="637"/>
                  </a:lnTo>
                  <a:lnTo>
                    <a:pt x="166" y="637"/>
                  </a:lnTo>
                  <a:lnTo>
                    <a:pt x="166" y="1133"/>
                  </a:lnTo>
                  <a:lnTo>
                    <a:pt x="51" y="1133"/>
                  </a:lnTo>
                  <a:lnTo>
                    <a:pt x="51" y="522"/>
                  </a:lnTo>
                  <a:lnTo>
                    <a:pt x="309" y="522"/>
                  </a:lnTo>
                  <a:lnTo>
                    <a:pt x="309" y="239"/>
                  </a:lnTo>
                  <a:lnTo>
                    <a:pt x="84" y="274"/>
                  </a:lnTo>
                  <a:lnTo>
                    <a:pt x="0" y="286"/>
                  </a:lnTo>
                  <a:lnTo>
                    <a:pt x="0" y="171"/>
                  </a:lnTo>
                  <a:lnTo>
                    <a:pt x="84" y="159"/>
                  </a:lnTo>
                  <a:lnTo>
                    <a:pt x="309" y="124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chemeClr val="accent3"/>
            </a:solidFill>
            <a:ln w="0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2" name="Oval 51"/>
          <p:cNvSpPr/>
          <p:nvPr/>
        </p:nvSpPr>
        <p:spPr>
          <a:xfrm>
            <a:off x="6758913" y="2084295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3" name="Picture 5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80084" y="2297655"/>
            <a:ext cx="304800" cy="304800"/>
          </a:xfrm>
          <a:prstGeom prst="rect">
            <a:avLst/>
          </a:prstGeom>
        </p:spPr>
      </p:pic>
      <p:sp>
        <p:nvSpPr>
          <p:cNvPr id="54" name="Oval 53"/>
          <p:cNvSpPr/>
          <p:nvPr/>
        </p:nvSpPr>
        <p:spPr>
          <a:xfrm>
            <a:off x="6758913" y="3072352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/>
          <p:cNvSpPr/>
          <p:nvPr/>
        </p:nvSpPr>
        <p:spPr>
          <a:xfrm>
            <a:off x="6758913" y="4060928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/>
          <p:cNvSpPr/>
          <p:nvPr/>
        </p:nvSpPr>
        <p:spPr>
          <a:xfrm>
            <a:off x="6758913" y="5046521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7" name="Picture 5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80084" y="3285712"/>
            <a:ext cx="304800" cy="304800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72273" y="4274288"/>
            <a:ext cx="304800" cy="304800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72273" y="5277353"/>
            <a:ext cx="304800" cy="304800"/>
          </a:xfrm>
          <a:prstGeom prst="rect">
            <a:avLst/>
          </a:prstGeom>
        </p:spPr>
      </p:pic>
      <p:sp>
        <p:nvSpPr>
          <p:cNvPr id="60" name="TextBox 59"/>
          <p:cNvSpPr txBox="1"/>
          <p:nvPr/>
        </p:nvSpPr>
        <p:spPr>
          <a:xfrm>
            <a:off x="7506055" y="208429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1" name="Rectangle 60"/>
          <p:cNvSpPr>
            <a:spLocks noChangeArrowheads="1"/>
          </p:cNvSpPr>
          <p:nvPr/>
        </p:nvSpPr>
        <p:spPr bwMode="auto">
          <a:xfrm>
            <a:off x="7506054" y="231854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7506055" y="307235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3" name="Rectangle 62"/>
          <p:cNvSpPr>
            <a:spLocks noChangeArrowheads="1"/>
          </p:cNvSpPr>
          <p:nvPr/>
        </p:nvSpPr>
        <p:spPr bwMode="auto">
          <a:xfrm>
            <a:off x="7506054" y="330660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7490433" y="405794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5" name="Rectangle 64"/>
          <p:cNvSpPr>
            <a:spLocks noChangeArrowheads="1"/>
          </p:cNvSpPr>
          <p:nvPr/>
        </p:nvSpPr>
        <p:spPr bwMode="auto">
          <a:xfrm>
            <a:off x="7490432" y="429219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7506055" y="500787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7" name="Rectangle 66"/>
          <p:cNvSpPr>
            <a:spLocks noChangeArrowheads="1"/>
          </p:cNvSpPr>
          <p:nvPr/>
        </p:nvSpPr>
        <p:spPr bwMode="auto">
          <a:xfrm>
            <a:off x="7506054" y="524213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52425" y="59276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3" name="Rectangle 32"/>
          <p:cNvSpPr>
            <a:spLocks noChangeArrowheads="1"/>
          </p:cNvSpPr>
          <p:nvPr/>
        </p:nvSpPr>
        <p:spPr bwMode="auto">
          <a:xfrm>
            <a:off x="352425" y="1055496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891866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/>
          <p:cNvSpPr txBox="1"/>
          <p:nvPr/>
        </p:nvSpPr>
        <p:spPr>
          <a:xfrm>
            <a:off x="749453" y="939378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749453" y="1402112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51" name="Oval 50"/>
          <p:cNvSpPr/>
          <p:nvPr/>
        </p:nvSpPr>
        <p:spPr>
          <a:xfrm>
            <a:off x="827090" y="2155452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2" name="Picture 5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8261" y="2368812"/>
            <a:ext cx="304800" cy="304800"/>
          </a:xfrm>
          <a:prstGeom prst="rect">
            <a:avLst/>
          </a:prstGeom>
        </p:spPr>
      </p:pic>
      <p:sp>
        <p:nvSpPr>
          <p:cNvPr id="53" name="Oval 52"/>
          <p:cNvSpPr/>
          <p:nvPr/>
        </p:nvSpPr>
        <p:spPr>
          <a:xfrm>
            <a:off x="827090" y="3143509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/>
          <p:cNvSpPr/>
          <p:nvPr/>
        </p:nvSpPr>
        <p:spPr>
          <a:xfrm>
            <a:off x="827090" y="4132085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/>
          <p:cNvSpPr/>
          <p:nvPr/>
        </p:nvSpPr>
        <p:spPr>
          <a:xfrm>
            <a:off x="827090" y="5117678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6" name="Picture 5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8261" y="3356869"/>
            <a:ext cx="304800" cy="304800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0450" y="4345445"/>
            <a:ext cx="304800" cy="304800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0450" y="5348510"/>
            <a:ext cx="304800" cy="304800"/>
          </a:xfrm>
          <a:prstGeom prst="rect">
            <a:avLst/>
          </a:prstGeom>
        </p:spPr>
      </p:pic>
      <p:sp>
        <p:nvSpPr>
          <p:cNvPr id="59" name="TextBox 58"/>
          <p:cNvSpPr txBox="1"/>
          <p:nvPr/>
        </p:nvSpPr>
        <p:spPr>
          <a:xfrm>
            <a:off x="1574232" y="215545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0" name="Rectangle 59"/>
          <p:cNvSpPr>
            <a:spLocks noChangeArrowheads="1"/>
          </p:cNvSpPr>
          <p:nvPr/>
        </p:nvSpPr>
        <p:spPr bwMode="auto">
          <a:xfrm>
            <a:off x="1574231" y="238970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574232" y="3143509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2" name="Rectangle 61"/>
          <p:cNvSpPr>
            <a:spLocks noChangeArrowheads="1"/>
          </p:cNvSpPr>
          <p:nvPr/>
        </p:nvSpPr>
        <p:spPr bwMode="auto">
          <a:xfrm>
            <a:off x="1574231" y="3377762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1558610" y="412910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4" name="Rectangle 63"/>
          <p:cNvSpPr>
            <a:spLocks noChangeArrowheads="1"/>
          </p:cNvSpPr>
          <p:nvPr/>
        </p:nvSpPr>
        <p:spPr bwMode="auto">
          <a:xfrm>
            <a:off x="1558609" y="436335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1574232" y="507903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6" name="Rectangle 65"/>
          <p:cNvSpPr>
            <a:spLocks noChangeArrowheads="1"/>
          </p:cNvSpPr>
          <p:nvPr/>
        </p:nvSpPr>
        <p:spPr bwMode="auto">
          <a:xfrm>
            <a:off x="1574231" y="531328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9980FC0C-FC4B-44C8-8C25-6BDF9D092D56}"/>
              </a:ext>
            </a:extLst>
          </p:cNvPr>
          <p:cNvGrpSpPr/>
          <p:nvPr/>
        </p:nvGrpSpPr>
        <p:grpSpPr>
          <a:xfrm>
            <a:off x="6300491" y="1074942"/>
            <a:ext cx="5426298" cy="4708116"/>
            <a:chOff x="11463142" y="2291754"/>
            <a:chExt cx="11261789" cy="9771262"/>
          </a:xfrm>
        </p:grpSpPr>
        <p:sp>
          <p:nvSpPr>
            <p:cNvPr id="33" name="Shape 2212"/>
            <p:cNvSpPr/>
            <p:nvPr/>
          </p:nvSpPr>
          <p:spPr>
            <a:xfrm>
              <a:off x="15306783" y="4817379"/>
              <a:ext cx="345031" cy="296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368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0368" y="21600"/>
                  </a:lnTo>
                  <a:close/>
                </a:path>
              </a:pathLst>
            </a:custGeom>
            <a:solidFill>
              <a:srgbClr val="353740"/>
            </a:solidFill>
            <a:ln w="12700">
              <a:miter lim="400000"/>
            </a:ln>
          </p:spPr>
          <p:txBody>
            <a:bodyPr lIns="45719" rIns="45719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1pPr>
              <a:lvl2pPr marL="0" marR="0" indent="228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2pPr>
              <a:lvl3pPr marL="0" marR="0" indent="457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3pPr>
              <a:lvl4pPr marL="0" marR="0" indent="685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4pPr>
              <a:lvl5pPr marL="0" marR="0" indent="9144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5pPr>
              <a:lvl6pPr marL="0" marR="0" indent="11430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6pPr>
              <a:lvl7pPr marL="0" marR="0" indent="1371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7pPr>
              <a:lvl8pPr marL="0" marR="0" indent="1600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8pPr>
              <a:lvl9pPr marL="0" marR="0" indent="1828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9pPr>
            </a:lstStyle>
            <a:p>
              <a:pPr algn="l" defTabSz="914400">
                <a:defRPr sz="1800">
                  <a:solidFill>
                    <a:srgbClr val="2E3239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34" name="Shape 2213"/>
            <p:cNvSpPr/>
            <p:nvPr/>
          </p:nvSpPr>
          <p:spPr>
            <a:xfrm>
              <a:off x="18550067" y="4817379"/>
              <a:ext cx="324332" cy="296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03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1030" y="21600"/>
                  </a:lnTo>
                  <a:close/>
                </a:path>
              </a:pathLst>
            </a:custGeom>
            <a:solidFill>
              <a:srgbClr val="353740"/>
            </a:solidFill>
            <a:ln w="12700">
              <a:miter lim="400000"/>
            </a:ln>
          </p:spPr>
          <p:txBody>
            <a:bodyPr lIns="45719" rIns="45719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1pPr>
              <a:lvl2pPr marL="0" marR="0" indent="228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2pPr>
              <a:lvl3pPr marL="0" marR="0" indent="457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3pPr>
              <a:lvl4pPr marL="0" marR="0" indent="685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4pPr>
              <a:lvl5pPr marL="0" marR="0" indent="9144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5pPr>
              <a:lvl6pPr marL="0" marR="0" indent="11430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6pPr>
              <a:lvl7pPr marL="0" marR="0" indent="1371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7pPr>
              <a:lvl8pPr marL="0" marR="0" indent="1600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8pPr>
              <a:lvl9pPr marL="0" marR="0" indent="1828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9pPr>
            </a:lstStyle>
            <a:p>
              <a:pPr algn="l" defTabSz="914400">
                <a:defRPr sz="1800">
                  <a:solidFill>
                    <a:srgbClr val="2E3239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35" name="Shape 2214"/>
            <p:cNvSpPr/>
            <p:nvPr/>
          </p:nvSpPr>
          <p:spPr>
            <a:xfrm>
              <a:off x="19764573" y="6915162"/>
              <a:ext cx="324331" cy="296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57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0570" y="21600"/>
                  </a:lnTo>
                  <a:close/>
                </a:path>
              </a:pathLst>
            </a:custGeom>
            <a:solidFill>
              <a:srgbClr val="414A57"/>
            </a:solidFill>
            <a:ln w="12700">
              <a:miter lim="400000"/>
            </a:ln>
          </p:spPr>
          <p:txBody>
            <a:bodyPr lIns="45719" rIns="45719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1pPr>
              <a:lvl2pPr marL="0" marR="0" indent="228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2pPr>
              <a:lvl3pPr marL="0" marR="0" indent="457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3pPr>
              <a:lvl4pPr marL="0" marR="0" indent="685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4pPr>
              <a:lvl5pPr marL="0" marR="0" indent="9144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5pPr>
              <a:lvl6pPr marL="0" marR="0" indent="11430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6pPr>
              <a:lvl7pPr marL="0" marR="0" indent="1371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7pPr>
              <a:lvl8pPr marL="0" marR="0" indent="1600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8pPr>
              <a:lvl9pPr marL="0" marR="0" indent="1828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9pPr>
            </a:lstStyle>
            <a:p>
              <a:pPr algn="l" defTabSz="914400">
                <a:defRPr sz="1800">
                  <a:solidFill>
                    <a:srgbClr val="2E3239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36" name="Shape 2215"/>
            <p:cNvSpPr/>
            <p:nvPr/>
          </p:nvSpPr>
          <p:spPr>
            <a:xfrm>
              <a:off x="20972177" y="9012947"/>
              <a:ext cx="331229" cy="296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0800" y="21600"/>
                  </a:lnTo>
                  <a:close/>
                </a:path>
              </a:pathLst>
            </a:custGeom>
            <a:solidFill>
              <a:srgbClr val="414A57"/>
            </a:solidFill>
            <a:ln w="12700">
              <a:miter lim="400000"/>
            </a:ln>
          </p:spPr>
          <p:txBody>
            <a:bodyPr lIns="45719" rIns="45719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1pPr>
              <a:lvl2pPr marL="0" marR="0" indent="228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2pPr>
              <a:lvl3pPr marL="0" marR="0" indent="457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3pPr>
              <a:lvl4pPr marL="0" marR="0" indent="685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4pPr>
              <a:lvl5pPr marL="0" marR="0" indent="9144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5pPr>
              <a:lvl6pPr marL="0" marR="0" indent="11430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6pPr>
              <a:lvl7pPr marL="0" marR="0" indent="1371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7pPr>
              <a:lvl8pPr marL="0" marR="0" indent="1600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8pPr>
              <a:lvl9pPr marL="0" marR="0" indent="1828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9pPr>
            </a:lstStyle>
            <a:p>
              <a:pPr algn="l" defTabSz="914400">
                <a:defRPr sz="1800">
                  <a:solidFill>
                    <a:srgbClr val="2E3239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37" name="Shape 2216"/>
            <p:cNvSpPr/>
            <p:nvPr/>
          </p:nvSpPr>
          <p:spPr>
            <a:xfrm>
              <a:off x="22186684" y="11110730"/>
              <a:ext cx="345031" cy="310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936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9936" y="21600"/>
                  </a:lnTo>
                  <a:close/>
                </a:path>
              </a:pathLst>
            </a:custGeom>
            <a:solidFill>
              <a:srgbClr val="414A57"/>
            </a:solidFill>
            <a:ln w="12700">
              <a:miter lim="400000"/>
            </a:ln>
          </p:spPr>
          <p:txBody>
            <a:bodyPr lIns="45719" rIns="45719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1pPr>
              <a:lvl2pPr marL="0" marR="0" indent="228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2pPr>
              <a:lvl3pPr marL="0" marR="0" indent="457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3pPr>
              <a:lvl4pPr marL="0" marR="0" indent="685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4pPr>
              <a:lvl5pPr marL="0" marR="0" indent="9144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5pPr>
              <a:lvl6pPr marL="0" marR="0" indent="11430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6pPr>
              <a:lvl7pPr marL="0" marR="0" indent="1371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7pPr>
              <a:lvl8pPr marL="0" marR="0" indent="1600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8pPr>
              <a:lvl9pPr marL="0" marR="0" indent="1828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9pPr>
            </a:lstStyle>
            <a:p>
              <a:pPr algn="l" defTabSz="914400">
                <a:defRPr sz="1800">
                  <a:solidFill>
                    <a:srgbClr val="2E3239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38" name="Shape 2217"/>
            <p:cNvSpPr/>
            <p:nvPr/>
          </p:nvSpPr>
          <p:spPr>
            <a:xfrm>
              <a:off x="14099176" y="6915162"/>
              <a:ext cx="338133" cy="296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139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0139" y="21600"/>
                  </a:lnTo>
                  <a:close/>
                </a:path>
              </a:pathLst>
            </a:custGeom>
            <a:solidFill>
              <a:srgbClr val="414A57"/>
            </a:solidFill>
            <a:ln w="12700">
              <a:miter lim="400000"/>
            </a:ln>
          </p:spPr>
          <p:txBody>
            <a:bodyPr lIns="45719" rIns="45719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1pPr>
              <a:lvl2pPr marL="0" marR="0" indent="228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2pPr>
              <a:lvl3pPr marL="0" marR="0" indent="457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3pPr>
              <a:lvl4pPr marL="0" marR="0" indent="685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4pPr>
              <a:lvl5pPr marL="0" marR="0" indent="9144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5pPr>
              <a:lvl6pPr marL="0" marR="0" indent="11430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6pPr>
              <a:lvl7pPr marL="0" marR="0" indent="1371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7pPr>
              <a:lvl8pPr marL="0" marR="0" indent="1600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8pPr>
              <a:lvl9pPr marL="0" marR="0" indent="1828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9pPr>
            </a:lstStyle>
            <a:p>
              <a:pPr algn="l" defTabSz="914400">
                <a:defRPr sz="1800">
                  <a:solidFill>
                    <a:srgbClr val="2E3239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39" name="Shape 2218"/>
            <p:cNvSpPr/>
            <p:nvPr/>
          </p:nvSpPr>
          <p:spPr>
            <a:xfrm>
              <a:off x="12884668" y="9012947"/>
              <a:ext cx="345031" cy="296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368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0368" y="21600"/>
                  </a:lnTo>
                  <a:close/>
                </a:path>
              </a:pathLst>
            </a:custGeom>
            <a:solidFill>
              <a:srgbClr val="414A57"/>
            </a:solidFill>
            <a:ln w="12700">
              <a:miter lim="400000"/>
            </a:ln>
          </p:spPr>
          <p:txBody>
            <a:bodyPr lIns="45719" rIns="45719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1pPr>
              <a:lvl2pPr marL="0" marR="0" indent="228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2pPr>
              <a:lvl3pPr marL="0" marR="0" indent="457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3pPr>
              <a:lvl4pPr marL="0" marR="0" indent="685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4pPr>
              <a:lvl5pPr marL="0" marR="0" indent="9144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5pPr>
              <a:lvl6pPr marL="0" marR="0" indent="11430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6pPr>
              <a:lvl7pPr marL="0" marR="0" indent="1371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7pPr>
              <a:lvl8pPr marL="0" marR="0" indent="1600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8pPr>
              <a:lvl9pPr marL="0" marR="0" indent="1828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9pPr>
            </a:lstStyle>
            <a:p>
              <a:pPr algn="l" defTabSz="914400">
                <a:defRPr sz="1800">
                  <a:solidFill>
                    <a:srgbClr val="2E3239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40" name="Shape 2219"/>
            <p:cNvSpPr/>
            <p:nvPr/>
          </p:nvSpPr>
          <p:spPr>
            <a:xfrm>
              <a:off x="11670162" y="11110730"/>
              <a:ext cx="345030" cy="310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368" y="21600"/>
                  </a:moveTo>
                  <a:lnTo>
                    <a:pt x="0" y="0"/>
                  </a:lnTo>
                  <a:lnTo>
                    <a:pt x="21600" y="0"/>
                  </a:lnTo>
                  <a:lnTo>
                    <a:pt x="10368" y="21600"/>
                  </a:lnTo>
                  <a:close/>
                </a:path>
              </a:pathLst>
            </a:custGeom>
            <a:solidFill>
              <a:srgbClr val="414A57"/>
            </a:solidFill>
            <a:ln w="12700">
              <a:miter lim="400000"/>
            </a:ln>
          </p:spPr>
          <p:txBody>
            <a:bodyPr lIns="45719" rIns="45719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1pPr>
              <a:lvl2pPr marL="0" marR="0" indent="228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2pPr>
              <a:lvl3pPr marL="0" marR="0" indent="457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3pPr>
              <a:lvl4pPr marL="0" marR="0" indent="685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4pPr>
              <a:lvl5pPr marL="0" marR="0" indent="9144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5pPr>
              <a:lvl6pPr marL="0" marR="0" indent="11430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6pPr>
              <a:lvl7pPr marL="0" marR="0" indent="1371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7pPr>
              <a:lvl8pPr marL="0" marR="0" indent="1600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8pPr>
              <a:lvl9pPr marL="0" marR="0" indent="1828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9pPr>
            </a:lstStyle>
            <a:p>
              <a:pPr algn="l" defTabSz="914400">
                <a:defRPr sz="1800">
                  <a:solidFill>
                    <a:srgbClr val="2E3239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41" name="Shape 2220"/>
            <p:cNvSpPr/>
            <p:nvPr/>
          </p:nvSpPr>
          <p:spPr>
            <a:xfrm>
              <a:off x="11463142" y="2291754"/>
              <a:ext cx="11261789" cy="9771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0800" y="0"/>
                  </a:ln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rgbClr val="4E5165"/>
            </a:solidFill>
            <a:ln>
              <a:solidFill>
                <a:srgbClr val="3F3050"/>
              </a:solidFill>
            </a:ln>
            <a:effectLst>
              <a:outerShdw blurRad="101600" dist="25400" dir="5400000" rotWithShape="0">
                <a:srgbClr val="000000">
                  <a:alpha val="40000"/>
                </a:srgbClr>
              </a:outerShdw>
            </a:effectLst>
          </p:spPr>
          <p:txBody>
            <a:bodyPr lIns="45719" rIns="45719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1pPr>
              <a:lvl2pPr marL="0" marR="0" indent="228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2pPr>
              <a:lvl3pPr marL="0" marR="0" indent="457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3pPr>
              <a:lvl4pPr marL="0" marR="0" indent="685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4pPr>
              <a:lvl5pPr marL="0" marR="0" indent="9144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5pPr>
              <a:lvl6pPr marL="0" marR="0" indent="11430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6pPr>
              <a:lvl7pPr marL="0" marR="0" indent="1371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7pPr>
              <a:lvl8pPr marL="0" marR="0" indent="1600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8pPr>
              <a:lvl9pPr marL="0" marR="0" indent="1828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9pPr>
            </a:lstStyle>
            <a:p>
              <a:pPr algn="l" defTabSz="914400">
                <a:defRPr sz="1800">
                  <a:solidFill>
                    <a:srgbClr val="2E3239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42" name="Shape 2221"/>
            <p:cNvSpPr/>
            <p:nvPr/>
          </p:nvSpPr>
          <p:spPr>
            <a:xfrm>
              <a:off x="15306783" y="3244039"/>
              <a:ext cx="3567618" cy="15733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169" y="0"/>
                  </a:moveTo>
                  <a:lnTo>
                    <a:pt x="5473" y="0"/>
                  </a:lnTo>
                  <a:lnTo>
                    <a:pt x="0" y="21600"/>
                  </a:lnTo>
                  <a:lnTo>
                    <a:pt x="21600" y="21600"/>
                  </a:lnTo>
                  <a:lnTo>
                    <a:pt x="16169" y="0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  <a:effectLst>
              <a:outerShdw blurRad="50800" dist="38100" dir="5400000" rotWithShape="0">
                <a:srgbClr val="000000">
                  <a:alpha val="40000"/>
                </a:srgbClr>
              </a:outerShdw>
            </a:effectLst>
          </p:spPr>
          <p:txBody>
            <a:bodyPr lIns="45719" rIns="45719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1pPr>
              <a:lvl2pPr marL="0" marR="0" indent="228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2pPr>
              <a:lvl3pPr marL="0" marR="0" indent="457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3pPr>
              <a:lvl4pPr marL="0" marR="0" indent="685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4pPr>
              <a:lvl5pPr marL="0" marR="0" indent="9144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5pPr>
              <a:lvl6pPr marL="0" marR="0" indent="11430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6pPr>
              <a:lvl7pPr marL="0" marR="0" indent="1371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7pPr>
              <a:lvl8pPr marL="0" marR="0" indent="1600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8pPr>
              <a:lvl9pPr marL="0" marR="0" indent="1828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9pPr>
            </a:lstStyle>
            <a:p>
              <a:pPr algn="l" defTabSz="914400">
                <a:defRPr sz="1800">
                  <a:solidFill>
                    <a:srgbClr val="4AA4A7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43" name="Shape 2222"/>
            <p:cNvSpPr/>
            <p:nvPr/>
          </p:nvSpPr>
          <p:spPr>
            <a:xfrm>
              <a:off x="14099176" y="5341822"/>
              <a:ext cx="5989726" cy="15733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365" y="0"/>
                  </a:moveTo>
                  <a:lnTo>
                    <a:pt x="3235" y="0"/>
                  </a:lnTo>
                  <a:lnTo>
                    <a:pt x="0" y="21600"/>
                  </a:lnTo>
                  <a:lnTo>
                    <a:pt x="21600" y="21600"/>
                  </a:lnTo>
                  <a:lnTo>
                    <a:pt x="18365" y="0"/>
                  </a:ln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  <a:effectLst>
              <a:outerShdw blurRad="50800" dist="38100" dir="5400000" rotWithShape="0">
                <a:srgbClr val="000000">
                  <a:alpha val="40000"/>
                </a:srgbClr>
              </a:outerShdw>
            </a:effectLst>
          </p:spPr>
          <p:txBody>
            <a:bodyPr lIns="45719" rIns="45719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1pPr>
              <a:lvl2pPr marL="0" marR="0" indent="228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2pPr>
              <a:lvl3pPr marL="0" marR="0" indent="457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3pPr>
              <a:lvl4pPr marL="0" marR="0" indent="685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4pPr>
              <a:lvl5pPr marL="0" marR="0" indent="9144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5pPr>
              <a:lvl6pPr marL="0" marR="0" indent="11430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6pPr>
              <a:lvl7pPr marL="0" marR="0" indent="1371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7pPr>
              <a:lvl8pPr marL="0" marR="0" indent="1600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8pPr>
              <a:lvl9pPr marL="0" marR="0" indent="1828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9pPr>
            </a:lstStyle>
            <a:p>
              <a:pPr algn="l" defTabSz="914400">
                <a:defRPr sz="1800">
                  <a:solidFill>
                    <a:srgbClr val="2E3239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44" name="Shape 2223"/>
            <p:cNvSpPr/>
            <p:nvPr/>
          </p:nvSpPr>
          <p:spPr>
            <a:xfrm>
              <a:off x="12884668" y="7439607"/>
              <a:ext cx="8418741" cy="15733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19281" y="0"/>
                  </a:lnTo>
                  <a:lnTo>
                    <a:pt x="2319" y="0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  <a:effectLst>
              <a:outerShdw blurRad="50800" dist="38100" dir="5400000" rotWithShape="0">
                <a:srgbClr val="000000">
                  <a:alpha val="40000"/>
                </a:srgbClr>
              </a:outerShdw>
            </a:effectLst>
          </p:spPr>
          <p:txBody>
            <a:bodyPr lIns="45719" rIns="45719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1pPr>
              <a:lvl2pPr marL="0" marR="0" indent="228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2pPr>
              <a:lvl3pPr marL="0" marR="0" indent="457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3pPr>
              <a:lvl4pPr marL="0" marR="0" indent="685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4pPr>
              <a:lvl5pPr marL="0" marR="0" indent="9144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5pPr>
              <a:lvl6pPr marL="0" marR="0" indent="11430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6pPr>
              <a:lvl7pPr marL="0" marR="0" indent="1371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7pPr>
              <a:lvl8pPr marL="0" marR="0" indent="1600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8pPr>
              <a:lvl9pPr marL="0" marR="0" indent="1828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9pPr>
            </a:lstStyle>
            <a:p>
              <a:pPr algn="l" defTabSz="914400">
                <a:defRPr sz="1800">
                  <a:solidFill>
                    <a:srgbClr val="2E3239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45" name="Shape 2224"/>
            <p:cNvSpPr/>
            <p:nvPr/>
          </p:nvSpPr>
          <p:spPr>
            <a:xfrm>
              <a:off x="11670162" y="9537391"/>
              <a:ext cx="10861556" cy="15733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19775" y="0"/>
                  </a:lnTo>
                  <a:lnTo>
                    <a:pt x="1798" y="0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chemeClr val="accent5"/>
            </a:solidFill>
            <a:ln w="12700">
              <a:miter lim="400000"/>
            </a:ln>
            <a:effectLst>
              <a:outerShdw blurRad="50800" dist="38100" dir="5400000" rotWithShape="0">
                <a:srgbClr val="000000">
                  <a:alpha val="40000"/>
                </a:srgbClr>
              </a:outerShdw>
            </a:effectLst>
          </p:spPr>
          <p:txBody>
            <a:bodyPr lIns="45719" rIns="45719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1pPr>
              <a:lvl2pPr marL="0" marR="0" indent="228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2pPr>
              <a:lvl3pPr marL="0" marR="0" indent="457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3pPr>
              <a:lvl4pPr marL="0" marR="0" indent="685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4pPr>
              <a:lvl5pPr marL="0" marR="0" indent="9144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5pPr>
              <a:lvl6pPr marL="0" marR="0" indent="11430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6pPr>
              <a:lvl7pPr marL="0" marR="0" indent="1371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7pPr>
              <a:lvl8pPr marL="0" marR="0" indent="1600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8pPr>
              <a:lvl9pPr marL="0" marR="0" indent="1828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9pPr>
            </a:lstStyle>
            <a:p>
              <a:pPr algn="l" defTabSz="914400">
                <a:defRPr sz="1800">
                  <a:solidFill>
                    <a:srgbClr val="2E3239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59580" y="1780923"/>
            <a:ext cx="304800" cy="3048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59580" y="2791705"/>
            <a:ext cx="304800" cy="30480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59580" y="3802487"/>
            <a:ext cx="304800" cy="30480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59580" y="4779673"/>
            <a:ext cx="304800" cy="304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8951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7808616" y="1552480"/>
            <a:ext cx="35682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7808615" y="1786733"/>
            <a:ext cx="356824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3712617" y="1594207"/>
            <a:ext cx="4837868" cy="4549481"/>
            <a:chOff x="3712618" y="1689097"/>
            <a:chExt cx="4837868" cy="4549481"/>
          </a:xfrm>
        </p:grpSpPr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5670395" y="4061349"/>
              <a:ext cx="829152" cy="1597277"/>
            </a:xfrm>
            <a:custGeom>
              <a:avLst/>
              <a:gdLst>
                <a:gd name="T0" fmla="*/ 197 w 394"/>
                <a:gd name="T1" fmla="*/ 0 h 759"/>
                <a:gd name="T2" fmla="*/ 0 w 394"/>
                <a:gd name="T3" fmla="*/ 109 h 759"/>
                <a:gd name="T4" fmla="*/ 83 w 394"/>
                <a:gd name="T5" fmla="*/ 109 h 759"/>
                <a:gd name="T6" fmla="*/ 83 w 394"/>
                <a:gd name="T7" fmla="*/ 759 h 759"/>
                <a:gd name="T8" fmla="*/ 311 w 394"/>
                <a:gd name="T9" fmla="*/ 759 h 759"/>
                <a:gd name="T10" fmla="*/ 311 w 394"/>
                <a:gd name="T11" fmla="*/ 109 h 759"/>
                <a:gd name="T12" fmla="*/ 394 w 394"/>
                <a:gd name="T13" fmla="*/ 109 h 759"/>
                <a:gd name="T14" fmla="*/ 197 w 394"/>
                <a:gd name="T15" fmla="*/ 0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4" h="759">
                  <a:moveTo>
                    <a:pt x="197" y="0"/>
                  </a:moveTo>
                  <a:lnTo>
                    <a:pt x="0" y="109"/>
                  </a:lnTo>
                  <a:lnTo>
                    <a:pt x="83" y="109"/>
                  </a:lnTo>
                  <a:lnTo>
                    <a:pt x="83" y="759"/>
                  </a:lnTo>
                  <a:lnTo>
                    <a:pt x="311" y="759"/>
                  </a:lnTo>
                  <a:lnTo>
                    <a:pt x="311" y="109"/>
                  </a:lnTo>
                  <a:lnTo>
                    <a:pt x="394" y="109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6409056" y="3497357"/>
              <a:ext cx="1597277" cy="1048015"/>
            </a:xfrm>
            <a:custGeom>
              <a:avLst/>
              <a:gdLst>
                <a:gd name="T0" fmla="*/ 0 w 759"/>
                <a:gd name="T1" fmla="*/ 154 h 498"/>
                <a:gd name="T2" fmla="*/ 43 w 759"/>
                <a:gd name="T3" fmla="*/ 377 h 498"/>
                <a:gd name="T4" fmla="*/ 69 w 759"/>
                <a:gd name="T5" fmla="*/ 297 h 498"/>
                <a:gd name="T6" fmla="*/ 688 w 759"/>
                <a:gd name="T7" fmla="*/ 498 h 498"/>
                <a:gd name="T8" fmla="*/ 759 w 759"/>
                <a:gd name="T9" fmla="*/ 282 h 498"/>
                <a:gd name="T10" fmla="*/ 140 w 759"/>
                <a:gd name="T11" fmla="*/ 81 h 498"/>
                <a:gd name="T12" fmla="*/ 166 w 759"/>
                <a:gd name="T13" fmla="*/ 0 h 498"/>
                <a:gd name="T14" fmla="*/ 0 w 759"/>
                <a:gd name="T15" fmla="*/ 154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9" h="498">
                  <a:moveTo>
                    <a:pt x="0" y="154"/>
                  </a:moveTo>
                  <a:lnTo>
                    <a:pt x="43" y="377"/>
                  </a:lnTo>
                  <a:lnTo>
                    <a:pt x="69" y="297"/>
                  </a:lnTo>
                  <a:lnTo>
                    <a:pt x="688" y="498"/>
                  </a:lnTo>
                  <a:lnTo>
                    <a:pt x="759" y="282"/>
                  </a:lnTo>
                  <a:lnTo>
                    <a:pt x="140" y="81"/>
                  </a:lnTo>
                  <a:lnTo>
                    <a:pt x="166" y="0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6084971" y="2005303"/>
              <a:ext cx="1332116" cy="1492054"/>
            </a:xfrm>
            <a:custGeom>
              <a:avLst/>
              <a:gdLst>
                <a:gd name="T0" fmla="*/ 95 w 633"/>
                <a:gd name="T1" fmla="*/ 681 h 709"/>
                <a:gd name="T2" fmla="*/ 320 w 633"/>
                <a:gd name="T3" fmla="*/ 709 h 709"/>
                <a:gd name="T4" fmla="*/ 251 w 633"/>
                <a:gd name="T5" fmla="*/ 659 h 709"/>
                <a:gd name="T6" fmla="*/ 633 w 633"/>
                <a:gd name="T7" fmla="*/ 133 h 709"/>
                <a:gd name="T8" fmla="*/ 451 w 633"/>
                <a:gd name="T9" fmla="*/ 0 h 709"/>
                <a:gd name="T10" fmla="*/ 69 w 633"/>
                <a:gd name="T11" fmla="*/ 527 h 709"/>
                <a:gd name="T12" fmla="*/ 0 w 633"/>
                <a:gd name="T13" fmla="*/ 477 h 709"/>
                <a:gd name="T14" fmla="*/ 95 w 633"/>
                <a:gd name="T15" fmla="*/ 681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3" h="709">
                  <a:moveTo>
                    <a:pt x="95" y="681"/>
                  </a:moveTo>
                  <a:lnTo>
                    <a:pt x="320" y="709"/>
                  </a:lnTo>
                  <a:lnTo>
                    <a:pt x="251" y="659"/>
                  </a:lnTo>
                  <a:lnTo>
                    <a:pt x="633" y="133"/>
                  </a:lnTo>
                  <a:lnTo>
                    <a:pt x="451" y="0"/>
                  </a:lnTo>
                  <a:lnTo>
                    <a:pt x="69" y="527"/>
                  </a:lnTo>
                  <a:lnTo>
                    <a:pt x="0" y="477"/>
                  </a:lnTo>
                  <a:lnTo>
                    <a:pt x="95" y="68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752855" y="2005303"/>
              <a:ext cx="1332116" cy="1492054"/>
            </a:xfrm>
            <a:custGeom>
              <a:avLst/>
              <a:gdLst>
                <a:gd name="T0" fmla="*/ 538 w 633"/>
                <a:gd name="T1" fmla="*/ 681 h 709"/>
                <a:gd name="T2" fmla="*/ 633 w 633"/>
                <a:gd name="T3" fmla="*/ 477 h 709"/>
                <a:gd name="T4" fmla="*/ 564 w 633"/>
                <a:gd name="T5" fmla="*/ 527 h 709"/>
                <a:gd name="T6" fmla="*/ 183 w 633"/>
                <a:gd name="T7" fmla="*/ 0 h 709"/>
                <a:gd name="T8" fmla="*/ 0 w 633"/>
                <a:gd name="T9" fmla="*/ 133 h 709"/>
                <a:gd name="T10" fmla="*/ 382 w 633"/>
                <a:gd name="T11" fmla="*/ 659 h 709"/>
                <a:gd name="T12" fmla="*/ 313 w 633"/>
                <a:gd name="T13" fmla="*/ 709 h 709"/>
                <a:gd name="T14" fmla="*/ 538 w 633"/>
                <a:gd name="T15" fmla="*/ 681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3" h="709">
                  <a:moveTo>
                    <a:pt x="538" y="681"/>
                  </a:moveTo>
                  <a:lnTo>
                    <a:pt x="633" y="477"/>
                  </a:lnTo>
                  <a:lnTo>
                    <a:pt x="564" y="527"/>
                  </a:lnTo>
                  <a:lnTo>
                    <a:pt x="183" y="0"/>
                  </a:lnTo>
                  <a:lnTo>
                    <a:pt x="0" y="133"/>
                  </a:lnTo>
                  <a:lnTo>
                    <a:pt x="382" y="659"/>
                  </a:lnTo>
                  <a:lnTo>
                    <a:pt x="313" y="709"/>
                  </a:lnTo>
                  <a:lnTo>
                    <a:pt x="538" y="6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4163610" y="3497357"/>
              <a:ext cx="1597277" cy="1048015"/>
            </a:xfrm>
            <a:custGeom>
              <a:avLst/>
              <a:gdLst>
                <a:gd name="T0" fmla="*/ 759 w 759"/>
                <a:gd name="T1" fmla="*/ 154 h 498"/>
                <a:gd name="T2" fmla="*/ 593 w 759"/>
                <a:gd name="T3" fmla="*/ 0 h 498"/>
                <a:gd name="T4" fmla="*/ 619 w 759"/>
                <a:gd name="T5" fmla="*/ 81 h 498"/>
                <a:gd name="T6" fmla="*/ 0 w 759"/>
                <a:gd name="T7" fmla="*/ 282 h 498"/>
                <a:gd name="T8" fmla="*/ 71 w 759"/>
                <a:gd name="T9" fmla="*/ 498 h 498"/>
                <a:gd name="T10" fmla="*/ 690 w 759"/>
                <a:gd name="T11" fmla="*/ 297 h 498"/>
                <a:gd name="T12" fmla="*/ 716 w 759"/>
                <a:gd name="T13" fmla="*/ 377 h 498"/>
                <a:gd name="T14" fmla="*/ 759 w 759"/>
                <a:gd name="T15" fmla="*/ 154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9" h="498">
                  <a:moveTo>
                    <a:pt x="759" y="154"/>
                  </a:moveTo>
                  <a:lnTo>
                    <a:pt x="593" y="0"/>
                  </a:lnTo>
                  <a:lnTo>
                    <a:pt x="619" y="81"/>
                  </a:lnTo>
                  <a:lnTo>
                    <a:pt x="0" y="282"/>
                  </a:lnTo>
                  <a:lnTo>
                    <a:pt x="71" y="498"/>
                  </a:lnTo>
                  <a:lnTo>
                    <a:pt x="690" y="297"/>
                  </a:lnTo>
                  <a:lnTo>
                    <a:pt x="716" y="377"/>
                  </a:lnTo>
                  <a:lnTo>
                    <a:pt x="759" y="15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id-ID"/>
            </a:p>
          </p:txBody>
        </p:sp>
        <p:sp>
          <p:nvSpPr>
            <p:cNvPr id="47" name="Oval 46"/>
            <p:cNvSpPr/>
            <p:nvPr/>
          </p:nvSpPr>
          <p:spPr>
            <a:xfrm>
              <a:off x="4526864" y="1689097"/>
              <a:ext cx="968861" cy="968861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889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id-ID"/>
            </a:p>
          </p:txBody>
        </p:sp>
        <p:sp>
          <p:nvSpPr>
            <p:cNvPr id="48" name="Oval 47"/>
            <p:cNvSpPr/>
            <p:nvPr/>
          </p:nvSpPr>
          <p:spPr>
            <a:xfrm>
              <a:off x="6733206" y="1689097"/>
              <a:ext cx="968861" cy="968861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889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id-ID"/>
            </a:p>
          </p:txBody>
        </p:sp>
        <p:sp>
          <p:nvSpPr>
            <p:cNvPr id="49" name="Oval 48"/>
            <p:cNvSpPr/>
            <p:nvPr/>
          </p:nvSpPr>
          <p:spPr>
            <a:xfrm>
              <a:off x="7581625" y="3923801"/>
              <a:ext cx="968861" cy="968861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889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id-ID"/>
            </a:p>
          </p:txBody>
        </p:sp>
        <p:sp>
          <p:nvSpPr>
            <p:cNvPr id="50" name="Oval 49"/>
            <p:cNvSpPr/>
            <p:nvPr/>
          </p:nvSpPr>
          <p:spPr>
            <a:xfrm>
              <a:off x="5586393" y="5269717"/>
              <a:ext cx="968861" cy="968861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889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id-ID"/>
            </a:p>
          </p:txBody>
        </p:sp>
        <p:sp>
          <p:nvSpPr>
            <p:cNvPr id="51" name="Oval 50"/>
            <p:cNvSpPr/>
            <p:nvPr/>
          </p:nvSpPr>
          <p:spPr>
            <a:xfrm>
              <a:off x="3712618" y="3923801"/>
              <a:ext cx="968861" cy="968861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889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id-ID"/>
            </a:p>
          </p:txBody>
        </p:sp>
      </p:grpSp>
      <p:sp>
        <p:nvSpPr>
          <p:cNvPr id="52" name="TextBox 51"/>
          <p:cNvSpPr txBox="1"/>
          <p:nvPr/>
        </p:nvSpPr>
        <p:spPr>
          <a:xfrm>
            <a:off x="352424" y="49787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3" name="Rectangle 52"/>
          <p:cNvSpPr>
            <a:spLocks noChangeArrowheads="1"/>
          </p:cNvSpPr>
          <p:nvPr/>
        </p:nvSpPr>
        <p:spPr bwMode="auto">
          <a:xfrm>
            <a:off x="352424" y="960606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8623752" y="3771304"/>
            <a:ext cx="35682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5" name="Rectangle 54"/>
          <p:cNvSpPr>
            <a:spLocks noChangeArrowheads="1"/>
          </p:cNvSpPr>
          <p:nvPr/>
        </p:nvSpPr>
        <p:spPr bwMode="auto">
          <a:xfrm>
            <a:off x="8623751" y="4005557"/>
            <a:ext cx="356824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6639256" y="5105697"/>
            <a:ext cx="35682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7" name="Rectangle 56"/>
          <p:cNvSpPr>
            <a:spLocks noChangeArrowheads="1"/>
          </p:cNvSpPr>
          <p:nvPr/>
        </p:nvSpPr>
        <p:spPr bwMode="auto">
          <a:xfrm>
            <a:off x="6639255" y="5339950"/>
            <a:ext cx="356824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875088" y="1552480"/>
            <a:ext cx="35682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9" name="Rectangle 58"/>
          <p:cNvSpPr>
            <a:spLocks noChangeArrowheads="1"/>
          </p:cNvSpPr>
          <p:nvPr/>
        </p:nvSpPr>
        <p:spPr bwMode="auto">
          <a:xfrm>
            <a:off x="875087" y="1786733"/>
            <a:ext cx="356824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74441" y="3766417"/>
            <a:ext cx="35682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1" name="Rectangle 60"/>
          <p:cNvSpPr>
            <a:spLocks noChangeArrowheads="1"/>
          </p:cNvSpPr>
          <p:nvPr/>
        </p:nvSpPr>
        <p:spPr bwMode="auto">
          <a:xfrm>
            <a:off x="74440" y="4000670"/>
            <a:ext cx="356824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8893" y="1908664"/>
            <a:ext cx="304800" cy="3048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3339" y="4171240"/>
            <a:ext cx="304800" cy="3048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34974" y="5515483"/>
            <a:ext cx="304800" cy="3048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3861" y="1912772"/>
            <a:ext cx="304800" cy="30480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13654" y="4138377"/>
            <a:ext cx="304800" cy="304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3750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1"/>
          <p:cNvSpPr>
            <a:spLocks/>
          </p:cNvSpPr>
          <p:nvPr/>
        </p:nvSpPr>
        <p:spPr bwMode="auto">
          <a:xfrm>
            <a:off x="1405930" y="3294857"/>
            <a:ext cx="1533525" cy="1739900"/>
          </a:xfrm>
          <a:custGeom>
            <a:avLst/>
            <a:gdLst/>
            <a:ahLst/>
            <a:cxnLst/>
            <a:rect l="0" t="0" r="r" b="b"/>
            <a:pathLst>
              <a:path w="20943" h="20681">
                <a:moveTo>
                  <a:pt x="20877" y="2814"/>
                </a:moveTo>
                <a:lnTo>
                  <a:pt x="20438" y="2113"/>
                </a:lnTo>
                <a:cubicBezTo>
                  <a:pt x="20438" y="966"/>
                  <a:pt x="20218" y="1029"/>
                  <a:pt x="18680" y="329"/>
                </a:cubicBezTo>
                <a:cubicBezTo>
                  <a:pt x="17143" y="-372"/>
                  <a:pt x="16191" y="265"/>
                  <a:pt x="16191" y="265"/>
                </a:cubicBezTo>
                <a:cubicBezTo>
                  <a:pt x="16191" y="265"/>
                  <a:pt x="15605" y="966"/>
                  <a:pt x="14946" y="902"/>
                </a:cubicBezTo>
                <a:cubicBezTo>
                  <a:pt x="14287" y="838"/>
                  <a:pt x="14434" y="838"/>
                  <a:pt x="13263" y="1030"/>
                </a:cubicBezTo>
                <a:cubicBezTo>
                  <a:pt x="12091" y="1221"/>
                  <a:pt x="9528" y="2814"/>
                  <a:pt x="8284" y="3706"/>
                </a:cubicBezTo>
                <a:cubicBezTo>
                  <a:pt x="7039" y="4598"/>
                  <a:pt x="4110" y="7529"/>
                  <a:pt x="3232" y="8803"/>
                </a:cubicBezTo>
                <a:cubicBezTo>
                  <a:pt x="2353" y="10077"/>
                  <a:pt x="1694" y="11097"/>
                  <a:pt x="3012" y="11861"/>
                </a:cubicBezTo>
                <a:cubicBezTo>
                  <a:pt x="4329" y="12626"/>
                  <a:pt x="4915" y="14155"/>
                  <a:pt x="4915" y="14155"/>
                </a:cubicBezTo>
                <a:cubicBezTo>
                  <a:pt x="4037" y="14092"/>
                  <a:pt x="2426" y="15685"/>
                  <a:pt x="2060" y="16131"/>
                </a:cubicBezTo>
                <a:cubicBezTo>
                  <a:pt x="1694" y="16577"/>
                  <a:pt x="1255" y="16513"/>
                  <a:pt x="522" y="16959"/>
                </a:cubicBezTo>
                <a:cubicBezTo>
                  <a:pt x="-210" y="17405"/>
                  <a:pt x="-64" y="18170"/>
                  <a:pt x="302" y="18424"/>
                </a:cubicBezTo>
                <a:cubicBezTo>
                  <a:pt x="669" y="18680"/>
                  <a:pt x="1254" y="19635"/>
                  <a:pt x="1254" y="19635"/>
                </a:cubicBezTo>
                <a:cubicBezTo>
                  <a:pt x="1840" y="21228"/>
                  <a:pt x="3671" y="20527"/>
                  <a:pt x="3671" y="20527"/>
                </a:cubicBezTo>
                <a:cubicBezTo>
                  <a:pt x="4695" y="20527"/>
                  <a:pt x="4622" y="19699"/>
                  <a:pt x="3890" y="19571"/>
                </a:cubicBezTo>
                <a:cubicBezTo>
                  <a:pt x="3158" y="19444"/>
                  <a:pt x="2499" y="18680"/>
                  <a:pt x="2133" y="18424"/>
                </a:cubicBezTo>
                <a:cubicBezTo>
                  <a:pt x="1767" y="18170"/>
                  <a:pt x="1913" y="17851"/>
                  <a:pt x="1913" y="17851"/>
                </a:cubicBezTo>
                <a:cubicBezTo>
                  <a:pt x="2426" y="17660"/>
                  <a:pt x="5062" y="16449"/>
                  <a:pt x="7039" y="15175"/>
                </a:cubicBezTo>
                <a:cubicBezTo>
                  <a:pt x="9016" y="13901"/>
                  <a:pt x="8284" y="11925"/>
                  <a:pt x="8284" y="11925"/>
                </a:cubicBezTo>
                <a:cubicBezTo>
                  <a:pt x="8357" y="12180"/>
                  <a:pt x="9382" y="12562"/>
                  <a:pt x="9382" y="12562"/>
                </a:cubicBezTo>
                <a:cubicBezTo>
                  <a:pt x="8796" y="13136"/>
                  <a:pt x="9821" y="17086"/>
                  <a:pt x="9821" y="17086"/>
                </a:cubicBezTo>
                <a:cubicBezTo>
                  <a:pt x="9968" y="18615"/>
                  <a:pt x="9821" y="18170"/>
                  <a:pt x="9601" y="18871"/>
                </a:cubicBezTo>
                <a:cubicBezTo>
                  <a:pt x="9382" y="19572"/>
                  <a:pt x="10334" y="19826"/>
                  <a:pt x="10773" y="19890"/>
                </a:cubicBezTo>
                <a:cubicBezTo>
                  <a:pt x="11213" y="19954"/>
                  <a:pt x="12164" y="19954"/>
                  <a:pt x="12164" y="19954"/>
                </a:cubicBezTo>
                <a:cubicBezTo>
                  <a:pt x="12603" y="20208"/>
                  <a:pt x="14214" y="20018"/>
                  <a:pt x="14214" y="20018"/>
                </a:cubicBezTo>
                <a:cubicBezTo>
                  <a:pt x="15459" y="19126"/>
                  <a:pt x="13116" y="18934"/>
                  <a:pt x="13116" y="18934"/>
                </a:cubicBezTo>
                <a:cubicBezTo>
                  <a:pt x="12311" y="18998"/>
                  <a:pt x="12164" y="18297"/>
                  <a:pt x="12164" y="18297"/>
                </a:cubicBezTo>
                <a:cubicBezTo>
                  <a:pt x="12603" y="17787"/>
                  <a:pt x="13336" y="11415"/>
                  <a:pt x="13336" y="11415"/>
                </a:cubicBezTo>
                <a:cubicBezTo>
                  <a:pt x="14141" y="12053"/>
                  <a:pt x="15898" y="16067"/>
                  <a:pt x="16118" y="16704"/>
                </a:cubicBezTo>
                <a:cubicBezTo>
                  <a:pt x="16338" y="17342"/>
                  <a:pt x="15825" y="18807"/>
                  <a:pt x="15825" y="18807"/>
                </a:cubicBezTo>
                <a:cubicBezTo>
                  <a:pt x="15386" y="19890"/>
                  <a:pt x="16777" y="19571"/>
                  <a:pt x="16777" y="19571"/>
                </a:cubicBezTo>
                <a:cubicBezTo>
                  <a:pt x="17656" y="19571"/>
                  <a:pt x="17583" y="17468"/>
                  <a:pt x="17436" y="16576"/>
                </a:cubicBezTo>
                <a:cubicBezTo>
                  <a:pt x="17289" y="15684"/>
                  <a:pt x="16411" y="12817"/>
                  <a:pt x="16045" y="11670"/>
                </a:cubicBezTo>
                <a:cubicBezTo>
                  <a:pt x="15679" y="10523"/>
                  <a:pt x="15679" y="5936"/>
                  <a:pt x="15679" y="5936"/>
                </a:cubicBezTo>
                <a:cubicBezTo>
                  <a:pt x="16338" y="5490"/>
                  <a:pt x="17290" y="4024"/>
                  <a:pt x="17290" y="4024"/>
                </a:cubicBezTo>
                <a:cubicBezTo>
                  <a:pt x="17363" y="3706"/>
                  <a:pt x="17875" y="3833"/>
                  <a:pt x="17875" y="3833"/>
                </a:cubicBezTo>
                <a:cubicBezTo>
                  <a:pt x="18168" y="4215"/>
                  <a:pt x="19559" y="4343"/>
                  <a:pt x="19559" y="4343"/>
                </a:cubicBezTo>
                <a:cubicBezTo>
                  <a:pt x="21390" y="4534"/>
                  <a:pt x="20877" y="2814"/>
                  <a:pt x="20877" y="2814"/>
                </a:cubicBezTo>
                <a:close/>
                <a:moveTo>
                  <a:pt x="11139" y="11097"/>
                </a:moveTo>
                <a:cubicBezTo>
                  <a:pt x="11139" y="11097"/>
                  <a:pt x="10407" y="9759"/>
                  <a:pt x="9821" y="9822"/>
                </a:cubicBezTo>
                <a:cubicBezTo>
                  <a:pt x="9821" y="9822"/>
                  <a:pt x="10773" y="9377"/>
                  <a:pt x="11139" y="9058"/>
                </a:cubicBezTo>
                <a:cubicBezTo>
                  <a:pt x="11139" y="9058"/>
                  <a:pt x="10992" y="10459"/>
                  <a:pt x="11139" y="11097"/>
                </a:cubicBezTo>
                <a:close/>
                <a:moveTo>
                  <a:pt x="11139" y="11097"/>
                </a:move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0" tIns="0" rIns="0" bIns="0"/>
          <a:lstStyle>
            <a:defPPr>
              <a:defRPr lang="id-ID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Roboto Thin" charset="0"/>
            </a:endParaRPr>
          </a:p>
        </p:txBody>
      </p:sp>
      <p:sp>
        <p:nvSpPr>
          <p:cNvPr id="5" name="AutoShape 3"/>
          <p:cNvSpPr>
            <a:spLocks/>
          </p:cNvSpPr>
          <p:nvPr/>
        </p:nvSpPr>
        <p:spPr bwMode="auto">
          <a:xfrm>
            <a:off x="3995128" y="2272507"/>
            <a:ext cx="1398588" cy="2762250"/>
          </a:xfrm>
          <a:custGeom>
            <a:avLst/>
            <a:gdLst/>
            <a:ahLst/>
            <a:cxnLst/>
            <a:rect l="0" t="0" r="r" b="b"/>
            <a:pathLst>
              <a:path w="20780" h="21191">
                <a:moveTo>
                  <a:pt x="11554" y="83"/>
                </a:moveTo>
                <a:cubicBezTo>
                  <a:pt x="11554" y="83"/>
                  <a:pt x="10199" y="577"/>
                  <a:pt x="9482" y="1235"/>
                </a:cubicBezTo>
                <a:cubicBezTo>
                  <a:pt x="8764" y="1894"/>
                  <a:pt x="8844" y="2099"/>
                  <a:pt x="8366" y="2387"/>
                </a:cubicBezTo>
                <a:cubicBezTo>
                  <a:pt x="7888" y="2675"/>
                  <a:pt x="6931" y="3169"/>
                  <a:pt x="6373" y="4280"/>
                </a:cubicBezTo>
                <a:cubicBezTo>
                  <a:pt x="6373" y="4280"/>
                  <a:pt x="5895" y="7119"/>
                  <a:pt x="5656" y="7448"/>
                </a:cubicBezTo>
                <a:cubicBezTo>
                  <a:pt x="5417" y="7777"/>
                  <a:pt x="5178" y="7900"/>
                  <a:pt x="5656" y="8394"/>
                </a:cubicBezTo>
                <a:cubicBezTo>
                  <a:pt x="6134" y="8888"/>
                  <a:pt x="5815" y="8888"/>
                  <a:pt x="5258" y="9176"/>
                </a:cubicBezTo>
                <a:cubicBezTo>
                  <a:pt x="4700" y="9464"/>
                  <a:pt x="4142" y="10081"/>
                  <a:pt x="5815" y="11480"/>
                </a:cubicBezTo>
                <a:cubicBezTo>
                  <a:pt x="5815" y="11480"/>
                  <a:pt x="5258" y="14319"/>
                  <a:pt x="5656" y="14812"/>
                </a:cubicBezTo>
                <a:cubicBezTo>
                  <a:pt x="5656" y="14812"/>
                  <a:pt x="3424" y="15553"/>
                  <a:pt x="2786" y="16088"/>
                </a:cubicBezTo>
                <a:cubicBezTo>
                  <a:pt x="2149" y="16623"/>
                  <a:pt x="1990" y="17404"/>
                  <a:pt x="1591" y="18104"/>
                </a:cubicBezTo>
                <a:cubicBezTo>
                  <a:pt x="1192" y="18803"/>
                  <a:pt x="1432" y="18227"/>
                  <a:pt x="1432" y="18227"/>
                </a:cubicBezTo>
                <a:cubicBezTo>
                  <a:pt x="1432" y="18227"/>
                  <a:pt x="1192" y="18762"/>
                  <a:pt x="634" y="18927"/>
                </a:cubicBezTo>
                <a:cubicBezTo>
                  <a:pt x="77" y="19091"/>
                  <a:pt x="-561" y="19708"/>
                  <a:pt x="874" y="19914"/>
                </a:cubicBezTo>
                <a:cubicBezTo>
                  <a:pt x="874" y="19914"/>
                  <a:pt x="2229" y="20079"/>
                  <a:pt x="2866" y="20531"/>
                </a:cubicBezTo>
                <a:cubicBezTo>
                  <a:pt x="3504" y="20984"/>
                  <a:pt x="4540" y="21313"/>
                  <a:pt x="5337" y="21149"/>
                </a:cubicBezTo>
                <a:cubicBezTo>
                  <a:pt x="6134" y="20984"/>
                  <a:pt x="7011" y="20490"/>
                  <a:pt x="6055" y="20449"/>
                </a:cubicBezTo>
                <a:cubicBezTo>
                  <a:pt x="6055" y="20449"/>
                  <a:pt x="4700" y="20243"/>
                  <a:pt x="4221" y="19873"/>
                </a:cubicBezTo>
                <a:cubicBezTo>
                  <a:pt x="3743" y="19503"/>
                  <a:pt x="2308" y="18927"/>
                  <a:pt x="3185" y="18556"/>
                </a:cubicBezTo>
                <a:cubicBezTo>
                  <a:pt x="4062" y="18186"/>
                  <a:pt x="5975" y="16952"/>
                  <a:pt x="7170" y="16335"/>
                </a:cubicBezTo>
                <a:cubicBezTo>
                  <a:pt x="8366" y="15718"/>
                  <a:pt x="8844" y="15430"/>
                  <a:pt x="8844" y="14730"/>
                </a:cubicBezTo>
                <a:cubicBezTo>
                  <a:pt x="8844" y="14730"/>
                  <a:pt x="9163" y="13702"/>
                  <a:pt x="10040" y="13907"/>
                </a:cubicBezTo>
                <a:cubicBezTo>
                  <a:pt x="10040" y="13907"/>
                  <a:pt x="11394" y="14813"/>
                  <a:pt x="11873" y="15059"/>
                </a:cubicBezTo>
                <a:cubicBezTo>
                  <a:pt x="11873" y="15059"/>
                  <a:pt x="11793" y="17240"/>
                  <a:pt x="12271" y="17857"/>
                </a:cubicBezTo>
                <a:cubicBezTo>
                  <a:pt x="12750" y="18474"/>
                  <a:pt x="13865" y="19133"/>
                  <a:pt x="14105" y="19750"/>
                </a:cubicBezTo>
                <a:cubicBezTo>
                  <a:pt x="14344" y="20367"/>
                  <a:pt x="13547" y="20943"/>
                  <a:pt x="15300" y="20902"/>
                </a:cubicBezTo>
                <a:cubicBezTo>
                  <a:pt x="17054" y="20861"/>
                  <a:pt x="16814" y="20778"/>
                  <a:pt x="18010" y="20819"/>
                </a:cubicBezTo>
                <a:cubicBezTo>
                  <a:pt x="19206" y="20861"/>
                  <a:pt x="19843" y="20943"/>
                  <a:pt x="20242" y="20861"/>
                </a:cubicBezTo>
                <a:cubicBezTo>
                  <a:pt x="20641" y="20778"/>
                  <a:pt x="21039" y="20367"/>
                  <a:pt x="20561" y="20284"/>
                </a:cubicBezTo>
                <a:cubicBezTo>
                  <a:pt x="20082" y="20202"/>
                  <a:pt x="19524" y="20037"/>
                  <a:pt x="19046" y="20037"/>
                </a:cubicBezTo>
                <a:cubicBezTo>
                  <a:pt x="18568" y="20037"/>
                  <a:pt x="17691" y="19914"/>
                  <a:pt x="17293" y="19832"/>
                </a:cubicBezTo>
                <a:cubicBezTo>
                  <a:pt x="16894" y="19750"/>
                  <a:pt x="16256" y="19708"/>
                  <a:pt x="16097" y="19503"/>
                </a:cubicBezTo>
                <a:cubicBezTo>
                  <a:pt x="15938" y="19297"/>
                  <a:pt x="15141" y="16252"/>
                  <a:pt x="14902" y="15759"/>
                </a:cubicBezTo>
                <a:cubicBezTo>
                  <a:pt x="14663" y="15265"/>
                  <a:pt x="14902" y="15635"/>
                  <a:pt x="14902" y="15635"/>
                </a:cubicBezTo>
                <a:cubicBezTo>
                  <a:pt x="14902" y="15635"/>
                  <a:pt x="15141" y="15265"/>
                  <a:pt x="14503" y="14730"/>
                </a:cubicBezTo>
                <a:cubicBezTo>
                  <a:pt x="13866" y="14195"/>
                  <a:pt x="13547" y="13002"/>
                  <a:pt x="11475" y="11521"/>
                </a:cubicBezTo>
                <a:cubicBezTo>
                  <a:pt x="11475" y="11521"/>
                  <a:pt x="10837" y="11068"/>
                  <a:pt x="11554" y="10328"/>
                </a:cubicBezTo>
                <a:cubicBezTo>
                  <a:pt x="12271" y="9587"/>
                  <a:pt x="12829" y="8970"/>
                  <a:pt x="12909" y="8518"/>
                </a:cubicBezTo>
                <a:cubicBezTo>
                  <a:pt x="12989" y="8065"/>
                  <a:pt x="13149" y="8476"/>
                  <a:pt x="13149" y="8476"/>
                </a:cubicBezTo>
                <a:cubicBezTo>
                  <a:pt x="13149" y="8476"/>
                  <a:pt x="15938" y="9793"/>
                  <a:pt x="16177" y="10657"/>
                </a:cubicBezTo>
                <a:cubicBezTo>
                  <a:pt x="16177" y="10657"/>
                  <a:pt x="16656" y="11027"/>
                  <a:pt x="16496" y="11315"/>
                </a:cubicBezTo>
                <a:cubicBezTo>
                  <a:pt x="16336" y="11603"/>
                  <a:pt x="15540" y="12056"/>
                  <a:pt x="15540" y="11809"/>
                </a:cubicBezTo>
                <a:cubicBezTo>
                  <a:pt x="15540" y="11809"/>
                  <a:pt x="15141" y="12755"/>
                  <a:pt x="16655" y="12673"/>
                </a:cubicBezTo>
                <a:cubicBezTo>
                  <a:pt x="18170" y="12591"/>
                  <a:pt x="18887" y="11809"/>
                  <a:pt x="18329" y="10986"/>
                </a:cubicBezTo>
                <a:cubicBezTo>
                  <a:pt x="17771" y="10163"/>
                  <a:pt x="14264" y="7366"/>
                  <a:pt x="14025" y="6872"/>
                </a:cubicBezTo>
                <a:cubicBezTo>
                  <a:pt x="13786" y="6378"/>
                  <a:pt x="13547" y="6173"/>
                  <a:pt x="13946" y="5843"/>
                </a:cubicBezTo>
                <a:cubicBezTo>
                  <a:pt x="14344" y="5514"/>
                  <a:pt x="14424" y="4568"/>
                  <a:pt x="13866" y="4074"/>
                </a:cubicBezTo>
                <a:cubicBezTo>
                  <a:pt x="13308" y="3580"/>
                  <a:pt x="12670" y="3004"/>
                  <a:pt x="13388" y="2840"/>
                </a:cubicBezTo>
                <a:cubicBezTo>
                  <a:pt x="13388" y="2840"/>
                  <a:pt x="16895" y="3292"/>
                  <a:pt x="15779" y="1853"/>
                </a:cubicBezTo>
                <a:cubicBezTo>
                  <a:pt x="15779" y="1853"/>
                  <a:pt x="16576" y="1153"/>
                  <a:pt x="15221" y="700"/>
                </a:cubicBezTo>
                <a:cubicBezTo>
                  <a:pt x="15220" y="700"/>
                  <a:pt x="13706" y="-287"/>
                  <a:pt x="11554" y="83"/>
                </a:cubicBezTo>
                <a:close/>
                <a:moveTo>
                  <a:pt x="11554" y="83"/>
                </a:move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0" tIns="0" rIns="0" bIns="0"/>
          <a:lstStyle>
            <a:defPPr>
              <a:defRPr lang="id-ID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Roboto Thin" charset="0"/>
            </a:endParaRPr>
          </a:p>
        </p:txBody>
      </p:sp>
      <p:sp>
        <p:nvSpPr>
          <p:cNvPr id="6" name="AutoShape 4"/>
          <p:cNvSpPr>
            <a:spLocks/>
          </p:cNvSpPr>
          <p:nvPr/>
        </p:nvSpPr>
        <p:spPr bwMode="auto">
          <a:xfrm>
            <a:off x="8911233" y="1823244"/>
            <a:ext cx="2065338" cy="3211513"/>
          </a:xfrm>
          <a:custGeom>
            <a:avLst/>
            <a:gdLst/>
            <a:ahLst/>
            <a:cxnLst/>
            <a:rect l="0" t="0" r="r" b="b"/>
            <a:pathLst>
              <a:path w="21600" h="21239">
                <a:moveTo>
                  <a:pt x="20141" y="19523"/>
                </a:moveTo>
                <a:cubicBezTo>
                  <a:pt x="19244" y="19630"/>
                  <a:pt x="17953" y="19240"/>
                  <a:pt x="17953" y="19240"/>
                </a:cubicBezTo>
                <a:lnTo>
                  <a:pt x="18346" y="18991"/>
                </a:lnTo>
                <a:cubicBezTo>
                  <a:pt x="18346" y="18991"/>
                  <a:pt x="17561" y="17927"/>
                  <a:pt x="16663" y="17111"/>
                </a:cubicBezTo>
                <a:cubicBezTo>
                  <a:pt x="15765" y="16296"/>
                  <a:pt x="16214" y="15125"/>
                  <a:pt x="15877" y="14664"/>
                </a:cubicBezTo>
                <a:cubicBezTo>
                  <a:pt x="15541" y="14203"/>
                  <a:pt x="11894" y="10940"/>
                  <a:pt x="11894" y="10940"/>
                </a:cubicBezTo>
                <a:cubicBezTo>
                  <a:pt x="12736" y="9876"/>
                  <a:pt x="13128" y="6649"/>
                  <a:pt x="13128" y="6649"/>
                </a:cubicBezTo>
                <a:cubicBezTo>
                  <a:pt x="13184" y="6897"/>
                  <a:pt x="14026" y="7039"/>
                  <a:pt x="14026" y="7039"/>
                </a:cubicBezTo>
                <a:cubicBezTo>
                  <a:pt x="15373" y="6897"/>
                  <a:pt x="15485" y="5584"/>
                  <a:pt x="15485" y="5584"/>
                </a:cubicBezTo>
                <a:cubicBezTo>
                  <a:pt x="15429" y="4520"/>
                  <a:pt x="13746" y="3208"/>
                  <a:pt x="13746" y="3208"/>
                </a:cubicBezTo>
                <a:lnTo>
                  <a:pt x="14082" y="2782"/>
                </a:lnTo>
                <a:cubicBezTo>
                  <a:pt x="14194" y="2570"/>
                  <a:pt x="13746" y="2215"/>
                  <a:pt x="13746" y="2215"/>
                </a:cubicBezTo>
                <a:cubicBezTo>
                  <a:pt x="14755" y="2250"/>
                  <a:pt x="13858" y="1505"/>
                  <a:pt x="13858" y="1505"/>
                </a:cubicBezTo>
                <a:cubicBezTo>
                  <a:pt x="13970" y="1364"/>
                  <a:pt x="13577" y="654"/>
                  <a:pt x="13577" y="654"/>
                </a:cubicBezTo>
                <a:cubicBezTo>
                  <a:pt x="13241" y="122"/>
                  <a:pt x="12343" y="-268"/>
                  <a:pt x="10492" y="229"/>
                </a:cubicBezTo>
                <a:cubicBezTo>
                  <a:pt x="8640" y="725"/>
                  <a:pt x="9875" y="2428"/>
                  <a:pt x="9987" y="2641"/>
                </a:cubicBezTo>
                <a:cubicBezTo>
                  <a:pt x="10099" y="2853"/>
                  <a:pt x="9706" y="3102"/>
                  <a:pt x="8640" y="3314"/>
                </a:cubicBezTo>
                <a:cubicBezTo>
                  <a:pt x="7574" y="3527"/>
                  <a:pt x="7181" y="4307"/>
                  <a:pt x="7069" y="5159"/>
                </a:cubicBezTo>
                <a:cubicBezTo>
                  <a:pt x="6957" y="6010"/>
                  <a:pt x="7013" y="6400"/>
                  <a:pt x="6564" y="7074"/>
                </a:cubicBezTo>
                <a:cubicBezTo>
                  <a:pt x="6115" y="7748"/>
                  <a:pt x="6901" y="8386"/>
                  <a:pt x="6845" y="10337"/>
                </a:cubicBezTo>
                <a:cubicBezTo>
                  <a:pt x="6789" y="12287"/>
                  <a:pt x="5667" y="12110"/>
                  <a:pt x="5667" y="12110"/>
                </a:cubicBezTo>
                <a:cubicBezTo>
                  <a:pt x="5067" y="12039"/>
                  <a:pt x="4568" y="12205"/>
                  <a:pt x="4303" y="12324"/>
                </a:cubicBezTo>
                <a:lnTo>
                  <a:pt x="2637" y="11578"/>
                </a:lnTo>
                <a:lnTo>
                  <a:pt x="0" y="14061"/>
                </a:lnTo>
                <a:lnTo>
                  <a:pt x="4825" y="16154"/>
                </a:lnTo>
                <a:cubicBezTo>
                  <a:pt x="4488" y="16650"/>
                  <a:pt x="3254" y="18459"/>
                  <a:pt x="2861" y="18849"/>
                </a:cubicBezTo>
                <a:cubicBezTo>
                  <a:pt x="2469" y="19239"/>
                  <a:pt x="2805" y="19381"/>
                  <a:pt x="2805" y="19381"/>
                </a:cubicBezTo>
                <a:cubicBezTo>
                  <a:pt x="2525" y="19488"/>
                  <a:pt x="2525" y="19772"/>
                  <a:pt x="2300" y="20126"/>
                </a:cubicBezTo>
                <a:cubicBezTo>
                  <a:pt x="2075" y="20481"/>
                  <a:pt x="2917" y="20516"/>
                  <a:pt x="3703" y="20658"/>
                </a:cubicBezTo>
                <a:cubicBezTo>
                  <a:pt x="4488" y="20800"/>
                  <a:pt x="5779" y="21190"/>
                  <a:pt x="5779" y="21190"/>
                </a:cubicBezTo>
                <a:cubicBezTo>
                  <a:pt x="6564" y="21332"/>
                  <a:pt x="7518" y="21119"/>
                  <a:pt x="7518" y="21119"/>
                </a:cubicBezTo>
                <a:cubicBezTo>
                  <a:pt x="7574" y="20764"/>
                  <a:pt x="6901" y="20516"/>
                  <a:pt x="6901" y="20516"/>
                </a:cubicBezTo>
                <a:cubicBezTo>
                  <a:pt x="6228" y="20587"/>
                  <a:pt x="5498" y="20197"/>
                  <a:pt x="5498" y="20197"/>
                </a:cubicBezTo>
                <a:lnTo>
                  <a:pt x="6059" y="20162"/>
                </a:lnTo>
                <a:cubicBezTo>
                  <a:pt x="6059" y="20162"/>
                  <a:pt x="6396" y="19523"/>
                  <a:pt x="6620" y="18530"/>
                </a:cubicBezTo>
                <a:cubicBezTo>
                  <a:pt x="6845" y="17537"/>
                  <a:pt x="7631" y="16756"/>
                  <a:pt x="8584" y="15693"/>
                </a:cubicBezTo>
                <a:cubicBezTo>
                  <a:pt x="9538" y="14628"/>
                  <a:pt x="10043" y="13174"/>
                  <a:pt x="10043" y="13174"/>
                </a:cubicBezTo>
                <a:cubicBezTo>
                  <a:pt x="10492" y="12891"/>
                  <a:pt x="11389" y="13919"/>
                  <a:pt x="12174" y="14416"/>
                </a:cubicBezTo>
                <a:cubicBezTo>
                  <a:pt x="12960" y="14912"/>
                  <a:pt x="13240" y="15444"/>
                  <a:pt x="13409" y="16402"/>
                </a:cubicBezTo>
                <a:cubicBezTo>
                  <a:pt x="13577" y="17360"/>
                  <a:pt x="15709" y="20020"/>
                  <a:pt x="15709" y="20020"/>
                </a:cubicBezTo>
                <a:lnTo>
                  <a:pt x="16214" y="20055"/>
                </a:lnTo>
                <a:lnTo>
                  <a:pt x="16550" y="20587"/>
                </a:lnTo>
                <a:cubicBezTo>
                  <a:pt x="16607" y="20942"/>
                  <a:pt x="17392" y="20800"/>
                  <a:pt x="17729" y="20694"/>
                </a:cubicBezTo>
                <a:cubicBezTo>
                  <a:pt x="18065" y="20587"/>
                  <a:pt x="19131" y="20587"/>
                  <a:pt x="20197" y="20374"/>
                </a:cubicBezTo>
                <a:cubicBezTo>
                  <a:pt x="21263" y="20162"/>
                  <a:pt x="21600" y="19842"/>
                  <a:pt x="21600" y="19842"/>
                </a:cubicBezTo>
                <a:cubicBezTo>
                  <a:pt x="21600" y="19488"/>
                  <a:pt x="21039" y="19417"/>
                  <a:pt x="20141" y="19523"/>
                </a:cubicBezTo>
                <a:close/>
                <a:moveTo>
                  <a:pt x="13689" y="5194"/>
                </a:moveTo>
                <a:cubicBezTo>
                  <a:pt x="13577" y="4769"/>
                  <a:pt x="12006" y="3953"/>
                  <a:pt x="12006" y="3953"/>
                </a:cubicBezTo>
                <a:cubicBezTo>
                  <a:pt x="13633" y="3456"/>
                  <a:pt x="13689" y="5194"/>
                  <a:pt x="13689" y="5194"/>
                </a:cubicBezTo>
                <a:close/>
                <a:moveTo>
                  <a:pt x="4621" y="12466"/>
                </a:moveTo>
                <a:cubicBezTo>
                  <a:pt x="6131" y="12089"/>
                  <a:pt x="6284" y="13210"/>
                  <a:pt x="6284" y="13210"/>
                </a:cubicBezTo>
                <a:lnTo>
                  <a:pt x="4621" y="12466"/>
                </a:lnTo>
                <a:close/>
                <a:moveTo>
                  <a:pt x="4621" y="12466"/>
                </a:move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lIns="0" tIns="0" rIns="0" bIns="0"/>
          <a:lstStyle>
            <a:defPPr>
              <a:defRPr lang="id-ID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Roboto Thin" charset="0"/>
            </a:endParaRPr>
          </a:p>
        </p:txBody>
      </p:sp>
      <p:sp>
        <p:nvSpPr>
          <p:cNvPr id="7" name="AutoShape 6"/>
          <p:cNvSpPr>
            <a:spLocks/>
          </p:cNvSpPr>
          <p:nvPr/>
        </p:nvSpPr>
        <p:spPr bwMode="auto">
          <a:xfrm>
            <a:off x="6498457" y="1964532"/>
            <a:ext cx="1690688" cy="3070225"/>
          </a:xfrm>
          <a:custGeom>
            <a:avLst/>
            <a:gdLst/>
            <a:ahLst/>
            <a:cxnLst/>
            <a:rect l="0" t="0" r="r" b="b"/>
            <a:pathLst>
              <a:path w="21289" h="21470">
                <a:moveTo>
                  <a:pt x="3328" y="19440"/>
                </a:moveTo>
                <a:cubicBezTo>
                  <a:pt x="3328" y="19440"/>
                  <a:pt x="3251" y="20336"/>
                  <a:pt x="3661" y="20621"/>
                </a:cubicBezTo>
                <a:cubicBezTo>
                  <a:pt x="3661" y="20621"/>
                  <a:pt x="3969" y="20777"/>
                  <a:pt x="4455" y="20920"/>
                </a:cubicBezTo>
                <a:cubicBezTo>
                  <a:pt x="4942" y="21062"/>
                  <a:pt x="5044" y="21119"/>
                  <a:pt x="4994" y="21261"/>
                </a:cubicBezTo>
                <a:cubicBezTo>
                  <a:pt x="4942" y="21404"/>
                  <a:pt x="4968" y="21503"/>
                  <a:pt x="4660" y="21460"/>
                </a:cubicBezTo>
                <a:cubicBezTo>
                  <a:pt x="4352" y="21418"/>
                  <a:pt x="3815" y="21361"/>
                  <a:pt x="3815" y="21361"/>
                </a:cubicBezTo>
                <a:cubicBezTo>
                  <a:pt x="3815" y="21361"/>
                  <a:pt x="2815" y="21218"/>
                  <a:pt x="2405" y="20905"/>
                </a:cubicBezTo>
                <a:cubicBezTo>
                  <a:pt x="1995" y="20593"/>
                  <a:pt x="1432" y="20692"/>
                  <a:pt x="1022" y="20607"/>
                </a:cubicBezTo>
                <a:cubicBezTo>
                  <a:pt x="612" y="20521"/>
                  <a:pt x="-208" y="20180"/>
                  <a:pt x="48" y="19853"/>
                </a:cubicBezTo>
                <a:cubicBezTo>
                  <a:pt x="304" y="19525"/>
                  <a:pt x="714" y="19397"/>
                  <a:pt x="919" y="19269"/>
                </a:cubicBezTo>
                <a:cubicBezTo>
                  <a:pt x="1124" y="19141"/>
                  <a:pt x="2123" y="18515"/>
                  <a:pt x="2533" y="18102"/>
                </a:cubicBezTo>
                <a:cubicBezTo>
                  <a:pt x="2943" y="17690"/>
                  <a:pt x="2918" y="17733"/>
                  <a:pt x="3072" y="17334"/>
                </a:cubicBezTo>
                <a:cubicBezTo>
                  <a:pt x="3225" y="16936"/>
                  <a:pt x="3533" y="16466"/>
                  <a:pt x="4199" y="16139"/>
                </a:cubicBezTo>
                <a:cubicBezTo>
                  <a:pt x="4865" y="15811"/>
                  <a:pt x="6249" y="15285"/>
                  <a:pt x="6377" y="15185"/>
                </a:cubicBezTo>
                <a:cubicBezTo>
                  <a:pt x="6505" y="15086"/>
                  <a:pt x="6428" y="14958"/>
                  <a:pt x="6530" y="14616"/>
                </a:cubicBezTo>
                <a:cubicBezTo>
                  <a:pt x="6633" y="14275"/>
                  <a:pt x="6761" y="13364"/>
                  <a:pt x="6941" y="13208"/>
                </a:cubicBezTo>
                <a:cubicBezTo>
                  <a:pt x="6941" y="13208"/>
                  <a:pt x="6326" y="13193"/>
                  <a:pt x="6402" y="13051"/>
                </a:cubicBezTo>
                <a:cubicBezTo>
                  <a:pt x="6402" y="13051"/>
                  <a:pt x="6018" y="13065"/>
                  <a:pt x="6018" y="12966"/>
                </a:cubicBezTo>
                <a:cubicBezTo>
                  <a:pt x="6018" y="12966"/>
                  <a:pt x="5609" y="13065"/>
                  <a:pt x="5557" y="12738"/>
                </a:cubicBezTo>
                <a:cubicBezTo>
                  <a:pt x="5506" y="12411"/>
                  <a:pt x="5557" y="11685"/>
                  <a:pt x="5813" y="11287"/>
                </a:cubicBezTo>
                <a:cubicBezTo>
                  <a:pt x="6069" y="10888"/>
                  <a:pt x="6095" y="11002"/>
                  <a:pt x="6146" y="10547"/>
                </a:cubicBezTo>
                <a:cubicBezTo>
                  <a:pt x="6197" y="10091"/>
                  <a:pt x="6018" y="9138"/>
                  <a:pt x="6120" y="8682"/>
                </a:cubicBezTo>
                <a:cubicBezTo>
                  <a:pt x="6223" y="8227"/>
                  <a:pt x="6326" y="8113"/>
                  <a:pt x="6505" y="7687"/>
                </a:cubicBezTo>
                <a:cubicBezTo>
                  <a:pt x="6684" y="7260"/>
                  <a:pt x="6607" y="6790"/>
                  <a:pt x="6658" y="6264"/>
                </a:cubicBezTo>
                <a:cubicBezTo>
                  <a:pt x="6710" y="5737"/>
                  <a:pt x="6146" y="4599"/>
                  <a:pt x="7145" y="4044"/>
                </a:cubicBezTo>
                <a:cubicBezTo>
                  <a:pt x="8145" y="3489"/>
                  <a:pt x="8401" y="3546"/>
                  <a:pt x="8529" y="3389"/>
                </a:cubicBezTo>
                <a:cubicBezTo>
                  <a:pt x="8657" y="3233"/>
                  <a:pt x="8734" y="3119"/>
                  <a:pt x="8734" y="3119"/>
                </a:cubicBezTo>
                <a:cubicBezTo>
                  <a:pt x="8734" y="3119"/>
                  <a:pt x="8478" y="3318"/>
                  <a:pt x="8144" y="3033"/>
                </a:cubicBezTo>
                <a:cubicBezTo>
                  <a:pt x="7811" y="2749"/>
                  <a:pt x="7427" y="2592"/>
                  <a:pt x="7786" y="2379"/>
                </a:cubicBezTo>
                <a:cubicBezTo>
                  <a:pt x="8144" y="2166"/>
                  <a:pt x="8298" y="2023"/>
                  <a:pt x="8272" y="1625"/>
                </a:cubicBezTo>
                <a:cubicBezTo>
                  <a:pt x="8247" y="1226"/>
                  <a:pt x="8068" y="757"/>
                  <a:pt x="8657" y="515"/>
                </a:cubicBezTo>
                <a:cubicBezTo>
                  <a:pt x="9246" y="273"/>
                  <a:pt x="9451" y="188"/>
                  <a:pt x="10194" y="145"/>
                </a:cubicBezTo>
                <a:cubicBezTo>
                  <a:pt x="10937" y="102"/>
                  <a:pt x="11552" y="-97"/>
                  <a:pt x="12065" y="60"/>
                </a:cubicBezTo>
                <a:cubicBezTo>
                  <a:pt x="12577" y="216"/>
                  <a:pt x="13141" y="273"/>
                  <a:pt x="12885" y="757"/>
                </a:cubicBezTo>
                <a:cubicBezTo>
                  <a:pt x="12885" y="757"/>
                  <a:pt x="13422" y="1127"/>
                  <a:pt x="13192" y="1525"/>
                </a:cubicBezTo>
                <a:cubicBezTo>
                  <a:pt x="13192" y="1525"/>
                  <a:pt x="13115" y="1568"/>
                  <a:pt x="13192" y="1653"/>
                </a:cubicBezTo>
                <a:cubicBezTo>
                  <a:pt x="13192" y="1653"/>
                  <a:pt x="13781" y="2137"/>
                  <a:pt x="13371" y="2222"/>
                </a:cubicBezTo>
                <a:cubicBezTo>
                  <a:pt x="13371" y="2222"/>
                  <a:pt x="13397" y="2521"/>
                  <a:pt x="13141" y="2578"/>
                </a:cubicBezTo>
                <a:cubicBezTo>
                  <a:pt x="13141" y="2578"/>
                  <a:pt x="13295" y="2635"/>
                  <a:pt x="13039" y="2777"/>
                </a:cubicBezTo>
                <a:cubicBezTo>
                  <a:pt x="13039" y="2777"/>
                  <a:pt x="12936" y="2948"/>
                  <a:pt x="12885" y="3105"/>
                </a:cubicBezTo>
                <a:cubicBezTo>
                  <a:pt x="12833" y="3261"/>
                  <a:pt x="12936" y="3361"/>
                  <a:pt x="12603" y="3403"/>
                </a:cubicBezTo>
                <a:cubicBezTo>
                  <a:pt x="12270" y="3446"/>
                  <a:pt x="11860" y="3546"/>
                  <a:pt x="11681" y="3475"/>
                </a:cubicBezTo>
                <a:cubicBezTo>
                  <a:pt x="11681" y="3475"/>
                  <a:pt x="11245" y="3731"/>
                  <a:pt x="11476" y="3973"/>
                </a:cubicBezTo>
                <a:cubicBezTo>
                  <a:pt x="11706" y="4214"/>
                  <a:pt x="12911" y="4684"/>
                  <a:pt x="13218" y="5324"/>
                </a:cubicBezTo>
                <a:cubicBezTo>
                  <a:pt x="13526" y="5965"/>
                  <a:pt x="13628" y="6135"/>
                  <a:pt x="13321" y="6392"/>
                </a:cubicBezTo>
                <a:cubicBezTo>
                  <a:pt x="13321" y="6392"/>
                  <a:pt x="13244" y="7487"/>
                  <a:pt x="13295" y="7630"/>
                </a:cubicBezTo>
                <a:cubicBezTo>
                  <a:pt x="13346" y="7772"/>
                  <a:pt x="14294" y="8597"/>
                  <a:pt x="15037" y="8953"/>
                </a:cubicBezTo>
                <a:cubicBezTo>
                  <a:pt x="15780" y="9309"/>
                  <a:pt x="15909" y="9522"/>
                  <a:pt x="16447" y="9721"/>
                </a:cubicBezTo>
                <a:cubicBezTo>
                  <a:pt x="16985" y="9921"/>
                  <a:pt x="17267" y="10077"/>
                  <a:pt x="17472" y="10234"/>
                </a:cubicBezTo>
                <a:cubicBezTo>
                  <a:pt x="17677" y="10390"/>
                  <a:pt x="17651" y="10419"/>
                  <a:pt x="17600" y="10732"/>
                </a:cubicBezTo>
                <a:cubicBezTo>
                  <a:pt x="17549" y="11045"/>
                  <a:pt x="17420" y="11130"/>
                  <a:pt x="17164" y="11301"/>
                </a:cubicBezTo>
                <a:cubicBezTo>
                  <a:pt x="16908" y="11472"/>
                  <a:pt x="16780" y="11543"/>
                  <a:pt x="16395" y="11543"/>
                </a:cubicBezTo>
                <a:cubicBezTo>
                  <a:pt x="16395" y="11543"/>
                  <a:pt x="16113" y="11415"/>
                  <a:pt x="16395" y="11329"/>
                </a:cubicBezTo>
                <a:cubicBezTo>
                  <a:pt x="16677" y="11244"/>
                  <a:pt x="16293" y="11329"/>
                  <a:pt x="16293" y="11329"/>
                </a:cubicBezTo>
                <a:cubicBezTo>
                  <a:pt x="16293" y="11329"/>
                  <a:pt x="15396" y="11443"/>
                  <a:pt x="15934" y="11158"/>
                </a:cubicBezTo>
                <a:cubicBezTo>
                  <a:pt x="15934" y="11158"/>
                  <a:pt x="16114" y="11130"/>
                  <a:pt x="16037" y="10959"/>
                </a:cubicBezTo>
                <a:cubicBezTo>
                  <a:pt x="15960" y="10789"/>
                  <a:pt x="15396" y="10575"/>
                  <a:pt x="15422" y="10333"/>
                </a:cubicBezTo>
                <a:cubicBezTo>
                  <a:pt x="15447" y="10091"/>
                  <a:pt x="15063" y="9992"/>
                  <a:pt x="14704" y="9878"/>
                </a:cubicBezTo>
                <a:cubicBezTo>
                  <a:pt x="14346" y="9764"/>
                  <a:pt x="13398" y="9351"/>
                  <a:pt x="13218" y="9238"/>
                </a:cubicBezTo>
                <a:cubicBezTo>
                  <a:pt x="13218" y="9238"/>
                  <a:pt x="12962" y="9992"/>
                  <a:pt x="12757" y="10291"/>
                </a:cubicBezTo>
                <a:cubicBezTo>
                  <a:pt x="12757" y="10291"/>
                  <a:pt x="13654" y="11016"/>
                  <a:pt x="13961" y="11429"/>
                </a:cubicBezTo>
                <a:cubicBezTo>
                  <a:pt x="14268" y="11841"/>
                  <a:pt x="15012" y="13506"/>
                  <a:pt x="15243" y="13890"/>
                </a:cubicBezTo>
                <a:cubicBezTo>
                  <a:pt x="15473" y="14275"/>
                  <a:pt x="15524" y="14346"/>
                  <a:pt x="15883" y="14716"/>
                </a:cubicBezTo>
                <a:cubicBezTo>
                  <a:pt x="16242" y="15086"/>
                  <a:pt x="16268" y="15427"/>
                  <a:pt x="16191" y="15797"/>
                </a:cubicBezTo>
                <a:cubicBezTo>
                  <a:pt x="16114" y="16167"/>
                  <a:pt x="16498" y="17348"/>
                  <a:pt x="16421" y="18288"/>
                </a:cubicBezTo>
                <a:cubicBezTo>
                  <a:pt x="16344" y="19227"/>
                  <a:pt x="16805" y="19653"/>
                  <a:pt x="17497" y="19952"/>
                </a:cubicBezTo>
                <a:cubicBezTo>
                  <a:pt x="18189" y="20251"/>
                  <a:pt x="18907" y="20379"/>
                  <a:pt x="19726" y="20379"/>
                </a:cubicBezTo>
                <a:cubicBezTo>
                  <a:pt x="20546" y="20379"/>
                  <a:pt x="20546" y="20351"/>
                  <a:pt x="20803" y="20336"/>
                </a:cubicBezTo>
                <a:cubicBezTo>
                  <a:pt x="21059" y="20322"/>
                  <a:pt x="21315" y="20223"/>
                  <a:pt x="21239" y="20436"/>
                </a:cubicBezTo>
                <a:cubicBezTo>
                  <a:pt x="21239" y="20436"/>
                  <a:pt x="21392" y="20607"/>
                  <a:pt x="21161" y="20692"/>
                </a:cubicBezTo>
                <a:cubicBezTo>
                  <a:pt x="21161" y="20692"/>
                  <a:pt x="21187" y="20835"/>
                  <a:pt x="20854" y="20849"/>
                </a:cubicBezTo>
                <a:cubicBezTo>
                  <a:pt x="20854" y="20849"/>
                  <a:pt x="20700" y="21005"/>
                  <a:pt x="20418" y="20991"/>
                </a:cubicBezTo>
                <a:cubicBezTo>
                  <a:pt x="20418" y="20991"/>
                  <a:pt x="20316" y="21105"/>
                  <a:pt x="19881" y="21119"/>
                </a:cubicBezTo>
                <a:cubicBezTo>
                  <a:pt x="19445" y="21133"/>
                  <a:pt x="18958" y="21247"/>
                  <a:pt x="18369" y="21261"/>
                </a:cubicBezTo>
                <a:cubicBezTo>
                  <a:pt x="17780" y="21275"/>
                  <a:pt x="17497" y="21290"/>
                  <a:pt x="16780" y="21347"/>
                </a:cubicBezTo>
                <a:cubicBezTo>
                  <a:pt x="16063" y="21404"/>
                  <a:pt x="15089" y="21503"/>
                  <a:pt x="15063" y="21162"/>
                </a:cubicBezTo>
                <a:cubicBezTo>
                  <a:pt x="15038" y="20820"/>
                  <a:pt x="14909" y="20080"/>
                  <a:pt x="14705" y="19639"/>
                </a:cubicBezTo>
                <a:cubicBezTo>
                  <a:pt x="14500" y="19198"/>
                  <a:pt x="14115" y="19041"/>
                  <a:pt x="13808" y="18615"/>
                </a:cubicBezTo>
                <a:cubicBezTo>
                  <a:pt x="13500" y="18188"/>
                  <a:pt x="12552" y="17249"/>
                  <a:pt x="12911" y="16494"/>
                </a:cubicBezTo>
                <a:cubicBezTo>
                  <a:pt x="13270" y="15740"/>
                  <a:pt x="13372" y="15754"/>
                  <a:pt x="13142" y="15499"/>
                </a:cubicBezTo>
                <a:cubicBezTo>
                  <a:pt x="12925" y="15258"/>
                  <a:pt x="11171" y="14314"/>
                  <a:pt x="10874" y="14047"/>
                </a:cubicBezTo>
                <a:cubicBezTo>
                  <a:pt x="10855" y="14030"/>
                  <a:pt x="10842" y="14015"/>
                  <a:pt x="10836" y="14004"/>
                </a:cubicBezTo>
                <a:cubicBezTo>
                  <a:pt x="10733" y="13819"/>
                  <a:pt x="9657" y="15256"/>
                  <a:pt x="9375" y="15399"/>
                </a:cubicBezTo>
                <a:cubicBezTo>
                  <a:pt x="9375" y="15399"/>
                  <a:pt x="9452" y="15996"/>
                  <a:pt x="8606" y="16324"/>
                </a:cubicBezTo>
                <a:cubicBezTo>
                  <a:pt x="7761" y="16651"/>
                  <a:pt x="7095" y="17064"/>
                  <a:pt x="6710" y="17334"/>
                </a:cubicBezTo>
                <a:cubicBezTo>
                  <a:pt x="6326" y="17604"/>
                  <a:pt x="3635" y="19283"/>
                  <a:pt x="3328" y="19440"/>
                </a:cubicBezTo>
                <a:close/>
                <a:moveTo>
                  <a:pt x="3328" y="19440"/>
                </a:move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lIns="0" tIns="0" rIns="0" bIns="0"/>
          <a:lstStyle>
            <a:defPPr>
              <a:defRPr lang="id-ID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Roboto Thin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52425" y="66896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352425" y="1131696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664707" y="5161935"/>
            <a:ext cx="21003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3664706" y="5396188"/>
            <a:ext cx="2100337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035807" y="5161935"/>
            <a:ext cx="21003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1035806" y="5396188"/>
            <a:ext cx="2100337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269250" y="5161935"/>
            <a:ext cx="21003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6269249" y="5396188"/>
            <a:ext cx="2100337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8873791" y="5161935"/>
            <a:ext cx="21003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8873790" y="5396188"/>
            <a:ext cx="2100337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21133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25010" y="1745487"/>
            <a:ext cx="5141980" cy="4371882"/>
            <a:chOff x="725420" y="-1137246"/>
            <a:chExt cx="10741161" cy="9132492"/>
          </a:xfrm>
        </p:grpSpPr>
        <p:sp>
          <p:nvSpPr>
            <p:cNvPr id="4" name="Shape 2362"/>
            <p:cNvSpPr/>
            <p:nvPr/>
          </p:nvSpPr>
          <p:spPr>
            <a:xfrm>
              <a:off x="725420" y="3632221"/>
              <a:ext cx="4896976" cy="4363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160" extrusionOk="0">
                  <a:moveTo>
                    <a:pt x="10343" y="21160"/>
                  </a:moveTo>
                  <a:cubicBezTo>
                    <a:pt x="7374" y="21160"/>
                    <a:pt x="4508" y="21160"/>
                    <a:pt x="1539" y="21160"/>
                  </a:cubicBezTo>
                  <a:cubicBezTo>
                    <a:pt x="3" y="21160"/>
                    <a:pt x="-406" y="20338"/>
                    <a:pt x="413" y="18812"/>
                  </a:cubicBezTo>
                  <a:cubicBezTo>
                    <a:pt x="3279" y="13060"/>
                    <a:pt x="6248" y="7190"/>
                    <a:pt x="9114" y="1321"/>
                  </a:cubicBezTo>
                  <a:cubicBezTo>
                    <a:pt x="10036" y="-440"/>
                    <a:pt x="10650" y="-440"/>
                    <a:pt x="11571" y="1321"/>
                  </a:cubicBezTo>
                  <a:cubicBezTo>
                    <a:pt x="14540" y="7190"/>
                    <a:pt x="17509" y="12943"/>
                    <a:pt x="20375" y="18812"/>
                  </a:cubicBezTo>
                  <a:cubicBezTo>
                    <a:pt x="21194" y="20456"/>
                    <a:pt x="20682" y="21160"/>
                    <a:pt x="19147" y="21160"/>
                  </a:cubicBezTo>
                  <a:cubicBezTo>
                    <a:pt x="16178" y="21160"/>
                    <a:pt x="13312" y="21160"/>
                    <a:pt x="10343" y="21160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45719" rIns="45719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1pPr>
              <a:lvl2pPr marL="0" marR="0" indent="228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2pPr>
              <a:lvl3pPr marL="0" marR="0" indent="457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3pPr>
              <a:lvl4pPr marL="0" marR="0" indent="685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4pPr>
              <a:lvl5pPr marL="0" marR="0" indent="9144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5pPr>
              <a:lvl6pPr marL="0" marR="0" indent="11430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6pPr>
              <a:lvl7pPr marL="0" marR="0" indent="1371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7pPr>
              <a:lvl8pPr marL="0" marR="0" indent="1600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8pPr>
              <a:lvl9pPr marL="0" marR="0" indent="1828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9pPr>
            </a:lstStyle>
            <a:p>
              <a:pPr algn="l" defTabSz="914400">
                <a:defRPr sz="1800">
                  <a:solidFill>
                    <a:srgbClr val="2E3239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5" name="Shape 2363"/>
            <p:cNvSpPr/>
            <p:nvPr/>
          </p:nvSpPr>
          <p:spPr>
            <a:xfrm>
              <a:off x="6610545" y="3694762"/>
              <a:ext cx="4856036" cy="43004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72" h="21097" extrusionOk="0">
                  <a:moveTo>
                    <a:pt x="10197" y="21097"/>
                  </a:moveTo>
                  <a:cubicBezTo>
                    <a:pt x="7317" y="21097"/>
                    <a:pt x="4437" y="21097"/>
                    <a:pt x="1557" y="21097"/>
                  </a:cubicBezTo>
                  <a:cubicBezTo>
                    <a:pt x="117" y="21097"/>
                    <a:pt x="-397" y="20385"/>
                    <a:pt x="323" y="18842"/>
                  </a:cubicBezTo>
                  <a:cubicBezTo>
                    <a:pt x="3306" y="13027"/>
                    <a:pt x="6186" y="7093"/>
                    <a:pt x="9169" y="1159"/>
                  </a:cubicBezTo>
                  <a:cubicBezTo>
                    <a:pt x="9889" y="-266"/>
                    <a:pt x="10712" y="-503"/>
                    <a:pt x="11534" y="1159"/>
                  </a:cubicBezTo>
                  <a:cubicBezTo>
                    <a:pt x="14517" y="7093"/>
                    <a:pt x="17397" y="12908"/>
                    <a:pt x="20277" y="18842"/>
                  </a:cubicBezTo>
                  <a:cubicBezTo>
                    <a:pt x="21203" y="20622"/>
                    <a:pt x="20380" y="21097"/>
                    <a:pt x="19043" y="21097"/>
                  </a:cubicBezTo>
                  <a:cubicBezTo>
                    <a:pt x="16060" y="21097"/>
                    <a:pt x="13077" y="21097"/>
                    <a:pt x="10197" y="21097"/>
                  </a:cubicBezTo>
                  <a:cubicBezTo>
                    <a:pt x="10197" y="21097"/>
                    <a:pt x="10197" y="21097"/>
                    <a:pt x="10197" y="21097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45719" rIns="45719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1pPr>
              <a:lvl2pPr marL="0" marR="0" indent="228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2pPr>
              <a:lvl3pPr marL="0" marR="0" indent="457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3pPr>
              <a:lvl4pPr marL="0" marR="0" indent="685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4pPr>
              <a:lvl5pPr marL="0" marR="0" indent="9144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5pPr>
              <a:lvl6pPr marL="0" marR="0" indent="11430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6pPr>
              <a:lvl7pPr marL="0" marR="0" indent="1371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7pPr>
              <a:lvl8pPr marL="0" marR="0" indent="1600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8pPr>
              <a:lvl9pPr marL="0" marR="0" indent="1828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9pPr>
            </a:lstStyle>
            <a:p>
              <a:pPr algn="l" defTabSz="914400">
                <a:defRPr sz="1800">
                  <a:solidFill>
                    <a:srgbClr val="2E3239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6" name="Shape 2364"/>
            <p:cNvSpPr/>
            <p:nvPr/>
          </p:nvSpPr>
          <p:spPr>
            <a:xfrm>
              <a:off x="3703451" y="-1137246"/>
              <a:ext cx="4817924" cy="4261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7" h="21152" extrusionOk="0">
                  <a:moveTo>
                    <a:pt x="10247" y="21152"/>
                  </a:moveTo>
                  <a:cubicBezTo>
                    <a:pt x="7443" y="21152"/>
                    <a:pt x="4639" y="21152"/>
                    <a:pt x="1732" y="21152"/>
                  </a:cubicBezTo>
                  <a:cubicBezTo>
                    <a:pt x="-34" y="21152"/>
                    <a:pt x="-449" y="20552"/>
                    <a:pt x="486" y="18752"/>
                  </a:cubicBezTo>
                  <a:cubicBezTo>
                    <a:pt x="3289" y="12872"/>
                    <a:pt x="6197" y="7112"/>
                    <a:pt x="9105" y="1232"/>
                  </a:cubicBezTo>
                  <a:cubicBezTo>
                    <a:pt x="9832" y="-328"/>
                    <a:pt x="10663" y="-448"/>
                    <a:pt x="11493" y="1112"/>
                  </a:cubicBezTo>
                  <a:cubicBezTo>
                    <a:pt x="14401" y="6992"/>
                    <a:pt x="17309" y="12752"/>
                    <a:pt x="20216" y="18632"/>
                  </a:cubicBezTo>
                  <a:cubicBezTo>
                    <a:pt x="21151" y="20552"/>
                    <a:pt x="20839" y="21152"/>
                    <a:pt x="18763" y="21152"/>
                  </a:cubicBezTo>
                  <a:cubicBezTo>
                    <a:pt x="15959" y="21152"/>
                    <a:pt x="13155" y="21152"/>
                    <a:pt x="10247" y="21152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45719" rIns="45719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1pPr>
              <a:lvl2pPr marL="0" marR="0" indent="228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2pPr>
              <a:lvl3pPr marL="0" marR="0" indent="457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3pPr>
              <a:lvl4pPr marL="0" marR="0" indent="685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4pPr>
              <a:lvl5pPr marL="0" marR="0" indent="9144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5pPr>
              <a:lvl6pPr marL="0" marR="0" indent="11430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6pPr>
              <a:lvl7pPr marL="0" marR="0" indent="1371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7pPr>
              <a:lvl8pPr marL="0" marR="0" indent="1600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8pPr>
              <a:lvl9pPr marL="0" marR="0" indent="1828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9pPr>
            </a:lstStyle>
            <a:p>
              <a:pPr algn="l" defTabSz="914400">
                <a:defRPr sz="1800">
                  <a:solidFill>
                    <a:srgbClr val="2E3239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7" name="Shape 2365"/>
            <p:cNvSpPr/>
            <p:nvPr/>
          </p:nvSpPr>
          <p:spPr>
            <a:xfrm rot="10800000">
              <a:off x="3699768" y="3470271"/>
              <a:ext cx="4817924" cy="4261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7" h="21152" extrusionOk="0">
                  <a:moveTo>
                    <a:pt x="10247" y="21152"/>
                  </a:moveTo>
                  <a:cubicBezTo>
                    <a:pt x="7443" y="21152"/>
                    <a:pt x="4639" y="21152"/>
                    <a:pt x="1732" y="21152"/>
                  </a:cubicBezTo>
                  <a:cubicBezTo>
                    <a:pt x="-34" y="21152"/>
                    <a:pt x="-449" y="20552"/>
                    <a:pt x="486" y="18752"/>
                  </a:cubicBezTo>
                  <a:cubicBezTo>
                    <a:pt x="3289" y="12872"/>
                    <a:pt x="6197" y="7112"/>
                    <a:pt x="9105" y="1232"/>
                  </a:cubicBezTo>
                  <a:cubicBezTo>
                    <a:pt x="9832" y="-328"/>
                    <a:pt x="10663" y="-448"/>
                    <a:pt x="11493" y="1112"/>
                  </a:cubicBezTo>
                  <a:cubicBezTo>
                    <a:pt x="14401" y="6992"/>
                    <a:pt x="17309" y="12752"/>
                    <a:pt x="20216" y="18632"/>
                  </a:cubicBezTo>
                  <a:cubicBezTo>
                    <a:pt x="21151" y="20552"/>
                    <a:pt x="20839" y="21152"/>
                    <a:pt x="18763" y="21152"/>
                  </a:cubicBezTo>
                  <a:cubicBezTo>
                    <a:pt x="15959" y="21152"/>
                    <a:pt x="13155" y="21152"/>
                    <a:pt x="10247" y="21152"/>
                  </a:cubicBezTo>
                  <a:close/>
                </a:path>
              </a:pathLst>
            </a:custGeom>
            <a:solidFill>
              <a:srgbClr val="4E5165"/>
            </a:solidFill>
            <a:ln w="12700">
              <a:miter lim="400000"/>
            </a:ln>
          </p:spPr>
          <p:txBody>
            <a:bodyPr lIns="45719" rIns="45719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1pPr>
              <a:lvl2pPr marL="0" marR="0" indent="228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2pPr>
              <a:lvl3pPr marL="0" marR="0" indent="457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3pPr>
              <a:lvl4pPr marL="0" marR="0" indent="685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4pPr>
              <a:lvl5pPr marL="0" marR="0" indent="9144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5pPr>
              <a:lvl6pPr marL="0" marR="0" indent="11430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6pPr>
              <a:lvl7pPr marL="0" marR="0" indent="1371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7pPr>
              <a:lvl8pPr marL="0" marR="0" indent="1600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8pPr>
              <a:lvl9pPr marL="0" marR="0" indent="1828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9pPr>
            </a:lstStyle>
            <a:p>
              <a:pPr algn="l" defTabSz="914400">
                <a:defRPr sz="1800">
                  <a:solidFill>
                    <a:srgbClr val="2E3239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363215" y="678928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63215" y="1141662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1200" y="2784633"/>
            <a:ext cx="609600" cy="6096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92343" y="5073041"/>
            <a:ext cx="609600" cy="60960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2244" y="5073041"/>
            <a:ext cx="609600" cy="609600"/>
          </a:xfrm>
          <a:prstGeom prst="rect">
            <a:avLst/>
          </a:prstGeom>
        </p:spPr>
      </p:pic>
      <p:sp>
        <p:nvSpPr>
          <p:cNvPr id="26" name="TextBox 25"/>
          <p:cNvSpPr txBox="1"/>
          <p:nvPr/>
        </p:nvSpPr>
        <p:spPr>
          <a:xfrm>
            <a:off x="7046384" y="2071380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7046383" y="2305633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7885177" y="3286048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7885176" y="3520301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512000" y="4550651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8511999" y="4784904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469142" y="2067753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3" name="Rectangle 32"/>
          <p:cNvSpPr>
            <a:spLocks noChangeArrowheads="1"/>
          </p:cNvSpPr>
          <p:nvPr/>
        </p:nvSpPr>
        <p:spPr bwMode="auto">
          <a:xfrm>
            <a:off x="1469141" y="2302006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85291" y="3286048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5" name="Rectangle 34"/>
          <p:cNvSpPr>
            <a:spLocks noChangeArrowheads="1"/>
          </p:cNvSpPr>
          <p:nvPr/>
        </p:nvSpPr>
        <p:spPr bwMode="auto">
          <a:xfrm>
            <a:off x="685290" y="3520301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0" y="4531854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7" name="Rectangle 36"/>
          <p:cNvSpPr>
            <a:spLocks noChangeArrowheads="1"/>
          </p:cNvSpPr>
          <p:nvPr/>
        </p:nvSpPr>
        <p:spPr bwMode="auto">
          <a:xfrm>
            <a:off x="-1" y="4766107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161329" y="4094825"/>
            <a:ext cx="184609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9" name="Rectangle 38"/>
          <p:cNvSpPr>
            <a:spLocks noChangeArrowheads="1"/>
          </p:cNvSpPr>
          <p:nvPr/>
        </p:nvSpPr>
        <p:spPr bwMode="auto">
          <a:xfrm>
            <a:off x="5161328" y="4329078"/>
            <a:ext cx="1846095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91956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/>
          <p:cNvSpPr txBox="1"/>
          <p:nvPr/>
        </p:nvSpPr>
        <p:spPr>
          <a:xfrm>
            <a:off x="749453" y="939378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749453" y="1402112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51" name="Oval 50"/>
          <p:cNvSpPr/>
          <p:nvPr/>
        </p:nvSpPr>
        <p:spPr>
          <a:xfrm>
            <a:off x="827090" y="2155452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2" name="Picture 5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8261" y="2368812"/>
            <a:ext cx="304800" cy="304800"/>
          </a:xfrm>
          <a:prstGeom prst="rect">
            <a:avLst/>
          </a:prstGeom>
        </p:spPr>
      </p:pic>
      <p:sp>
        <p:nvSpPr>
          <p:cNvPr id="53" name="Oval 52"/>
          <p:cNvSpPr/>
          <p:nvPr/>
        </p:nvSpPr>
        <p:spPr>
          <a:xfrm>
            <a:off x="827090" y="3143509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/>
          <p:cNvSpPr/>
          <p:nvPr/>
        </p:nvSpPr>
        <p:spPr>
          <a:xfrm>
            <a:off x="827090" y="4132085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/>
          <p:cNvSpPr/>
          <p:nvPr/>
        </p:nvSpPr>
        <p:spPr>
          <a:xfrm>
            <a:off x="827090" y="5117678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6" name="Picture 5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8261" y="3356869"/>
            <a:ext cx="304800" cy="304800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0450" y="4345445"/>
            <a:ext cx="304800" cy="304800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0450" y="5348510"/>
            <a:ext cx="304800" cy="304800"/>
          </a:xfrm>
          <a:prstGeom prst="rect">
            <a:avLst/>
          </a:prstGeom>
        </p:spPr>
      </p:pic>
      <p:sp>
        <p:nvSpPr>
          <p:cNvPr id="59" name="TextBox 58"/>
          <p:cNvSpPr txBox="1"/>
          <p:nvPr/>
        </p:nvSpPr>
        <p:spPr>
          <a:xfrm>
            <a:off x="1574232" y="215545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0" name="Rectangle 59"/>
          <p:cNvSpPr>
            <a:spLocks noChangeArrowheads="1"/>
          </p:cNvSpPr>
          <p:nvPr/>
        </p:nvSpPr>
        <p:spPr bwMode="auto">
          <a:xfrm>
            <a:off x="1574231" y="238970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574232" y="3143509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2" name="Rectangle 61"/>
          <p:cNvSpPr>
            <a:spLocks noChangeArrowheads="1"/>
          </p:cNvSpPr>
          <p:nvPr/>
        </p:nvSpPr>
        <p:spPr bwMode="auto">
          <a:xfrm>
            <a:off x="1574231" y="3377762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1558610" y="412910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4" name="Rectangle 63"/>
          <p:cNvSpPr>
            <a:spLocks noChangeArrowheads="1"/>
          </p:cNvSpPr>
          <p:nvPr/>
        </p:nvSpPr>
        <p:spPr bwMode="auto">
          <a:xfrm>
            <a:off x="1558609" y="436335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1574232" y="507903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6" name="Rectangle 65"/>
          <p:cNvSpPr>
            <a:spLocks noChangeArrowheads="1"/>
          </p:cNvSpPr>
          <p:nvPr/>
        </p:nvSpPr>
        <p:spPr bwMode="auto">
          <a:xfrm>
            <a:off x="1574231" y="531328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29" name="Group 28"/>
          <p:cNvGrpSpPr/>
          <p:nvPr/>
        </p:nvGrpSpPr>
        <p:grpSpPr>
          <a:xfrm>
            <a:off x="6989839" y="344077"/>
            <a:ext cx="3973436" cy="5883974"/>
            <a:chOff x="17440276" y="2120901"/>
            <a:chExt cx="2608263" cy="3862388"/>
          </a:xfrm>
        </p:grpSpPr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17440276" y="2120901"/>
              <a:ext cx="2608263" cy="3862388"/>
            </a:xfrm>
            <a:custGeom>
              <a:avLst/>
              <a:gdLst>
                <a:gd name="T0" fmla="*/ 655 w 695"/>
                <a:gd name="T1" fmla="*/ 949 h 1028"/>
                <a:gd name="T2" fmla="*/ 599 w 695"/>
                <a:gd name="T3" fmla="*/ 904 h 1028"/>
                <a:gd name="T4" fmla="*/ 600 w 695"/>
                <a:gd name="T5" fmla="*/ 795 h 1028"/>
                <a:gd name="T6" fmla="*/ 646 w 695"/>
                <a:gd name="T7" fmla="*/ 769 h 1028"/>
                <a:gd name="T8" fmla="*/ 564 w 695"/>
                <a:gd name="T9" fmla="*/ 727 h 1028"/>
                <a:gd name="T10" fmla="*/ 567 w 695"/>
                <a:gd name="T11" fmla="*/ 527 h 1028"/>
                <a:gd name="T12" fmla="*/ 570 w 695"/>
                <a:gd name="T13" fmla="*/ 464 h 1028"/>
                <a:gd name="T14" fmla="*/ 211 w 695"/>
                <a:gd name="T15" fmla="*/ 31 h 1028"/>
                <a:gd name="T16" fmla="*/ 45 w 695"/>
                <a:gd name="T17" fmla="*/ 112 h 1028"/>
                <a:gd name="T18" fmla="*/ 37 w 695"/>
                <a:gd name="T19" fmla="*/ 165 h 1028"/>
                <a:gd name="T20" fmla="*/ 112 w 695"/>
                <a:gd name="T21" fmla="*/ 153 h 1028"/>
                <a:gd name="T22" fmla="*/ 112 w 695"/>
                <a:gd name="T23" fmla="*/ 153 h 1028"/>
                <a:gd name="T24" fmla="*/ 52 w 695"/>
                <a:gd name="T25" fmla="*/ 278 h 1028"/>
                <a:gd name="T26" fmla="*/ 16 w 695"/>
                <a:gd name="T27" fmla="*/ 398 h 1028"/>
                <a:gd name="T28" fmla="*/ 95 w 695"/>
                <a:gd name="T29" fmla="*/ 429 h 1028"/>
                <a:gd name="T30" fmla="*/ 168 w 695"/>
                <a:gd name="T31" fmla="*/ 353 h 1028"/>
                <a:gd name="T32" fmla="*/ 222 w 695"/>
                <a:gd name="T33" fmla="*/ 462 h 1028"/>
                <a:gd name="T34" fmla="*/ 99 w 695"/>
                <a:gd name="T35" fmla="*/ 631 h 1028"/>
                <a:gd name="T36" fmla="*/ 117 w 695"/>
                <a:gd name="T37" fmla="*/ 693 h 1028"/>
                <a:gd name="T38" fmla="*/ 128 w 695"/>
                <a:gd name="T39" fmla="*/ 699 h 1028"/>
                <a:gd name="T40" fmla="*/ 139 w 695"/>
                <a:gd name="T41" fmla="*/ 710 h 1028"/>
                <a:gd name="T42" fmla="*/ 146 w 695"/>
                <a:gd name="T43" fmla="*/ 719 h 1028"/>
                <a:gd name="T44" fmla="*/ 151 w 695"/>
                <a:gd name="T45" fmla="*/ 727 h 1028"/>
                <a:gd name="T46" fmla="*/ 118 w 695"/>
                <a:gd name="T47" fmla="*/ 727 h 1028"/>
                <a:gd name="T48" fmla="*/ 55 w 695"/>
                <a:gd name="T49" fmla="*/ 769 h 1028"/>
                <a:gd name="T50" fmla="*/ 64 w 695"/>
                <a:gd name="T51" fmla="*/ 789 h 1028"/>
                <a:gd name="T52" fmla="*/ 80 w 695"/>
                <a:gd name="T53" fmla="*/ 795 h 1028"/>
                <a:gd name="T54" fmla="*/ 101 w 695"/>
                <a:gd name="T55" fmla="*/ 795 h 1028"/>
                <a:gd name="T56" fmla="*/ 102 w 695"/>
                <a:gd name="T57" fmla="*/ 904 h 1028"/>
                <a:gd name="T58" fmla="*/ 102 w 695"/>
                <a:gd name="T59" fmla="*/ 904 h 1028"/>
                <a:gd name="T60" fmla="*/ 47 w 695"/>
                <a:gd name="T61" fmla="*/ 957 h 1028"/>
                <a:gd name="T62" fmla="*/ 31 w 695"/>
                <a:gd name="T63" fmla="*/ 969 h 1028"/>
                <a:gd name="T64" fmla="*/ 30 w 695"/>
                <a:gd name="T65" fmla="*/ 970 h 1028"/>
                <a:gd name="T66" fmla="*/ 24 w 695"/>
                <a:gd name="T67" fmla="*/ 974 h 1028"/>
                <a:gd name="T68" fmla="*/ 21 w 695"/>
                <a:gd name="T69" fmla="*/ 976 h 1028"/>
                <a:gd name="T70" fmla="*/ 17 w 695"/>
                <a:gd name="T71" fmla="*/ 979 h 1028"/>
                <a:gd name="T72" fmla="*/ 12 w 695"/>
                <a:gd name="T73" fmla="*/ 985 h 1028"/>
                <a:gd name="T74" fmla="*/ 9 w 695"/>
                <a:gd name="T75" fmla="*/ 990 h 1028"/>
                <a:gd name="T76" fmla="*/ 8 w 695"/>
                <a:gd name="T77" fmla="*/ 991 h 1028"/>
                <a:gd name="T78" fmla="*/ 6 w 695"/>
                <a:gd name="T79" fmla="*/ 997 h 1028"/>
                <a:gd name="T80" fmla="*/ 6 w 695"/>
                <a:gd name="T81" fmla="*/ 1009 h 1028"/>
                <a:gd name="T82" fmla="*/ 8 w 695"/>
                <a:gd name="T83" fmla="*/ 1014 h 1028"/>
                <a:gd name="T84" fmla="*/ 11 w 695"/>
                <a:gd name="T85" fmla="*/ 1019 h 1028"/>
                <a:gd name="T86" fmla="*/ 14 w 695"/>
                <a:gd name="T87" fmla="*/ 1022 h 1028"/>
                <a:gd name="T88" fmla="*/ 31 w 695"/>
                <a:gd name="T89" fmla="*/ 1028 h 1028"/>
                <a:gd name="T90" fmla="*/ 264 w 695"/>
                <a:gd name="T91" fmla="*/ 1028 h 1028"/>
                <a:gd name="T92" fmla="*/ 695 w 695"/>
                <a:gd name="T93" fmla="*/ 1003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95" h="1028">
                  <a:moveTo>
                    <a:pt x="652" y="963"/>
                  </a:moveTo>
                  <a:cubicBezTo>
                    <a:pt x="654" y="959"/>
                    <a:pt x="655" y="955"/>
                    <a:pt x="655" y="949"/>
                  </a:cubicBezTo>
                  <a:cubicBezTo>
                    <a:pt x="655" y="929"/>
                    <a:pt x="633" y="904"/>
                    <a:pt x="599" y="904"/>
                  </a:cubicBezTo>
                  <a:cubicBezTo>
                    <a:pt x="599" y="904"/>
                    <a:pt x="599" y="904"/>
                    <a:pt x="599" y="904"/>
                  </a:cubicBezTo>
                  <a:cubicBezTo>
                    <a:pt x="586" y="890"/>
                    <a:pt x="569" y="868"/>
                    <a:pt x="569" y="842"/>
                  </a:cubicBezTo>
                  <a:cubicBezTo>
                    <a:pt x="569" y="821"/>
                    <a:pt x="586" y="804"/>
                    <a:pt x="600" y="795"/>
                  </a:cubicBezTo>
                  <a:cubicBezTo>
                    <a:pt x="612" y="795"/>
                    <a:pt x="620" y="795"/>
                    <a:pt x="621" y="795"/>
                  </a:cubicBezTo>
                  <a:cubicBezTo>
                    <a:pt x="631" y="795"/>
                    <a:pt x="646" y="788"/>
                    <a:pt x="646" y="769"/>
                  </a:cubicBezTo>
                  <a:cubicBezTo>
                    <a:pt x="646" y="751"/>
                    <a:pt x="621" y="727"/>
                    <a:pt x="583" y="727"/>
                  </a:cubicBezTo>
                  <a:cubicBezTo>
                    <a:pt x="580" y="727"/>
                    <a:pt x="573" y="727"/>
                    <a:pt x="564" y="727"/>
                  </a:cubicBezTo>
                  <a:cubicBezTo>
                    <a:pt x="626" y="673"/>
                    <a:pt x="626" y="673"/>
                    <a:pt x="626" y="673"/>
                  </a:cubicBezTo>
                  <a:cubicBezTo>
                    <a:pt x="626" y="673"/>
                    <a:pt x="567" y="588"/>
                    <a:pt x="567" y="527"/>
                  </a:cubicBezTo>
                  <a:cubicBezTo>
                    <a:pt x="567" y="526"/>
                    <a:pt x="567" y="524"/>
                    <a:pt x="567" y="523"/>
                  </a:cubicBezTo>
                  <a:cubicBezTo>
                    <a:pt x="568" y="504"/>
                    <a:pt x="569" y="484"/>
                    <a:pt x="570" y="464"/>
                  </a:cubicBezTo>
                  <a:cubicBezTo>
                    <a:pt x="574" y="401"/>
                    <a:pt x="576" y="272"/>
                    <a:pt x="520" y="165"/>
                  </a:cubicBezTo>
                  <a:cubicBezTo>
                    <a:pt x="463" y="60"/>
                    <a:pt x="350" y="0"/>
                    <a:pt x="211" y="31"/>
                  </a:cubicBezTo>
                  <a:cubicBezTo>
                    <a:pt x="151" y="44"/>
                    <a:pt x="108" y="79"/>
                    <a:pt x="79" y="110"/>
                  </a:cubicBezTo>
                  <a:cubicBezTo>
                    <a:pt x="45" y="112"/>
                    <a:pt x="45" y="112"/>
                    <a:pt x="45" y="112"/>
                  </a:cubicBezTo>
                  <a:cubicBezTo>
                    <a:pt x="52" y="117"/>
                    <a:pt x="59" y="121"/>
                    <a:pt x="65" y="125"/>
                  </a:cubicBezTo>
                  <a:cubicBezTo>
                    <a:pt x="47" y="148"/>
                    <a:pt x="37" y="165"/>
                    <a:pt x="37" y="165"/>
                  </a:cubicBezTo>
                  <a:cubicBezTo>
                    <a:pt x="102" y="165"/>
                    <a:pt x="102" y="165"/>
                    <a:pt x="102" y="165"/>
                  </a:cubicBezTo>
                  <a:cubicBezTo>
                    <a:pt x="108" y="158"/>
                    <a:pt x="112" y="153"/>
                    <a:pt x="112" y="153"/>
                  </a:cubicBezTo>
                  <a:cubicBezTo>
                    <a:pt x="105" y="149"/>
                    <a:pt x="99" y="145"/>
                    <a:pt x="94" y="142"/>
                  </a:cubicBezTo>
                  <a:cubicBezTo>
                    <a:pt x="112" y="153"/>
                    <a:pt x="112" y="153"/>
                    <a:pt x="112" y="153"/>
                  </a:cubicBezTo>
                  <a:cubicBezTo>
                    <a:pt x="112" y="153"/>
                    <a:pt x="63" y="217"/>
                    <a:pt x="62" y="223"/>
                  </a:cubicBezTo>
                  <a:cubicBezTo>
                    <a:pt x="60" y="229"/>
                    <a:pt x="57" y="265"/>
                    <a:pt x="52" y="278"/>
                  </a:cubicBezTo>
                  <a:cubicBezTo>
                    <a:pt x="46" y="290"/>
                    <a:pt x="6" y="353"/>
                    <a:pt x="3" y="358"/>
                  </a:cubicBezTo>
                  <a:cubicBezTo>
                    <a:pt x="0" y="363"/>
                    <a:pt x="10" y="384"/>
                    <a:pt x="16" y="398"/>
                  </a:cubicBezTo>
                  <a:cubicBezTo>
                    <a:pt x="21" y="411"/>
                    <a:pt x="35" y="416"/>
                    <a:pt x="46" y="419"/>
                  </a:cubicBezTo>
                  <a:cubicBezTo>
                    <a:pt x="57" y="422"/>
                    <a:pt x="89" y="427"/>
                    <a:pt x="95" y="429"/>
                  </a:cubicBezTo>
                  <a:cubicBezTo>
                    <a:pt x="100" y="432"/>
                    <a:pt x="122" y="422"/>
                    <a:pt x="126" y="416"/>
                  </a:cubicBezTo>
                  <a:cubicBezTo>
                    <a:pt x="130" y="411"/>
                    <a:pt x="149" y="367"/>
                    <a:pt x="168" y="353"/>
                  </a:cubicBezTo>
                  <a:cubicBezTo>
                    <a:pt x="187" y="336"/>
                    <a:pt x="216" y="331"/>
                    <a:pt x="241" y="325"/>
                  </a:cubicBezTo>
                  <a:cubicBezTo>
                    <a:pt x="245" y="349"/>
                    <a:pt x="250" y="416"/>
                    <a:pt x="222" y="462"/>
                  </a:cubicBezTo>
                  <a:cubicBezTo>
                    <a:pt x="182" y="524"/>
                    <a:pt x="118" y="598"/>
                    <a:pt x="100" y="628"/>
                  </a:cubicBezTo>
                  <a:cubicBezTo>
                    <a:pt x="100" y="629"/>
                    <a:pt x="99" y="630"/>
                    <a:pt x="99" y="631"/>
                  </a:cubicBezTo>
                  <a:cubicBezTo>
                    <a:pt x="83" y="660"/>
                    <a:pt x="90" y="682"/>
                    <a:pt x="90" y="682"/>
                  </a:cubicBezTo>
                  <a:cubicBezTo>
                    <a:pt x="90" y="682"/>
                    <a:pt x="104" y="686"/>
                    <a:pt x="117" y="693"/>
                  </a:cubicBezTo>
                  <a:cubicBezTo>
                    <a:pt x="121" y="694"/>
                    <a:pt x="124" y="696"/>
                    <a:pt x="128" y="699"/>
                  </a:cubicBezTo>
                  <a:cubicBezTo>
                    <a:pt x="128" y="699"/>
                    <a:pt x="128" y="699"/>
                    <a:pt x="128" y="699"/>
                  </a:cubicBezTo>
                  <a:cubicBezTo>
                    <a:pt x="132" y="702"/>
                    <a:pt x="135" y="706"/>
                    <a:pt x="138" y="709"/>
                  </a:cubicBezTo>
                  <a:cubicBezTo>
                    <a:pt x="139" y="709"/>
                    <a:pt x="139" y="709"/>
                    <a:pt x="139" y="710"/>
                  </a:cubicBezTo>
                  <a:cubicBezTo>
                    <a:pt x="141" y="712"/>
                    <a:pt x="142" y="714"/>
                    <a:pt x="144" y="717"/>
                  </a:cubicBezTo>
                  <a:cubicBezTo>
                    <a:pt x="145" y="717"/>
                    <a:pt x="145" y="718"/>
                    <a:pt x="146" y="719"/>
                  </a:cubicBezTo>
                  <a:cubicBezTo>
                    <a:pt x="148" y="722"/>
                    <a:pt x="149" y="724"/>
                    <a:pt x="150" y="726"/>
                  </a:cubicBezTo>
                  <a:cubicBezTo>
                    <a:pt x="150" y="727"/>
                    <a:pt x="151" y="727"/>
                    <a:pt x="151" y="727"/>
                  </a:cubicBezTo>
                  <a:cubicBezTo>
                    <a:pt x="135" y="727"/>
                    <a:pt x="124" y="727"/>
                    <a:pt x="118" y="727"/>
                  </a:cubicBezTo>
                  <a:cubicBezTo>
                    <a:pt x="118" y="727"/>
                    <a:pt x="118" y="727"/>
                    <a:pt x="118" y="727"/>
                  </a:cubicBezTo>
                  <a:cubicBezTo>
                    <a:pt x="100" y="727"/>
                    <a:pt x="84" y="733"/>
                    <a:pt x="74" y="741"/>
                  </a:cubicBezTo>
                  <a:cubicBezTo>
                    <a:pt x="62" y="749"/>
                    <a:pt x="55" y="760"/>
                    <a:pt x="55" y="769"/>
                  </a:cubicBezTo>
                  <a:cubicBezTo>
                    <a:pt x="55" y="779"/>
                    <a:pt x="59" y="785"/>
                    <a:pt x="64" y="789"/>
                  </a:cubicBezTo>
                  <a:cubicBezTo>
                    <a:pt x="64" y="789"/>
                    <a:pt x="64" y="789"/>
                    <a:pt x="64" y="789"/>
                  </a:cubicBezTo>
                  <a:cubicBezTo>
                    <a:pt x="69" y="793"/>
                    <a:pt x="76" y="795"/>
                    <a:pt x="80" y="795"/>
                  </a:cubicBezTo>
                  <a:cubicBezTo>
                    <a:pt x="80" y="795"/>
                    <a:pt x="80" y="795"/>
                    <a:pt x="80" y="795"/>
                  </a:cubicBezTo>
                  <a:cubicBezTo>
                    <a:pt x="80" y="795"/>
                    <a:pt x="81" y="795"/>
                    <a:pt x="81" y="795"/>
                  </a:cubicBezTo>
                  <a:cubicBezTo>
                    <a:pt x="82" y="795"/>
                    <a:pt x="89" y="795"/>
                    <a:pt x="101" y="795"/>
                  </a:cubicBezTo>
                  <a:cubicBezTo>
                    <a:pt x="115" y="804"/>
                    <a:pt x="132" y="821"/>
                    <a:pt x="132" y="842"/>
                  </a:cubicBezTo>
                  <a:cubicBezTo>
                    <a:pt x="132" y="868"/>
                    <a:pt x="115" y="890"/>
                    <a:pt x="102" y="904"/>
                  </a:cubicBezTo>
                  <a:cubicBezTo>
                    <a:pt x="102" y="904"/>
                    <a:pt x="102" y="904"/>
                    <a:pt x="102" y="904"/>
                  </a:cubicBezTo>
                  <a:cubicBezTo>
                    <a:pt x="102" y="904"/>
                    <a:pt x="102" y="904"/>
                    <a:pt x="102" y="904"/>
                  </a:cubicBezTo>
                  <a:cubicBezTo>
                    <a:pt x="67" y="904"/>
                    <a:pt x="46" y="929"/>
                    <a:pt x="46" y="949"/>
                  </a:cubicBezTo>
                  <a:cubicBezTo>
                    <a:pt x="46" y="952"/>
                    <a:pt x="46" y="954"/>
                    <a:pt x="47" y="957"/>
                  </a:cubicBezTo>
                  <a:cubicBezTo>
                    <a:pt x="47" y="959"/>
                    <a:pt x="48" y="961"/>
                    <a:pt x="49" y="963"/>
                  </a:cubicBezTo>
                  <a:cubicBezTo>
                    <a:pt x="43" y="964"/>
                    <a:pt x="37" y="966"/>
                    <a:pt x="31" y="969"/>
                  </a:cubicBezTo>
                  <a:cubicBezTo>
                    <a:pt x="31" y="969"/>
                    <a:pt x="31" y="969"/>
                    <a:pt x="31" y="969"/>
                  </a:cubicBezTo>
                  <a:cubicBezTo>
                    <a:pt x="30" y="970"/>
                    <a:pt x="30" y="970"/>
                    <a:pt x="30" y="970"/>
                  </a:cubicBezTo>
                  <a:cubicBezTo>
                    <a:pt x="29" y="970"/>
                    <a:pt x="28" y="971"/>
                    <a:pt x="27" y="972"/>
                  </a:cubicBezTo>
                  <a:cubicBezTo>
                    <a:pt x="26" y="972"/>
                    <a:pt x="25" y="973"/>
                    <a:pt x="24" y="974"/>
                  </a:cubicBezTo>
                  <a:cubicBezTo>
                    <a:pt x="24" y="974"/>
                    <a:pt x="24" y="974"/>
                    <a:pt x="24" y="974"/>
                  </a:cubicBezTo>
                  <a:cubicBezTo>
                    <a:pt x="23" y="975"/>
                    <a:pt x="22" y="975"/>
                    <a:pt x="21" y="976"/>
                  </a:cubicBezTo>
                  <a:cubicBezTo>
                    <a:pt x="20" y="977"/>
                    <a:pt x="18" y="978"/>
                    <a:pt x="17" y="979"/>
                  </a:cubicBezTo>
                  <a:cubicBezTo>
                    <a:pt x="17" y="979"/>
                    <a:pt x="17" y="979"/>
                    <a:pt x="17" y="979"/>
                  </a:cubicBezTo>
                  <a:cubicBezTo>
                    <a:pt x="16" y="981"/>
                    <a:pt x="15" y="982"/>
                    <a:pt x="14" y="983"/>
                  </a:cubicBezTo>
                  <a:cubicBezTo>
                    <a:pt x="13" y="984"/>
                    <a:pt x="12" y="984"/>
                    <a:pt x="12" y="985"/>
                  </a:cubicBezTo>
                  <a:cubicBezTo>
                    <a:pt x="11" y="986"/>
                    <a:pt x="11" y="987"/>
                    <a:pt x="11" y="987"/>
                  </a:cubicBezTo>
                  <a:cubicBezTo>
                    <a:pt x="10" y="988"/>
                    <a:pt x="10" y="989"/>
                    <a:pt x="9" y="990"/>
                  </a:cubicBezTo>
                  <a:cubicBezTo>
                    <a:pt x="9" y="990"/>
                    <a:pt x="9" y="990"/>
                    <a:pt x="9" y="990"/>
                  </a:cubicBezTo>
                  <a:cubicBezTo>
                    <a:pt x="8" y="991"/>
                    <a:pt x="8" y="991"/>
                    <a:pt x="8" y="991"/>
                  </a:cubicBezTo>
                  <a:cubicBezTo>
                    <a:pt x="8" y="993"/>
                    <a:pt x="7" y="995"/>
                    <a:pt x="6" y="997"/>
                  </a:cubicBezTo>
                  <a:cubicBezTo>
                    <a:pt x="6" y="997"/>
                    <a:pt x="6" y="997"/>
                    <a:pt x="6" y="997"/>
                  </a:cubicBezTo>
                  <a:cubicBezTo>
                    <a:pt x="6" y="999"/>
                    <a:pt x="6" y="1001"/>
                    <a:pt x="6" y="1003"/>
                  </a:cubicBezTo>
                  <a:cubicBezTo>
                    <a:pt x="6" y="1005"/>
                    <a:pt x="6" y="1007"/>
                    <a:pt x="6" y="1009"/>
                  </a:cubicBezTo>
                  <a:cubicBezTo>
                    <a:pt x="6" y="1010"/>
                    <a:pt x="7" y="1011"/>
                    <a:pt x="7" y="1012"/>
                  </a:cubicBezTo>
                  <a:cubicBezTo>
                    <a:pt x="7" y="1013"/>
                    <a:pt x="8" y="1014"/>
                    <a:pt x="8" y="1014"/>
                  </a:cubicBezTo>
                  <a:cubicBezTo>
                    <a:pt x="8" y="1015"/>
                    <a:pt x="9" y="1016"/>
                    <a:pt x="9" y="1016"/>
                  </a:cubicBezTo>
                  <a:cubicBezTo>
                    <a:pt x="10" y="1017"/>
                    <a:pt x="10" y="1018"/>
                    <a:pt x="11" y="1019"/>
                  </a:cubicBezTo>
                  <a:cubicBezTo>
                    <a:pt x="11" y="1020"/>
                    <a:pt x="12" y="1020"/>
                    <a:pt x="13" y="1021"/>
                  </a:cubicBezTo>
                  <a:cubicBezTo>
                    <a:pt x="13" y="1021"/>
                    <a:pt x="14" y="1022"/>
                    <a:pt x="14" y="1022"/>
                  </a:cubicBezTo>
                  <a:cubicBezTo>
                    <a:pt x="14" y="1022"/>
                    <a:pt x="14" y="1022"/>
                    <a:pt x="14" y="1022"/>
                  </a:cubicBezTo>
                  <a:cubicBezTo>
                    <a:pt x="19" y="1026"/>
                    <a:pt x="25" y="1028"/>
                    <a:pt x="31" y="1028"/>
                  </a:cubicBezTo>
                  <a:cubicBezTo>
                    <a:pt x="31" y="1028"/>
                    <a:pt x="31" y="1028"/>
                    <a:pt x="31" y="1028"/>
                  </a:cubicBezTo>
                  <a:cubicBezTo>
                    <a:pt x="35" y="1028"/>
                    <a:pt x="140" y="1028"/>
                    <a:pt x="264" y="1028"/>
                  </a:cubicBezTo>
                  <a:cubicBezTo>
                    <a:pt x="444" y="1028"/>
                    <a:pt x="664" y="1028"/>
                    <a:pt x="670" y="1028"/>
                  </a:cubicBezTo>
                  <a:cubicBezTo>
                    <a:pt x="681" y="1028"/>
                    <a:pt x="695" y="1021"/>
                    <a:pt x="695" y="1003"/>
                  </a:cubicBezTo>
                  <a:cubicBezTo>
                    <a:pt x="695" y="987"/>
                    <a:pt x="679" y="969"/>
                    <a:pt x="652" y="9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17462501" y="2120901"/>
              <a:ext cx="2228850" cy="3862388"/>
            </a:xfrm>
            <a:custGeom>
              <a:avLst/>
              <a:gdLst>
                <a:gd name="T0" fmla="*/ 31 w 594"/>
                <a:gd name="T1" fmla="*/ 165 h 1028"/>
                <a:gd name="T2" fmla="*/ 106 w 594"/>
                <a:gd name="T3" fmla="*/ 153 h 1028"/>
                <a:gd name="T4" fmla="*/ 430 w 594"/>
                <a:gd name="T5" fmla="*/ 121 h 1028"/>
                <a:gd name="T6" fmla="*/ 561 w 594"/>
                <a:gd name="T7" fmla="*/ 533 h 1028"/>
                <a:gd name="T8" fmla="*/ 514 w 594"/>
                <a:gd name="T9" fmla="*/ 165 h 1028"/>
                <a:gd name="T10" fmla="*/ 73 w 594"/>
                <a:gd name="T11" fmla="*/ 110 h 1028"/>
                <a:gd name="T12" fmla="*/ 430 w 594"/>
                <a:gd name="T13" fmla="*/ 121 h 1028"/>
                <a:gd name="T14" fmla="*/ 261 w 594"/>
                <a:gd name="T15" fmla="*/ 795 h 1028"/>
                <a:gd name="T16" fmla="*/ 256 w 594"/>
                <a:gd name="T17" fmla="*/ 727 h 1028"/>
                <a:gd name="T18" fmla="*/ 223 w 594"/>
                <a:gd name="T19" fmla="*/ 625 h 1028"/>
                <a:gd name="T20" fmla="*/ 309 w 594"/>
                <a:gd name="T21" fmla="*/ 256 h 1028"/>
                <a:gd name="T22" fmla="*/ 288 w 594"/>
                <a:gd name="T23" fmla="*/ 204 h 1028"/>
                <a:gd name="T24" fmla="*/ 121 w 594"/>
                <a:gd name="T25" fmla="*/ 361 h 1028"/>
                <a:gd name="T26" fmla="*/ 76 w 594"/>
                <a:gd name="T27" fmla="*/ 426 h 1028"/>
                <a:gd name="T28" fmla="*/ 120 w 594"/>
                <a:gd name="T29" fmla="*/ 416 h 1028"/>
                <a:gd name="T30" fmla="*/ 235 w 594"/>
                <a:gd name="T31" fmla="*/ 325 h 1028"/>
                <a:gd name="T32" fmla="*/ 93 w 594"/>
                <a:gd name="T33" fmla="*/ 631 h 1028"/>
                <a:gd name="T34" fmla="*/ 122 w 594"/>
                <a:gd name="T35" fmla="*/ 699 h 1028"/>
                <a:gd name="T36" fmla="*/ 129 w 594"/>
                <a:gd name="T37" fmla="*/ 705 h 1028"/>
                <a:gd name="T38" fmla="*/ 138 w 594"/>
                <a:gd name="T39" fmla="*/ 717 h 1028"/>
                <a:gd name="T40" fmla="*/ 143 w 594"/>
                <a:gd name="T41" fmla="*/ 724 h 1028"/>
                <a:gd name="T42" fmla="*/ 112 w 594"/>
                <a:gd name="T43" fmla="*/ 727 h 1028"/>
                <a:gd name="T44" fmla="*/ 49 w 594"/>
                <a:gd name="T45" fmla="*/ 769 h 1028"/>
                <a:gd name="T46" fmla="*/ 67 w 594"/>
                <a:gd name="T47" fmla="*/ 794 h 1028"/>
                <a:gd name="T48" fmla="*/ 95 w 594"/>
                <a:gd name="T49" fmla="*/ 795 h 1028"/>
                <a:gd name="T50" fmla="*/ 96 w 594"/>
                <a:gd name="T51" fmla="*/ 904 h 1028"/>
                <a:gd name="T52" fmla="*/ 40 w 594"/>
                <a:gd name="T53" fmla="*/ 949 h 1028"/>
                <a:gd name="T54" fmla="*/ 34 w 594"/>
                <a:gd name="T55" fmla="*/ 965 h 1028"/>
                <a:gd name="T56" fmla="*/ 25 w 594"/>
                <a:gd name="T57" fmla="*/ 969 h 1028"/>
                <a:gd name="T58" fmla="*/ 18 w 594"/>
                <a:gd name="T59" fmla="*/ 974 h 1028"/>
                <a:gd name="T60" fmla="*/ 11 w 594"/>
                <a:gd name="T61" fmla="*/ 979 h 1028"/>
                <a:gd name="T62" fmla="*/ 6 w 594"/>
                <a:gd name="T63" fmla="*/ 985 h 1028"/>
                <a:gd name="T64" fmla="*/ 2 w 594"/>
                <a:gd name="T65" fmla="*/ 991 h 1028"/>
                <a:gd name="T66" fmla="*/ 0 w 594"/>
                <a:gd name="T67" fmla="*/ 997 h 1028"/>
                <a:gd name="T68" fmla="*/ 8 w 594"/>
                <a:gd name="T69" fmla="*/ 1022 h 1028"/>
                <a:gd name="T70" fmla="*/ 258 w 594"/>
                <a:gd name="T71" fmla="*/ 1028 h 1028"/>
                <a:gd name="T72" fmla="*/ 258 w 594"/>
                <a:gd name="T73" fmla="*/ 961 h 1028"/>
                <a:gd name="T74" fmla="*/ 258 w 594"/>
                <a:gd name="T75" fmla="*/ 960 h 1028"/>
                <a:gd name="T76" fmla="*/ 258 w 594"/>
                <a:gd name="T77" fmla="*/ 960 h 1028"/>
                <a:gd name="T78" fmla="*/ 261 w 594"/>
                <a:gd name="T79" fmla="*/ 904 h 1028"/>
                <a:gd name="T80" fmla="*/ 563 w 594"/>
                <a:gd name="T81" fmla="*/ 842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4" h="1028">
                  <a:moveTo>
                    <a:pt x="96" y="165"/>
                  </a:moveTo>
                  <a:cubicBezTo>
                    <a:pt x="96" y="165"/>
                    <a:pt x="96" y="165"/>
                    <a:pt x="31" y="165"/>
                  </a:cubicBezTo>
                  <a:cubicBezTo>
                    <a:pt x="31" y="165"/>
                    <a:pt x="41" y="148"/>
                    <a:pt x="60" y="125"/>
                  </a:cubicBezTo>
                  <a:cubicBezTo>
                    <a:pt x="60" y="125"/>
                    <a:pt x="60" y="125"/>
                    <a:pt x="106" y="153"/>
                  </a:cubicBezTo>
                  <a:cubicBezTo>
                    <a:pt x="106" y="153"/>
                    <a:pt x="102" y="158"/>
                    <a:pt x="96" y="165"/>
                  </a:cubicBezTo>
                  <a:close/>
                  <a:moveTo>
                    <a:pt x="430" y="121"/>
                  </a:moveTo>
                  <a:cubicBezTo>
                    <a:pt x="542" y="213"/>
                    <a:pt x="561" y="466"/>
                    <a:pt x="561" y="527"/>
                  </a:cubicBezTo>
                  <a:cubicBezTo>
                    <a:pt x="561" y="529"/>
                    <a:pt x="561" y="531"/>
                    <a:pt x="561" y="533"/>
                  </a:cubicBezTo>
                  <a:cubicBezTo>
                    <a:pt x="561" y="511"/>
                    <a:pt x="563" y="487"/>
                    <a:pt x="564" y="464"/>
                  </a:cubicBezTo>
                  <a:cubicBezTo>
                    <a:pt x="568" y="401"/>
                    <a:pt x="570" y="272"/>
                    <a:pt x="514" y="165"/>
                  </a:cubicBezTo>
                  <a:cubicBezTo>
                    <a:pt x="457" y="60"/>
                    <a:pt x="344" y="0"/>
                    <a:pt x="205" y="31"/>
                  </a:cubicBezTo>
                  <a:cubicBezTo>
                    <a:pt x="145" y="44"/>
                    <a:pt x="102" y="79"/>
                    <a:pt x="73" y="110"/>
                  </a:cubicBezTo>
                  <a:cubicBezTo>
                    <a:pt x="73" y="110"/>
                    <a:pt x="73" y="110"/>
                    <a:pt x="153" y="104"/>
                  </a:cubicBezTo>
                  <a:cubicBezTo>
                    <a:pt x="153" y="104"/>
                    <a:pt x="299" y="14"/>
                    <a:pt x="430" y="121"/>
                  </a:cubicBezTo>
                  <a:close/>
                  <a:moveTo>
                    <a:pt x="594" y="795"/>
                  </a:moveTo>
                  <a:cubicBezTo>
                    <a:pt x="539" y="795"/>
                    <a:pt x="387" y="795"/>
                    <a:pt x="261" y="795"/>
                  </a:cubicBezTo>
                  <a:cubicBezTo>
                    <a:pt x="261" y="795"/>
                    <a:pt x="245" y="781"/>
                    <a:pt x="245" y="761"/>
                  </a:cubicBezTo>
                  <a:cubicBezTo>
                    <a:pt x="245" y="747"/>
                    <a:pt x="256" y="727"/>
                    <a:pt x="256" y="727"/>
                  </a:cubicBezTo>
                  <a:cubicBezTo>
                    <a:pt x="256" y="727"/>
                    <a:pt x="256" y="727"/>
                    <a:pt x="256" y="727"/>
                  </a:cubicBezTo>
                  <a:cubicBezTo>
                    <a:pt x="256" y="727"/>
                    <a:pt x="208" y="697"/>
                    <a:pt x="223" y="625"/>
                  </a:cubicBezTo>
                  <a:cubicBezTo>
                    <a:pt x="234" y="575"/>
                    <a:pt x="286" y="494"/>
                    <a:pt x="309" y="390"/>
                  </a:cubicBezTo>
                  <a:cubicBezTo>
                    <a:pt x="322" y="333"/>
                    <a:pt x="317" y="288"/>
                    <a:pt x="309" y="256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09" y="228"/>
                    <a:pt x="288" y="204"/>
                    <a:pt x="288" y="204"/>
                  </a:cubicBezTo>
                  <a:cubicBezTo>
                    <a:pt x="288" y="204"/>
                    <a:pt x="298" y="251"/>
                    <a:pt x="239" y="279"/>
                  </a:cubicBezTo>
                  <a:cubicBezTo>
                    <a:pt x="180" y="307"/>
                    <a:pt x="136" y="324"/>
                    <a:pt x="121" y="361"/>
                  </a:cubicBezTo>
                  <a:cubicBezTo>
                    <a:pt x="105" y="399"/>
                    <a:pt x="119" y="403"/>
                    <a:pt x="98" y="415"/>
                  </a:cubicBezTo>
                  <a:cubicBezTo>
                    <a:pt x="92" y="419"/>
                    <a:pt x="84" y="423"/>
                    <a:pt x="76" y="426"/>
                  </a:cubicBezTo>
                  <a:cubicBezTo>
                    <a:pt x="82" y="427"/>
                    <a:pt x="86" y="428"/>
                    <a:pt x="88" y="429"/>
                  </a:cubicBezTo>
                  <a:cubicBezTo>
                    <a:pt x="93" y="431"/>
                    <a:pt x="115" y="421"/>
                    <a:pt x="120" y="416"/>
                  </a:cubicBezTo>
                  <a:cubicBezTo>
                    <a:pt x="124" y="411"/>
                    <a:pt x="142" y="367"/>
                    <a:pt x="161" y="353"/>
                  </a:cubicBezTo>
                  <a:cubicBezTo>
                    <a:pt x="181" y="336"/>
                    <a:pt x="209" y="331"/>
                    <a:pt x="235" y="325"/>
                  </a:cubicBezTo>
                  <a:cubicBezTo>
                    <a:pt x="239" y="348"/>
                    <a:pt x="244" y="416"/>
                    <a:pt x="216" y="462"/>
                  </a:cubicBezTo>
                  <a:cubicBezTo>
                    <a:pt x="175" y="526"/>
                    <a:pt x="108" y="602"/>
                    <a:pt x="93" y="631"/>
                  </a:cubicBezTo>
                  <a:cubicBezTo>
                    <a:pt x="77" y="660"/>
                    <a:pt x="84" y="682"/>
                    <a:pt x="84" y="682"/>
                  </a:cubicBezTo>
                  <a:cubicBezTo>
                    <a:pt x="84" y="682"/>
                    <a:pt x="108" y="688"/>
                    <a:pt x="122" y="699"/>
                  </a:cubicBezTo>
                  <a:cubicBezTo>
                    <a:pt x="123" y="700"/>
                    <a:pt x="125" y="701"/>
                    <a:pt x="126" y="703"/>
                  </a:cubicBezTo>
                  <a:cubicBezTo>
                    <a:pt x="127" y="703"/>
                    <a:pt x="128" y="704"/>
                    <a:pt x="129" y="705"/>
                  </a:cubicBezTo>
                  <a:cubicBezTo>
                    <a:pt x="131" y="707"/>
                    <a:pt x="131" y="708"/>
                    <a:pt x="133" y="710"/>
                  </a:cubicBezTo>
                  <a:cubicBezTo>
                    <a:pt x="135" y="712"/>
                    <a:pt x="136" y="714"/>
                    <a:pt x="138" y="717"/>
                  </a:cubicBezTo>
                  <a:cubicBezTo>
                    <a:pt x="139" y="718"/>
                    <a:pt x="140" y="718"/>
                    <a:pt x="141" y="720"/>
                  </a:cubicBezTo>
                  <a:cubicBezTo>
                    <a:pt x="141" y="722"/>
                    <a:pt x="143" y="723"/>
                    <a:pt x="143" y="724"/>
                  </a:cubicBezTo>
                  <a:cubicBezTo>
                    <a:pt x="144" y="726"/>
                    <a:pt x="145" y="727"/>
                    <a:pt x="145" y="727"/>
                  </a:cubicBezTo>
                  <a:cubicBezTo>
                    <a:pt x="129" y="727"/>
                    <a:pt x="118" y="727"/>
                    <a:pt x="112" y="727"/>
                  </a:cubicBezTo>
                  <a:cubicBezTo>
                    <a:pt x="93" y="727"/>
                    <a:pt x="77" y="733"/>
                    <a:pt x="67" y="741"/>
                  </a:cubicBezTo>
                  <a:cubicBezTo>
                    <a:pt x="56" y="750"/>
                    <a:pt x="49" y="760"/>
                    <a:pt x="49" y="769"/>
                  </a:cubicBezTo>
                  <a:cubicBezTo>
                    <a:pt x="49" y="774"/>
                    <a:pt x="51" y="778"/>
                    <a:pt x="52" y="781"/>
                  </a:cubicBezTo>
                  <a:cubicBezTo>
                    <a:pt x="55" y="788"/>
                    <a:pt x="60" y="792"/>
                    <a:pt x="67" y="794"/>
                  </a:cubicBezTo>
                  <a:cubicBezTo>
                    <a:pt x="70" y="794"/>
                    <a:pt x="72" y="795"/>
                    <a:pt x="74" y="795"/>
                  </a:cubicBezTo>
                  <a:cubicBezTo>
                    <a:pt x="76" y="795"/>
                    <a:pt x="83" y="795"/>
                    <a:pt x="95" y="795"/>
                  </a:cubicBezTo>
                  <a:cubicBezTo>
                    <a:pt x="109" y="804"/>
                    <a:pt x="126" y="821"/>
                    <a:pt x="126" y="842"/>
                  </a:cubicBezTo>
                  <a:cubicBezTo>
                    <a:pt x="126" y="868"/>
                    <a:pt x="109" y="890"/>
                    <a:pt x="96" y="904"/>
                  </a:cubicBezTo>
                  <a:cubicBezTo>
                    <a:pt x="96" y="904"/>
                    <a:pt x="96" y="904"/>
                    <a:pt x="96" y="904"/>
                  </a:cubicBezTo>
                  <a:cubicBezTo>
                    <a:pt x="61" y="904"/>
                    <a:pt x="40" y="929"/>
                    <a:pt x="40" y="949"/>
                  </a:cubicBezTo>
                  <a:cubicBezTo>
                    <a:pt x="40" y="955"/>
                    <a:pt x="41" y="959"/>
                    <a:pt x="43" y="963"/>
                  </a:cubicBezTo>
                  <a:cubicBezTo>
                    <a:pt x="40" y="963"/>
                    <a:pt x="37" y="964"/>
                    <a:pt x="34" y="965"/>
                  </a:cubicBezTo>
                  <a:cubicBezTo>
                    <a:pt x="33" y="965"/>
                    <a:pt x="33" y="965"/>
                    <a:pt x="33" y="966"/>
                  </a:cubicBezTo>
                  <a:cubicBezTo>
                    <a:pt x="30" y="967"/>
                    <a:pt x="28" y="968"/>
                    <a:pt x="25" y="969"/>
                  </a:cubicBezTo>
                  <a:cubicBezTo>
                    <a:pt x="24" y="970"/>
                    <a:pt x="24" y="970"/>
                    <a:pt x="24" y="970"/>
                  </a:cubicBezTo>
                  <a:cubicBezTo>
                    <a:pt x="22" y="971"/>
                    <a:pt x="20" y="972"/>
                    <a:pt x="18" y="974"/>
                  </a:cubicBezTo>
                  <a:cubicBezTo>
                    <a:pt x="17" y="974"/>
                    <a:pt x="17" y="974"/>
                    <a:pt x="17" y="974"/>
                  </a:cubicBezTo>
                  <a:cubicBezTo>
                    <a:pt x="15" y="976"/>
                    <a:pt x="13" y="977"/>
                    <a:pt x="11" y="979"/>
                  </a:cubicBezTo>
                  <a:cubicBezTo>
                    <a:pt x="11" y="979"/>
                    <a:pt x="11" y="979"/>
                    <a:pt x="11" y="980"/>
                  </a:cubicBezTo>
                  <a:cubicBezTo>
                    <a:pt x="9" y="981"/>
                    <a:pt x="7" y="983"/>
                    <a:pt x="6" y="985"/>
                  </a:cubicBezTo>
                  <a:cubicBezTo>
                    <a:pt x="4" y="987"/>
                    <a:pt x="4" y="989"/>
                    <a:pt x="3" y="990"/>
                  </a:cubicBezTo>
                  <a:cubicBezTo>
                    <a:pt x="2" y="991"/>
                    <a:pt x="2" y="991"/>
                    <a:pt x="2" y="991"/>
                  </a:cubicBezTo>
                  <a:cubicBezTo>
                    <a:pt x="2" y="993"/>
                    <a:pt x="1" y="995"/>
                    <a:pt x="0" y="997"/>
                  </a:cubicBezTo>
                  <a:cubicBezTo>
                    <a:pt x="0" y="997"/>
                    <a:pt x="0" y="997"/>
                    <a:pt x="0" y="997"/>
                  </a:cubicBezTo>
                  <a:cubicBezTo>
                    <a:pt x="0" y="999"/>
                    <a:pt x="0" y="1001"/>
                    <a:pt x="0" y="1003"/>
                  </a:cubicBezTo>
                  <a:cubicBezTo>
                    <a:pt x="0" y="1012"/>
                    <a:pt x="3" y="1018"/>
                    <a:pt x="8" y="1022"/>
                  </a:cubicBezTo>
                  <a:cubicBezTo>
                    <a:pt x="14" y="1026"/>
                    <a:pt x="20" y="1028"/>
                    <a:pt x="25" y="1028"/>
                  </a:cubicBezTo>
                  <a:cubicBezTo>
                    <a:pt x="29" y="1028"/>
                    <a:pt x="134" y="1028"/>
                    <a:pt x="258" y="1028"/>
                  </a:cubicBezTo>
                  <a:cubicBezTo>
                    <a:pt x="258" y="1028"/>
                    <a:pt x="239" y="1016"/>
                    <a:pt x="239" y="994"/>
                  </a:cubicBezTo>
                  <a:cubicBezTo>
                    <a:pt x="239" y="974"/>
                    <a:pt x="255" y="963"/>
                    <a:pt x="258" y="961"/>
                  </a:cubicBezTo>
                  <a:cubicBezTo>
                    <a:pt x="258" y="961"/>
                    <a:pt x="258" y="961"/>
                    <a:pt x="258" y="961"/>
                  </a:cubicBezTo>
                  <a:cubicBezTo>
                    <a:pt x="258" y="961"/>
                    <a:pt x="258" y="960"/>
                    <a:pt x="258" y="960"/>
                  </a:cubicBezTo>
                  <a:cubicBezTo>
                    <a:pt x="258" y="960"/>
                    <a:pt x="258" y="960"/>
                    <a:pt x="258" y="960"/>
                  </a:cubicBezTo>
                  <a:cubicBezTo>
                    <a:pt x="258" y="960"/>
                    <a:pt x="258" y="960"/>
                    <a:pt x="258" y="960"/>
                  </a:cubicBezTo>
                  <a:cubicBezTo>
                    <a:pt x="257" y="958"/>
                    <a:pt x="251" y="946"/>
                    <a:pt x="251" y="934"/>
                  </a:cubicBezTo>
                  <a:cubicBezTo>
                    <a:pt x="251" y="920"/>
                    <a:pt x="261" y="904"/>
                    <a:pt x="261" y="904"/>
                  </a:cubicBezTo>
                  <a:cubicBezTo>
                    <a:pt x="397" y="904"/>
                    <a:pt x="571" y="904"/>
                    <a:pt x="593" y="904"/>
                  </a:cubicBezTo>
                  <a:cubicBezTo>
                    <a:pt x="580" y="890"/>
                    <a:pt x="563" y="868"/>
                    <a:pt x="563" y="842"/>
                  </a:cubicBezTo>
                  <a:cubicBezTo>
                    <a:pt x="563" y="821"/>
                    <a:pt x="580" y="804"/>
                    <a:pt x="594" y="79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17737138" y="2924176"/>
              <a:ext cx="704850" cy="2592388"/>
            </a:xfrm>
            <a:custGeom>
              <a:avLst/>
              <a:gdLst>
                <a:gd name="T0" fmla="*/ 182 w 188"/>
                <a:gd name="T1" fmla="*/ 633 h 690"/>
                <a:gd name="T2" fmla="*/ 188 w 188"/>
                <a:gd name="T3" fmla="*/ 690 h 690"/>
                <a:gd name="T4" fmla="*/ 23 w 188"/>
                <a:gd name="T5" fmla="*/ 690 h 690"/>
                <a:gd name="T6" fmla="*/ 53 w 188"/>
                <a:gd name="T7" fmla="*/ 628 h 690"/>
                <a:gd name="T8" fmla="*/ 22 w 188"/>
                <a:gd name="T9" fmla="*/ 581 h 690"/>
                <a:gd name="T10" fmla="*/ 188 w 188"/>
                <a:gd name="T11" fmla="*/ 581 h 690"/>
                <a:gd name="T12" fmla="*/ 182 w 188"/>
                <a:gd name="T13" fmla="*/ 633 h 690"/>
                <a:gd name="T14" fmla="*/ 0 w 188"/>
                <a:gd name="T15" fmla="*/ 34 h 690"/>
                <a:gd name="T16" fmla="*/ 12 w 188"/>
                <a:gd name="T17" fmla="*/ 60 h 690"/>
                <a:gd name="T18" fmla="*/ 57 w 188"/>
                <a:gd name="T19" fmla="*/ 0 h 690"/>
                <a:gd name="T20" fmla="*/ 0 w 188"/>
                <a:gd name="T21" fmla="*/ 34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8" h="690">
                  <a:moveTo>
                    <a:pt x="182" y="633"/>
                  </a:moveTo>
                  <a:cubicBezTo>
                    <a:pt x="182" y="655"/>
                    <a:pt x="188" y="690"/>
                    <a:pt x="188" y="690"/>
                  </a:cubicBezTo>
                  <a:cubicBezTo>
                    <a:pt x="105" y="690"/>
                    <a:pt x="36" y="690"/>
                    <a:pt x="23" y="690"/>
                  </a:cubicBezTo>
                  <a:cubicBezTo>
                    <a:pt x="36" y="676"/>
                    <a:pt x="53" y="654"/>
                    <a:pt x="53" y="628"/>
                  </a:cubicBezTo>
                  <a:cubicBezTo>
                    <a:pt x="53" y="607"/>
                    <a:pt x="36" y="590"/>
                    <a:pt x="22" y="581"/>
                  </a:cubicBezTo>
                  <a:cubicBezTo>
                    <a:pt x="54" y="581"/>
                    <a:pt x="117" y="581"/>
                    <a:pt x="188" y="581"/>
                  </a:cubicBezTo>
                  <a:cubicBezTo>
                    <a:pt x="188" y="581"/>
                    <a:pt x="182" y="610"/>
                    <a:pt x="182" y="633"/>
                  </a:cubicBezTo>
                  <a:close/>
                  <a:moveTo>
                    <a:pt x="0" y="34"/>
                  </a:moveTo>
                  <a:cubicBezTo>
                    <a:pt x="12" y="60"/>
                    <a:pt x="12" y="60"/>
                    <a:pt x="12" y="60"/>
                  </a:cubicBezTo>
                  <a:cubicBezTo>
                    <a:pt x="57" y="0"/>
                    <a:pt x="57" y="0"/>
                    <a:pt x="57" y="0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06484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>
            <a:grpSpLocks noChangeAspect="1"/>
          </p:cNvGrpSpPr>
          <p:nvPr/>
        </p:nvGrpSpPr>
        <p:grpSpPr bwMode="auto">
          <a:xfrm>
            <a:off x="0" y="559174"/>
            <a:ext cx="5943600" cy="5943600"/>
            <a:chOff x="1679" y="-1"/>
            <a:chExt cx="4322" cy="4322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/>
          </p:nvSpPr>
          <p:spPr bwMode="auto">
            <a:xfrm>
              <a:off x="1680" y="0"/>
              <a:ext cx="4320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" name="Rectangle 5"/>
            <p:cNvSpPr>
              <a:spLocks noChangeArrowheads="1"/>
            </p:cNvSpPr>
            <p:nvPr/>
          </p:nvSpPr>
          <p:spPr bwMode="auto">
            <a:xfrm>
              <a:off x="1679" y="-1"/>
              <a:ext cx="4322" cy="43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679" y="447"/>
              <a:ext cx="2225" cy="1593"/>
            </a:xfrm>
            <a:custGeom>
              <a:avLst/>
              <a:gdLst>
                <a:gd name="T0" fmla="*/ 1635 w 1647"/>
                <a:gd name="T1" fmla="*/ 282 h 1179"/>
                <a:gd name="T2" fmla="*/ 1614 w 1647"/>
                <a:gd name="T3" fmla="*/ 192 h 1179"/>
                <a:gd name="T4" fmla="*/ 1353 w 1647"/>
                <a:gd name="T5" fmla="*/ 52 h 1179"/>
                <a:gd name="T6" fmla="*/ 1180 w 1647"/>
                <a:gd name="T7" fmla="*/ 74 h 1179"/>
                <a:gd name="T8" fmla="*/ 686 w 1647"/>
                <a:gd name="T9" fmla="*/ 375 h 1179"/>
                <a:gd name="T10" fmla="*/ 0 w 1647"/>
                <a:gd name="T11" fmla="*/ 682 h 1179"/>
                <a:gd name="T12" fmla="*/ 0 w 1647"/>
                <a:gd name="T13" fmla="*/ 1179 h 1179"/>
                <a:gd name="T14" fmla="*/ 730 w 1647"/>
                <a:gd name="T15" fmla="*/ 648 h 1179"/>
                <a:gd name="T16" fmla="*/ 993 w 1647"/>
                <a:gd name="T17" fmla="*/ 520 h 1179"/>
                <a:gd name="T18" fmla="*/ 1222 w 1647"/>
                <a:gd name="T19" fmla="*/ 496 h 1179"/>
                <a:gd name="T20" fmla="*/ 1392 w 1647"/>
                <a:gd name="T21" fmla="*/ 453 h 1179"/>
                <a:gd name="T22" fmla="*/ 1438 w 1647"/>
                <a:gd name="T23" fmla="*/ 361 h 1179"/>
                <a:gd name="T24" fmla="*/ 1313 w 1647"/>
                <a:gd name="T25" fmla="*/ 293 h 1179"/>
                <a:gd name="T26" fmla="*/ 1351 w 1647"/>
                <a:gd name="T27" fmla="*/ 230 h 1179"/>
                <a:gd name="T28" fmla="*/ 1439 w 1647"/>
                <a:gd name="T29" fmla="*/ 217 h 1179"/>
                <a:gd name="T30" fmla="*/ 1531 w 1647"/>
                <a:gd name="T31" fmla="*/ 268 h 1179"/>
                <a:gd name="T32" fmla="*/ 1542 w 1647"/>
                <a:gd name="T33" fmla="*/ 336 h 1179"/>
                <a:gd name="T34" fmla="*/ 1459 w 1647"/>
                <a:gd name="T35" fmla="*/ 396 h 1179"/>
                <a:gd name="T36" fmla="*/ 1505 w 1647"/>
                <a:gd name="T37" fmla="*/ 450 h 1179"/>
                <a:gd name="T38" fmla="*/ 1634 w 1647"/>
                <a:gd name="T39" fmla="*/ 401 h 1179"/>
                <a:gd name="T40" fmla="*/ 1635 w 1647"/>
                <a:gd name="T41" fmla="*/ 282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47" h="1179">
                  <a:moveTo>
                    <a:pt x="1635" y="282"/>
                  </a:moveTo>
                  <a:cubicBezTo>
                    <a:pt x="1634" y="267"/>
                    <a:pt x="1635" y="227"/>
                    <a:pt x="1614" y="192"/>
                  </a:cubicBezTo>
                  <a:cubicBezTo>
                    <a:pt x="1592" y="156"/>
                    <a:pt x="1447" y="104"/>
                    <a:pt x="1353" y="52"/>
                  </a:cubicBezTo>
                  <a:cubicBezTo>
                    <a:pt x="1259" y="0"/>
                    <a:pt x="1209" y="49"/>
                    <a:pt x="1180" y="74"/>
                  </a:cubicBezTo>
                  <a:cubicBezTo>
                    <a:pt x="1151" y="100"/>
                    <a:pt x="907" y="223"/>
                    <a:pt x="686" y="375"/>
                  </a:cubicBezTo>
                  <a:cubicBezTo>
                    <a:pt x="562" y="459"/>
                    <a:pt x="252" y="587"/>
                    <a:pt x="0" y="682"/>
                  </a:cubicBezTo>
                  <a:cubicBezTo>
                    <a:pt x="0" y="1179"/>
                    <a:pt x="0" y="1179"/>
                    <a:pt x="0" y="1179"/>
                  </a:cubicBezTo>
                  <a:cubicBezTo>
                    <a:pt x="310" y="986"/>
                    <a:pt x="649" y="721"/>
                    <a:pt x="730" y="648"/>
                  </a:cubicBezTo>
                  <a:cubicBezTo>
                    <a:pt x="847" y="543"/>
                    <a:pt x="923" y="516"/>
                    <a:pt x="993" y="520"/>
                  </a:cubicBezTo>
                  <a:cubicBezTo>
                    <a:pt x="1063" y="524"/>
                    <a:pt x="1172" y="532"/>
                    <a:pt x="1222" y="496"/>
                  </a:cubicBezTo>
                  <a:cubicBezTo>
                    <a:pt x="1273" y="460"/>
                    <a:pt x="1338" y="474"/>
                    <a:pt x="1392" y="453"/>
                  </a:cubicBezTo>
                  <a:cubicBezTo>
                    <a:pt x="1447" y="432"/>
                    <a:pt x="1472" y="406"/>
                    <a:pt x="1438" y="361"/>
                  </a:cubicBezTo>
                  <a:cubicBezTo>
                    <a:pt x="1404" y="315"/>
                    <a:pt x="1297" y="305"/>
                    <a:pt x="1313" y="293"/>
                  </a:cubicBezTo>
                  <a:cubicBezTo>
                    <a:pt x="1329" y="282"/>
                    <a:pt x="1351" y="230"/>
                    <a:pt x="1351" y="230"/>
                  </a:cubicBezTo>
                  <a:cubicBezTo>
                    <a:pt x="1351" y="230"/>
                    <a:pt x="1415" y="205"/>
                    <a:pt x="1439" y="217"/>
                  </a:cubicBezTo>
                  <a:cubicBezTo>
                    <a:pt x="1463" y="230"/>
                    <a:pt x="1531" y="249"/>
                    <a:pt x="1531" y="268"/>
                  </a:cubicBezTo>
                  <a:cubicBezTo>
                    <a:pt x="1531" y="288"/>
                    <a:pt x="1542" y="336"/>
                    <a:pt x="1542" y="336"/>
                  </a:cubicBezTo>
                  <a:cubicBezTo>
                    <a:pt x="1542" y="336"/>
                    <a:pt x="1472" y="368"/>
                    <a:pt x="1459" y="396"/>
                  </a:cubicBezTo>
                  <a:cubicBezTo>
                    <a:pt x="1445" y="424"/>
                    <a:pt x="1465" y="464"/>
                    <a:pt x="1505" y="450"/>
                  </a:cubicBezTo>
                  <a:cubicBezTo>
                    <a:pt x="1546" y="436"/>
                    <a:pt x="1620" y="439"/>
                    <a:pt x="1634" y="401"/>
                  </a:cubicBezTo>
                  <a:cubicBezTo>
                    <a:pt x="1647" y="363"/>
                    <a:pt x="1637" y="297"/>
                    <a:pt x="1635" y="282"/>
                  </a:cubicBezTo>
                  <a:close/>
                </a:path>
              </a:pathLst>
            </a:custGeom>
            <a:solidFill>
              <a:srgbClr val="EFC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3398" y="351"/>
              <a:ext cx="707" cy="254"/>
            </a:xfrm>
            <a:custGeom>
              <a:avLst/>
              <a:gdLst>
                <a:gd name="T0" fmla="*/ 0 w 523"/>
                <a:gd name="T1" fmla="*/ 101 h 188"/>
                <a:gd name="T2" fmla="*/ 268 w 523"/>
                <a:gd name="T3" fmla="*/ 52 h 188"/>
                <a:gd name="T4" fmla="*/ 487 w 523"/>
                <a:gd name="T5" fmla="*/ 13 h 188"/>
                <a:gd name="T6" fmla="*/ 466 w 523"/>
                <a:gd name="T7" fmla="*/ 78 h 188"/>
                <a:gd name="T8" fmla="*/ 308 w 523"/>
                <a:gd name="T9" fmla="*/ 123 h 188"/>
                <a:gd name="T10" fmla="*/ 115 w 523"/>
                <a:gd name="T11" fmla="*/ 188 h 188"/>
                <a:gd name="T12" fmla="*/ 0 w 523"/>
                <a:gd name="T13" fmla="*/ 10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3" h="188">
                  <a:moveTo>
                    <a:pt x="0" y="101"/>
                  </a:moveTo>
                  <a:cubicBezTo>
                    <a:pt x="0" y="101"/>
                    <a:pt x="210" y="66"/>
                    <a:pt x="268" y="52"/>
                  </a:cubicBezTo>
                  <a:cubicBezTo>
                    <a:pt x="326" y="38"/>
                    <a:pt x="451" y="0"/>
                    <a:pt x="487" y="13"/>
                  </a:cubicBezTo>
                  <a:cubicBezTo>
                    <a:pt x="523" y="25"/>
                    <a:pt x="500" y="63"/>
                    <a:pt x="466" y="78"/>
                  </a:cubicBezTo>
                  <a:cubicBezTo>
                    <a:pt x="432" y="93"/>
                    <a:pt x="308" y="123"/>
                    <a:pt x="308" y="123"/>
                  </a:cubicBezTo>
                  <a:cubicBezTo>
                    <a:pt x="115" y="188"/>
                    <a:pt x="115" y="188"/>
                    <a:pt x="115" y="188"/>
                  </a:cubicBezTo>
                  <a:cubicBezTo>
                    <a:pt x="115" y="188"/>
                    <a:pt x="4" y="153"/>
                    <a:pt x="0" y="101"/>
                  </a:cubicBezTo>
                  <a:close/>
                </a:path>
              </a:pathLst>
            </a:custGeom>
            <a:solidFill>
              <a:srgbClr val="EFC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365" y="236"/>
              <a:ext cx="752" cy="346"/>
            </a:xfrm>
            <a:custGeom>
              <a:avLst/>
              <a:gdLst>
                <a:gd name="T0" fmla="*/ 0 w 557"/>
                <a:gd name="T1" fmla="*/ 189 h 256"/>
                <a:gd name="T2" fmla="*/ 284 w 557"/>
                <a:gd name="T3" fmla="*/ 89 h 256"/>
                <a:gd name="T4" fmla="*/ 515 w 557"/>
                <a:gd name="T5" fmla="*/ 7 h 256"/>
                <a:gd name="T6" fmla="*/ 504 w 557"/>
                <a:gd name="T7" fmla="*/ 78 h 256"/>
                <a:gd name="T8" fmla="*/ 339 w 557"/>
                <a:gd name="T9" fmla="*/ 154 h 256"/>
                <a:gd name="T10" fmla="*/ 141 w 557"/>
                <a:gd name="T11" fmla="*/ 256 h 256"/>
                <a:gd name="T12" fmla="*/ 0 w 557"/>
                <a:gd name="T13" fmla="*/ 189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7" h="256">
                  <a:moveTo>
                    <a:pt x="0" y="189"/>
                  </a:moveTo>
                  <a:cubicBezTo>
                    <a:pt x="0" y="189"/>
                    <a:pt x="223" y="114"/>
                    <a:pt x="284" y="89"/>
                  </a:cubicBezTo>
                  <a:cubicBezTo>
                    <a:pt x="345" y="63"/>
                    <a:pt x="474" y="0"/>
                    <a:pt x="515" y="7"/>
                  </a:cubicBezTo>
                  <a:cubicBezTo>
                    <a:pt x="557" y="13"/>
                    <a:pt x="538" y="56"/>
                    <a:pt x="504" y="78"/>
                  </a:cubicBezTo>
                  <a:cubicBezTo>
                    <a:pt x="470" y="100"/>
                    <a:pt x="339" y="154"/>
                    <a:pt x="339" y="154"/>
                  </a:cubicBezTo>
                  <a:cubicBezTo>
                    <a:pt x="141" y="256"/>
                    <a:pt x="141" y="256"/>
                    <a:pt x="141" y="256"/>
                  </a:cubicBezTo>
                  <a:cubicBezTo>
                    <a:pt x="141" y="256"/>
                    <a:pt x="14" y="241"/>
                    <a:pt x="0" y="189"/>
                  </a:cubicBezTo>
                  <a:close/>
                </a:path>
              </a:pathLst>
            </a:custGeom>
            <a:solidFill>
              <a:srgbClr val="EFC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3321" y="228"/>
              <a:ext cx="429" cy="366"/>
            </a:xfrm>
            <a:custGeom>
              <a:avLst/>
              <a:gdLst>
                <a:gd name="T0" fmla="*/ 0 w 317"/>
                <a:gd name="T1" fmla="*/ 226 h 271"/>
                <a:gd name="T2" fmla="*/ 158 w 317"/>
                <a:gd name="T3" fmla="*/ 102 h 271"/>
                <a:gd name="T4" fmla="*/ 288 w 317"/>
                <a:gd name="T5" fmla="*/ 1 h 271"/>
                <a:gd name="T6" fmla="*/ 300 w 317"/>
                <a:gd name="T7" fmla="*/ 66 h 271"/>
                <a:gd name="T8" fmla="*/ 213 w 317"/>
                <a:gd name="T9" fmla="*/ 154 h 271"/>
                <a:gd name="T10" fmla="*/ 111 w 317"/>
                <a:gd name="T11" fmla="*/ 269 h 271"/>
                <a:gd name="T12" fmla="*/ 0 w 317"/>
                <a:gd name="T13" fmla="*/ 226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" h="271">
                  <a:moveTo>
                    <a:pt x="0" y="226"/>
                  </a:moveTo>
                  <a:cubicBezTo>
                    <a:pt x="0" y="226"/>
                    <a:pt x="125" y="132"/>
                    <a:pt x="158" y="102"/>
                  </a:cubicBezTo>
                  <a:cubicBezTo>
                    <a:pt x="191" y="72"/>
                    <a:pt x="259" y="0"/>
                    <a:pt x="288" y="1"/>
                  </a:cubicBezTo>
                  <a:cubicBezTo>
                    <a:pt x="317" y="1"/>
                    <a:pt x="317" y="42"/>
                    <a:pt x="300" y="66"/>
                  </a:cubicBezTo>
                  <a:cubicBezTo>
                    <a:pt x="284" y="90"/>
                    <a:pt x="213" y="154"/>
                    <a:pt x="213" y="154"/>
                  </a:cubicBezTo>
                  <a:cubicBezTo>
                    <a:pt x="111" y="269"/>
                    <a:pt x="111" y="269"/>
                    <a:pt x="111" y="269"/>
                  </a:cubicBezTo>
                  <a:cubicBezTo>
                    <a:pt x="111" y="269"/>
                    <a:pt x="23" y="271"/>
                    <a:pt x="0" y="226"/>
                  </a:cubicBezTo>
                  <a:close/>
                </a:path>
              </a:pathLst>
            </a:custGeom>
            <a:solidFill>
              <a:srgbClr val="EFC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2278" y="1428"/>
              <a:ext cx="1871" cy="2113"/>
            </a:xfrm>
            <a:custGeom>
              <a:avLst/>
              <a:gdLst>
                <a:gd name="T0" fmla="*/ 1538 w 1871"/>
                <a:gd name="T1" fmla="*/ 1879 h 2113"/>
                <a:gd name="T2" fmla="*/ 1871 w 1871"/>
                <a:gd name="T3" fmla="*/ 338 h 2113"/>
                <a:gd name="T4" fmla="*/ 1505 w 1871"/>
                <a:gd name="T5" fmla="*/ 246 h 2113"/>
                <a:gd name="T6" fmla="*/ 888 w 1871"/>
                <a:gd name="T7" fmla="*/ 92 h 2113"/>
                <a:gd name="T8" fmla="*/ 522 w 1871"/>
                <a:gd name="T9" fmla="*/ 0 h 2113"/>
                <a:gd name="T10" fmla="*/ 90 w 1871"/>
                <a:gd name="T11" fmla="*/ 1516 h 2113"/>
                <a:gd name="T12" fmla="*/ 0 w 1871"/>
                <a:gd name="T13" fmla="*/ 1733 h 2113"/>
                <a:gd name="T14" fmla="*/ 448 w 1871"/>
                <a:gd name="T15" fmla="*/ 1845 h 2113"/>
                <a:gd name="T16" fmla="*/ 1066 w 1871"/>
                <a:gd name="T17" fmla="*/ 2000 h 2113"/>
                <a:gd name="T18" fmla="*/ 1513 w 1871"/>
                <a:gd name="T19" fmla="*/ 2113 h 2113"/>
                <a:gd name="T20" fmla="*/ 1538 w 1871"/>
                <a:gd name="T21" fmla="*/ 1879 h 2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1" h="2113">
                  <a:moveTo>
                    <a:pt x="1538" y="1879"/>
                  </a:moveTo>
                  <a:lnTo>
                    <a:pt x="1871" y="338"/>
                  </a:lnTo>
                  <a:lnTo>
                    <a:pt x="1505" y="246"/>
                  </a:lnTo>
                  <a:lnTo>
                    <a:pt x="888" y="92"/>
                  </a:lnTo>
                  <a:lnTo>
                    <a:pt x="522" y="0"/>
                  </a:lnTo>
                  <a:lnTo>
                    <a:pt x="90" y="1516"/>
                  </a:lnTo>
                  <a:lnTo>
                    <a:pt x="0" y="1733"/>
                  </a:lnTo>
                  <a:lnTo>
                    <a:pt x="448" y="1845"/>
                  </a:lnTo>
                  <a:lnTo>
                    <a:pt x="1066" y="2000"/>
                  </a:lnTo>
                  <a:lnTo>
                    <a:pt x="1513" y="2113"/>
                  </a:lnTo>
                  <a:lnTo>
                    <a:pt x="1538" y="187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2278" y="1428"/>
              <a:ext cx="1871" cy="2113"/>
            </a:xfrm>
            <a:custGeom>
              <a:avLst/>
              <a:gdLst>
                <a:gd name="T0" fmla="*/ 1538 w 1871"/>
                <a:gd name="T1" fmla="*/ 1879 h 2113"/>
                <a:gd name="T2" fmla="*/ 1871 w 1871"/>
                <a:gd name="T3" fmla="*/ 338 h 2113"/>
                <a:gd name="T4" fmla="*/ 1505 w 1871"/>
                <a:gd name="T5" fmla="*/ 246 h 2113"/>
                <a:gd name="T6" fmla="*/ 888 w 1871"/>
                <a:gd name="T7" fmla="*/ 92 h 2113"/>
                <a:gd name="T8" fmla="*/ 522 w 1871"/>
                <a:gd name="T9" fmla="*/ 0 h 2113"/>
                <a:gd name="T10" fmla="*/ 90 w 1871"/>
                <a:gd name="T11" fmla="*/ 1516 h 2113"/>
                <a:gd name="T12" fmla="*/ 0 w 1871"/>
                <a:gd name="T13" fmla="*/ 1733 h 2113"/>
                <a:gd name="T14" fmla="*/ 448 w 1871"/>
                <a:gd name="T15" fmla="*/ 1845 h 2113"/>
                <a:gd name="T16" fmla="*/ 1066 w 1871"/>
                <a:gd name="T17" fmla="*/ 2000 h 2113"/>
                <a:gd name="T18" fmla="*/ 1513 w 1871"/>
                <a:gd name="T19" fmla="*/ 2113 h 2113"/>
                <a:gd name="T20" fmla="*/ 1538 w 1871"/>
                <a:gd name="T21" fmla="*/ 1879 h 2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1" h="2113">
                  <a:moveTo>
                    <a:pt x="1538" y="1879"/>
                  </a:moveTo>
                  <a:lnTo>
                    <a:pt x="1871" y="338"/>
                  </a:lnTo>
                  <a:lnTo>
                    <a:pt x="1505" y="246"/>
                  </a:lnTo>
                  <a:lnTo>
                    <a:pt x="888" y="92"/>
                  </a:lnTo>
                  <a:lnTo>
                    <a:pt x="522" y="0"/>
                  </a:lnTo>
                  <a:lnTo>
                    <a:pt x="90" y="1516"/>
                  </a:lnTo>
                  <a:lnTo>
                    <a:pt x="0" y="1733"/>
                  </a:lnTo>
                  <a:lnTo>
                    <a:pt x="448" y="1845"/>
                  </a:lnTo>
                  <a:lnTo>
                    <a:pt x="1066" y="2000"/>
                  </a:lnTo>
                  <a:lnTo>
                    <a:pt x="1513" y="2113"/>
                  </a:lnTo>
                  <a:lnTo>
                    <a:pt x="1538" y="18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2278" y="2931"/>
              <a:ext cx="1540" cy="610"/>
            </a:xfrm>
            <a:custGeom>
              <a:avLst/>
              <a:gdLst>
                <a:gd name="T0" fmla="*/ 0 w 1540"/>
                <a:gd name="T1" fmla="*/ 230 h 610"/>
                <a:gd name="T2" fmla="*/ 448 w 1540"/>
                <a:gd name="T3" fmla="*/ 342 h 610"/>
                <a:gd name="T4" fmla="*/ 1066 w 1540"/>
                <a:gd name="T5" fmla="*/ 497 h 610"/>
                <a:gd name="T6" fmla="*/ 1513 w 1540"/>
                <a:gd name="T7" fmla="*/ 610 h 610"/>
                <a:gd name="T8" fmla="*/ 1538 w 1540"/>
                <a:gd name="T9" fmla="*/ 376 h 610"/>
                <a:gd name="T10" fmla="*/ 1540 w 1540"/>
                <a:gd name="T11" fmla="*/ 364 h 610"/>
                <a:gd name="T12" fmla="*/ 92 w 1540"/>
                <a:gd name="T13" fmla="*/ 0 h 610"/>
                <a:gd name="T14" fmla="*/ 90 w 1540"/>
                <a:gd name="T15" fmla="*/ 13 h 610"/>
                <a:gd name="T16" fmla="*/ 0 w 1540"/>
                <a:gd name="T17" fmla="*/ 23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0" h="610">
                  <a:moveTo>
                    <a:pt x="0" y="230"/>
                  </a:moveTo>
                  <a:lnTo>
                    <a:pt x="448" y="342"/>
                  </a:lnTo>
                  <a:lnTo>
                    <a:pt x="1066" y="497"/>
                  </a:lnTo>
                  <a:lnTo>
                    <a:pt x="1513" y="610"/>
                  </a:lnTo>
                  <a:lnTo>
                    <a:pt x="1538" y="376"/>
                  </a:lnTo>
                  <a:lnTo>
                    <a:pt x="1540" y="364"/>
                  </a:lnTo>
                  <a:lnTo>
                    <a:pt x="92" y="0"/>
                  </a:lnTo>
                  <a:lnTo>
                    <a:pt x="90" y="13"/>
                  </a:lnTo>
                  <a:lnTo>
                    <a:pt x="0" y="23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2278" y="2931"/>
              <a:ext cx="1540" cy="610"/>
            </a:xfrm>
            <a:custGeom>
              <a:avLst/>
              <a:gdLst>
                <a:gd name="T0" fmla="*/ 0 w 1540"/>
                <a:gd name="T1" fmla="*/ 230 h 610"/>
                <a:gd name="T2" fmla="*/ 448 w 1540"/>
                <a:gd name="T3" fmla="*/ 342 h 610"/>
                <a:gd name="T4" fmla="*/ 1066 w 1540"/>
                <a:gd name="T5" fmla="*/ 497 h 610"/>
                <a:gd name="T6" fmla="*/ 1513 w 1540"/>
                <a:gd name="T7" fmla="*/ 610 h 610"/>
                <a:gd name="T8" fmla="*/ 1538 w 1540"/>
                <a:gd name="T9" fmla="*/ 376 h 610"/>
                <a:gd name="T10" fmla="*/ 1540 w 1540"/>
                <a:gd name="T11" fmla="*/ 364 h 610"/>
                <a:gd name="T12" fmla="*/ 92 w 1540"/>
                <a:gd name="T13" fmla="*/ 0 h 610"/>
                <a:gd name="T14" fmla="*/ 90 w 1540"/>
                <a:gd name="T15" fmla="*/ 13 h 610"/>
                <a:gd name="T16" fmla="*/ 0 w 1540"/>
                <a:gd name="T17" fmla="*/ 230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0" h="610">
                  <a:moveTo>
                    <a:pt x="0" y="230"/>
                  </a:moveTo>
                  <a:lnTo>
                    <a:pt x="448" y="342"/>
                  </a:lnTo>
                  <a:lnTo>
                    <a:pt x="1066" y="497"/>
                  </a:lnTo>
                  <a:lnTo>
                    <a:pt x="1513" y="610"/>
                  </a:lnTo>
                  <a:lnTo>
                    <a:pt x="1538" y="376"/>
                  </a:lnTo>
                  <a:lnTo>
                    <a:pt x="1540" y="364"/>
                  </a:lnTo>
                  <a:lnTo>
                    <a:pt x="92" y="0"/>
                  </a:lnTo>
                  <a:lnTo>
                    <a:pt x="90" y="13"/>
                  </a:lnTo>
                  <a:lnTo>
                    <a:pt x="0" y="2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2765" y="1428"/>
              <a:ext cx="1384" cy="462"/>
            </a:xfrm>
            <a:custGeom>
              <a:avLst/>
              <a:gdLst>
                <a:gd name="T0" fmla="*/ 1018 w 1384"/>
                <a:gd name="T1" fmla="*/ 246 h 462"/>
                <a:gd name="T2" fmla="*/ 401 w 1384"/>
                <a:gd name="T3" fmla="*/ 92 h 462"/>
                <a:gd name="T4" fmla="*/ 35 w 1384"/>
                <a:gd name="T5" fmla="*/ 0 h 462"/>
                <a:gd name="T6" fmla="*/ 0 w 1384"/>
                <a:gd name="T7" fmla="*/ 121 h 462"/>
                <a:gd name="T8" fmla="*/ 1359 w 1384"/>
                <a:gd name="T9" fmla="*/ 462 h 462"/>
                <a:gd name="T10" fmla="*/ 1384 w 1384"/>
                <a:gd name="T11" fmla="*/ 338 h 462"/>
                <a:gd name="T12" fmla="*/ 1018 w 1384"/>
                <a:gd name="T13" fmla="*/ 246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4" h="462">
                  <a:moveTo>
                    <a:pt x="1018" y="246"/>
                  </a:moveTo>
                  <a:lnTo>
                    <a:pt x="401" y="92"/>
                  </a:lnTo>
                  <a:lnTo>
                    <a:pt x="35" y="0"/>
                  </a:lnTo>
                  <a:lnTo>
                    <a:pt x="0" y="121"/>
                  </a:lnTo>
                  <a:lnTo>
                    <a:pt x="1359" y="462"/>
                  </a:lnTo>
                  <a:lnTo>
                    <a:pt x="1384" y="338"/>
                  </a:lnTo>
                  <a:lnTo>
                    <a:pt x="1018" y="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2765" y="1428"/>
              <a:ext cx="1384" cy="462"/>
            </a:xfrm>
            <a:custGeom>
              <a:avLst/>
              <a:gdLst>
                <a:gd name="T0" fmla="*/ 1018 w 1384"/>
                <a:gd name="T1" fmla="*/ 246 h 462"/>
                <a:gd name="T2" fmla="*/ 401 w 1384"/>
                <a:gd name="T3" fmla="*/ 92 h 462"/>
                <a:gd name="T4" fmla="*/ 35 w 1384"/>
                <a:gd name="T5" fmla="*/ 0 h 462"/>
                <a:gd name="T6" fmla="*/ 0 w 1384"/>
                <a:gd name="T7" fmla="*/ 121 h 462"/>
                <a:gd name="T8" fmla="*/ 1359 w 1384"/>
                <a:gd name="T9" fmla="*/ 462 h 462"/>
                <a:gd name="T10" fmla="*/ 1384 w 1384"/>
                <a:gd name="T11" fmla="*/ 338 h 462"/>
                <a:gd name="T12" fmla="*/ 1018 w 1384"/>
                <a:gd name="T13" fmla="*/ 246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4" h="462">
                  <a:moveTo>
                    <a:pt x="1018" y="246"/>
                  </a:moveTo>
                  <a:lnTo>
                    <a:pt x="401" y="92"/>
                  </a:lnTo>
                  <a:lnTo>
                    <a:pt x="35" y="0"/>
                  </a:lnTo>
                  <a:lnTo>
                    <a:pt x="0" y="121"/>
                  </a:lnTo>
                  <a:lnTo>
                    <a:pt x="1359" y="462"/>
                  </a:lnTo>
                  <a:lnTo>
                    <a:pt x="1384" y="338"/>
                  </a:lnTo>
                  <a:lnTo>
                    <a:pt x="1018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3743" y="1695"/>
              <a:ext cx="102" cy="103"/>
            </a:xfrm>
            <a:custGeom>
              <a:avLst/>
              <a:gdLst>
                <a:gd name="T0" fmla="*/ 71 w 76"/>
                <a:gd name="T1" fmla="*/ 47 h 76"/>
                <a:gd name="T2" fmla="*/ 46 w 76"/>
                <a:gd name="T3" fmla="*/ 5 h 76"/>
                <a:gd name="T4" fmla="*/ 5 w 76"/>
                <a:gd name="T5" fmla="*/ 30 h 76"/>
                <a:gd name="T6" fmla="*/ 29 w 76"/>
                <a:gd name="T7" fmla="*/ 72 h 76"/>
                <a:gd name="T8" fmla="*/ 71 w 76"/>
                <a:gd name="T9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76">
                  <a:moveTo>
                    <a:pt x="71" y="47"/>
                  </a:moveTo>
                  <a:cubicBezTo>
                    <a:pt x="76" y="28"/>
                    <a:pt x="65" y="9"/>
                    <a:pt x="46" y="5"/>
                  </a:cubicBezTo>
                  <a:cubicBezTo>
                    <a:pt x="28" y="0"/>
                    <a:pt x="9" y="11"/>
                    <a:pt x="5" y="30"/>
                  </a:cubicBezTo>
                  <a:cubicBezTo>
                    <a:pt x="0" y="48"/>
                    <a:pt x="11" y="67"/>
                    <a:pt x="29" y="72"/>
                  </a:cubicBezTo>
                  <a:cubicBezTo>
                    <a:pt x="48" y="76"/>
                    <a:pt x="67" y="65"/>
                    <a:pt x="71" y="47"/>
                  </a:cubicBezTo>
                </a:path>
              </a:pathLst>
            </a:custGeom>
            <a:solidFill>
              <a:srgbClr val="BE2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3763" y="1716"/>
              <a:ext cx="62" cy="62"/>
            </a:xfrm>
            <a:custGeom>
              <a:avLst/>
              <a:gdLst>
                <a:gd name="T0" fmla="*/ 43 w 46"/>
                <a:gd name="T1" fmla="*/ 28 h 46"/>
                <a:gd name="T2" fmla="*/ 28 w 46"/>
                <a:gd name="T3" fmla="*/ 3 h 46"/>
                <a:gd name="T4" fmla="*/ 3 w 46"/>
                <a:gd name="T5" fmla="*/ 18 h 46"/>
                <a:gd name="T6" fmla="*/ 18 w 46"/>
                <a:gd name="T7" fmla="*/ 44 h 46"/>
                <a:gd name="T8" fmla="*/ 43 w 46"/>
                <a:gd name="T9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3" y="28"/>
                  </a:moveTo>
                  <a:cubicBezTo>
                    <a:pt x="46" y="17"/>
                    <a:pt x="39" y="6"/>
                    <a:pt x="28" y="3"/>
                  </a:cubicBezTo>
                  <a:cubicBezTo>
                    <a:pt x="17" y="0"/>
                    <a:pt x="6" y="7"/>
                    <a:pt x="3" y="18"/>
                  </a:cubicBezTo>
                  <a:cubicBezTo>
                    <a:pt x="0" y="29"/>
                    <a:pt x="7" y="41"/>
                    <a:pt x="18" y="44"/>
                  </a:cubicBezTo>
                  <a:cubicBezTo>
                    <a:pt x="29" y="46"/>
                    <a:pt x="40" y="39"/>
                    <a:pt x="43" y="28"/>
                  </a:cubicBezTo>
                </a:path>
              </a:pathLst>
            </a:custGeom>
            <a:solidFill>
              <a:srgbClr val="600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3055" y="1522"/>
              <a:ext cx="103" cy="104"/>
            </a:xfrm>
            <a:custGeom>
              <a:avLst/>
              <a:gdLst>
                <a:gd name="T0" fmla="*/ 71 w 76"/>
                <a:gd name="T1" fmla="*/ 47 h 77"/>
                <a:gd name="T2" fmla="*/ 46 w 76"/>
                <a:gd name="T3" fmla="*/ 5 h 77"/>
                <a:gd name="T4" fmla="*/ 4 w 76"/>
                <a:gd name="T5" fmla="*/ 30 h 77"/>
                <a:gd name="T6" fmla="*/ 29 w 76"/>
                <a:gd name="T7" fmla="*/ 72 h 77"/>
                <a:gd name="T8" fmla="*/ 71 w 76"/>
                <a:gd name="T9" fmla="*/ 4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77">
                  <a:moveTo>
                    <a:pt x="71" y="47"/>
                  </a:moveTo>
                  <a:cubicBezTo>
                    <a:pt x="76" y="28"/>
                    <a:pt x="65" y="10"/>
                    <a:pt x="46" y="5"/>
                  </a:cubicBezTo>
                  <a:cubicBezTo>
                    <a:pt x="28" y="0"/>
                    <a:pt x="9" y="12"/>
                    <a:pt x="4" y="30"/>
                  </a:cubicBezTo>
                  <a:cubicBezTo>
                    <a:pt x="0" y="49"/>
                    <a:pt x="11" y="67"/>
                    <a:pt x="29" y="72"/>
                  </a:cubicBezTo>
                  <a:cubicBezTo>
                    <a:pt x="48" y="77"/>
                    <a:pt x="66" y="65"/>
                    <a:pt x="71" y="47"/>
                  </a:cubicBezTo>
                  <a:close/>
                </a:path>
              </a:pathLst>
            </a:custGeom>
            <a:solidFill>
              <a:srgbClr val="B3C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3075" y="1543"/>
              <a:ext cx="63" cy="63"/>
            </a:xfrm>
            <a:custGeom>
              <a:avLst/>
              <a:gdLst>
                <a:gd name="T0" fmla="*/ 43 w 46"/>
                <a:gd name="T1" fmla="*/ 29 h 47"/>
                <a:gd name="T2" fmla="*/ 28 w 46"/>
                <a:gd name="T3" fmla="*/ 3 h 47"/>
                <a:gd name="T4" fmla="*/ 3 w 46"/>
                <a:gd name="T5" fmla="*/ 18 h 47"/>
                <a:gd name="T6" fmla="*/ 18 w 46"/>
                <a:gd name="T7" fmla="*/ 44 h 47"/>
                <a:gd name="T8" fmla="*/ 43 w 46"/>
                <a:gd name="T9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3" y="29"/>
                  </a:moveTo>
                  <a:cubicBezTo>
                    <a:pt x="46" y="17"/>
                    <a:pt x="39" y="6"/>
                    <a:pt x="28" y="3"/>
                  </a:cubicBezTo>
                  <a:cubicBezTo>
                    <a:pt x="17" y="0"/>
                    <a:pt x="5" y="7"/>
                    <a:pt x="3" y="18"/>
                  </a:cubicBezTo>
                  <a:cubicBezTo>
                    <a:pt x="0" y="30"/>
                    <a:pt x="7" y="41"/>
                    <a:pt x="18" y="44"/>
                  </a:cubicBezTo>
                  <a:cubicBezTo>
                    <a:pt x="29" y="47"/>
                    <a:pt x="40" y="40"/>
                    <a:pt x="43" y="29"/>
                  </a:cubicBezTo>
                  <a:close/>
                </a:path>
              </a:pathLst>
            </a:custGeom>
            <a:solidFill>
              <a:srgbClr val="797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3078" y="708"/>
              <a:ext cx="961" cy="1071"/>
            </a:xfrm>
            <a:custGeom>
              <a:avLst/>
              <a:gdLst>
                <a:gd name="T0" fmla="*/ 544 w 711"/>
                <a:gd name="T1" fmla="*/ 769 h 793"/>
                <a:gd name="T2" fmla="*/ 461 w 711"/>
                <a:gd name="T3" fmla="*/ 92 h 793"/>
                <a:gd name="T4" fmla="*/ 43 w 711"/>
                <a:gd name="T5" fmla="*/ 544 h 793"/>
                <a:gd name="T6" fmla="*/ 14 w 711"/>
                <a:gd name="T7" fmla="*/ 623 h 793"/>
                <a:gd name="T8" fmla="*/ 44 w 711"/>
                <a:gd name="T9" fmla="*/ 642 h 793"/>
                <a:gd name="T10" fmla="*/ 99 w 711"/>
                <a:gd name="T11" fmla="*/ 486 h 793"/>
                <a:gd name="T12" fmla="*/ 166 w 711"/>
                <a:gd name="T13" fmla="*/ 325 h 793"/>
                <a:gd name="T14" fmla="*/ 409 w 711"/>
                <a:gd name="T15" fmla="*/ 117 h 793"/>
                <a:gd name="T16" fmla="*/ 573 w 711"/>
                <a:gd name="T17" fmla="*/ 393 h 793"/>
                <a:gd name="T18" fmla="*/ 510 w 711"/>
                <a:gd name="T19" fmla="*/ 760 h 793"/>
                <a:gd name="T20" fmla="*/ 544 w 711"/>
                <a:gd name="T21" fmla="*/ 769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1" h="793">
                  <a:moveTo>
                    <a:pt x="544" y="769"/>
                  </a:moveTo>
                  <a:cubicBezTo>
                    <a:pt x="578" y="564"/>
                    <a:pt x="711" y="192"/>
                    <a:pt x="461" y="92"/>
                  </a:cubicBezTo>
                  <a:cubicBezTo>
                    <a:pt x="231" y="0"/>
                    <a:pt x="96" y="371"/>
                    <a:pt x="43" y="544"/>
                  </a:cubicBezTo>
                  <a:cubicBezTo>
                    <a:pt x="35" y="571"/>
                    <a:pt x="31" y="600"/>
                    <a:pt x="14" y="623"/>
                  </a:cubicBezTo>
                  <a:cubicBezTo>
                    <a:pt x="0" y="643"/>
                    <a:pt x="30" y="661"/>
                    <a:pt x="44" y="642"/>
                  </a:cubicBezTo>
                  <a:cubicBezTo>
                    <a:pt x="73" y="600"/>
                    <a:pt x="82" y="535"/>
                    <a:pt x="99" y="486"/>
                  </a:cubicBezTo>
                  <a:cubicBezTo>
                    <a:pt x="118" y="431"/>
                    <a:pt x="140" y="377"/>
                    <a:pt x="166" y="325"/>
                  </a:cubicBezTo>
                  <a:cubicBezTo>
                    <a:pt x="215" y="228"/>
                    <a:pt x="294" y="109"/>
                    <a:pt x="409" y="117"/>
                  </a:cubicBezTo>
                  <a:cubicBezTo>
                    <a:pt x="543" y="127"/>
                    <a:pt x="577" y="274"/>
                    <a:pt x="573" y="393"/>
                  </a:cubicBezTo>
                  <a:cubicBezTo>
                    <a:pt x="568" y="517"/>
                    <a:pt x="531" y="638"/>
                    <a:pt x="510" y="760"/>
                  </a:cubicBezTo>
                  <a:cubicBezTo>
                    <a:pt x="507" y="784"/>
                    <a:pt x="540" y="793"/>
                    <a:pt x="544" y="769"/>
                  </a:cubicBezTo>
                </a:path>
              </a:pathLst>
            </a:custGeom>
            <a:solidFill>
              <a:srgbClr val="7367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3336" y="1179"/>
              <a:ext cx="2275" cy="2402"/>
            </a:xfrm>
            <a:custGeom>
              <a:avLst/>
              <a:gdLst>
                <a:gd name="T0" fmla="*/ 2124 w 2275"/>
                <a:gd name="T1" fmla="*/ 1394 h 2402"/>
                <a:gd name="T2" fmla="*/ 1255 w 2275"/>
                <a:gd name="T3" fmla="*/ 0 h 2402"/>
                <a:gd name="T4" fmla="*/ 915 w 2275"/>
                <a:gd name="T5" fmla="*/ 198 h 2402"/>
                <a:gd name="T6" fmla="*/ 341 w 2275"/>
                <a:gd name="T7" fmla="*/ 531 h 2402"/>
                <a:gd name="T8" fmla="*/ 0 w 2275"/>
                <a:gd name="T9" fmla="*/ 728 h 2402"/>
                <a:gd name="T10" fmla="*/ 778 w 2275"/>
                <a:gd name="T11" fmla="*/ 2174 h 2402"/>
                <a:gd name="T12" fmla="*/ 869 w 2275"/>
                <a:gd name="T13" fmla="*/ 2402 h 2402"/>
                <a:gd name="T14" fmla="*/ 1285 w 2275"/>
                <a:gd name="T15" fmla="*/ 2160 h 2402"/>
                <a:gd name="T16" fmla="*/ 1860 w 2275"/>
                <a:gd name="T17" fmla="*/ 1828 h 2402"/>
                <a:gd name="T18" fmla="*/ 2275 w 2275"/>
                <a:gd name="T19" fmla="*/ 1588 h 2402"/>
                <a:gd name="T20" fmla="*/ 2124 w 2275"/>
                <a:gd name="T21" fmla="*/ 1394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75" h="2402">
                  <a:moveTo>
                    <a:pt x="2124" y="1394"/>
                  </a:moveTo>
                  <a:lnTo>
                    <a:pt x="1255" y="0"/>
                  </a:lnTo>
                  <a:lnTo>
                    <a:pt x="915" y="198"/>
                  </a:lnTo>
                  <a:lnTo>
                    <a:pt x="341" y="531"/>
                  </a:lnTo>
                  <a:lnTo>
                    <a:pt x="0" y="728"/>
                  </a:lnTo>
                  <a:lnTo>
                    <a:pt x="778" y="2174"/>
                  </a:lnTo>
                  <a:lnTo>
                    <a:pt x="869" y="2402"/>
                  </a:lnTo>
                  <a:lnTo>
                    <a:pt x="1285" y="2160"/>
                  </a:lnTo>
                  <a:lnTo>
                    <a:pt x="1860" y="1828"/>
                  </a:lnTo>
                  <a:lnTo>
                    <a:pt x="2275" y="1588"/>
                  </a:lnTo>
                  <a:lnTo>
                    <a:pt x="2124" y="139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3336" y="1179"/>
              <a:ext cx="2275" cy="2402"/>
            </a:xfrm>
            <a:custGeom>
              <a:avLst/>
              <a:gdLst>
                <a:gd name="T0" fmla="*/ 2124 w 2275"/>
                <a:gd name="T1" fmla="*/ 1394 h 2402"/>
                <a:gd name="T2" fmla="*/ 1255 w 2275"/>
                <a:gd name="T3" fmla="*/ 0 h 2402"/>
                <a:gd name="T4" fmla="*/ 915 w 2275"/>
                <a:gd name="T5" fmla="*/ 198 h 2402"/>
                <a:gd name="T6" fmla="*/ 341 w 2275"/>
                <a:gd name="T7" fmla="*/ 531 h 2402"/>
                <a:gd name="T8" fmla="*/ 0 w 2275"/>
                <a:gd name="T9" fmla="*/ 728 h 2402"/>
                <a:gd name="T10" fmla="*/ 778 w 2275"/>
                <a:gd name="T11" fmla="*/ 2174 h 2402"/>
                <a:gd name="T12" fmla="*/ 869 w 2275"/>
                <a:gd name="T13" fmla="*/ 2402 h 2402"/>
                <a:gd name="T14" fmla="*/ 1285 w 2275"/>
                <a:gd name="T15" fmla="*/ 2160 h 2402"/>
                <a:gd name="T16" fmla="*/ 1860 w 2275"/>
                <a:gd name="T17" fmla="*/ 1828 h 2402"/>
                <a:gd name="T18" fmla="*/ 2275 w 2275"/>
                <a:gd name="T19" fmla="*/ 1588 h 2402"/>
                <a:gd name="T20" fmla="*/ 2124 w 2275"/>
                <a:gd name="T21" fmla="*/ 1394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75" h="2402">
                  <a:moveTo>
                    <a:pt x="2124" y="1394"/>
                  </a:moveTo>
                  <a:lnTo>
                    <a:pt x="1255" y="0"/>
                  </a:lnTo>
                  <a:lnTo>
                    <a:pt x="915" y="198"/>
                  </a:lnTo>
                  <a:lnTo>
                    <a:pt x="341" y="531"/>
                  </a:lnTo>
                  <a:lnTo>
                    <a:pt x="0" y="728"/>
                  </a:lnTo>
                  <a:lnTo>
                    <a:pt x="778" y="2174"/>
                  </a:lnTo>
                  <a:lnTo>
                    <a:pt x="869" y="2402"/>
                  </a:lnTo>
                  <a:lnTo>
                    <a:pt x="1285" y="2160"/>
                  </a:lnTo>
                  <a:lnTo>
                    <a:pt x="1860" y="1828"/>
                  </a:lnTo>
                  <a:lnTo>
                    <a:pt x="2275" y="1588"/>
                  </a:lnTo>
                  <a:lnTo>
                    <a:pt x="2124" y="139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4107" y="2563"/>
              <a:ext cx="1504" cy="1018"/>
            </a:xfrm>
            <a:custGeom>
              <a:avLst/>
              <a:gdLst>
                <a:gd name="T0" fmla="*/ 98 w 1504"/>
                <a:gd name="T1" fmla="*/ 1018 h 1018"/>
                <a:gd name="T2" fmla="*/ 514 w 1504"/>
                <a:gd name="T3" fmla="*/ 776 h 1018"/>
                <a:gd name="T4" fmla="*/ 1089 w 1504"/>
                <a:gd name="T5" fmla="*/ 444 h 1018"/>
                <a:gd name="T6" fmla="*/ 1504 w 1504"/>
                <a:gd name="T7" fmla="*/ 204 h 1018"/>
                <a:gd name="T8" fmla="*/ 1353 w 1504"/>
                <a:gd name="T9" fmla="*/ 10 h 1018"/>
                <a:gd name="T10" fmla="*/ 1346 w 1504"/>
                <a:gd name="T11" fmla="*/ 0 h 1018"/>
                <a:gd name="T12" fmla="*/ 0 w 1504"/>
                <a:gd name="T13" fmla="*/ 779 h 1018"/>
                <a:gd name="T14" fmla="*/ 7 w 1504"/>
                <a:gd name="T15" fmla="*/ 790 h 1018"/>
                <a:gd name="T16" fmla="*/ 98 w 1504"/>
                <a:gd name="T17" fmla="*/ 1018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4" h="1018">
                  <a:moveTo>
                    <a:pt x="98" y="1018"/>
                  </a:moveTo>
                  <a:lnTo>
                    <a:pt x="514" y="776"/>
                  </a:lnTo>
                  <a:lnTo>
                    <a:pt x="1089" y="444"/>
                  </a:lnTo>
                  <a:lnTo>
                    <a:pt x="1504" y="204"/>
                  </a:lnTo>
                  <a:lnTo>
                    <a:pt x="1353" y="10"/>
                  </a:lnTo>
                  <a:lnTo>
                    <a:pt x="1346" y="0"/>
                  </a:lnTo>
                  <a:lnTo>
                    <a:pt x="0" y="779"/>
                  </a:lnTo>
                  <a:lnTo>
                    <a:pt x="7" y="790"/>
                  </a:lnTo>
                  <a:lnTo>
                    <a:pt x="98" y="101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4107" y="2563"/>
              <a:ext cx="1504" cy="1018"/>
            </a:xfrm>
            <a:custGeom>
              <a:avLst/>
              <a:gdLst>
                <a:gd name="T0" fmla="*/ 98 w 1504"/>
                <a:gd name="T1" fmla="*/ 1018 h 1018"/>
                <a:gd name="T2" fmla="*/ 514 w 1504"/>
                <a:gd name="T3" fmla="*/ 776 h 1018"/>
                <a:gd name="T4" fmla="*/ 1089 w 1504"/>
                <a:gd name="T5" fmla="*/ 444 h 1018"/>
                <a:gd name="T6" fmla="*/ 1504 w 1504"/>
                <a:gd name="T7" fmla="*/ 204 h 1018"/>
                <a:gd name="T8" fmla="*/ 1353 w 1504"/>
                <a:gd name="T9" fmla="*/ 10 h 1018"/>
                <a:gd name="T10" fmla="*/ 1346 w 1504"/>
                <a:gd name="T11" fmla="*/ 0 h 1018"/>
                <a:gd name="T12" fmla="*/ 0 w 1504"/>
                <a:gd name="T13" fmla="*/ 779 h 1018"/>
                <a:gd name="T14" fmla="*/ 7 w 1504"/>
                <a:gd name="T15" fmla="*/ 790 h 1018"/>
                <a:gd name="T16" fmla="*/ 98 w 1504"/>
                <a:gd name="T17" fmla="*/ 1018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4" h="1018">
                  <a:moveTo>
                    <a:pt x="98" y="1018"/>
                  </a:moveTo>
                  <a:lnTo>
                    <a:pt x="514" y="776"/>
                  </a:lnTo>
                  <a:lnTo>
                    <a:pt x="1089" y="444"/>
                  </a:lnTo>
                  <a:lnTo>
                    <a:pt x="1504" y="204"/>
                  </a:lnTo>
                  <a:lnTo>
                    <a:pt x="1353" y="10"/>
                  </a:lnTo>
                  <a:lnTo>
                    <a:pt x="1346" y="0"/>
                  </a:lnTo>
                  <a:lnTo>
                    <a:pt x="0" y="779"/>
                  </a:lnTo>
                  <a:lnTo>
                    <a:pt x="7" y="790"/>
                  </a:lnTo>
                  <a:lnTo>
                    <a:pt x="98" y="10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3336" y="1179"/>
              <a:ext cx="1325" cy="845"/>
            </a:xfrm>
            <a:custGeom>
              <a:avLst/>
              <a:gdLst>
                <a:gd name="T0" fmla="*/ 915 w 1325"/>
                <a:gd name="T1" fmla="*/ 198 h 845"/>
                <a:gd name="T2" fmla="*/ 341 w 1325"/>
                <a:gd name="T3" fmla="*/ 531 h 845"/>
                <a:gd name="T4" fmla="*/ 0 w 1325"/>
                <a:gd name="T5" fmla="*/ 728 h 845"/>
                <a:gd name="T6" fmla="*/ 62 w 1325"/>
                <a:gd name="T7" fmla="*/ 845 h 845"/>
                <a:gd name="T8" fmla="*/ 1325 w 1325"/>
                <a:gd name="T9" fmla="*/ 112 h 845"/>
                <a:gd name="T10" fmla="*/ 1255 w 1325"/>
                <a:gd name="T11" fmla="*/ 0 h 845"/>
                <a:gd name="T12" fmla="*/ 915 w 1325"/>
                <a:gd name="T13" fmla="*/ 198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5" h="845">
                  <a:moveTo>
                    <a:pt x="915" y="198"/>
                  </a:moveTo>
                  <a:lnTo>
                    <a:pt x="341" y="531"/>
                  </a:lnTo>
                  <a:lnTo>
                    <a:pt x="0" y="728"/>
                  </a:lnTo>
                  <a:lnTo>
                    <a:pt x="62" y="845"/>
                  </a:lnTo>
                  <a:lnTo>
                    <a:pt x="1325" y="112"/>
                  </a:lnTo>
                  <a:lnTo>
                    <a:pt x="1255" y="0"/>
                  </a:lnTo>
                  <a:lnTo>
                    <a:pt x="915" y="19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3336" y="1179"/>
              <a:ext cx="1325" cy="845"/>
            </a:xfrm>
            <a:custGeom>
              <a:avLst/>
              <a:gdLst>
                <a:gd name="T0" fmla="*/ 915 w 1325"/>
                <a:gd name="T1" fmla="*/ 198 h 845"/>
                <a:gd name="T2" fmla="*/ 341 w 1325"/>
                <a:gd name="T3" fmla="*/ 531 h 845"/>
                <a:gd name="T4" fmla="*/ 0 w 1325"/>
                <a:gd name="T5" fmla="*/ 728 h 845"/>
                <a:gd name="T6" fmla="*/ 62 w 1325"/>
                <a:gd name="T7" fmla="*/ 845 h 845"/>
                <a:gd name="T8" fmla="*/ 1325 w 1325"/>
                <a:gd name="T9" fmla="*/ 112 h 845"/>
                <a:gd name="T10" fmla="*/ 1255 w 1325"/>
                <a:gd name="T11" fmla="*/ 0 h 845"/>
                <a:gd name="T12" fmla="*/ 915 w 1325"/>
                <a:gd name="T13" fmla="*/ 198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5" h="845">
                  <a:moveTo>
                    <a:pt x="915" y="198"/>
                  </a:moveTo>
                  <a:lnTo>
                    <a:pt x="341" y="531"/>
                  </a:lnTo>
                  <a:lnTo>
                    <a:pt x="0" y="728"/>
                  </a:lnTo>
                  <a:lnTo>
                    <a:pt x="62" y="845"/>
                  </a:lnTo>
                  <a:lnTo>
                    <a:pt x="1325" y="112"/>
                  </a:lnTo>
                  <a:lnTo>
                    <a:pt x="1255" y="0"/>
                  </a:lnTo>
                  <a:lnTo>
                    <a:pt x="915" y="19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256" y="1368"/>
              <a:ext cx="110" cy="111"/>
            </a:xfrm>
            <a:custGeom>
              <a:avLst/>
              <a:gdLst>
                <a:gd name="T0" fmla="*/ 72 w 81"/>
                <a:gd name="T1" fmla="*/ 23 h 82"/>
                <a:gd name="T2" fmla="*/ 22 w 81"/>
                <a:gd name="T3" fmla="*/ 10 h 82"/>
                <a:gd name="T4" fmla="*/ 10 w 81"/>
                <a:gd name="T5" fmla="*/ 59 h 82"/>
                <a:gd name="T6" fmla="*/ 59 w 81"/>
                <a:gd name="T7" fmla="*/ 72 h 82"/>
                <a:gd name="T8" fmla="*/ 72 w 81"/>
                <a:gd name="T9" fmla="*/ 2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2">
                  <a:moveTo>
                    <a:pt x="72" y="23"/>
                  </a:moveTo>
                  <a:cubicBezTo>
                    <a:pt x="62" y="6"/>
                    <a:pt x="40" y="0"/>
                    <a:pt x="22" y="10"/>
                  </a:cubicBezTo>
                  <a:cubicBezTo>
                    <a:pt x="5" y="20"/>
                    <a:pt x="0" y="42"/>
                    <a:pt x="10" y="59"/>
                  </a:cubicBezTo>
                  <a:cubicBezTo>
                    <a:pt x="20" y="76"/>
                    <a:pt x="42" y="82"/>
                    <a:pt x="59" y="72"/>
                  </a:cubicBezTo>
                  <a:cubicBezTo>
                    <a:pt x="76" y="62"/>
                    <a:pt x="81" y="40"/>
                    <a:pt x="72" y="23"/>
                  </a:cubicBezTo>
                  <a:close/>
                </a:path>
              </a:pathLst>
            </a:custGeom>
            <a:solidFill>
              <a:srgbClr val="BE2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278" y="1390"/>
              <a:ext cx="66" cy="68"/>
            </a:xfrm>
            <a:custGeom>
              <a:avLst/>
              <a:gdLst>
                <a:gd name="T0" fmla="*/ 43 w 49"/>
                <a:gd name="T1" fmla="*/ 14 h 50"/>
                <a:gd name="T2" fmla="*/ 14 w 49"/>
                <a:gd name="T3" fmla="*/ 6 h 50"/>
                <a:gd name="T4" fmla="*/ 6 w 49"/>
                <a:gd name="T5" fmla="*/ 36 h 50"/>
                <a:gd name="T6" fmla="*/ 35 w 49"/>
                <a:gd name="T7" fmla="*/ 44 h 50"/>
                <a:gd name="T8" fmla="*/ 43 w 49"/>
                <a:gd name="T9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0">
                  <a:moveTo>
                    <a:pt x="43" y="14"/>
                  </a:moveTo>
                  <a:cubicBezTo>
                    <a:pt x="37" y="4"/>
                    <a:pt x="24" y="0"/>
                    <a:pt x="14" y="6"/>
                  </a:cubicBezTo>
                  <a:cubicBezTo>
                    <a:pt x="3" y="12"/>
                    <a:pt x="0" y="25"/>
                    <a:pt x="6" y="36"/>
                  </a:cubicBezTo>
                  <a:cubicBezTo>
                    <a:pt x="12" y="46"/>
                    <a:pt x="25" y="50"/>
                    <a:pt x="35" y="44"/>
                  </a:cubicBezTo>
                  <a:cubicBezTo>
                    <a:pt x="46" y="38"/>
                    <a:pt x="49" y="25"/>
                    <a:pt x="43" y="14"/>
                  </a:cubicBezTo>
                  <a:close/>
                </a:path>
              </a:pathLst>
            </a:custGeom>
            <a:solidFill>
              <a:srgbClr val="600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617" y="1739"/>
              <a:ext cx="110" cy="110"/>
            </a:xfrm>
            <a:custGeom>
              <a:avLst/>
              <a:gdLst>
                <a:gd name="T0" fmla="*/ 71 w 81"/>
                <a:gd name="T1" fmla="*/ 23 h 82"/>
                <a:gd name="T2" fmla="*/ 22 w 81"/>
                <a:gd name="T3" fmla="*/ 10 h 82"/>
                <a:gd name="T4" fmla="*/ 9 w 81"/>
                <a:gd name="T5" fmla="*/ 59 h 82"/>
                <a:gd name="T6" fmla="*/ 59 w 81"/>
                <a:gd name="T7" fmla="*/ 72 h 82"/>
                <a:gd name="T8" fmla="*/ 71 w 81"/>
                <a:gd name="T9" fmla="*/ 2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2">
                  <a:moveTo>
                    <a:pt x="71" y="23"/>
                  </a:moveTo>
                  <a:cubicBezTo>
                    <a:pt x="61" y="6"/>
                    <a:pt x="39" y="0"/>
                    <a:pt x="22" y="10"/>
                  </a:cubicBezTo>
                  <a:cubicBezTo>
                    <a:pt x="5" y="20"/>
                    <a:pt x="0" y="42"/>
                    <a:pt x="9" y="59"/>
                  </a:cubicBezTo>
                  <a:cubicBezTo>
                    <a:pt x="19" y="76"/>
                    <a:pt x="41" y="82"/>
                    <a:pt x="59" y="72"/>
                  </a:cubicBezTo>
                  <a:cubicBezTo>
                    <a:pt x="76" y="63"/>
                    <a:pt x="81" y="41"/>
                    <a:pt x="71" y="23"/>
                  </a:cubicBezTo>
                </a:path>
              </a:pathLst>
            </a:custGeom>
            <a:solidFill>
              <a:srgbClr val="BE2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3639" y="1760"/>
              <a:ext cx="66" cy="68"/>
            </a:xfrm>
            <a:custGeom>
              <a:avLst/>
              <a:gdLst>
                <a:gd name="T0" fmla="*/ 43 w 49"/>
                <a:gd name="T1" fmla="*/ 14 h 50"/>
                <a:gd name="T2" fmla="*/ 14 w 49"/>
                <a:gd name="T3" fmla="*/ 6 h 50"/>
                <a:gd name="T4" fmla="*/ 6 w 49"/>
                <a:gd name="T5" fmla="*/ 36 h 50"/>
                <a:gd name="T6" fmla="*/ 35 w 49"/>
                <a:gd name="T7" fmla="*/ 44 h 50"/>
                <a:gd name="T8" fmla="*/ 43 w 49"/>
                <a:gd name="T9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0">
                  <a:moveTo>
                    <a:pt x="43" y="14"/>
                  </a:moveTo>
                  <a:cubicBezTo>
                    <a:pt x="37" y="4"/>
                    <a:pt x="24" y="0"/>
                    <a:pt x="14" y="6"/>
                  </a:cubicBezTo>
                  <a:cubicBezTo>
                    <a:pt x="3" y="12"/>
                    <a:pt x="0" y="26"/>
                    <a:pt x="6" y="36"/>
                  </a:cubicBezTo>
                  <a:cubicBezTo>
                    <a:pt x="12" y="47"/>
                    <a:pt x="25" y="50"/>
                    <a:pt x="35" y="44"/>
                  </a:cubicBezTo>
                  <a:cubicBezTo>
                    <a:pt x="46" y="38"/>
                    <a:pt x="49" y="25"/>
                    <a:pt x="43" y="14"/>
                  </a:cubicBezTo>
                </a:path>
              </a:pathLst>
            </a:custGeom>
            <a:solidFill>
              <a:srgbClr val="600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3255" y="663"/>
              <a:ext cx="1089" cy="1153"/>
            </a:xfrm>
            <a:custGeom>
              <a:avLst/>
              <a:gdLst>
                <a:gd name="T0" fmla="*/ 792 w 806"/>
                <a:gd name="T1" fmla="*/ 553 h 853"/>
                <a:gd name="T2" fmla="*/ 238 w 806"/>
                <a:gd name="T3" fmla="*/ 107 h 853"/>
                <a:gd name="T4" fmla="*/ 254 w 806"/>
                <a:gd name="T5" fmla="*/ 748 h 853"/>
                <a:gd name="T6" fmla="*/ 290 w 806"/>
                <a:gd name="T7" fmla="*/ 829 h 853"/>
                <a:gd name="T8" fmla="*/ 326 w 806"/>
                <a:gd name="T9" fmla="*/ 821 h 853"/>
                <a:gd name="T10" fmla="*/ 254 w 806"/>
                <a:gd name="T11" fmla="*/ 664 h 853"/>
                <a:gd name="T12" fmla="*/ 187 w 806"/>
                <a:gd name="T13" fmla="*/ 496 h 853"/>
                <a:gd name="T14" fmla="*/ 218 w 806"/>
                <a:gd name="T15" fmla="*/ 164 h 853"/>
                <a:gd name="T16" fmla="*/ 540 w 806"/>
                <a:gd name="T17" fmla="*/ 251 h 853"/>
                <a:gd name="T18" fmla="*/ 761 w 806"/>
                <a:gd name="T19" fmla="*/ 571 h 853"/>
                <a:gd name="T20" fmla="*/ 792 w 806"/>
                <a:gd name="T21" fmla="*/ 5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6" h="853">
                  <a:moveTo>
                    <a:pt x="792" y="553"/>
                  </a:moveTo>
                  <a:cubicBezTo>
                    <a:pt x="669" y="375"/>
                    <a:pt x="498" y="0"/>
                    <a:pt x="238" y="107"/>
                  </a:cubicBezTo>
                  <a:cubicBezTo>
                    <a:pt x="0" y="205"/>
                    <a:pt x="169" y="580"/>
                    <a:pt x="254" y="748"/>
                  </a:cubicBezTo>
                  <a:cubicBezTo>
                    <a:pt x="268" y="774"/>
                    <a:pt x="286" y="799"/>
                    <a:pt x="290" y="829"/>
                  </a:cubicBezTo>
                  <a:cubicBezTo>
                    <a:pt x="294" y="853"/>
                    <a:pt x="329" y="845"/>
                    <a:pt x="326" y="821"/>
                  </a:cubicBezTo>
                  <a:cubicBezTo>
                    <a:pt x="318" y="768"/>
                    <a:pt x="276" y="713"/>
                    <a:pt x="254" y="664"/>
                  </a:cubicBezTo>
                  <a:cubicBezTo>
                    <a:pt x="228" y="609"/>
                    <a:pt x="206" y="553"/>
                    <a:pt x="187" y="496"/>
                  </a:cubicBezTo>
                  <a:cubicBezTo>
                    <a:pt x="154" y="388"/>
                    <a:pt x="126" y="241"/>
                    <a:pt x="218" y="164"/>
                  </a:cubicBezTo>
                  <a:cubicBezTo>
                    <a:pt x="325" y="74"/>
                    <a:pt x="457" y="159"/>
                    <a:pt x="540" y="251"/>
                  </a:cubicBezTo>
                  <a:cubicBezTo>
                    <a:pt x="627" y="348"/>
                    <a:pt x="687" y="464"/>
                    <a:pt x="761" y="571"/>
                  </a:cubicBezTo>
                  <a:cubicBezTo>
                    <a:pt x="775" y="591"/>
                    <a:pt x="806" y="573"/>
                    <a:pt x="792" y="553"/>
                  </a:cubicBezTo>
                </a:path>
              </a:pathLst>
            </a:custGeom>
            <a:solidFill>
              <a:srgbClr val="7367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2816" y="2945"/>
              <a:ext cx="2045" cy="400"/>
            </a:xfrm>
            <a:custGeom>
              <a:avLst/>
              <a:gdLst>
                <a:gd name="T0" fmla="*/ 0 w 2045"/>
                <a:gd name="T1" fmla="*/ 351 h 400"/>
                <a:gd name="T2" fmla="*/ 0 w 2045"/>
                <a:gd name="T3" fmla="*/ 352 h 400"/>
                <a:gd name="T4" fmla="*/ 155 w 2045"/>
                <a:gd name="T5" fmla="*/ 400 h 400"/>
                <a:gd name="T6" fmla="*/ 191 w 2045"/>
                <a:gd name="T7" fmla="*/ 398 h 400"/>
                <a:gd name="T8" fmla="*/ 0 w 2045"/>
                <a:gd name="T9" fmla="*/ 351 h 400"/>
                <a:gd name="T10" fmla="*/ 2045 w 2045"/>
                <a:gd name="T11" fmla="*/ 257 h 400"/>
                <a:gd name="T12" fmla="*/ 2020 w 2045"/>
                <a:gd name="T13" fmla="*/ 271 h 400"/>
                <a:gd name="T14" fmla="*/ 2045 w 2045"/>
                <a:gd name="T15" fmla="*/ 258 h 400"/>
                <a:gd name="T16" fmla="*/ 2045 w 2045"/>
                <a:gd name="T17" fmla="*/ 257 h 400"/>
                <a:gd name="T18" fmla="*/ 1078 w 2045"/>
                <a:gd name="T19" fmla="*/ 0 h 400"/>
                <a:gd name="T20" fmla="*/ 1000 w 2045"/>
                <a:gd name="T21" fmla="*/ 362 h 400"/>
                <a:gd name="T22" fmla="*/ 998 w 2045"/>
                <a:gd name="T23" fmla="*/ 374 h 400"/>
                <a:gd name="T24" fmla="*/ 1274 w 2045"/>
                <a:gd name="T25" fmla="*/ 365 h 400"/>
                <a:gd name="T26" fmla="*/ 1078 w 2045"/>
                <a:gd name="T2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45" h="400">
                  <a:moveTo>
                    <a:pt x="0" y="351"/>
                  </a:moveTo>
                  <a:lnTo>
                    <a:pt x="0" y="352"/>
                  </a:lnTo>
                  <a:lnTo>
                    <a:pt x="155" y="400"/>
                  </a:lnTo>
                  <a:lnTo>
                    <a:pt x="191" y="398"/>
                  </a:lnTo>
                  <a:lnTo>
                    <a:pt x="0" y="351"/>
                  </a:lnTo>
                  <a:close/>
                  <a:moveTo>
                    <a:pt x="2045" y="257"/>
                  </a:moveTo>
                  <a:lnTo>
                    <a:pt x="2020" y="271"/>
                  </a:lnTo>
                  <a:lnTo>
                    <a:pt x="2045" y="258"/>
                  </a:lnTo>
                  <a:lnTo>
                    <a:pt x="2045" y="257"/>
                  </a:lnTo>
                  <a:close/>
                  <a:moveTo>
                    <a:pt x="1078" y="0"/>
                  </a:moveTo>
                  <a:lnTo>
                    <a:pt x="1000" y="362"/>
                  </a:lnTo>
                  <a:lnTo>
                    <a:pt x="998" y="374"/>
                  </a:lnTo>
                  <a:lnTo>
                    <a:pt x="1274" y="365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C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2816" y="2945"/>
              <a:ext cx="2045" cy="400"/>
            </a:xfrm>
            <a:custGeom>
              <a:avLst/>
              <a:gdLst>
                <a:gd name="T0" fmla="*/ 0 w 2045"/>
                <a:gd name="T1" fmla="*/ 351 h 400"/>
                <a:gd name="T2" fmla="*/ 0 w 2045"/>
                <a:gd name="T3" fmla="*/ 352 h 400"/>
                <a:gd name="T4" fmla="*/ 155 w 2045"/>
                <a:gd name="T5" fmla="*/ 400 h 400"/>
                <a:gd name="T6" fmla="*/ 191 w 2045"/>
                <a:gd name="T7" fmla="*/ 398 h 400"/>
                <a:gd name="T8" fmla="*/ 0 w 2045"/>
                <a:gd name="T9" fmla="*/ 351 h 400"/>
                <a:gd name="T10" fmla="*/ 2045 w 2045"/>
                <a:gd name="T11" fmla="*/ 257 h 400"/>
                <a:gd name="T12" fmla="*/ 2020 w 2045"/>
                <a:gd name="T13" fmla="*/ 271 h 400"/>
                <a:gd name="T14" fmla="*/ 2045 w 2045"/>
                <a:gd name="T15" fmla="*/ 258 h 400"/>
                <a:gd name="T16" fmla="*/ 2045 w 2045"/>
                <a:gd name="T17" fmla="*/ 257 h 400"/>
                <a:gd name="T18" fmla="*/ 1078 w 2045"/>
                <a:gd name="T19" fmla="*/ 0 h 400"/>
                <a:gd name="T20" fmla="*/ 1000 w 2045"/>
                <a:gd name="T21" fmla="*/ 362 h 400"/>
                <a:gd name="T22" fmla="*/ 998 w 2045"/>
                <a:gd name="T23" fmla="*/ 374 h 400"/>
                <a:gd name="T24" fmla="*/ 1274 w 2045"/>
                <a:gd name="T25" fmla="*/ 365 h 400"/>
                <a:gd name="T26" fmla="*/ 1078 w 2045"/>
                <a:gd name="T27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45" h="400">
                  <a:moveTo>
                    <a:pt x="0" y="351"/>
                  </a:moveTo>
                  <a:lnTo>
                    <a:pt x="0" y="352"/>
                  </a:lnTo>
                  <a:lnTo>
                    <a:pt x="155" y="400"/>
                  </a:lnTo>
                  <a:lnTo>
                    <a:pt x="191" y="398"/>
                  </a:lnTo>
                  <a:lnTo>
                    <a:pt x="0" y="351"/>
                  </a:lnTo>
                  <a:moveTo>
                    <a:pt x="2045" y="257"/>
                  </a:moveTo>
                  <a:lnTo>
                    <a:pt x="2020" y="271"/>
                  </a:lnTo>
                  <a:lnTo>
                    <a:pt x="2045" y="258"/>
                  </a:lnTo>
                  <a:lnTo>
                    <a:pt x="2045" y="257"/>
                  </a:lnTo>
                  <a:moveTo>
                    <a:pt x="1078" y="0"/>
                  </a:moveTo>
                  <a:lnTo>
                    <a:pt x="1000" y="362"/>
                  </a:lnTo>
                  <a:lnTo>
                    <a:pt x="998" y="374"/>
                  </a:lnTo>
                  <a:lnTo>
                    <a:pt x="1274" y="365"/>
                  </a:lnTo>
                  <a:lnTo>
                    <a:pt x="10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2834" y="1756"/>
              <a:ext cx="1060" cy="1563"/>
            </a:xfrm>
            <a:custGeom>
              <a:avLst/>
              <a:gdLst>
                <a:gd name="T0" fmla="*/ 756 w 1060"/>
                <a:gd name="T1" fmla="*/ 0 h 1563"/>
                <a:gd name="T2" fmla="*/ 86 w 1060"/>
                <a:gd name="T3" fmla="*/ 80 h 1563"/>
                <a:gd name="T4" fmla="*/ 0 w 1060"/>
                <a:gd name="T5" fmla="*/ 1292 h 1563"/>
                <a:gd name="T6" fmla="*/ 984 w 1060"/>
                <a:gd name="T7" fmla="*/ 1539 h 1563"/>
                <a:gd name="T8" fmla="*/ 982 w 1060"/>
                <a:gd name="T9" fmla="*/ 1551 h 1563"/>
                <a:gd name="T10" fmla="*/ 980 w 1060"/>
                <a:gd name="T11" fmla="*/ 1563 h 1563"/>
                <a:gd name="T12" fmla="*/ 982 w 1060"/>
                <a:gd name="T13" fmla="*/ 1551 h 1563"/>
                <a:gd name="T14" fmla="*/ 1060 w 1060"/>
                <a:gd name="T15" fmla="*/ 1189 h 1563"/>
                <a:gd name="T16" fmla="*/ 564 w 1060"/>
                <a:gd name="T17" fmla="*/ 268 h 1563"/>
                <a:gd name="T18" fmla="*/ 564 w 1060"/>
                <a:gd name="T19" fmla="*/ 268 h 1563"/>
                <a:gd name="T20" fmla="*/ 502 w 1060"/>
                <a:gd name="T21" fmla="*/ 151 h 1563"/>
                <a:gd name="T22" fmla="*/ 760 w 1060"/>
                <a:gd name="T23" fmla="*/ 1 h 1563"/>
                <a:gd name="T24" fmla="*/ 756 w 1060"/>
                <a:gd name="T25" fmla="*/ 0 h 1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0" h="1563">
                  <a:moveTo>
                    <a:pt x="756" y="0"/>
                  </a:moveTo>
                  <a:lnTo>
                    <a:pt x="86" y="80"/>
                  </a:lnTo>
                  <a:lnTo>
                    <a:pt x="0" y="1292"/>
                  </a:lnTo>
                  <a:lnTo>
                    <a:pt x="984" y="1539"/>
                  </a:lnTo>
                  <a:lnTo>
                    <a:pt x="982" y="1551"/>
                  </a:lnTo>
                  <a:lnTo>
                    <a:pt x="980" y="1563"/>
                  </a:lnTo>
                  <a:lnTo>
                    <a:pt x="982" y="1551"/>
                  </a:lnTo>
                  <a:lnTo>
                    <a:pt x="1060" y="1189"/>
                  </a:lnTo>
                  <a:lnTo>
                    <a:pt x="564" y="268"/>
                  </a:lnTo>
                  <a:lnTo>
                    <a:pt x="564" y="268"/>
                  </a:lnTo>
                  <a:lnTo>
                    <a:pt x="502" y="151"/>
                  </a:lnTo>
                  <a:lnTo>
                    <a:pt x="760" y="1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61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2834" y="1756"/>
              <a:ext cx="1060" cy="1563"/>
            </a:xfrm>
            <a:custGeom>
              <a:avLst/>
              <a:gdLst>
                <a:gd name="T0" fmla="*/ 756 w 1060"/>
                <a:gd name="T1" fmla="*/ 0 h 1563"/>
                <a:gd name="T2" fmla="*/ 86 w 1060"/>
                <a:gd name="T3" fmla="*/ 80 h 1563"/>
                <a:gd name="T4" fmla="*/ 0 w 1060"/>
                <a:gd name="T5" fmla="*/ 1292 h 1563"/>
                <a:gd name="T6" fmla="*/ 984 w 1060"/>
                <a:gd name="T7" fmla="*/ 1539 h 1563"/>
                <a:gd name="T8" fmla="*/ 982 w 1060"/>
                <a:gd name="T9" fmla="*/ 1551 h 1563"/>
                <a:gd name="T10" fmla="*/ 980 w 1060"/>
                <a:gd name="T11" fmla="*/ 1563 h 1563"/>
                <a:gd name="T12" fmla="*/ 982 w 1060"/>
                <a:gd name="T13" fmla="*/ 1551 h 1563"/>
                <a:gd name="T14" fmla="*/ 1060 w 1060"/>
                <a:gd name="T15" fmla="*/ 1189 h 1563"/>
                <a:gd name="T16" fmla="*/ 564 w 1060"/>
                <a:gd name="T17" fmla="*/ 268 h 1563"/>
                <a:gd name="T18" fmla="*/ 564 w 1060"/>
                <a:gd name="T19" fmla="*/ 268 h 1563"/>
                <a:gd name="T20" fmla="*/ 502 w 1060"/>
                <a:gd name="T21" fmla="*/ 151 h 1563"/>
                <a:gd name="T22" fmla="*/ 760 w 1060"/>
                <a:gd name="T23" fmla="*/ 1 h 1563"/>
                <a:gd name="T24" fmla="*/ 756 w 1060"/>
                <a:gd name="T25" fmla="*/ 0 h 1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0" h="1563">
                  <a:moveTo>
                    <a:pt x="756" y="0"/>
                  </a:moveTo>
                  <a:lnTo>
                    <a:pt x="86" y="80"/>
                  </a:lnTo>
                  <a:lnTo>
                    <a:pt x="0" y="1292"/>
                  </a:lnTo>
                  <a:lnTo>
                    <a:pt x="984" y="1539"/>
                  </a:lnTo>
                  <a:lnTo>
                    <a:pt x="982" y="1551"/>
                  </a:lnTo>
                  <a:lnTo>
                    <a:pt x="980" y="1563"/>
                  </a:lnTo>
                  <a:lnTo>
                    <a:pt x="982" y="1551"/>
                  </a:lnTo>
                  <a:lnTo>
                    <a:pt x="1060" y="1189"/>
                  </a:lnTo>
                  <a:lnTo>
                    <a:pt x="564" y="268"/>
                  </a:lnTo>
                  <a:lnTo>
                    <a:pt x="564" y="268"/>
                  </a:lnTo>
                  <a:lnTo>
                    <a:pt x="502" y="151"/>
                  </a:lnTo>
                  <a:lnTo>
                    <a:pt x="760" y="1"/>
                  </a:lnTo>
                  <a:lnTo>
                    <a:pt x="75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2816" y="3048"/>
              <a:ext cx="1002" cy="295"/>
            </a:xfrm>
            <a:custGeom>
              <a:avLst/>
              <a:gdLst>
                <a:gd name="T0" fmla="*/ 18 w 1002"/>
                <a:gd name="T1" fmla="*/ 0 h 295"/>
                <a:gd name="T2" fmla="*/ 0 w 1002"/>
                <a:gd name="T3" fmla="*/ 248 h 295"/>
                <a:gd name="T4" fmla="*/ 191 w 1002"/>
                <a:gd name="T5" fmla="*/ 295 h 295"/>
                <a:gd name="T6" fmla="*/ 998 w 1002"/>
                <a:gd name="T7" fmla="*/ 271 h 295"/>
                <a:gd name="T8" fmla="*/ 1000 w 1002"/>
                <a:gd name="T9" fmla="*/ 259 h 295"/>
                <a:gd name="T10" fmla="*/ 1002 w 1002"/>
                <a:gd name="T11" fmla="*/ 247 h 295"/>
                <a:gd name="T12" fmla="*/ 18 w 1002"/>
                <a:gd name="T13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2" h="295">
                  <a:moveTo>
                    <a:pt x="18" y="0"/>
                  </a:moveTo>
                  <a:lnTo>
                    <a:pt x="0" y="248"/>
                  </a:lnTo>
                  <a:lnTo>
                    <a:pt x="191" y="295"/>
                  </a:lnTo>
                  <a:lnTo>
                    <a:pt x="998" y="271"/>
                  </a:lnTo>
                  <a:lnTo>
                    <a:pt x="1000" y="259"/>
                  </a:lnTo>
                  <a:lnTo>
                    <a:pt x="1002" y="24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2816" y="3048"/>
              <a:ext cx="1002" cy="295"/>
            </a:xfrm>
            <a:custGeom>
              <a:avLst/>
              <a:gdLst>
                <a:gd name="T0" fmla="*/ 18 w 1002"/>
                <a:gd name="T1" fmla="*/ 0 h 295"/>
                <a:gd name="T2" fmla="*/ 0 w 1002"/>
                <a:gd name="T3" fmla="*/ 248 h 295"/>
                <a:gd name="T4" fmla="*/ 191 w 1002"/>
                <a:gd name="T5" fmla="*/ 295 h 295"/>
                <a:gd name="T6" fmla="*/ 998 w 1002"/>
                <a:gd name="T7" fmla="*/ 271 h 295"/>
                <a:gd name="T8" fmla="*/ 1000 w 1002"/>
                <a:gd name="T9" fmla="*/ 259 h 295"/>
                <a:gd name="T10" fmla="*/ 1002 w 1002"/>
                <a:gd name="T11" fmla="*/ 247 h 295"/>
                <a:gd name="T12" fmla="*/ 18 w 1002"/>
                <a:gd name="T13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2" h="295">
                  <a:moveTo>
                    <a:pt x="18" y="0"/>
                  </a:moveTo>
                  <a:lnTo>
                    <a:pt x="0" y="248"/>
                  </a:lnTo>
                  <a:lnTo>
                    <a:pt x="191" y="295"/>
                  </a:lnTo>
                  <a:lnTo>
                    <a:pt x="998" y="271"/>
                  </a:lnTo>
                  <a:lnTo>
                    <a:pt x="1000" y="259"/>
                  </a:lnTo>
                  <a:lnTo>
                    <a:pt x="1002" y="247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3590" y="1756"/>
              <a:ext cx="7" cy="1"/>
            </a:xfrm>
            <a:custGeom>
              <a:avLst/>
              <a:gdLst>
                <a:gd name="T0" fmla="*/ 7 w 7"/>
                <a:gd name="T1" fmla="*/ 0 h 1"/>
                <a:gd name="T2" fmla="*/ 0 w 7"/>
                <a:gd name="T3" fmla="*/ 0 h 1"/>
                <a:gd name="T4" fmla="*/ 4 w 7"/>
                <a:gd name="T5" fmla="*/ 1 h 1"/>
                <a:gd name="T6" fmla="*/ 7 w 7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lnTo>
                    <a:pt x="0" y="0"/>
                  </a:lnTo>
                  <a:lnTo>
                    <a:pt x="4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E9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3590" y="1756"/>
              <a:ext cx="7" cy="1"/>
            </a:xfrm>
            <a:custGeom>
              <a:avLst/>
              <a:gdLst>
                <a:gd name="T0" fmla="*/ 7 w 7"/>
                <a:gd name="T1" fmla="*/ 0 h 1"/>
                <a:gd name="T2" fmla="*/ 0 w 7"/>
                <a:gd name="T3" fmla="*/ 0 h 1"/>
                <a:gd name="T4" fmla="*/ 4 w 7"/>
                <a:gd name="T5" fmla="*/ 1 h 1"/>
                <a:gd name="T6" fmla="*/ 7 w 7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lnTo>
                    <a:pt x="0" y="0"/>
                  </a:lnTo>
                  <a:lnTo>
                    <a:pt x="4" y="1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3398" y="1639"/>
              <a:ext cx="1417" cy="1671"/>
            </a:xfrm>
            <a:custGeom>
              <a:avLst/>
              <a:gdLst>
                <a:gd name="T0" fmla="*/ 1199 w 1417"/>
                <a:gd name="T1" fmla="*/ 0 h 1671"/>
                <a:gd name="T2" fmla="*/ 530 w 1417"/>
                <a:gd name="T3" fmla="*/ 78 h 1671"/>
                <a:gd name="T4" fmla="*/ 0 w 1417"/>
                <a:gd name="T5" fmla="*/ 385 h 1671"/>
                <a:gd name="T6" fmla="*/ 496 w 1417"/>
                <a:gd name="T7" fmla="*/ 1306 h 1671"/>
                <a:gd name="T8" fmla="*/ 692 w 1417"/>
                <a:gd name="T9" fmla="*/ 1671 h 1671"/>
                <a:gd name="T10" fmla="*/ 770 w 1417"/>
                <a:gd name="T11" fmla="*/ 1668 h 1671"/>
                <a:gd name="T12" fmla="*/ 1417 w 1417"/>
                <a:gd name="T13" fmla="*/ 1294 h 1671"/>
                <a:gd name="T14" fmla="*/ 1199 w 1417"/>
                <a:gd name="T15" fmla="*/ 0 h 1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7" h="1671">
                  <a:moveTo>
                    <a:pt x="1199" y="0"/>
                  </a:moveTo>
                  <a:lnTo>
                    <a:pt x="530" y="78"/>
                  </a:lnTo>
                  <a:lnTo>
                    <a:pt x="0" y="385"/>
                  </a:lnTo>
                  <a:lnTo>
                    <a:pt x="496" y="1306"/>
                  </a:lnTo>
                  <a:lnTo>
                    <a:pt x="692" y="1671"/>
                  </a:lnTo>
                  <a:lnTo>
                    <a:pt x="770" y="1668"/>
                  </a:lnTo>
                  <a:lnTo>
                    <a:pt x="1417" y="1294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accent4">
                <a:lumMod val="75000"/>
                <a:alpha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3398" y="1639"/>
              <a:ext cx="1417" cy="1671"/>
            </a:xfrm>
            <a:custGeom>
              <a:avLst/>
              <a:gdLst>
                <a:gd name="T0" fmla="*/ 1199 w 1417"/>
                <a:gd name="T1" fmla="*/ 0 h 1671"/>
                <a:gd name="T2" fmla="*/ 530 w 1417"/>
                <a:gd name="T3" fmla="*/ 78 h 1671"/>
                <a:gd name="T4" fmla="*/ 0 w 1417"/>
                <a:gd name="T5" fmla="*/ 385 h 1671"/>
                <a:gd name="T6" fmla="*/ 496 w 1417"/>
                <a:gd name="T7" fmla="*/ 1306 h 1671"/>
                <a:gd name="T8" fmla="*/ 692 w 1417"/>
                <a:gd name="T9" fmla="*/ 1671 h 1671"/>
                <a:gd name="T10" fmla="*/ 770 w 1417"/>
                <a:gd name="T11" fmla="*/ 1668 h 1671"/>
                <a:gd name="T12" fmla="*/ 1417 w 1417"/>
                <a:gd name="T13" fmla="*/ 1294 h 1671"/>
                <a:gd name="T14" fmla="*/ 1199 w 1417"/>
                <a:gd name="T15" fmla="*/ 0 h 1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7" h="1671">
                  <a:moveTo>
                    <a:pt x="1199" y="0"/>
                  </a:moveTo>
                  <a:lnTo>
                    <a:pt x="530" y="78"/>
                  </a:lnTo>
                  <a:lnTo>
                    <a:pt x="0" y="385"/>
                  </a:lnTo>
                  <a:lnTo>
                    <a:pt x="496" y="1306"/>
                  </a:lnTo>
                  <a:lnTo>
                    <a:pt x="692" y="1671"/>
                  </a:lnTo>
                  <a:lnTo>
                    <a:pt x="770" y="1668"/>
                  </a:lnTo>
                  <a:lnTo>
                    <a:pt x="1417" y="1294"/>
                  </a:lnTo>
                  <a:lnTo>
                    <a:pt x="11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168" y="2933"/>
              <a:ext cx="693" cy="374"/>
            </a:xfrm>
            <a:custGeom>
              <a:avLst/>
              <a:gdLst>
                <a:gd name="T0" fmla="*/ 647 w 693"/>
                <a:gd name="T1" fmla="*/ 0 h 374"/>
                <a:gd name="T2" fmla="*/ 0 w 693"/>
                <a:gd name="T3" fmla="*/ 374 h 374"/>
                <a:gd name="T4" fmla="*/ 518 w 693"/>
                <a:gd name="T5" fmla="*/ 358 h 374"/>
                <a:gd name="T6" fmla="*/ 668 w 693"/>
                <a:gd name="T7" fmla="*/ 283 h 374"/>
                <a:gd name="T8" fmla="*/ 693 w 693"/>
                <a:gd name="T9" fmla="*/ 269 h 374"/>
                <a:gd name="T10" fmla="*/ 647 w 693"/>
                <a:gd name="T11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3" h="374">
                  <a:moveTo>
                    <a:pt x="647" y="0"/>
                  </a:moveTo>
                  <a:lnTo>
                    <a:pt x="0" y="374"/>
                  </a:lnTo>
                  <a:lnTo>
                    <a:pt x="518" y="358"/>
                  </a:lnTo>
                  <a:lnTo>
                    <a:pt x="668" y="283"/>
                  </a:lnTo>
                  <a:lnTo>
                    <a:pt x="693" y="269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chemeClr val="accent4">
                <a:lumMod val="50000"/>
                <a:alpha val="34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168" y="2933"/>
              <a:ext cx="693" cy="374"/>
            </a:xfrm>
            <a:custGeom>
              <a:avLst/>
              <a:gdLst>
                <a:gd name="T0" fmla="*/ 647 w 693"/>
                <a:gd name="T1" fmla="*/ 0 h 374"/>
                <a:gd name="T2" fmla="*/ 0 w 693"/>
                <a:gd name="T3" fmla="*/ 374 h 374"/>
                <a:gd name="T4" fmla="*/ 518 w 693"/>
                <a:gd name="T5" fmla="*/ 358 h 374"/>
                <a:gd name="T6" fmla="*/ 668 w 693"/>
                <a:gd name="T7" fmla="*/ 283 h 374"/>
                <a:gd name="T8" fmla="*/ 693 w 693"/>
                <a:gd name="T9" fmla="*/ 269 h 374"/>
                <a:gd name="T10" fmla="*/ 647 w 693"/>
                <a:gd name="T11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3" h="374">
                  <a:moveTo>
                    <a:pt x="647" y="0"/>
                  </a:moveTo>
                  <a:lnTo>
                    <a:pt x="0" y="374"/>
                  </a:lnTo>
                  <a:lnTo>
                    <a:pt x="518" y="358"/>
                  </a:lnTo>
                  <a:lnTo>
                    <a:pt x="668" y="283"/>
                  </a:lnTo>
                  <a:lnTo>
                    <a:pt x="693" y="269"/>
                  </a:lnTo>
                  <a:lnTo>
                    <a:pt x="6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3336" y="1717"/>
              <a:ext cx="592" cy="307"/>
            </a:xfrm>
            <a:custGeom>
              <a:avLst/>
              <a:gdLst>
                <a:gd name="T0" fmla="*/ 438 w 438"/>
                <a:gd name="T1" fmla="*/ 0 h 227"/>
                <a:gd name="T2" fmla="*/ 261 w 438"/>
                <a:gd name="T3" fmla="*/ 21 h 227"/>
                <a:gd name="T4" fmla="*/ 262 w 438"/>
                <a:gd name="T5" fmla="*/ 24 h 227"/>
                <a:gd name="T6" fmla="*/ 279 w 438"/>
                <a:gd name="T7" fmla="*/ 39 h 227"/>
                <a:gd name="T8" fmla="*/ 267 w 438"/>
                <a:gd name="T9" fmla="*/ 88 h 227"/>
                <a:gd name="T10" fmla="*/ 249 w 438"/>
                <a:gd name="T11" fmla="*/ 93 h 227"/>
                <a:gd name="T12" fmla="*/ 217 w 438"/>
                <a:gd name="T13" fmla="*/ 75 h 227"/>
                <a:gd name="T14" fmla="*/ 225 w 438"/>
                <a:gd name="T15" fmla="*/ 30 h 227"/>
                <a:gd name="T16" fmla="*/ 224 w 438"/>
                <a:gd name="T17" fmla="*/ 25 h 227"/>
                <a:gd name="T18" fmla="*/ 193 w 438"/>
                <a:gd name="T19" fmla="*/ 29 h 227"/>
                <a:gd name="T20" fmla="*/ 191 w 438"/>
                <a:gd name="T21" fmla="*/ 30 h 227"/>
                <a:gd name="T22" fmla="*/ 0 w 438"/>
                <a:gd name="T23" fmla="*/ 141 h 227"/>
                <a:gd name="T24" fmla="*/ 46 w 438"/>
                <a:gd name="T25" fmla="*/ 227 h 227"/>
                <a:gd name="T26" fmla="*/ 438 w 438"/>
                <a:gd name="T27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8" h="227">
                  <a:moveTo>
                    <a:pt x="438" y="0"/>
                  </a:moveTo>
                  <a:cubicBezTo>
                    <a:pt x="261" y="21"/>
                    <a:pt x="261" y="21"/>
                    <a:pt x="261" y="21"/>
                  </a:cubicBezTo>
                  <a:cubicBezTo>
                    <a:pt x="262" y="22"/>
                    <a:pt x="262" y="23"/>
                    <a:pt x="262" y="24"/>
                  </a:cubicBezTo>
                  <a:cubicBezTo>
                    <a:pt x="269" y="27"/>
                    <a:pt x="275" y="32"/>
                    <a:pt x="279" y="39"/>
                  </a:cubicBezTo>
                  <a:cubicBezTo>
                    <a:pt x="289" y="57"/>
                    <a:pt x="284" y="79"/>
                    <a:pt x="267" y="88"/>
                  </a:cubicBezTo>
                  <a:cubicBezTo>
                    <a:pt x="261" y="92"/>
                    <a:pt x="255" y="93"/>
                    <a:pt x="249" y="93"/>
                  </a:cubicBezTo>
                  <a:cubicBezTo>
                    <a:pt x="236" y="93"/>
                    <a:pt x="224" y="87"/>
                    <a:pt x="217" y="75"/>
                  </a:cubicBezTo>
                  <a:cubicBezTo>
                    <a:pt x="209" y="60"/>
                    <a:pt x="212" y="41"/>
                    <a:pt x="225" y="30"/>
                  </a:cubicBezTo>
                  <a:cubicBezTo>
                    <a:pt x="225" y="28"/>
                    <a:pt x="224" y="27"/>
                    <a:pt x="224" y="25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1" y="30"/>
                    <a:pt x="191" y="30"/>
                    <a:pt x="191" y="3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46" y="227"/>
                    <a:pt x="46" y="227"/>
                    <a:pt x="46" y="227"/>
                  </a:cubicBezTo>
                  <a:cubicBezTo>
                    <a:pt x="438" y="0"/>
                    <a:pt x="438" y="0"/>
                    <a:pt x="438" y="0"/>
                  </a:cubicBezTo>
                </a:path>
              </a:pathLst>
            </a:custGeom>
            <a:solidFill>
              <a:srgbClr val="DB7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3618" y="1749"/>
              <a:ext cx="109" cy="94"/>
            </a:xfrm>
            <a:custGeom>
              <a:avLst/>
              <a:gdLst>
                <a:gd name="T0" fmla="*/ 53 w 80"/>
                <a:gd name="T1" fmla="*/ 0 h 69"/>
                <a:gd name="T2" fmla="*/ 57 w 80"/>
                <a:gd name="T3" fmla="*/ 17 h 69"/>
                <a:gd name="T4" fmla="*/ 57 w 80"/>
                <a:gd name="T5" fmla="*/ 21 h 69"/>
                <a:gd name="T6" fmla="*/ 58 w 80"/>
                <a:gd name="T7" fmla="*/ 22 h 69"/>
                <a:gd name="T8" fmla="*/ 50 w 80"/>
                <a:gd name="T9" fmla="*/ 52 h 69"/>
                <a:gd name="T10" fmla="*/ 40 w 80"/>
                <a:gd name="T11" fmla="*/ 55 h 69"/>
                <a:gd name="T12" fmla="*/ 21 w 80"/>
                <a:gd name="T13" fmla="*/ 44 h 69"/>
                <a:gd name="T14" fmla="*/ 21 w 80"/>
                <a:gd name="T15" fmla="*/ 22 h 69"/>
                <a:gd name="T16" fmla="*/ 16 w 80"/>
                <a:gd name="T17" fmla="*/ 6 h 69"/>
                <a:gd name="T18" fmla="*/ 8 w 80"/>
                <a:gd name="T19" fmla="*/ 51 h 69"/>
                <a:gd name="T20" fmla="*/ 40 w 80"/>
                <a:gd name="T21" fmla="*/ 69 h 69"/>
                <a:gd name="T22" fmla="*/ 58 w 80"/>
                <a:gd name="T23" fmla="*/ 64 h 69"/>
                <a:gd name="T24" fmla="*/ 70 w 80"/>
                <a:gd name="T25" fmla="*/ 15 h 69"/>
                <a:gd name="T26" fmla="*/ 53 w 80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69">
                  <a:moveTo>
                    <a:pt x="53" y="0"/>
                  </a:moveTo>
                  <a:cubicBezTo>
                    <a:pt x="55" y="6"/>
                    <a:pt x="56" y="11"/>
                    <a:pt x="57" y="17"/>
                  </a:cubicBezTo>
                  <a:cubicBezTo>
                    <a:pt x="57" y="18"/>
                    <a:pt x="57" y="19"/>
                    <a:pt x="57" y="21"/>
                  </a:cubicBezTo>
                  <a:cubicBezTo>
                    <a:pt x="57" y="21"/>
                    <a:pt x="58" y="22"/>
                    <a:pt x="58" y="22"/>
                  </a:cubicBezTo>
                  <a:cubicBezTo>
                    <a:pt x="64" y="33"/>
                    <a:pt x="61" y="46"/>
                    <a:pt x="50" y="52"/>
                  </a:cubicBezTo>
                  <a:cubicBezTo>
                    <a:pt x="47" y="54"/>
                    <a:pt x="43" y="55"/>
                    <a:pt x="40" y="55"/>
                  </a:cubicBezTo>
                  <a:cubicBezTo>
                    <a:pt x="32" y="55"/>
                    <a:pt x="25" y="51"/>
                    <a:pt x="21" y="44"/>
                  </a:cubicBezTo>
                  <a:cubicBezTo>
                    <a:pt x="17" y="37"/>
                    <a:pt x="17" y="29"/>
                    <a:pt x="21" y="22"/>
                  </a:cubicBezTo>
                  <a:cubicBezTo>
                    <a:pt x="20" y="16"/>
                    <a:pt x="18" y="11"/>
                    <a:pt x="16" y="6"/>
                  </a:cubicBezTo>
                  <a:cubicBezTo>
                    <a:pt x="3" y="17"/>
                    <a:pt x="0" y="36"/>
                    <a:pt x="8" y="51"/>
                  </a:cubicBezTo>
                  <a:cubicBezTo>
                    <a:pt x="15" y="63"/>
                    <a:pt x="27" y="69"/>
                    <a:pt x="40" y="69"/>
                  </a:cubicBezTo>
                  <a:cubicBezTo>
                    <a:pt x="46" y="69"/>
                    <a:pt x="52" y="68"/>
                    <a:pt x="58" y="64"/>
                  </a:cubicBezTo>
                  <a:cubicBezTo>
                    <a:pt x="75" y="55"/>
                    <a:pt x="80" y="33"/>
                    <a:pt x="70" y="15"/>
                  </a:cubicBezTo>
                  <a:cubicBezTo>
                    <a:pt x="66" y="8"/>
                    <a:pt x="60" y="3"/>
                    <a:pt x="53" y="0"/>
                  </a:cubicBezTo>
                </a:path>
              </a:pathLst>
            </a:custGeom>
            <a:solidFill>
              <a:srgbClr val="B720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3641" y="1778"/>
              <a:ext cx="64" cy="46"/>
            </a:xfrm>
            <a:custGeom>
              <a:avLst/>
              <a:gdLst>
                <a:gd name="T0" fmla="*/ 40 w 47"/>
                <a:gd name="T1" fmla="*/ 0 h 34"/>
                <a:gd name="T2" fmla="*/ 20 w 47"/>
                <a:gd name="T3" fmla="*/ 19 h 34"/>
                <a:gd name="T4" fmla="*/ 4 w 47"/>
                <a:gd name="T5" fmla="*/ 4 h 34"/>
                <a:gd name="T6" fmla="*/ 4 w 47"/>
                <a:gd name="T7" fmla="*/ 1 h 34"/>
                <a:gd name="T8" fmla="*/ 4 w 47"/>
                <a:gd name="T9" fmla="*/ 23 h 34"/>
                <a:gd name="T10" fmla="*/ 23 w 47"/>
                <a:gd name="T11" fmla="*/ 34 h 34"/>
                <a:gd name="T12" fmla="*/ 33 w 47"/>
                <a:gd name="T13" fmla="*/ 31 h 34"/>
                <a:gd name="T14" fmla="*/ 41 w 47"/>
                <a:gd name="T15" fmla="*/ 1 h 34"/>
                <a:gd name="T16" fmla="*/ 40 w 47"/>
                <a:gd name="T1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4">
                  <a:moveTo>
                    <a:pt x="40" y="0"/>
                  </a:moveTo>
                  <a:cubicBezTo>
                    <a:pt x="40" y="11"/>
                    <a:pt x="30" y="19"/>
                    <a:pt x="20" y="19"/>
                  </a:cubicBezTo>
                  <a:cubicBezTo>
                    <a:pt x="13" y="19"/>
                    <a:pt x="6" y="14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0" y="8"/>
                    <a:pt x="0" y="16"/>
                    <a:pt x="4" y="23"/>
                  </a:cubicBezTo>
                  <a:cubicBezTo>
                    <a:pt x="8" y="30"/>
                    <a:pt x="15" y="34"/>
                    <a:pt x="23" y="34"/>
                  </a:cubicBezTo>
                  <a:cubicBezTo>
                    <a:pt x="26" y="34"/>
                    <a:pt x="30" y="33"/>
                    <a:pt x="33" y="31"/>
                  </a:cubicBezTo>
                  <a:cubicBezTo>
                    <a:pt x="44" y="25"/>
                    <a:pt x="47" y="12"/>
                    <a:pt x="41" y="1"/>
                  </a:cubicBezTo>
                  <a:cubicBezTo>
                    <a:pt x="41" y="1"/>
                    <a:pt x="40" y="0"/>
                    <a:pt x="40" y="0"/>
                  </a:cubicBezTo>
                </a:path>
              </a:pathLst>
            </a:custGeom>
            <a:solidFill>
              <a:srgbClr val="5D07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3639" y="1745"/>
              <a:ext cx="56" cy="58"/>
            </a:xfrm>
            <a:custGeom>
              <a:avLst/>
              <a:gdLst>
                <a:gd name="T0" fmla="*/ 37 w 42"/>
                <a:gd name="T1" fmla="*/ 0 h 43"/>
                <a:gd name="T2" fmla="*/ 0 w 42"/>
                <a:gd name="T3" fmla="*/ 4 h 43"/>
                <a:gd name="T4" fmla="*/ 1 w 42"/>
                <a:gd name="T5" fmla="*/ 9 h 43"/>
                <a:gd name="T6" fmla="*/ 6 w 42"/>
                <a:gd name="T7" fmla="*/ 25 h 43"/>
                <a:gd name="T8" fmla="*/ 6 w 42"/>
                <a:gd name="T9" fmla="*/ 28 h 43"/>
                <a:gd name="T10" fmla="*/ 22 w 42"/>
                <a:gd name="T11" fmla="*/ 43 h 43"/>
                <a:gd name="T12" fmla="*/ 42 w 42"/>
                <a:gd name="T13" fmla="*/ 24 h 43"/>
                <a:gd name="T14" fmla="*/ 42 w 42"/>
                <a:gd name="T15" fmla="*/ 20 h 43"/>
                <a:gd name="T16" fmla="*/ 38 w 42"/>
                <a:gd name="T17" fmla="*/ 3 h 43"/>
                <a:gd name="T18" fmla="*/ 37 w 42"/>
                <a:gd name="T1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3">
                  <a:moveTo>
                    <a:pt x="37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" y="7"/>
                    <a:pt x="1" y="9"/>
                  </a:cubicBezTo>
                  <a:cubicBezTo>
                    <a:pt x="3" y="14"/>
                    <a:pt x="5" y="19"/>
                    <a:pt x="6" y="25"/>
                  </a:cubicBezTo>
                  <a:cubicBezTo>
                    <a:pt x="6" y="26"/>
                    <a:pt x="6" y="27"/>
                    <a:pt x="6" y="28"/>
                  </a:cubicBezTo>
                  <a:cubicBezTo>
                    <a:pt x="8" y="38"/>
                    <a:pt x="15" y="43"/>
                    <a:pt x="22" y="43"/>
                  </a:cubicBezTo>
                  <a:cubicBezTo>
                    <a:pt x="32" y="43"/>
                    <a:pt x="42" y="35"/>
                    <a:pt x="42" y="24"/>
                  </a:cubicBezTo>
                  <a:cubicBezTo>
                    <a:pt x="42" y="22"/>
                    <a:pt x="42" y="21"/>
                    <a:pt x="42" y="20"/>
                  </a:cubicBezTo>
                  <a:cubicBezTo>
                    <a:pt x="41" y="14"/>
                    <a:pt x="40" y="9"/>
                    <a:pt x="38" y="3"/>
                  </a:cubicBezTo>
                  <a:cubicBezTo>
                    <a:pt x="38" y="2"/>
                    <a:pt x="38" y="1"/>
                    <a:pt x="37" y="0"/>
                  </a:cubicBezTo>
                </a:path>
              </a:pathLst>
            </a:custGeom>
            <a:solidFill>
              <a:srgbClr val="715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2920" y="1729"/>
              <a:ext cx="1856" cy="2220"/>
            </a:xfrm>
            <a:custGeom>
              <a:avLst/>
              <a:gdLst>
                <a:gd name="T0" fmla="*/ 1799 w 1856"/>
                <a:gd name="T1" fmla="*/ 1831 h 2220"/>
                <a:gd name="T2" fmla="*/ 1621 w 1856"/>
                <a:gd name="T3" fmla="*/ 0 h 2220"/>
                <a:gd name="T4" fmla="*/ 1182 w 1856"/>
                <a:gd name="T5" fmla="*/ 28 h 2220"/>
                <a:gd name="T6" fmla="*/ 439 w 1856"/>
                <a:gd name="T7" fmla="*/ 77 h 2220"/>
                <a:gd name="T8" fmla="*/ 0 w 1856"/>
                <a:gd name="T9" fmla="*/ 107 h 2220"/>
                <a:gd name="T10" fmla="*/ 61 w 1856"/>
                <a:gd name="T11" fmla="*/ 1944 h 2220"/>
                <a:gd name="T12" fmla="*/ 39 w 1856"/>
                <a:gd name="T13" fmla="*/ 2220 h 2220"/>
                <a:gd name="T14" fmla="*/ 577 w 1856"/>
                <a:gd name="T15" fmla="*/ 2184 h 2220"/>
                <a:gd name="T16" fmla="*/ 1319 w 1856"/>
                <a:gd name="T17" fmla="*/ 2136 h 2220"/>
                <a:gd name="T18" fmla="*/ 1856 w 1856"/>
                <a:gd name="T19" fmla="*/ 2101 h 2220"/>
                <a:gd name="T20" fmla="*/ 1799 w 1856"/>
                <a:gd name="T21" fmla="*/ 1831 h 2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56" h="2220">
                  <a:moveTo>
                    <a:pt x="1799" y="1831"/>
                  </a:moveTo>
                  <a:lnTo>
                    <a:pt x="1621" y="0"/>
                  </a:lnTo>
                  <a:lnTo>
                    <a:pt x="1182" y="28"/>
                  </a:lnTo>
                  <a:lnTo>
                    <a:pt x="439" y="77"/>
                  </a:lnTo>
                  <a:lnTo>
                    <a:pt x="0" y="107"/>
                  </a:lnTo>
                  <a:lnTo>
                    <a:pt x="61" y="1944"/>
                  </a:lnTo>
                  <a:lnTo>
                    <a:pt x="39" y="2220"/>
                  </a:lnTo>
                  <a:lnTo>
                    <a:pt x="577" y="2184"/>
                  </a:lnTo>
                  <a:lnTo>
                    <a:pt x="1319" y="2136"/>
                  </a:lnTo>
                  <a:lnTo>
                    <a:pt x="1856" y="2101"/>
                  </a:lnTo>
                  <a:lnTo>
                    <a:pt x="1799" y="183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2959" y="3546"/>
              <a:ext cx="1817" cy="403"/>
            </a:xfrm>
            <a:custGeom>
              <a:avLst/>
              <a:gdLst>
                <a:gd name="T0" fmla="*/ 0 w 1817"/>
                <a:gd name="T1" fmla="*/ 403 h 403"/>
                <a:gd name="T2" fmla="*/ 538 w 1817"/>
                <a:gd name="T3" fmla="*/ 367 h 403"/>
                <a:gd name="T4" fmla="*/ 1280 w 1817"/>
                <a:gd name="T5" fmla="*/ 319 h 403"/>
                <a:gd name="T6" fmla="*/ 1817 w 1817"/>
                <a:gd name="T7" fmla="*/ 284 h 403"/>
                <a:gd name="T8" fmla="*/ 1760 w 1817"/>
                <a:gd name="T9" fmla="*/ 14 h 403"/>
                <a:gd name="T10" fmla="*/ 1759 w 1817"/>
                <a:gd name="T11" fmla="*/ 0 h 403"/>
                <a:gd name="T12" fmla="*/ 22 w 1817"/>
                <a:gd name="T13" fmla="*/ 113 h 403"/>
                <a:gd name="T14" fmla="*/ 22 w 1817"/>
                <a:gd name="T15" fmla="*/ 127 h 403"/>
                <a:gd name="T16" fmla="*/ 0 w 1817"/>
                <a:gd name="T17" fmla="*/ 403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7" h="403">
                  <a:moveTo>
                    <a:pt x="0" y="403"/>
                  </a:moveTo>
                  <a:lnTo>
                    <a:pt x="538" y="367"/>
                  </a:lnTo>
                  <a:lnTo>
                    <a:pt x="1280" y="319"/>
                  </a:lnTo>
                  <a:lnTo>
                    <a:pt x="1817" y="284"/>
                  </a:lnTo>
                  <a:lnTo>
                    <a:pt x="1760" y="14"/>
                  </a:lnTo>
                  <a:lnTo>
                    <a:pt x="1759" y="0"/>
                  </a:lnTo>
                  <a:lnTo>
                    <a:pt x="22" y="113"/>
                  </a:lnTo>
                  <a:lnTo>
                    <a:pt x="22" y="127"/>
                  </a:lnTo>
                  <a:lnTo>
                    <a:pt x="0" y="403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2920" y="1729"/>
              <a:ext cx="1636" cy="254"/>
            </a:xfrm>
            <a:custGeom>
              <a:avLst/>
              <a:gdLst>
                <a:gd name="T0" fmla="*/ 1182 w 1636"/>
                <a:gd name="T1" fmla="*/ 28 h 254"/>
                <a:gd name="T2" fmla="*/ 439 w 1636"/>
                <a:gd name="T3" fmla="*/ 77 h 254"/>
                <a:gd name="T4" fmla="*/ 0 w 1636"/>
                <a:gd name="T5" fmla="*/ 107 h 254"/>
                <a:gd name="T6" fmla="*/ 5 w 1636"/>
                <a:gd name="T7" fmla="*/ 254 h 254"/>
                <a:gd name="T8" fmla="*/ 1636 w 1636"/>
                <a:gd name="T9" fmla="*/ 147 h 254"/>
                <a:gd name="T10" fmla="*/ 1621 w 1636"/>
                <a:gd name="T11" fmla="*/ 0 h 254"/>
                <a:gd name="T12" fmla="*/ 1182 w 1636"/>
                <a:gd name="T13" fmla="*/ 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36" h="254">
                  <a:moveTo>
                    <a:pt x="1182" y="28"/>
                  </a:moveTo>
                  <a:lnTo>
                    <a:pt x="439" y="77"/>
                  </a:lnTo>
                  <a:lnTo>
                    <a:pt x="0" y="107"/>
                  </a:lnTo>
                  <a:lnTo>
                    <a:pt x="5" y="254"/>
                  </a:lnTo>
                  <a:lnTo>
                    <a:pt x="1636" y="147"/>
                  </a:lnTo>
                  <a:lnTo>
                    <a:pt x="1621" y="0"/>
                  </a:lnTo>
                  <a:lnTo>
                    <a:pt x="1182" y="2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083" y="1779"/>
              <a:ext cx="112" cy="112"/>
            </a:xfrm>
            <a:custGeom>
              <a:avLst/>
              <a:gdLst>
                <a:gd name="T0" fmla="*/ 81 w 83"/>
                <a:gd name="T1" fmla="*/ 39 h 83"/>
                <a:gd name="T2" fmla="*/ 39 w 83"/>
                <a:gd name="T3" fmla="*/ 1 h 83"/>
                <a:gd name="T4" fmla="*/ 1 w 83"/>
                <a:gd name="T5" fmla="*/ 44 h 83"/>
                <a:gd name="T6" fmla="*/ 44 w 83"/>
                <a:gd name="T7" fmla="*/ 82 h 83"/>
                <a:gd name="T8" fmla="*/ 81 w 83"/>
                <a:gd name="T9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81" y="39"/>
                  </a:moveTo>
                  <a:cubicBezTo>
                    <a:pt x="80" y="17"/>
                    <a:pt x="61" y="0"/>
                    <a:pt x="39" y="1"/>
                  </a:cubicBezTo>
                  <a:cubicBezTo>
                    <a:pt x="16" y="3"/>
                    <a:pt x="0" y="22"/>
                    <a:pt x="1" y="44"/>
                  </a:cubicBezTo>
                  <a:cubicBezTo>
                    <a:pt x="3" y="66"/>
                    <a:pt x="22" y="83"/>
                    <a:pt x="44" y="82"/>
                  </a:cubicBezTo>
                  <a:cubicBezTo>
                    <a:pt x="66" y="80"/>
                    <a:pt x="83" y="61"/>
                    <a:pt x="81" y="39"/>
                  </a:cubicBezTo>
                  <a:close/>
                </a:path>
              </a:pathLst>
            </a:custGeom>
            <a:solidFill>
              <a:srgbClr val="ED0F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105" y="1801"/>
              <a:ext cx="67" cy="69"/>
            </a:xfrm>
            <a:custGeom>
              <a:avLst/>
              <a:gdLst>
                <a:gd name="T0" fmla="*/ 49 w 50"/>
                <a:gd name="T1" fmla="*/ 24 h 51"/>
                <a:gd name="T2" fmla="*/ 24 w 50"/>
                <a:gd name="T3" fmla="*/ 1 h 51"/>
                <a:gd name="T4" fmla="*/ 1 w 50"/>
                <a:gd name="T5" fmla="*/ 27 h 51"/>
                <a:gd name="T6" fmla="*/ 27 w 50"/>
                <a:gd name="T7" fmla="*/ 50 h 51"/>
                <a:gd name="T8" fmla="*/ 49 w 50"/>
                <a:gd name="T9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1">
                  <a:moveTo>
                    <a:pt x="49" y="24"/>
                  </a:moveTo>
                  <a:cubicBezTo>
                    <a:pt x="48" y="11"/>
                    <a:pt x="37" y="0"/>
                    <a:pt x="24" y="1"/>
                  </a:cubicBezTo>
                  <a:cubicBezTo>
                    <a:pt x="10" y="2"/>
                    <a:pt x="0" y="14"/>
                    <a:pt x="1" y="27"/>
                  </a:cubicBezTo>
                  <a:cubicBezTo>
                    <a:pt x="2" y="41"/>
                    <a:pt x="13" y="51"/>
                    <a:pt x="27" y="50"/>
                  </a:cubicBezTo>
                  <a:cubicBezTo>
                    <a:pt x="40" y="49"/>
                    <a:pt x="50" y="37"/>
                    <a:pt x="49" y="2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3256" y="1833"/>
              <a:ext cx="113" cy="112"/>
            </a:xfrm>
            <a:custGeom>
              <a:avLst/>
              <a:gdLst>
                <a:gd name="T0" fmla="*/ 82 w 83"/>
                <a:gd name="T1" fmla="*/ 39 h 83"/>
                <a:gd name="T2" fmla="*/ 39 w 83"/>
                <a:gd name="T3" fmla="*/ 1 h 83"/>
                <a:gd name="T4" fmla="*/ 2 w 83"/>
                <a:gd name="T5" fmla="*/ 44 h 83"/>
                <a:gd name="T6" fmla="*/ 45 w 83"/>
                <a:gd name="T7" fmla="*/ 82 h 83"/>
                <a:gd name="T8" fmla="*/ 82 w 83"/>
                <a:gd name="T9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82" y="39"/>
                  </a:moveTo>
                  <a:cubicBezTo>
                    <a:pt x="80" y="17"/>
                    <a:pt x="61" y="0"/>
                    <a:pt x="39" y="1"/>
                  </a:cubicBezTo>
                  <a:cubicBezTo>
                    <a:pt x="17" y="3"/>
                    <a:pt x="0" y="22"/>
                    <a:pt x="2" y="44"/>
                  </a:cubicBezTo>
                  <a:cubicBezTo>
                    <a:pt x="3" y="66"/>
                    <a:pt x="22" y="83"/>
                    <a:pt x="45" y="82"/>
                  </a:cubicBezTo>
                  <a:cubicBezTo>
                    <a:pt x="67" y="80"/>
                    <a:pt x="83" y="61"/>
                    <a:pt x="82" y="39"/>
                  </a:cubicBezTo>
                  <a:close/>
                </a:path>
              </a:pathLst>
            </a:custGeom>
            <a:solidFill>
              <a:srgbClr val="ED0F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3279" y="1855"/>
              <a:ext cx="68" cy="69"/>
            </a:xfrm>
            <a:custGeom>
              <a:avLst/>
              <a:gdLst>
                <a:gd name="T0" fmla="*/ 49 w 50"/>
                <a:gd name="T1" fmla="*/ 24 h 51"/>
                <a:gd name="T2" fmla="*/ 23 w 50"/>
                <a:gd name="T3" fmla="*/ 1 h 51"/>
                <a:gd name="T4" fmla="*/ 1 w 50"/>
                <a:gd name="T5" fmla="*/ 27 h 51"/>
                <a:gd name="T6" fmla="*/ 26 w 50"/>
                <a:gd name="T7" fmla="*/ 50 h 51"/>
                <a:gd name="T8" fmla="*/ 49 w 50"/>
                <a:gd name="T9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1">
                  <a:moveTo>
                    <a:pt x="49" y="24"/>
                  </a:moveTo>
                  <a:cubicBezTo>
                    <a:pt x="48" y="10"/>
                    <a:pt x="37" y="0"/>
                    <a:pt x="23" y="1"/>
                  </a:cubicBezTo>
                  <a:cubicBezTo>
                    <a:pt x="10" y="2"/>
                    <a:pt x="0" y="14"/>
                    <a:pt x="1" y="27"/>
                  </a:cubicBezTo>
                  <a:cubicBezTo>
                    <a:pt x="2" y="40"/>
                    <a:pt x="13" y="51"/>
                    <a:pt x="26" y="50"/>
                  </a:cubicBezTo>
                  <a:cubicBezTo>
                    <a:pt x="40" y="49"/>
                    <a:pt x="50" y="37"/>
                    <a:pt x="49" y="24"/>
                  </a:cubicBezTo>
                  <a:close/>
                </a:path>
              </a:pathLst>
            </a:custGeom>
            <a:solidFill>
              <a:srgbClr val="7C1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3282" y="825"/>
              <a:ext cx="884" cy="1089"/>
            </a:xfrm>
            <a:custGeom>
              <a:avLst/>
              <a:gdLst>
                <a:gd name="T0" fmla="*/ 650 w 654"/>
                <a:gd name="T1" fmla="*/ 743 h 806"/>
                <a:gd name="T2" fmla="*/ 316 w 654"/>
                <a:gd name="T3" fmla="*/ 20 h 806"/>
                <a:gd name="T4" fmla="*/ 13 w 654"/>
                <a:gd name="T5" fmla="*/ 671 h 806"/>
                <a:gd name="T6" fmla="*/ 9 w 654"/>
                <a:gd name="T7" fmla="*/ 770 h 806"/>
                <a:gd name="T8" fmla="*/ 48 w 654"/>
                <a:gd name="T9" fmla="*/ 779 h 806"/>
                <a:gd name="T10" fmla="*/ 54 w 654"/>
                <a:gd name="T11" fmla="*/ 586 h 806"/>
                <a:gd name="T12" fmla="*/ 72 w 654"/>
                <a:gd name="T13" fmla="*/ 384 h 806"/>
                <a:gd name="T14" fmla="*/ 267 w 654"/>
                <a:gd name="T15" fmla="*/ 67 h 806"/>
                <a:gd name="T16" fmla="*/ 547 w 654"/>
                <a:gd name="T17" fmla="*/ 314 h 806"/>
                <a:gd name="T18" fmla="*/ 609 w 654"/>
                <a:gd name="T19" fmla="*/ 745 h 806"/>
                <a:gd name="T20" fmla="*/ 650 w 654"/>
                <a:gd name="T21" fmla="*/ 743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4" h="806">
                  <a:moveTo>
                    <a:pt x="650" y="743"/>
                  </a:moveTo>
                  <a:cubicBezTo>
                    <a:pt x="615" y="502"/>
                    <a:pt x="630" y="42"/>
                    <a:pt x="316" y="20"/>
                  </a:cubicBezTo>
                  <a:cubicBezTo>
                    <a:pt x="28" y="0"/>
                    <a:pt x="10" y="460"/>
                    <a:pt x="13" y="671"/>
                  </a:cubicBezTo>
                  <a:cubicBezTo>
                    <a:pt x="13" y="704"/>
                    <a:pt x="19" y="738"/>
                    <a:pt x="9" y="770"/>
                  </a:cubicBezTo>
                  <a:cubicBezTo>
                    <a:pt x="0" y="796"/>
                    <a:pt x="40" y="806"/>
                    <a:pt x="48" y="779"/>
                  </a:cubicBezTo>
                  <a:cubicBezTo>
                    <a:pt x="67" y="723"/>
                    <a:pt x="53" y="647"/>
                    <a:pt x="54" y="586"/>
                  </a:cubicBezTo>
                  <a:cubicBezTo>
                    <a:pt x="56" y="519"/>
                    <a:pt x="61" y="451"/>
                    <a:pt x="72" y="384"/>
                  </a:cubicBezTo>
                  <a:cubicBezTo>
                    <a:pt x="91" y="259"/>
                    <a:pt x="136" y="99"/>
                    <a:pt x="267" y="67"/>
                  </a:cubicBezTo>
                  <a:cubicBezTo>
                    <a:pt x="420" y="29"/>
                    <a:pt x="510" y="180"/>
                    <a:pt x="547" y="314"/>
                  </a:cubicBezTo>
                  <a:cubicBezTo>
                    <a:pt x="586" y="454"/>
                    <a:pt x="588" y="601"/>
                    <a:pt x="609" y="745"/>
                  </a:cubicBezTo>
                  <a:cubicBezTo>
                    <a:pt x="613" y="772"/>
                    <a:pt x="654" y="770"/>
                    <a:pt x="650" y="743"/>
                  </a:cubicBezTo>
                  <a:close/>
                </a:path>
              </a:pathLst>
            </a:custGeom>
            <a:solidFill>
              <a:srgbClr val="7367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3071" y="850"/>
              <a:ext cx="664" cy="300"/>
            </a:xfrm>
            <a:custGeom>
              <a:avLst/>
              <a:gdLst>
                <a:gd name="T0" fmla="*/ 275 w 491"/>
                <a:gd name="T1" fmla="*/ 1 h 222"/>
                <a:gd name="T2" fmla="*/ 369 w 491"/>
                <a:gd name="T3" fmla="*/ 27 h 222"/>
                <a:gd name="T4" fmla="*/ 464 w 491"/>
                <a:gd name="T5" fmla="*/ 48 h 222"/>
                <a:gd name="T6" fmla="*/ 312 w 491"/>
                <a:gd name="T7" fmla="*/ 174 h 222"/>
                <a:gd name="T8" fmla="*/ 123 w 491"/>
                <a:gd name="T9" fmla="*/ 222 h 222"/>
                <a:gd name="T10" fmla="*/ 275 w 491"/>
                <a:gd name="T11" fmla="*/ 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1" h="222">
                  <a:moveTo>
                    <a:pt x="275" y="1"/>
                  </a:moveTo>
                  <a:cubicBezTo>
                    <a:pt x="282" y="0"/>
                    <a:pt x="340" y="23"/>
                    <a:pt x="369" y="27"/>
                  </a:cubicBezTo>
                  <a:cubicBezTo>
                    <a:pt x="398" y="31"/>
                    <a:pt x="437" y="15"/>
                    <a:pt x="464" y="48"/>
                  </a:cubicBezTo>
                  <a:cubicBezTo>
                    <a:pt x="491" y="81"/>
                    <a:pt x="466" y="132"/>
                    <a:pt x="312" y="174"/>
                  </a:cubicBezTo>
                  <a:cubicBezTo>
                    <a:pt x="152" y="219"/>
                    <a:pt x="123" y="222"/>
                    <a:pt x="123" y="222"/>
                  </a:cubicBezTo>
                  <a:cubicBezTo>
                    <a:pt x="123" y="222"/>
                    <a:pt x="0" y="62"/>
                    <a:pt x="275" y="1"/>
                  </a:cubicBezTo>
                  <a:close/>
                </a:path>
              </a:pathLst>
            </a:custGeom>
            <a:solidFill>
              <a:srgbClr val="EFC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271" y="1476"/>
              <a:ext cx="593" cy="749"/>
            </a:xfrm>
            <a:custGeom>
              <a:avLst/>
              <a:gdLst>
                <a:gd name="T0" fmla="*/ 432 w 439"/>
                <a:gd name="T1" fmla="*/ 425 h 554"/>
                <a:gd name="T2" fmla="*/ 413 w 439"/>
                <a:gd name="T3" fmla="*/ 467 h 554"/>
                <a:gd name="T4" fmla="*/ 195 w 439"/>
                <a:gd name="T5" fmla="*/ 547 h 554"/>
                <a:gd name="T6" fmla="*/ 153 w 439"/>
                <a:gd name="T7" fmla="*/ 528 h 554"/>
                <a:gd name="T8" fmla="*/ 6 w 439"/>
                <a:gd name="T9" fmla="*/ 128 h 554"/>
                <a:gd name="T10" fmla="*/ 26 w 439"/>
                <a:gd name="T11" fmla="*/ 86 h 554"/>
                <a:gd name="T12" fmla="*/ 243 w 439"/>
                <a:gd name="T13" fmla="*/ 6 h 554"/>
                <a:gd name="T14" fmla="*/ 286 w 439"/>
                <a:gd name="T15" fmla="*/ 25 h 554"/>
                <a:gd name="T16" fmla="*/ 432 w 439"/>
                <a:gd name="T17" fmla="*/ 425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9" h="554">
                  <a:moveTo>
                    <a:pt x="432" y="425"/>
                  </a:moveTo>
                  <a:cubicBezTo>
                    <a:pt x="439" y="442"/>
                    <a:pt x="430" y="461"/>
                    <a:pt x="413" y="467"/>
                  </a:cubicBezTo>
                  <a:cubicBezTo>
                    <a:pt x="195" y="547"/>
                    <a:pt x="195" y="547"/>
                    <a:pt x="195" y="547"/>
                  </a:cubicBezTo>
                  <a:cubicBezTo>
                    <a:pt x="178" y="554"/>
                    <a:pt x="159" y="545"/>
                    <a:pt x="153" y="5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0" y="111"/>
                    <a:pt x="9" y="92"/>
                    <a:pt x="26" y="86"/>
                  </a:cubicBezTo>
                  <a:cubicBezTo>
                    <a:pt x="243" y="6"/>
                    <a:pt x="243" y="6"/>
                    <a:pt x="243" y="6"/>
                  </a:cubicBezTo>
                  <a:cubicBezTo>
                    <a:pt x="260" y="0"/>
                    <a:pt x="279" y="8"/>
                    <a:pt x="286" y="25"/>
                  </a:cubicBezTo>
                  <a:lnTo>
                    <a:pt x="432" y="4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420" y="1558"/>
              <a:ext cx="125" cy="127"/>
            </a:xfrm>
            <a:custGeom>
              <a:avLst/>
              <a:gdLst>
                <a:gd name="T0" fmla="*/ 79 w 93"/>
                <a:gd name="T1" fmla="*/ 22 h 94"/>
                <a:gd name="T2" fmla="*/ 21 w 93"/>
                <a:gd name="T3" fmla="*/ 14 h 94"/>
                <a:gd name="T4" fmla="*/ 15 w 93"/>
                <a:gd name="T5" fmla="*/ 72 h 94"/>
                <a:gd name="T6" fmla="*/ 73 w 93"/>
                <a:gd name="T7" fmla="*/ 81 h 94"/>
                <a:gd name="T8" fmla="*/ 79 w 93"/>
                <a:gd name="T9" fmla="*/ 2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4">
                  <a:moveTo>
                    <a:pt x="79" y="22"/>
                  </a:moveTo>
                  <a:cubicBezTo>
                    <a:pt x="65" y="4"/>
                    <a:pt x="39" y="0"/>
                    <a:pt x="21" y="14"/>
                  </a:cubicBezTo>
                  <a:cubicBezTo>
                    <a:pt x="3" y="27"/>
                    <a:pt x="0" y="53"/>
                    <a:pt x="15" y="72"/>
                  </a:cubicBezTo>
                  <a:cubicBezTo>
                    <a:pt x="29" y="90"/>
                    <a:pt x="55" y="94"/>
                    <a:pt x="73" y="81"/>
                  </a:cubicBezTo>
                  <a:cubicBezTo>
                    <a:pt x="91" y="67"/>
                    <a:pt x="93" y="41"/>
                    <a:pt x="79" y="22"/>
                  </a:cubicBezTo>
                  <a:close/>
                </a:path>
              </a:pathLst>
            </a:custGeom>
            <a:solidFill>
              <a:srgbClr val="A31D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445" y="1583"/>
              <a:ext cx="76" cy="77"/>
            </a:xfrm>
            <a:custGeom>
              <a:avLst/>
              <a:gdLst>
                <a:gd name="T0" fmla="*/ 47 w 56"/>
                <a:gd name="T1" fmla="*/ 13 h 57"/>
                <a:gd name="T2" fmla="*/ 12 w 56"/>
                <a:gd name="T3" fmla="*/ 8 h 57"/>
                <a:gd name="T4" fmla="*/ 9 w 56"/>
                <a:gd name="T5" fmla="*/ 43 h 57"/>
                <a:gd name="T6" fmla="*/ 44 w 56"/>
                <a:gd name="T7" fmla="*/ 48 h 57"/>
                <a:gd name="T8" fmla="*/ 47 w 56"/>
                <a:gd name="T9" fmla="*/ 1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47" y="13"/>
                  </a:moveTo>
                  <a:cubicBezTo>
                    <a:pt x="39" y="2"/>
                    <a:pt x="23" y="0"/>
                    <a:pt x="12" y="8"/>
                  </a:cubicBezTo>
                  <a:cubicBezTo>
                    <a:pt x="2" y="16"/>
                    <a:pt x="0" y="32"/>
                    <a:pt x="9" y="43"/>
                  </a:cubicBezTo>
                  <a:cubicBezTo>
                    <a:pt x="17" y="54"/>
                    <a:pt x="33" y="57"/>
                    <a:pt x="44" y="48"/>
                  </a:cubicBezTo>
                  <a:cubicBezTo>
                    <a:pt x="54" y="40"/>
                    <a:pt x="56" y="24"/>
                    <a:pt x="47" y="13"/>
                  </a:cubicBezTo>
                  <a:close/>
                </a:path>
              </a:pathLst>
            </a:custGeom>
            <a:solidFill>
              <a:srgbClr val="600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252" y="1262"/>
              <a:ext cx="270" cy="371"/>
            </a:xfrm>
            <a:custGeom>
              <a:avLst/>
              <a:gdLst>
                <a:gd name="T0" fmla="*/ 190 w 200"/>
                <a:gd name="T1" fmla="*/ 250 h 275"/>
                <a:gd name="T2" fmla="*/ 136 w 200"/>
                <a:gd name="T3" fmla="*/ 198 h 275"/>
                <a:gd name="T4" fmla="*/ 0 w 200"/>
                <a:gd name="T5" fmla="*/ 25 h 275"/>
                <a:gd name="T6" fmla="*/ 11 w 200"/>
                <a:gd name="T7" fmla="*/ 44 h 275"/>
                <a:gd name="T8" fmla="*/ 56 w 200"/>
                <a:gd name="T9" fmla="*/ 70 h 275"/>
                <a:gd name="T10" fmla="*/ 195 w 200"/>
                <a:gd name="T11" fmla="*/ 271 h 275"/>
                <a:gd name="T12" fmla="*/ 190 w 200"/>
                <a:gd name="T13" fmla="*/ 25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0" h="275">
                  <a:moveTo>
                    <a:pt x="190" y="250"/>
                  </a:moveTo>
                  <a:cubicBezTo>
                    <a:pt x="190" y="250"/>
                    <a:pt x="172" y="262"/>
                    <a:pt x="136" y="198"/>
                  </a:cubicBezTo>
                  <a:cubicBezTo>
                    <a:pt x="100" y="134"/>
                    <a:pt x="48" y="0"/>
                    <a:pt x="0" y="25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4"/>
                    <a:pt x="30" y="39"/>
                    <a:pt x="56" y="70"/>
                  </a:cubicBezTo>
                  <a:cubicBezTo>
                    <a:pt x="81" y="101"/>
                    <a:pt x="140" y="275"/>
                    <a:pt x="195" y="271"/>
                  </a:cubicBezTo>
                  <a:cubicBezTo>
                    <a:pt x="195" y="271"/>
                    <a:pt x="200" y="261"/>
                    <a:pt x="190" y="250"/>
                  </a:cubicBezTo>
                  <a:close/>
                </a:path>
              </a:pathLst>
            </a:custGeom>
            <a:solidFill>
              <a:srgbClr val="3C25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203" y="1332"/>
              <a:ext cx="281" cy="319"/>
            </a:xfrm>
            <a:custGeom>
              <a:avLst/>
              <a:gdLst>
                <a:gd name="T0" fmla="*/ 9 w 208"/>
                <a:gd name="T1" fmla="*/ 2 h 236"/>
                <a:gd name="T2" fmla="*/ 16 w 208"/>
                <a:gd name="T3" fmla="*/ 42 h 236"/>
                <a:gd name="T4" fmla="*/ 183 w 208"/>
                <a:gd name="T5" fmla="*/ 221 h 236"/>
                <a:gd name="T6" fmla="*/ 198 w 208"/>
                <a:gd name="T7" fmla="*/ 236 h 236"/>
                <a:gd name="T8" fmla="*/ 160 w 208"/>
                <a:gd name="T9" fmla="*/ 160 h 236"/>
                <a:gd name="T10" fmla="*/ 24 w 208"/>
                <a:gd name="T11" fmla="*/ 23 h 236"/>
                <a:gd name="T12" fmla="*/ 9 w 208"/>
                <a:gd name="T13" fmla="*/ 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236">
                  <a:moveTo>
                    <a:pt x="9" y="2"/>
                  </a:moveTo>
                  <a:cubicBezTo>
                    <a:pt x="9" y="2"/>
                    <a:pt x="0" y="15"/>
                    <a:pt x="16" y="42"/>
                  </a:cubicBezTo>
                  <a:cubicBezTo>
                    <a:pt x="48" y="97"/>
                    <a:pt x="150" y="146"/>
                    <a:pt x="183" y="221"/>
                  </a:cubicBezTo>
                  <a:cubicBezTo>
                    <a:pt x="183" y="221"/>
                    <a:pt x="187" y="236"/>
                    <a:pt x="198" y="236"/>
                  </a:cubicBezTo>
                  <a:cubicBezTo>
                    <a:pt x="208" y="236"/>
                    <a:pt x="184" y="184"/>
                    <a:pt x="160" y="160"/>
                  </a:cubicBezTo>
                  <a:cubicBezTo>
                    <a:pt x="136" y="136"/>
                    <a:pt x="24" y="44"/>
                    <a:pt x="24" y="23"/>
                  </a:cubicBezTo>
                  <a:cubicBezTo>
                    <a:pt x="24" y="23"/>
                    <a:pt x="13" y="0"/>
                    <a:pt x="9" y="2"/>
                  </a:cubicBezTo>
                  <a:close/>
                </a:path>
              </a:pathLst>
            </a:custGeom>
            <a:solidFill>
              <a:srgbClr val="3C25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370" y="1493"/>
              <a:ext cx="100" cy="71"/>
            </a:xfrm>
            <a:custGeom>
              <a:avLst/>
              <a:gdLst>
                <a:gd name="T0" fmla="*/ 10 w 74"/>
                <a:gd name="T1" fmla="*/ 53 h 53"/>
                <a:gd name="T2" fmla="*/ 17 w 74"/>
                <a:gd name="T3" fmla="*/ 50 h 53"/>
                <a:gd name="T4" fmla="*/ 34 w 74"/>
                <a:gd name="T5" fmla="*/ 27 h 53"/>
                <a:gd name="T6" fmla="*/ 58 w 74"/>
                <a:gd name="T7" fmla="*/ 35 h 53"/>
                <a:gd name="T8" fmla="*/ 74 w 74"/>
                <a:gd name="T9" fmla="*/ 29 h 53"/>
                <a:gd name="T10" fmla="*/ 26 w 74"/>
                <a:gd name="T11" fmla="*/ 17 h 53"/>
                <a:gd name="T12" fmla="*/ 10 w 74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53">
                  <a:moveTo>
                    <a:pt x="10" y="53"/>
                  </a:move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35"/>
                    <a:pt x="34" y="27"/>
                  </a:cubicBezTo>
                  <a:cubicBezTo>
                    <a:pt x="51" y="19"/>
                    <a:pt x="58" y="35"/>
                    <a:pt x="58" y="35"/>
                  </a:cubicBezTo>
                  <a:cubicBezTo>
                    <a:pt x="74" y="29"/>
                    <a:pt x="74" y="29"/>
                    <a:pt x="74" y="29"/>
                  </a:cubicBezTo>
                  <a:cubicBezTo>
                    <a:pt x="74" y="29"/>
                    <a:pt x="53" y="0"/>
                    <a:pt x="26" y="17"/>
                  </a:cubicBezTo>
                  <a:cubicBezTo>
                    <a:pt x="0" y="35"/>
                    <a:pt x="10" y="53"/>
                    <a:pt x="10" y="53"/>
                  </a:cubicBezTo>
                  <a:close/>
                </a:path>
              </a:pathLst>
            </a:custGeom>
            <a:solidFill>
              <a:srgbClr val="3C25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sp>
        <p:nvSpPr>
          <p:cNvPr id="64" name="TextBox 63"/>
          <p:cNvSpPr txBox="1"/>
          <p:nvPr/>
        </p:nvSpPr>
        <p:spPr>
          <a:xfrm>
            <a:off x="6402916" y="887530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5" name="Rectangle 64"/>
          <p:cNvSpPr>
            <a:spLocks noChangeArrowheads="1"/>
          </p:cNvSpPr>
          <p:nvPr/>
        </p:nvSpPr>
        <p:spPr bwMode="auto">
          <a:xfrm>
            <a:off x="6402916" y="1350264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6" name="Oval 65"/>
          <p:cNvSpPr/>
          <p:nvPr/>
        </p:nvSpPr>
        <p:spPr>
          <a:xfrm>
            <a:off x="6480553" y="2103604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7" name="Picture 6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1724" y="2316964"/>
            <a:ext cx="304800" cy="304800"/>
          </a:xfrm>
          <a:prstGeom prst="rect">
            <a:avLst/>
          </a:prstGeom>
        </p:spPr>
      </p:pic>
      <p:sp>
        <p:nvSpPr>
          <p:cNvPr id="68" name="Oval 67"/>
          <p:cNvSpPr/>
          <p:nvPr/>
        </p:nvSpPr>
        <p:spPr>
          <a:xfrm>
            <a:off x="6480553" y="3091661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6480553" y="4080237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Oval 69"/>
          <p:cNvSpPr/>
          <p:nvPr/>
        </p:nvSpPr>
        <p:spPr>
          <a:xfrm>
            <a:off x="6480553" y="5065830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1" name="Picture 7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1724" y="3305021"/>
            <a:ext cx="304800" cy="304800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93913" y="4293597"/>
            <a:ext cx="304800" cy="304800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93913" y="5296662"/>
            <a:ext cx="304800" cy="304800"/>
          </a:xfrm>
          <a:prstGeom prst="rect">
            <a:avLst/>
          </a:prstGeom>
        </p:spPr>
      </p:pic>
      <p:sp>
        <p:nvSpPr>
          <p:cNvPr id="74" name="TextBox 73"/>
          <p:cNvSpPr txBox="1"/>
          <p:nvPr/>
        </p:nvSpPr>
        <p:spPr>
          <a:xfrm>
            <a:off x="7227695" y="2103604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5" name="Rectangle 74"/>
          <p:cNvSpPr>
            <a:spLocks noChangeArrowheads="1"/>
          </p:cNvSpPr>
          <p:nvPr/>
        </p:nvSpPr>
        <p:spPr bwMode="auto">
          <a:xfrm>
            <a:off x="7227694" y="2337857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76" name="TextBox 75"/>
          <p:cNvSpPr txBox="1"/>
          <p:nvPr/>
        </p:nvSpPr>
        <p:spPr>
          <a:xfrm>
            <a:off x="7227695" y="309166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7" name="Rectangle 76"/>
          <p:cNvSpPr>
            <a:spLocks noChangeArrowheads="1"/>
          </p:cNvSpPr>
          <p:nvPr/>
        </p:nvSpPr>
        <p:spPr bwMode="auto">
          <a:xfrm>
            <a:off x="7227694" y="332591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7212073" y="4077254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9" name="Rectangle 78"/>
          <p:cNvSpPr>
            <a:spLocks noChangeArrowheads="1"/>
          </p:cNvSpPr>
          <p:nvPr/>
        </p:nvSpPr>
        <p:spPr bwMode="auto">
          <a:xfrm>
            <a:off x="7212072" y="4311507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7227695" y="5027187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81" name="Rectangle 80"/>
          <p:cNvSpPr>
            <a:spLocks noChangeArrowheads="1"/>
          </p:cNvSpPr>
          <p:nvPr/>
        </p:nvSpPr>
        <p:spPr bwMode="auto">
          <a:xfrm>
            <a:off x="7227694" y="5261440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764661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>
            <a:extLst>
              <a:ext uri="{FF2B5EF4-FFF2-40B4-BE49-F238E27FC236}">
                <a16:creationId xmlns:a16="http://schemas.microsoft.com/office/drawing/2014/main" id="{F4CA2DF0-3B45-4659-973E-2677E6B5F3F3}"/>
              </a:ext>
            </a:extLst>
          </p:cNvPr>
          <p:cNvSpPr>
            <a:spLocks noEditPoints="1"/>
          </p:cNvSpPr>
          <p:nvPr/>
        </p:nvSpPr>
        <p:spPr bwMode="auto">
          <a:xfrm>
            <a:off x="0" y="2570672"/>
            <a:ext cx="12192000" cy="4287328"/>
          </a:xfrm>
          <a:custGeom>
            <a:avLst/>
            <a:gdLst>
              <a:gd name="T0" fmla="*/ 2621521 w 3168"/>
              <a:gd name="T1" fmla="*/ 892028 h 1480"/>
              <a:gd name="T2" fmla="*/ 2537449 w 3168"/>
              <a:gd name="T3" fmla="*/ 739814 h 1480"/>
              <a:gd name="T4" fmla="*/ 2454226 w 3168"/>
              <a:gd name="T5" fmla="*/ 405622 h 1480"/>
              <a:gd name="T6" fmla="*/ 2511972 w 3168"/>
              <a:gd name="T7" fmla="*/ 892028 h 1480"/>
              <a:gd name="T8" fmla="*/ 2446583 w 3168"/>
              <a:gd name="T9" fmla="*/ 448991 h 1480"/>
              <a:gd name="T10" fmla="*/ 2421956 w 3168"/>
              <a:gd name="T11" fmla="*/ 401370 h 1480"/>
              <a:gd name="T12" fmla="*/ 2395630 w 3168"/>
              <a:gd name="T13" fmla="*/ 477052 h 1480"/>
              <a:gd name="T14" fmla="*/ 2295423 w 3168"/>
              <a:gd name="T15" fmla="*/ 774679 h 1480"/>
              <a:gd name="T16" fmla="*/ 2210502 w 3168"/>
              <a:gd name="T17" fmla="*/ 739814 h 1480"/>
              <a:gd name="T18" fmla="*/ 2210502 w 3168"/>
              <a:gd name="T19" fmla="*/ 1091013 h 1480"/>
              <a:gd name="T20" fmla="*/ 2089064 w 3168"/>
              <a:gd name="T21" fmla="*/ 882675 h 1480"/>
              <a:gd name="T22" fmla="*/ 2078024 w 3168"/>
              <a:gd name="T23" fmla="*/ 758522 h 1480"/>
              <a:gd name="T24" fmla="*/ 2078024 w 3168"/>
              <a:gd name="T25" fmla="*/ 1258534 h 1480"/>
              <a:gd name="T26" fmla="*/ 2041508 w 3168"/>
              <a:gd name="T27" fmla="*/ 705799 h 1480"/>
              <a:gd name="T28" fmla="*/ 2030468 w 3168"/>
              <a:gd name="T29" fmla="*/ 1116524 h 1480"/>
              <a:gd name="T30" fmla="*/ 1993103 w 3168"/>
              <a:gd name="T31" fmla="*/ 594402 h 1480"/>
              <a:gd name="T32" fmla="*/ 1934507 w 3168"/>
              <a:gd name="T33" fmla="*/ 1064652 h 1480"/>
              <a:gd name="T34" fmla="*/ 1934507 w 3168"/>
              <a:gd name="T35" fmla="*/ 429432 h 1480"/>
              <a:gd name="T36" fmla="*/ 1934507 w 3168"/>
              <a:gd name="T37" fmla="*/ 970262 h 1480"/>
              <a:gd name="T38" fmla="*/ 1886951 w 3168"/>
              <a:gd name="T39" fmla="*/ 637771 h 1480"/>
              <a:gd name="T40" fmla="*/ 1876761 w 3168"/>
              <a:gd name="T41" fmla="*/ 958357 h 1480"/>
              <a:gd name="T42" fmla="*/ 1655965 w 3168"/>
              <a:gd name="T43" fmla="*/ 911587 h 1480"/>
              <a:gd name="T44" fmla="*/ 1642378 w 3168"/>
              <a:gd name="T45" fmla="*/ 250856 h 1480"/>
              <a:gd name="T46" fmla="*/ 1642378 w 3168"/>
              <a:gd name="T47" fmla="*/ 1072305 h 1480"/>
              <a:gd name="T48" fmla="*/ 1593124 w 3168"/>
              <a:gd name="T49" fmla="*/ 508516 h 1480"/>
              <a:gd name="T50" fmla="*/ 1543020 w 3168"/>
              <a:gd name="T51" fmla="*/ 713453 h 1480"/>
              <a:gd name="T52" fmla="*/ 1514147 w 3168"/>
              <a:gd name="T53" fmla="*/ 880974 h 1480"/>
              <a:gd name="T54" fmla="*/ 1464043 w 3168"/>
              <a:gd name="T55" fmla="*/ 506815 h 1480"/>
              <a:gd name="T56" fmla="*/ 1464043 w 3168"/>
              <a:gd name="T57" fmla="*/ 688792 h 1480"/>
              <a:gd name="T58" fmla="*/ 1413940 w 3168"/>
              <a:gd name="T59" fmla="*/ 430283 h 1480"/>
              <a:gd name="T60" fmla="*/ 1399503 w 3168"/>
              <a:gd name="T61" fmla="*/ 1176899 h 1480"/>
              <a:gd name="T62" fmla="*/ 1290804 w 3168"/>
              <a:gd name="T63" fmla="*/ 34865 h 1480"/>
              <a:gd name="T64" fmla="*/ 1240700 w 3168"/>
              <a:gd name="T65" fmla="*/ 994922 h 1480"/>
              <a:gd name="T66" fmla="*/ 1211827 w 3168"/>
              <a:gd name="T67" fmla="*/ 457494 h 1480"/>
              <a:gd name="T68" fmla="*/ 1176160 w 3168"/>
              <a:gd name="T69" fmla="*/ 473651 h 1480"/>
              <a:gd name="T70" fmla="*/ 1161723 w 3168"/>
              <a:gd name="T71" fmla="*/ 1059550 h 1480"/>
              <a:gd name="T72" fmla="*/ 1098882 w 3168"/>
              <a:gd name="T73" fmla="*/ 559537 h 1480"/>
              <a:gd name="T74" fmla="*/ 1048778 w 3168"/>
              <a:gd name="T75" fmla="*/ 908185 h 1480"/>
              <a:gd name="T76" fmla="*/ 1048778 w 3168"/>
              <a:gd name="T77" fmla="*/ 250856 h 1480"/>
              <a:gd name="T78" fmla="*/ 1034342 w 3168"/>
              <a:gd name="T79" fmla="*/ 748318 h 1480"/>
              <a:gd name="T80" fmla="*/ 813546 w 3168"/>
              <a:gd name="T81" fmla="*/ 1197308 h 1480"/>
              <a:gd name="T82" fmla="*/ 813546 w 3168"/>
              <a:gd name="T83" fmla="*/ 633519 h 1480"/>
              <a:gd name="T84" fmla="*/ 803356 w 3168"/>
              <a:gd name="T85" fmla="*/ 637771 h 1480"/>
              <a:gd name="T86" fmla="*/ 803356 w 3168"/>
              <a:gd name="T87" fmla="*/ 1197308 h 1480"/>
              <a:gd name="T88" fmla="*/ 765990 w 3168"/>
              <a:gd name="T89" fmla="*/ 653927 h 1480"/>
              <a:gd name="T90" fmla="*/ 754950 w 3168"/>
              <a:gd name="T91" fmla="*/ 1064652 h 1480"/>
              <a:gd name="T92" fmla="*/ 718434 w 3168"/>
              <a:gd name="T93" fmla="*/ 543381 h 1480"/>
              <a:gd name="T94" fmla="*/ 707394 w 3168"/>
              <a:gd name="T95" fmla="*/ 940499 h 1480"/>
              <a:gd name="T96" fmla="*/ 659839 w 3168"/>
              <a:gd name="T97" fmla="*/ 441337 h 1480"/>
              <a:gd name="T98" fmla="*/ 622473 w 3168"/>
              <a:gd name="T99" fmla="*/ 1083360 h 1480"/>
              <a:gd name="T100" fmla="*/ 612283 w 3168"/>
              <a:gd name="T101" fmla="*/ 471950 h 1480"/>
              <a:gd name="T102" fmla="*/ 512075 w 3168"/>
              <a:gd name="T103" fmla="*/ 1258534 h 1480"/>
              <a:gd name="T104" fmla="*/ 512075 w 3168"/>
              <a:gd name="T105" fmla="*/ 388615 h 1480"/>
              <a:gd name="T106" fmla="*/ 512075 w 3168"/>
              <a:gd name="T107" fmla="*/ 388615 h 1480"/>
              <a:gd name="T108" fmla="*/ 512075 w 3168"/>
              <a:gd name="T109" fmla="*/ 271265 h 1480"/>
              <a:gd name="T110" fmla="*/ 354122 w 3168"/>
              <a:gd name="T111" fmla="*/ 190481 h 1480"/>
              <a:gd name="T112" fmla="*/ 354122 w 3168"/>
              <a:gd name="T113" fmla="*/ 657329 h 1480"/>
              <a:gd name="T114" fmla="*/ 334590 w 3168"/>
              <a:gd name="T115" fmla="*/ 1258534 h 1480"/>
              <a:gd name="T116" fmla="*/ 298923 w 3168"/>
              <a:gd name="T117" fmla="*/ 973663 h 1480"/>
              <a:gd name="T118" fmla="*/ 244573 w 3168"/>
              <a:gd name="T119" fmla="*/ 271265 h 1480"/>
              <a:gd name="T120" fmla="*/ 298923 w 3168"/>
              <a:gd name="T121" fmla="*/ 622464 h 1480"/>
              <a:gd name="T122" fmla="*/ 229288 w 3168"/>
              <a:gd name="T123" fmla="*/ 190481 h 1480"/>
              <a:gd name="T124" fmla="*/ 212303 w 3168"/>
              <a:gd name="T125" fmla="*/ 1125878 h 14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3168" h="1480">
                <a:moveTo>
                  <a:pt x="3115" y="623"/>
                </a:moveTo>
                <a:lnTo>
                  <a:pt x="3168" y="623"/>
                </a:lnTo>
                <a:lnTo>
                  <a:pt x="3168" y="1480"/>
                </a:lnTo>
                <a:lnTo>
                  <a:pt x="3115" y="1480"/>
                </a:lnTo>
                <a:lnTo>
                  <a:pt x="3115" y="1283"/>
                </a:lnTo>
                <a:lnTo>
                  <a:pt x="3144" y="1283"/>
                </a:lnTo>
                <a:lnTo>
                  <a:pt x="3144" y="1187"/>
                </a:lnTo>
                <a:lnTo>
                  <a:pt x="3115" y="1187"/>
                </a:lnTo>
                <a:lnTo>
                  <a:pt x="3115" y="1145"/>
                </a:lnTo>
                <a:lnTo>
                  <a:pt x="3144" y="1145"/>
                </a:lnTo>
                <a:lnTo>
                  <a:pt x="3144" y="1049"/>
                </a:lnTo>
                <a:lnTo>
                  <a:pt x="3115" y="1049"/>
                </a:lnTo>
                <a:lnTo>
                  <a:pt x="3115" y="870"/>
                </a:lnTo>
                <a:lnTo>
                  <a:pt x="3144" y="870"/>
                </a:lnTo>
                <a:lnTo>
                  <a:pt x="3144" y="773"/>
                </a:lnTo>
                <a:lnTo>
                  <a:pt x="3115" y="773"/>
                </a:lnTo>
                <a:lnTo>
                  <a:pt x="3115" y="623"/>
                </a:lnTo>
                <a:close/>
                <a:moveTo>
                  <a:pt x="2988" y="623"/>
                </a:moveTo>
                <a:lnTo>
                  <a:pt x="3115" y="623"/>
                </a:lnTo>
                <a:lnTo>
                  <a:pt x="3115" y="773"/>
                </a:lnTo>
                <a:lnTo>
                  <a:pt x="3087" y="773"/>
                </a:lnTo>
                <a:lnTo>
                  <a:pt x="3087" y="870"/>
                </a:lnTo>
                <a:lnTo>
                  <a:pt x="3115" y="870"/>
                </a:lnTo>
                <a:lnTo>
                  <a:pt x="3115" y="1049"/>
                </a:lnTo>
                <a:lnTo>
                  <a:pt x="3087" y="1049"/>
                </a:lnTo>
                <a:lnTo>
                  <a:pt x="3087" y="1145"/>
                </a:lnTo>
                <a:lnTo>
                  <a:pt x="3115" y="1145"/>
                </a:lnTo>
                <a:lnTo>
                  <a:pt x="3115" y="1187"/>
                </a:lnTo>
                <a:lnTo>
                  <a:pt x="3087" y="1187"/>
                </a:lnTo>
                <a:lnTo>
                  <a:pt x="3087" y="1283"/>
                </a:lnTo>
                <a:lnTo>
                  <a:pt x="3115" y="1283"/>
                </a:lnTo>
                <a:lnTo>
                  <a:pt x="3115" y="1480"/>
                </a:lnTo>
                <a:lnTo>
                  <a:pt x="2988" y="1480"/>
                </a:lnTo>
                <a:lnTo>
                  <a:pt x="2988" y="1419"/>
                </a:lnTo>
                <a:lnTo>
                  <a:pt x="3016" y="1419"/>
                </a:lnTo>
                <a:lnTo>
                  <a:pt x="3016" y="1324"/>
                </a:lnTo>
                <a:lnTo>
                  <a:pt x="2988" y="1324"/>
                </a:lnTo>
                <a:lnTo>
                  <a:pt x="2988" y="1283"/>
                </a:lnTo>
                <a:lnTo>
                  <a:pt x="3016" y="1283"/>
                </a:lnTo>
                <a:lnTo>
                  <a:pt x="3016" y="1187"/>
                </a:lnTo>
                <a:lnTo>
                  <a:pt x="2988" y="1187"/>
                </a:lnTo>
                <a:lnTo>
                  <a:pt x="2988" y="1145"/>
                </a:lnTo>
                <a:lnTo>
                  <a:pt x="3016" y="1145"/>
                </a:lnTo>
                <a:lnTo>
                  <a:pt x="3016" y="1049"/>
                </a:lnTo>
                <a:lnTo>
                  <a:pt x="2988" y="1049"/>
                </a:lnTo>
                <a:lnTo>
                  <a:pt x="2988" y="1008"/>
                </a:lnTo>
                <a:lnTo>
                  <a:pt x="3016" y="1008"/>
                </a:lnTo>
                <a:lnTo>
                  <a:pt x="3016" y="911"/>
                </a:lnTo>
                <a:lnTo>
                  <a:pt x="2988" y="911"/>
                </a:lnTo>
                <a:lnTo>
                  <a:pt x="2988" y="870"/>
                </a:lnTo>
                <a:lnTo>
                  <a:pt x="3016" y="870"/>
                </a:lnTo>
                <a:lnTo>
                  <a:pt x="3016" y="773"/>
                </a:lnTo>
                <a:lnTo>
                  <a:pt x="2988" y="773"/>
                </a:lnTo>
                <a:lnTo>
                  <a:pt x="2988" y="623"/>
                </a:lnTo>
                <a:close/>
                <a:moveTo>
                  <a:pt x="2859" y="386"/>
                </a:moveTo>
                <a:lnTo>
                  <a:pt x="2859" y="386"/>
                </a:lnTo>
                <a:lnTo>
                  <a:pt x="2864" y="387"/>
                </a:lnTo>
                <a:lnTo>
                  <a:pt x="2867" y="388"/>
                </a:lnTo>
                <a:lnTo>
                  <a:pt x="2871" y="389"/>
                </a:lnTo>
                <a:lnTo>
                  <a:pt x="2873" y="392"/>
                </a:lnTo>
                <a:lnTo>
                  <a:pt x="2875" y="395"/>
                </a:lnTo>
                <a:lnTo>
                  <a:pt x="2878" y="398"/>
                </a:lnTo>
                <a:lnTo>
                  <a:pt x="2879" y="403"/>
                </a:lnTo>
                <a:lnTo>
                  <a:pt x="2879" y="406"/>
                </a:lnTo>
                <a:lnTo>
                  <a:pt x="2879" y="413"/>
                </a:lnTo>
                <a:lnTo>
                  <a:pt x="2875" y="419"/>
                </a:lnTo>
                <a:lnTo>
                  <a:pt x="2872" y="423"/>
                </a:lnTo>
                <a:lnTo>
                  <a:pt x="2866" y="426"/>
                </a:lnTo>
                <a:lnTo>
                  <a:pt x="2866" y="472"/>
                </a:lnTo>
                <a:lnTo>
                  <a:pt x="2874" y="473"/>
                </a:lnTo>
                <a:lnTo>
                  <a:pt x="2882" y="475"/>
                </a:lnTo>
                <a:lnTo>
                  <a:pt x="2890" y="477"/>
                </a:lnTo>
                <a:lnTo>
                  <a:pt x="2897" y="481"/>
                </a:lnTo>
                <a:lnTo>
                  <a:pt x="2904" y="484"/>
                </a:lnTo>
                <a:lnTo>
                  <a:pt x="2911" y="489"/>
                </a:lnTo>
                <a:lnTo>
                  <a:pt x="2917" y="495"/>
                </a:lnTo>
                <a:lnTo>
                  <a:pt x="2922" y="500"/>
                </a:lnTo>
                <a:lnTo>
                  <a:pt x="2927" y="506"/>
                </a:lnTo>
                <a:lnTo>
                  <a:pt x="2932" y="513"/>
                </a:lnTo>
                <a:lnTo>
                  <a:pt x="2936" y="520"/>
                </a:lnTo>
                <a:lnTo>
                  <a:pt x="2940" y="528"/>
                </a:lnTo>
                <a:lnTo>
                  <a:pt x="2942" y="536"/>
                </a:lnTo>
                <a:lnTo>
                  <a:pt x="2944" y="544"/>
                </a:lnTo>
                <a:lnTo>
                  <a:pt x="2945" y="552"/>
                </a:lnTo>
                <a:lnTo>
                  <a:pt x="2945" y="561"/>
                </a:lnTo>
                <a:lnTo>
                  <a:pt x="2945" y="623"/>
                </a:lnTo>
                <a:lnTo>
                  <a:pt x="2988" y="623"/>
                </a:lnTo>
                <a:lnTo>
                  <a:pt x="2988" y="773"/>
                </a:lnTo>
                <a:lnTo>
                  <a:pt x="2958" y="773"/>
                </a:lnTo>
                <a:lnTo>
                  <a:pt x="2958" y="870"/>
                </a:lnTo>
                <a:lnTo>
                  <a:pt x="2988" y="870"/>
                </a:lnTo>
                <a:lnTo>
                  <a:pt x="2988" y="911"/>
                </a:lnTo>
                <a:lnTo>
                  <a:pt x="2958" y="911"/>
                </a:lnTo>
                <a:lnTo>
                  <a:pt x="2958" y="1008"/>
                </a:lnTo>
                <a:lnTo>
                  <a:pt x="2988" y="1008"/>
                </a:lnTo>
                <a:lnTo>
                  <a:pt x="2988" y="1049"/>
                </a:lnTo>
                <a:lnTo>
                  <a:pt x="2958" y="1049"/>
                </a:lnTo>
                <a:lnTo>
                  <a:pt x="2958" y="1145"/>
                </a:lnTo>
                <a:lnTo>
                  <a:pt x="2988" y="1145"/>
                </a:lnTo>
                <a:lnTo>
                  <a:pt x="2988" y="1187"/>
                </a:lnTo>
                <a:lnTo>
                  <a:pt x="2958" y="1187"/>
                </a:lnTo>
                <a:lnTo>
                  <a:pt x="2958" y="1283"/>
                </a:lnTo>
                <a:lnTo>
                  <a:pt x="2988" y="1283"/>
                </a:lnTo>
                <a:lnTo>
                  <a:pt x="2988" y="1324"/>
                </a:lnTo>
                <a:lnTo>
                  <a:pt x="2958" y="1324"/>
                </a:lnTo>
                <a:lnTo>
                  <a:pt x="2958" y="1419"/>
                </a:lnTo>
                <a:lnTo>
                  <a:pt x="2988" y="1419"/>
                </a:lnTo>
                <a:lnTo>
                  <a:pt x="2988" y="1480"/>
                </a:lnTo>
                <a:lnTo>
                  <a:pt x="2859" y="1480"/>
                </a:lnTo>
                <a:lnTo>
                  <a:pt x="2859" y="1145"/>
                </a:lnTo>
                <a:lnTo>
                  <a:pt x="2888" y="1145"/>
                </a:lnTo>
                <a:lnTo>
                  <a:pt x="2888" y="1049"/>
                </a:lnTo>
                <a:lnTo>
                  <a:pt x="2859" y="1049"/>
                </a:lnTo>
                <a:lnTo>
                  <a:pt x="2859" y="623"/>
                </a:lnTo>
                <a:lnTo>
                  <a:pt x="2897" y="623"/>
                </a:lnTo>
                <a:lnTo>
                  <a:pt x="2897" y="561"/>
                </a:lnTo>
                <a:lnTo>
                  <a:pt x="2897" y="553"/>
                </a:lnTo>
                <a:lnTo>
                  <a:pt x="2895" y="545"/>
                </a:lnTo>
                <a:lnTo>
                  <a:pt x="2891" y="538"/>
                </a:lnTo>
                <a:lnTo>
                  <a:pt x="2887" y="532"/>
                </a:lnTo>
                <a:lnTo>
                  <a:pt x="2881" y="528"/>
                </a:lnTo>
                <a:lnTo>
                  <a:pt x="2874" y="524"/>
                </a:lnTo>
                <a:lnTo>
                  <a:pt x="2867" y="522"/>
                </a:lnTo>
                <a:lnTo>
                  <a:pt x="2859" y="521"/>
                </a:lnTo>
                <a:lnTo>
                  <a:pt x="2859" y="386"/>
                </a:lnTo>
                <a:close/>
                <a:moveTo>
                  <a:pt x="2732" y="623"/>
                </a:moveTo>
                <a:lnTo>
                  <a:pt x="2773" y="623"/>
                </a:lnTo>
                <a:lnTo>
                  <a:pt x="2773" y="561"/>
                </a:lnTo>
                <a:lnTo>
                  <a:pt x="2774" y="552"/>
                </a:lnTo>
                <a:lnTo>
                  <a:pt x="2775" y="544"/>
                </a:lnTo>
                <a:lnTo>
                  <a:pt x="2777" y="536"/>
                </a:lnTo>
                <a:lnTo>
                  <a:pt x="2780" y="528"/>
                </a:lnTo>
                <a:lnTo>
                  <a:pt x="2783" y="520"/>
                </a:lnTo>
                <a:lnTo>
                  <a:pt x="2787" y="513"/>
                </a:lnTo>
                <a:lnTo>
                  <a:pt x="2791" y="506"/>
                </a:lnTo>
                <a:lnTo>
                  <a:pt x="2796" y="500"/>
                </a:lnTo>
                <a:lnTo>
                  <a:pt x="2802" y="495"/>
                </a:lnTo>
                <a:lnTo>
                  <a:pt x="2809" y="489"/>
                </a:lnTo>
                <a:lnTo>
                  <a:pt x="2814" y="484"/>
                </a:lnTo>
                <a:lnTo>
                  <a:pt x="2821" y="481"/>
                </a:lnTo>
                <a:lnTo>
                  <a:pt x="2829" y="477"/>
                </a:lnTo>
                <a:lnTo>
                  <a:pt x="2836" y="475"/>
                </a:lnTo>
                <a:lnTo>
                  <a:pt x="2844" y="473"/>
                </a:lnTo>
                <a:lnTo>
                  <a:pt x="2852" y="472"/>
                </a:lnTo>
                <a:lnTo>
                  <a:pt x="2852" y="426"/>
                </a:lnTo>
                <a:lnTo>
                  <a:pt x="2848" y="423"/>
                </a:lnTo>
                <a:lnTo>
                  <a:pt x="2843" y="419"/>
                </a:lnTo>
                <a:lnTo>
                  <a:pt x="2841" y="413"/>
                </a:lnTo>
                <a:lnTo>
                  <a:pt x="2840" y="406"/>
                </a:lnTo>
                <a:lnTo>
                  <a:pt x="2840" y="403"/>
                </a:lnTo>
                <a:lnTo>
                  <a:pt x="2841" y="398"/>
                </a:lnTo>
                <a:lnTo>
                  <a:pt x="2843" y="395"/>
                </a:lnTo>
                <a:lnTo>
                  <a:pt x="2845" y="392"/>
                </a:lnTo>
                <a:lnTo>
                  <a:pt x="2849" y="389"/>
                </a:lnTo>
                <a:lnTo>
                  <a:pt x="2851" y="388"/>
                </a:lnTo>
                <a:lnTo>
                  <a:pt x="2856" y="387"/>
                </a:lnTo>
                <a:lnTo>
                  <a:pt x="2859" y="386"/>
                </a:lnTo>
                <a:lnTo>
                  <a:pt x="2859" y="521"/>
                </a:lnTo>
                <a:lnTo>
                  <a:pt x="2852" y="522"/>
                </a:lnTo>
                <a:lnTo>
                  <a:pt x="2844" y="524"/>
                </a:lnTo>
                <a:lnTo>
                  <a:pt x="2839" y="528"/>
                </a:lnTo>
                <a:lnTo>
                  <a:pt x="2833" y="532"/>
                </a:lnTo>
                <a:lnTo>
                  <a:pt x="2828" y="538"/>
                </a:lnTo>
                <a:lnTo>
                  <a:pt x="2825" y="545"/>
                </a:lnTo>
                <a:lnTo>
                  <a:pt x="2822" y="553"/>
                </a:lnTo>
                <a:lnTo>
                  <a:pt x="2821" y="561"/>
                </a:lnTo>
                <a:lnTo>
                  <a:pt x="2821" y="623"/>
                </a:lnTo>
                <a:lnTo>
                  <a:pt x="2859" y="623"/>
                </a:lnTo>
                <a:lnTo>
                  <a:pt x="2859" y="1049"/>
                </a:lnTo>
                <a:lnTo>
                  <a:pt x="2831" y="1049"/>
                </a:lnTo>
                <a:lnTo>
                  <a:pt x="2831" y="1145"/>
                </a:lnTo>
                <a:lnTo>
                  <a:pt x="2859" y="1145"/>
                </a:lnTo>
                <a:lnTo>
                  <a:pt x="2859" y="1480"/>
                </a:lnTo>
                <a:lnTo>
                  <a:pt x="2732" y="1480"/>
                </a:lnTo>
                <a:lnTo>
                  <a:pt x="2732" y="1419"/>
                </a:lnTo>
                <a:lnTo>
                  <a:pt x="2761" y="1419"/>
                </a:lnTo>
                <a:lnTo>
                  <a:pt x="2761" y="1324"/>
                </a:lnTo>
                <a:lnTo>
                  <a:pt x="2732" y="1324"/>
                </a:lnTo>
                <a:lnTo>
                  <a:pt x="2732" y="1145"/>
                </a:lnTo>
                <a:lnTo>
                  <a:pt x="2761" y="1145"/>
                </a:lnTo>
                <a:lnTo>
                  <a:pt x="2761" y="1049"/>
                </a:lnTo>
                <a:lnTo>
                  <a:pt x="2732" y="1049"/>
                </a:lnTo>
                <a:lnTo>
                  <a:pt x="2732" y="1008"/>
                </a:lnTo>
                <a:lnTo>
                  <a:pt x="2761" y="1008"/>
                </a:lnTo>
                <a:lnTo>
                  <a:pt x="2761" y="911"/>
                </a:lnTo>
                <a:lnTo>
                  <a:pt x="2732" y="911"/>
                </a:lnTo>
                <a:lnTo>
                  <a:pt x="2732" y="623"/>
                </a:lnTo>
                <a:close/>
                <a:moveTo>
                  <a:pt x="2603" y="623"/>
                </a:moveTo>
                <a:lnTo>
                  <a:pt x="2732" y="623"/>
                </a:lnTo>
                <a:lnTo>
                  <a:pt x="2732" y="911"/>
                </a:lnTo>
                <a:lnTo>
                  <a:pt x="2703" y="911"/>
                </a:lnTo>
                <a:lnTo>
                  <a:pt x="2703" y="1008"/>
                </a:lnTo>
                <a:lnTo>
                  <a:pt x="2732" y="1008"/>
                </a:lnTo>
                <a:lnTo>
                  <a:pt x="2732" y="1049"/>
                </a:lnTo>
                <a:lnTo>
                  <a:pt x="2703" y="1049"/>
                </a:lnTo>
                <a:lnTo>
                  <a:pt x="2703" y="1145"/>
                </a:lnTo>
                <a:lnTo>
                  <a:pt x="2732" y="1145"/>
                </a:lnTo>
                <a:lnTo>
                  <a:pt x="2732" y="1324"/>
                </a:lnTo>
                <a:lnTo>
                  <a:pt x="2703" y="1324"/>
                </a:lnTo>
                <a:lnTo>
                  <a:pt x="2703" y="1419"/>
                </a:lnTo>
                <a:lnTo>
                  <a:pt x="2732" y="1419"/>
                </a:lnTo>
                <a:lnTo>
                  <a:pt x="2732" y="1480"/>
                </a:lnTo>
                <a:lnTo>
                  <a:pt x="2603" y="1480"/>
                </a:lnTo>
                <a:lnTo>
                  <a:pt x="2603" y="1419"/>
                </a:lnTo>
                <a:lnTo>
                  <a:pt x="2633" y="1419"/>
                </a:lnTo>
                <a:lnTo>
                  <a:pt x="2633" y="1324"/>
                </a:lnTo>
                <a:lnTo>
                  <a:pt x="2603" y="1324"/>
                </a:lnTo>
                <a:lnTo>
                  <a:pt x="2603" y="1283"/>
                </a:lnTo>
                <a:lnTo>
                  <a:pt x="2633" y="1283"/>
                </a:lnTo>
                <a:lnTo>
                  <a:pt x="2633" y="1187"/>
                </a:lnTo>
                <a:lnTo>
                  <a:pt x="2603" y="1187"/>
                </a:lnTo>
                <a:lnTo>
                  <a:pt x="2603" y="1008"/>
                </a:lnTo>
                <a:lnTo>
                  <a:pt x="2633" y="1008"/>
                </a:lnTo>
                <a:lnTo>
                  <a:pt x="2633" y="911"/>
                </a:lnTo>
                <a:lnTo>
                  <a:pt x="2603" y="911"/>
                </a:lnTo>
                <a:lnTo>
                  <a:pt x="2603" y="870"/>
                </a:lnTo>
                <a:lnTo>
                  <a:pt x="2633" y="870"/>
                </a:lnTo>
                <a:lnTo>
                  <a:pt x="2633" y="773"/>
                </a:lnTo>
                <a:lnTo>
                  <a:pt x="2603" y="773"/>
                </a:lnTo>
                <a:lnTo>
                  <a:pt x="2603" y="623"/>
                </a:lnTo>
                <a:close/>
                <a:moveTo>
                  <a:pt x="2447" y="555"/>
                </a:moveTo>
                <a:lnTo>
                  <a:pt x="2495" y="586"/>
                </a:lnTo>
                <a:lnTo>
                  <a:pt x="2495" y="709"/>
                </a:lnTo>
                <a:lnTo>
                  <a:pt x="2546" y="709"/>
                </a:lnTo>
                <a:lnTo>
                  <a:pt x="2546" y="623"/>
                </a:lnTo>
                <a:lnTo>
                  <a:pt x="2603" y="623"/>
                </a:lnTo>
                <a:lnTo>
                  <a:pt x="2603" y="773"/>
                </a:lnTo>
                <a:lnTo>
                  <a:pt x="2575" y="773"/>
                </a:lnTo>
                <a:lnTo>
                  <a:pt x="2575" y="870"/>
                </a:lnTo>
                <a:lnTo>
                  <a:pt x="2603" y="870"/>
                </a:lnTo>
                <a:lnTo>
                  <a:pt x="2603" y="911"/>
                </a:lnTo>
                <a:lnTo>
                  <a:pt x="2575" y="911"/>
                </a:lnTo>
                <a:lnTo>
                  <a:pt x="2575" y="1008"/>
                </a:lnTo>
                <a:lnTo>
                  <a:pt x="2603" y="1008"/>
                </a:lnTo>
                <a:lnTo>
                  <a:pt x="2603" y="1187"/>
                </a:lnTo>
                <a:lnTo>
                  <a:pt x="2575" y="1187"/>
                </a:lnTo>
                <a:lnTo>
                  <a:pt x="2575" y="1283"/>
                </a:lnTo>
                <a:lnTo>
                  <a:pt x="2603" y="1283"/>
                </a:lnTo>
                <a:lnTo>
                  <a:pt x="2603" y="1324"/>
                </a:lnTo>
                <a:lnTo>
                  <a:pt x="2575" y="1324"/>
                </a:lnTo>
                <a:lnTo>
                  <a:pt x="2575" y="1419"/>
                </a:lnTo>
                <a:lnTo>
                  <a:pt x="2603" y="1419"/>
                </a:lnTo>
                <a:lnTo>
                  <a:pt x="2603" y="1480"/>
                </a:lnTo>
                <a:lnTo>
                  <a:pt x="2495" y="1480"/>
                </a:lnTo>
                <a:lnTo>
                  <a:pt x="2447" y="1480"/>
                </a:lnTo>
                <a:lnTo>
                  <a:pt x="2447" y="1418"/>
                </a:lnTo>
                <a:lnTo>
                  <a:pt x="2460" y="1418"/>
                </a:lnTo>
                <a:lnTo>
                  <a:pt x="2460" y="1321"/>
                </a:lnTo>
                <a:lnTo>
                  <a:pt x="2447" y="1318"/>
                </a:lnTo>
                <a:lnTo>
                  <a:pt x="2447" y="1276"/>
                </a:lnTo>
                <a:lnTo>
                  <a:pt x="2460" y="1277"/>
                </a:lnTo>
                <a:lnTo>
                  <a:pt x="2460" y="1180"/>
                </a:lnTo>
                <a:lnTo>
                  <a:pt x="2447" y="1176"/>
                </a:lnTo>
                <a:lnTo>
                  <a:pt x="2447" y="1134"/>
                </a:lnTo>
                <a:lnTo>
                  <a:pt x="2460" y="1136"/>
                </a:lnTo>
                <a:lnTo>
                  <a:pt x="2460" y="1038"/>
                </a:lnTo>
                <a:lnTo>
                  <a:pt x="2447" y="1034"/>
                </a:lnTo>
                <a:lnTo>
                  <a:pt x="2447" y="991"/>
                </a:lnTo>
                <a:lnTo>
                  <a:pt x="2460" y="995"/>
                </a:lnTo>
                <a:lnTo>
                  <a:pt x="2460" y="897"/>
                </a:lnTo>
                <a:lnTo>
                  <a:pt x="2447" y="892"/>
                </a:lnTo>
                <a:lnTo>
                  <a:pt x="2447" y="707"/>
                </a:lnTo>
                <a:lnTo>
                  <a:pt x="2460" y="714"/>
                </a:lnTo>
                <a:lnTo>
                  <a:pt x="2460" y="615"/>
                </a:lnTo>
                <a:lnTo>
                  <a:pt x="2447" y="607"/>
                </a:lnTo>
                <a:lnTo>
                  <a:pt x="2447" y="555"/>
                </a:lnTo>
                <a:close/>
                <a:moveTo>
                  <a:pt x="2391" y="519"/>
                </a:moveTo>
                <a:lnTo>
                  <a:pt x="2447" y="555"/>
                </a:lnTo>
                <a:lnTo>
                  <a:pt x="2447" y="607"/>
                </a:lnTo>
                <a:lnTo>
                  <a:pt x="2435" y="599"/>
                </a:lnTo>
                <a:lnTo>
                  <a:pt x="2435" y="700"/>
                </a:lnTo>
                <a:lnTo>
                  <a:pt x="2447" y="707"/>
                </a:lnTo>
                <a:lnTo>
                  <a:pt x="2447" y="892"/>
                </a:lnTo>
                <a:lnTo>
                  <a:pt x="2435" y="887"/>
                </a:lnTo>
                <a:lnTo>
                  <a:pt x="2435" y="987"/>
                </a:lnTo>
                <a:lnTo>
                  <a:pt x="2447" y="991"/>
                </a:lnTo>
                <a:lnTo>
                  <a:pt x="2447" y="1034"/>
                </a:lnTo>
                <a:lnTo>
                  <a:pt x="2435" y="1030"/>
                </a:lnTo>
                <a:lnTo>
                  <a:pt x="2435" y="1130"/>
                </a:lnTo>
                <a:lnTo>
                  <a:pt x="2447" y="1134"/>
                </a:lnTo>
                <a:lnTo>
                  <a:pt x="2447" y="1176"/>
                </a:lnTo>
                <a:lnTo>
                  <a:pt x="2435" y="1174"/>
                </a:lnTo>
                <a:lnTo>
                  <a:pt x="2435" y="1274"/>
                </a:lnTo>
                <a:lnTo>
                  <a:pt x="2447" y="1276"/>
                </a:lnTo>
                <a:lnTo>
                  <a:pt x="2447" y="1318"/>
                </a:lnTo>
                <a:lnTo>
                  <a:pt x="2435" y="1317"/>
                </a:lnTo>
                <a:lnTo>
                  <a:pt x="2435" y="1417"/>
                </a:lnTo>
                <a:lnTo>
                  <a:pt x="2447" y="1418"/>
                </a:lnTo>
                <a:lnTo>
                  <a:pt x="2447" y="1480"/>
                </a:lnTo>
                <a:lnTo>
                  <a:pt x="2391" y="1480"/>
                </a:lnTo>
                <a:lnTo>
                  <a:pt x="2391" y="1416"/>
                </a:lnTo>
                <a:lnTo>
                  <a:pt x="2404" y="1416"/>
                </a:lnTo>
                <a:lnTo>
                  <a:pt x="2404" y="1314"/>
                </a:lnTo>
                <a:lnTo>
                  <a:pt x="2391" y="1313"/>
                </a:lnTo>
                <a:lnTo>
                  <a:pt x="2391" y="1120"/>
                </a:lnTo>
                <a:lnTo>
                  <a:pt x="2404" y="1123"/>
                </a:lnTo>
                <a:lnTo>
                  <a:pt x="2404" y="1021"/>
                </a:lnTo>
                <a:lnTo>
                  <a:pt x="2391" y="1017"/>
                </a:lnTo>
                <a:lnTo>
                  <a:pt x="2391" y="972"/>
                </a:lnTo>
                <a:lnTo>
                  <a:pt x="2404" y="977"/>
                </a:lnTo>
                <a:lnTo>
                  <a:pt x="2404" y="874"/>
                </a:lnTo>
                <a:lnTo>
                  <a:pt x="2391" y="869"/>
                </a:lnTo>
                <a:lnTo>
                  <a:pt x="2391" y="824"/>
                </a:lnTo>
                <a:lnTo>
                  <a:pt x="2404" y="830"/>
                </a:lnTo>
                <a:lnTo>
                  <a:pt x="2404" y="728"/>
                </a:lnTo>
                <a:lnTo>
                  <a:pt x="2391" y="721"/>
                </a:lnTo>
                <a:lnTo>
                  <a:pt x="2391" y="519"/>
                </a:lnTo>
                <a:close/>
                <a:moveTo>
                  <a:pt x="2335" y="483"/>
                </a:moveTo>
                <a:lnTo>
                  <a:pt x="2391" y="519"/>
                </a:lnTo>
                <a:lnTo>
                  <a:pt x="2391" y="721"/>
                </a:lnTo>
                <a:lnTo>
                  <a:pt x="2378" y="715"/>
                </a:lnTo>
                <a:lnTo>
                  <a:pt x="2378" y="818"/>
                </a:lnTo>
                <a:lnTo>
                  <a:pt x="2391" y="824"/>
                </a:lnTo>
                <a:lnTo>
                  <a:pt x="2391" y="869"/>
                </a:lnTo>
                <a:lnTo>
                  <a:pt x="2378" y="864"/>
                </a:lnTo>
                <a:lnTo>
                  <a:pt x="2378" y="967"/>
                </a:lnTo>
                <a:lnTo>
                  <a:pt x="2391" y="972"/>
                </a:lnTo>
                <a:lnTo>
                  <a:pt x="2391" y="1017"/>
                </a:lnTo>
                <a:lnTo>
                  <a:pt x="2378" y="1013"/>
                </a:lnTo>
                <a:lnTo>
                  <a:pt x="2378" y="1117"/>
                </a:lnTo>
                <a:lnTo>
                  <a:pt x="2391" y="1120"/>
                </a:lnTo>
                <a:lnTo>
                  <a:pt x="2391" y="1313"/>
                </a:lnTo>
                <a:lnTo>
                  <a:pt x="2378" y="1312"/>
                </a:lnTo>
                <a:lnTo>
                  <a:pt x="2378" y="1415"/>
                </a:lnTo>
                <a:lnTo>
                  <a:pt x="2391" y="1416"/>
                </a:lnTo>
                <a:lnTo>
                  <a:pt x="2391" y="1480"/>
                </a:lnTo>
                <a:lnTo>
                  <a:pt x="2335" y="1480"/>
                </a:lnTo>
                <a:lnTo>
                  <a:pt x="2335" y="1260"/>
                </a:lnTo>
                <a:lnTo>
                  <a:pt x="2347" y="1261"/>
                </a:lnTo>
                <a:lnTo>
                  <a:pt x="2347" y="1156"/>
                </a:lnTo>
                <a:lnTo>
                  <a:pt x="2335" y="1153"/>
                </a:lnTo>
                <a:lnTo>
                  <a:pt x="2335" y="952"/>
                </a:lnTo>
                <a:lnTo>
                  <a:pt x="2347" y="957"/>
                </a:lnTo>
                <a:lnTo>
                  <a:pt x="2347" y="851"/>
                </a:lnTo>
                <a:lnTo>
                  <a:pt x="2335" y="846"/>
                </a:lnTo>
                <a:lnTo>
                  <a:pt x="2335" y="800"/>
                </a:lnTo>
                <a:lnTo>
                  <a:pt x="2347" y="804"/>
                </a:lnTo>
                <a:lnTo>
                  <a:pt x="2347" y="699"/>
                </a:lnTo>
                <a:lnTo>
                  <a:pt x="2335" y="692"/>
                </a:lnTo>
                <a:lnTo>
                  <a:pt x="2335" y="483"/>
                </a:lnTo>
                <a:close/>
                <a:moveTo>
                  <a:pt x="2278" y="446"/>
                </a:moveTo>
                <a:lnTo>
                  <a:pt x="2335" y="483"/>
                </a:lnTo>
                <a:lnTo>
                  <a:pt x="2335" y="692"/>
                </a:lnTo>
                <a:lnTo>
                  <a:pt x="2322" y="686"/>
                </a:lnTo>
                <a:lnTo>
                  <a:pt x="2322" y="794"/>
                </a:lnTo>
                <a:lnTo>
                  <a:pt x="2335" y="800"/>
                </a:lnTo>
                <a:lnTo>
                  <a:pt x="2335" y="846"/>
                </a:lnTo>
                <a:lnTo>
                  <a:pt x="2322" y="841"/>
                </a:lnTo>
                <a:lnTo>
                  <a:pt x="2322" y="949"/>
                </a:lnTo>
                <a:lnTo>
                  <a:pt x="2335" y="952"/>
                </a:lnTo>
                <a:lnTo>
                  <a:pt x="2335" y="1153"/>
                </a:lnTo>
                <a:lnTo>
                  <a:pt x="2322" y="1150"/>
                </a:lnTo>
                <a:lnTo>
                  <a:pt x="2322" y="1258"/>
                </a:lnTo>
                <a:lnTo>
                  <a:pt x="2335" y="1260"/>
                </a:lnTo>
                <a:lnTo>
                  <a:pt x="2335" y="1480"/>
                </a:lnTo>
                <a:lnTo>
                  <a:pt x="2278" y="1480"/>
                </a:lnTo>
                <a:lnTo>
                  <a:pt x="2278" y="1252"/>
                </a:lnTo>
                <a:lnTo>
                  <a:pt x="2291" y="1253"/>
                </a:lnTo>
                <a:lnTo>
                  <a:pt x="2291" y="1144"/>
                </a:lnTo>
                <a:lnTo>
                  <a:pt x="2278" y="1141"/>
                </a:lnTo>
                <a:lnTo>
                  <a:pt x="2278" y="934"/>
                </a:lnTo>
                <a:lnTo>
                  <a:pt x="2291" y="938"/>
                </a:lnTo>
                <a:lnTo>
                  <a:pt x="2291" y="829"/>
                </a:lnTo>
                <a:lnTo>
                  <a:pt x="2278" y="823"/>
                </a:lnTo>
                <a:lnTo>
                  <a:pt x="2278" y="775"/>
                </a:lnTo>
                <a:lnTo>
                  <a:pt x="2291" y="780"/>
                </a:lnTo>
                <a:lnTo>
                  <a:pt x="2291" y="670"/>
                </a:lnTo>
                <a:lnTo>
                  <a:pt x="2278" y="664"/>
                </a:lnTo>
                <a:lnTo>
                  <a:pt x="2278" y="616"/>
                </a:lnTo>
                <a:lnTo>
                  <a:pt x="2291" y="622"/>
                </a:lnTo>
                <a:lnTo>
                  <a:pt x="2291" y="513"/>
                </a:lnTo>
                <a:lnTo>
                  <a:pt x="2278" y="505"/>
                </a:lnTo>
                <a:lnTo>
                  <a:pt x="2278" y="446"/>
                </a:lnTo>
                <a:close/>
                <a:moveTo>
                  <a:pt x="2222" y="411"/>
                </a:moveTo>
                <a:lnTo>
                  <a:pt x="2278" y="446"/>
                </a:lnTo>
                <a:lnTo>
                  <a:pt x="2278" y="505"/>
                </a:lnTo>
                <a:lnTo>
                  <a:pt x="2266" y="497"/>
                </a:lnTo>
                <a:lnTo>
                  <a:pt x="2266" y="609"/>
                </a:lnTo>
                <a:lnTo>
                  <a:pt x="2278" y="616"/>
                </a:lnTo>
                <a:lnTo>
                  <a:pt x="2278" y="664"/>
                </a:lnTo>
                <a:lnTo>
                  <a:pt x="2266" y="658"/>
                </a:lnTo>
                <a:lnTo>
                  <a:pt x="2266" y="769"/>
                </a:lnTo>
                <a:lnTo>
                  <a:pt x="2278" y="775"/>
                </a:lnTo>
                <a:lnTo>
                  <a:pt x="2278" y="823"/>
                </a:lnTo>
                <a:lnTo>
                  <a:pt x="2266" y="818"/>
                </a:lnTo>
                <a:lnTo>
                  <a:pt x="2266" y="929"/>
                </a:lnTo>
                <a:lnTo>
                  <a:pt x="2278" y="934"/>
                </a:lnTo>
                <a:lnTo>
                  <a:pt x="2278" y="1141"/>
                </a:lnTo>
                <a:lnTo>
                  <a:pt x="2266" y="1138"/>
                </a:lnTo>
                <a:lnTo>
                  <a:pt x="2266" y="1250"/>
                </a:lnTo>
                <a:lnTo>
                  <a:pt x="2278" y="1252"/>
                </a:lnTo>
                <a:lnTo>
                  <a:pt x="2278" y="1480"/>
                </a:lnTo>
                <a:lnTo>
                  <a:pt x="2222" y="1480"/>
                </a:lnTo>
                <a:lnTo>
                  <a:pt x="2222" y="1408"/>
                </a:lnTo>
                <a:lnTo>
                  <a:pt x="2236" y="1409"/>
                </a:lnTo>
                <a:lnTo>
                  <a:pt x="2236" y="1296"/>
                </a:lnTo>
                <a:lnTo>
                  <a:pt x="2222" y="1293"/>
                </a:lnTo>
                <a:lnTo>
                  <a:pt x="2222" y="1244"/>
                </a:lnTo>
                <a:lnTo>
                  <a:pt x="2236" y="1245"/>
                </a:lnTo>
                <a:lnTo>
                  <a:pt x="2236" y="1131"/>
                </a:lnTo>
                <a:lnTo>
                  <a:pt x="2222" y="1129"/>
                </a:lnTo>
                <a:lnTo>
                  <a:pt x="2222" y="1079"/>
                </a:lnTo>
                <a:lnTo>
                  <a:pt x="2236" y="1082"/>
                </a:lnTo>
                <a:lnTo>
                  <a:pt x="2236" y="968"/>
                </a:lnTo>
                <a:lnTo>
                  <a:pt x="2222" y="965"/>
                </a:lnTo>
                <a:lnTo>
                  <a:pt x="2222" y="750"/>
                </a:lnTo>
                <a:lnTo>
                  <a:pt x="2236" y="756"/>
                </a:lnTo>
                <a:lnTo>
                  <a:pt x="2236" y="641"/>
                </a:lnTo>
                <a:lnTo>
                  <a:pt x="2222" y="636"/>
                </a:lnTo>
                <a:lnTo>
                  <a:pt x="2222" y="411"/>
                </a:lnTo>
                <a:close/>
                <a:moveTo>
                  <a:pt x="1950" y="236"/>
                </a:moveTo>
                <a:lnTo>
                  <a:pt x="2014" y="278"/>
                </a:lnTo>
                <a:lnTo>
                  <a:pt x="2014" y="578"/>
                </a:lnTo>
                <a:lnTo>
                  <a:pt x="2175" y="380"/>
                </a:lnTo>
                <a:lnTo>
                  <a:pt x="2222" y="411"/>
                </a:lnTo>
                <a:lnTo>
                  <a:pt x="2222" y="636"/>
                </a:lnTo>
                <a:lnTo>
                  <a:pt x="2210" y="629"/>
                </a:lnTo>
                <a:lnTo>
                  <a:pt x="2210" y="745"/>
                </a:lnTo>
                <a:lnTo>
                  <a:pt x="2222" y="750"/>
                </a:lnTo>
                <a:lnTo>
                  <a:pt x="2222" y="965"/>
                </a:lnTo>
                <a:lnTo>
                  <a:pt x="2210" y="960"/>
                </a:lnTo>
                <a:lnTo>
                  <a:pt x="2210" y="1076"/>
                </a:lnTo>
                <a:lnTo>
                  <a:pt x="2222" y="1079"/>
                </a:lnTo>
                <a:lnTo>
                  <a:pt x="2222" y="1129"/>
                </a:lnTo>
                <a:lnTo>
                  <a:pt x="2210" y="1127"/>
                </a:lnTo>
                <a:lnTo>
                  <a:pt x="2210" y="1242"/>
                </a:lnTo>
                <a:lnTo>
                  <a:pt x="2222" y="1244"/>
                </a:lnTo>
                <a:lnTo>
                  <a:pt x="2222" y="1293"/>
                </a:lnTo>
                <a:lnTo>
                  <a:pt x="2210" y="1292"/>
                </a:lnTo>
                <a:lnTo>
                  <a:pt x="2210" y="1408"/>
                </a:lnTo>
                <a:lnTo>
                  <a:pt x="2222" y="1408"/>
                </a:lnTo>
                <a:lnTo>
                  <a:pt x="2222" y="1480"/>
                </a:lnTo>
                <a:lnTo>
                  <a:pt x="1950" y="1480"/>
                </a:lnTo>
                <a:lnTo>
                  <a:pt x="1950" y="1397"/>
                </a:lnTo>
                <a:lnTo>
                  <a:pt x="1967" y="1398"/>
                </a:lnTo>
                <a:lnTo>
                  <a:pt x="1967" y="1265"/>
                </a:lnTo>
                <a:lnTo>
                  <a:pt x="1950" y="1263"/>
                </a:lnTo>
                <a:lnTo>
                  <a:pt x="1950" y="1205"/>
                </a:lnTo>
                <a:lnTo>
                  <a:pt x="1967" y="1207"/>
                </a:lnTo>
                <a:lnTo>
                  <a:pt x="1967" y="1075"/>
                </a:lnTo>
                <a:lnTo>
                  <a:pt x="1950" y="1072"/>
                </a:lnTo>
                <a:lnTo>
                  <a:pt x="1950" y="1013"/>
                </a:lnTo>
                <a:lnTo>
                  <a:pt x="1967" y="1018"/>
                </a:lnTo>
                <a:lnTo>
                  <a:pt x="1967" y="886"/>
                </a:lnTo>
                <a:lnTo>
                  <a:pt x="1950" y="880"/>
                </a:lnTo>
                <a:lnTo>
                  <a:pt x="1950" y="822"/>
                </a:lnTo>
                <a:lnTo>
                  <a:pt x="1967" y="829"/>
                </a:lnTo>
                <a:lnTo>
                  <a:pt x="1967" y="695"/>
                </a:lnTo>
                <a:lnTo>
                  <a:pt x="1950" y="689"/>
                </a:lnTo>
                <a:lnTo>
                  <a:pt x="1950" y="439"/>
                </a:lnTo>
                <a:lnTo>
                  <a:pt x="1967" y="449"/>
                </a:lnTo>
                <a:lnTo>
                  <a:pt x="1967" y="317"/>
                </a:lnTo>
                <a:lnTo>
                  <a:pt x="1950" y="306"/>
                </a:lnTo>
                <a:lnTo>
                  <a:pt x="1950" y="236"/>
                </a:lnTo>
                <a:close/>
                <a:moveTo>
                  <a:pt x="1876" y="187"/>
                </a:moveTo>
                <a:lnTo>
                  <a:pt x="1950" y="236"/>
                </a:lnTo>
                <a:lnTo>
                  <a:pt x="1950" y="306"/>
                </a:lnTo>
                <a:lnTo>
                  <a:pt x="1934" y="295"/>
                </a:lnTo>
                <a:lnTo>
                  <a:pt x="1934" y="430"/>
                </a:lnTo>
                <a:lnTo>
                  <a:pt x="1950" y="439"/>
                </a:lnTo>
                <a:lnTo>
                  <a:pt x="1950" y="689"/>
                </a:lnTo>
                <a:lnTo>
                  <a:pt x="1934" y="682"/>
                </a:lnTo>
                <a:lnTo>
                  <a:pt x="1934" y="816"/>
                </a:lnTo>
                <a:lnTo>
                  <a:pt x="1950" y="822"/>
                </a:lnTo>
                <a:lnTo>
                  <a:pt x="1950" y="880"/>
                </a:lnTo>
                <a:lnTo>
                  <a:pt x="1934" y="876"/>
                </a:lnTo>
                <a:lnTo>
                  <a:pt x="1934" y="1010"/>
                </a:lnTo>
                <a:lnTo>
                  <a:pt x="1950" y="1013"/>
                </a:lnTo>
                <a:lnTo>
                  <a:pt x="1950" y="1072"/>
                </a:lnTo>
                <a:lnTo>
                  <a:pt x="1934" y="1068"/>
                </a:lnTo>
                <a:lnTo>
                  <a:pt x="1934" y="1203"/>
                </a:lnTo>
                <a:lnTo>
                  <a:pt x="1950" y="1205"/>
                </a:lnTo>
                <a:lnTo>
                  <a:pt x="1950" y="1263"/>
                </a:lnTo>
                <a:lnTo>
                  <a:pt x="1934" y="1261"/>
                </a:lnTo>
                <a:lnTo>
                  <a:pt x="1934" y="1395"/>
                </a:lnTo>
                <a:lnTo>
                  <a:pt x="1950" y="1397"/>
                </a:lnTo>
                <a:lnTo>
                  <a:pt x="1950" y="1480"/>
                </a:lnTo>
                <a:lnTo>
                  <a:pt x="1876" y="1480"/>
                </a:lnTo>
                <a:lnTo>
                  <a:pt x="1876" y="1195"/>
                </a:lnTo>
                <a:lnTo>
                  <a:pt x="1892" y="1197"/>
                </a:lnTo>
                <a:lnTo>
                  <a:pt x="1892" y="1059"/>
                </a:lnTo>
                <a:lnTo>
                  <a:pt x="1876" y="1056"/>
                </a:lnTo>
                <a:lnTo>
                  <a:pt x="1876" y="598"/>
                </a:lnTo>
                <a:lnTo>
                  <a:pt x="1892" y="605"/>
                </a:lnTo>
                <a:lnTo>
                  <a:pt x="1892" y="468"/>
                </a:lnTo>
                <a:lnTo>
                  <a:pt x="1876" y="459"/>
                </a:lnTo>
                <a:lnTo>
                  <a:pt x="1876" y="187"/>
                </a:lnTo>
                <a:close/>
                <a:moveTo>
                  <a:pt x="1800" y="139"/>
                </a:moveTo>
                <a:lnTo>
                  <a:pt x="1876" y="187"/>
                </a:lnTo>
                <a:lnTo>
                  <a:pt x="1876" y="459"/>
                </a:lnTo>
                <a:lnTo>
                  <a:pt x="1858" y="450"/>
                </a:lnTo>
                <a:lnTo>
                  <a:pt x="1858" y="590"/>
                </a:lnTo>
                <a:lnTo>
                  <a:pt x="1876" y="598"/>
                </a:lnTo>
                <a:lnTo>
                  <a:pt x="1876" y="1056"/>
                </a:lnTo>
                <a:lnTo>
                  <a:pt x="1858" y="1052"/>
                </a:lnTo>
                <a:lnTo>
                  <a:pt x="1858" y="1192"/>
                </a:lnTo>
                <a:lnTo>
                  <a:pt x="1876" y="1195"/>
                </a:lnTo>
                <a:lnTo>
                  <a:pt x="1876" y="1480"/>
                </a:lnTo>
                <a:lnTo>
                  <a:pt x="1800" y="1480"/>
                </a:lnTo>
                <a:lnTo>
                  <a:pt x="1800" y="1390"/>
                </a:lnTo>
                <a:lnTo>
                  <a:pt x="1817" y="1391"/>
                </a:lnTo>
                <a:lnTo>
                  <a:pt x="1817" y="1248"/>
                </a:lnTo>
                <a:lnTo>
                  <a:pt x="1800" y="1246"/>
                </a:lnTo>
                <a:lnTo>
                  <a:pt x="1800" y="1183"/>
                </a:lnTo>
                <a:lnTo>
                  <a:pt x="1817" y="1187"/>
                </a:lnTo>
                <a:lnTo>
                  <a:pt x="1817" y="1043"/>
                </a:lnTo>
                <a:lnTo>
                  <a:pt x="1800" y="1040"/>
                </a:lnTo>
                <a:lnTo>
                  <a:pt x="1800" y="978"/>
                </a:lnTo>
                <a:lnTo>
                  <a:pt x="1817" y="981"/>
                </a:lnTo>
                <a:lnTo>
                  <a:pt x="1817" y="839"/>
                </a:lnTo>
                <a:lnTo>
                  <a:pt x="1800" y="833"/>
                </a:lnTo>
                <a:lnTo>
                  <a:pt x="1800" y="565"/>
                </a:lnTo>
                <a:lnTo>
                  <a:pt x="1817" y="571"/>
                </a:lnTo>
                <a:lnTo>
                  <a:pt x="1817" y="429"/>
                </a:lnTo>
                <a:lnTo>
                  <a:pt x="1800" y="420"/>
                </a:lnTo>
                <a:lnTo>
                  <a:pt x="1800" y="139"/>
                </a:lnTo>
                <a:close/>
                <a:moveTo>
                  <a:pt x="1724" y="91"/>
                </a:moveTo>
                <a:lnTo>
                  <a:pt x="1800" y="139"/>
                </a:lnTo>
                <a:lnTo>
                  <a:pt x="1800" y="420"/>
                </a:lnTo>
                <a:lnTo>
                  <a:pt x="1783" y="412"/>
                </a:lnTo>
                <a:lnTo>
                  <a:pt x="1783" y="557"/>
                </a:lnTo>
                <a:lnTo>
                  <a:pt x="1800" y="565"/>
                </a:lnTo>
                <a:lnTo>
                  <a:pt x="1800" y="833"/>
                </a:lnTo>
                <a:lnTo>
                  <a:pt x="1783" y="829"/>
                </a:lnTo>
                <a:lnTo>
                  <a:pt x="1783" y="973"/>
                </a:lnTo>
                <a:lnTo>
                  <a:pt x="1800" y="978"/>
                </a:lnTo>
                <a:lnTo>
                  <a:pt x="1800" y="1040"/>
                </a:lnTo>
                <a:lnTo>
                  <a:pt x="1783" y="1036"/>
                </a:lnTo>
                <a:lnTo>
                  <a:pt x="1783" y="1181"/>
                </a:lnTo>
                <a:lnTo>
                  <a:pt x="1800" y="1183"/>
                </a:lnTo>
                <a:lnTo>
                  <a:pt x="1800" y="1246"/>
                </a:lnTo>
                <a:lnTo>
                  <a:pt x="1783" y="1244"/>
                </a:lnTo>
                <a:lnTo>
                  <a:pt x="1783" y="1390"/>
                </a:lnTo>
                <a:lnTo>
                  <a:pt x="1800" y="1390"/>
                </a:lnTo>
                <a:lnTo>
                  <a:pt x="1800" y="1480"/>
                </a:lnTo>
                <a:lnTo>
                  <a:pt x="1724" y="1480"/>
                </a:lnTo>
                <a:lnTo>
                  <a:pt x="1724" y="959"/>
                </a:lnTo>
                <a:lnTo>
                  <a:pt x="1741" y="963"/>
                </a:lnTo>
                <a:lnTo>
                  <a:pt x="1741" y="815"/>
                </a:lnTo>
                <a:lnTo>
                  <a:pt x="1724" y="810"/>
                </a:lnTo>
                <a:lnTo>
                  <a:pt x="1724" y="745"/>
                </a:lnTo>
                <a:lnTo>
                  <a:pt x="1741" y="750"/>
                </a:lnTo>
                <a:lnTo>
                  <a:pt x="1741" y="604"/>
                </a:lnTo>
                <a:lnTo>
                  <a:pt x="1724" y="596"/>
                </a:lnTo>
                <a:lnTo>
                  <a:pt x="1724" y="317"/>
                </a:lnTo>
                <a:lnTo>
                  <a:pt x="1741" y="326"/>
                </a:lnTo>
                <a:lnTo>
                  <a:pt x="1741" y="179"/>
                </a:lnTo>
                <a:lnTo>
                  <a:pt x="1724" y="169"/>
                </a:lnTo>
                <a:lnTo>
                  <a:pt x="1724" y="91"/>
                </a:lnTo>
                <a:close/>
                <a:moveTo>
                  <a:pt x="1648" y="41"/>
                </a:moveTo>
                <a:lnTo>
                  <a:pt x="1724" y="91"/>
                </a:lnTo>
                <a:lnTo>
                  <a:pt x="1724" y="169"/>
                </a:lnTo>
                <a:lnTo>
                  <a:pt x="1707" y="158"/>
                </a:lnTo>
                <a:lnTo>
                  <a:pt x="1707" y="308"/>
                </a:lnTo>
                <a:lnTo>
                  <a:pt x="1724" y="317"/>
                </a:lnTo>
                <a:lnTo>
                  <a:pt x="1724" y="596"/>
                </a:lnTo>
                <a:lnTo>
                  <a:pt x="1707" y="589"/>
                </a:lnTo>
                <a:lnTo>
                  <a:pt x="1707" y="739"/>
                </a:lnTo>
                <a:lnTo>
                  <a:pt x="1724" y="745"/>
                </a:lnTo>
                <a:lnTo>
                  <a:pt x="1724" y="810"/>
                </a:lnTo>
                <a:lnTo>
                  <a:pt x="1707" y="804"/>
                </a:lnTo>
                <a:lnTo>
                  <a:pt x="1707" y="955"/>
                </a:lnTo>
                <a:lnTo>
                  <a:pt x="1724" y="959"/>
                </a:lnTo>
                <a:lnTo>
                  <a:pt x="1724" y="1480"/>
                </a:lnTo>
                <a:lnTo>
                  <a:pt x="1648" y="1480"/>
                </a:lnTo>
                <a:lnTo>
                  <a:pt x="1648" y="1384"/>
                </a:lnTo>
                <a:lnTo>
                  <a:pt x="1665" y="1384"/>
                </a:lnTo>
                <a:lnTo>
                  <a:pt x="1665" y="1231"/>
                </a:lnTo>
                <a:lnTo>
                  <a:pt x="1648" y="1229"/>
                </a:lnTo>
                <a:lnTo>
                  <a:pt x="1648" y="941"/>
                </a:lnTo>
                <a:lnTo>
                  <a:pt x="1665" y="944"/>
                </a:lnTo>
                <a:lnTo>
                  <a:pt x="1665" y="792"/>
                </a:lnTo>
                <a:lnTo>
                  <a:pt x="1648" y="786"/>
                </a:lnTo>
                <a:lnTo>
                  <a:pt x="1648" y="498"/>
                </a:lnTo>
                <a:lnTo>
                  <a:pt x="1665" y="506"/>
                </a:lnTo>
                <a:lnTo>
                  <a:pt x="1665" y="352"/>
                </a:lnTo>
                <a:lnTo>
                  <a:pt x="1648" y="343"/>
                </a:lnTo>
                <a:lnTo>
                  <a:pt x="1648" y="41"/>
                </a:lnTo>
                <a:close/>
                <a:moveTo>
                  <a:pt x="1520" y="41"/>
                </a:moveTo>
                <a:lnTo>
                  <a:pt x="1584" y="0"/>
                </a:lnTo>
                <a:lnTo>
                  <a:pt x="1648" y="41"/>
                </a:lnTo>
                <a:lnTo>
                  <a:pt x="1648" y="343"/>
                </a:lnTo>
                <a:lnTo>
                  <a:pt x="1631" y="335"/>
                </a:lnTo>
                <a:lnTo>
                  <a:pt x="1631" y="490"/>
                </a:lnTo>
                <a:lnTo>
                  <a:pt x="1648" y="498"/>
                </a:lnTo>
                <a:lnTo>
                  <a:pt x="1648" y="786"/>
                </a:lnTo>
                <a:lnTo>
                  <a:pt x="1631" y="781"/>
                </a:lnTo>
                <a:lnTo>
                  <a:pt x="1631" y="936"/>
                </a:lnTo>
                <a:lnTo>
                  <a:pt x="1648" y="941"/>
                </a:lnTo>
                <a:lnTo>
                  <a:pt x="1648" y="1229"/>
                </a:lnTo>
                <a:lnTo>
                  <a:pt x="1631" y="1227"/>
                </a:lnTo>
                <a:lnTo>
                  <a:pt x="1631" y="1383"/>
                </a:lnTo>
                <a:lnTo>
                  <a:pt x="1648" y="1384"/>
                </a:lnTo>
                <a:lnTo>
                  <a:pt x="1648" y="1480"/>
                </a:lnTo>
                <a:lnTo>
                  <a:pt x="1520" y="1480"/>
                </a:lnTo>
                <a:lnTo>
                  <a:pt x="1520" y="1384"/>
                </a:lnTo>
                <a:lnTo>
                  <a:pt x="1537" y="1383"/>
                </a:lnTo>
                <a:lnTo>
                  <a:pt x="1537" y="1227"/>
                </a:lnTo>
                <a:lnTo>
                  <a:pt x="1520" y="1229"/>
                </a:lnTo>
                <a:lnTo>
                  <a:pt x="1520" y="941"/>
                </a:lnTo>
                <a:lnTo>
                  <a:pt x="1537" y="936"/>
                </a:lnTo>
                <a:lnTo>
                  <a:pt x="1537" y="781"/>
                </a:lnTo>
                <a:lnTo>
                  <a:pt x="1520" y="786"/>
                </a:lnTo>
                <a:lnTo>
                  <a:pt x="1520" y="719"/>
                </a:lnTo>
                <a:lnTo>
                  <a:pt x="1537" y="714"/>
                </a:lnTo>
                <a:lnTo>
                  <a:pt x="1537" y="558"/>
                </a:lnTo>
                <a:lnTo>
                  <a:pt x="1520" y="565"/>
                </a:lnTo>
                <a:lnTo>
                  <a:pt x="1520" y="41"/>
                </a:lnTo>
                <a:close/>
                <a:moveTo>
                  <a:pt x="1444" y="91"/>
                </a:moveTo>
                <a:lnTo>
                  <a:pt x="1520" y="41"/>
                </a:lnTo>
                <a:lnTo>
                  <a:pt x="1520" y="565"/>
                </a:lnTo>
                <a:lnTo>
                  <a:pt x="1502" y="573"/>
                </a:lnTo>
                <a:lnTo>
                  <a:pt x="1502" y="725"/>
                </a:lnTo>
                <a:lnTo>
                  <a:pt x="1520" y="719"/>
                </a:lnTo>
                <a:lnTo>
                  <a:pt x="1520" y="786"/>
                </a:lnTo>
                <a:lnTo>
                  <a:pt x="1502" y="792"/>
                </a:lnTo>
                <a:lnTo>
                  <a:pt x="1502" y="944"/>
                </a:lnTo>
                <a:lnTo>
                  <a:pt x="1520" y="941"/>
                </a:lnTo>
                <a:lnTo>
                  <a:pt x="1520" y="1229"/>
                </a:lnTo>
                <a:lnTo>
                  <a:pt x="1502" y="1231"/>
                </a:lnTo>
                <a:lnTo>
                  <a:pt x="1502" y="1384"/>
                </a:lnTo>
                <a:lnTo>
                  <a:pt x="1520" y="1384"/>
                </a:lnTo>
                <a:lnTo>
                  <a:pt x="1520" y="1480"/>
                </a:lnTo>
                <a:lnTo>
                  <a:pt x="1444" y="1480"/>
                </a:lnTo>
                <a:lnTo>
                  <a:pt x="1444" y="1173"/>
                </a:lnTo>
                <a:lnTo>
                  <a:pt x="1461" y="1170"/>
                </a:lnTo>
                <a:lnTo>
                  <a:pt x="1461" y="1020"/>
                </a:lnTo>
                <a:lnTo>
                  <a:pt x="1444" y="1024"/>
                </a:lnTo>
                <a:lnTo>
                  <a:pt x="1444" y="959"/>
                </a:lnTo>
                <a:lnTo>
                  <a:pt x="1461" y="955"/>
                </a:lnTo>
                <a:lnTo>
                  <a:pt x="1461" y="804"/>
                </a:lnTo>
                <a:lnTo>
                  <a:pt x="1444" y="810"/>
                </a:lnTo>
                <a:lnTo>
                  <a:pt x="1444" y="531"/>
                </a:lnTo>
                <a:lnTo>
                  <a:pt x="1461" y="523"/>
                </a:lnTo>
                <a:lnTo>
                  <a:pt x="1461" y="373"/>
                </a:lnTo>
                <a:lnTo>
                  <a:pt x="1444" y="382"/>
                </a:lnTo>
                <a:lnTo>
                  <a:pt x="1444" y="91"/>
                </a:lnTo>
                <a:close/>
                <a:moveTo>
                  <a:pt x="1368" y="139"/>
                </a:moveTo>
                <a:lnTo>
                  <a:pt x="1444" y="91"/>
                </a:lnTo>
                <a:lnTo>
                  <a:pt x="1444" y="382"/>
                </a:lnTo>
                <a:lnTo>
                  <a:pt x="1427" y="390"/>
                </a:lnTo>
                <a:lnTo>
                  <a:pt x="1427" y="538"/>
                </a:lnTo>
                <a:lnTo>
                  <a:pt x="1444" y="531"/>
                </a:lnTo>
                <a:lnTo>
                  <a:pt x="1444" y="810"/>
                </a:lnTo>
                <a:lnTo>
                  <a:pt x="1427" y="815"/>
                </a:lnTo>
                <a:lnTo>
                  <a:pt x="1427" y="963"/>
                </a:lnTo>
                <a:lnTo>
                  <a:pt x="1444" y="959"/>
                </a:lnTo>
                <a:lnTo>
                  <a:pt x="1444" y="1024"/>
                </a:lnTo>
                <a:lnTo>
                  <a:pt x="1427" y="1027"/>
                </a:lnTo>
                <a:lnTo>
                  <a:pt x="1427" y="1175"/>
                </a:lnTo>
                <a:lnTo>
                  <a:pt x="1444" y="1173"/>
                </a:lnTo>
                <a:lnTo>
                  <a:pt x="1444" y="1480"/>
                </a:lnTo>
                <a:lnTo>
                  <a:pt x="1368" y="1480"/>
                </a:lnTo>
                <a:lnTo>
                  <a:pt x="1368" y="1390"/>
                </a:lnTo>
                <a:lnTo>
                  <a:pt x="1385" y="1390"/>
                </a:lnTo>
                <a:lnTo>
                  <a:pt x="1385" y="1244"/>
                </a:lnTo>
                <a:lnTo>
                  <a:pt x="1368" y="1246"/>
                </a:lnTo>
                <a:lnTo>
                  <a:pt x="1368" y="565"/>
                </a:lnTo>
                <a:lnTo>
                  <a:pt x="1385" y="557"/>
                </a:lnTo>
                <a:lnTo>
                  <a:pt x="1385" y="412"/>
                </a:lnTo>
                <a:lnTo>
                  <a:pt x="1368" y="420"/>
                </a:lnTo>
                <a:lnTo>
                  <a:pt x="1368" y="358"/>
                </a:lnTo>
                <a:lnTo>
                  <a:pt x="1385" y="349"/>
                </a:lnTo>
                <a:lnTo>
                  <a:pt x="1385" y="204"/>
                </a:lnTo>
                <a:lnTo>
                  <a:pt x="1368" y="215"/>
                </a:lnTo>
                <a:lnTo>
                  <a:pt x="1368" y="139"/>
                </a:lnTo>
                <a:close/>
                <a:moveTo>
                  <a:pt x="1294" y="187"/>
                </a:moveTo>
                <a:lnTo>
                  <a:pt x="1368" y="139"/>
                </a:lnTo>
                <a:lnTo>
                  <a:pt x="1368" y="215"/>
                </a:lnTo>
                <a:lnTo>
                  <a:pt x="1351" y="225"/>
                </a:lnTo>
                <a:lnTo>
                  <a:pt x="1351" y="367"/>
                </a:lnTo>
                <a:lnTo>
                  <a:pt x="1368" y="358"/>
                </a:lnTo>
                <a:lnTo>
                  <a:pt x="1368" y="420"/>
                </a:lnTo>
                <a:lnTo>
                  <a:pt x="1351" y="429"/>
                </a:lnTo>
                <a:lnTo>
                  <a:pt x="1351" y="571"/>
                </a:lnTo>
                <a:lnTo>
                  <a:pt x="1368" y="565"/>
                </a:lnTo>
                <a:lnTo>
                  <a:pt x="1368" y="1246"/>
                </a:lnTo>
                <a:lnTo>
                  <a:pt x="1351" y="1248"/>
                </a:lnTo>
                <a:lnTo>
                  <a:pt x="1351" y="1391"/>
                </a:lnTo>
                <a:lnTo>
                  <a:pt x="1368" y="1390"/>
                </a:lnTo>
                <a:lnTo>
                  <a:pt x="1368" y="1480"/>
                </a:lnTo>
                <a:lnTo>
                  <a:pt x="1294" y="1480"/>
                </a:lnTo>
                <a:lnTo>
                  <a:pt x="1294" y="1195"/>
                </a:lnTo>
                <a:lnTo>
                  <a:pt x="1310" y="1192"/>
                </a:lnTo>
                <a:lnTo>
                  <a:pt x="1310" y="1052"/>
                </a:lnTo>
                <a:lnTo>
                  <a:pt x="1294" y="1056"/>
                </a:lnTo>
                <a:lnTo>
                  <a:pt x="1294" y="796"/>
                </a:lnTo>
                <a:lnTo>
                  <a:pt x="1310" y="791"/>
                </a:lnTo>
                <a:lnTo>
                  <a:pt x="1310" y="651"/>
                </a:lnTo>
                <a:lnTo>
                  <a:pt x="1294" y="658"/>
                </a:lnTo>
                <a:lnTo>
                  <a:pt x="1294" y="187"/>
                </a:lnTo>
                <a:close/>
                <a:moveTo>
                  <a:pt x="1218" y="236"/>
                </a:moveTo>
                <a:lnTo>
                  <a:pt x="1294" y="187"/>
                </a:lnTo>
                <a:lnTo>
                  <a:pt x="1294" y="658"/>
                </a:lnTo>
                <a:lnTo>
                  <a:pt x="1276" y="664"/>
                </a:lnTo>
                <a:lnTo>
                  <a:pt x="1276" y="802"/>
                </a:lnTo>
                <a:lnTo>
                  <a:pt x="1294" y="796"/>
                </a:lnTo>
                <a:lnTo>
                  <a:pt x="1294" y="1056"/>
                </a:lnTo>
                <a:lnTo>
                  <a:pt x="1276" y="1059"/>
                </a:lnTo>
                <a:lnTo>
                  <a:pt x="1276" y="1197"/>
                </a:lnTo>
                <a:lnTo>
                  <a:pt x="1294" y="1195"/>
                </a:lnTo>
                <a:lnTo>
                  <a:pt x="1294" y="1480"/>
                </a:lnTo>
                <a:lnTo>
                  <a:pt x="1218" y="1480"/>
                </a:lnTo>
                <a:lnTo>
                  <a:pt x="1218" y="1397"/>
                </a:lnTo>
                <a:lnTo>
                  <a:pt x="1235" y="1395"/>
                </a:lnTo>
                <a:lnTo>
                  <a:pt x="1235" y="1261"/>
                </a:lnTo>
                <a:lnTo>
                  <a:pt x="1218" y="1263"/>
                </a:lnTo>
                <a:lnTo>
                  <a:pt x="1218" y="1205"/>
                </a:lnTo>
                <a:lnTo>
                  <a:pt x="1235" y="1203"/>
                </a:lnTo>
                <a:lnTo>
                  <a:pt x="1235" y="1068"/>
                </a:lnTo>
                <a:lnTo>
                  <a:pt x="1218" y="1072"/>
                </a:lnTo>
                <a:lnTo>
                  <a:pt x="1218" y="1013"/>
                </a:lnTo>
                <a:lnTo>
                  <a:pt x="1235" y="1010"/>
                </a:lnTo>
                <a:lnTo>
                  <a:pt x="1235" y="876"/>
                </a:lnTo>
                <a:lnTo>
                  <a:pt x="1218" y="880"/>
                </a:lnTo>
                <a:lnTo>
                  <a:pt x="1218" y="822"/>
                </a:lnTo>
                <a:lnTo>
                  <a:pt x="1235" y="816"/>
                </a:lnTo>
                <a:lnTo>
                  <a:pt x="1235" y="682"/>
                </a:lnTo>
                <a:lnTo>
                  <a:pt x="1218" y="689"/>
                </a:lnTo>
                <a:lnTo>
                  <a:pt x="1218" y="631"/>
                </a:lnTo>
                <a:lnTo>
                  <a:pt x="1235" y="623"/>
                </a:lnTo>
                <a:lnTo>
                  <a:pt x="1235" y="489"/>
                </a:lnTo>
                <a:lnTo>
                  <a:pt x="1218" y="497"/>
                </a:lnTo>
                <a:lnTo>
                  <a:pt x="1218" y="439"/>
                </a:lnTo>
                <a:lnTo>
                  <a:pt x="1235" y="430"/>
                </a:lnTo>
                <a:lnTo>
                  <a:pt x="1235" y="295"/>
                </a:lnTo>
                <a:lnTo>
                  <a:pt x="1218" y="306"/>
                </a:lnTo>
                <a:lnTo>
                  <a:pt x="1218" y="236"/>
                </a:lnTo>
                <a:close/>
                <a:moveTo>
                  <a:pt x="946" y="411"/>
                </a:moveTo>
                <a:lnTo>
                  <a:pt x="993" y="380"/>
                </a:lnTo>
                <a:lnTo>
                  <a:pt x="1153" y="458"/>
                </a:lnTo>
                <a:lnTo>
                  <a:pt x="1153" y="278"/>
                </a:lnTo>
                <a:lnTo>
                  <a:pt x="1218" y="236"/>
                </a:lnTo>
                <a:lnTo>
                  <a:pt x="1218" y="306"/>
                </a:lnTo>
                <a:lnTo>
                  <a:pt x="1201" y="317"/>
                </a:lnTo>
                <a:lnTo>
                  <a:pt x="1201" y="449"/>
                </a:lnTo>
                <a:lnTo>
                  <a:pt x="1218" y="439"/>
                </a:lnTo>
                <a:lnTo>
                  <a:pt x="1218" y="497"/>
                </a:lnTo>
                <a:lnTo>
                  <a:pt x="1201" y="506"/>
                </a:lnTo>
                <a:lnTo>
                  <a:pt x="1201" y="638"/>
                </a:lnTo>
                <a:lnTo>
                  <a:pt x="1218" y="631"/>
                </a:lnTo>
                <a:lnTo>
                  <a:pt x="1218" y="689"/>
                </a:lnTo>
                <a:lnTo>
                  <a:pt x="1201" y="695"/>
                </a:lnTo>
                <a:lnTo>
                  <a:pt x="1201" y="829"/>
                </a:lnTo>
                <a:lnTo>
                  <a:pt x="1218" y="822"/>
                </a:lnTo>
                <a:lnTo>
                  <a:pt x="1218" y="880"/>
                </a:lnTo>
                <a:lnTo>
                  <a:pt x="1201" y="886"/>
                </a:lnTo>
                <a:lnTo>
                  <a:pt x="1201" y="1018"/>
                </a:lnTo>
                <a:lnTo>
                  <a:pt x="1218" y="1013"/>
                </a:lnTo>
                <a:lnTo>
                  <a:pt x="1218" y="1072"/>
                </a:lnTo>
                <a:lnTo>
                  <a:pt x="1201" y="1075"/>
                </a:lnTo>
                <a:lnTo>
                  <a:pt x="1201" y="1207"/>
                </a:lnTo>
                <a:lnTo>
                  <a:pt x="1218" y="1205"/>
                </a:lnTo>
                <a:lnTo>
                  <a:pt x="1218" y="1263"/>
                </a:lnTo>
                <a:lnTo>
                  <a:pt x="1201" y="1265"/>
                </a:lnTo>
                <a:lnTo>
                  <a:pt x="1201" y="1398"/>
                </a:lnTo>
                <a:lnTo>
                  <a:pt x="1218" y="1397"/>
                </a:lnTo>
                <a:lnTo>
                  <a:pt x="1218" y="1480"/>
                </a:lnTo>
                <a:lnTo>
                  <a:pt x="946" y="1480"/>
                </a:lnTo>
                <a:lnTo>
                  <a:pt x="946" y="1408"/>
                </a:lnTo>
                <a:lnTo>
                  <a:pt x="958" y="1408"/>
                </a:lnTo>
                <a:lnTo>
                  <a:pt x="958" y="1292"/>
                </a:lnTo>
                <a:lnTo>
                  <a:pt x="946" y="1293"/>
                </a:lnTo>
                <a:lnTo>
                  <a:pt x="946" y="1244"/>
                </a:lnTo>
                <a:lnTo>
                  <a:pt x="958" y="1242"/>
                </a:lnTo>
                <a:lnTo>
                  <a:pt x="958" y="1127"/>
                </a:lnTo>
                <a:lnTo>
                  <a:pt x="946" y="1129"/>
                </a:lnTo>
                <a:lnTo>
                  <a:pt x="946" y="1079"/>
                </a:lnTo>
                <a:lnTo>
                  <a:pt x="958" y="1076"/>
                </a:lnTo>
                <a:lnTo>
                  <a:pt x="958" y="960"/>
                </a:lnTo>
                <a:lnTo>
                  <a:pt x="946" y="965"/>
                </a:lnTo>
                <a:lnTo>
                  <a:pt x="946" y="915"/>
                </a:lnTo>
                <a:lnTo>
                  <a:pt x="958" y="910"/>
                </a:lnTo>
                <a:lnTo>
                  <a:pt x="958" y="795"/>
                </a:lnTo>
                <a:lnTo>
                  <a:pt x="946" y="800"/>
                </a:lnTo>
                <a:lnTo>
                  <a:pt x="946" y="750"/>
                </a:lnTo>
                <a:lnTo>
                  <a:pt x="958" y="745"/>
                </a:lnTo>
                <a:lnTo>
                  <a:pt x="958" y="629"/>
                </a:lnTo>
                <a:lnTo>
                  <a:pt x="946" y="636"/>
                </a:lnTo>
                <a:lnTo>
                  <a:pt x="946" y="585"/>
                </a:lnTo>
                <a:lnTo>
                  <a:pt x="958" y="578"/>
                </a:lnTo>
                <a:lnTo>
                  <a:pt x="958" y="464"/>
                </a:lnTo>
                <a:lnTo>
                  <a:pt x="946" y="470"/>
                </a:lnTo>
                <a:lnTo>
                  <a:pt x="946" y="411"/>
                </a:lnTo>
                <a:close/>
                <a:moveTo>
                  <a:pt x="889" y="446"/>
                </a:moveTo>
                <a:lnTo>
                  <a:pt x="946" y="411"/>
                </a:lnTo>
                <a:lnTo>
                  <a:pt x="946" y="470"/>
                </a:lnTo>
                <a:lnTo>
                  <a:pt x="933" y="479"/>
                </a:lnTo>
                <a:lnTo>
                  <a:pt x="933" y="592"/>
                </a:lnTo>
                <a:lnTo>
                  <a:pt x="946" y="585"/>
                </a:lnTo>
                <a:lnTo>
                  <a:pt x="946" y="636"/>
                </a:lnTo>
                <a:lnTo>
                  <a:pt x="933" y="641"/>
                </a:lnTo>
                <a:lnTo>
                  <a:pt x="933" y="756"/>
                </a:lnTo>
                <a:lnTo>
                  <a:pt x="946" y="750"/>
                </a:lnTo>
                <a:lnTo>
                  <a:pt x="946" y="800"/>
                </a:lnTo>
                <a:lnTo>
                  <a:pt x="933" y="806"/>
                </a:lnTo>
                <a:lnTo>
                  <a:pt x="933" y="919"/>
                </a:lnTo>
                <a:lnTo>
                  <a:pt x="946" y="915"/>
                </a:lnTo>
                <a:lnTo>
                  <a:pt x="946" y="965"/>
                </a:lnTo>
                <a:lnTo>
                  <a:pt x="933" y="968"/>
                </a:lnTo>
                <a:lnTo>
                  <a:pt x="933" y="1082"/>
                </a:lnTo>
                <a:lnTo>
                  <a:pt x="946" y="1079"/>
                </a:lnTo>
                <a:lnTo>
                  <a:pt x="946" y="1129"/>
                </a:lnTo>
                <a:lnTo>
                  <a:pt x="933" y="1131"/>
                </a:lnTo>
                <a:lnTo>
                  <a:pt x="933" y="1245"/>
                </a:lnTo>
                <a:lnTo>
                  <a:pt x="946" y="1244"/>
                </a:lnTo>
                <a:lnTo>
                  <a:pt x="946" y="1293"/>
                </a:lnTo>
                <a:lnTo>
                  <a:pt x="933" y="1296"/>
                </a:lnTo>
                <a:lnTo>
                  <a:pt x="933" y="1409"/>
                </a:lnTo>
                <a:lnTo>
                  <a:pt x="946" y="1408"/>
                </a:lnTo>
                <a:lnTo>
                  <a:pt x="946" y="1480"/>
                </a:lnTo>
                <a:lnTo>
                  <a:pt x="889" y="1480"/>
                </a:lnTo>
                <a:lnTo>
                  <a:pt x="889" y="1410"/>
                </a:lnTo>
                <a:lnTo>
                  <a:pt x="902" y="1410"/>
                </a:lnTo>
                <a:lnTo>
                  <a:pt x="902" y="1299"/>
                </a:lnTo>
                <a:lnTo>
                  <a:pt x="889" y="1300"/>
                </a:lnTo>
                <a:lnTo>
                  <a:pt x="889" y="1252"/>
                </a:lnTo>
                <a:lnTo>
                  <a:pt x="902" y="1250"/>
                </a:lnTo>
                <a:lnTo>
                  <a:pt x="902" y="1138"/>
                </a:lnTo>
                <a:lnTo>
                  <a:pt x="889" y="1141"/>
                </a:lnTo>
                <a:lnTo>
                  <a:pt x="889" y="1092"/>
                </a:lnTo>
                <a:lnTo>
                  <a:pt x="902" y="1090"/>
                </a:lnTo>
                <a:lnTo>
                  <a:pt x="902" y="978"/>
                </a:lnTo>
                <a:lnTo>
                  <a:pt x="889" y="982"/>
                </a:lnTo>
                <a:lnTo>
                  <a:pt x="889" y="775"/>
                </a:lnTo>
                <a:lnTo>
                  <a:pt x="902" y="769"/>
                </a:lnTo>
                <a:lnTo>
                  <a:pt x="902" y="658"/>
                </a:lnTo>
                <a:lnTo>
                  <a:pt x="889" y="664"/>
                </a:lnTo>
                <a:lnTo>
                  <a:pt x="889" y="446"/>
                </a:lnTo>
                <a:close/>
                <a:moveTo>
                  <a:pt x="833" y="483"/>
                </a:moveTo>
                <a:lnTo>
                  <a:pt x="889" y="446"/>
                </a:lnTo>
                <a:lnTo>
                  <a:pt x="889" y="664"/>
                </a:lnTo>
                <a:lnTo>
                  <a:pt x="877" y="670"/>
                </a:lnTo>
                <a:lnTo>
                  <a:pt x="877" y="780"/>
                </a:lnTo>
                <a:lnTo>
                  <a:pt x="889" y="775"/>
                </a:lnTo>
                <a:lnTo>
                  <a:pt x="889" y="982"/>
                </a:lnTo>
                <a:lnTo>
                  <a:pt x="877" y="986"/>
                </a:lnTo>
                <a:lnTo>
                  <a:pt x="877" y="1096"/>
                </a:lnTo>
                <a:lnTo>
                  <a:pt x="889" y="1092"/>
                </a:lnTo>
                <a:lnTo>
                  <a:pt x="889" y="1141"/>
                </a:lnTo>
                <a:lnTo>
                  <a:pt x="877" y="1144"/>
                </a:lnTo>
                <a:lnTo>
                  <a:pt x="877" y="1253"/>
                </a:lnTo>
                <a:lnTo>
                  <a:pt x="889" y="1252"/>
                </a:lnTo>
                <a:lnTo>
                  <a:pt x="889" y="1300"/>
                </a:lnTo>
                <a:lnTo>
                  <a:pt x="877" y="1301"/>
                </a:lnTo>
                <a:lnTo>
                  <a:pt x="877" y="1411"/>
                </a:lnTo>
                <a:lnTo>
                  <a:pt x="889" y="1410"/>
                </a:lnTo>
                <a:lnTo>
                  <a:pt x="889" y="1480"/>
                </a:lnTo>
                <a:lnTo>
                  <a:pt x="833" y="1480"/>
                </a:lnTo>
                <a:lnTo>
                  <a:pt x="833" y="1106"/>
                </a:lnTo>
                <a:lnTo>
                  <a:pt x="846" y="1103"/>
                </a:lnTo>
                <a:lnTo>
                  <a:pt x="846" y="995"/>
                </a:lnTo>
                <a:lnTo>
                  <a:pt x="833" y="999"/>
                </a:lnTo>
                <a:lnTo>
                  <a:pt x="833" y="952"/>
                </a:lnTo>
                <a:lnTo>
                  <a:pt x="846" y="949"/>
                </a:lnTo>
                <a:lnTo>
                  <a:pt x="846" y="841"/>
                </a:lnTo>
                <a:lnTo>
                  <a:pt x="833" y="846"/>
                </a:lnTo>
                <a:lnTo>
                  <a:pt x="833" y="646"/>
                </a:lnTo>
                <a:lnTo>
                  <a:pt x="846" y="639"/>
                </a:lnTo>
                <a:lnTo>
                  <a:pt x="846" y="531"/>
                </a:lnTo>
                <a:lnTo>
                  <a:pt x="833" y="539"/>
                </a:lnTo>
                <a:lnTo>
                  <a:pt x="833" y="483"/>
                </a:lnTo>
                <a:close/>
                <a:moveTo>
                  <a:pt x="777" y="519"/>
                </a:moveTo>
                <a:lnTo>
                  <a:pt x="833" y="483"/>
                </a:lnTo>
                <a:lnTo>
                  <a:pt x="833" y="539"/>
                </a:lnTo>
                <a:lnTo>
                  <a:pt x="821" y="547"/>
                </a:lnTo>
                <a:lnTo>
                  <a:pt x="821" y="653"/>
                </a:lnTo>
                <a:lnTo>
                  <a:pt x="833" y="646"/>
                </a:lnTo>
                <a:lnTo>
                  <a:pt x="833" y="846"/>
                </a:lnTo>
                <a:lnTo>
                  <a:pt x="821" y="851"/>
                </a:lnTo>
                <a:lnTo>
                  <a:pt x="821" y="957"/>
                </a:lnTo>
                <a:lnTo>
                  <a:pt x="833" y="952"/>
                </a:lnTo>
                <a:lnTo>
                  <a:pt x="833" y="999"/>
                </a:lnTo>
                <a:lnTo>
                  <a:pt x="821" y="1003"/>
                </a:lnTo>
                <a:lnTo>
                  <a:pt x="821" y="1110"/>
                </a:lnTo>
                <a:lnTo>
                  <a:pt x="833" y="1106"/>
                </a:lnTo>
                <a:lnTo>
                  <a:pt x="833" y="1480"/>
                </a:lnTo>
                <a:lnTo>
                  <a:pt x="777" y="1480"/>
                </a:lnTo>
                <a:lnTo>
                  <a:pt x="777" y="1416"/>
                </a:lnTo>
                <a:lnTo>
                  <a:pt x="790" y="1415"/>
                </a:lnTo>
                <a:lnTo>
                  <a:pt x="790" y="1312"/>
                </a:lnTo>
                <a:lnTo>
                  <a:pt x="777" y="1313"/>
                </a:lnTo>
                <a:lnTo>
                  <a:pt x="777" y="1268"/>
                </a:lnTo>
                <a:lnTo>
                  <a:pt x="790" y="1266"/>
                </a:lnTo>
                <a:lnTo>
                  <a:pt x="790" y="1162"/>
                </a:lnTo>
                <a:lnTo>
                  <a:pt x="777" y="1165"/>
                </a:lnTo>
                <a:lnTo>
                  <a:pt x="777" y="1120"/>
                </a:lnTo>
                <a:lnTo>
                  <a:pt x="790" y="1117"/>
                </a:lnTo>
                <a:lnTo>
                  <a:pt x="790" y="1013"/>
                </a:lnTo>
                <a:lnTo>
                  <a:pt x="777" y="1017"/>
                </a:lnTo>
                <a:lnTo>
                  <a:pt x="777" y="519"/>
                </a:lnTo>
                <a:close/>
                <a:moveTo>
                  <a:pt x="721" y="555"/>
                </a:moveTo>
                <a:lnTo>
                  <a:pt x="777" y="519"/>
                </a:lnTo>
                <a:lnTo>
                  <a:pt x="777" y="1017"/>
                </a:lnTo>
                <a:lnTo>
                  <a:pt x="764" y="1021"/>
                </a:lnTo>
                <a:lnTo>
                  <a:pt x="764" y="1123"/>
                </a:lnTo>
                <a:lnTo>
                  <a:pt x="777" y="1120"/>
                </a:lnTo>
                <a:lnTo>
                  <a:pt x="777" y="1165"/>
                </a:lnTo>
                <a:lnTo>
                  <a:pt x="764" y="1167"/>
                </a:lnTo>
                <a:lnTo>
                  <a:pt x="764" y="1269"/>
                </a:lnTo>
                <a:lnTo>
                  <a:pt x="777" y="1268"/>
                </a:lnTo>
                <a:lnTo>
                  <a:pt x="777" y="1313"/>
                </a:lnTo>
                <a:lnTo>
                  <a:pt x="764" y="1314"/>
                </a:lnTo>
                <a:lnTo>
                  <a:pt x="764" y="1416"/>
                </a:lnTo>
                <a:lnTo>
                  <a:pt x="777" y="1416"/>
                </a:lnTo>
                <a:lnTo>
                  <a:pt x="777" y="1480"/>
                </a:lnTo>
                <a:lnTo>
                  <a:pt x="721" y="1480"/>
                </a:lnTo>
                <a:lnTo>
                  <a:pt x="721" y="1276"/>
                </a:lnTo>
                <a:lnTo>
                  <a:pt x="733" y="1274"/>
                </a:lnTo>
                <a:lnTo>
                  <a:pt x="733" y="1174"/>
                </a:lnTo>
                <a:lnTo>
                  <a:pt x="721" y="1176"/>
                </a:lnTo>
                <a:lnTo>
                  <a:pt x="721" y="991"/>
                </a:lnTo>
                <a:lnTo>
                  <a:pt x="733" y="987"/>
                </a:lnTo>
                <a:lnTo>
                  <a:pt x="733" y="887"/>
                </a:lnTo>
                <a:lnTo>
                  <a:pt x="721" y="892"/>
                </a:lnTo>
                <a:lnTo>
                  <a:pt x="721" y="849"/>
                </a:lnTo>
                <a:lnTo>
                  <a:pt x="733" y="843"/>
                </a:lnTo>
                <a:lnTo>
                  <a:pt x="733" y="744"/>
                </a:lnTo>
                <a:lnTo>
                  <a:pt x="721" y="749"/>
                </a:lnTo>
                <a:lnTo>
                  <a:pt x="721" y="707"/>
                </a:lnTo>
                <a:lnTo>
                  <a:pt x="733" y="700"/>
                </a:lnTo>
                <a:lnTo>
                  <a:pt x="733" y="599"/>
                </a:lnTo>
                <a:lnTo>
                  <a:pt x="721" y="607"/>
                </a:lnTo>
                <a:lnTo>
                  <a:pt x="721" y="555"/>
                </a:lnTo>
                <a:close/>
                <a:moveTo>
                  <a:pt x="603" y="169"/>
                </a:moveTo>
                <a:lnTo>
                  <a:pt x="673" y="169"/>
                </a:lnTo>
                <a:lnTo>
                  <a:pt x="673" y="586"/>
                </a:lnTo>
                <a:lnTo>
                  <a:pt x="721" y="555"/>
                </a:lnTo>
                <a:lnTo>
                  <a:pt x="721" y="607"/>
                </a:lnTo>
                <a:lnTo>
                  <a:pt x="708" y="615"/>
                </a:lnTo>
                <a:lnTo>
                  <a:pt x="708" y="714"/>
                </a:lnTo>
                <a:lnTo>
                  <a:pt x="721" y="707"/>
                </a:lnTo>
                <a:lnTo>
                  <a:pt x="721" y="749"/>
                </a:lnTo>
                <a:lnTo>
                  <a:pt x="708" y="756"/>
                </a:lnTo>
                <a:lnTo>
                  <a:pt x="708" y="855"/>
                </a:lnTo>
                <a:lnTo>
                  <a:pt x="721" y="849"/>
                </a:lnTo>
                <a:lnTo>
                  <a:pt x="721" y="892"/>
                </a:lnTo>
                <a:lnTo>
                  <a:pt x="708" y="897"/>
                </a:lnTo>
                <a:lnTo>
                  <a:pt x="708" y="995"/>
                </a:lnTo>
                <a:lnTo>
                  <a:pt x="721" y="991"/>
                </a:lnTo>
                <a:lnTo>
                  <a:pt x="721" y="1176"/>
                </a:lnTo>
                <a:lnTo>
                  <a:pt x="708" y="1180"/>
                </a:lnTo>
                <a:lnTo>
                  <a:pt x="708" y="1277"/>
                </a:lnTo>
                <a:lnTo>
                  <a:pt x="721" y="1276"/>
                </a:lnTo>
                <a:lnTo>
                  <a:pt x="721" y="1480"/>
                </a:lnTo>
                <a:lnTo>
                  <a:pt x="603" y="1480"/>
                </a:lnTo>
                <a:lnTo>
                  <a:pt x="603" y="1419"/>
                </a:lnTo>
                <a:lnTo>
                  <a:pt x="621" y="1419"/>
                </a:lnTo>
                <a:lnTo>
                  <a:pt x="621" y="1324"/>
                </a:lnTo>
                <a:lnTo>
                  <a:pt x="603" y="1324"/>
                </a:lnTo>
                <a:lnTo>
                  <a:pt x="603" y="1283"/>
                </a:lnTo>
                <a:lnTo>
                  <a:pt x="621" y="1283"/>
                </a:lnTo>
                <a:lnTo>
                  <a:pt x="621" y="1187"/>
                </a:lnTo>
                <a:lnTo>
                  <a:pt x="603" y="1187"/>
                </a:lnTo>
                <a:lnTo>
                  <a:pt x="603" y="1145"/>
                </a:lnTo>
                <a:lnTo>
                  <a:pt x="621" y="1145"/>
                </a:lnTo>
                <a:lnTo>
                  <a:pt x="621" y="1049"/>
                </a:lnTo>
                <a:lnTo>
                  <a:pt x="603" y="1049"/>
                </a:lnTo>
                <a:lnTo>
                  <a:pt x="603" y="870"/>
                </a:lnTo>
                <a:lnTo>
                  <a:pt x="621" y="870"/>
                </a:lnTo>
                <a:lnTo>
                  <a:pt x="621" y="773"/>
                </a:lnTo>
                <a:lnTo>
                  <a:pt x="603" y="773"/>
                </a:lnTo>
                <a:lnTo>
                  <a:pt x="603" y="732"/>
                </a:lnTo>
                <a:lnTo>
                  <a:pt x="621" y="732"/>
                </a:lnTo>
                <a:lnTo>
                  <a:pt x="621" y="636"/>
                </a:lnTo>
                <a:lnTo>
                  <a:pt x="603" y="636"/>
                </a:lnTo>
                <a:lnTo>
                  <a:pt x="603" y="594"/>
                </a:lnTo>
                <a:lnTo>
                  <a:pt x="621" y="594"/>
                </a:lnTo>
                <a:lnTo>
                  <a:pt x="621" y="498"/>
                </a:lnTo>
                <a:lnTo>
                  <a:pt x="603" y="498"/>
                </a:lnTo>
                <a:lnTo>
                  <a:pt x="603" y="457"/>
                </a:lnTo>
                <a:lnTo>
                  <a:pt x="621" y="457"/>
                </a:lnTo>
                <a:lnTo>
                  <a:pt x="621" y="360"/>
                </a:lnTo>
                <a:lnTo>
                  <a:pt x="603" y="360"/>
                </a:lnTo>
                <a:lnTo>
                  <a:pt x="603" y="319"/>
                </a:lnTo>
                <a:lnTo>
                  <a:pt x="621" y="319"/>
                </a:lnTo>
                <a:lnTo>
                  <a:pt x="621" y="224"/>
                </a:lnTo>
                <a:lnTo>
                  <a:pt x="603" y="224"/>
                </a:lnTo>
                <a:lnTo>
                  <a:pt x="603" y="169"/>
                </a:lnTo>
                <a:close/>
                <a:moveTo>
                  <a:pt x="436" y="169"/>
                </a:moveTo>
                <a:lnTo>
                  <a:pt x="603" y="169"/>
                </a:lnTo>
                <a:lnTo>
                  <a:pt x="603" y="224"/>
                </a:lnTo>
                <a:lnTo>
                  <a:pt x="436" y="224"/>
                </a:lnTo>
                <a:lnTo>
                  <a:pt x="436" y="169"/>
                </a:lnTo>
                <a:close/>
                <a:moveTo>
                  <a:pt x="603" y="1480"/>
                </a:moveTo>
                <a:lnTo>
                  <a:pt x="436" y="1480"/>
                </a:lnTo>
                <a:lnTo>
                  <a:pt x="436" y="1419"/>
                </a:lnTo>
                <a:lnTo>
                  <a:pt x="603" y="1419"/>
                </a:lnTo>
                <a:lnTo>
                  <a:pt x="603" y="1480"/>
                </a:lnTo>
                <a:close/>
                <a:moveTo>
                  <a:pt x="603" y="319"/>
                </a:moveTo>
                <a:lnTo>
                  <a:pt x="603" y="360"/>
                </a:lnTo>
                <a:lnTo>
                  <a:pt x="583" y="360"/>
                </a:lnTo>
                <a:lnTo>
                  <a:pt x="583" y="457"/>
                </a:lnTo>
                <a:lnTo>
                  <a:pt x="603" y="457"/>
                </a:lnTo>
                <a:lnTo>
                  <a:pt x="603" y="498"/>
                </a:lnTo>
                <a:lnTo>
                  <a:pt x="500" y="498"/>
                </a:lnTo>
                <a:lnTo>
                  <a:pt x="500" y="594"/>
                </a:lnTo>
                <a:lnTo>
                  <a:pt x="603" y="594"/>
                </a:lnTo>
                <a:lnTo>
                  <a:pt x="603" y="636"/>
                </a:lnTo>
                <a:lnTo>
                  <a:pt x="583" y="636"/>
                </a:lnTo>
                <a:lnTo>
                  <a:pt x="583" y="732"/>
                </a:lnTo>
                <a:lnTo>
                  <a:pt x="603" y="732"/>
                </a:lnTo>
                <a:lnTo>
                  <a:pt x="603" y="773"/>
                </a:lnTo>
                <a:lnTo>
                  <a:pt x="436" y="773"/>
                </a:lnTo>
                <a:lnTo>
                  <a:pt x="436" y="732"/>
                </a:lnTo>
                <a:lnTo>
                  <a:pt x="538" y="732"/>
                </a:lnTo>
                <a:lnTo>
                  <a:pt x="538" y="636"/>
                </a:lnTo>
                <a:lnTo>
                  <a:pt x="436" y="636"/>
                </a:lnTo>
                <a:lnTo>
                  <a:pt x="436" y="594"/>
                </a:lnTo>
                <a:lnTo>
                  <a:pt x="454" y="594"/>
                </a:lnTo>
                <a:lnTo>
                  <a:pt x="454" y="498"/>
                </a:lnTo>
                <a:lnTo>
                  <a:pt x="436" y="498"/>
                </a:lnTo>
                <a:lnTo>
                  <a:pt x="436" y="457"/>
                </a:lnTo>
                <a:lnTo>
                  <a:pt x="538" y="457"/>
                </a:lnTo>
                <a:lnTo>
                  <a:pt x="538" y="360"/>
                </a:lnTo>
                <a:lnTo>
                  <a:pt x="436" y="360"/>
                </a:lnTo>
                <a:lnTo>
                  <a:pt x="436" y="319"/>
                </a:lnTo>
                <a:lnTo>
                  <a:pt x="603" y="319"/>
                </a:lnTo>
                <a:close/>
                <a:moveTo>
                  <a:pt x="603" y="870"/>
                </a:moveTo>
                <a:lnTo>
                  <a:pt x="603" y="1049"/>
                </a:lnTo>
                <a:lnTo>
                  <a:pt x="500" y="1049"/>
                </a:lnTo>
                <a:lnTo>
                  <a:pt x="500" y="1145"/>
                </a:lnTo>
                <a:lnTo>
                  <a:pt x="603" y="1145"/>
                </a:lnTo>
                <a:lnTo>
                  <a:pt x="603" y="1187"/>
                </a:lnTo>
                <a:lnTo>
                  <a:pt x="583" y="1187"/>
                </a:lnTo>
                <a:lnTo>
                  <a:pt x="583" y="1283"/>
                </a:lnTo>
                <a:lnTo>
                  <a:pt x="603" y="1283"/>
                </a:lnTo>
                <a:lnTo>
                  <a:pt x="603" y="1324"/>
                </a:lnTo>
                <a:lnTo>
                  <a:pt x="436" y="1324"/>
                </a:lnTo>
                <a:lnTo>
                  <a:pt x="436" y="1283"/>
                </a:lnTo>
                <a:lnTo>
                  <a:pt x="454" y="1283"/>
                </a:lnTo>
                <a:lnTo>
                  <a:pt x="454" y="1187"/>
                </a:lnTo>
                <a:lnTo>
                  <a:pt x="436" y="1187"/>
                </a:lnTo>
                <a:lnTo>
                  <a:pt x="436" y="1008"/>
                </a:lnTo>
                <a:lnTo>
                  <a:pt x="538" y="1008"/>
                </a:lnTo>
                <a:lnTo>
                  <a:pt x="538" y="911"/>
                </a:lnTo>
                <a:lnTo>
                  <a:pt x="436" y="911"/>
                </a:lnTo>
                <a:lnTo>
                  <a:pt x="436" y="870"/>
                </a:lnTo>
                <a:lnTo>
                  <a:pt x="603" y="870"/>
                </a:lnTo>
                <a:close/>
                <a:moveTo>
                  <a:pt x="394" y="169"/>
                </a:moveTo>
                <a:lnTo>
                  <a:pt x="436" y="169"/>
                </a:lnTo>
                <a:lnTo>
                  <a:pt x="436" y="224"/>
                </a:lnTo>
                <a:lnTo>
                  <a:pt x="417" y="224"/>
                </a:lnTo>
                <a:lnTo>
                  <a:pt x="417" y="319"/>
                </a:lnTo>
                <a:lnTo>
                  <a:pt x="436" y="319"/>
                </a:lnTo>
                <a:lnTo>
                  <a:pt x="436" y="360"/>
                </a:lnTo>
                <a:lnTo>
                  <a:pt x="394" y="360"/>
                </a:lnTo>
                <a:lnTo>
                  <a:pt x="394" y="169"/>
                </a:lnTo>
                <a:close/>
                <a:moveTo>
                  <a:pt x="436" y="1480"/>
                </a:moveTo>
                <a:lnTo>
                  <a:pt x="394" y="1480"/>
                </a:lnTo>
                <a:lnTo>
                  <a:pt x="394" y="1419"/>
                </a:lnTo>
                <a:lnTo>
                  <a:pt x="436" y="1419"/>
                </a:lnTo>
                <a:lnTo>
                  <a:pt x="436" y="1480"/>
                </a:lnTo>
                <a:close/>
                <a:moveTo>
                  <a:pt x="436" y="457"/>
                </a:moveTo>
                <a:lnTo>
                  <a:pt x="436" y="498"/>
                </a:lnTo>
                <a:lnTo>
                  <a:pt x="417" y="498"/>
                </a:lnTo>
                <a:lnTo>
                  <a:pt x="417" y="594"/>
                </a:lnTo>
                <a:lnTo>
                  <a:pt x="436" y="594"/>
                </a:lnTo>
                <a:lnTo>
                  <a:pt x="436" y="636"/>
                </a:lnTo>
                <a:lnTo>
                  <a:pt x="394" y="636"/>
                </a:lnTo>
                <a:lnTo>
                  <a:pt x="394" y="457"/>
                </a:lnTo>
                <a:lnTo>
                  <a:pt x="436" y="457"/>
                </a:lnTo>
                <a:close/>
                <a:moveTo>
                  <a:pt x="436" y="732"/>
                </a:moveTo>
                <a:lnTo>
                  <a:pt x="436" y="773"/>
                </a:lnTo>
                <a:lnTo>
                  <a:pt x="417" y="773"/>
                </a:lnTo>
                <a:lnTo>
                  <a:pt x="417" y="870"/>
                </a:lnTo>
                <a:lnTo>
                  <a:pt x="436" y="870"/>
                </a:lnTo>
                <a:lnTo>
                  <a:pt x="436" y="911"/>
                </a:lnTo>
                <a:lnTo>
                  <a:pt x="394" y="911"/>
                </a:lnTo>
                <a:lnTo>
                  <a:pt x="394" y="732"/>
                </a:lnTo>
                <a:lnTo>
                  <a:pt x="436" y="732"/>
                </a:lnTo>
                <a:close/>
                <a:moveTo>
                  <a:pt x="436" y="1008"/>
                </a:moveTo>
                <a:lnTo>
                  <a:pt x="436" y="1187"/>
                </a:lnTo>
                <a:lnTo>
                  <a:pt x="394" y="1187"/>
                </a:lnTo>
                <a:lnTo>
                  <a:pt x="394" y="1008"/>
                </a:lnTo>
                <a:lnTo>
                  <a:pt x="436" y="1008"/>
                </a:lnTo>
                <a:close/>
                <a:moveTo>
                  <a:pt x="436" y="1283"/>
                </a:moveTo>
                <a:lnTo>
                  <a:pt x="436" y="1324"/>
                </a:lnTo>
                <a:lnTo>
                  <a:pt x="394" y="1324"/>
                </a:lnTo>
                <a:lnTo>
                  <a:pt x="394" y="1283"/>
                </a:lnTo>
                <a:lnTo>
                  <a:pt x="436" y="1283"/>
                </a:lnTo>
                <a:close/>
                <a:moveTo>
                  <a:pt x="352" y="169"/>
                </a:moveTo>
                <a:lnTo>
                  <a:pt x="394" y="169"/>
                </a:lnTo>
                <a:lnTo>
                  <a:pt x="394" y="360"/>
                </a:lnTo>
                <a:lnTo>
                  <a:pt x="352" y="360"/>
                </a:lnTo>
                <a:lnTo>
                  <a:pt x="352" y="169"/>
                </a:lnTo>
                <a:close/>
                <a:moveTo>
                  <a:pt x="394" y="1480"/>
                </a:moveTo>
                <a:lnTo>
                  <a:pt x="352" y="1480"/>
                </a:lnTo>
                <a:lnTo>
                  <a:pt x="352" y="1419"/>
                </a:lnTo>
                <a:lnTo>
                  <a:pt x="394" y="1419"/>
                </a:lnTo>
                <a:lnTo>
                  <a:pt x="394" y="1480"/>
                </a:lnTo>
                <a:close/>
                <a:moveTo>
                  <a:pt x="394" y="457"/>
                </a:moveTo>
                <a:lnTo>
                  <a:pt x="352" y="457"/>
                </a:lnTo>
                <a:lnTo>
                  <a:pt x="352" y="360"/>
                </a:lnTo>
                <a:lnTo>
                  <a:pt x="372" y="360"/>
                </a:lnTo>
                <a:lnTo>
                  <a:pt x="372" y="457"/>
                </a:lnTo>
                <a:lnTo>
                  <a:pt x="352" y="457"/>
                </a:lnTo>
                <a:lnTo>
                  <a:pt x="352" y="636"/>
                </a:lnTo>
                <a:lnTo>
                  <a:pt x="394" y="636"/>
                </a:lnTo>
                <a:lnTo>
                  <a:pt x="394" y="457"/>
                </a:lnTo>
                <a:close/>
                <a:moveTo>
                  <a:pt x="394" y="732"/>
                </a:moveTo>
                <a:lnTo>
                  <a:pt x="394" y="911"/>
                </a:lnTo>
                <a:lnTo>
                  <a:pt x="352" y="911"/>
                </a:lnTo>
                <a:lnTo>
                  <a:pt x="352" y="732"/>
                </a:lnTo>
                <a:lnTo>
                  <a:pt x="394" y="732"/>
                </a:lnTo>
                <a:close/>
                <a:moveTo>
                  <a:pt x="394" y="1008"/>
                </a:moveTo>
                <a:lnTo>
                  <a:pt x="394" y="1187"/>
                </a:lnTo>
                <a:lnTo>
                  <a:pt x="352" y="1187"/>
                </a:lnTo>
                <a:lnTo>
                  <a:pt x="352" y="1145"/>
                </a:lnTo>
                <a:lnTo>
                  <a:pt x="372" y="1145"/>
                </a:lnTo>
                <a:lnTo>
                  <a:pt x="372" y="1049"/>
                </a:lnTo>
                <a:lnTo>
                  <a:pt x="352" y="1049"/>
                </a:lnTo>
                <a:lnTo>
                  <a:pt x="352" y="1008"/>
                </a:lnTo>
                <a:lnTo>
                  <a:pt x="394" y="1008"/>
                </a:lnTo>
                <a:close/>
                <a:moveTo>
                  <a:pt x="394" y="1283"/>
                </a:moveTo>
                <a:lnTo>
                  <a:pt x="394" y="1324"/>
                </a:lnTo>
                <a:lnTo>
                  <a:pt x="352" y="1324"/>
                </a:lnTo>
                <a:lnTo>
                  <a:pt x="352" y="1283"/>
                </a:lnTo>
                <a:lnTo>
                  <a:pt x="394" y="1283"/>
                </a:lnTo>
                <a:close/>
                <a:moveTo>
                  <a:pt x="270" y="169"/>
                </a:moveTo>
                <a:lnTo>
                  <a:pt x="352" y="169"/>
                </a:lnTo>
                <a:lnTo>
                  <a:pt x="352" y="360"/>
                </a:lnTo>
                <a:lnTo>
                  <a:pt x="334" y="360"/>
                </a:lnTo>
                <a:lnTo>
                  <a:pt x="334" y="457"/>
                </a:lnTo>
                <a:lnTo>
                  <a:pt x="352" y="457"/>
                </a:lnTo>
                <a:lnTo>
                  <a:pt x="352" y="636"/>
                </a:lnTo>
                <a:lnTo>
                  <a:pt x="270" y="636"/>
                </a:lnTo>
                <a:lnTo>
                  <a:pt x="270" y="457"/>
                </a:lnTo>
                <a:lnTo>
                  <a:pt x="288" y="457"/>
                </a:lnTo>
                <a:lnTo>
                  <a:pt x="288" y="360"/>
                </a:lnTo>
                <a:lnTo>
                  <a:pt x="270" y="360"/>
                </a:lnTo>
                <a:lnTo>
                  <a:pt x="270" y="319"/>
                </a:lnTo>
                <a:lnTo>
                  <a:pt x="288" y="319"/>
                </a:lnTo>
                <a:lnTo>
                  <a:pt x="288" y="224"/>
                </a:lnTo>
                <a:lnTo>
                  <a:pt x="270" y="224"/>
                </a:lnTo>
                <a:lnTo>
                  <a:pt x="270" y="169"/>
                </a:lnTo>
                <a:close/>
                <a:moveTo>
                  <a:pt x="352" y="1480"/>
                </a:moveTo>
                <a:lnTo>
                  <a:pt x="270" y="1480"/>
                </a:lnTo>
                <a:lnTo>
                  <a:pt x="270" y="1419"/>
                </a:lnTo>
                <a:lnTo>
                  <a:pt x="288" y="1419"/>
                </a:lnTo>
                <a:lnTo>
                  <a:pt x="288" y="1324"/>
                </a:lnTo>
                <a:lnTo>
                  <a:pt x="270" y="1324"/>
                </a:lnTo>
                <a:lnTo>
                  <a:pt x="270" y="1283"/>
                </a:lnTo>
                <a:lnTo>
                  <a:pt x="352" y="1283"/>
                </a:lnTo>
                <a:lnTo>
                  <a:pt x="352" y="1324"/>
                </a:lnTo>
                <a:lnTo>
                  <a:pt x="334" y="1324"/>
                </a:lnTo>
                <a:lnTo>
                  <a:pt x="334" y="1419"/>
                </a:lnTo>
                <a:lnTo>
                  <a:pt x="352" y="1419"/>
                </a:lnTo>
                <a:lnTo>
                  <a:pt x="352" y="1480"/>
                </a:lnTo>
                <a:close/>
                <a:moveTo>
                  <a:pt x="352" y="360"/>
                </a:moveTo>
                <a:lnTo>
                  <a:pt x="334" y="360"/>
                </a:lnTo>
                <a:lnTo>
                  <a:pt x="334" y="457"/>
                </a:lnTo>
                <a:lnTo>
                  <a:pt x="352" y="457"/>
                </a:lnTo>
                <a:lnTo>
                  <a:pt x="352" y="360"/>
                </a:lnTo>
                <a:close/>
                <a:moveTo>
                  <a:pt x="352" y="732"/>
                </a:moveTo>
                <a:lnTo>
                  <a:pt x="352" y="911"/>
                </a:lnTo>
                <a:lnTo>
                  <a:pt x="334" y="911"/>
                </a:lnTo>
                <a:lnTo>
                  <a:pt x="334" y="1008"/>
                </a:lnTo>
                <a:lnTo>
                  <a:pt x="352" y="1008"/>
                </a:lnTo>
                <a:lnTo>
                  <a:pt x="352" y="1049"/>
                </a:lnTo>
                <a:lnTo>
                  <a:pt x="334" y="1049"/>
                </a:lnTo>
                <a:lnTo>
                  <a:pt x="334" y="1145"/>
                </a:lnTo>
                <a:lnTo>
                  <a:pt x="352" y="1145"/>
                </a:lnTo>
                <a:lnTo>
                  <a:pt x="352" y="1187"/>
                </a:lnTo>
                <a:lnTo>
                  <a:pt x="270" y="1187"/>
                </a:lnTo>
                <a:lnTo>
                  <a:pt x="270" y="1008"/>
                </a:lnTo>
                <a:lnTo>
                  <a:pt x="288" y="1008"/>
                </a:lnTo>
                <a:lnTo>
                  <a:pt x="288" y="911"/>
                </a:lnTo>
                <a:lnTo>
                  <a:pt x="270" y="911"/>
                </a:lnTo>
                <a:lnTo>
                  <a:pt x="270" y="870"/>
                </a:lnTo>
                <a:lnTo>
                  <a:pt x="288" y="870"/>
                </a:lnTo>
                <a:lnTo>
                  <a:pt x="288" y="773"/>
                </a:lnTo>
                <a:lnTo>
                  <a:pt x="270" y="773"/>
                </a:lnTo>
                <a:lnTo>
                  <a:pt x="270" y="732"/>
                </a:lnTo>
                <a:lnTo>
                  <a:pt x="352" y="732"/>
                </a:lnTo>
                <a:close/>
                <a:moveTo>
                  <a:pt x="0" y="840"/>
                </a:moveTo>
                <a:lnTo>
                  <a:pt x="198" y="840"/>
                </a:lnTo>
                <a:lnTo>
                  <a:pt x="198" y="169"/>
                </a:lnTo>
                <a:lnTo>
                  <a:pt x="270" y="169"/>
                </a:lnTo>
                <a:lnTo>
                  <a:pt x="270" y="224"/>
                </a:lnTo>
                <a:lnTo>
                  <a:pt x="250" y="224"/>
                </a:lnTo>
                <a:lnTo>
                  <a:pt x="250" y="319"/>
                </a:lnTo>
                <a:lnTo>
                  <a:pt x="270" y="319"/>
                </a:lnTo>
                <a:lnTo>
                  <a:pt x="270" y="360"/>
                </a:lnTo>
                <a:lnTo>
                  <a:pt x="250" y="360"/>
                </a:lnTo>
                <a:lnTo>
                  <a:pt x="250" y="457"/>
                </a:lnTo>
                <a:lnTo>
                  <a:pt x="270" y="457"/>
                </a:lnTo>
                <a:lnTo>
                  <a:pt x="270" y="636"/>
                </a:lnTo>
                <a:lnTo>
                  <a:pt x="250" y="636"/>
                </a:lnTo>
                <a:lnTo>
                  <a:pt x="250" y="732"/>
                </a:lnTo>
                <a:lnTo>
                  <a:pt x="270" y="732"/>
                </a:lnTo>
                <a:lnTo>
                  <a:pt x="270" y="773"/>
                </a:lnTo>
                <a:lnTo>
                  <a:pt x="250" y="773"/>
                </a:lnTo>
                <a:lnTo>
                  <a:pt x="250" y="870"/>
                </a:lnTo>
                <a:lnTo>
                  <a:pt x="270" y="870"/>
                </a:lnTo>
                <a:lnTo>
                  <a:pt x="270" y="911"/>
                </a:lnTo>
                <a:lnTo>
                  <a:pt x="250" y="911"/>
                </a:lnTo>
                <a:lnTo>
                  <a:pt x="250" y="1008"/>
                </a:lnTo>
                <a:lnTo>
                  <a:pt x="270" y="1008"/>
                </a:lnTo>
                <a:lnTo>
                  <a:pt x="270" y="1187"/>
                </a:lnTo>
                <a:lnTo>
                  <a:pt x="250" y="1187"/>
                </a:lnTo>
                <a:lnTo>
                  <a:pt x="250" y="1283"/>
                </a:lnTo>
                <a:lnTo>
                  <a:pt x="270" y="1283"/>
                </a:lnTo>
                <a:lnTo>
                  <a:pt x="270" y="1324"/>
                </a:lnTo>
                <a:lnTo>
                  <a:pt x="250" y="1324"/>
                </a:lnTo>
                <a:lnTo>
                  <a:pt x="250" y="1419"/>
                </a:lnTo>
                <a:lnTo>
                  <a:pt x="270" y="1419"/>
                </a:lnTo>
                <a:lnTo>
                  <a:pt x="270" y="1480"/>
                </a:lnTo>
                <a:lnTo>
                  <a:pt x="0" y="1480"/>
                </a:lnTo>
                <a:lnTo>
                  <a:pt x="0" y="1419"/>
                </a:lnTo>
                <a:lnTo>
                  <a:pt x="155" y="1419"/>
                </a:lnTo>
                <a:lnTo>
                  <a:pt x="155" y="1374"/>
                </a:lnTo>
                <a:lnTo>
                  <a:pt x="0" y="1374"/>
                </a:lnTo>
                <a:lnTo>
                  <a:pt x="0" y="1328"/>
                </a:lnTo>
                <a:lnTo>
                  <a:pt x="155" y="1328"/>
                </a:lnTo>
                <a:lnTo>
                  <a:pt x="155" y="1282"/>
                </a:lnTo>
                <a:lnTo>
                  <a:pt x="0" y="1282"/>
                </a:lnTo>
                <a:lnTo>
                  <a:pt x="0" y="1050"/>
                </a:lnTo>
                <a:lnTo>
                  <a:pt x="155" y="1050"/>
                </a:lnTo>
                <a:lnTo>
                  <a:pt x="155" y="1004"/>
                </a:lnTo>
                <a:lnTo>
                  <a:pt x="0" y="1004"/>
                </a:lnTo>
                <a:lnTo>
                  <a:pt x="0" y="8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en-IN"/>
          </a:p>
        </p:txBody>
      </p:sp>
      <p:sp>
        <p:nvSpPr>
          <p:cNvPr id="5" name="TextBox 4"/>
          <p:cNvSpPr txBox="1"/>
          <p:nvPr/>
        </p:nvSpPr>
        <p:spPr>
          <a:xfrm>
            <a:off x="352425" y="496180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352425" y="958914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352425" y="1459345"/>
            <a:ext cx="11588187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Nunc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porta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gravida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Cum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sociis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natoque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penatibus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magnis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dis parturient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montes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nascetur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ridiculus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mus. Nam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nec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eu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pulvinar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rutrum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Quisque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lacinia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rhoncus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pulvinar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leo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congue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eget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ante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hendrerit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Maecenas ligula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tellus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dignissim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interdum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nec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malesuada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at ante. </a:t>
            </a:r>
          </a:p>
        </p:txBody>
      </p:sp>
    </p:spTree>
    <p:extLst>
      <p:ext uri="{BB962C8B-B14F-4D97-AF65-F5344CB8AC3E}">
        <p14:creationId xmlns:p14="http://schemas.microsoft.com/office/powerpoint/2010/main" val="1796087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6601726" y="1856468"/>
            <a:ext cx="5014233" cy="3349625"/>
            <a:chOff x="2000251" y="1222375"/>
            <a:chExt cx="2730500" cy="1824038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2857501" y="1222375"/>
              <a:ext cx="1873250" cy="1824038"/>
            </a:xfrm>
            <a:custGeom>
              <a:avLst/>
              <a:gdLst>
                <a:gd name="T0" fmla="*/ 363 w 1180"/>
                <a:gd name="T1" fmla="*/ 29 h 1149"/>
                <a:gd name="T2" fmla="*/ 406 w 1180"/>
                <a:gd name="T3" fmla="*/ 66 h 1149"/>
                <a:gd name="T4" fmla="*/ 436 w 1180"/>
                <a:gd name="T5" fmla="*/ 141 h 1149"/>
                <a:gd name="T6" fmla="*/ 496 w 1180"/>
                <a:gd name="T7" fmla="*/ 159 h 1149"/>
                <a:gd name="T8" fmla="*/ 610 w 1180"/>
                <a:gd name="T9" fmla="*/ 283 h 1149"/>
                <a:gd name="T10" fmla="*/ 716 w 1180"/>
                <a:gd name="T11" fmla="*/ 431 h 1149"/>
                <a:gd name="T12" fmla="*/ 769 w 1180"/>
                <a:gd name="T13" fmla="*/ 500 h 1149"/>
                <a:gd name="T14" fmla="*/ 813 w 1180"/>
                <a:gd name="T15" fmla="*/ 642 h 1149"/>
                <a:gd name="T16" fmla="*/ 885 w 1180"/>
                <a:gd name="T17" fmla="*/ 762 h 1149"/>
                <a:gd name="T18" fmla="*/ 1049 w 1180"/>
                <a:gd name="T19" fmla="*/ 943 h 1149"/>
                <a:gd name="T20" fmla="*/ 1092 w 1180"/>
                <a:gd name="T21" fmla="*/ 994 h 1149"/>
                <a:gd name="T22" fmla="*/ 1180 w 1180"/>
                <a:gd name="T23" fmla="*/ 1057 h 1149"/>
                <a:gd name="T24" fmla="*/ 1141 w 1180"/>
                <a:gd name="T25" fmla="*/ 1091 h 1149"/>
                <a:gd name="T26" fmla="*/ 1088 w 1180"/>
                <a:gd name="T27" fmla="*/ 1117 h 1149"/>
                <a:gd name="T28" fmla="*/ 1028 w 1180"/>
                <a:gd name="T29" fmla="*/ 1149 h 1149"/>
                <a:gd name="T30" fmla="*/ 952 w 1180"/>
                <a:gd name="T31" fmla="*/ 1117 h 1149"/>
                <a:gd name="T32" fmla="*/ 985 w 1180"/>
                <a:gd name="T33" fmla="*/ 1091 h 1149"/>
                <a:gd name="T34" fmla="*/ 1036 w 1180"/>
                <a:gd name="T35" fmla="*/ 1065 h 1149"/>
                <a:gd name="T36" fmla="*/ 1017 w 1180"/>
                <a:gd name="T37" fmla="*/ 1042 h 1149"/>
                <a:gd name="T38" fmla="*/ 877 w 1180"/>
                <a:gd name="T39" fmla="*/ 945 h 1149"/>
                <a:gd name="T40" fmla="*/ 716 w 1180"/>
                <a:gd name="T41" fmla="*/ 792 h 1149"/>
                <a:gd name="T42" fmla="*/ 559 w 1180"/>
                <a:gd name="T43" fmla="*/ 739 h 1149"/>
                <a:gd name="T44" fmla="*/ 550 w 1180"/>
                <a:gd name="T45" fmla="*/ 821 h 1149"/>
                <a:gd name="T46" fmla="*/ 617 w 1180"/>
                <a:gd name="T47" fmla="*/ 997 h 1149"/>
                <a:gd name="T48" fmla="*/ 671 w 1180"/>
                <a:gd name="T49" fmla="*/ 1085 h 1149"/>
                <a:gd name="T50" fmla="*/ 653 w 1180"/>
                <a:gd name="T51" fmla="*/ 1132 h 1149"/>
                <a:gd name="T52" fmla="*/ 598 w 1180"/>
                <a:gd name="T53" fmla="*/ 1119 h 1149"/>
                <a:gd name="T54" fmla="*/ 509 w 1180"/>
                <a:gd name="T55" fmla="*/ 1138 h 1149"/>
                <a:gd name="T56" fmla="*/ 440 w 1180"/>
                <a:gd name="T57" fmla="*/ 1106 h 1149"/>
                <a:gd name="T58" fmla="*/ 475 w 1180"/>
                <a:gd name="T59" fmla="*/ 1078 h 1149"/>
                <a:gd name="T60" fmla="*/ 552 w 1180"/>
                <a:gd name="T61" fmla="*/ 1035 h 1149"/>
                <a:gd name="T62" fmla="*/ 490 w 1180"/>
                <a:gd name="T63" fmla="*/ 937 h 1149"/>
                <a:gd name="T64" fmla="*/ 391 w 1180"/>
                <a:gd name="T65" fmla="*/ 805 h 1149"/>
                <a:gd name="T66" fmla="*/ 462 w 1180"/>
                <a:gd name="T67" fmla="*/ 620 h 1149"/>
                <a:gd name="T68" fmla="*/ 505 w 1180"/>
                <a:gd name="T69" fmla="*/ 519 h 1149"/>
                <a:gd name="T70" fmla="*/ 404 w 1180"/>
                <a:gd name="T71" fmla="*/ 333 h 1149"/>
                <a:gd name="T72" fmla="*/ 415 w 1180"/>
                <a:gd name="T73" fmla="*/ 481 h 1149"/>
                <a:gd name="T74" fmla="*/ 372 w 1180"/>
                <a:gd name="T75" fmla="*/ 524 h 1149"/>
                <a:gd name="T76" fmla="*/ 385 w 1180"/>
                <a:gd name="T77" fmla="*/ 320 h 1149"/>
                <a:gd name="T78" fmla="*/ 339 w 1180"/>
                <a:gd name="T79" fmla="*/ 365 h 1149"/>
                <a:gd name="T80" fmla="*/ 174 w 1180"/>
                <a:gd name="T81" fmla="*/ 476 h 1149"/>
                <a:gd name="T82" fmla="*/ 112 w 1180"/>
                <a:gd name="T83" fmla="*/ 479 h 1149"/>
                <a:gd name="T84" fmla="*/ 60 w 1180"/>
                <a:gd name="T85" fmla="*/ 438 h 1149"/>
                <a:gd name="T86" fmla="*/ 0 w 1180"/>
                <a:gd name="T87" fmla="*/ 416 h 1149"/>
                <a:gd name="T88" fmla="*/ 15 w 1180"/>
                <a:gd name="T89" fmla="*/ 408 h 1149"/>
                <a:gd name="T90" fmla="*/ 54 w 1180"/>
                <a:gd name="T91" fmla="*/ 408 h 1149"/>
                <a:gd name="T92" fmla="*/ 120 w 1180"/>
                <a:gd name="T93" fmla="*/ 429 h 1149"/>
                <a:gd name="T94" fmla="*/ 152 w 1180"/>
                <a:gd name="T95" fmla="*/ 408 h 1149"/>
                <a:gd name="T96" fmla="*/ 217 w 1180"/>
                <a:gd name="T97" fmla="*/ 343 h 1149"/>
                <a:gd name="T98" fmla="*/ 303 w 1180"/>
                <a:gd name="T99" fmla="*/ 275 h 1149"/>
                <a:gd name="T100" fmla="*/ 346 w 1180"/>
                <a:gd name="T101" fmla="*/ 227 h 1149"/>
                <a:gd name="T102" fmla="*/ 344 w 1180"/>
                <a:gd name="T103" fmla="*/ 201 h 1149"/>
                <a:gd name="T104" fmla="*/ 307 w 1180"/>
                <a:gd name="T105" fmla="*/ 204 h 1149"/>
                <a:gd name="T106" fmla="*/ 279 w 1180"/>
                <a:gd name="T107" fmla="*/ 204 h 1149"/>
                <a:gd name="T108" fmla="*/ 268 w 1180"/>
                <a:gd name="T109" fmla="*/ 165 h 1149"/>
                <a:gd name="T110" fmla="*/ 251 w 1180"/>
                <a:gd name="T111" fmla="*/ 143 h 1149"/>
                <a:gd name="T112" fmla="*/ 245 w 1180"/>
                <a:gd name="T113" fmla="*/ 130 h 1149"/>
                <a:gd name="T114" fmla="*/ 256 w 1180"/>
                <a:gd name="T115" fmla="*/ 87 h 1149"/>
                <a:gd name="T116" fmla="*/ 247 w 1180"/>
                <a:gd name="T117" fmla="*/ 45 h 1149"/>
                <a:gd name="T118" fmla="*/ 282 w 1180"/>
                <a:gd name="T119" fmla="*/ 4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80" h="1149">
                  <a:moveTo>
                    <a:pt x="299" y="0"/>
                  </a:moveTo>
                  <a:lnTo>
                    <a:pt x="318" y="2"/>
                  </a:lnTo>
                  <a:lnTo>
                    <a:pt x="337" y="8"/>
                  </a:lnTo>
                  <a:lnTo>
                    <a:pt x="352" y="15"/>
                  </a:lnTo>
                  <a:lnTo>
                    <a:pt x="363" y="29"/>
                  </a:lnTo>
                  <a:lnTo>
                    <a:pt x="376" y="27"/>
                  </a:lnTo>
                  <a:lnTo>
                    <a:pt x="387" y="32"/>
                  </a:lnTo>
                  <a:lnTo>
                    <a:pt x="397" y="42"/>
                  </a:lnTo>
                  <a:lnTo>
                    <a:pt x="402" y="55"/>
                  </a:lnTo>
                  <a:lnTo>
                    <a:pt x="406" y="66"/>
                  </a:lnTo>
                  <a:lnTo>
                    <a:pt x="404" y="85"/>
                  </a:lnTo>
                  <a:lnTo>
                    <a:pt x="397" y="100"/>
                  </a:lnTo>
                  <a:lnTo>
                    <a:pt x="406" y="116"/>
                  </a:lnTo>
                  <a:lnTo>
                    <a:pt x="419" y="131"/>
                  </a:lnTo>
                  <a:lnTo>
                    <a:pt x="436" y="141"/>
                  </a:lnTo>
                  <a:lnTo>
                    <a:pt x="434" y="144"/>
                  </a:lnTo>
                  <a:lnTo>
                    <a:pt x="434" y="146"/>
                  </a:lnTo>
                  <a:lnTo>
                    <a:pt x="454" y="144"/>
                  </a:lnTo>
                  <a:lnTo>
                    <a:pt x="475" y="150"/>
                  </a:lnTo>
                  <a:lnTo>
                    <a:pt x="496" y="159"/>
                  </a:lnTo>
                  <a:lnTo>
                    <a:pt x="516" y="173"/>
                  </a:lnTo>
                  <a:lnTo>
                    <a:pt x="533" y="188"/>
                  </a:lnTo>
                  <a:lnTo>
                    <a:pt x="548" y="201"/>
                  </a:lnTo>
                  <a:lnTo>
                    <a:pt x="582" y="242"/>
                  </a:lnTo>
                  <a:lnTo>
                    <a:pt x="610" y="283"/>
                  </a:lnTo>
                  <a:lnTo>
                    <a:pt x="638" y="326"/>
                  </a:lnTo>
                  <a:lnTo>
                    <a:pt x="668" y="369"/>
                  </a:lnTo>
                  <a:lnTo>
                    <a:pt x="699" y="410"/>
                  </a:lnTo>
                  <a:lnTo>
                    <a:pt x="707" y="418"/>
                  </a:lnTo>
                  <a:lnTo>
                    <a:pt x="716" y="431"/>
                  </a:lnTo>
                  <a:lnTo>
                    <a:pt x="727" y="444"/>
                  </a:lnTo>
                  <a:lnTo>
                    <a:pt x="737" y="459"/>
                  </a:lnTo>
                  <a:lnTo>
                    <a:pt x="741" y="472"/>
                  </a:lnTo>
                  <a:lnTo>
                    <a:pt x="752" y="479"/>
                  </a:lnTo>
                  <a:lnTo>
                    <a:pt x="769" y="500"/>
                  </a:lnTo>
                  <a:lnTo>
                    <a:pt x="784" y="526"/>
                  </a:lnTo>
                  <a:lnTo>
                    <a:pt x="795" y="554"/>
                  </a:lnTo>
                  <a:lnTo>
                    <a:pt x="804" y="586"/>
                  </a:lnTo>
                  <a:lnTo>
                    <a:pt x="810" y="614"/>
                  </a:lnTo>
                  <a:lnTo>
                    <a:pt x="813" y="642"/>
                  </a:lnTo>
                  <a:lnTo>
                    <a:pt x="819" y="666"/>
                  </a:lnTo>
                  <a:lnTo>
                    <a:pt x="828" y="692"/>
                  </a:lnTo>
                  <a:lnTo>
                    <a:pt x="840" y="717"/>
                  </a:lnTo>
                  <a:lnTo>
                    <a:pt x="855" y="737"/>
                  </a:lnTo>
                  <a:lnTo>
                    <a:pt x="885" y="762"/>
                  </a:lnTo>
                  <a:lnTo>
                    <a:pt x="916" y="786"/>
                  </a:lnTo>
                  <a:lnTo>
                    <a:pt x="946" y="812"/>
                  </a:lnTo>
                  <a:lnTo>
                    <a:pt x="993" y="863"/>
                  </a:lnTo>
                  <a:lnTo>
                    <a:pt x="1032" y="919"/>
                  </a:lnTo>
                  <a:lnTo>
                    <a:pt x="1049" y="943"/>
                  </a:lnTo>
                  <a:lnTo>
                    <a:pt x="1068" y="965"/>
                  </a:lnTo>
                  <a:lnTo>
                    <a:pt x="1077" y="975"/>
                  </a:lnTo>
                  <a:lnTo>
                    <a:pt x="1085" y="982"/>
                  </a:lnTo>
                  <a:lnTo>
                    <a:pt x="1092" y="994"/>
                  </a:lnTo>
                  <a:lnTo>
                    <a:pt x="1092" y="994"/>
                  </a:lnTo>
                  <a:lnTo>
                    <a:pt x="1109" y="999"/>
                  </a:lnTo>
                  <a:lnTo>
                    <a:pt x="1124" y="1007"/>
                  </a:lnTo>
                  <a:lnTo>
                    <a:pt x="1150" y="1025"/>
                  </a:lnTo>
                  <a:lnTo>
                    <a:pt x="1172" y="1046"/>
                  </a:lnTo>
                  <a:lnTo>
                    <a:pt x="1180" y="1057"/>
                  </a:lnTo>
                  <a:lnTo>
                    <a:pt x="1178" y="1066"/>
                  </a:lnTo>
                  <a:lnTo>
                    <a:pt x="1172" y="1074"/>
                  </a:lnTo>
                  <a:lnTo>
                    <a:pt x="1163" y="1081"/>
                  </a:lnTo>
                  <a:lnTo>
                    <a:pt x="1152" y="1087"/>
                  </a:lnTo>
                  <a:lnTo>
                    <a:pt x="1141" y="1091"/>
                  </a:lnTo>
                  <a:lnTo>
                    <a:pt x="1131" y="1093"/>
                  </a:lnTo>
                  <a:lnTo>
                    <a:pt x="1120" y="1093"/>
                  </a:lnTo>
                  <a:lnTo>
                    <a:pt x="1109" y="1095"/>
                  </a:lnTo>
                  <a:lnTo>
                    <a:pt x="1098" y="1104"/>
                  </a:lnTo>
                  <a:lnTo>
                    <a:pt x="1088" y="1117"/>
                  </a:lnTo>
                  <a:lnTo>
                    <a:pt x="1079" y="1128"/>
                  </a:lnTo>
                  <a:lnTo>
                    <a:pt x="1070" y="1134"/>
                  </a:lnTo>
                  <a:lnTo>
                    <a:pt x="1057" y="1141"/>
                  </a:lnTo>
                  <a:lnTo>
                    <a:pt x="1042" y="1147"/>
                  </a:lnTo>
                  <a:lnTo>
                    <a:pt x="1028" y="1149"/>
                  </a:lnTo>
                  <a:lnTo>
                    <a:pt x="1000" y="1147"/>
                  </a:lnTo>
                  <a:lnTo>
                    <a:pt x="976" y="1139"/>
                  </a:lnTo>
                  <a:lnTo>
                    <a:pt x="965" y="1134"/>
                  </a:lnTo>
                  <a:lnTo>
                    <a:pt x="957" y="1126"/>
                  </a:lnTo>
                  <a:lnTo>
                    <a:pt x="952" y="1117"/>
                  </a:lnTo>
                  <a:lnTo>
                    <a:pt x="952" y="1106"/>
                  </a:lnTo>
                  <a:lnTo>
                    <a:pt x="957" y="1096"/>
                  </a:lnTo>
                  <a:lnTo>
                    <a:pt x="965" y="1093"/>
                  </a:lnTo>
                  <a:lnTo>
                    <a:pt x="974" y="1091"/>
                  </a:lnTo>
                  <a:lnTo>
                    <a:pt x="985" y="1091"/>
                  </a:lnTo>
                  <a:lnTo>
                    <a:pt x="1012" y="1083"/>
                  </a:lnTo>
                  <a:lnTo>
                    <a:pt x="1030" y="1074"/>
                  </a:lnTo>
                  <a:lnTo>
                    <a:pt x="1034" y="1072"/>
                  </a:lnTo>
                  <a:lnTo>
                    <a:pt x="1036" y="1068"/>
                  </a:lnTo>
                  <a:lnTo>
                    <a:pt x="1036" y="1065"/>
                  </a:lnTo>
                  <a:lnTo>
                    <a:pt x="1034" y="1063"/>
                  </a:lnTo>
                  <a:lnTo>
                    <a:pt x="1030" y="1061"/>
                  </a:lnTo>
                  <a:lnTo>
                    <a:pt x="1027" y="1057"/>
                  </a:lnTo>
                  <a:lnTo>
                    <a:pt x="1023" y="1053"/>
                  </a:lnTo>
                  <a:lnTo>
                    <a:pt x="1017" y="1042"/>
                  </a:lnTo>
                  <a:lnTo>
                    <a:pt x="1012" y="1031"/>
                  </a:lnTo>
                  <a:lnTo>
                    <a:pt x="1004" y="1022"/>
                  </a:lnTo>
                  <a:lnTo>
                    <a:pt x="985" y="1008"/>
                  </a:lnTo>
                  <a:lnTo>
                    <a:pt x="967" y="997"/>
                  </a:lnTo>
                  <a:lnTo>
                    <a:pt x="877" y="945"/>
                  </a:lnTo>
                  <a:lnTo>
                    <a:pt x="791" y="891"/>
                  </a:lnTo>
                  <a:lnTo>
                    <a:pt x="767" y="872"/>
                  </a:lnTo>
                  <a:lnTo>
                    <a:pt x="746" y="848"/>
                  </a:lnTo>
                  <a:lnTo>
                    <a:pt x="731" y="820"/>
                  </a:lnTo>
                  <a:lnTo>
                    <a:pt x="716" y="792"/>
                  </a:lnTo>
                  <a:lnTo>
                    <a:pt x="703" y="764"/>
                  </a:lnTo>
                  <a:lnTo>
                    <a:pt x="690" y="735"/>
                  </a:lnTo>
                  <a:lnTo>
                    <a:pt x="658" y="681"/>
                  </a:lnTo>
                  <a:lnTo>
                    <a:pt x="585" y="726"/>
                  </a:lnTo>
                  <a:lnTo>
                    <a:pt x="559" y="739"/>
                  </a:lnTo>
                  <a:lnTo>
                    <a:pt x="531" y="750"/>
                  </a:lnTo>
                  <a:lnTo>
                    <a:pt x="507" y="764"/>
                  </a:lnTo>
                  <a:lnTo>
                    <a:pt x="520" y="784"/>
                  </a:lnTo>
                  <a:lnTo>
                    <a:pt x="535" y="801"/>
                  </a:lnTo>
                  <a:lnTo>
                    <a:pt x="550" y="821"/>
                  </a:lnTo>
                  <a:lnTo>
                    <a:pt x="587" y="902"/>
                  </a:lnTo>
                  <a:lnTo>
                    <a:pt x="598" y="934"/>
                  </a:lnTo>
                  <a:lnTo>
                    <a:pt x="610" y="965"/>
                  </a:lnTo>
                  <a:lnTo>
                    <a:pt x="613" y="980"/>
                  </a:lnTo>
                  <a:lnTo>
                    <a:pt x="617" y="997"/>
                  </a:lnTo>
                  <a:lnTo>
                    <a:pt x="623" y="1014"/>
                  </a:lnTo>
                  <a:lnTo>
                    <a:pt x="640" y="1029"/>
                  </a:lnTo>
                  <a:lnTo>
                    <a:pt x="653" y="1048"/>
                  </a:lnTo>
                  <a:lnTo>
                    <a:pt x="662" y="1066"/>
                  </a:lnTo>
                  <a:lnTo>
                    <a:pt x="671" y="1085"/>
                  </a:lnTo>
                  <a:lnTo>
                    <a:pt x="677" y="1106"/>
                  </a:lnTo>
                  <a:lnTo>
                    <a:pt x="677" y="1119"/>
                  </a:lnTo>
                  <a:lnTo>
                    <a:pt x="671" y="1128"/>
                  </a:lnTo>
                  <a:lnTo>
                    <a:pt x="664" y="1132"/>
                  </a:lnTo>
                  <a:lnTo>
                    <a:pt x="653" y="1132"/>
                  </a:lnTo>
                  <a:lnTo>
                    <a:pt x="640" y="1132"/>
                  </a:lnTo>
                  <a:lnTo>
                    <a:pt x="627" y="1130"/>
                  </a:lnTo>
                  <a:lnTo>
                    <a:pt x="617" y="1126"/>
                  </a:lnTo>
                  <a:lnTo>
                    <a:pt x="608" y="1121"/>
                  </a:lnTo>
                  <a:lnTo>
                    <a:pt x="598" y="1119"/>
                  </a:lnTo>
                  <a:lnTo>
                    <a:pt x="584" y="1121"/>
                  </a:lnTo>
                  <a:lnTo>
                    <a:pt x="569" y="1126"/>
                  </a:lnTo>
                  <a:lnTo>
                    <a:pt x="555" y="1132"/>
                  </a:lnTo>
                  <a:lnTo>
                    <a:pt x="533" y="1136"/>
                  </a:lnTo>
                  <a:lnTo>
                    <a:pt x="509" y="1138"/>
                  </a:lnTo>
                  <a:lnTo>
                    <a:pt x="484" y="1134"/>
                  </a:lnTo>
                  <a:lnTo>
                    <a:pt x="464" y="1128"/>
                  </a:lnTo>
                  <a:lnTo>
                    <a:pt x="453" y="1123"/>
                  </a:lnTo>
                  <a:lnTo>
                    <a:pt x="445" y="1115"/>
                  </a:lnTo>
                  <a:lnTo>
                    <a:pt x="440" y="1106"/>
                  </a:lnTo>
                  <a:lnTo>
                    <a:pt x="440" y="1095"/>
                  </a:lnTo>
                  <a:lnTo>
                    <a:pt x="445" y="1085"/>
                  </a:lnTo>
                  <a:lnTo>
                    <a:pt x="453" y="1080"/>
                  </a:lnTo>
                  <a:lnTo>
                    <a:pt x="464" y="1080"/>
                  </a:lnTo>
                  <a:lnTo>
                    <a:pt x="475" y="1078"/>
                  </a:lnTo>
                  <a:lnTo>
                    <a:pt x="499" y="1072"/>
                  </a:lnTo>
                  <a:lnTo>
                    <a:pt x="518" y="1063"/>
                  </a:lnTo>
                  <a:lnTo>
                    <a:pt x="537" y="1050"/>
                  </a:lnTo>
                  <a:lnTo>
                    <a:pt x="555" y="1035"/>
                  </a:lnTo>
                  <a:lnTo>
                    <a:pt x="552" y="1035"/>
                  </a:lnTo>
                  <a:lnTo>
                    <a:pt x="546" y="1012"/>
                  </a:lnTo>
                  <a:lnTo>
                    <a:pt x="535" y="992"/>
                  </a:lnTo>
                  <a:lnTo>
                    <a:pt x="522" y="973"/>
                  </a:lnTo>
                  <a:lnTo>
                    <a:pt x="505" y="954"/>
                  </a:lnTo>
                  <a:lnTo>
                    <a:pt x="490" y="937"/>
                  </a:lnTo>
                  <a:lnTo>
                    <a:pt x="466" y="909"/>
                  </a:lnTo>
                  <a:lnTo>
                    <a:pt x="440" y="881"/>
                  </a:lnTo>
                  <a:lnTo>
                    <a:pt x="417" y="850"/>
                  </a:lnTo>
                  <a:lnTo>
                    <a:pt x="404" y="827"/>
                  </a:lnTo>
                  <a:lnTo>
                    <a:pt x="391" y="805"/>
                  </a:lnTo>
                  <a:lnTo>
                    <a:pt x="382" y="780"/>
                  </a:lnTo>
                  <a:lnTo>
                    <a:pt x="380" y="756"/>
                  </a:lnTo>
                  <a:lnTo>
                    <a:pt x="387" y="734"/>
                  </a:lnTo>
                  <a:lnTo>
                    <a:pt x="423" y="674"/>
                  </a:lnTo>
                  <a:lnTo>
                    <a:pt x="462" y="620"/>
                  </a:lnTo>
                  <a:lnTo>
                    <a:pt x="505" y="567"/>
                  </a:lnTo>
                  <a:lnTo>
                    <a:pt x="518" y="554"/>
                  </a:lnTo>
                  <a:lnTo>
                    <a:pt x="531" y="541"/>
                  </a:lnTo>
                  <a:lnTo>
                    <a:pt x="516" y="532"/>
                  </a:lnTo>
                  <a:lnTo>
                    <a:pt x="505" y="519"/>
                  </a:lnTo>
                  <a:lnTo>
                    <a:pt x="494" y="500"/>
                  </a:lnTo>
                  <a:lnTo>
                    <a:pt x="466" y="447"/>
                  </a:lnTo>
                  <a:lnTo>
                    <a:pt x="440" y="395"/>
                  </a:lnTo>
                  <a:lnTo>
                    <a:pt x="423" y="363"/>
                  </a:lnTo>
                  <a:lnTo>
                    <a:pt x="404" y="333"/>
                  </a:lnTo>
                  <a:lnTo>
                    <a:pt x="398" y="326"/>
                  </a:lnTo>
                  <a:lnTo>
                    <a:pt x="398" y="328"/>
                  </a:lnTo>
                  <a:lnTo>
                    <a:pt x="413" y="414"/>
                  </a:lnTo>
                  <a:lnTo>
                    <a:pt x="415" y="447"/>
                  </a:lnTo>
                  <a:lnTo>
                    <a:pt x="415" y="481"/>
                  </a:lnTo>
                  <a:lnTo>
                    <a:pt x="411" y="515"/>
                  </a:lnTo>
                  <a:lnTo>
                    <a:pt x="404" y="543"/>
                  </a:lnTo>
                  <a:lnTo>
                    <a:pt x="393" y="567"/>
                  </a:lnTo>
                  <a:lnTo>
                    <a:pt x="382" y="593"/>
                  </a:lnTo>
                  <a:lnTo>
                    <a:pt x="372" y="524"/>
                  </a:lnTo>
                  <a:lnTo>
                    <a:pt x="372" y="455"/>
                  </a:lnTo>
                  <a:lnTo>
                    <a:pt x="378" y="412"/>
                  </a:lnTo>
                  <a:lnTo>
                    <a:pt x="383" y="369"/>
                  </a:lnTo>
                  <a:lnTo>
                    <a:pt x="385" y="346"/>
                  </a:lnTo>
                  <a:lnTo>
                    <a:pt x="385" y="320"/>
                  </a:lnTo>
                  <a:lnTo>
                    <a:pt x="380" y="320"/>
                  </a:lnTo>
                  <a:lnTo>
                    <a:pt x="380" y="320"/>
                  </a:lnTo>
                  <a:lnTo>
                    <a:pt x="368" y="333"/>
                  </a:lnTo>
                  <a:lnTo>
                    <a:pt x="355" y="348"/>
                  </a:lnTo>
                  <a:lnTo>
                    <a:pt x="339" y="365"/>
                  </a:lnTo>
                  <a:lnTo>
                    <a:pt x="320" y="380"/>
                  </a:lnTo>
                  <a:lnTo>
                    <a:pt x="258" y="427"/>
                  </a:lnTo>
                  <a:lnTo>
                    <a:pt x="223" y="449"/>
                  </a:lnTo>
                  <a:lnTo>
                    <a:pt x="185" y="468"/>
                  </a:lnTo>
                  <a:lnTo>
                    <a:pt x="174" y="476"/>
                  </a:lnTo>
                  <a:lnTo>
                    <a:pt x="161" y="483"/>
                  </a:lnTo>
                  <a:lnTo>
                    <a:pt x="148" y="487"/>
                  </a:lnTo>
                  <a:lnTo>
                    <a:pt x="139" y="470"/>
                  </a:lnTo>
                  <a:lnTo>
                    <a:pt x="125" y="476"/>
                  </a:lnTo>
                  <a:lnTo>
                    <a:pt x="112" y="479"/>
                  </a:lnTo>
                  <a:lnTo>
                    <a:pt x="99" y="479"/>
                  </a:lnTo>
                  <a:lnTo>
                    <a:pt x="88" y="476"/>
                  </a:lnTo>
                  <a:lnTo>
                    <a:pt x="77" y="464"/>
                  </a:lnTo>
                  <a:lnTo>
                    <a:pt x="71" y="451"/>
                  </a:lnTo>
                  <a:lnTo>
                    <a:pt x="60" y="438"/>
                  </a:lnTo>
                  <a:lnTo>
                    <a:pt x="45" y="429"/>
                  </a:lnTo>
                  <a:lnTo>
                    <a:pt x="26" y="425"/>
                  </a:lnTo>
                  <a:lnTo>
                    <a:pt x="8" y="421"/>
                  </a:lnTo>
                  <a:lnTo>
                    <a:pt x="2" y="419"/>
                  </a:lnTo>
                  <a:lnTo>
                    <a:pt x="0" y="416"/>
                  </a:lnTo>
                  <a:lnTo>
                    <a:pt x="0" y="414"/>
                  </a:lnTo>
                  <a:lnTo>
                    <a:pt x="2" y="414"/>
                  </a:lnTo>
                  <a:lnTo>
                    <a:pt x="6" y="412"/>
                  </a:lnTo>
                  <a:lnTo>
                    <a:pt x="11" y="410"/>
                  </a:lnTo>
                  <a:lnTo>
                    <a:pt x="15" y="408"/>
                  </a:lnTo>
                  <a:lnTo>
                    <a:pt x="21" y="408"/>
                  </a:lnTo>
                  <a:lnTo>
                    <a:pt x="26" y="406"/>
                  </a:lnTo>
                  <a:lnTo>
                    <a:pt x="32" y="406"/>
                  </a:lnTo>
                  <a:lnTo>
                    <a:pt x="34" y="406"/>
                  </a:lnTo>
                  <a:lnTo>
                    <a:pt x="54" y="408"/>
                  </a:lnTo>
                  <a:lnTo>
                    <a:pt x="73" y="416"/>
                  </a:lnTo>
                  <a:lnTo>
                    <a:pt x="90" y="427"/>
                  </a:lnTo>
                  <a:lnTo>
                    <a:pt x="105" y="432"/>
                  </a:lnTo>
                  <a:lnTo>
                    <a:pt x="122" y="429"/>
                  </a:lnTo>
                  <a:lnTo>
                    <a:pt x="120" y="429"/>
                  </a:lnTo>
                  <a:lnTo>
                    <a:pt x="122" y="429"/>
                  </a:lnTo>
                  <a:lnTo>
                    <a:pt x="129" y="425"/>
                  </a:lnTo>
                  <a:lnTo>
                    <a:pt x="137" y="421"/>
                  </a:lnTo>
                  <a:lnTo>
                    <a:pt x="144" y="414"/>
                  </a:lnTo>
                  <a:lnTo>
                    <a:pt x="152" y="408"/>
                  </a:lnTo>
                  <a:lnTo>
                    <a:pt x="159" y="401"/>
                  </a:lnTo>
                  <a:lnTo>
                    <a:pt x="165" y="393"/>
                  </a:lnTo>
                  <a:lnTo>
                    <a:pt x="182" y="375"/>
                  </a:lnTo>
                  <a:lnTo>
                    <a:pt x="198" y="358"/>
                  </a:lnTo>
                  <a:lnTo>
                    <a:pt x="217" y="343"/>
                  </a:lnTo>
                  <a:lnTo>
                    <a:pt x="236" y="332"/>
                  </a:lnTo>
                  <a:lnTo>
                    <a:pt x="254" y="317"/>
                  </a:lnTo>
                  <a:lnTo>
                    <a:pt x="288" y="287"/>
                  </a:lnTo>
                  <a:lnTo>
                    <a:pt x="296" y="279"/>
                  </a:lnTo>
                  <a:lnTo>
                    <a:pt x="303" y="275"/>
                  </a:lnTo>
                  <a:lnTo>
                    <a:pt x="309" y="272"/>
                  </a:lnTo>
                  <a:lnTo>
                    <a:pt x="309" y="270"/>
                  </a:lnTo>
                  <a:lnTo>
                    <a:pt x="322" y="259"/>
                  </a:lnTo>
                  <a:lnTo>
                    <a:pt x="335" y="242"/>
                  </a:lnTo>
                  <a:lnTo>
                    <a:pt x="346" y="227"/>
                  </a:lnTo>
                  <a:lnTo>
                    <a:pt x="357" y="214"/>
                  </a:lnTo>
                  <a:lnTo>
                    <a:pt x="355" y="210"/>
                  </a:lnTo>
                  <a:lnTo>
                    <a:pt x="352" y="206"/>
                  </a:lnTo>
                  <a:lnTo>
                    <a:pt x="348" y="204"/>
                  </a:lnTo>
                  <a:lnTo>
                    <a:pt x="344" y="201"/>
                  </a:lnTo>
                  <a:lnTo>
                    <a:pt x="340" y="197"/>
                  </a:lnTo>
                  <a:lnTo>
                    <a:pt x="335" y="191"/>
                  </a:lnTo>
                  <a:lnTo>
                    <a:pt x="329" y="188"/>
                  </a:lnTo>
                  <a:lnTo>
                    <a:pt x="311" y="202"/>
                  </a:lnTo>
                  <a:lnTo>
                    <a:pt x="307" y="204"/>
                  </a:lnTo>
                  <a:lnTo>
                    <a:pt x="301" y="208"/>
                  </a:lnTo>
                  <a:lnTo>
                    <a:pt x="296" y="210"/>
                  </a:lnTo>
                  <a:lnTo>
                    <a:pt x="290" y="210"/>
                  </a:lnTo>
                  <a:lnTo>
                    <a:pt x="284" y="208"/>
                  </a:lnTo>
                  <a:lnTo>
                    <a:pt x="279" y="204"/>
                  </a:lnTo>
                  <a:lnTo>
                    <a:pt x="275" y="199"/>
                  </a:lnTo>
                  <a:lnTo>
                    <a:pt x="271" y="193"/>
                  </a:lnTo>
                  <a:lnTo>
                    <a:pt x="269" y="184"/>
                  </a:lnTo>
                  <a:lnTo>
                    <a:pt x="269" y="174"/>
                  </a:lnTo>
                  <a:lnTo>
                    <a:pt x="268" y="165"/>
                  </a:lnTo>
                  <a:lnTo>
                    <a:pt x="266" y="159"/>
                  </a:lnTo>
                  <a:lnTo>
                    <a:pt x="264" y="152"/>
                  </a:lnTo>
                  <a:lnTo>
                    <a:pt x="258" y="148"/>
                  </a:lnTo>
                  <a:lnTo>
                    <a:pt x="254" y="143"/>
                  </a:lnTo>
                  <a:lnTo>
                    <a:pt x="251" y="143"/>
                  </a:lnTo>
                  <a:lnTo>
                    <a:pt x="247" y="141"/>
                  </a:lnTo>
                  <a:lnTo>
                    <a:pt x="245" y="139"/>
                  </a:lnTo>
                  <a:lnTo>
                    <a:pt x="243" y="135"/>
                  </a:lnTo>
                  <a:lnTo>
                    <a:pt x="243" y="131"/>
                  </a:lnTo>
                  <a:lnTo>
                    <a:pt x="245" y="130"/>
                  </a:lnTo>
                  <a:lnTo>
                    <a:pt x="247" y="126"/>
                  </a:lnTo>
                  <a:lnTo>
                    <a:pt x="251" y="122"/>
                  </a:lnTo>
                  <a:lnTo>
                    <a:pt x="256" y="111"/>
                  </a:lnTo>
                  <a:lnTo>
                    <a:pt x="258" y="100"/>
                  </a:lnTo>
                  <a:lnTo>
                    <a:pt x="256" y="87"/>
                  </a:lnTo>
                  <a:lnTo>
                    <a:pt x="258" y="73"/>
                  </a:lnTo>
                  <a:lnTo>
                    <a:pt x="260" y="64"/>
                  </a:lnTo>
                  <a:lnTo>
                    <a:pt x="254" y="58"/>
                  </a:lnTo>
                  <a:lnTo>
                    <a:pt x="251" y="53"/>
                  </a:lnTo>
                  <a:lnTo>
                    <a:pt x="247" y="45"/>
                  </a:lnTo>
                  <a:lnTo>
                    <a:pt x="247" y="40"/>
                  </a:lnTo>
                  <a:lnTo>
                    <a:pt x="251" y="29"/>
                  </a:lnTo>
                  <a:lnTo>
                    <a:pt x="260" y="17"/>
                  </a:lnTo>
                  <a:lnTo>
                    <a:pt x="271" y="10"/>
                  </a:lnTo>
                  <a:lnTo>
                    <a:pt x="282" y="4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2000251" y="1897063"/>
              <a:ext cx="1054100" cy="1149350"/>
            </a:xfrm>
            <a:custGeom>
              <a:avLst/>
              <a:gdLst>
                <a:gd name="T0" fmla="*/ 97 w 664"/>
                <a:gd name="T1" fmla="*/ 0 h 724"/>
                <a:gd name="T2" fmla="*/ 566 w 664"/>
                <a:gd name="T3" fmla="*/ 0 h 724"/>
                <a:gd name="T4" fmla="*/ 598 w 664"/>
                <a:gd name="T5" fmla="*/ 4 h 724"/>
                <a:gd name="T6" fmla="*/ 624 w 664"/>
                <a:gd name="T7" fmla="*/ 19 h 724"/>
                <a:gd name="T8" fmla="*/ 645 w 664"/>
                <a:gd name="T9" fmla="*/ 39 h 724"/>
                <a:gd name="T10" fmla="*/ 660 w 664"/>
                <a:gd name="T11" fmla="*/ 67 h 724"/>
                <a:gd name="T12" fmla="*/ 664 w 664"/>
                <a:gd name="T13" fmla="*/ 97 h 724"/>
                <a:gd name="T14" fmla="*/ 664 w 664"/>
                <a:gd name="T15" fmla="*/ 627 h 724"/>
                <a:gd name="T16" fmla="*/ 660 w 664"/>
                <a:gd name="T17" fmla="*/ 656 h 724"/>
                <a:gd name="T18" fmla="*/ 645 w 664"/>
                <a:gd name="T19" fmla="*/ 684 h 724"/>
                <a:gd name="T20" fmla="*/ 624 w 664"/>
                <a:gd name="T21" fmla="*/ 705 h 724"/>
                <a:gd name="T22" fmla="*/ 598 w 664"/>
                <a:gd name="T23" fmla="*/ 718 h 724"/>
                <a:gd name="T24" fmla="*/ 566 w 664"/>
                <a:gd name="T25" fmla="*/ 724 h 724"/>
                <a:gd name="T26" fmla="*/ 97 w 664"/>
                <a:gd name="T27" fmla="*/ 724 h 724"/>
                <a:gd name="T28" fmla="*/ 67 w 664"/>
                <a:gd name="T29" fmla="*/ 718 h 724"/>
                <a:gd name="T30" fmla="*/ 39 w 664"/>
                <a:gd name="T31" fmla="*/ 705 h 724"/>
                <a:gd name="T32" fmla="*/ 19 w 664"/>
                <a:gd name="T33" fmla="*/ 684 h 724"/>
                <a:gd name="T34" fmla="*/ 5 w 664"/>
                <a:gd name="T35" fmla="*/ 656 h 724"/>
                <a:gd name="T36" fmla="*/ 0 w 664"/>
                <a:gd name="T37" fmla="*/ 627 h 724"/>
                <a:gd name="T38" fmla="*/ 0 w 664"/>
                <a:gd name="T39" fmla="*/ 97 h 724"/>
                <a:gd name="T40" fmla="*/ 5 w 664"/>
                <a:gd name="T41" fmla="*/ 67 h 724"/>
                <a:gd name="T42" fmla="*/ 19 w 664"/>
                <a:gd name="T43" fmla="*/ 39 h 724"/>
                <a:gd name="T44" fmla="*/ 39 w 664"/>
                <a:gd name="T45" fmla="*/ 19 h 724"/>
                <a:gd name="T46" fmla="*/ 67 w 664"/>
                <a:gd name="T47" fmla="*/ 4 h 724"/>
                <a:gd name="T48" fmla="*/ 97 w 664"/>
                <a:gd name="T49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4" h="724">
                  <a:moveTo>
                    <a:pt x="97" y="0"/>
                  </a:moveTo>
                  <a:lnTo>
                    <a:pt x="566" y="0"/>
                  </a:lnTo>
                  <a:lnTo>
                    <a:pt x="598" y="4"/>
                  </a:lnTo>
                  <a:lnTo>
                    <a:pt x="624" y="19"/>
                  </a:lnTo>
                  <a:lnTo>
                    <a:pt x="645" y="39"/>
                  </a:lnTo>
                  <a:lnTo>
                    <a:pt x="660" y="67"/>
                  </a:lnTo>
                  <a:lnTo>
                    <a:pt x="664" y="97"/>
                  </a:lnTo>
                  <a:lnTo>
                    <a:pt x="664" y="627"/>
                  </a:lnTo>
                  <a:lnTo>
                    <a:pt x="660" y="656"/>
                  </a:lnTo>
                  <a:lnTo>
                    <a:pt x="645" y="684"/>
                  </a:lnTo>
                  <a:lnTo>
                    <a:pt x="624" y="705"/>
                  </a:lnTo>
                  <a:lnTo>
                    <a:pt x="598" y="718"/>
                  </a:lnTo>
                  <a:lnTo>
                    <a:pt x="566" y="724"/>
                  </a:lnTo>
                  <a:lnTo>
                    <a:pt x="97" y="724"/>
                  </a:lnTo>
                  <a:lnTo>
                    <a:pt x="67" y="718"/>
                  </a:lnTo>
                  <a:lnTo>
                    <a:pt x="39" y="705"/>
                  </a:lnTo>
                  <a:lnTo>
                    <a:pt x="19" y="684"/>
                  </a:lnTo>
                  <a:lnTo>
                    <a:pt x="5" y="656"/>
                  </a:lnTo>
                  <a:lnTo>
                    <a:pt x="0" y="627"/>
                  </a:lnTo>
                  <a:lnTo>
                    <a:pt x="0" y="97"/>
                  </a:lnTo>
                  <a:lnTo>
                    <a:pt x="5" y="67"/>
                  </a:lnTo>
                  <a:lnTo>
                    <a:pt x="19" y="39"/>
                  </a:lnTo>
                  <a:lnTo>
                    <a:pt x="39" y="19"/>
                  </a:lnTo>
                  <a:lnTo>
                    <a:pt x="67" y="4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" name="Oval 27"/>
          <p:cNvSpPr/>
          <p:nvPr/>
        </p:nvSpPr>
        <p:spPr>
          <a:xfrm>
            <a:off x="1112807" y="1979738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9" name="Picture 2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3978" y="2193098"/>
            <a:ext cx="304800" cy="304800"/>
          </a:xfrm>
          <a:prstGeom prst="rect">
            <a:avLst/>
          </a:prstGeom>
        </p:spPr>
      </p:pic>
      <p:sp>
        <p:nvSpPr>
          <p:cNvPr id="30" name="Oval 29"/>
          <p:cNvSpPr/>
          <p:nvPr/>
        </p:nvSpPr>
        <p:spPr>
          <a:xfrm>
            <a:off x="1112807" y="2967795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1112807" y="3956371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1112807" y="4941964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3978" y="3181155"/>
            <a:ext cx="304800" cy="304800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26167" y="4169731"/>
            <a:ext cx="304800" cy="304800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26167" y="5172796"/>
            <a:ext cx="304800" cy="304800"/>
          </a:xfrm>
          <a:prstGeom prst="rect">
            <a:avLst/>
          </a:prstGeom>
        </p:spPr>
      </p:pic>
      <p:sp>
        <p:nvSpPr>
          <p:cNvPr id="36" name="TextBox 35"/>
          <p:cNvSpPr txBox="1"/>
          <p:nvPr/>
        </p:nvSpPr>
        <p:spPr>
          <a:xfrm>
            <a:off x="1859949" y="197973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7" name="Rectangle 36"/>
          <p:cNvSpPr>
            <a:spLocks noChangeArrowheads="1"/>
          </p:cNvSpPr>
          <p:nvPr/>
        </p:nvSpPr>
        <p:spPr bwMode="auto">
          <a:xfrm>
            <a:off x="1859948" y="221399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1859949" y="296779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9" name="Rectangle 38"/>
          <p:cNvSpPr>
            <a:spLocks noChangeArrowheads="1"/>
          </p:cNvSpPr>
          <p:nvPr/>
        </p:nvSpPr>
        <p:spPr bwMode="auto">
          <a:xfrm>
            <a:off x="1859948" y="320204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844327" y="395338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1" name="Rectangle 40"/>
          <p:cNvSpPr>
            <a:spLocks noChangeArrowheads="1"/>
          </p:cNvSpPr>
          <p:nvPr/>
        </p:nvSpPr>
        <p:spPr bwMode="auto">
          <a:xfrm>
            <a:off x="1844326" y="418764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859949" y="490332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3" name="Rectangle 42"/>
          <p:cNvSpPr>
            <a:spLocks noChangeArrowheads="1"/>
          </p:cNvSpPr>
          <p:nvPr/>
        </p:nvSpPr>
        <p:spPr bwMode="auto">
          <a:xfrm>
            <a:off x="1859948" y="513757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52425" y="59276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352425" y="1055496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863664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352425" y="608577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352425" y="1071311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8189389" y="2912859"/>
            <a:ext cx="31355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3" name="Rectangle 42"/>
          <p:cNvSpPr>
            <a:spLocks noChangeArrowheads="1"/>
          </p:cNvSpPr>
          <p:nvPr/>
        </p:nvSpPr>
        <p:spPr bwMode="auto">
          <a:xfrm>
            <a:off x="8189388" y="3147112"/>
            <a:ext cx="3135573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6894308" y="5006535"/>
            <a:ext cx="31355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5" name="Rectangle 44"/>
          <p:cNvSpPr>
            <a:spLocks noChangeArrowheads="1"/>
          </p:cNvSpPr>
          <p:nvPr/>
        </p:nvSpPr>
        <p:spPr bwMode="auto">
          <a:xfrm>
            <a:off x="6894307" y="5240788"/>
            <a:ext cx="3135573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2152186" y="1558590"/>
            <a:ext cx="31355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7" name="Rectangle 46"/>
          <p:cNvSpPr>
            <a:spLocks noChangeArrowheads="1"/>
          </p:cNvSpPr>
          <p:nvPr/>
        </p:nvSpPr>
        <p:spPr bwMode="auto">
          <a:xfrm>
            <a:off x="2152185" y="1792843"/>
            <a:ext cx="3135573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852669" y="3722558"/>
            <a:ext cx="31355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9" name="Rectangle 48"/>
          <p:cNvSpPr>
            <a:spLocks noChangeArrowheads="1"/>
          </p:cNvSpPr>
          <p:nvPr/>
        </p:nvSpPr>
        <p:spPr bwMode="auto">
          <a:xfrm>
            <a:off x="852668" y="3956811"/>
            <a:ext cx="3135573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4036597" y="1796046"/>
            <a:ext cx="4094326" cy="4003431"/>
            <a:chOff x="4048837" y="1427285"/>
            <a:chExt cx="4094326" cy="4003431"/>
          </a:xfrm>
        </p:grpSpPr>
        <p:grpSp>
          <p:nvGrpSpPr>
            <p:cNvPr id="53" name="Group 52"/>
            <p:cNvGrpSpPr/>
            <p:nvPr/>
          </p:nvGrpSpPr>
          <p:grpSpPr>
            <a:xfrm>
              <a:off x="4956426" y="3508364"/>
              <a:ext cx="1900647" cy="1922352"/>
              <a:chOff x="4974627" y="3972373"/>
              <a:chExt cx="1900647" cy="1922352"/>
            </a:xfrm>
            <a:solidFill>
              <a:schemeClr val="accent3"/>
            </a:solidFill>
          </p:grpSpPr>
          <p:sp>
            <p:nvSpPr>
              <p:cNvPr id="78" name="Oval 77"/>
              <p:cNvSpPr>
                <a:spLocks noChangeArrowheads="1"/>
              </p:cNvSpPr>
              <p:nvPr/>
            </p:nvSpPr>
            <p:spPr bwMode="auto">
              <a:xfrm>
                <a:off x="4974627" y="3972373"/>
                <a:ext cx="1132791" cy="1132791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79" name="Oval 78"/>
              <p:cNvSpPr>
                <a:spLocks noChangeArrowheads="1"/>
              </p:cNvSpPr>
              <p:nvPr/>
            </p:nvSpPr>
            <p:spPr bwMode="auto">
              <a:xfrm>
                <a:off x="6107418" y="5126869"/>
                <a:ext cx="767856" cy="767856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80" name="Freeform 79"/>
              <p:cNvSpPr>
                <a:spLocks/>
              </p:cNvSpPr>
              <p:nvPr/>
            </p:nvSpPr>
            <p:spPr bwMode="auto">
              <a:xfrm>
                <a:off x="5572903" y="4582859"/>
                <a:ext cx="946932" cy="949645"/>
              </a:xfrm>
              <a:custGeom>
                <a:avLst/>
                <a:gdLst>
                  <a:gd name="T0" fmla="*/ 273 w 486"/>
                  <a:gd name="T1" fmla="*/ 0 h 487"/>
                  <a:gd name="T2" fmla="*/ 486 w 486"/>
                  <a:gd name="T3" fmla="*/ 280 h 487"/>
                  <a:gd name="T4" fmla="*/ 274 w 486"/>
                  <a:gd name="T5" fmla="*/ 487 h 487"/>
                  <a:gd name="T6" fmla="*/ 0 w 486"/>
                  <a:gd name="T7" fmla="*/ 267 h 487"/>
                  <a:gd name="T8" fmla="*/ 273 w 486"/>
                  <a:gd name="T9" fmla="*/ 0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487">
                    <a:moveTo>
                      <a:pt x="273" y="0"/>
                    </a:moveTo>
                    <a:cubicBezTo>
                      <a:pt x="257" y="209"/>
                      <a:pt x="345" y="268"/>
                      <a:pt x="486" y="280"/>
                    </a:cubicBezTo>
                    <a:cubicBezTo>
                      <a:pt x="274" y="487"/>
                      <a:pt x="274" y="487"/>
                      <a:pt x="274" y="487"/>
                    </a:cubicBezTo>
                    <a:cubicBezTo>
                      <a:pt x="266" y="345"/>
                      <a:pt x="209" y="256"/>
                      <a:pt x="0" y="267"/>
                    </a:cubicBezTo>
                    <a:lnTo>
                      <a:pt x="27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</p:grpSp>
        <p:grpSp>
          <p:nvGrpSpPr>
            <p:cNvPr id="54" name="Group 53"/>
            <p:cNvGrpSpPr/>
            <p:nvPr/>
          </p:nvGrpSpPr>
          <p:grpSpPr>
            <a:xfrm>
              <a:off x="4048837" y="2243980"/>
              <a:ext cx="1922353" cy="1902003"/>
              <a:chOff x="4067038" y="2707989"/>
              <a:chExt cx="1922353" cy="1902003"/>
            </a:xfrm>
            <a:solidFill>
              <a:schemeClr val="accent2"/>
            </a:solidFill>
          </p:grpSpPr>
          <p:sp>
            <p:nvSpPr>
              <p:cNvPr id="75" name="Oval 74"/>
              <p:cNvSpPr>
                <a:spLocks noChangeArrowheads="1"/>
              </p:cNvSpPr>
              <p:nvPr/>
            </p:nvSpPr>
            <p:spPr bwMode="auto">
              <a:xfrm>
                <a:off x="4856600" y="2707989"/>
                <a:ext cx="1132791" cy="1131434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76" name="Oval 75"/>
              <p:cNvSpPr>
                <a:spLocks noChangeArrowheads="1"/>
              </p:cNvSpPr>
              <p:nvPr/>
            </p:nvSpPr>
            <p:spPr bwMode="auto">
              <a:xfrm>
                <a:off x="4067038" y="3839423"/>
                <a:ext cx="769213" cy="770569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4430616" y="3304908"/>
                <a:ext cx="949645" cy="949645"/>
              </a:xfrm>
              <a:custGeom>
                <a:avLst/>
                <a:gdLst>
                  <a:gd name="T0" fmla="*/ 487 w 487"/>
                  <a:gd name="T1" fmla="*/ 274 h 487"/>
                  <a:gd name="T2" fmla="*/ 207 w 487"/>
                  <a:gd name="T3" fmla="*/ 487 h 487"/>
                  <a:gd name="T4" fmla="*/ 0 w 487"/>
                  <a:gd name="T5" fmla="*/ 275 h 487"/>
                  <a:gd name="T6" fmla="*/ 220 w 487"/>
                  <a:gd name="T7" fmla="*/ 0 h 487"/>
                  <a:gd name="T8" fmla="*/ 487 w 487"/>
                  <a:gd name="T9" fmla="*/ 274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7" h="487">
                    <a:moveTo>
                      <a:pt x="487" y="274"/>
                    </a:moveTo>
                    <a:cubicBezTo>
                      <a:pt x="278" y="257"/>
                      <a:pt x="219" y="345"/>
                      <a:pt x="207" y="487"/>
                    </a:cubicBezTo>
                    <a:cubicBezTo>
                      <a:pt x="0" y="275"/>
                      <a:pt x="0" y="275"/>
                      <a:pt x="0" y="275"/>
                    </a:cubicBezTo>
                    <a:cubicBezTo>
                      <a:pt x="142" y="267"/>
                      <a:pt x="231" y="209"/>
                      <a:pt x="220" y="0"/>
                    </a:cubicBezTo>
                    <a:lnTo>
                      <a:pt x="487" y="27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</p:grpSp>
        <p:grpSp>
          <p:nvGrpSpPr>
            <p:cNvPr id="55" name="Group 54"/>
            <p:cNvGrpSpPr/>
            <p:nvPr/>
          </p:nvGrpSpPr>
          <p:grpSpPr>
            <a:xfrm>
              <a:off x="6220810" y="2713375"/>
              <a:ext cx="1922353" cy="1902003"/>
              <a:chOff x="6239011" y="3177384"/>
              <a:chExt cx="1922353" cy="1902003"/>
            </a:xfrm>
            <a:solidFill>
              <a:schemeClr val="accent4"/>
            </a:solidFill>
          </p:grpSpPr>
          <p:sp>
            <p:nvSpPr>
              <p:cNvPr id="72" name="Oval 71"/>
              <p:cNvSpPr>
                <a:spLocks noChangeArrowheads="1"/>
              </p:cNvSpPr>
              <p:nvPr/>
            </p:nvSpPr>
            <p:spPr bwMode="auto">
              <a:xfrm>
                <a:off x="6239011" y="3946596"/>
                <a:ext cx="1131434" cy="1132791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73" name="Oval 72"/>
              <p:cNvSpPr>
                <a:spLocks noChangeArrowheads="1"/>
              </p:cNvSpPr>
              <p:nvPr/>
            </p:nvSpPr>
            <p:spPr bwMode="auto">
              <a:xfrm>
                <a:off x="7392151" y="3177384"/>
                <a:ext cx="769213" cy="769213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74" name="Freeform 73"/>
              <p:cNvSpPr>
                <a:spLocks/>
              </p:cNvSpPr>
              <p:nvPr/>
            </p:nvSpPr>
            <p:spPr bwMode="auto">
              <a:xfrm>
                <a:off x="6849497" y="3532823"/>
                <a:ext cx="948289" cy="948289"/>
              </a:xfrm>
              <a:custGeom>
                <a:avLst/>
                <a:gdLst>
                  <a:gd name="T0" fmla="*/ 0 w 486"/>
                  <a:gd name="T1" fmla="*/ 213 h 486"/>
                  <a:gd name="T2" fmla="*/ 279 w 486"/>
                  <a:gd name="T3" fmla="*/ 0 h 486"/>
                  <a:gd name="T4" fmla="*/ 486 w 486"/>
                  <a:gd name="T5" fmla="*/ 212 h 486"/>
                  <a:gd name="T6" fmla="*/ 267 w 486"/>
                  <a:gd name="T7" fmla="*/ 486 h 486"/>
                  <a:gd name="T8" fmla="*/ 0 w 486"/>
                  <a:gd name="T9" fmla="*/ 213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6" h="486">
                    <a:moveTo>
                      <a:pt x="0" y="213"/>
                    </a:moveTo>
                    <a:cubicBezTo>
                      <a:pt x="208" y="230"/>
                      <a:pt x="268" y="142"/>
                      <a:pt x="279" y="0"/>
                    </a:cubicBezTo>
                    <a:cubicBezTo>
                      <a:pt x="486" y="212"/>
                      <a:pt x="486" y="212"/>
                      <a:pt x="486" y="212"/>
                    </a:cubicBezTo>
                    <a:cubicBezTo>
                      <a:pt x="344" y="220"/>
                      <a:pt x="255" y="277"/>
                      <a:pt x="267" y="486"/>
                    </a:cubicBezTo>
                    <a:lnTo>
                      <a:pt x="0" y="2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</p:grpSp>
        <p:grpSp>
          <p:nvGrpSpPr>
            <p:cNvPr id="56" name="Group 55"/>
            <p:cNvGrpSpPr/>
            <p:nvPr/>
          </p:nvGrpSpPr>
          <p:grpSpPr>
            <a:xfrm>
              <a:off x="5362060" y="1427285"/>
              <a:ext cx="1900646" cy="1922352"/>
              <a:chOff x="5380261" y="1891294"/>
              <a:chExt cx="1900646" cy="1922352"/>
            </a:xfrm>
            <a:solidFill>
              <a:schemeClr val="accent1"/>
            </a:solidFill>
          </p:grpSpPr>
          <p:sp>
            <p:nvSpPr>
              <p:cNvPr id="69" name="Oval 68"/>
              <p:cNvSpPr>
                <a:spLocks noChangeArrowheads="1"/>
              </p:cNvSpPr>
              <p:nvPr/>
            </p:nvSpPr>
            <p:spPr bwMode="auto">
              <a:xfrm>
                <a:off x="6149473" y="2682212"/>
                <a:ext cx="1131434" cy="113143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70" name="Oval 69"/>
              <p:cNvSpPr>
                <a:spLocks noChangeArrowheads="1"/>
              </p:cNvSpPr>
              <p:nvPr/>
            </p:nvSpPr>
            <p:spPr bwMode="auto">
              <a:xfrm>
                <a:off x="5380261" y="1891294"/>
                <a:ext cx="769213" cy="76921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71" name="Freeform 70"/>
              <p:cNvSpPr>
                <a:spLocks/>
              </p:cNvSpPr>
              <p:nvPr/>
            </p:nvSpPr>
            <p:spPr bwMode="auto">
              <a:xfrm>
                <a:off x="5734343" y="2253515"/>
                <a:ext cx="949645" cy="949645"/>
              </a:xfrm>
              <a:custGeom>
                <a:avLst/>
                <a:gdLst>
                  <a:gd name="T0" fmla="*/ 214 w 487"/>
                  <a:gd name="T1" fmla="*/ 487 h 487"/>
                  <a:gd name="T2" fmla="*/ 0 w 487"/>
                  <a:gd name="T3" fmla="*/ 208 h 487"/>
                  <a:gd name="T4" fmla="*/ 212 w 487"/>
                  <a:gd name="T5" fmla="*/ 0 h 487"/>
                  <a:gd name="T6" fmla="*/ 487 w 487"/>
                  <a:gd name="T7" fmla="*/ 220 h 487"/>
                  <a:gd name="T8" fmla="*/ 214 w 487"/>
                  <a:gd name="T9" fmla="*/ 487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7" h="487">
                    <a:moveTo>
                      <a:pt x="214" y="487"/>
                    </a:moveTo>
                    <a:cubicBezTo>
                      <a:pt x="230" y="279"/>
                      <a:pt x="142" y="219"/>
                      <a:pt x="0" y="208"/>
                    </a:cubicBezTo>
                    <a:cubicBezTo>
                      <a:pt x="212" y="0"/>
                      <a:pt x="212" y="0"/>
                      <a:pt x="212" y="0"/>
                    </a:cubicBezTo>
                    <a:cubicBezTo>
                      <a:pt x="220" y="143"/>
                      <a:pt x="278" y="232"/>
                      <a:pt x="487" y="220"/>
                    </a:cubicBezTo>
                    <a:lnTo>
                      <a:pt x="214" y="4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</p:grpSp>
        <p:grpSp>
          <p:nvGrpSpPr>
            <p:cNvPr id="57" name="Group 56"/>
            <p:cNvGrpSpPr/>
            <p:nvPr/>
          </p:nvGrpSpPr>
          <p:grpSpPr>
            <a:xfrm>
              <a:off x="5415135" y="1510167"/>
              <a:ext cx="646533" cy="605988"/>
              <a:chOff x="5433336" y="1933536"/>
              <a:chExt cx="646533" cy="605988"/>
            </a:xfrm>
          </p:grpSpPr>
          <p:sp>
            <p:nvSpPr>
              <p:cNvPr id="67" name="Oval 66"/>
              <p:cNvSpPr/>
              <p:nvPr/>
            </p:nvSpPr>
            <p:spPr>
              <a:xfrm>
                <a:off x="5456915" y="1933536"/>
                <a:ext cx="605988" cy="605988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8" name="TextBox 20"/>
              <p:cNvSpPr txBox="1"/>
              <p:nvPr/>
            </p:nvSpPr>
            <p:spPr>
              <a:xfrm>
                <a:off x="5433336" y="2043557"/>
                <a:ext cx="64653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id-ID" b="1" dirty="0">
                    <a:solidFill>
                      <a:schemeClr val="bg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01</a:t>
                </a:r>
              </a:p>
            </p:txBody>
          </p:sp>
        </p:grpSp>
        <p:grpSp>
          <p:nvGrpSpPr>
            <p:cNvPr id="58" name="Group 57"/>
            <p:cNvGrpSpPr/>
            <p:nvPr/>
          </p:nvGrpSpPr>
          <p:grpSpPr>
            <a:xfrm>
              <a:off x="7386372" y="2811678"/>
              <a:ext cx="732810" cy="605988"/>
              <a:chOff x="7404573" y="3235047"/>
              <a:chExt cx="732810" cy="605988"/>
            </a:xfrm>
          </p:grpSpPr>
          <p:sp>
            <p:nvSpPr>
              <p:cNvPr id="65" name="Oval 64"/>
              <p:cNvSpPr/>
              <p:nvPr/>
            </p:nvSpPr>
            <p:spPr>
              <a:xfrm>
                <a:off x="7471291" y="3235047"/>
                <a:ext cx="605988" cy="605988"/>
              </a:xfrm>
              <a:prstGeom prst="ellips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6" name="TextBox 21"/>
              <p:cNvSpPr txBox="1"/>
              <p:nvPr/>
            </p:nvSpPr>
            <p:spPr>
              <a:xfrm>
                <a:off x="7404573" y="3345068"/>
                <a:ext cx="73281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id-ID" b="1" dirty="0">
                    <a:solidFill>
                      <a:schemeClr val="bg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02</a:t>
                </a:r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>
              <a:off x="6107019" y="4750044"/>
              <a:ext cx="732810" cy="605988"/>
              <a:chOff x="6125220" y="5173413"/>
              <a:chExt cx="732810" cy="605988"/>
            </a:xfrm>
          </p:grpSpPr>
          <p:sp>
            <p:nvSpPr>
              <p:cNvPr id="63" name="Oval 62"/>
              <p:cNvSpPr/>
              <p:nvPr/>
            </p:nvSpPr>
            <p:spPr>
              <a:xfrm>
                <a:off x="6191938" y="5173413"/>
                <a:ext cx="605988" cy="605988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4" name="TextBox 22"/>
              <p:cNvSpPr txBox="1"/>
              <p:nvPr/>
            </p:nvSpPr>
            <p:spPr>
              <a:xfrm>
                <a:off x="6125220" y="5283434"/>
                <a:ext cx="73281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id-ID" b="1" dirty="0">
                    <a:solidFill>
                      <a:schemeClr val="bg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03</a:t>
                </a:r>
              </a:p>
            </p:txBody>
          </p:sp>
        </p:grpSp>
        <p:grpSp>
          <p:nvGrpSpPr>
            <p:cNvPr id="60" name="Group 59"/>
            <p:cNvGrpSpPr/>
            <p:nvPr/>
          </p:nvGrpSpPr>
          <p:grpSpPr>
            <a:xfrm>
              <a:off x="4058946" y="3469005"/>
              <a:ext cx="732810" cy="605988"/>
              <a:chOff x="4077147" y="3892374"/>
              <a:chExt cx="732810" cy="605988"/>
            </a:xfrm>
          </p:grpSpPr>
          <p:sp>
            <p:nvSpPr>
              <p:cNvPr id="61" name="Oval 60"/>
              <p:cNvSpPr/>
              <p:nvPr/>
            </p:nvSpPr>
            <p:spPr>
              <a:xfrm>
                <a:off x="4143865" y="3892374"/>
                <a:ext cx="605988" cy="605988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62" name="TextBox 23"/>
              <p:cNvSpPr txBox="1"/>
              <p:nvPr/>
            </p:nvSpPr>
            <p:spPr>
              <a:xfrm>
                <a:off x="4077147" y="4002395"/>
                <a:ext cx="73281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id-ID" b="1" dirty="0">
                    <a:solidFill>
                      <a:schemeClr val="bg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04</a:t>
                </a:r>
              </a:p>
            </p:txBody>
          </p:sp>
        </p:grpSp>
      </p:grp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7461" y="2968767"/>
            <a:ext cx="304800" cy="3048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30380" y="3007375"/>
            <a:ext cx="304800" cy="3048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7960" y="4265343"/>
            <a:ext cx="304800" cy="3048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087" y="4268162"/>
            <a:ext cx="304800" cy="304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9137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/>
          <p:cNvGrpSpPr/>
          <p:nvPr/>
        </p:nvGrpSpPr>
        <p:grpSpPr>
          <a:xfrm>
            <a:off x="872488" y="2143060"/>
            <a:ext cx="1551567" cy="3461190"/>
            <a:chOff x="3169661" y="2865582"/>
            <a:chExt cx="742950" cy="1657351"/>
          </a:xfrm>
          <a:solidFill>
            <a:schemeClr val="accent2"/>
          </a:solidFill>
        </p:grpSpPr>
        <p:sp>
          <p:nvSpPr>
            <p:cNvPr id="8" name="Freeform 58"/>
            <p:cNvSpPr>
              <a:spLocks/>
            </p:cNvSpPr>
            <p:nvPr/>
          </p:nvSpPr>
          <p:spPr bwMode="auto">
            <a:xfrm>
              <a:off x="3169661" y="3249757"/>
              <a:ext cx="742950" cy="644525"/>
            </a:xfrm>
            <a:custGeom>
              <a:avLst/>
              <a:gdLst>
                <a:gd name="T0" fmla="*/ 238 w 468"/>
                <a:gd name="T1" fmla="*/ 0 h 406"/>
                <a:gd name="T2" fmla="*/ 265 w 468"/>
                <a:gd name="T3" fmla="*/ 3 h 406"/>
                <a:gd name="T4" fmla="*/ 303 w 468"/>
                <a:gd name="T5" fmla="*/ 8 h 406"/>
                <a:gd name="T6" fmla="*/ 338 w 468"/>
                <a:gd name="T7" fmla="*/ 21 h 406"/>
                <a:gd name="T8" fmla="*/ 356 w 468"/>
                <a:gd name="T9" fmla="*/ 38 h 406"/>
                <a:gd name="T10" fmla="*/ 372 w 468"/>
                <a:gd name="T11" fmla="*/ 72 h 406"/>
                <a:gd name="T12" fmla="*/ 390 w 468"/>
                <a:gd name="T13" fmla="*/ 123 h 406"/>
                <a:gd name="T14" fmla="*/ 411 w 468"/>
                <a:gd name="T15" fmla="*/ 182 h 406"/>
                <a:gd name="T16" fmla="*/ 432 w 468"/>
                <a:gd name="T17" fmla="*/ 243 h 406"/>
                <a:gd name="T18" fmla="*/ 449 w 468"/>
                <a:gd name="T19" fmla="*/ 296 h 406"/>
                <a:gd name="T20" fmla="*/ 461 w 468"/>
                <a:gd name="T21" fmla="*/ 334 h 406"/>
                <a:gd name="T22" fmla="*/ 465 w 468"/>
                <a:gd name="T23" fmla="*/ 348 h 406"/>
                <a:gd name="T24" fmla="*/ 468 w 468"/>
                <a:gd name="T25" fmla="*/ 356 h 406"/>
                <a:gd name="T26" fmla="*/ 465 w 468"/>
                <a:gd name="T27" fmla="*/ 374 h 406"/>
                <a:gd name="T28" fmla="*/ 444 w 468"/>
                <a:gd name="T29" fmla="*/ 394 h 406"/>
                <a:gd name="T30" fmla="*/ 422 w 468"/>
                <a:gd name="T31" fmla="*/ 395 h 406"/>
                <a:gd name="T32" fmla="*/ 407 w 468"/>
                <a:gd name="T33" fmla="*/ 383 h 406"/>
                <a:gd name="T34" fmla="*/ 398 w 468"/>
                <a:gd name="T35" fmla="*/ 369 h 406"/>
                <a:gd name="T36" fmla="*/ 396 w 468"/>
                <a:gd name="T37" fmla="*/ 361 h 406"/>
                <a:gd name="T38" fmla="*/ 346 w 468"/>
                <a:gd name="T39" fmla="*/ 393 h 406"/>
                <a:gd name="T40" fmla="*/ 333 w 468"/>
                <a:gd name="T41" fmla="*/ 395 h 406"/>
                <a:gd name="T42" fmla="*/ 300 w 468"/>
                <a:gd name="T43" fmla="*/ 400 h 406"/>
                <a:gd name="T44" fmla="*/ 257 w 468"/>
                <a:gd name="T45" fmla="*/ 406 h 406"/>
                <a:gd name="T46" fmla="*/ 212 w 468"/>
                <a:gd name="T47" fmla="*/ 406 h 406"/>
                <a:gd name="T48" fmla="*/ 169 w 468"/>
                <a:gd name="T49" fmla="*/ 400 h 406"/>
                <a:gd name="T50" fmla="*/ 135 w 468"/>
                <a:gd name="T51" fmla="*/ 395 h 406"/>
                <a:gd name="T52" fmla="*/ 122 w 468"/>
                <a:gd name="T53" fmla="*/ 393 h 406"/>
                <a:gd name="T54" fmla="*/ 73 w 468"/>
                <a:gd name="T55" fmla="*/ 361 h 406"/>
                <a:gd name="T56" fmla="*/ 71 w 468"/>
                <a:gd name="T57" fmla="*/ 369 h 406"/>
                <a:gd name="T58" fmla="*/ 62 w 468"/>
                <a:gd name="T59" fmla="*/ 383 h 406"/>
                <a:gd name="T60" fmla="*/ 47 w 468"/>
                <a:gd name="T61" fmla="*/ 395 h 406"/>
                <a:gd name="T62" fmla="*/ 25 w 468"/>
                <a:gd name="T63" fmla="*/ 394 h 406"/>
                <a:gd name="T64" fmla="*/ 3 w 468"/>
                <a:gd name="T65" fmla="*/ 374 h 406"/>
                <a:gd name="T66" fmla="*/ 1 w 468"/>
                <a:gd name="T67" fmla="*/ 356 h 406"/>
                <a:gd name="T68" fmla="*/ 3 w 468"/>
                <a:gd name="T69" fmla="*/ 348 h 406"/>
                <a:gd name="T70" fmla="*/ 8 w 468"/>
                <a:gd name="T71" fmla="*/ 334 h 406"/>
                <a:gd name="T72" fmla="*/ 20 w 468"/>
                <a:gd name="T73" fmla="*/ 296 h 406"/>
                <a:gd name="T74" fmla="*/ 37 w 468"/>
                <a:gd name="T75" fmla="*/ 243 h 406"/>
                <a:gd name="T76" fmla="*/ 58 w 468"/>
                <a:gd name="T77" fmla="*/ 182 h 406"/>
                <a:gd name="T78" fmla="*/ 77 w 468"/>
                <a:gd name="T79" fmla="*/ 123 h 406"/>
                <a:gd name="T80" fmla="*/ 97 w 468"/>
                <a:gd name="T81" fmla="*/ 72 h 406"/>
                <a:gd name="T82" fmla="*/ 111 w 468"/>
                <a:gd name="T83" fmla="*/ 38 h 406"/>
                <a:gd name="T84" fmla="*/ 131 w 468"/>
                <a:gd name="T85" fmla="*/ 21 h 406"/>
                <a:gd name="T86" fmla="*/ 166 w 468"/>
                <a:gd name="T87" fmla="*/ 8 h 406"/>
                <a:gd name="T88" fmla="*/ 204 w 468"/>
                <a:gd name="T89" fmla="*/ 3 h 406"/>
                <a:gd name="T90" fmla="*/ 231 w 468"/>
                <a:gd name="T91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8" h="406">
                  <a:moveTo>
                    <a:pt x="234" y="0"/>
                  </a:moveTo>
                  <a:lnTo>
                    <a:pt x="238" y="0"/>
                  </a:lnTo>
                  <a:lnTo>
                    <a:pt x="249" y="1"/>
                  </a:lnTo>
                  <a:lnTo>
                    <a:pt x="265" y="3"/>
                  </a:lnTo>
                  <a:lnTo>
                    <a:pt x="283" y="5"/>
                  </a:lnTo>
                  <a:lnTo>
                    <a:pt x="303" y="8"/>
                  </a:lnTo>
                  <a:lnTo>
                    <a:pt x="321" y="14"/>
                  </a:lnTo>
                  <a:lnTo>
                    <a:pt x="338" y="21"/>
                  </a:lnTo>
                  <a:lnTo>
                    <a:pt x="351" y="30"/>
                  </a:lnTo>
                  <a:lnTo>
                    <a:pt x="356" y="38"/>
                  </a:lnTo>
                  <a:lnTo>
                    <a:pt x="364" y="52"/>
                  </a:lnTo>
                  <a:lnTo>
                    <a:pt x="372" y="72"/>
                  </a:lnTo>
                  <a:lnTo>
                    <a:pt x="381" y="95"/>
                  </a:lnTo>
                  <a:lnTo>
                    <a:pt x="390" y="123"/>
                  </a:lnTo>
                  <a:lnTo>
                    <a:pt x="401" y="152"/>
                  </a:lnTo>
                  <a:lnTo>
                    <a:pt x="411" y="182"/>
                  </a:lnTo>
                  <a:lnTo>
                    <a:pt x="422" y="213"/>
                  </a:lnTo>
                  <a:lnTo>
                    <a:pt x="432" y="243"/>
                  </a:lnTo>
                  <a:lnTo>
                    <a:pt x="441" y="271"/>
                  </a:lnTo>
                  <a:lnTo>
                    <a:pt x="449" y="296"/>
                  </a:lnTo>
                  <a:lnTo>
                    <a:pt x="456" y="317"/>
                  </a:lnTo>
                  <a:lnTo>
                    <a:pt x="461" y="334"/>
                  </a:lnTo>
                  <a:lnTo>
                    <a:pt x="464" y="344"/>
                  </a:lnTo>
                  <a:lnTo>
                    <a:pt x="465" y="348"/>
                  </a:lnTo>
                  <a:lnTo>
                    <a:pt x="466" y="351"/>
                  </a:lnTo>
                  <a:lnTo>
                    <a:pt x="468" y="356"/>
                  </a:lnTo>
                  <a:lnTo>
                    <a:pt x="468" y="365"/>
                  </a:lnTo>
                  <a:lnTo>
                    <a:pt x="465" y="374"/>
                  </a:lnTo>
                  <a:lnTo>
                    <a:pt x="458" y="385"/>
                  </a:lnTo>
                  <a:lnTo>
                    <a:pt x="444" y="394"/>
                  </a:lnTo>
                  <a:lnTo>
                    <a:pt x="432" y="397"/>
                  </a:lnTo>
                  <a:lnTo>
                    <a:pt x="422" y="395"/>
                  </a:lnTo>
                  <a:lnTo>
                    <a:pt x="414" y="390"/>
                  </a:lnTo>
                  <a:lnTo>
                    <a:pt x="407" y="383"/>
                  </a:lnTo>
                  <a:lnTo>
                    <a:pt x="402" y="376"/>
                  </a:lnTo>
                  <a:lnTo>
                    <a:pt x="398" y="369"/>
                  </a:lnTo>
                  <a:lnTo>
                    <a:pt x="397" y="364"/>
                  </a:lnTo>
                  <a:lnTo>
                    <a:pt x="396" y="361"/>
                  </a:lnTo>
                  <a:lnTo>
                    <a:pt x="324" y="164"/>
                  </a:lnTo>
                  <a:lnTo>
                    <a:pt x="346" y="393"/>
                  </a:lnTo>
                  <a:lnTo>
                    <a:pt x="343" y="393"/>
                  </a:lnTo>
                  <a:lnTo>
                    <a:pt x="333" y="395"/>
                  </a:lnTo>
                  <a:lnTo>
                    <a:pt x="318" y="398"/>
                  </a:lnTo>
                  <a:lnTo>
                    <a:pt x="300" y="400"/>
                  </a:lnTo>
                  <a:lnTo>
                    <a:pt x="279" y="403"/>
                  </a:lnTo>
                  <a:lnTo>
                    <a:pt x="257" y="406"/>
                  </a:lnTo>
                  <a:lnTo>
                    <a:pt x="234" y="406"/>
                  </a:lnTo>
                  <a:lnTo>
                    <a:pt x="212" y="406"/>
                  </a:lnTo>
                  <a:lnTo>
                    <a:pt x="190" y="403"/>
                  </a:lnTo>
                  <a:lnTo>
                    <a:pt x="169" y="400"/>
                  </a:lnTo>
                  <a:lnTo>
                    <a:pt x="149" y="398"/>
                  </a:lnTo>
                  <a:lnTo>
                    <a:pt x="135" y="395"/>
                  </a:lnTo>
                  <a:lnTo>
                    <a:pt x="125" y="393"/>
                  </a:lnTo>
                  <a:lnTo>
                    <a:pt x="122" y="393"/>
                  </a:lnTo>
                  <a:lnTo>
                    <a:pt x="145" y="164"/>
                  </a:lnTo>
                  <a:lnTo>
                    <a:pt x="73" y="361"/>
                  </a:lnTo>
                  <a:lnTo>
                    <a:pt x="72" y="364"/>
                  </a:lnTo>
                  <a:lnTo>
                    <a:pt x="71" y="369"/>
                  </a:lnTo>
                  <a:lnTo>
                    <a:pt x="67" y="376"/>
                  </a:lnTo>
                  <a:lnTo>
                    <a:pt x="62" y="383"/>
                  </a:lnTo>
                  <a:lnTo>
                    <a:pt x="55" y="390"/>
                  </a:lnTo>
                  <a:lnTo>
                    <a:pt x="47" y="395"/>
                  </a:lnTo>
                  <a:lnTo>
                    <a:pt x="37" y="397"/>
                  </a:lnTo>
                  <a:lnTo>
                    <a:pt x="25" y="394"/>
                  </a:lnTo>
                  <a:lnTo>
                    <a:pt x="11" y="385"/>
                  </a:lnTo>
                  <a:lnTo>
                    <a:pt x="3" y="374"/>
                  </a:lnTo>
                  <a:lnTo>
                    <a:pt x="0" y="365"/>
                  </a:lnTo>
                  <a:lnTo>
                    <a:pt x="1" y="356"/>
                  </a:lnTo>
                  <a:lnTo>
                    <a:pt x="3" y="351"/>
                  </a:lnTo>
                  <a:lnTo>
                    <a:pt x="3" y="348"/>
                  </a:lnTo>
                  <a:lnTo>
                    <a:pt x="4" y="344"/>
                  </a:lnTo>
                  <a:lnTo>
                    <a:pt x="8" y="334"/>
                  </a:lnTo>
                  <a:lnTo>
                    <a:pt x="13" y="317"/>
                  </a:lnTo>
                  <a:lnTo>
                    <a:pt x="20" y="296"/>
                  </a:lnTo>
                  <a:lnTo>
                    <a:pt x="28" y="271"/>
                  </a:lnTo>
                  <a:lnTo>
                    <a:pt x="37" y="243"/>
                  </a:lnTo>
                  <a:lnTo>
                    <a:pt x="47" y="213"/>
                  </a:lnTo>
                  <a:lnTo>
                    <a:pt x="58" y="182"/>
                  </a:lnTo>
                  <a:lnTo>
                    <a:pt x="68" y="152"/>
                  </a:lnTo>
                  <a:lnTo>
                    <a:pt x="77" y="123"/>
                  </a:lnTo>
                  <a:lnTo>
                    <a:pt x="88" y="95"/>
                  </a:lnTo>
                  <a:lnTo>
                    <a:pt x="97" y="72"/>
                  </a:lnTo>
                  <a:lnTo>
                    <a:pt x="105" y="52"/>
                  </a:lnTo>
                  <a:lnTo>
                    <a:pt x="111" y="38"/>
                  </a:lnTo>
                  <a:lnTo>
                    <a:pt x="118" y="30"/>
                  </a:lnTo>
                  <a:lnTo>
                    <a:pt x="131" y="21"/>
                  </a:lnTo>
                  <a:lnTo>
                    <a:pt x="148" y="14"/>
                  </a:lnTo>
                  <a:lnTo>
                    <a:pt x="166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0" y="1"/>
                  </a:lnTo>
                  <a:lnTo>
                    <a:pt x="231" y="0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59"/>
            <p:cNvSpPr>
              <a:spLocks/>
            </p:cNvSpPr>
            <p:nvPr/>
          </p:nvSpPr>
          <p:spPr bwMode="auto">
            <a:xfrm>
              <a:off x="3382386" y="2865582"/>
              <a:ext cx="387350" cy="349250"/>
            </a:xfrm>
            <a:custGeom>
              <a:avLst/>
              <a:gdLst>
                <a:gd name="T0" fmla="*/ 201 w 244"/>
                <a:gd name="T1" fmla="*/ 0 h 220"/>
                <a:gd name="T2" fmla="*/ 201 w 244"/>
                <a:gd name="T3" fmla="*/ 2 h 220"/>
                <a:gd name="T4" fmla="*/ 203 w 244"/>
                <a:gd name="T5" fmla="*/ 9 h 220"/>
                <a:gd name="T6" fmla="*/ 204 w 244"/>
                <a:gd name="T7" fmla="*/ 18 h 220"/>
                <a:gd name="T8" fmla="*/ 203 w 244"/>
                <a:gd name="T9" fmla="*/ 27 h 220"/>
                <a:gd name="T10" fmla="*/ 197 w 244"/>
                <a:gd name="T11" fmla="*/ 36 h 220"/>
                <a:gd name="T12" fmla="*/ 188 w 244"/>
                <a:gd name="T13" fmla="*/ 43 h 220"/>
                <a:gd name="T14" fmla="*/ 191 w 244"/>
                <a:gd name="T15" fmla="*/ 44 h 220"/>
                <a:gd name="T16" fmla="*/ 199 w 244"/>
                <a:gd name="T17" fmla="*/ 48 h 220"/>
                <a:gd name="T18" fmla="*/ 208 w 244"/>
                <a:gd name="T19" fmla="*/ 51 h 220"/>
                <a:gd name="T20" fmla="*/ 220 w 244"/>
                <a:gd name="T21" fmla="*/ 52 h 220"/>
                <a:gd name="T22" fmla="*/ 233 w 244"/>
                <a:gd name="T23" fmla="*/ 49 h 220"/>
                <a:gd name="T24" fmla="*/ 244 w 244"/>
                <a:gd name="T25" fmla="*/ 42 h 220"/>
                <a:gd name="T26" fmla="*/ 244 w 244"/>
                <a:gd name="T27" fmla="*/ 44 h 220"/>
                <a:gd name="T28" fmla="*/ 243 w 244"/>
                <a:gd name="T29" fmla="*/ 51 h 220"/>
                <a:gd name="T30" fmla="*/ 241 w 244"/>
                <a:gd name="T31" fmla="*/ 60 h 220"/>
                <a:gd name="T32" fmla="*/ 235 w 244"/>
                <a:gd name="T33" fmla="*/ 69 h 220"/>
                <a:gd name="T34" fmla="*/ 226 w 244"/>
                <a:gd name="T35" fmla="*/ 80 h 220"/>
                <a:gd name="T36" fmla="*/ 214 w 244"/>
                <a:gd name="T37" fmla="*/ 89 h 220"/>
                <a:gd name="T38" fmla="*/ 197 w 244"/>
                <a:gd name="T39" fmla="*/ 94 h 220"/>
                <a:gd name="T40" fmla="*/ 201 w 244"/>
                <a:gd name="T41" fmla="*/ 120 h 220"/>
                <a:gd name="T42" fmla="*/ 197 w 244"/>
                <a:gd name="T43" fmla="*/ 146 h 220"/>
                <a:gd name="T44" fmla="*/ 187 w 244"/>
                <a:gd name="T45" fmla="*/ 170 h 220"/>
                <a:gd name="T46" fmla="*/ 171 w 244"/>
                <a:gd name="T47" fmla="*/ 191 h 220"/>
                <a:gd name="T48" fmla="*/ 152 w 244"/>
                <a:gd name="T49" fmla="*/ 207 h 220"/>
                <a:gd name="T50" fmla="*/ 127 w 244"/>
                <a:gd name="T51" fmla="*/ 217 h 220"/>
                <a:gd name="T52" fmla="*/ 100 w 244"/>
                <a:gd name="T53" fmla="*/ 220 h 220"/>
                <a:gd name="T54" fmla="*/ 73 w 244"/>
                <a:gd name="T55" fmla="*/ 217 h 220"/>
                <a:gd name="T56" fmla="*/ 49 w 244"/>
                <a:gd name="T57" fmla="*/ 207 h 220"/>
                <a:gd name="T58" fmla="*/ 30 w 244"/>
                <a:gd name="T59" fmla="*/ 191 h 220"/>
                <a:gd name="T60" fmla="*/ 14 w 244"/>
                <a:gd name="T61" fmla="*/ 170 h 220"/>
                <a:gd name="T62" fmla="*/ 4 w 244"/>
                <a:gd name="T63" fmla="*/ 146 h 220"/>
                <a:gd name="T64" fmla="*/ 0 w 244"/>
                <a:gd name="T65" fmla="*/ 120 h 220"/>
                <a:gd name="T66" fmla="*/ 1 w 244"/>
                <a:gd name="T67" fmla="*/ 102 h 220"/>
                <a:gd name="T68" fmla="*/ 6 w 244"/>
                <a:gd name="T69" fmla="*/ 85 h 220"/>
                <a:gd name="T70" fmla="*/ 8 w 244"/>
                <a:gd name="T71" fmla="*/ 81 h 220"/>
                <a:gd name="T72" fmla="*/ 10 w 244"/>
                <a:gd name="T73" fmla="*/ 70 h 220"/>
                <a:gd name="T74" fmla="*/ 17 w 244"/>
                <a:gd name="T75" fmla="*/ 57 h 220"/>
                <a:gd name="T76" fmla="*/ 28 w 244"/>
                <a:gd name="T77" fmla="*/ 42 h 220"/>
                <a:gd name="T78" fmla="*/ 22 w 244"/>
                <a:gd name="T79" fmla="*/ 25 h 220"/>
                <a:gd name="T80" fmla="*/ 35 w 244"/>
                <a:gd name="T81" fmla="*/ 30 h 220"/>
                <a:gd name="T82" fmla="*/ 38 w 244"/>
                <a:gd name="T83" fmla="*/ 14 h 220"/>
                <a:gd name="T84" fmla="*/ 53 w 244"/>
                <a:gd name="T85" fmla="*/ 23 h 220"/>
                <a:gd name="T86" fmla="*/ 64 w 244"/>
                <a:gd name="T87" fmla="*/ 19 h 220"/>
                <a:gd name="T88" fmla="*/ 77 w 244"/>
                <a:gd name="T89" fmla="*/ 15 h 220"/>
                <a:gd name="T90" fmla="*/ 99 w 244"/>
                <a:gd name="T91" fmla="*/ 11 h 220"/>
                <a:gd name="T92" fmla="*/ 120 w 244"/>
                <a:gd name="T93" fmla="*/ 11 h 220"/>
                <a:gd name="T94" fmla="*/ 140 w 244"/>
                <a:gd name="T95" fmla="*/ 11 h 220"/>
                <a:gd name="T96" fmla="*/ 157 w 244"/>
                <a:gd name="T97" fmla="*/ 13 h 220"/>
                <a:gd name="T98" fmla="*/ 172 w 244"/>
                <a:gd name="T99" fmla="*/ 14 h 220"/>
                <a:gd name="T100" fmla="*/ 184 w 244"/>
                <a:gd name="T101" fmla="*/ 13 h 220"/>
                <a:gd name="T102" fmla="*/ 195 w 244"/>
                <a:gd name="T103" fmla="*/ 8 h 220"/>
                <a:gd name="T104" fmla="*/ 201 w 244"/>
                <a:gd name="T105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4" h="220">
                  <a:moveTo>
                    <a:pt x="201" y="0"/>
                  </a:moveTo>
                  <a:lnTo>
                    <a:pt x="201" y="2"/>
                  </a:lnTo>
                  <a:lnTo>
                    <a:pt x="203" y="9"/>
                  </a:lnTo>
                  <a:lnTo>
                    <a:pt x="204" y="18"/>
                  </a:lnTo>
                  <a:lnTo>
                    <a:pt x="203" y="27"/>
                  </a:lnTo>
                  <a:lnTo>
                    <a:pt x="197" y="36"/>
                  </a:lnTo>
                  <a:lnTo>
                    <a:pt x="188" y="43"/>
                  </a:lnTo>
                  <a:lnTo>
                    <a:pt x="191" y="44"/>
                  </a:lnTo>
                  <a:lnTo>
                    <a:pt x="199" y="48"/>
                  </a:lnTo>
                  <a:lnTo>
                    <a:pt x="208" y="51"/>
                  </a:lnTo>
                  <a:lnTo>
                    <a:pt x="220" y="52"/>
                  </a:lnTo>
                  <a:lnTo>
                    <a:pt x="233" y="49"/>
                  </a:lnTo>
                  <a:lnTo>
                    <a:pt x="244" y="42"/>
                  </a:lnTo>
                  <a:lnTo>
                    <a:pt x="244" y="44"/>
                  </a:lnTo>
                  <a:lnTo>
                    <a:pt x="243" y="51"/>
                  </a:lnTo>
                  <a:lnTo>
                    <a:pt x="241" y="60"/>
                  </a:lnTo>
                  <a:lnTo>
                    <a:pt x="235" y="69"/>
                  </a:lnTo>
                  <a:lnTo>
                    <a:pt x="226" y="80"/>
                  </a:lnTo>
                  <a:lnTo>
                    <a:pt x="214" y="89"/>
                  </a:lnTo>
                  <a:lnTo>
                    <a:pt x="197" y="94"/>
                  </a:lnTo>
                  <a:lnTo>
                    <a:pt x="201" y="120"/>
                  </a:lnTo>
                  <a:lnTo>
                    <a:pt x="197" y="146"/>
                  </a:lnTo>
                  <a:lnTo>
                    <a:pt x="187" y="170"/>
                  </a:lnTo>
                  <a:lnTo>
                    <a:pt x="171" y="191"/>
                  </a:lnTo>
                  <a:lnTo>
                    <a:pt x="152" y="207"/>
                  </a:lnTo>
                  <a:lnTo>
                    <a:pt x="127" y="217"/>
                  </a:lnTo>
                  <a:lnTo>
                    <a:pt x="100" y="220"/>
                  </a:lnTo>
                  <a:lnTo>
                    <a:pt x="73" y="217"/>
                  </a:lnTo>
                  <a:lnTo>
                    <a:pt x="49" y="207"/>
                  </a:lnTo>
                  <a:lnTo>
                    <a:pt x="30" y="191"/>
                  </a:lnTo>
                  <a:lnTo>
                    <a:pt x="14" y="170"/>
                  </a:lnTo>
                  <a:lnTo>
                    <a:pt x="4" y="146"/>
                  </a:lnTo>
                  <a:lnTo>
                    <a:pt x="0" y="120"/>
                  </a:lnTo>
                  <a:lnTo>
                    <a:pt x="1" y="102"/>
                  </a:lnTo>
                  <a:lnTo>
                    <a:pt x="6" y="85"/>
                  </a:lnTo>
                  <a:lnTo>
                    <a:pt x="8" y="81"/>
                  </a:lnTo>
                  <a:lnTo>
                    <a:pt x="10" y="70"/>
                  </a:lnTo>
                  <a:lnTo>
                    <a:pt x="17" y="57"/>
                  </a:lnTo>
                  <a:lnTo>
                    <a:pt x="28" y="42"/>
                  </a:lnTo>
                  <a:lnTo>
                    <a:pt x="22" y="25"/>
                  </a:lnTo>
                  <a:lnTo>
                    <a:pt x="35" y="30"/>
                  </a:lnTo>
                  <a:lnTo>
                    <a:pt x="38" y="14"/>
                  </a:lnTo>
                  <a:lnTo>
                    <a:pt x="53" y="23"/>
                  </a:lnTo>
                  <a:lnTo>
                    <a:pt x="64" y="19"/>
                  </a:lnTo>
                  <a:lnTo>
                    <a:pt x="77" y="15"/>
                  </a:lnTo>
                  <a:lnTo>
                    <a:pt x="99" y="11"/>
                  </a:lnTo>
                  <a:lnTo>
                    <a:pt x="120" y="11"/>
                  </a:lnTo>
                  <a:lnTo>
                    <a:pt x="140" y="11"/>
                  </a:lnTo>
                  <a:lnTo>
                    <a:pt x="157" y="13"/>
                  </a:lnTo>
                  <a:lnTo>
                    <a:pt x="172" y="14"/>
                  </a:lnTo>
                  <a:lnTo>
                    <a:pt x="184" y="13"/>
                  </a:lnTo>
                  <a:lnTo>
                    <a:pt x="195" y="8"/>
                  </a:lnTo>
                  <a:lnTo>
                    <a:pt x="2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60"/>
            <p:cNvSpPr>
              <a:spLocks/>
            </p:cNvSpPr>
            <p:nvPr/>
          </p:nvSpPr>
          <p:spPr bwMode="auto">
            <a:xfrm>
              <a:off x="3328411" y="3894282"/>
              <a:ext cx="427038" cy="242888"/>
            </a:xfrm>
            <a:custGeom>
              <a:avLst/>
              <a:gdLst>
                <a:gd name="T0" fmla="*/ 18 w 269"/>
                <a:gd name="T1" fmla="*/ 0 h 153"/>
                <a:gd name="T2" fmla="*/ 22 w 269"/>
                <a:gd name="T3" fmla="*/ 1 h 153"/>
                <a:gd name="T4" fmla="*/ 32 w 269"/>
                <a:gd name="T5" fmla="*/ 4 h 153"/>
                <a:gd name="T6" fmla="*/ 48 w 269"/>
                <a:gd name="T7" fmla="*/ 8 h 153"/>
                <a:gd name="T8" fmla="*/ 72 w 269"/>
                <a:gd name="T9" fmla="*/ 11 h 153"/>
                <a:gd name="T10" fmla="*/ 100 w 269"/>
                <a:gd name="T11" fmla="*/ 14 h 153"/>
                <a:gd name="T12" fmla="*/ 134 w 269"/>
                <a:gd name="T13" fmla="*/ 15 h 153"/>
                <a:gd name="T14" fmla="*/ 169 w 269"/>
                <a:gd name="T15" fmla="*/ 14 h 153"/>
                <a:gd name="T16" fmla="*/ 197 w 269"/>
                <a:gd name="T17" fmla="*/ 11 h 153"/>
                <a:gd name="T18" fmla="*/ 220 w 269"/>
                <a:gd name="T19" fmla="*/ 8 h 153"/>
                <a:gd name="T20" fmla="*/ 237 w 269"/>
                <a:gd name="T21" fmla="*/ 4 h 153"/>
                <a:gd name="T22" fmla="*/ 247 w 269"/>
                <a:gd name="T23" fmla="*/ 1 h 153"/>
                <a:gd name="T24" fmla="*/ 250 w 269"/>
                <a:gd name="T25" fmla="*/ 0 h 153"/>
                <a:gd name="T26" fmla="*/ 269 w 269"/>
                <a:gd name="T27" fmla="*/ 131 h 153"/>
                <a:gd name="T28" fmla="*/ 268 w 269"/>
                <a:gd name="T29" fmla="*/ 132 h 153"/>
                <a:gd name="T30" fmla="*/ 264 w 269"/>
                <a:gd name="T31" fmla="*/ 136 h 153"/>
                <a:gd name="T32" fmla="*/ 258 w 269"/>
                <a:gd name="T33" fmla="*/ 142 h 153"/>
                <a:gd name="T34" fmla="*/ 248 w 269"/>
                <a:gd name="T35" fmla="*/ 148 h 153"/>
                <a:gd name="T36" fmla="*/ 234 w 269"/>
                <a:gd name="T37" fmla="*/ 152 h 153"/>
                <a:gd name="T38" fmla="*/ 214 w 269"/>
                <a:gd name="T39" fmla="*/ 153 h 153"/>
                <a:gd name="T40" fmla="*/ 193 w 269"/>
                <a:gd name="T41" fmla="*/ 153 h 153"/>
                <a:gd name="T42" fmla="*/ 178 w 269"/>
                <a:gd name="T43" fmla="*/ 150 h 153"/>
                <a:gd name="T44" fmla="*/ 169 w 269"/>
                <a:gd name="T45" fmla="*/ 146 h 153"/>
                <a:gd name="T46" fmla="*/ 163 w 269"/>
                <a:gd name="T47" fmla="*/ 144 h 153"/>
                <a:gd name="T48" fmla="*/ 162 w 269"/>
                <a:gd name="T49" fmla="*/ 142 h 153"/>
                <a:gd name="T50" fmla="*/ 134 w 269"/>
                <a:gd name="T51" fmla="*/ 77 h 153"/>
                <a:gd name="T52" fmla="*/ 107 w 269"/>
                <a:gd name="T53" fmla="*/ 142 h 153"/>
                <a:gd name="T54" fmla="*/ 106 w 269"/>
                <a:gd name="T55" fmla="*/ 144 h 153"/>
                <a:gd name="T56" fmla="*/ 100 w 269"/>
                <a:gd name="T57" fmla="*/ 146 h 153"/>
                <a:gd name="T58" fmla="*/ 91 w 269"/>
                <a:gd name="T59" fmla="*/ 150 h 153"/>
                <a:gd name="T60" fmla="*/ 76 w 269"/>
                <a:gd name="T61" fmla="*/ 153 h 153"/>
                <a:gd name="T62" fmla="*/ 53 w 269"/>
                <a:gd name="T63" fmla="*/ 153 h 153"/>
                <a:gd name="T64" fmla="*/ 35 w 269"/>
                <a:gd name="T65" fmla="*/ 152 h 153"/>
                <a:gd name="T66" fmla="*/ 21 w 269"/>
                <a:gd name="T67" fmla="*/ 148 h 153"/>
                <a:gd name="T68" fmla="*/ 11 w 269"/>
                <a:gd name="T69" fmla="*/ 142 h 153"/>
                <a:gd name="T70" fmla="*/ 4 w 269"/>
                <a:gd name="T71" fmla="*/ 136 h 153"/>
                <a:gd name="T72" fmla="*/ 1 w 269"/>
                <a:gd name="T73" fmla="*/ 132 h 153"/>
                <a:gd name="T74" fmla="*/ 0 w 269"/>
                <a:gd name="T75" fmla="*/ 131 h 153"/>
                <a:gd name="T76" fmla="*/ 18 w 269"/>
                <a:gd name="T7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9" h="153">
                  <a:moveTo>
                    <a:pt x="18" y="0"/>
                  </a:moveTo>
                  <a:lnTo>
                    <a:pt x="22" y="1"/>
                  </a:lnTo>
                  <a:lnTo>
                    <a:pt x="32" y="4"/>
                  </a:lnTo>
                  <a:lnTo>
                    <a:pt x="48" y="8"/>
                  </a:lnTo>
                  <a:lnTo>
                    <a:pt x="72" y="11"/>
                  </a:lnTo>
                  <a:lnTo>
                    <a:pt x="100" y="14"/>
                  </a:lnTo>
                  <a:lnTo>
                    <a:pt x="134" y="15"/>
                  </a:lnTo>
                  <a:lnTo>
                    <a:pt x="169" y="14"/>
                  </a:lnTo>
                  <a:lnTo>
                    <a:pt x="197" y="11"/>
                  </a:lnTo>
                  <a:lnTo>
                    <a:pt x="220" y="8"/>
                  </a:lnTo>
                  <a:lnTo>
                    <a:pt x="237" y="4"/>
                  </a:lnTo>
                  <a:lnTo>
                    <a:pt x="247" y="1"/>
                  </a:lnTo>
                  <a:lnTo>
                    <a:pt x="250" y="0"/>
                  </a:lnTo>
                  <a:lnTo>
                    <a:pt x="269" y="131"/>
                  </a:lnTo>
                  <a:lnTo>
                    <a:pt x="268" y="132"/>
                  </a:lnTo>
                  <a:lnTo>
                    <a:pt x="264" y="136"/>
                  </a:lnTo>
                  <a:lnTo>
                    <a:pt x="258" y="142"/>
                  </a:lnTo>
                  <a:lnTo>
                    <a:pt x="248" y="148"/>
                  </a:lnTo>
                  <a:lnTo>
                    <a:pt x="234" y="152"/>
                  </a:lnTo>
                  <a:lnTo>
                    <a:pt x="214" y="153"/>
                  </a:lnTo>
                  <a:lnTo>
                    <a:pt x="193" y="153"/>
                  </a:lnTo>
                  <a:lnTo>
                    <a:pt x="178" y="150"/>
                  </a:lnTo>
                  <a:lnTo>
                    <a:pt x="169" y="146"/>
                  </a:lnTo>
                  <a:lnTo>
                    <a:pt x="163" y="144"/>
                  </a:lnTo>
                  <a:lnTo>
                    <a:pt x="162" y="142"/>
                  </a:lnTo>
                  <a:lnTo>
                    <a:pt x="134" y="77"/>
                  </a:lnTo>
                  <a:lnTo>
                    <a:pt x="107" y="142"/>
                  </a:lnTo>
                  <a:lnTo>
                    <a:pt x="106" y="144"/>
                  </a:lnTo>
                  <a:lnTo>
                    <a:pt x="100" y="146"/>
                  </a:lnTo>
                  <a:lnTo>
                    <a:pt x="91" y="150"/>
                  </a:lnTo>
                  <a:lnTo>
                    <a:pt x="76" y="153"/>
                  </a:lnTo>
                  <a:lnTo>
                    <a:pt x="53" y="153"/>
                  </a:lnTo>
                  <a:lnTo>
                    <a:pt x="35" y="152"/>
                  </a:lnTo>
                  <a:lnTo>
                    <a:pt x="21" y="148"/>
                  </a:lnTo>
                  <a:lnTo>
                    <a:pt x="11" y="142"/>
                  </a:lnTo>
                  <a:lnTo>
                    <a:pt x="4" y="136"/>
                  </a:lnTo>
                  <a:lnTo>
                    <a:pt x="1" y="132"/>
                  </a:lnTo>
                  <a:lnTo>
                    <a:pt x="0" y="131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1"/>
            <p:cNvSpPr>
              <a:spLocks/>
            </p:cNvSpPr>
            <p:nvPr/>
          </p:nvSpPr>
          <p:spPr bwMode="auto">
            <a:xfrm>
              <a:off x="3363336" y="4153045"/>
              <a:ext cx="123825" cy="369888"/>
            </a:xfrm>
            <a:custGeom>
              <a:avLst/>
              <a:gdLst>
                <a:gd name="T0" fmla="*/ 42 w 78"/>
                <a:gd name="T1" fmla="*/ 0 h 233"/>
                <a:gd name="T2" fmla="*/ 55 w 78"/>
                <a:gd name="T3" fmla="*/ 2 h 233"/>
                <a:gd name="T4" fmla="*/ 67 w 78"/>
                <a:gd name="T5" fmla="*/ 8 h 233"/>
                <a:gd name="T6" fmla="*/ 75 w 78"/>
                <a:gd name="T7" fmla="*/ 19 h 233"/>
                <a:gd name="T8" fmla="*/ 78 w 78"/>
                <a:gd name="T9" fmla="*/ 32 h 233"/>
                <a:gd name="T10" fmla="*/ 68 w 78"/>
                <a:gd name="T11" fmla="*/ 197 h 233"/>
                <a:gd name="T12" fmla="*/ 65 w 78"/>
                <a:gd name="T13" fmla="*/ 210 h 233"/>
                <a:gd name="T14" fmla="*/ 59 w 78"/>
                <a:gd name="T15" fmla="*/ 222 h 233"/>
                <a:gd name="T16" fmla="*/ 50 w 78"/>
                <a:gd name="T17" fmla="*/ 229 h 233"/>
                <a:gd name="T18" fmla="*/ 35 w 78"/>
                <a:gd name="T19" fmla="*/ 233 h 233"/>
                <a:gd name="T20" fmla="*/ 23 w 78"/>
                <a:gd name="T21" fmla="*/ 231 h 233"/>
                <a:gd name="T22" fmla="*/ 10 w 78"/>
                <a:gd name="T23" fmla="*/ 224 h 233"/>
                <a:gd name="T24" fmla="*/ 3 w 78"/>
                <a:gd name="T25" fmla="*/ 214 h 233"/>
                <a:gd name="T26" fmla="*/ 0 w 78"/>
                <a:gd name="T27" fmla="*/ 202 h 233"/>
                <a:gd name="T28" fmla="*/ 10 w 78"/>
                <a:gd name="T29" fmla="*/ 36 h 233"/>
                <a:gd name="T30" fmla="*/ 13 w 78"/>
                <a:gd name="T31" fmla="*/ 23 h 233"/>
                <a:gd name="T32" fmla="*/ 18 w 78"/>
                <a:gd name="T33" fmla="*/ 12 h 233"/>
                <a:gd name="T34" fmla="*/ 29 w 78"/>
                <a:gd name="T35" fmla="*/ 3 h 233"/>
                <a:gd name="T36" fmla="*/ 42 w 78"/>
                <a:gd name="T37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8" h="233">
                  <a:moveTo>
                    <a:pt x="42" y="0"/>
                  </a:moveTo>
                  <a:lnTo>
                    <a:pt x="55" y="2"/>
                  </a:lnTo>
                  <a:lnTo>
                    <a:pt x="67" y="8"/>
                  </a:lnTo>
                  <a:lnTo>
                    <a:pt x="75" y="19"/>
                  </a:lnTo>
                  <a:lnTo>
                    <a:pt x="78" y="32"/>
                  </a:lnTo>
                  <a:lnTo>
                    <a:pt x="68" y="197"/>
                  </a:lnTo>
                  <a:lnTo>
                    <a:pt x="65" y="210"/>
                  </a:lnTo>
                  <a:lnTo>
                    <a:pt x="59" y="222"/>
                  </a:lnTo>
                  <a:lnTo>
                    <a:pt x="50" y="229"/>
                  </a:lnTo>
                  <a:lnTo>
                    <a:pt x="35" y="233"/>
                  </a:lnTo>
                  <a:lnTo>
                    <a:pt x="23" y="231"/>
                  </a:lnTo>
                  <a:lnTo>
                    <a:pt x="10" y="224"/>
                  </a:lnTo>
                  <a:lnTo>
                    <a:pt x="3" y="214"/>
                  </a:lnTo>
                  <a:lnTo>
                    <a:pt x="0" y="202"/>
                  </a:lnTo>
                  <a:lnTo>
                    <a:pt x="10" y="36"/>
                  </a:lnTo>
                  <a:lnTo>
                    <a:pt x="13" y="23"/>
                  </a:lnTo>
                  <a:lnTo>
                    <a:pt x="18" y="12"/>
                  </a:lnTo>
                  <a:lnTo>
                    <a:pt x="29" y="3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62"/>
            <p:cNvSpPr>
              <a:spLocks/>
            </p:cNvSpPr>
            <p:nvPr/>
          </p:nvSpPr>
          <p:spPr bwMode="auto">
            <a:xfrm>
              <a:off x="3596698" y="4153045"/>
              <a:ext cx="123825" cy="369888"/>
            </a:xfrm>
            <a:custGeom>
              <a:avLst/>
              <a:gdLst>
                <a:gd name="T0" fmla="*/ 36 w 78"/>
                <a:gd name="T1" fmla="*/ 0 h 233"/>
                <a:gd name="T2" fmla="*/ 49 w 78"/>
                <a:gd name="T3" fmla="*/ 3 h 233"/>
                <a:gd name="T4" fmla="*/ 58 w 78"/>
                <a:gd name="T5" fmla="*/ 12 h 233"/>
                <a:gd name="T6" fmla="*/ 65 w 78"/>
                <a:gd name="T7" fmla="*/ 23 h 233"/>
                <a:gd name="T8" fmla="*/ 68 w 78"/>
                <a:gd name="T9" fmla="*/ 36 h 233"/>
                <a:gd name="T10" fmla="*/ 78 w 78"/>
                <a:gd name="T11" fmla="*/ 202 h 233"/>
                <a:gd name="T12" fmla="*/ 75 w 78"/>
                <a:gd name="T13" fmla="*/ 214 h 233"/>
                <a:gd name="T14" fmla="*/ 66 w 78"/>
                <a:gd name="T15" fmla="*/ 224 h 233"/>
                <a:gd name="T16" fmla="*/ 55 w 78"/>
                <a:gd name="T17" fmla="*/ 231 h 233"/>
                <a:gd name="T18" fmla="*/ 41 w 78"/>
                <a:gd name="T19" fmla="*/ 233 h 233"/>
                <a:gd name="T20" fmla="*/ 28 w 78"/>
                <a:gd name="T21" fmla="*/ 229 h 233"/>
                <a:gd name="T22" fmla="*/ 19 w 78"/>
                <a:gd name="T23" fmla="*/ 222 h 233"/>
                <a:gd name="T24" fmla="*/ 13 w 78"/>
                <a:gd name="T25" fmla="*/ 210 h 233"/>
                <a:gd name="T26" fmla="*/ 10 w 78"/>
                <a:gd name="T27" fmla="*/ 197 h 233"/>
                <a:gd name="T28" fmla="*/ 0 w 78"/>
                <a:gd name="T29" fmla="*/ 32 h 233"/>
                <a:gd name="T30" fmla="*/ 2 w 78"/>
                <a:gd name="T31" fmla="*/ 19 h 233"/>
                <a:gd name="T32" fmla="*/ 11 w 78"/>
                <a:gd name="T33" fmla="*/ 8 h 233"/>
                <a:gd name="T34" fmla="*/ 23 w 78"/>
                <a:gd name="T35" fmla="*/ 2 h 233"/>
                <a:gd name="T36" fmla="*/ 36 w 78"/>
                <a:gd name="T37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8" h="233">
                  <a:moveTo>
                    <a:pt x="36" y="0"/>
                  </a:moveTo>
                  <a:lnTo>
                    <a:pt x="49" y="3"/>
                  </a:lnTo>
                  <a:lnTo>
                    <a:pt x="58" y="12"/>
                  </a:lnTo>
                  <a:lnTo>
                    <a:pt x="65" y="23"/>
                  </a:lnTo>
                  <a:lnTo>
                    <a:pt x="68" y="36"/>
                  </a:lnTo>
                  <a:lnTo>
                    <a:pt x="78" y="202"/>
                  </a:lnTo>
                  <a:lnTo>
                    <a:pt x="75" y="214"/>
                  </a:lnTo>
                  <a:lnTo>
                    <a:pt x="66" y="224"/>
                  </a:lnTo>
                  <a:lnTo>
                    <a:pt x="55" y="231"/>
                  </a:lnTo>
                  <a:lnTo>
                    <a:pt x="41" y="233"/>
                  </a:lnTo>
                  <a:lnTo>
                    <a:pt x="28" y="229"/>
                  </a:lnTo>
                  <a:lnTo>
                    <a:pt x="19" y="222"/>
                  </a:lnTo>
                  <a:lnTo>
                    <a:pt x="13" y="210"/>
                  </a:lnTo>
                  <a:lnTo>
                    <a:pt x="10" y="197"/>
                  </a:lnTo>
                  <a:lnTo>
                    <a:pt x="0" y="32"/>
                  </a:lnTo>
                  <a:lnTo>
                    <a:pt x="2" y="19"/>
                  </a:lnTo>
                  <a:lnTo>
                    <a:pt x="11" y="8"/>
                  </a:lnTo>
                  <a:lnTo>
                    <a:pt x="23" y="2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9808875" y="2184313"/>
            <a:ext cx="1496434" cy="3419937"/>
            <a:chOff x="5500111" y="2892570"/>
            <a:chExt cx="706438" cy="1614487"/>
          </a:xfrm>
          <a:solidFill>
            <a:schemeClr val="accent4"/>
          </a:solidFill>
        </p:grpSpPr>
        <p:sp>
          <p:nvSpPr>
            <p:cNvPr id="13" name="Freeform 196"/>
            <p:cNvSpPr>
              <a:spLocks/>
            </p:cNvSpPr>
            <p:nvPr/>
          </p:nvSpPr>
          <p:spPr bwMode="auto">
            <a:xfrm>
              <a:off x="5631873" y="2892570"/>
              <a:ext cx="441325" cy="412750"/>
            </a:xfrm>
            <a:custGeom>
              <a:avLst/>
              <a:gdLst>
                <a:gd name="T0" fmla="*/ 163 w 278"/>
                <a:gd name="T1" fmla="*/ 0 h 260"/>
                <a:gd name="T2" fmla="*/ 182 w 278"/>
                <a:gd name="T3" fmla="*/ 2 h 260"/>
                <a:gd name="T4" fmla="*/ 198 w 278"/>
                <a:gd name="T5" fmla="*/ 9 h 260"/>
                <a:gd name="T6" fmla="*/ 211 w 278"/>
                <a:gd name="T7" fmla="*/ 18 h 260"/>
                <a:gd name="T8" fmla="*/ 220 w 278"/>
                <a:gd name="T9" fmla="*/ 29 h 260"/>
                <a:gd name="T10" fmla="*/ 228 w 278"/>
                <a:gd name="T11" fmla="*/ 40 h 260"/>
                <a:gd name="T12" fmla="*/ 233 w 278"/>
                <a:gd name="T13" fmla="*/ 52 h 260"/>
                <a:gd name="T14" fmla="*/ 236 w 278"/>
                <a:gd name="T15" fmla="*/ 64 h 260"/>
                <a:gd name="T16" fmla="*/ 239 w 278"/>
                <a:gd name="T17" fmla="*/ 74 h 260"/>
                <a:gd name="T18" fmla="*/ 240 w 278"/>
                <a:gd name="T19" fmla="*/ 84 h 260"/>
                <a:gd name="T20" fmla="*/ 240 w 278"/>
                <a:gd name="T21" fmla="*/ 89 h 260"/>
                <a:gd name="T22" fmla="*/ 240 w 278"/>
                <a:gd name="T23" fmla="*/ 90 h 260"/>
                <a:gd name="T24" fmla="*/ 241 w 278"/>
                <a:gd name="T25" fmla="*/ 119 h 260"/>
                <a:gd name="T26" fmla="*/ 245 w 278"/>
                <a:gd name="T27" fmla="*/ 142 h 260"/>
                <a:gd name="T28" fmla="*/ 252 w 278"/>
                <a:gd name="T29" fmla="*/ 162 h 260"/>
                <a:gd name="T30" fmla="*/ 258 w 278"/>
                <a:gd name="T31" fmla="*/ 176 h 260"/>
                <a:gd name="T32" fmla="*/ 266 w 278"/>
                <a:gd name="T33" fmla="*/ 188 h 260"/>
                <a:gd name="T34" fmla="*/ 271 w 278"/>
                <a:gd name="T35" fmla="*/ 195 h 260"/>
                <a:gd name="T36" fmla="*/ 277 w 278"/>
                <a:gd name="T37" fmla="*/ 200 h 260"/>
                <a:gd name="T38" fmla="*/ 278 w 278"/>
                <a:gd name="T39" fmla="*/ 201 h 260"/>
                <a:gd name="T40" fmla="*/ 261 w 278"/>
                <a:gd name="T41" fmla="*/ 221 h 260"/>
                <a:gd name="T42" fmla="*/ 243 w 278"/>
                <a:gd name="T43" fmla="*/ 237 h 260"/>
                <a:gd name="T44" fmla="*/ 222 w 278"/>
                <a:gd name="T45" fmla="*/ 247 h 260"/>
                <a:gd name="T46" fmla="*/ 202 w 278"/>
                <a:gd name="T47" fmla="*/ 254 h 260"/>
                <a:gd name="T48" fmla="*/ 182 w 278"/>
                <a:gd name="T49" fmla="*/ 258 h 260"/>
                <a:gd name="T50" fmla="*/ 165 w 278"/>
                <a:gd name="T51" fmla="*/ 259 h 260"/>
                <a:gd name="T52" fmla="*/ 152 w 278"/>
                <a:gd name="T53" fmla="*/ 260 h 260"/>
                <a:gd name="T54" fmla="*/ 143 w 278"/>
                <a:gd name="T55" fmla="*/ 259 h 260"/>
                <a:gd name="T56" fmla="*/ 139 w 278"/>
                <a:gd name="T57" fmla="*/ 259 h 260"/>
                <a:gd name="T58" fmla="*/ 137 w 278"/>
                <a:gd name="T59" fmla="*/ 259 h 260"/>
                <a:gd name="T60" fmla="*/ 127 w 278"/>
                <a:gd name="T61" fmla="*/ 260 h 260"/>
                <a:gd name="T62" fmla="*/ 113 w 278"/>
                <a:gd name="T63" fmla="*/ 259 h 260"/>
                <a:gd name="T64" fmla="*/ 96 w 278"/>
                <a:gd name="T65" fmla="*/ 258 h 260"/>
                <a:gd name="T66" fmla="*/ 78 w 278"/>
                <a:gd name="T67" fmla="*/ 254 h 260"/>
                <a:gd name="T68" fmla="*/ 57 w 278"/>
                <a:gd name="T69" fmla="*/ 247 h 260"/>
                <a:gd name="T70" fmla="*/ 36 w 278"/>
                <a:gd name="T71" fmla="*/ 237 h 260"/>
                <a:gd name="T72" fmla="*/ 17 w 278"/>
                <a:gd name="T73" fmla="*/ 221 h 260"/>
                <a:gd name="T74" fmla="*/ 0 w 278"/>
                <a:gd name="T75" fmla="*/ 201 h 260"/>
                <a:gd name="T76" fmla="*/ 3 w 278"/>
                <a:gd name="T77" fmla="*/ 200 h 260"/>
                <a:gd name="T78" fmla="*/ 7 w 278"/>
                <a:gd name="T79" fmla="*/ 195 h 260"/>
                <a:gd name="T80" fmla="*/ 14 w 278"/>
                <a:gd name="T81" fmla="*/ 188 h 260"/>
                <a:gd name="T82" fmla="*/ 20 w 278"/>
                <a:gd name="T83" fmla="*/ 176 h 260"/>
                <a:gd name="T84" fmla="*/ 27 w 278"/>
                <a:gd name="T85" fmla="*/ 162 h 260"/>
                <a:gd name="T86" fmla="*/ 33 w 278"/>
                <a:gd name="T87" fmla="*/ 142 h 260"/>
                <a:gd name="T88" fmla="*/ 37 w 278"/>
                <a:gd name="T89" fmla="*/ 119 h 260"/>
                <a:gd name="T90" fmla="*/ 40 w 278"/>
                <a:gd name="T91" fmla="*/ 90 h 260"/>
                <a:gd name="T92" fmla="*/ 40 w 278"/>
                <a:gd name="T93" fmla="*/ 89 h 260"/>
                <a:gd name="T94" fmla="*/ 40 w 278"/>
                <a:gd name="T95" fmla="*/ 84 h 260"/>
                <a:gd name="T96" fmla="*/ 41 w 278"/>
                <a:gd name="T97" fmla="*/ 74 h 260"/>
                <a:gd name="T98" fmla="*/ 42 w 278"/>
                <a:gd name="T99" fmla="*/ 64 h 260"/>
                <a:gd name="T100" fmla="*/ 46 w 278"/>
                <a:gd name="T101" fmla="*/ 52 h 260"/>
                <a:gd name="T102" fmla="*/ 51 w 278"/>
                <a:gd name="T103" fmla="*/ 40 h 260"/>
                <a:gd name="T104" fmla="*/ 58 w 278"/>
                <a:gd name="T105" fmla="*/ 29 h 260"/>
                <a:gd name="T106" fmla="*/ 69 w 278"/>
                <a:gd name="T107" fmla="*/ 18 h 260"/>
                <a:gd name="T108" fmla="*/ 80 w 278"/>
                <a:gd name="T109" fmla="*/ 9 h 260"/>
                <a:gd name="T110" fmla="*/ 96 w 278"/>
                <a:gd name="T111" fmla="*/ 2 h 260"/>
                <a:gd name="T112" fmla="*/ 116 w 278"/>
                <a:gd name="T113" fmla="*/ 0 h 260"/>
                <a:gd name="T114" fmla="*/ 139 w 278"/>
                <a:gd name="T115" fmla="*/ 0 h 260"/>
                <a:gd name="T116" fmla="*/ 163 w 278"/>
                <a:gd name="T117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8" h="260">
                  <a:moveTo>
                    <a:pt x="163" y="0"/>
                  </a:moveTo>
                  <a:lnTo>
                    <a:pt x="182" y="2"/>
                  </a:lnTo>
                  <a:lnTo>
                    <a:pt x="198" y="9"/>
                  </a:lnTo>
                  <a:lnTo>
                    <a:pt x="211" y="18"/>
                  </a:lnTo>
                  <a:lnTo>
                    <a:pt x="220" y="29"/>
                  </a:lnTo>
                  <a:lnTo>
                    <a:pt x="228" y="40"/>
                  </a:lnTo>
                  <a:lnTo>
                    <a:pt x="233" y="52"/>
                  </a:lnTo>
                  <a:lnTo>
                    <a:pt x="236" y="64"/>
                  </a:lnTo>
                  <a:lnTo>
                    <a:pt x="239" y="74"/>
                  </a:lnTo>
                  <a:lnTo>
                    <a:pt x="240" y="84"/>
                  </a:lnTo>
                  <a:lnTo>
                    <a:pt x="240" y="89"/>
                  </a:lnTo>
                  <a:lnTo>
                    <a:pt x="240" y="90"/>
                  </a:lnTo>
                  <a:lnTo>
                    <a:pt x="241" y="119"/>
                  </a:lnTo>
                  <a:lnTo>
                    <a:pt x="245" y="142"/>
                  </a:lnTo>
                  <a:lnTo>
                    <a:pt x="252" y="162"/>
                  </a:lnTo>
                  <a:lnTo>
                    <a:pt x="258" y="176"/>
                  </a:lnTo>
                  <a:lnTo>
                    <a:pt x="266" y="188"/>
                  </a:lnTo>
                  <a:lnTo>
                    <a:pt x="271" y="195"/>
                  </a:lnTo>
                  <a:lnTo>
                    <a:pt x="277" y="200"/>
                  </a:lnTo>
                  <a:lnTo>
                    <a:pt x="278" y="201"/>
                  </a:lnTo>
                  <a:lnTo>
                    <a:pt x="261" y="221"/>
                  </a:lnTo>
                  <a:lnTo>
                    <a:pt x="243" y="237"/>
                  </a:lnTo>
                  <a:lnTo>
                    <a:pt x="222" y="247"/>
                  </a:lnTo>
                  <a:lnTo>
                    <a:pt x="202" y="254"/>
                  </a:lnTo>
                  <a:lnTo>
                    <a:pt x="182" y="258"/>
                  </a:lnTo>
                  <a:lnTo>
                    <a:pt x="165" y="259"/>
                  </a:lnTo>
                  <a:lnTo>
                    <a:pt x="152" y="260"/>
                  </a:lnTo>
                  <a:lnTo>
                    <a:pt x="143" y="259"/>
                  </a:lnTo>
                  <a:lnTo>
                    <a:pt x="139" y="259"/>
                  </a:lnTo>
                  <a:lnTo>
                    <a:pt x="137" y="259"/>
                  </a:lnTo>
                  <a:lnTo>
                    <a:pt x="127" y="260"/>
                  </a:lnTo>
                  <a:lnTo>
                    <a:pt x="113" y="259"/>
                  </a:lnTo>
                  <a:lnTo>
                    <a:pt x="96" y="258"/>
                  </a:lnTo>
                  <a:lnTo>
                    <a:pt x="78" y="254"/>
                  </a:lnTo>
                  <a:lnTo>
                    <a:pt x="57" y="247"/>
                  </a:lnTo>
                  <a:lnTo>
                    <a:pt x="36" y="237"/>
                  </a:lnTo>
                  <a:lnTo>
                    <a:pt x="17" y="221"/>
                  </a:lnTo>
                  <a:lnTo>
                    <a:pt x="0" y="201"/>
                  </a:lnTo>
                  <a:lnTo>
                    <a:pt x="3" y="200"/>
                  </a:lnTo>
                  <a:lnTo>
                    <a:pt x="7" y="195"/>
                  </a:lnTo>
                  <a:lnTo>
                    <a:pt x="14" y="188"/>
                  </a:lnTo>
                  <a:lnTo>
                    <a:pt x="20" y="176"/>
                  </a:lnTo>
                  <a:lnTo>
                    <a:pt x="27" y="162"/>
                  </a:lnTo>
                  <a:lnTo>
                    <a:pt x="33" y="142"/>
                  </a:lnTo>
                  <a:lnTo>
                    <a:pt x="37" y="119"/>
                  </a:lnTo>
                  <a:lnTo>
                    <a:pt x="40" y="90"/>
                  </a:lnTo>
                  <a:lnTo>
                    <a:pt x="40" y="89"/>
                  </a:lnTo>
                  <a:lnTo>
                    <a:pt x="40" y="84"/>
                  </a:lnTo>
                  <a:lnTo>
                    <a:pt x="41" y="74"/>
                  </a:lnTo>
                  <a:lnTo>
                    <a:pt x="42" y="64"/>
                  </a:lnTo>
                  <a:lnTo>
                    <a:pt x="46" y="52"/>
                  </a:lnTo>
                  <a:lnTo>
                    <a:pt x="51" y="40"/>
                  </a:lnTo>
                  <a:lnTo>
                    <a:pt x="58" y="29"/>
                  </a:lnTo>
                  <a:lnTo>
                    <a:pt x="69" y="18"/>
                  </a:lnTo>
                  <a:lnTo>
                    <a:pt x="80" y="9"/>
                  </a:lnTo>
                  <a:lnTo>
                    <a:pt x="96" y="2"/>
                  </a:lnTo>
                  <a:lnTo>
                    <a:pt x="116" y="0"/>
                  </a:lnTo>
                  <a:lnTo>
                    <a:pt x="139" y="0"/>
                  </a:lnTo>
                  <a:lnTo>
                    <a:pt x="1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97"/>
            <p:cNvSpPr>
              <a:spLocks/>
            </p:cNvSpPr>
            <p:nvPr/>
          </p:nvSpPr>
          <p:spPr bwMode="auto">
            <a:xfrm>
              <a:off x="5730298" y="4011757"/>
              <a:ext cx="103188" cy="495300"/>
            </a:xfrm>
            <a:custGeom>
              <a:avLst/>
              <a:gdLst>
                <a:gd name="T0" fmla="*/ 38 w 65"/>
                <a:gd name="T1" fmla="*/ 0 h 312"/>
                <a:gd name="T2" fmla="*/ 48 w 65"/>
                <a:gd name="T3" fmla="*/ 2 h 312"/>
                <a:gd name="T4" fmla="*/ 58 w 65"/>
                <a:gd name="T5" fmla="*/ 7 h 312"/>
                <a:gd name="T6" fmla="*/ 64 w 65"/>
                <a:gd name="T7" fmla="*/ 15 h 312"/>
                <a:gd name="T8" fmla="*/ 65 w 65"/>
                <a:gd name="T9" fmla="*/ 27 h 312"/>
                <a:gd name="T10" fmla="*/ 56 w 65"/>
                <a:gd name="T11" fmla="*/ 284 h 312"/>
                <a:gd name="T12" fmla="*/ 54 w 65"/>
                <a:gd name="T13" fmla="*/ 297 h 312"/>
                <a:gd name="T14" fmla="*/ 46 w 65"/>
                <a:gd name="T15" fmla="*/ 305 h 312"/>
                <a:gd name="T16" fmla="*/ 37 w 65"/>
                <a:gd name="T17" fmla="*/ 311 h 312"/>
                <a:gd name="T18" fmla="*/ 26 w 65"/>
                <a:gd name="T19" fmla="*/ 312 h 312"/>
                <a:gd name="T20" fmla="*/ 17 w 65"/>
                <a:gd name="T21" fmla="*/ 311 h 312"/>
                <a:gd name="T22" fmla="*/ 8 w 65"/>
                <a:gd name="T23" fmla="*/ 305 h 312"/>
                <a:gd name="T24" fmla="*/ 1 w 65"/>
                <a:gd name="T25" fmla="*/ 297 h 312"/>
                <a:gd name="T26" fmla="*/ 0 w 65"/>
                <a:gd name="T27" fmla="*/ 284 h 312"/>
                <a:gd name="T28" fmla="*/ 9 w 65"/>
                <a:gd name="T29" fmla="*/ 27 h 312"/>
                <a:gd name="T30" fmla="*/ 12 w 65"/>
                <a:gd name="T31" fmla="*/ 15 h 312"/>
                <a:gd name="T32" fmla="*/ 18 w 65"/>
                <a:gd name="T33" fmla="*/ 7 h 312"/>
                <a:gd name="T34" fmla="*/ 27 w 65"/>
                <a:gd name="T35" fmla="*/ 2 h 312"/>
                <a:gd name="T36" fmla="*/ 38 w 65"/>
                <a:gd name="T37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312">
                  <a:moveTo>
                    <a:pt x="38" y="0"/>
                  </a:moveTo>
                  <a:lnTo>
                    <a:pt x="48" y="2"/>
                  </a:lnTo>
                  <a:lnTo>
                    <a:pt x="58" y="7"/>
                  </a:lnTo>
                  <a:lnTo>
                    <a:pt x="64" y="15"/>
                  </a:lnTo>
                  <a:lnTo>
                    <a:pt x="65" y="27"/>
                  </a:lnTo>
                  <a:lnTo>
                    <a:pt x="56" y="284"/>
                  </a:lnTo>
                  <a:lnTo>
                    <a:pt x="54" y="297"/>
                  </a:lnTo>
                  <a:lnTo>
                    <a:pt x="46" y="305"/>
                  </a:lnTo>
                  <a:lnTo>
                    <a:pt x="37" y="311"/>
                  </a:lnTo>
                  <a:lnTo>
                    <a:pt x="26" y="312"/>
                  </a:lnTo>
                  <a:lnTo>
                    <a:pt x="17" y="311"/>
                  </a:lnTo>
                  <a:lnTo>
                    <a:pt x="8" y="305"/>
                  </a:lnTo>
                  <a:lnTo>
                    <a:pt x="1" y="297"/>
                  </a:lnTo>
                  <a:lnTo>
                    <a:pt x="0" y="284"/>
                  </a:lnTo>
                  <a:lnTo>
                    <a:pt x="9" y="27"/>
                  </a:lnTo>
                  <a:lnTo>
                    <a:pt x="12" y="15"/>
                  </a:lnTo>
                  <a:lnTo>
                    <a:pt x="18" y="7"/>
                  </a:lnTo>
                  <a:lnTo>
                    <a:pt x="27" y="2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98"/>
            <p:cNvSpPr>
              <a:spLocks/>
            </p:cNvSpPr>
            <p:nvPr/>
          </p:nvSpPr>
          <p:spPr bwMode="auto">
            <a:xfrm>
              <a:off x="5871586" y="4011757"/>
              <a:ext cx="106363" cy="495300"/>
            </a:xfrm>
            <a:custGeom>
              <a:avLst/>
              <a:gdLst>
                <a:gd name="T0" fmla="*/ 27 w 67"/>
                <a:gd name="T1" fmla="*/ 0 h 312"/>
                <a:gd name="T2" fmla="*/ 38 w 67"/>
                <a:gd name="T3" fmla="*/ 2 h 312"/>
                <a:gd name="T4" fmla="*/ 47 w 67"/>
                <a:gd name="T5" fmla="*/ 7 h 312"/>
                <a:gd name="T6" fmla="*/ 54 w 67"/>
                <a:gd name="T7" fmla="*/ 15 h 312"/>
                <a:gd name="T8" fmla="*/ 56 w 67"/>
                <a:gd name="T9" fmla="*/ 27 h 312"/>
                <a:gd name="T10" fmla="*/ 67 w 67"/>
                <a:gd name="T11" fmla="*/ 284 h 312"/>
                <a:gd name="T12" fmla="*/ 64 w 67"/>
                <a:gd name="T13" fmla="*/ 297 h 312"/>
                <a:gd name="T14" fmla="*/ 59 w 67"/>
                <a:gd name="T15" fmla="*/ 305 h 312"/>
                <a:gd name="T16" fmla="*/ 50 w 67"/>
                <a:gd name="T17" fmla="*/ 311 h 312"/>
                <a:gd name="T18" fmla="*/ 39 w 67"/>
                <a:gd name="T19" fmla="*/ 312 h 312"/>
                <a:gd name="T20" fmla="*/ 29 w 67"/>
                <a:gd name="T21" fmla="*/ 311 h 312"/>
                <a:gd name="T22" fmla="*/ 20 w 67"/>
                <a:gd name="T23" fmla="*/ 305 h 312"/>
                <a:gd name="T24" fmla="*/ 13 w 67"/>
                <a:gd name="T25" fmla="*/ 296 h 312"/>
                <a:gd name="T26" fmla="*/ 10 w 67"/>
                <a:gd name="T27" fmla="*/ 284 h 312"/>
                <a:gd name="T28" fmla="*/ 0 w 67"/>
                <a:gd name="T29" fmla="*/ 27 h 312"/>
                <a:gd name="T30" fmla="*/ 3 w 67"/>
                <a:gd name="T31" fmla="*/ 15 h 312"/>
                <a:gd name="T32" fmla="*/ 8 w 67"/>
                <a:gd name="T33" fmla="*/ 7 h 312"/>
                <a:gd name="T34" fmla="*/ 17 w 67"/>
                <a:gd name="T35" fmla="*/ 2 h 312"/>
                <a:gd name="T36" fmla="*/ 27 w 67"/>
                <a:gd name="T37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312">
                  <a:moveTo>
                    <a:pt x="27" y="0"/>
                  </a:moveTo>
                  <a:lnTo>
                    <a:pt x="38" y="2"/>
                  </a:lnTo>
                  <a:lnTo>
                    <a:pt x="47" y="7"/>
                  </a:lnTo>
                  <a:lnTo>
                    <a:pt x="54" y="15"/>
                  </a:lnTo>
                  <a:lnTo>
                    <a:pt x="56" y="27"/>
                  </a:lnTo>
                  <a:lnTo>
                    <a:pt x="67" y="284"/>
                  </a:lnTo>
                  <a:lnTo>
                    <a:pt x="64" y="297"/>
                  </a:lnTo>
                  <a:lnTo>
                    <a:pt x="59" y="305"/>
                  </a:lnTo>
                  <a:lnTo>
                    <a:pt x="50" y="311"/>
                  </a:lnTo>
                  <a:lnTo>
                    <a:pt x="39" y="312"/>
                  </a:lnTo>
                  <a:lnTo>
                    <a:pt x="29" y="311"/>
                  </a:lnTo>
                  <a:lnTo>
                    <a:pt x="20" y="305"/>
                  </a:lnTo>
                  <a:lnTo>
                    <a:pt x="13" y="296"/>
                  </a:lnTo>
                  <a:lnTo>
                    <a:pt x="10" y="284"/>
                  </a:lnTo>
                  <a:lnTo>
                    <a:pt x="0" y="27"/>
                  </a:lnTo>
                  <a:lnTo>
                    <a:pt x="3" y="15"/>
                  </a:lnTo>
                  <a:lnTo>
                    <a:pt x="8" y="7"/>
                  </a:lnTo>
                  <a:lnTo>
                    <a:pt x="17" y="2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9"/>
            <p:cNvSpPr>
              <a:spLocks/>
            </p:cNvSpPr>
            <p:nvPr/>
          </p:nvSpPr>
          <p:spPr bwMode="auto">
            <a:xfrm>
              <a:off x="5500111" y="3330720"/>
              <a:ext cx="706438" cy="668338"/>
            </a:xfrm>
            <a:custGeom>
              <a:avLst/>
              <a:gdLst>
                <a:gd name="T0" fmla="*/ 276 w 445"/>
                <a:gd name="T1" fmla="*/ 6 h 421"/>
                <a:gd name="T2" fmla="*/ 311 w 445"/>
                <a:gd name="T3" fmla="*/ 26 h 421"/>
                <a:gd name="T4" fmla="*/ 343 w 445"/>
                <a:gd name="T5" fmla="*/ 56 h 421"/>
                <a:gd name="T6" fmla="*/ 364 w 445"/>
                <a:gd name="T7" fmla="*/ 97 h 421"/>
                <a:gd name="T8" fmla="*/ 379 w 445"/>
                <a:gd name="T9" fmla="*/ 140 h 421"/>
                <a:gd name="T10" fmla="*/ 443 w 445"/>
                <a:gd name="T11" fmla="*/ 310 h 421"/>
                <a:gd name="T12" fmla="*/ 442 w 445"/>
                <a:gd name="T13" fmla="*/ 331 h 421"/>
                <a:gd name="T14" fmla="*/ 425 w 445"/>
                <a:gd name="T15" fmla="*/ 343 h 421"/>
                <a:gd name="T16" fmla="*/ 404 w 445"/>
                <a:gd name="T17" fmla="*/ 342 h 421"/>
                <a:gd name="T18" fmla="*/ 388 w 445"/>
                <a:gd name="T19" fmla="*/ 325 h 421"/>
                <a:gd name="T20" fmla="*/ 331 w 445"/>
                <a:gd name="T21" fmla="*/ 171 h 421"/>
                <a:gd name="T22" fmla="*/ 341 w 445"/>
                <a:gd name="T23" fmla="*/ 237 h 421"/>
                <a:gd name="T24" fmla="*/ 353 w 445"/>
                <a:gd name="T25" fmla="*/ 296 h 421"/>
                <a:gd name="T26" fmla="*/ 369 w 445"/>
                <a:gd name="T27" fmla="*/ 339 h 421"/>
                <a:gd name="T28" fmla="*/ 378 w 445"/>
                <a:gd name="T29" fmla="*/ 352 h 421"/>
                <a:gd name="T30" fmla="*/ 375 w 445"/>
                <a:gd name="T31" fmla="*/ 363 h 421"/>
                <a:gd name="T32" fmla="*/ 365 w 445"/>
                <a:gd name="T33" fmla="*/ 378 h 421"/>
                <a:gd name="T34" fmla="*/ 345 w 445"/>
                <a:gd name="T35" fmla="*/ 395 h 421"/>
                <a:gd name="T36" fmla="*/ 310 w 445"/>
                <a:gd name="T37" fmla="*/ 411 h 421"/>
                <a:gd name="T38" fmla="*/ 256 w 445"/>
                <a:gd name="T39" fmla="*/ 420 h 421"/>
                <a:gd name="T40" fmla="*/ 188 w 445"/>
                <a:gd name="T41" fmla="*/ 420 h 421"/>
                <a:gd name="T42" fmla="*/ 136 w 445"/>
                <a:gd name="T43" fmla="*/ 411 h 421"/>
                <a:gd name="T44" fmla="*/ 100 w 445"/>
                <a:gd name="T45" fmla="*/ 395 h 421"/>
                <a:gd name="T46" fmla="*/ 80 w 445"/>
                <a:gd name="T47" fmla="*/ 378 h 421"/>
                <a:gd name="T48" fmla="*/ 69 w 445"/>
                <a:gd name="T49" fmla="*/ 363 h 421"/>
                <a:gd name="T50" fmla="*/ 66 w 445"/>
                <a:gd name="T51" fmla="*/ 352 h 421"/>
                <a:gd name="T52" fmla="*/ 76 w 445"/>
                <a:gd name="T53" fmla="*/ 339 h 421"/>
                <a:gd name="T54" fmla="*/ 91 w 445"/>
                <a:gd name="T55" fmla="*/ 294 h 421"/>
                <a:gd name="T56" fmla="*/ 104 w 445"/>
                <a:gd name="T57" fmla="*/ 236 h 421"/>
                <a:gd name="T58" fmla="*/ 114 w 445"/>
                <a:gd name="T59" fmla="*/ 170 h 421"/>
                <a:gd name="T60" fmla="*/ 56 w 445"/>
                <a:gd name="T61" fmla="*/ 325 h 421"/>
                <a:gd name="T62" fmla="*/ 40 w 445"/>
                <a:gd name="T63" fmla="*/ 342 h 421"/>
                <a:gd name="T64" fmla="*/ 19 w 445"/>
                <a:gd name="T65" fmla="*/ 343 h 421"/>
                <a:gd name="T66" fmla="*/ 2 w 445"/>
                <a:gd name="T67" fmla="*/ 331 h 421"/>
                <a:gd name="T68" fmla="*/ 1 w 445"/>
                <a:gd name="T69" fmla="*/ 310 h 421"/>
                <a:gd name="T70" fmla="*/ 65 w 445"/>
                <a:gd name="T71" fmla="*/ 140 h 421"/>
                <a:gd name="T72" fmla="*/ 81 w 445"/>
                <a:gd name="T73" fmla="*/ 97 h 421"/>
                <a:gd name="T74" fmla="*/ 102 w 445"/>
                <a:gd name="T75" fmla="*/ 55 h 421"/>
                <a:gd name="T76" fmla="*/ 133 w 445"/>
                <a:gd name="T77" fmla="*/ 26 h 421"/>
                <a:gd name="T78" fmla="*/ 169 w 445"/>
                <a:gd name="T79" fmla="*/ 6 h 421"/>
                <a:gd name="T80" fmla="*/ 182 w 445"/>
                <a:gd name="T81" fmla="*/ 4 h 421"/>
                <a:gd name="T82" fmla="*/ 179 w 445"/>
                <a:gd name="T83" fmla="*/ 12 h 421"/>
                <a:gd name="T84" fmla="*/ 192 w 445"/>
                <a:gd name="T85" fmla="*/ 31 h 421"/>
                <a:gd name="T86" fmla="*/ 222 w 445"/>
                <a:gd name="T87" fmla="*/ 41 h 421"/>
                <a:gd name="T88" fmla="*/ 252 w 445"/>
                <a:gd name="T89" fmla="*/ 31 h 421"/>
                <a:gd name="T90" fmla="*/ 265 w 445"/>
                <a:gd name="T91" fmla="*/ 12 h 421"/>
                <a:gd name="T92" fmla="*/ 263 w 445"/>
                <a:gd name="T93" fmla="*/ 4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5" h="421">
                  <a:moveTo>
                    <a:pt x="260" y="0"/>
                  </a:moveTo>
                  <a:lnTo>
                    <a:pt x="276" y="6"/>
                  </a:lnTo>
                  <a:lnTo>
                    <a:pt x="290" y="18"/>
                  </a:lnTo>
                  <a:lnTo>
                    <a:pt x="311" y="26"/>
                  </a:lnTo>
                  <a:lnTo>
                    <a:pt x="328" y="39"/>
                  </a:lnTo>
                  <a:lnTo>
                    <a:pt x="343" y="56"/>
                  </a:lnTo>
                  <a:lnTo>
                    <a:pt x="354" y="76"/>
                  </a:lnTo>
                  <a:lnTo>
                    <a:pt x="364" y="97"/>
                  </a:lnTo>
                  <a:lnTo>
                    <a:pt x="373" y="119"/>
                  </a:lnTo>
                  <a:lnTo>
                    <a:pt x="379" y="140"/>
                  </a:lnTo>
                  <a:lnTo>
                    <a:pt x="387" y="160"/>
                  </a:lnTo>
                  <a:lnTo>
                    <a:pt x="443" y="310"/>
                  </a:lnTo>
                  <a:lnTo>
                    <a:pt x="445" y="322"/>
                  </a:lnTo>
                  <a:lnTo>
                    <a:pt x="442" y="331"/>
                  </a:lnTo>
                  <a:lnTo>
                    <a:pt x="434" y="339"/>
                  </a:lnTo>
                  <a:lnTo>
                    <a:pt x="425" y="343"/>
                  </a:lnTo>
                  <a:lnTo>
                    <a:pt x="415" y="344"/>
                  </a:lnTo>
                  <a:lnTo>
                    <a:pt x="404" y="342"/>
                  </a:lnTo>
                  <a:lnTo>
                    <a:pt x="395" y="335"/>
                  </a:lnTo>
                  <a:lnTo>
                    <a:pt x="388" y="325"/>
                  </a:lnTo>
                  <a:lnTo>
                    <a:pt x="340" y="195"/>
                  </a:lnTo>
                  <a:lnTo>
                    <a:pt x="331" y="171"/>
                  </a:lnTo>
                  <a:lnTo>
                    <a:pt x="336" y="204"/>
                  </a:lnTo>
                  <a:lnTo>
                    <a:pt x="341" y="237"/>
                  </a:lnTo>
                  <a:lnTo>
                    <a:pt x="347" y="267"/>
                  </a:lnTo>
                  <a:lnTo>
                    <a:pt x="353" y="296"/>
                  </a:lnTo>
                  <a:lnTo>
                    <a:pt x="361" y="319"/>
                  </a:lnTo>
                  <a:lnTo>
                    <a:pt x="369" y="339"/>
                  </a:lnTo>
                  <a:lnTo>
                    <a:pt x="379" y="351"/>
                  </a:lnTo>
                  <a:lnTo>
                    <a:pt x="378" y="352"/>
                  </a:lnTo>
                  <a:lnTo>
                    <a:pt x="378" y="356"/>
                  </a:lnTo>
                  <a:lnTo>
                    <a:pt x="375" y="363"/>
                  </a:lnTo>
                  <a:lnTo>
                    <a:pt x="371" y="369"/>
                  </a:lnTo>
                  <a:lnTo>
                    <a:pt x="365" y="378"/>
                  </a:lnTo>
                  <a:lnTo>
                    <a:pt x="357" y="386"/>
                  </a:lnTo>
                  <a:lnTo>
                    <a:pt x="345" y="395"/>
                  </a:lnTo>
                  <a:lnTo>
                    <a:pt x="330" y="403"/>
                  </a:lnTo>
                  <a:lnTo>
                    <a:pt x="310" y="411"/>
                  </a:lnTo>
                  <a:lnTo>
                    <a:pt x="286" y="416"/>
                  </a:lnTo>
                  <a:lnTo>
                    <a:pt x="256" y="420"/>
                  </a:lnTo>
                  <a:lnTo>
                    <a:pt x="222" y="421"/>
                  </a:lnTo>
                  <a:lnTo>
                    <a:pt x="188" y="420"/>
                  </a:lnTo>
                  <a:lnTo>
                    <a:pt x="159" y="416"/>
                  </a:lnTo>
                  <a:lnTo>
                    <a:pt x="136" y="411"/>
                  </a:lnTo>
                  <a:lnTo>
                    <a:pt x="116" y="403"/>
                  </a:lnTo>
                  <a:lnTo>
                    <a:pt x="100" y="395"/>
                  </a:lnTo>
                  <a:lnTo>
                    <a:pt x="89" y="386"/>
                  </a:lnTo>
                  <a:lnTo>
                    <a:pt x="80" y="378"/>
                  </a:lnTo>
                  <a:lnTo>
                    <a:pt x="73" y="369"/>
                  </a:lnTo>
                  <a:lnTo>
                    <a:pt x="69" y="363"/>
                  </a:lnTo>
                  <a:lnTo>
                    <a:pt x="68" y="356"/>
                  </a:lnTo>
                  <a:lnTo>
                    <a:pt x="66" y="352"/>
                  </a:lnTo>
                  <a:lnTo>
                    <a:pt x="66" y="351"/>
                  </a:lnTo>
                  <a:lnTo>
                    <a:pt x="76" y="339"/>
                  </a:lnTo>
                  <a:lnTo>
                    <a:pt x="85" y="319"/>
                  </a:lnTo>
                  <a:lnTo>
                    <a:pt x="91" y="294"/>
                  </a:lnTo>
                  <a:lnTo>
                    <a:pt x="98" y="267"/>
                  </a:lnTo>
                  <a:lnTo>
                    <a:pt x="104" y="236"/>
                  </a:lnTo>
                  <a:lnTo>
                    <a:pt x="110" y="203"/>
                  </a:lnTo>
                  <a:lnTo>
                    <a:pt x="114" y="170"/>
                  </a:lnTo>
                  <a:lnTo>
                    <a:pt x="104" y="195"/>
                  </a:lnTo>
                  <a:lnTo>
                    <a:pt x="56" y="325"/>
                  </a:lnTo>
                  <a:lnTo>
                    <a:pt x="49" y="335"/>
                  </a:lnTo>
                  <a:lnTo>
                    <a:pt x="40" y="342"/>
                  </a:lnTo>
                  <a:lnTo>
                    <a:pt x="30" y="344"/>
                  </a:lnTo>
                  <a:lnTo>
                    <a:pt x="19" y="343"/>
                  </a:lnTo>
                  <a:lnTo>
                    <a:pt x="10" y="339"/>
                  </a:lnTo>
                  <a:lnTo>
                    <a:pt x="2" y="331"/>
                  </a:lnTo>
                  <a:lnTo>
                    <a:pt x="0" y="322"/>
                  </a:lnTo>
                  <a:lnTo>
                    <a:pt x="1" y="310"/>
                  </a:lnTo>
                  <a:lnTo>
                    <a:pt x="57" y="160"/>
                  </a:lnTo>
                  <a:lnTo>
                    <a:pt x="65" y="140"/>
                  </a:lnTo>
                  <a:lnTo>
                    <a:pt x="72" y="119"/>
                  </a:lnTo>
                  <a:lnTo>
                    <a:pt x="81" y="97"/>
                  </a:lnTo>
                  <a:lnTo>
                    <a:pt x="90" y="75"/>
                  </a:lnTo>
                  <a:lnTo>
                    <a:pt x="102" y="55"/>
                  </a:lnTo>
                  <a:lnTo>
                    <a:pt x="116" y="38"/>
                  </a:lnTo>
                  <a:lnTo>
                    <a:pt x="133" y="26"/>
                  </a:lnTo>
                  <a:lnTo>
                    <a:pt x="154" y="18"/>
                  </a:lnTo>
                  <a:lnTo>
                    <a:pt x="169" y="6"/>
                  </a:lnTo>
                  <a:lnTo>
                    <a:pt x="184" y="0"/>
                  </a:lnTo>
                  <a:lnTo>
                    <a:pt x="182" y="4"/>
                  </a:lnTo>
                  <a:lnTo>
                    <a:pt x="180" y="8"/>
                  </a:lnTo>
                  <a:lnTo>
                    <a:pt x="179" y="12"/>
                  </a:lnTo>
                  <a:lnTo>
                    <a:pt x="183" y="24"/>
                  </a:lnTo>
                  <a:lnTo>
                    <a:pt x="192" y="31"/>
                  </a:lnTo>
                  <a:lnTo>
                    <a:pt x="205" y="38"/>
                  </a:lnTo>
                  <a:lnTo>
                    <a:pt x="222" y="41"/>
                  </a:lnTo>
                  <a:lnTo>
                    <a:pt x="239" y="38"/>
                  </a:lnTo>
                  <a:lnTo>
                    <a:pt x="252" y="31"/>
                  </a:lnTo>
                  <a:lnTo>
                    <a:pt x="261" y="24"/>
                  </a:lnTo>
                  <a:lnTo>
                    <a:pt x="265" y="12"/>
                  </a:lnTo>
                  <a:lnTo>
                    <a:pt x="265" y="8"/>
                  </a:lnTo>
                  <a:lnTo>
                    <a:pt x="263" y="4"/>
                  </a:lnTo>
                  <a:lnTo>
                    <a:pt x="26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2848751" y="2958506"/>
            <a:ext cx="237319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b="1" dirty="0">
                <a:solidFill>
                  <a:schemeClr val="accent5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90%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5646644" y="195160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5646643" y="218585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646644" y="3242462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5646643" y="3476715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646643" y="4530423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6" name="Rectangle 35"/>
          <p:cNvSpPr>
            <a:spLocks noChangeArrowheads="1"/>
          </p:cNvSpPr>
          <p:nvPr/>
        </p:nvSpPr>
        <p:spPr bwMode="auto">
          <a:xfrm>
            <a:off x="5646642" y="4764676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52425" y="59276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352425" y="1055496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261073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EA2765E1-5433-48B2-B94D-46A4D7CEE761}"/>
              </a:ext>
            </a:extLst>
          </p:cNvPr>
          <p:cNvGrpSpPr>
            <a:grpSpLocks/>
          </p:cNvGrpSpPr>
          <p:nvPr/>
        </p:nvGrpSpPr>
        <p:grpSpPr bwMode="auto">
          <a:xfrm>
            <a:off x="3386534" y="2881255"/>
            <a:ext cx="5418931" cy="3373495"/>
            <a:chOff x="4080418" y="3578595"/>
            <a:chExt cx="3788663" cy="2359132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113826A0-35E1-433A-83DF-85E1394432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5459" y="3932624"/>
              <a:ext cx="493622" cy="1982877"/>
            </a:xfrm>
            <a:custGeom>
              <a:avLst/>
              <a:gdLst>
                <a:gd name="T0" fmla="*/ 280 w 287"/>
                <a:gd name="T1" fmla="*/ 271 h 1160"/>
                <a:gd name="T2" fmla="*/ 247 w 287"/>
                <a:gd name="T3" fmla="*/ 188 h 1160"/>
                <a:gd name="T4" fmla="*/ 213 w 287"/>
                <a:gd name="T5" fmla="*/ 135 h 1160"/>
                <a:gd name="T6" fmla="*/ 181 w 287"/>
                <a:gd name="T7" fmla="*/ 23 h 1160"/>
                <a:gd name="T8" fmla="*/ 82 w 287"/>
                <a:gd name="T9" fmla="*/ 57 h 1160"/>
                <a:gd name="T10" fmla="*/ 76 w 287"/>
                <a:gd name="T11" fmla="*/ 189 h 1160"/>
                <a:gd name="T12" fmla="*/ 40 w 287"/>
                <a:gd name="T13" fmla="*/ 237 h 1160"/>
                <a:gd name="T14" fmla="*/ 4 w 287"/>
                <a:gd name="T15" fmla="*/ 366 h 1160"/>
                <a:gd name="T16" fmla="*/ 7 w 287"/>
                <a:gd name="T17" fmla="*/ 412 h 1160"/>
                <a:gd name="T18" fmla="*/ 40 w 287"/>
                <a:gd name="T19" fmla="*/ 467 h 1160"/>
                <a:gd name="T20" fmla="*/ 35 w 287"/>
                <a:gd name="T21" fmla="*/ 546 h 1160"/>
                <a:gd name="T22" fmla="*/ 27 w 287"/>
                <a:gd name="T23" fmla="*/ 759 h 1160"/>
                <a:gd name="T24" fmla="*/ 47 w 287"/>
                <a:gd name="T25" fmla="*/ 843 h 1160"/>
                <a:gd name="T26" fmla="*/ 75 w 287"/>
                <a:gd name="T27" fmla="*/ 1036 h 1160"/>
                <a:gd name="T28" fmla="*/ 44 w 287"/>
                <a:gd name="T29" fmla="*/ 1127 h 1160"/>
                <a:gd name="T30" fmla="*/ 70 w 287"/>
                <a:gd name="T31" fmla="*/ 1155 h 1160"/>
                <a:gd name="T32" fmla="*/ 108 w 287"/>
                <a:gd name="T33" fmla="*/ 1107 h 1160"/>
                <a:gd name="T34" fmla="*/ 107 w 287"/>
                <a:gd name="T35" fmla="*/ 1141 h 1160"/>
                <a:gd name="T36" fmla="*/ 119 w 287"/>
                <a:gd name="T37" fmla="*/ 1132 h 1160"/>
                <a:gd name="T38" fmla="*/ 117 w 287"/>
                <a:gd name="T39" fmla="*/ 1050 h 1160"/>
                <a:gd name="T40" fmla="*/ 115 w 287"/>
                <a:gd name="T41" fmla="*/ 885 h 1160"/>
                <a:gd name="T42" fmla="*/ 167 w 287"/>
                <a:gd name="T43" fmla="*/ 851 h 1160"/>
                <a:gd name="T44" fmla="*/ 169 w 287"/>
                <a:gd name="T45" fmla="*/ 977 h 1160"/>
                <a:gd name="T46" fmla="*/ 154 w 287"/>
                <a:gd name="T47" fmla="*/ 1096 h 1160"/>
                <a:gd name="T48" fmla="*/ 148 w 287"/>
                <a:gd name="T49" fmla="*/ 1159 h 1160"/>
                <a:gd name="T50" fmla="*/ 205 w 287"/>
                <a:gd name="T51" fmla="*/ 1104 h 1160"/>
                <a:gd name="T52" fmla="*/ 202 w 287"/>
                <a:gd name="T53" fmla="*/ 1043 h 1160"/>
                <a:gd name="T54" fmla="*/ 234 w 287"/>
                <a:gd name="T55" fmla="*/ 852 h 1160"/>
                <a:gd name="T56" fmla="*/ 251 w 287"/>
                <a:gd name="T57" fmla="*/ 721 h 1160"/>
                <a:gd name="T58" fmla="*/ 265 w 287"/>
                <a:gd name="T59" fmla="*/ 535 h 1160"/>
                <a:gd name="T60" fmla="*/ 258 w 287"/>
                <a:gd name="T61" fmla="*/ 449 h 1160"/>
                <a:gd name="T62" fmla="*/ 244 w 287"/>
                <a:gd name="T63" fmla="*/ 388 h 1160"/>
                <a:gd name="T64" fmla="*/ 102 w 287"/>
                <a:gd name="T65" fmla="*/ 452 h 1160"/>
                <a:gd name="T66" fmla="*/ 114 w 287"/>
                <a:gd name="T67" fmla="*/ 452 h 1160"/>
                <a:gd name="T68" fmla="*/ 168 w 287"/>
                <a:gd name="T69" fmla="*/ 213 h 1160"/>
                <a:gd name="T70" fmla="*/ 117 w 287"/>
                <a:gd name="T71" fmla="*/ 344 h 1160"/>
                <a:gd name="T72" fmla="*/ 114 w 287"/>
                <a:gd name="T73" fmla="*/ 257 h 1160"/>
                <a:gd name="T74" fmla="*/ 102 w 287"/>
                <a:gd name="T75" fmla="*/ 205 h 1160"/>
                <a:gd name="T76" fmla="*/ 134 w 287"/>
                <a:gd name="T77" fmla="*/ 223 h 1160"/>
                <a:gd name="T78" fmla="*/ 152 w 287"/>
                <a:gd name="T79" fmla="*/ 222 h 1160"/>
                <a:gd name="T80" fmla="*/ 159 w 287"/>
                <a:gd name="T81" fmla="*/ 184 h 1160"/>
                <a:gd name="T82" fmla="*/ 189 w 287"/>
                <a:gd name="T83" fmla="*/ 176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160">
                  <a:moveTo>
                    <a:pt x="257" y="366"/>
                  </a:moveTo>
                  <a:cubicBezTo>
                    <a:pt x="258" y="353"/>
                    <a:pt x="279" y="285"/>
                    <a:pt x="280" y="271"/>
                  </a:cubicBezTo>
                  <a:cubicBezTo>
                    <a:pt x="281" y="257"/>
                    <a:pt x="287" y="214"/>
                    <a:pt x="282" y="199"/>
                  </a:cubicBezTo>
                  <a:cubicBezTo>
                    <a:pt x="277" y="183"/>
                    <a:pt x="247" y="188"/>
                    <a:pt x="247" y="188"/>
                  </a:cubicBezTo>
                  <a:cubicBezTo>
                    <a:pt x="247" y="188"/>
                    <a:pt x="240" y="172"/>
                    <a:pt x="226" y="168"/>
                  </a:cubicBezTo>
                  <a:cubicBezTo>
                    <a:pt x="211" y="164"/>
                    <a:pt x="229" y="145"/>
                    <a:pt x="213" y="135"/>
                  </a:cubicBezTo>
                  <a:cubicBezTo>
                    <a:pt x="203" y="128"/>
                    <a:pt x="206" y="92"/>
                    <a:pt x="202" y="78"/>
                  </a:cubicBezTo>
                  <a:cubicBezTo>
                    <a:pt x="199" y="64"/>
                    <a:pt x="190" y="35"/>
                    <a:pt x="181" y="23"/>
                  </a:cubicBezTo>
                  <a:cubicBezTo>
                    <a:pt x="171" y="10"/>
                    <a:pt x="152" y="17"/>
                    <a:pt x="152" y="17"/>
                  </a:cubicBezTo>
                  <a:cubicBezTo>
                    <a:pt x="108" y="0"/>
                    <a:pt x="86" y="37"/>
                    <a:pt x="82" y="57"/>
                  </a:cubicBezTo>
                  <a:cubicBezTo>
                    <a:pt x="79" y="77"/>
                    <a:pt x="89" y="114"/>
                    <a:pt x="77" y="140"/>
                  </a:cubicBezTo>
                  <a:cubicBezTo>
                    <a:pt x="66" y="165"/>
                    <a:pt x="91" y="174"/>
                    <a:pt x="76" y="189"/>
                  </a:cubicBezTo>
                  <a:cubicBezTo>
                    <a:pt x="60" y="203"/>
                    <a:pt x="74" y="208"/>
                    <a:pt x="59" y="215"/>
                  </a:cubicBezTo>
                  <a:cubicBezTo>
                    <a:pt x="45" y="221"/>
                    <a:pt x="40" y="224"/>
                    <a:pt x="40" y="237"/>
                  </a:cubicBezTo>
                  <a:cubicBezTo>
                    <a:pt x="40" y="250"/>
                    <a:pt x="28" y="284"/>
                    <a:pt x="22" y="314"/>
                  </a:cubicBezTo>
                  <a:cubicBezTo>
                    <a:pt x="15" y="344"/>
                    <a:pt x="8" y="355"/>
                    <a:pt x="4" y="366"/>
                  </a:cubicBezTo>
                  <a:cubicBezTo>
                    <a:pt x="0" y="378"/>
                    <a:pt x="2" y="382"/>
                    <a:pt x="4" y="388"/>
                  </a:cubicBezTo>
                  <a:cubicBezTo>
                    <a:pt x="6" y="393"/>
                    <a:pt x="7" y="394"/>
                    <a:pt x="7" y="412"/>
                  </a:cubicBezTo>
                  <a:cubicBezTo>
                    <a:pt x="7" y="431"/>
                    <a:pt x="38" y="434"/>
                    <a:pt x="38" y="434"/>
                  </a:cubicBezTo>
                  <a:cubicBezTo>
                    <a:pt x="38" y="434"/>
                    <a:pt x="40" y="451"/>
                    <a:pt x="40" y="467"/>
                  </a:cubicBezTo>
                  <a:cubicBezTo>
                    <a:pt x="40" y="482"/>
                    <a:pt x="30" y="526"/>
                    <a:pt x="28" y="538"/>
                  </a:cubicBezTo>
                  <a:cubicBezTo>
                    <a:pt x="26" y="550"/>
                    <a:pt x="35" y="546"/>
                    <a:pt x="35" y="546"/>
                  </a:cubicBezTo>
                  <a:cubicBezTo>
                    <a:pt x="35" y="546"/>
                    <a:pt x="35" y="559"/>
                    <a:pt x="33" y="578"/>
                  </a:cubicBezTo>
                  <a:cubicBezTo>
                    <a:pt x="30" y="597"/>
                    <a:pt x="27" y="724"/>
                    <a:pt x="27" y="759"/>
                  </a:cubicBezTo>
                  <a:cubicBezTo>
                    <a:pt x="27" y="794"/>
                    <a:pt x="23" y="842"/>
                    <a:pt x="27" y="842"/>
                  </a:cubicBezTo>
                  <a:cubicBezTo>
                    <a:pt x="32" y="842"/>
                    <a:pt x="47" y="843"/>
                    <a:pt x="47" y="843"/>
                  </a:cubicBezTo>
                  <a:cubicBezTo>
                    <a:pt x="47" y="843"/>
                    <a:pt x="45" y="866"/>
                    <a:pt x="46" y="895"/>
                  </a:cubicBezTo>
                  <a:cubicBezTo>
                    <a:pt x="47" y="923"/>
                    <a:pt x="70" y="1014"/>
                    <a:pt x="75" y="1036"/>
                  </a:cubicBezTo>
                  <a:cubicBezTo>
                    <a:pt x="79" y="1059"/>
                    <a:pt x="78" y="1079"/>
                    <a:pt x="70" y="1091"/>
                  </a:cubicBezTo>
                  <a:cubicBezTo>
                    <a:pt x="63" y="1103"/>
                    <a:pt x="57" y="1118"/>
                    <a:pt x="44" y="1127"/>
                  </a:cubicBezTo>
                  <a:cubicBezTo>
                    <a:pt x="31" y="1137"/>
                    <a:pt x="26" y="1141"/>
                    <a:pt x="28" y="1150"/>
                  </a:cubicBezTo>
                  <a:cubicBezTo>
                    <a:pt x="30" y="1158"/>
                    <a:pt x="46" y="1156"/>
                    <a:pt x="70" y="1155"/>
                  </a:cubicBezTo>
                  <a:cubicBezTo>
                    <a:pt x="94" y="1154"/>
                    <a:pt x="91" y="1139"/>
                    <a:pt x="94" y="1132"/>
                  </a:cubicBezTo>
                  <a:cubicBezTo>
                    <a:pt x="97" y="1125"/>
                    <a:pt x="108" y="1107"/>
                    <a:pt x="108" y="1107"/>
                  </a:cubicBezTo>
                  <a:cubicBezTo>
                    <a:pt x="108" y="1107"/>
                    <a:pt x="111" y="1110"/>
                    <a:pt x="111" y="1118"/>
                  </a:cubicBezTo>
                  <a:cubicBezTo>
                    <a:pt x="111" y="1127"/>
                    <a:pt x="107" y="1141"/>
                    <a:pt x="107" y="1141"/>
                  </a:cubicBezTo>
                  <a:cubicBezTo>
                    <a:pt x="117" y="1141"/>
                    <a:pt x="117" y="1141"/>
                    <a:pt x="117" y="1141"/>
                  </a:cubicBezTo>
                  <a:cubicBezTo>
                    <a:pt x="117" y="1141"/>
                    <a:pt x="120" y="1140"/>
                    <a:pt x="119" y="1132"/>
                  </a:cubicBezTo>
                  <a:cubicBezTo>
                    <a:pt x="118" y="1124"/>
                    <a:pt x="123" y="1106"/>
                    <a:pt x="127" y="1091"/>
                  </a:cubicBezTo>
                  <a:cubicBezTo>
                    <a:pt x="132" y="1075"/>
                    <a:pt x="123" y="1057"/>
                    <a:pt x="117" y="1050"/>
                  </a:cubicBezTo>
                  <a:cubicBezTo>
                    <a:pt x="112" y="1044"/>
                    <a:pt x="114" y="1009"/>
                    <a:pt x="115" y="974"/>
                  </a:cubicBezTo>
                  <a:cubicBezTo>
                    <a:pt x="117" y="939"/>
                    <a:pt x="119" y="901"/>
                    <a:pt x="115" y="885"/>
                  </a:cubicBezTo>
                  <a:cubicBezTo>
                    <a:pt x="112" y="868"/>
                    <a:pt x="107" y="846"/>
                    <a:pt x="107" y="846"/>
                  </a:cubicBezTo>
                  <a:cubicBezTo>
                    <a:pt x="167" y="851"/>
                    <a:pt x="167" y="851"/>
                    <a:pt x="167" y="851"/>
                  </a:cubicBezTo>
                  <a:cubicBezTo>
                    <a:pt x="167" y="851"/>
                    <a:pt x="169" y="863"/>
                    <a:pt x="169" y="889"/>
                  </a:cubicBezTo>
                  <a:cubicBezTo>
                    <a:pt x="169" y="916"/>
                    <a:pt x="169" y="934"/>
                    <a:pt x="169" y="977"/>
                  </a:cubicBezTo>
                  <a:cubicBezTo>
                    <a:pt x="169" y="1019"/>
                    <a:pt x="165" y="1035"/>
                    <a:pt x="160" y="1051"/>
                  </a:cubicBezTo>
                  <a:cubicBezTo>
                    <a:pt x="156" y="1068"/>
                    <a:pt x="159" y="1080"/>
                    <a:pt x="154" y="1096"/>
                  </a:cubicBezTo>
                  <a:cubicBezTo>
                    <a:pt x="149" y="1113"/>
                    <a:pt x="140" y="1125"/>
                    <a:pt x="135" y="1134"/>
                  </a:cubicBezTo>
                  <a:cubicBezTo>
                    <a:pt x="129" y="1143"/>
                    <a:pt x="127" y="1158"/>
                    <a:pt x="148" y="1159"/>
                  </a:cubicBezTo>
                  <a:cubicBezTo>
                    <a:pt x="170" y="1160"/>
                    <a:pt x="196" y="1150"/>
                    <a:pt x="196" y="1140"/>
                  </a:cubicBezTo>
                  <a:cubicBezTo>
                    <a:pt x="196" y="1131"/>
                    <a:pt x="198" y="1119"/>
                    <a:pt x="205" y="1104"/>
                  </a:cubicBezTo>
                  <a:cubicBezTo>
                    <a:pt x="213" y="1088"/>
                    <a:pt x="206" y="1075"/>
                    <a:pt x="204" y="1069"/>
                  </a:cubicBezTo>
                  <a:cubicBezTo>
                    <a:pt x="201" y="1062"/>
                    <a:pt x="202" y="1055"/>
                    <a:pt x="202" y="1043"/>
                  </a:cubicBezTo>
                  <a:cubicBezTo>
                    <a:pt x="202" y="1031"/>
                    <a:pt x="213" y="991"/>
                    <a:pt x="225" y="947"/>
                  </a:cubicBezTo>
                  <a:cubicBezTo>
                    <a:pt x="237" y="903"/>
                    <a:pt x="234" y="852"/>
                    <a:pt x="234" y="852"/>
                  </a:cubicBezTo>
                  <a:cubicBezTo>
                    <a:pt x="243" y="852"/>
                    <a:pt x="243" y="852"/>
                    <a:pt x="243" y="852"/>
                  </a:cubicBezTo>
                  <a:cubicBezTo>
                    <a:pt x="243" y="852"/>
                    <a:pt x="244" y="787"/>
                    <a:pt x="251" y="721"/>
                  </a:cubicBezTo>
                  <a:cubicBezTo>
                    <a:pt x="258" y="654"/>
                    <a:pt x="248" y="585"/>
                    <a:pt x="248" y="566"/>
                  </a:cubicBezTo>
                  <a:cubicBezTo>
                    <a:pt x="248" y="547"/>
                    <a:pt x="255" y="539"/>
                    <a:pt x="265" y="535"/>
                  </a:cubicBezTo>
                  <a:cubicBezTo>
                    <a:pt x="276" y="530"/>
                    <a:pt x="277" y="528"/>
                    <a:pt x="272" y="510"/>
                  </a:cubicBezTo>
                  <a:cubicBezTo>
                    <a:pt x="266" y="492"/>
                    <a:pt x="258" y="449"/>
                    <a:pt x="258" y="449"/>
                  </a:cubicBezTo>
                  <a:cubicBezTo>
                    <a:pt x="258" y="449"/>
                    <a:pt x="257" y="443"/>
                    <a:pt x="251" y="424"/>
                  </a:cubicBezTo>
                  <a:cubicBezTo>
                    <a:pt x="244" y="406"/>
                    <a:pt x="244" y="388"/>
                    <a:pt x="244" y="388"/>
                  </a:cubicBezTo>
                  <a:cubicBezTo>
                    <a:pt x="244" y="388"/>
                    <a:pt x="256" y="378"/>
                    <a:pt x="257" y="366"/>
                  </a:cubicBezTo>
                  <a:close/>
                  <a:moveTo>
                    <a:pt x="102" y="452"/>
                  </a:moveTo>
                  <a:cubicBezTo>
                    <a:pt x="110" y="434"/>
                    <a:pt x="110" y="434"/>
                    <a:pt x="110" y="434"/>
                  </a:cubicBezTo>
                  <a:cubicBezTo>
                    <a:pt x="114" y="452"/>
                    <a:pt x="114" y="452"/>
                    <a:pt x="114" y="452"/>
                  </a:cubicBezTo>
                  <a:lnTo>
                    <a:pt x="102" y="452"/>
                  </a:lnTo>
                  <a:close/>
                  <a:moveTo>
                    <a:pt x="168" y="213"/>
                  </a:moveTo>
                  <a:cubicBezTo>
                    <a:pt x="158" y="230"/>
                    <a:pt x="141" y="260"/>
                    <a:pt x="135" y="285"/>
                  </a:cubicBezTo>
                  <a:cubicBezTo>
                    <a:pt x="128" y="309"/>
                    <a:pt x="117" y="344"/>
                    <a:pt x="117" y="344"/>
                  </a:cubicBezTo>
                  <a:cubicBezTo>
                    <a:pt x="117" y="344"/>
                    <a:pt x="116" y="338"/>
                    <a:pt x="115" y="329"/>
                  </a:cubicBezTo>
                  <a:cubicBezTo>
                    <a:pt x="114" y="320"/>
                    <a:pt x="114" y="277"/>
                    <a:pt x="114" y="257"/>
                  </a:cubicBezTo>
                  <a:cubicBezTo>
                    <a:pt x="114" y="237"/>
                    <a:pt x="115" y="220"/>
                    <a:pt x="112" y="219"/>
                  </a:cubicBezTo>
                  <a:cubicBezTo>
                    <a:pt x="108" y="217"/>
                    <a:pt x="102" y="205"/>
                    <a:pt x="102" y="205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17" y="218"/>
                    <a:pt x="129" y="210"/>
                    <a:pt x="134" y="223"/>
                  </a:cubicBezTo>
                  <a:cubicBezTo>
                    <a:pt x="138" y="236"/>
                    <a:pt x="133" y="269"/>
                    <a:pt x="136" y="253"/>
                  </a:cubicBezTo>
                  <a:cubicBezTo>
                    <a:pt x="138" y="238"/>
                    <a:pt x="146" y="237"/>
                    <a:pt x="152" y="222"/>
                  </a:cubicBezTo>
                  <a:cubicBezTo>
                    <a:pt x="159" y="207"/>
                    <a:pt x="139" y="196"/>
                    <a:pt x="139" y="196"/>
                  </a:cubicBezTo>
                  <a:cubicBezTo>
                    <a:pt x="139" y="196"/>
                    <a:pt x="150" y="192"/>
                    <a:pt x="159" y="184"/>
                  </a:cubicBezTo>
                  <a:cubicBezTo>
                    <a:pt x="169" y="175"/>
                    <a:pt x="182" y="164"/>
                    <a:pt x="182" y="164"/>
                  </a:cubicBezTo>
                  <a:cubicBezTo>
                    <a:pt x="189" y="176"/>
                    <a:pt x="189" y="176"/>
                    <a:pt x="189" y="176"/>
                  </a:cubicBezTo>
                  <a:cubicBezTo>
                    <a:pt x="189" y="176"/>
                    <a:pt x="178" y="196"/>
                    <a:pt x="168" y="213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>
              <a:outerShdw blurRad="76200" dir="13500000" sy="23000" kx="1200000" algn="br" rotWithShape="0">
                <a:prstClr val="black">
                  <a:alpha val="6000"/>
                </a:prstClr>
              </a:outerShdw>
            </a:effectLst>
          </p:spPr>
          <p:txBody>
            <a:bodyPr lIns="121920" tIns="60960" rIns="121920" bIns="60960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 sz="24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929610F-7ADB-4C1C-AC42-5ECC6E2D52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61284" y="3578595"/>
              <a:ext cx="782492" cy="2359132"/>
              <a:chOff x="3842303" y="456641"/>
              <a:chExt cx="782492" cy="2359132"/>
            </a:xfrm>
          </p:grpSpPr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96603457-9B02-401A-B62E-D3ACDE4808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2303" y="456641"/>
                <a:ext cx="782492" cy="2359132"/>
              </a:xfrm>
              <a:custGeom>
                <a:avLst/>
                <a:gdLst>
                  <a:gd name="T0" fmla="*/ 708 w 763"/>
                  <a:gd name="T1" fmla="*/ 643 h 2299"/>
                  <a:gd name="T2" fmla="*/ 649 w 763"/>
                  <a:gd name="T3" fmla="*/ 471 h 2299"/>
                  <a:gd name="T4" fmla="*/ 472 w 763"/>
                  <a:gd name="T5" fmla="*/ 389 h 2299"/>
                  <a:gd name="T6" fmla="*/ 413 w 763"/>
                  <a:gd name="T7" fmla="*/ 656 h 2299"/>
                  <a:gd name="T8" fmla="*/ 390 w 763"/>
                  <a:gd name="T9" fmla="*/ 389 h 2299"/>
                  <a:gd name="T10" fmla="*/ 470 w 763"/>
                  <a:gd name="T11" fmla="*/ 255 h 2299"/>
                  <a:gd name="T12" fmla="*/ 503 w 763"/>
                  <a:gd name="T13" fmla="*/ 183 h 2299"/>
                  <a:gd name="T14" fmla="*/ 503 w 763"/>
                  <a:gd name="T15" fmla="*/ 130 h 2299"/>
                  <a:gd name="T16" fmla="*/ 493 w 763"/>
                  <a:gd name="T17" fmla="*/ 79 h 2299"/>
                  <a:gd name="T18" fmla="*/ 475 w 763"/>
                  <a:gd name="T19" fmla="*/ 63 h 2299"/>
                  <a:gd name="T20" fmla="*/ 454 w 763"/>
                  <a:gd name="T21" fmla="*/ 37 h 2299"/>
                  <a:gd name="T22" fmla="*/ 434 w 763"/>
                  <a:gd name="T23" fmla="*/ 22 h 2299"/>
                  <a:gd name="T24" fmla="*/ 416 w 763"/>
                  <a:gd name="T25" fmla="*/ 5 h 2299"/>
                  <a:gd name="T26" fmla="*/ 399 w 763"/>
                  <a:gd name="T27" fmla="*/ 14 h 2299"/>
                  <a:gd name="T28" fmla="*/ 373 w 763"/>
                  <a:gd name="T29" fmla="*/ 6 h 2299"/>
                  <a:gd name="T30" fmla="*/ 347 w 763"/>
                  <a:gd name="T31" fmla="*/ 29 h 2299"/>
                  <a:gd name="T32" fmla="*/ 324 w 763"/>
                  <a:gd name="T33" fmla="*/ 42 h 2299"/>
                  <a:gd name="T34" fmla="*/ 297 w 763"/>
                  <a:gd name="T35" fmla="*/ 68 h 2299"/>
                  <a:gd name="T36" fmla="*/ 283 w 763"/>
                  <a:gd name="T37" fmla="*/ 90 h 2299"/>
                  <a:gd name="T38" fmla="*/ 273 w 763"/>
                  <a:gd name="T39" fmla="*/ 136 h 2299"/>
                  <a:gd name="T40" fmla="*/ 275 w 763"/>
                  <a:gd name="T41" fmla="*/ 226 h 2299"/>
                  <a:gd name="T42" fmla="*/ 311 w 763"/>
                  <a:gd name="T43" fmla="*/ 330 h 2299"/>
                  <a:gd name="T44" fmla="*/ 351 w 763"/>
                  <a:gd name="T45" fmla="*/ 416 h 2299"/>
                  <a:gd name="T46" fmla="*/ 323 w 763"/>
                  <a:gd name="T47" fmla="*/ 600 h 2299"/>
                  <a:gd name="T48" fmla="*/ 291 w 763"/>
                  <a:gd name="T49" fmla="*/ 382 h 2299"/>
                  <a:gd name="T50" fmla="*/ 195 w 763"/>
                  <a:gd name="T51" fmla="*/ 433 h 2299"/>
                  <a:gd name="T52" fmla="*/ 75 w 763"/>
                  <a:gd name="T53" fmla="*/ 554 h 2299"/>
                  <a:gd name="T54" fmla="*/ 16 w 763"/>
                  <a:gd name="T55" fmla="*/ 759 h 2299"/>
                  <a:gd name="T56" fmla="*/ 33 w 763"/>
                  <a:gd name="T57" fmla="*/ 886 h 2299"/>
                  <a:gd name="T58" fmla="*/ 157 w 763"/>
                  <a:gd name="T59" fmla="*/ 958 h 2299"/>
                  <a:gd name="T60" fmla="*/ 141 w 763"/>
                  <a:gd name="T61" fmla="*/ 1087 h 2299"/>
                  <a:gd name="T62" fmla="*/ 122 w 763"/>
                  <a:gd name="T63" fmla="*/ 1283 h 2299"/>
                  <a:gd name="T64" fmla="*/ 121 w 763"/>
                  <a:gd name="T65" fmla="*/ 1525 h 2299"/>
                  <a:gd name="T66" fmla="*/ 126 w 763"/>
                  <a:gd name="T67" fmla="*/ 1708 h 2299"/>
                  <a:gd name="T68" fmla="*/ 102 w 763"/>
                  <a:gd name="T69" fmla="*/ 1915 h 2299"/>
                  <a:gd name="T70" fmla="*/ 97 w 763"/>
                  <a:gd name="T71" fmla="*/ 2037 h 2299"/>
                  <a:gd name="T72" fmla="*/ 85 w 763"/>
                  <a:gd name="T73" fmla="*/ 2149 h 2299"/>
                  <a:gd name="T74" fmla="*/ 19 w 763"/>
                  <a:gd name="T75" fmla="*/ 2291 h 2299"/>
                  <a:gd name="T76" fmla="*/ 161 w 763"/>
                  <a:gd name="T77" fmla="*/ 2250 h 2299"/>
                  <a:gd name="T78" fmla="*/ 205 w 763"/>
                  <a:gd name="T79" fmla="*/ 2200 h 2299"/>
                  <a:gd name="T80" fmla="*/ 252 w 763"/>
                  <a:gd name="T81" fmla="*/ 2069 h 2299"/>
                  <a:gd name="T82" fmla="*/ 240 w 763"/>
                  <a:gd name="T83" fmla="*/ 1931 h 2299"/>
                  <a:gd name="T84" fmla="*/ 299 w 763"/>
                  <a:gd name="T85" fmla="*/ 1589 h 2299"/>
                  <a:gd name="T86" fmla="*/ 374 w 763"/>
                  <a:gd name="T87" fmla="*/ 1324 h 2299"/>
                  <a:gd name="T88" fmla="*/ 422 w 763"/>
                  <a:gd name="T89" fmla="*/ 1592 h 2299"/>
                  <a:gd name="T90" fmla="*/ 446 w 763"/>
                  <a:gd name="T91" fmla="*/ 1901 h 2299"/>
                  <a:gd name="T92" fmla="*/ 477 w 763"/>
                  <a:gd name="T93" fmla="*/ 2103 h 2299"/>
                  <a:gd name="T94" fmla="*/ 521 w 763"/>
                  <a:gd name="T95" fmla="*/ 2213 h 2299"/>
                  <a:gd name="T96" fmla="*/ 550 w 763"/>
                  <a:gd name="T97" fmla="*/ 2260 h 2299"/>
                  <a:gd name="T98" fmla="*/ 690 w 763"/>
                  <a:gd name="T99" fmla="*/ 2263 h 2299"/>
                  <a:gd name="T100" fmla="*/ 623 w 763"/>
                  <a:gd name="T101" fmla="*/ 2153 h 2299"/>
                  <a:gd name="T102" fmla="*/ 622 w 763"/>
                  <a:gd name="T103" fmla="*/ 2043 h 2299"/>
                  <a:gd name="T104" fmla="*/ 602 w 763"/>
                  <a:gd name="T105" fmla="*/ 1921 h 2299"/>
                  <a:gd name="T106" fmla="*/ 588 w 763"/>
                  <a:gd name="T107" fmla="*/ 1685 h 2299"/>
                  <a:gd name="T108" fmla="*/ 593 w 763"/>
                  <a:gd name="T109" fmla="*/ 1513 h 2299"/>
                  <a:gd name="T110" fmla="*/ 609 w 763"/>
                  <a:gd name="T111" fmla="*/ 1316 h 2299"/>
                  <a:gd name="T112" fmla="*/ 602 w 763"/>
                  <a:gd name="T113" fmla="*/ 1096 h 2299"/>
                  <a:gd name="T114" fmla="*/ 635 w 763"/>
                  <a:gd name="T115" fmla="*/ 889 h 2299"/>
                  <a:gd name="T116" fmla="*/ 753 w 763"/>
                  <a:gd name="T117" fmla="*/ 847 h 2299"/>
                  <a:gd name="T118" fmla="*/ 176 w 763"/>
                  <a:gd name="T119" fmla="*/ 760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63" h="2299">
                    <a:moveTo>
                      <a:pt x="763" y="802"/>
                    </a:moveTo>
                    <a:lnTo>
                      <a:pt x="763" y="802"/>
                    </a:lnTo>
                    <a:lnTo>
                      <a:pt x="762" y="797"/>
                    </a:lnTo>
                    <a:lnTo>
                      <a:pt x="759" y="792"/>
                    </a:lnTo>
                    <a:lnTo>
                      <a:pt x="759" y="792"/>
                    </a:lnTo>
                    <a:lnTo>
                      <a:pt x="748" y="764"/>
                    </a:lnTo>
                    <a:lnTo>
                      <a:pt x="748" y="764"/>
                    </a:lnTo>
                    <a:lnTo>
                      <a:pt x="742" y="749"/>
                    </a:lnTo>
                    <a:lnTo>
                      <a:pt x="742" y="749"/>
                    </a:lnTo>
                    <a:lnTo>
                      <a:pt x="733" y="730"/>
                    </a:lnTo>
                    <a:lnTo>
                      <a:pt x="733" y="730"/>
                    </a:lnTo>
                    <a:lnTo>
                      <a:pt x="728" y="716"/>
                    </a:lnTo>
                    <a:lnTo>
                      <a:pt x="728" y="716"/>
                    </a:lnTo>
                    <a:lnTo>
                      <a:pt x="723" y="703"/>
                    </a:lnTo>
                    <a:lnTo>
                      <a:pt x="719" y="689"/>
                    </a:lnTo>
                    <a:lnTo>
                      <a:pt x="719" y="689"/>
                    </a:lnTo>
                    <a:lnTo>
                      <a:pt x="715" y="667"/>
                    </a:lnTo>
                    <a:lnTo>
                      <a:pt x="708" y="643"/>
                    </a:lnTo>
                    <a:lnTo>
                      <a:pt x="708" y="643"/>
                    </a:lnTo>
                    <a:lnTo>
                      <a:pt x="700" y="615"/>
                    </a:lnTo>
                    <a:lnTo>
                      <a:pt x="691" y="586"/>
                    </a:lnTo>
                    <a:lnTo>
                      <a:pt x="691" y="586"/>
                    </a:lnTo>
                    <a:lnTo>
                      <a:pt x="686" y="569"/>
                    </a:lnTo>
                    <a:lnTo>
                      <a:pt x="686" y="569"/>
                    </a:lnTo>
                    <a:lnTo>
                      <a:pt x="680" y="532"/>
                    </a:lnTo>
                    <a:lnTo>
                      <a:pt x="680" y="532"/>
                    </a:lnTo>
                    <a:lnTo>
                      <a:pt x="675" y="516"/>
                    </a:lnTo>
                    <a:lnTo>
                      <a:pt x="671" y="500"/>
                    </a:lnTo>
                    <a:lnTo>
                      <a:pt x="671" y="500"/>
                    </a:lnTo>
                    <a:lnTo>
                      <a:pt x="666" y="482"/>
                    </a:lnTo>
                    <a:lnTo>
                      <a:pt x="666" y="482"/>
                    </a:lnTo>
                    <a:lnTo>
                      <a:pt x="664" y="477"/>
                    </a:lnTo>
                    <a:lnTo>
                      <a:pt x="661" y="473"/>
                    </a:lnTo>
                    <a:lnTo>
                      <a:pt x="658" y="471"/>
                    </a:lnTo>
                    <a:lnTo>
                      <a:pt x="651" y="471"/>
                    </a:lnTo>
                    <a:lnTo>
                      <a:pt x="651" y="471"/>
                    </a:lnTo>
                    <a:lnTo>
                      <a:pt x="649" y="471"/>
                    </a:lnTo>
                    <a:lnTo>
                      <a:pt x="649" y="471"/>
                    </a:lnTo>
                    <a:lnTo>
                      <a:pt x="640" y="467"/>
                    </a:lnTo>
                    <a:lnTo>
                      <a:pt x="640" y="467"/>
                    </a:lnTo>
                    <a:lnTo>
                      <a:pt x="582" y="444"/>
                    </a:lnTo>
                    <a:lnTo>
                      <a:pt x="582" y="444"/>
                    </a:lnTo>
                    <a:lnTo>
                      <a:pt x="534" y="424"/>
                    </a:lnTo>
                    <a:lnTo>
                      <a:pt x="534" y="424"/>
                    </a:lnTo>
                    <a:lnTo>
                      <a:pt x="529" y="421"/>
                    </a:lnTo>
                    <a:lnTo>
                      <a:pt x="525" y="419"/>
                    </a:lnTo>
                    <a:lnTo>
                      <a:pt x="525" y="419"/>
                    </a:lnTo>
                    <a:lnTo>
                      <a:pt x="514" y="415"/>
                    </a:lnTo>
                    <a:lnTo>
                      <a:pt x="504" y="409"/>
                    </a:lnTo>
                    <a:lnTo>
                      <a:pt x="495" y="403"/>
                    </a:lnTo>
                    <a:lnTo>
                      <a:pt x="485" y="395"/>
                    </a:lnTo>
                    <a:lnTo>
                      <a:pt x="485" y="395"/>
                    </a:lnTo>
                    <a:lnTo>
                      <a:pt x="478" y="389"/>
                    </a:lnTo>
                    <a:lnTo>
                      <a:pt x="472" y="384"/>
                    </a:lnTo>
                    <a:lnTo>
                      <a:pt x="472" y="384"/>
                    </a:lnTo>
                    <a:lnTo>
                      <a:pt x="470" y="387"/>
                    </a:lnTo>
                    <a:lnTo>
                      <a:pt x="472" y="389"/>
                    </a:lnTo>
                    <a:lnTo>
                      <a:pt x="472" y="389"/>
                    </a:lnTo>
                    <a:lnTo>
                      <a:pt x="474" y="415"/>
                    </a:lnTo>
                    <a:lnTo>
                      <a:pt x="477" y="440"/>
                    </a:lnTo>
                    <a:lnTo>
                      <a:pt x="477" y="440"/>
                    </a:lnTo>
                    <a:lnTo>
                      <a:pt x="478" y="461"/>
                    </a:lnTo>
                    <a:lnTo>
                      <a:pt x="477" y="481"/>
                    </a:lnTo>
                    <a:lnTo>
                      <a:pt x="474" y="500"/>
                    </a:lnTo>
                    <a:lnTo>
                      <a:pt x="469" y="519"/>
                    </a:lnTo>
                    <a:lnTo>
                      <a:pt x="469" y="519"/>
                    </a:lnTo>
                    <a:lnTo>
                      <a:pt x="461" y="547"/>
                    </a:lnTo>
                    <a:lnTo>
                      <a:pt x="451" y="573"/>
                    </a:lnTo>
                    <a:lnTo>
                      <a:pt x="451" y="573"/>
                    </a:lnTo>
                    <a:lnTo>
                      <a:pt x="417" y="656"/>
                    </a:lnTo>
                    <a:lnTo>
                      <a:pt x="417" y="656"/>
                    </a:lnTo>
                    <a:lnTo>
                      <a:pt x="415" y="661"/>
                    </a:lnTo>
                    <a:lnTo>
                      <a:pt x="415" y="661"/>
                    </a:lnTo>
                    <a:lnTo>
                      <a:pt x="413" y="658"/>
                    </a:lnTo>
                    <a:lnTo>
                      <a:pt x="413" y="656"/>
                    </a:lnTo>
                    <a:lnTo>
                      <a:pt x="413" y="656"/>
                    </a:lnTo>
                    <a:lnTo>
                      <a:pt x="413" y="596"/>
                    </a:lnTo>
                    <a:lnTo>
                      <a:pt x="415" y="537"/>
                    </a:lnTo>
                    <a:lnTo>
                      <a:pt x="415" y="537"/>
                    </a:lnTo>
                    <a:lnTo>
                      <a:pt x="415" y="512"/>
                    </a:lnTo>
                    <a:lnTo>
                      <a:pt x="412" y="487"/>
                    </a:lnTo>
                    <a:lnTo>
                      <a:pt x="406" y="464"/>
                    </a:lnTo>
                    <a:lnTo>
                      <a:pt x="397" y="439"/>
                    </a:lnTo>
                    <a:lnTo>
                      <a:pt x="397" y="439"/>
                    </a:lnTo>
                    <a:lnTo>
                      <a:pt x="396" y="435"/>
                    </a:lnTo>
                    <a:lnTo>
                      <a:pt x="397" y="431"/>
                    </a:lnTo>
                    <a:lnTo>
                      <a:pt x="397" y="431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406" y="402"/>
                    </a:lnTo>
                    <a:lnTo>
                      <a:pt x="406" y="399"/>
                    </a:lnTo>
                    <a:lnTo>
                      <a:pt x="404" y="397"/>
                    </a:lnTo>
                    <a:lnTo>
                      <a:pt x="401" y="394"/>
                    </a:lnTo>
                    <a:lnTo>
                      <a:pt x="401" y="394"/>
                    </a:lnTo>
                    <a:lnTo>
                      <a:pt x="390" y="389"/>
                    </a:lnTo>
                    <a:lnTo>
                      <a:pt x="390" y="389"/>
                    </a:lnTo>
                    <a:lnTo>
                      <a:pt x="400" y="384"/>
                    </a:lnTo>
                    <a:lnTo>
                      <a:pt x="400" y="384"/>
                    </a:lnTo>
                    <a:lnTo>
                      <a:pt x="449" y="348"/>
                    </a:lnTo>
                    <a:lnTo>
                      <a:pt x="449" y="348"/>
                    </a:lnTo>
                    <a:lnTo>
                      <a:pt x="453" y="346"/>
                    </a:lnTo>
                    <a:lnTo>
                      <a:pt x="454" y="345"/>
                    </a:lnTo>
                    <a:lnTo>
                      <a:pt x="454" y="342"/>
                    </a:lnTo>
                    <a:lnTo>
                      <a:pt x="454" y="342"/>
                    </a:lnTo>
                    <a:lnTo>
                      <a:pt x="454" y="335"/>
                    </a:lnTo>
                    <a:lnTo>
                      <a:pt x="456" y="327"/>
                    </a:lnTo>
                    <a:lnTo>
                      <a:pt x="456" y="327"/>
                    </a:lnTo>
                    <a:lnTo>
                      <a:pt x="458" y="302"/>
                    </a:lnTo>
                    <a:lnTo>
                      <a:pt x="458" y="302"/>
                    </a:lnTo>
                    <a:lnTo>
                      <a:pt x="459" y="294"/>
                    </a:lnTo>
                    <a:lnTo>
                      <a:pt x="461" y="284"/>
                    </a:lnTo>
                    <a:lnTo>
                      <a:pt x="461" y="284"/>
                    </a:lnTo>
                    <a:lnTo>
                      <a:pt x="470" y="255"/>
                    </a:lnTo>
                    <a:lnTo>
                      <a:pt x="470" y="255"/>
                    </a:lnTo>
                    <a:lnTo>
                      <a:pt x="475" y="255"/>
                    </a:lnTo>
                    <a:lnTo>
                      <a:pt x="478" y="255"/>
                    </a:lnTo>
                    <a:lnTo>
                      <a:pt x="480" y="253"/>
                    </a:lnTo>
                    <a:lnTo>
                      <a:pt x="483" y="248"/>
                    </a:lnTo>
                    <a:lnTo>
                      <a:pt x="483" y="248"/>
                    </a:lnTo>
                    <a:lnTo>
                      <a:pt x="485" y="244"/>
                    </a:lnTo>
                    <a:lnTo>
                      <a:pt x="485" y="244"/>
                    </a:lnTo>
                    <a:lnTo>
                      <a:pt x="491" y="236"/>
                    </a:lnTo>
                    <a:lnTo>
                      <a:pt x="491" y="236"/>
                    </a:lnTo>
                    <a:lnTo>
                      <a:pt x="495" y="229"/>
                    </a:lnTo>
                    <a:lnTo>
                      <a:pt x="499" y="222"/>
                    </a:lnTo>
                    <a:lnTo>
                      <a:pt x="501" y="214"/>
                    </a:lnTo>
                    <a:lnTo>
                      <a:pt x="503" y="206"/>
                    </a:lnTo>
                    <a:lnTo>
                      <a:pt x="503" y="206"/>
                    </a:lnTo>
                    <a:lnTo>
                      <a:pt x="500" y="197"/>
                    </a:lnTo>
                    <a:lnTo>
                      <a:pt x="500" y="192"/>
                    </a:lnTo>
                    <a:lnTo>
                      <a:pt x="503" y="187"/>
                    </a:lnTo>
                    <a:lnTo>
                      <a:pt x="503" y="187"/>
                    </a:lnTo>
                    <a:lnTo>
                      <a:pt x="503" y="183"/>
                    </a:lnTo>
                    <a:lnTo>
                      <a:pt x="504" y="180"/>
                    </a:lnTo>
                    <a:lnTo>
                      <a:pt x="504" y="172"/>
                    </a:lnTo>
                    <a:lnTo>
                      <a:pt x="504" y="172"/>
                    </a:lnTo>
                    <a:lnTo>
                      <a:pt x="505" y="161"/>
                    </a:lnTo>
                    <a:lnTo>
                      <a:pt x="505" y="161"/>
                    </a:lnTo>
                    <a:lnTo>
                      <a:pt x="506" y="154"/>
                    </a:lnTo>
                    <a:lnTo>
                      <a:pt x="506" y="154"/>
                    </a:lnTo>
                    <a:lnTo>
                      <a:pt x="503" y="138"/>
                    </a:lnTo>
                    <a:lnTo>
                      <a:pt x="503" y="138"/>
                    </a:lnTo>
                    <a:lnTo>
                      <a:pt x="504" y="138"/>
                    </a:lnTo>
                    <a:lnTo>
                      <a:pt x="504" y="138"/>
                    </a:lnTo>
                    <a:lnTo>
                      <a:pt x="508" y="143"/>
                    </a:lnTo>
                    <a:lnTo>
                      <a:pt x="508" y="143"/>
                    </a:lnTo>
                    <a:lnTo>
                      <a:pt x="508" y="138"/>
                    </a:lnTo>
                    <a:lnTo>
                      <a:pt x="508" y="138"/>
                    </a:lnTo>
                    <a:lnTo>
                      <a:pt x="504" y="133"/>
                    </a:lnTo>
                    <a:lnTo>
                      <a:pt x="504" y="133"/>
                    </a:lnTo>
                    <a:lnTo>
                      <a:pt x="503" y="130"/>
                    </a:lnTo>
                    <a:lnTo>
                      <a:pt x="503" y="130"/>
                    </a:lnTo>
                    <a:lnTo>
                      <a:pt x="504" y="128"/>
                    </a:lnTo>
                    <a:lnTo>
                      <a:pt x="503" y="124"/>
                    </a:lnTo>
                    <a:lnTo>
                      <a:pt x="500" y="119"/>
                    </a:lnTo>
                    <a:lnTo>
                      <a:pt x="500" y="119"/>
                    </a:lnTo>
                    <a:lnTo>
                      <a:pt x="495" y="112"/>
                    </a:lnTo>
                    <a:lnTo>
                      <a:pt x="495" y="112"/>
                    </a:lnTo>
                    <a:lnTo>
                      <a:pt x="496" y="109"/>
                    </a:lnTo>
                    <a:lnTo>
                      <a:pt x="496" y="109"/>
                    </a:lnTo>
                    <a:lnTo>
                      <a:pt x="494" y="108"/>
                    </a:lnTo>
                    <a:lnTo>
                      <a:pt x="491" y="105"/>
                    </a:lnTo>
                    <a:lnTo>
                      <a:pt x="491" y="105"/>
                    </a:lnTo>
                    <a:lnTo>
                      <a:pt x="488" y="100"/>
                    </a:lnTo>
                    <a:lnTo>
                      <a:pt x="488" y="98"/>
                    </a:lnTo>
                    <a:lnTo>
                      <a:pt x="488" y="95"/>
                    </a:lnTo>
                    <a:lnTo>
                      <a:pt x="488" y="95"/>
                    </a:lnTo>
                    <a:lnTo>
                      <a:pt x="491" y="88"/>
                    </a:lnTo>
                    <a:lnTo>
                      <a:pt x="491" y="88"/>
                    </a:lnTo>
                    <a:lnTo>
                      <a:pt x="493" y="84"/>
                    </a:lnTo>
                    <a:lnTo>
                      <a:pt x="493" y="79"/>
                    </a:lnTo>
                    <a:lnTo>
                      <a:pt x="493" y="79"/>
                    </a:lnTo>
                    <a:lnTo>
                      <a:pt x="489" y="88"/>
                    </a:lnTo>
                    <a:lnTo>
                      <a:pt x="489" y="88"/>
                    </a:lnTo>
                    <a:lnTo>
                      <a:pt x="485" y="83"/>
                    </a:lnTo>
                    <a:lnTo>
                      <a:pt x="485" y="83"/>
                    </a:lnTo>
                    <a:lnTo>
                      <a:pt x="487" y="81"/>
                    </a:lnTo>
                    <a:lnTo>
                      <a:pt x="487" y="78"/>
                    </a:lnTo>
                    <a:lnTo>
                      <a:pt x="485" y="76"/>
                    </a:lnTo>
                    <a:lnTo>
                      <a:pt x="483" y="74"/>
                    </a:lnTo>
                    <a:lnTo>
                      <a:pt x="483" y="74"/>
                    </a:lnTo>
                    <a:lnTo>
                      <a:pt x="488" y="68"/>
                    </a:lnTo>
                    <a:lnTo>
                      <a:pt x="488" y="68"/>
                    </a:lnTo>
                    <a:lnTo>
                      <a:pt x="488" y="68"/>
                    </a:lnTo>
                    <a:lnTo>
                      <a:pt x="488" y="68"/>
                    </a:lnTo>
                    <a:lnTo>
                      <a:pt x="484" y="68"/>
                    </a:lnTo>
                    <a:lnTo>
                      <a:pt x="480" y="68"/>
                    </a:lnTo>
                    <a:lnTo>
                      <a:pt x="478" y="66"/>
                    </a:lnTo>
                    <a:lnTo>
                      <a:pt x="475" y="63"/>
                    </a:lnTo>
                    <a:lnTo>
                      <a:pt x="475" y="63"/>
                    </a:lnTo>
                    <a:lnTo>
                      <a:pt x="475" y="62"/>
                    </a:lnTo>
                    <a:lnTo>
                      <a:pt x="475" y="62"/>
                    </a:lnTo>
                    <a:lnTo>
                      <a:pt x="474" y="59"/>
                    </a:lnTo>
                    <a:lnTo>
                      <a:pt x="475" y="57"/>
                    </a:lnTo>
                    <a:lnTo>
                      <a:pt x="475" y="57"/>
                    </a:lnTo>
                    <a:lnTo>
                      <a:pt x="473" y="59"/>
                    </a:lnTo>
                    <a:lnTo>
                      <a:pt x="473" y="59"/>
                    </a:lnTo>
                    <a:lnTo>
                      <a:pt x="465" y="57"/>
                    </a:lnTo>
                    <a:lnTo>
                      <a:pt x="465" y="57"/>
                    </a:lnTo>
                    <a:lnTo>
                      <a:pt x="467" y="53"/>
                    </a:lnTo>
                    <a:lnTo>
                      <a:pt x="467" y="53"/>
                    </a:lnTo>
                    <a:lnTo>
                      <a:pt x="465" y="48"/>
                    </a:lnTo>
                    <a:lnTo>
                      <a:pt x="464" y="42"/>
                    </a:lnTo>
                    <a:lnTo>
                      <a:pt x="464" y="42"/>
                    </a:lnTo>
                    <a:lnTo>
                      <a:pt x="463" y="42"/>
                    </a:lnTo>
                    <a:lnTo>
                      <a:pt x="463" y="42"/>
                    </a:lnTo>
                    <a:lnTo>
                      <a:pt x="458" y="40"/>
                    </a:lnTo>
                    <a:lnTo>
                      <a:pt x="454" y="37"/>
                    </a:lnTo>
                    <a:lnTo>
                      <a:pt x="454" y="37"/>
                    </a:lnTo>
                    <a:lnTo>
                      <a:pt x="449" y="35"/>
                    </a:lnTo>
                    <a:lnTo>
                      <a:pt x="449" y="35"/>
                    </a:lnTo>
                    <a:lnTo>
                      <a:pt x="449" y="33"/>
                    </a:lnTo>
                    <a:lnTo>
                      <a:pt x="449" y="33"/>
                    </a:lnTo>
                    <a:lnTo>
                      <a:pt x="452" y="38"/>
                    </a:lnTo>
                    <a:lnTo>
                      <a:pt x="452" y="38"/>
                    </a:lnTo>
                    <a:lnTo>
                      <a:pt x="451" y="40"/>
                    </a:lnTo>
                    <a:lnTo>
                      <a:pt x="451" y="40"/>
                    </a:lnTo>
                    <a:lnTo>
                      <a:pt x="442" y="29"/>
                    </a:lnTo>
                    <a:lnTo>
                      <a:pt x="442" y="29"/>
                    </a:lnTo>
                    <a:lnTo>
                      <a:pt x="441" y="33"/>
                    </a:lnTo>
                    <a:lnTo>
                      <a:pt x="441" y="33"/>
                    </a:lnTo>
                    <a:lnTo>
                      <a:pt x="438" y="27"/>
                    </a:lnTo>
                    <a:lnTo>
                      <a:pt x="438" y="27"/>
                    </a:lnTo>
                    <a:lnTo>
                      <a:pt x="438" y="26"/>
                    </a:lnTo>
                    <a:lnTo>
                      <a:pt x="438" y="26"/>
                    </a:lnTo>
                    <a:lnTo>
                      <a:pt x="437" y="25"/>
                    </a:lnTo>
                    <a:lnTo>
                      <a:pt x="437" y="25"/>
                    </a:lnTo>
                    <a:lnTo>
                      <a:pt x="434" y="22"/>
                    </a:lnTo>
                    <a:lnTo>
                      <a:pt x="433" y="21"/>
                    </a:lnTo>
                    <a:lnTo>
                      <a:pt x="433" y="19"/>
                    </a:lnTo>
                    <a:lnTo>
                      <a:pt x="433" y="19"/>
                    </a:lnTo>
                    <a:lnTo>
                      <a:pt x="434" y="16"/>
                    </a:lnTo>
                    <a:lnTo>
                      <a:pt x="434" y="16"/>
                    </a:lnTo>
                    <a:lnTo>
                      <a:pt x="432" y="14"/>
                    </a:lnTo>
                    <a:lnTo>
                      <a:pt x="430" y="10"/>
                    </a:lnTo>
                    <a:lnTo>
                      <a:pt x="430" y="10"/>
                    </a:lnTo>
                    <a:lnTo>
                      <a:pt x="430" y="12"/>
                    </a:lnTo>
                    <a:lnTo>
                      <a:pt x="427" y="14"/>
                    </a:lnTo>
                    <a:lnTo>
                      <a:pt x="427" y="14"/>
                    </a:lnTo>
                    <a:lnTo>
                      <a:pt x="426" y="14"/>
                    </a:lnTo>
                    <a:lnTo>
                      <a:pt x="423" y="14"/>
                    </a:lnTo>
                    <a:lnTo>
                      <a:pt x="421" y="12"/>
                    </a:lnTo>
                    <a:lnTo>
                      <a:pt x="420" y="10"/>
                    </a:lnTo>
                    <a:lnTo>
                      <a:pt x="420" y="10"/>
                    </a:lnTo>
                    <a:lnTo>
                      <a:pt x="420" y="7"/>
                    </a:lnTo>
                    <a:lnTo>
                      <a:pt x="420" y="7"/>
                    </a:lnTo>
                    <a:lnTo>
                      <a:pt x="416" y="5"/>
                    </a:lnTo>
                    <a:lnTo>
                      <a:pt x="412" y="4"/>
                    </a:lnTo>
                    <a:lnTo>
                      <a:pt x="412" y="4"/>
                    </a:lnTo>
                    <a:lnTo>
                      <a:pt x="413" y="5"/>
                    </a:lnTo>
                    <a:lnTo>
                      <a:pt x="413" y="5"/>
                    </a:lnTo>
                    <a:lnTo>
                      <a:pt x="416" y="9"/>
                    </a:lnTo>
                    <a:lnTo>
                      <a:pt x="417" y="12"/>
                    </a:lnTo>
                    <a:lnTo>
                      <a:pt x="417" y="12"/>
                    </a:lnTo>
                    <a:lnTo>
                      <a:pt x="420" y="19"/>
                    </a:lnTo>
                    <a:lnTo>
                      <a:pt x="418" y="20"/>
                    </a:lnTo>
                    <a:lnTo>
                      <a:pt x="417" y="22"/>
                    </a:lnTo>
                    <a:lnTo>
                      <a:pt x="417" y="22"/>
                    </a:lnTo>
                    <a:lnTo>
                      <a:pt x="413" y="17"/>
                    </a:lnTo>
                    <a:lnTo>
                      <a:pt x="411" y="15"/>
                    </a:lnTo>
                    <a:lnTo>
                      <a:pt x="412" y="11"/>
                    </a:lnTo>
                    <a:lnTo>
                      <a:pt x="412" y="11"/>
                    </a:lnTo>
                    <a:lnTo>
                      <a:pt x="406" y="12"/>
                    </a:lnTo>
                    <a:lnTo>
                      <a:pt x="406" y="2"/>
                    </a:lnTo>
                    <a:lnTo>
                      <a:pt x="406" y="2"/>
                    </a:lnTo>
                    <a:lnTo>
                      <a:pt x="399" y="14"/>
                    </a:lnTo>
                    <a:lnTo>
                      <a:pt x="399" y="14"/>
                    </a:lnTo>
                    <a:lnTo>
                      <a:pt x="396" y="9"/>
                    </a:lnTo>
                    <a:lnTo>
                      <a:pt x="396" y="9"/>
                    </a:lnTo>
                    <a:lnTo>
                      <a:pt x="394" y="0"/>
                    </a:lnTo>
                    <a:lnTo>
                      <a:pt x="394" y="0"/>
                    </a:lnTo>
                    <a:lnTo>
                      <a:pt x="392" y="0"/>
                    </a:lnTo>
                    <a:lnTo>
                      <a:pt x="392" y="0"/>
                    </a:lnTo>
                    <a:lnTo>
                      <a:pt x="390" y="7"/>
                    </a:lnTo>
                    <a:lnTo>
                      <a:pt x="390" y="7"/>
                    </a:lnTo>
                    <a:lnTo>
                      <a:pt x="389" y="7"/>
                    </a:lnTo>
                    <a:lnTo>
                      <a:pt x="389" y="7"/>
                    </a:lnTo>
                    <a:lnTo>
                      <a:pt x="389" y="4"/>
                    </a:lnTo>
                    <a:lnTo>
                      <a:pt x="389" y="4"/>
                    </a:lnTo>
                    <a:lnTo>
                      <a:pt x="385" y="6"/>
                    </a:lnTo>
                    <a:lnTo>
                      <a:pt x="380" y="6"/>
                    </a:lnTo>
                    <a:lnTo>
                      <a:pt x="380" y="6"/>
                    </a:lnTo>
                    <a:lnTo>
                      <a:pt x="379" y="14"/>
                    </a:lnTo>
                    <a:lnTo>
                      <a:pt x="379" y="14"/>
                    </a:lnTo>
                    <a:lnTo>
                      <a:pt x="373" y="6"/>
                    </a:lnTo>
                    <a:lnTo>
                      <a:pt x="373" y="6"/>
                    </a:lnTo>
                    <a:lnTo>
                      <a:pt x="371" y="7"/>
                    </a:lnTo>
                    <a:lnTo>
                      <a:pt x="371" y="7"/>
                    </a:lnTo>
                    <a:lnTo>
                      <a:pt x="376" y="19"/>
                    </a:lnTo>
                    <a:lnTo>
                      <a:pt x="376" y="19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9" y="16"/>
                    </a:lnTo>
                    <a:lnTo>
                      <a:pt x="370" y="19"/>
                    </a:lnTo>
                    <a:lnTo>
                      <a:pt x="369" y="21"/>
                    </a:lnTo>
                    <a:lnTo>
                      <a:pt x="366" y="22"/>
                    </a:lnTo>
                    <a:lnTo>
                      <a:pt x="366" y="22"/>
                    </a:lnTo>
                    <a:lnTo>
                      <a:pt x="363" y="21"/>
                    </a:lnTo>
                    <a:lnTo>
                      <a:pt x="360" y="21"/>
                    </a:lnTo>
                    <a:lnTo>
                      <a:pt x="360" y="21"/>
                    </a:lnTo>
                    <a:lnTo>
                      <a:pt x="351" y="26"/>
                    </a:lnTo>
                    <a:lnTo>
                      <a:pt x="351" y="26"/>
                    </a:lnTo>
                    <a:lnTo>
                      <a:pt x="348" y="29"/>
                    </a:lnTo>
                    <a:lnTo>
                      <a:pt x="347" y="29"/>
                    </a:lnTo>
                    <a:lnTo>
                      <a:pt x="344" y="27"/>
                    </a:lnTo>
                    <a:lnTo>
                      <a:pt x="344" y="17"/>
                    </a:lnTo>
                    <a:lnTo>
                      <a:pt x="344" y="17"/>
                    </a:lnTo>
                    <a:lnTo>
                      <a:pt x="342" y="17"/>
                    </a:lnTo>
                    <a:lnTo>
                      <a:pt x="342" y="17"/>
                    </a:lnTo>
                    <a:lnTo>
                      <a:pt x="343" y="21"/>
                    </a:lnTo>
                    <a:lnTo>
                      <a:pt x="342" y="24"/>
                    </a:lnTo>
                    <a:lnTo>
                      <a:pt x="339" y="30"/>
                    </a:lnTo>
                    <a:lnTo>
                      <a:pt x="335" y="33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3" y="30"/>
                    </a:lnTo>
                    <a:lnTo>
                      <a:pt x="333" y="30"/>
                    </a:lnTo>
                    <a:lnTo>
                      <a:pt x="338" y="21"/>
                    </a:lnTo>
                    <a:lnTo>
                      <a:pt x="338" y="21"/>
                    </a:lnTo>
                    <a:lnTo>
                      <a:pt x="335" y="22"/>
                    </a:lnTo>
                    <a:lnTo>
                      <a:pt x="334" y="24"/>
                    </a:lnTo>
                    <a:lnTo>
                      <a:pt x="334" y="24"/>
                    </a:lnTo>
                    <a:lnTo>
                      <a:pt x="324" y="42"/>
                    </a:lnTo>
                    <a:lnTo>
                      <a:pt x="324" y="42"/>
                    </a:lnTo>
                    <a:lnTo>
                      <a:pt x="322" y="47"/>
                    </a:lnTo>
                    <a:lnTo>
                      <a:pt x="319" y="48"/>
                    </a:lnTo>
                    <a:lnTo>
                      <a:pt x="316" y="48"/>
                    </a:lnTo>
                    <a:lnTo>
                      <a:pt x="316" y="48"/>
                    </a:lnTo>
                    <a:lnTo>
                      <a:pt x="320" y="40"/>
                    </a:lnTo>
                    <a:lnTo>
                      <a:pt x="320" y="40"/>
                    </a:lnTo>
                    <a:lnTo>
                      <a:pt x="319" y="38"/>
                    </a:lnTo>
                    <a:lnTo>
                      <a:pt x="319" y="38"/>
                    </a:lnTo>
                    <a:lnTo>
                      <a:pt x="308" y="55"/>
                    </a:lnTo>
                    <a:lnTo>
                      <a:pt x="308" y="55"/>
                    </a:lnTo>
                    <a:lnTo>
                      <a:pt x="308" y="51"/>
                    </a:lnTo>
                    <a:lnTo>
                      <a:pt x="308" y="51"/>
                    </a:lnTo>
                    <a:lnTo>
                      <a:pt x="307" y="51"/>
                    </a:lnTo>
                    <a:lnTo>
                      <a:pt x="307" y="51"/>
                    </a:lnTo>
                    <a:lnTo>
                      <a:pt x="303" y="64"/>
                    </a:lnTo>
                    <a:lnTo>
                      <a:pt x="303" y="64"/>
                    </a:lnTo>
                    <a:lnTo>
                      <a:pt x="299" y="66"/>
                    </a:lnTo>
                    <a:lnTo>
                      <a:pt x="297" y="68"/>
                    </a:lnTo>
                    <a:lnTo>
                      <a:pt x="294" y="73"/>
                    </a:lnTo>
                    <a:lnTo>
                      <a:pt x="294" y="73"/>
                    </a:lnTo>
                    <a:lnTo>
                      <a:pt x="288" y="78"/>
                    </a:lnTo>
                    <a:lnTo>
                      <a:pt x="288" y="78"/>
                    </a:lnTo>
                    <a:lnTo>
                      <a:pt x="283" y="78"/>
                    </a:lnTo>
                    <a:lnTo>
                      <a:pt x="283" y="78"/>
                    </a:lnTo>
                    <a:lnTo>
                      <a:pt x="291" y="82"/>
                    </a:lnTo>
                    <a:lnTo>
                      <a:pt x="291" y="82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86" y="83"/>
                    </a:lnTo>
                    <a:lnTo>
                      <a:pt x="286" y="83"/>
                    </a:lnTo>
                    <a:lnTo>
                      <a:pt x="286" y="83"/>
                    </a:lnTo>
                    <a:lnTo>
                      <a:pt x="286" y="83"/>
                    </a:lnTo>
                    <a:lnTo>
                      <a:pt x="291" y="84"/>
                    </a:lnTo>
                    <a:lnTo>
                      <a:pt x="291" y="84"/>
                    </a:lnTo>
                    <a:lnTo>
                      <a:pt x="291" y="90"/>
                    </a:lnTo>
                    <a:lnTo>
                      <a:pt x="283" y="90"/>
                    </a:lnTo>
                    <a:lnTo>
                      <a:pt x="283" y="90"/>
                    </a:lnTo>
                    <a:lnTo>
                      <a:pt x="285" y="94"/>
                    </a:lnTo>
                    <a:lnTo>
                      <a:pt x="285" y="98"/>
                    </a:lnTo>
                    <a:lnTo>
                      <a:pt x="283" y="102"/>
                    </a:lnTo>
                    <a:lnTo>
                      <a:pt x="280" y="104"/>
                    </a:lnTo>
                    <a:lnTo>
                      <a:pt x="280" y="104"/>
                    </a:lnTo>
                    <a:lnTo>
                      <a:pt x="277" y="109"/>
                    </a:lnTo>
                    <a:lnTo>
                      <a:pt x="277" y="109"/>
                    </a:lnTo>
                    <a:lnTo>
                      <a:pt x="278" y="109"/>
                    </a:lnTo>
                    <a:lnTo>
                      <a:pt x="278" y="109"/>
                    </a:lnTo>
                    <a:lnTo>
                      <a:pt x="286" y="102"/>
                    </a:lnTo>
                    <a:lnTo>
                      <a:pt x="286" y="102"/>
                    </a:lnTo>
                    <a:lnTo>
                      <a:pt x="283" y="107"/>
                    </a:lnTo>
                    <a:lnTo>
                      <a:pt x="281" y="112"/>
                    </a:lnTo>
                    <a:lnTo>
                      <a:pt x="281" y="112"/>
                    </a:lnTo>
                    <a:lnTo>
                      <a:pt x="273" y="131"/>
                    </a:lnTo>
                    <a:lnTo>
                      <a:pt x="273" y="131"/>
                    </a:lnTo>
                    <a:lnTo>
                      <a:pt x="273" y="134"/>
                    </a:lnTo>
                    <a:lnTo>
                      <a:pt x="273" y="136"/>
                    </a:lnTo>
                    <a:lnTo>
                      <a:pt x="273" y="136"/>
                    </a:lnTo>
                    <a:lnTo>
                      <a:pt x="276" y="136"/>
                    </a:lnTo>
                    <a:lnTo>
                      <a:pt x="277" y="139"/>
                    </a:lnTo>
                    <a:lnTo>
                      <a:pt x="276" y="143"/>
                    </a:lnTo>
                    <a:lnTo>
                      <a:pt x="276" y="143"/>
                    </a:lnTo>
                    <a:lnTo>
                      <a:pt x="275" y="151"/>
                    </a:lnTo>
                    <a:lnTo>
                      <a:pt x="272" y="161"/>
                    </a:lnTo>
                    <a:lnTo>
                      <a:pt x="272" y="161"/>
                    </a:lnTo>
                    <a:lnTo>
                      <a:pt x="273" y="166"/>
                    </a:lnTo>
                    <a:lnTo>
                      <a:pt x="273" y="174"/>
                    </a:lnTo>
                    <a:lnTo>
                      <a:pt x="273" y="174"/>
                    </a:lnTo>
                    <a:lnTo>
                      <a:pt x="275" y="177"/>
                    </a:lnTo>
                    <a:lnTo>
                      <a:pt x="275" y="182"/>
                    </a:lnTo>
                    <a:lnTo>
                      <a:pt x="275" y="182"/>
                    </a:lnTo>
                    <a:lnTo>
                      <a:pt x="272" y="190"/>
                    </a:lnTo>
                    <a:lnTo>
                      <a:pt x="271" y="197"/>
                    </a:lnTo>
                    <a:lnTo>
                      <a:pt x="271" y="205"/>
                    </a:lnTo>
                    <a:lnTo>
                      <a:pt x="272" y="212"/>
                    </a:lnTo>
                    <a:lnTo>
                      <a:pt x="272" y="212"/>
                    </a:lnTo>
                    <a:lnTo>
                      <a:pt x="275" y="226"/>
                    </a:lnTo>
                    <a:lnTo>
                      <a:pt x="275" y="226"/>
                    </a:lnTo>
                    <a:lnTo>
                      <a:pt x="278" y="237"/>
                    </a:lnTo>
                    <a:lnTo>
                      <a:pt x="285" y="248"/>
                    </a:lnTo>
                    <a:lnTo>
                      <a:pt x="285" y="248"/>
                    </a:lnTo>
                    <a:lnTo>
                      <a:pt x="288" y="252"/>
                    </a:lnTo>
                    <a:lnTo>
                      <a:pt x="291" y="253"/>
                    </a:lnTo>
                    <a:lnTo>
                      <a:pt x="293" y="253"/>
                    </a:lnTo>
                    <a:lnTo>
                      <a:pt x="293" y="253"/>
                    </a:lnTo>
                    <a:lnTo>
                      <a:pt x="297" y="253"/>
                    </a:lnTo>
                    <a:lnTo>
                      <a:pt x="298" y="255"/>
                    </a:lnTo>
                    <a:lnTo>
                      <a:pt x="298" y="255"/>
                    </a:lnTo>
                    <a:lnTo>
                      <a:pt x="303" y="266"/>
                    </a:lnTo>
                    <a:lnTo>
                      <a:pt x="306" y="279"/>
                    </a:lnTo>
                    <a:lnTo>
                      <a:pt x="306" y="279"/>
                    </a:lnTo>
                    <a:lnTo>
                      <a:pt x="308" y="296"/>
                    </a:lnTo>
                    <a:lnTo>
                      <a:pt x="309" y="312"/>
                    </a:lnTo>
                    <a:lnTo>
                      <a:pt x="309" y="312"/>
                    </a:lnTo>
                    <a:lnTo>
                      <a:pt x="311" y="330"/>
                    </a:lnTo>
                    <a:lnTo>
                      <a:pt x="311" y="330"/>
                    </a:lnTo>
                    <a:lnTo>
                      <a:pt x="311" y="336"/>
                    </a:lnTo>
                    <a:lnTo>
                      <a:pt x="312" y="340"/>
                    </a:lnTo>
                    <a:lnTo>
                      <a:pt x="314" y="342"/>
                    </a:lnTo>
                    <a:lnTo>
                      <a:pt x="314" y="342"/>
                    </a:lnTo>
                    <a:lnTo>
                      <a:pt x="328" y="352"/>
                    </a:lnTo>
                    <a:lnTo>
                      <a:pt x="342" y="362"/>
                    </a:lnTo>
                    <a:lnTo>
                      <a:pt x="342" y="362"/>
                    </a:lnTo>
                    <a:lnTo>
                      <a:pt x="351" y="373"/>
                    </a:lnTo>
                    <a:lnTo>
                      <a:pt x="361" y="384"/>
                    </a:lnTo>
                    <a:lnTo>
                      <a:pt x="361" y="384"/>
                    </a:lnTo>
                    <a:lnTo>
                      <a:pt x="343" y="398"/>
                    </a:lnTo>
                    <a:lnTo>
                      <a:pt x="343" y="398"/>
                    </a:lnTo>
                    <a:lnTo>
                      <a:pt x="340" y="400"/>
                    </a:lnTo>
                    <a:lnTo>
                      <a:pt x="340" y="402"/>
                    </a:lnTo>
                    <a:lnTo>
                      <a:pt x="340" y="404"/>
                    </a:lnTo>
                    <a:lnTo>
                      <a:pt x="342" y="407"/>
                    </a:lnTo>
                    <a:lnTo>
                      <a:pt x="342" y="407"/>
                    </a:lnTo>
                    <a:lnTo>
                      <a:pt x="347" y="412"/>
                    </a:lnTo>
                    <a:lnTo>
                      <a:pt x="351" y="416"/>
                    </a:lnTo>
                    <a:lnTo>
                      <a:pt x="351" y="416"/>
                    </a:lnTo>
                    <a:lnTo>
                      <a:pt x="358" y="424"/>
                    </a:lnTo>
                    <a:lnTo>
                      <a:pt x="361" y="430"/>
                    </a:lnTo>
                    <a:lnTo>
                      <a:pt x="363" y="439"/>
                    </a:lnTo>
                    <a:lnTo>
                      <a:pt x="363" y="449"/>
                    </a:lnTo>
                    <a:lnTo>
                      <a:pt x="363" y="449"/>
                    </a:lnTo>
                    <a:lnTo>
                      <a:pt x="361" y="457"/>
                    </a:lnTo>
                    <a:lnTo>
                      <a:pt x="358" y="467"/>
                    </a:lnTo>
                    <a:lnTo>
                      <a:pt x="354" y="475"/>
                    </a:lnTo>
                    <a:lnTo>
                      <a:pt x="349" y="482"/>
                    </a:lnTo>
                    <a:lnTo>
                      <a:pt x="349" y="482"/>
                    </a:lnTo>
                    <a:lnTo>
                      <a:pt x="343" y="491"/>
                    </a:lnTo>
                    <a:lnTo>
                      <a:pt x="338" y="500"/>
                    </a:lnTo>
                    <a:lnTo>
                      <a:pt x="335" y="509"/>
                    </a:lnTo>
                    <a:lnTo>
                      <a:pt x="333" y="519"/>
                    </a:lnTo>
                    <a:lnTo>
                      <a:pt x="333" y="519"/>
                    </a:lnTo>
                    <a:lnTo>
                      <a:pt x="325" y="592"/>
                    </a:lnTo>
                    <a:lnTo>
                      <a:pt x="325" y="592"/>
                    </a:lnTo>
                    <a:lnTo>
                      <a:pt x="323" y="600"/>
                    </a:lnTo>
                    <a:lnTo>
                      <a:pt x="323" y="600"/>
                    </a:lnTo>
                    <a:lnTo>
                      <a:pt x="320" y="599"/>
                    </a:lnTo>
                    <a:lnTo>
                      <a:pt x="320" y="599"/>
                    </a:lnTo>
                    <a:lnTo>
                      <a:pt x="319" y="597"/>
                    </a:lnTo>
                    <a:lnTo>
                      <a:pt x="319" y="597"/>
                    </a:lnTo>
                    <a:lnTo>
                      <a:pt x="311" y="576"/>
                    </a:lnTo>
                    <a:lnTo>
                      <a:pt x="303" y="557"/>
                    </a:lnTo>
                    <a:lnTo>
                      <a:pt x="297" y="535"/>
                    </a:lnTo>
                    <a:lnTo>
                      <a:pt x="296" y="524"/>
                    </a:lnTo>
                    <a:lnTo>
                      <a:pt x="293" y="513"/>
                    </a:lnTo>
                    <a:lnTo>
                      <a:pt x="293" y="513"/>
                    </a:lnTo>
                    <a:lnTo>
                      <a:pt x="291" y="491"/>
                    </a:lnTo>
                    <a:lnTo>
                      <a:pt x="290" y="470"/>
                    </a:lnTo>
                    <a:lnTo>
                      <a:pt x="290" y="470"/>
                    </a:lnTo>
                    <a:lnTo>
                      <a:pt x="287" y="425"/>
                    </a:lnTo>
                    <a:lnTo>
                      <a:pt x="287" y="404"/>
                    </a:lnTo>
                    <a:lnTo>
                      <a:pt x="288" y="393"/>
                    </a:lnTo>
                    <a:lnTo>
                      <a:pt x="291" y="382"/>
                    </a:lnTo>
                    <a:lnTo>
                      <a:pt x="291" y="382"/>
                    </a:lnTo>
                    <a:lnTo>
                      <a:pt x="281" y="387"/>
                    </a:lnTo>
                    <a:lnTo>
                      <a:pt x="271" y="397"/>
                    </a:lnTo>
                    <a:lnTo>
                      <a:pt x="271" y="397"/>
                    </a:lnTo>
                    <a:lnTo>
                      <a:pt x="261" y="405"/>
                    </a:lnTo>
                    <a:lnTo>
                      <a:pt x="256" y="408"/>
                    </a:lnTo>
                    <a:lnTo>
                      <a:pt x="250" y="410"/>
                    </a:lnTo>
                    <a:lnTo>
                      <a:pt x="250" y="410"/>
                    </a:lnTo>
                    <a:lnTo>
                      <a:pt x="242" y="413"/>
                    </a:lnTo>
                    <a:lnTo>
                      <a:pt x="240" y="414"/>
                    </a:lnTo>
                    <a:lnTo>
                      <a:pt x="237" y="416"/>
                    </a:lnTo>
                    <a:lnTo>
                      <a:pt x="237" y="416"/>
                    </a:lnTo>
                    <a:lnTo>
                      <a:pt x="235" y="419"/>
                    </a:lnTo>
                    <a:lnTo>
                      <a:pt x="231" y="420"/>
                    </a:lnTo>
                    <a:lnTo>
                      <a:pt x="225" y="423"/>
                    </a:lnTo>
                    <a:lnTo>
                      <a:pt x="225" y="423"/>
                    </a:lnTo>
                    <a:lnTo>
                      <a:pt x="209" y="428"/>
                    </a:lnTo>
                    <a:lnTo>
                      <a:pt x="209" y="428"/>
                    </a:lnTo>
                    <a:lnTo>
                      <a:pt x="195" y="433"/>
                    </a:lnTo>
                    <a:lnTo>
                      <a:pt x="195" y="433"/>
                    </a:lnTo>
                    <a:lnTo>
                      <a:pt x="167" y="444"/>
                    </a:lnTo>
                    <a:lnTo>
                      <a:pt x="167" y="444"/>
                    </a:lnTo>
                    <a:lnTo>
                      <a:pt x="162" y="445"/>
                    </a:lnTo>
                    <a:lnTo>
                      <a:pt x="162" y="445"/>
                    </a:lnTo>
                    <a:lnTo>
                      <a:pt x="138" y="454"/>
                    </a:lnTo>
                    <a:lnTo>
                      <a:pt x="138" y="454"/>
                    </a:lnTo>
                    <a:lnTo>
                      <a:pt x="119" y="462"/>
                    </a:lnTo>
                    <a:lnTo>
                      <a:pt x="119" y="462"/>
                    </a:lnTo>
                    <a:lnTo>
                      <a:pt x="110" y="466"/>
                    </a:lnTo>
                    <a:lnTo>
                      <a:pt x="110" y="466"/>
                    </a:lnTo>
                    <a:lnTo>
                      <a:pt x="106" y="466"/>
                    </a:lnTo>
                    <a:lnTo>
                      <a:pt x="104" y="466"/>
                    </a:lnTo>
                    <a:lnTo>
                      <a:pt x="100" y="469"/>
                    </a:lnTo>
                    <a:lnTo>
                      <a:pt x="99" y="471"/>
                    </a:lnTo>
                    <a:lnTo>
                      <a:pt x="99" y="471"/>
                    </a:lnTo>
                    <a:lnTo>
                      <a:pt x="95" y="480"/>
                    </a:lnTo>
                    <a:lnTo>
                      <a:pt x="92" y="488"/>
                    </a:lnTo>
                    <a:lnTo>
                      <a:pt x="92" y="488"/>
                    </a:lnTo>
                    <a:lnTo>
                      <a:pt x="75" y="554"/>
                    </a:lnTo>
                    <a:lnTo>
                      <a:pt x="75" y="554"/>
                    </a:lnTo>
                    <a:lnTo>
                      <a:pt x="65" y="592"/>
                    </a:lnTo>
                    <a:lnTo>
                      <a:pt x="65" y="592"/>
                    </a:lnTo>
                    <a:lnTo>
                      <a:pt x="64" y="591"/>
                    </a:lnTo>
                    <a:lnTo>
                      <a:pt x="64" y="591"/>
                    </a:lnTo>
                    <a:lnTo>
                      <a:pt x="64" y="599"/>
                    </a:lnTo>
                    <a:lnTo>
                      <a:pt x="64" y="599"/>
                    </a:lnTo>
                    <a:lnTo>
                      <a:pt x="62" y="607"/>
                    </a:lnTo>
                    <a:lnTo>
                      <a:pt x="62" y="607"/>
                    </a:lnTo>
                    <a:lnTo>
                      <a:pt x="52" y="650"/>
                    </a:lnTo>
                    <a:lnTo>
                      <a:pt x="52" y="650"/>
                    </a:lnTo>
                    <a:lnTo>
                      <a:pt x="43" y="692"/>
                    </a:lnTo>
                    <a:lnTo>
                      <a:pt x="43" y="692"/>
                    </a:lnTo>
                    <a:lnTo>
                      <a:pt x="39" y="703"/>
                    </a:lnTo>
                    <a:lnTo>
                      <a:pt x="35" y="714"/>
                    </a:lnTo>
                    <a:lnTo>
                      <a:pt x="35" y="714"/>
                    </a:lnTo>
                    <a:lnTo>
                      <a:pt x="32" y="725"/>
                    </a:lnTo>
                    <a:lnTo>
                      <a:pt x="27" y="736"/>
                    </a:lnTo>
                    <a:lnTo>
                      <a:pt x="16" y="759"/>
                    </a:lnTo>
                    <a:lnTo>
                      <a:pt x="16" y="759"/>
                    </a:lnTo>
                    <a:lnTo>
                      <a:pt x="14" y="760"/>
                    </a:lnTo>
                    <a:lnTo>
                      <a:pt x="12" y="762"/>
                    </a:lnTo>
                    <a:lnTo>
                      <a:pt x="12" y="762"/>
                    </a:lnTo>
                    <a:lnTo>
                      <a:pt x="8" y="786"/>
                    </a:lnTo>
                    <a:lnTo>
                      <a:pt x="8" y="786"/>
                    </a:lnTo>
                    <a:lnTo>
                      <a:pt x="5" y="799"/>
                    </a:lnTo>
                    <a:lnTo>
                      <a:pt x="2" y="813"/>
                    </a:lnTo>
                    <a:lnTo>
                      <a:pt x="2" y="813"/>
                    </a:lnTo>
                    <a:lnTo>
                      <a:pt x="0" y="824"/>
                    </a:lnTo>
                    <a:lnTo>
                      <a:pt x="0" y="837"/>
                    </a:lnTo>
                    <a:lnTo>
                      <a:pt x="0" y="837"/>
                    </a:lnTo>
                    <a:lnTo>
                      <a:pt x="2" y="847"/>
                    </a:lnTo>
                    <a:lnTo>
                      <a:pt x="6" y="855"/>
                    </a:lnTo>
                    <a:lnTo>
                      <a:pt x="12" y="864"/>
                    </a:lnTo>
                    <a:lnTo>
                      <a:pt x="18" y="873"/>
                    </a:lnTo>
                    <a:lnTo>
                      <a:pt x="18" y="873"/>
                    </a:lnTo>
                    <a:lnTo>
                      <a:pt x="24" y="880"/>
                    </a:lnTo>
                    <a:lnTo>
                      <a:pt x="33" y="886"/>
                    </a:lnTo>
                    <a:lnTo>
                      <a:pt x="43" y="890"/>
                    </a:lnTo>
                    <a:lnTo>
                      <a:pt x="54" y="890"/>
                    </a:lnTo>
                    <a:lnTo>
                      <a:pt x="54" y="890"/>
                    </a:lnTo>
                    <a:lnTo>
                      <a:pt x="59" y="890"/>
                    </a:lnTo>
                    <a:lnTo>
                      <a:pt x="64" y="891"/>
                    </a:lnTo>
                    <a:lnTo>
                      <a:pt x="64" y="891"/>
                    </a:lnTo>
                    <a:lnTo>
                      <a:pt x="101" y="895"/>
                    </a:lnTo>
                    <a:lnTo>
                      <a:pt x="101" y="895"/>
                    </a:lnTo>
                    <a:lnTo>
                      <a:pt x="131" y="897"/>
                    </a:lnTo>
                    <a:lnTo>
                      <a:pt x="131" y="897"/>
                    </a:lnTo>
                    <a:lnTo>
                      <a:pt x="161" y="902"/>
                    </a:lnTo>
                    <a:lnTo>
                      <a:pt x="161" y="902"/>
                    </a:lnTo>
                    <a:lnTo>
                      <a:pt x="162" y="904"/>
                    </a:lnTo>
                    <a:lnTo>
                      <a:pt x="164" y="905"/>
                    </a:lnTo>
                    <a:lnTo>
                      <a:pt x="164" y="905"/>
                    </a:lnTo>
                    <a:lnTo>
                      <a:pt x="163" y="915"/>
                    </a:lnTo>
                    <a:lnTo>
                      <a:pt x="163" y="925"/>
                    </a:lnTo>
                    <a:lnTo>
                      <a:pt x="163" y="925"/>
                    </a:lnTo>
                    <a:lnTo>
                      <a:pt x="157" y="958"/>
                    </a:lnTo>
                    <a:lnTo>
                      <a:pt x="157" y="958"/>
                    </a:lnTo>
                    <a:lnTo>
                      <a:pt x="156" y="958"/>
                    </a:lnTo>
                    <a:lnTo>
                      <a:pt x="156" y="958"/>
                    </a:lnTo>
                    <a:lnTo>
                      <a:pt x="157" y="958"/>
                    </a:lnTo>
                    <a:lnTo>
                      <a:pt x="157" y="959"/>
                    </a:lnTo>
                    <a:lnTo>
                      <a:pt x="157" y="959"/>
                    </a:lnTo>
                    <a:lnTo>
                      <a:pt x="157" y="973"/>
                    </a:lnTo>
                    <a:lnTo>
                      <a:pt x="157" y="973"/>
                    </a:lnTo>
                    <a:lnTo>
                      <a:pt x="156" y="985"/>
                    </a:lnTo>
                    <a:lnTo>
                      <a:pt x="156" y="985"/>
                    </a:lnTo>
                    <a:lnTo>
                      <a:pt x="157" y="1005"/>
                    </a:lnTo>
                    <a:lnTo>
                      <a:pt x="157" y="1014"/>
                    </a:lnTo>
                    <a:lnTo>
                      <a:pt x="156" y="1024"/>
                    </a:lnTo>
                    <a:lnTo>
                      <a:pt x="156" y="1024"/>
                    </a:lnTo>
                    <a:lnTo>
                      <a:pt x="153" y="1035"/>
                    </a:lnTo>
                    <a:lnTo>
                      <a:pt x="151" y="1047"/>
                    </a:lnTo>
                    <a:lnTo>
                      <a:pt x="145" y="1070"/>
                    </a:lnTo>
                    <a:lnTo>
                      <a:pt x="145" y="1070"/>
                    </a:lnTo>
                    <a:lnTo>
                      <a:pt x="141" y="1087"/>
                    </a:lnTo>
                    <a:lnTo>
                      <a:pt x="138" y="1104"/>
                    </a:lnTo>
                    <a:lnTo>
                      <a:pt x="138" y="1104"/>
                    </a:lnTo>
                    <a:lnTo>
                      <a:pt x="133" y="1145"/>
                    </a:lnTo>
                    <a:lnTo>
                      <a:pt x="133" y="1145"/>
                    </a:lnTo>
                    <a:lnTo>
                      <a:pt x="128" y="1175"/>
                    </a:lnTo>
                    <a:lnTo>
                      <a:pt x="128" y="1175"/>
                    </a:lnTo>
                    <a:lnTo>
                      <a:pt x="127" y="1186"/>
                    </a:lnTo>
                    <a:lnTo>
                      <a:pt x="127" y="1191"/>
                    </a:lnTo>
                    <a:lnTo>
                      <a:pt x="130" y="1197"/>
                    </a:lnTo>
                    <a:lnTo>
                      <a:pt x="130" y="1197"/>
                    </a:lnTo>
                    <a:lnTo>
                      <a:pt x="131" y="1200"/>
                    </a:lnTo>
                    <a:lnTo>
                      <a:pt x="131" y="1204"/>
                    </a:lnTo>
                    <a:lnTo>
                      <a:pt x="131" y="1204"/>
                    </a:lnTo>
                    <a:lnTo>
                      <a:pt x="128" y="1230"/>
                    </a:lnTo>
                    <a:lnTo>
                      <a:pt x="128" y="1230"/>
                    </a:lnTo>
                    <a:lnTo>
                      <a:pt x="126" y="1244"/>
                    </a:lnTo>
                    <a:lnTo>
                      <a:pt x="125" y="1259"/>
                    </a:lnTo>
                    <a:lnTo>
                      <a:pt x="125" y="1259"/>
                    </a:lnTo>
                    <a:lnTo>
                      <a:pt x="122" y="1283"/>
                    </a:lnTo>
                    <a:lnTo>
                      <a:pt x="122" y="1308"/>
                    </a:lnTo>
                    <a:lnTo>
                      <a:pt x="122" y="1308"/>
                    </a:lnTo>
                    <a:lnTo>
                      <a:pt x="122" y="1336"/>
                    </a:lnTo>
                    <a:lnTo>
                      <a:pt x="122" y="1363"/>
                    </a:lnTo>
                    <a:lnTo>
                      <a:pt x="122" y="1363"/>
                    </a:lnTo>
                    <a:lnTo>
                      <a:pt x="121" y="1388"/>
                    </a:lnTo>
                    <a:lnTo>
                      <a:pt x="121" y="1388"/>
                    </a:lnTo>
                    <a:lnTo>
                      <a:pt x="122" y="1399"/>
                    </a:lnTo>
                    <a:lnTo>
                      <a:pt x="122" y="1399"/>
                    </a:lnTo>
                    <a:lnTo>
                      <a:pt x="121" y="1434"/>
                    </a:lnTo>
                    <a:lnTo>
                      <a:pt x="121" y="1434"/>
                    </a:lnTo>
                    <a:lnTo>
                      <a:pt x="120" y="1466"/>
                    </a:lnTo>
                    <a:lnTo>
                      <a:pt x="120" y="1466"/>
                    </a:lnTo>
                    <a:lnTo>
                      <a:pt x="119" y="1492"/>
                    </a:lnTo>
                    <a:lnTo>
                      <a:pt x="120" y="1506"/>
                    </a:lnTo>
                    <a:lnTo>
                      <a:pt x="121" y="1520"/>
                    </a:lnTo>
                    <a:lnTo>
                      <a:pt x="121" y="1520"/>
                    </a:lnTo>
                    <a:lnTo>
                      <a:pt x="121" y="1525"/>
                    </a:lnTo>
                    <a:lnTo>
                      <a:pt x="121" y="1525"/>
                    </a:lnTo>
                    <a:lnTo>
                      <a:pt x="123" y="1536"/>
                    </a:lnTo>
                    <a:lnTo>
                      <a:pt x="123" y="1547"/>
                    </a:lnTo>
                    <a:lnTo>
                      <a:pt x="125" y="1569"/>
                    </a:lnTo>
                    <a:lnTo>
                      <a:pt x="125" y="1569"/>
                    </a:lnTo>
                    <a:lnTo>
                      <a:pt x="126" y="1613"/>
                    </a:lnTo>
                    <a:lnTo>
                      <a:pt x="126" y="1613"/>
                    </a:lnTo>
                    <a:lnTo>
                      <a:pt x="127" y="1630"/>
                    </a:lnTo>
                    <a:lnTo>
                      <a:pt x="127" y="1637"/>
                    </a:lnTo>
                    <a:lnTo>
                      <a:pt x="126" y="1646"/>
                    </a:lnTo>
                    <a:lnTo>
                      <a:pt x="126" y="1646"/>
                    </a:lnTo>
                    <a:lnTo>
                      <a:pt x="125" y="1655"/>
                    </a:lnTo>
                    <a:lnTo>
                      <a:pt x="125" y="1665"/>
                    </a:lnTo>
                    <a:lnTo>
                      <a:pt x="125" y="1673"/>
                    </a:lnTo>
                    <a:lnTo>
                      <a:pt x="127" y="1682"/>
                    </a:lnTo>
                    <a:lnTo>
                      <a:pt x="127" y="1682"/>
                    </a:lnTo>
                    <a:lnTo>
                      <a:pt x="130" y="1689"/>
                    </a:lnTo>
                    <a:lnTo>
                      <a:pt x="130" y="1696"/>
                    </a:lnTo>
                    <a:lnTo>
                      <a:pt x="130" y="1702"/>
                    </a:lnTo>
                    <a:lnTo>
                      <a:pt x="126" y="1708"/>
                    </a:lnTo>
                    <a:lnTo>
                      <a:pt x="126" y="1708"/>
                    </a:lnTo>
                    <a:lnTo>
                      <a:pt x="125" y="1712"/>
                    </a:lnTo>
                    <a:lnTo>
                      <a:pt x="125" y="1712"/>
                    </a:lnTo>
                    <a:lnTo>
                      <a:pt x="115" y="1745"/>
                    </a:lnTo>
                    <a:lnTo>
                      <a:pt x="115" y="1745"/>
                    </a:lnTo>
                    <a:lnTo>
                      <a:pt x="109" y="1770"/>
                    </a:lnTo>
                    <a:lnTo>
                      <a:pt x="105" y="1782"/>
                    </a:lnTo>
                    <a:lnTo>
                      <a:pt x="104" y="1795"/>
                    </a:lnTo>
                    <a:lnTo>
                      <a:pt x="104" y="1795"/>
                    </a:lnTo>
                    <a:lnTo>
                      <a:pt x="102" y="1808"/>
                    </a:lnTo>
                    <a:lnTo>
                      <a:pt x="102" y="1823"/>
                    </a:lnTo>
                    <a:lnTo>
                      <a:pt x="104" y="1838"/>
                    </a:lnTo>
                    <a:lnTo>
                      <a:pt x="106" y="1852"/>
                    </a:lnTo>
                    <a:lnTo>
                      <a:pt x="106" y="1852"/>
                    </a:lnTo>
                    <a:lnTo>
                      <a:pt x="107" y="1861"/>
                    </a:lnTo>
                    <a:lnTo>
                      <a:pt x="109" y="1869"/>
                    </a:lnTo>
                    <a:lnTo>
                      <a:pt x="109" y="1869"/>
                    </a:lnTo>
                    <a:lnTo>
                      <a:pt x="105" y="1892"/>
                    </a:lnTo>
                    <a:lnTo>
                      <a:pt x="102" y="1915"/>
                    </a:lnTo>
                    <a:lnTo>
                      <a:pt x="102" y="1915"/>
                    </a:lnTo>
                    <a:lnTo>
                      <a:pt x="100" y="1939"/>
                    </a:lnTo>
                    <a:lnTo>
                      <a:pt x="100" y="1961"/>
                    </a:lnTo>
                    <a:lnTo>
                      <a:pt x="100" y="1961"/>
                    </a:lnTo>
                    <a:lnTo>
                      <a:pt x="100" y="1970"/>
                    </a:lnTo>
                    <a:lnTo>
                      <a:pt x="100" y="1973"/>
                    </a:lnTo>
                    <a:lnTo>
                      <a:pt x="101" y="1978"/>
                    </a:lnTo>
                    <a:lnTo>
                      <a:pt x="101" y="1978"/>
                    </a:lnTo>
                    <a:lnTo>
                      <a:pt x="116" y="2004"/>
                    </a:lnTo>
                    <a:lnTo>
                      <a:pt x="116" y="2004"/>
                    </a:lnTo>
                    <a:lnTo>
                      <a:pt x="119" y="2009"/>
                    </a:lnTo>
                    <a:lnTo>
                      <a:pt x="122" y="2014"/>
                    </a:lnTo>
                    <a:lnTo>
                      <a:pt x="122" y="2014"/>
                    </a:lnTo>
                    <a:lnTo>
                      <a:pt x="125" y="2017"/>
                    </a:lnTo>
                    <a:lnTo>
                      <a:pt x="125" y="2019"/>
                    </a:lnTo>
                    <a:lnTo>
                      <a:pt x="123" y="2020"/>
                    </a:lnTo>
                    <a:lnTo>
                      <a:pt x="121" y="2023"/>
                    </a:lnTo>
                    <a:lnTo>
                      <a:pt x="121" y="2023"/>
                    </a:lnTo>
                    <a:lnTo>
                      <a:pt x="97" y="2037"/>
                    </a:lnTo>
                    <a:lnTo>
                      <a:pt x="97" y="2037"/>
                    </a:lnTo>
                    <a:lnTo>
                      <a:pt x="94" y="2039"/>
                    </a:lnTo>
                    <a:lnTo>
                      <a:pt x="91" y="2042"/>
                    </a:lnTo>
                    <a:lnTo>
                      <a:pt x="88" y="2049"/>
                    </a:lnTo>
                    <a:lnTo>
                      <a:pt x="86" y="2055"/>
                    </a:lnTo>
                    <a:lnTo>
                      <a:pt x="86" y="2064"/>
                    </a:lnTo>
                    <a:lnTo>
                      <a:pt x="86" y="2064"/>
                    </a:lnTo>
                    <a:lnTo>
                      <a:pt x="88" y="2074"/>
                    </a:lnTo>
                    <a:lnTo>
                      <a:pt x="88" y="2074"/>
                    </a:lnTo>
                    <a:lnTo>
                      <a:pt x="89" y="2091"/>
                    </a:lnTo>
                    <a:lnTo>
                      <a:pt x="89" y="2091"/>
                    </a:lnTo>
                    <a:lnTo>
                      <a:pt x="91" y="2107"/>
                    </a:lnTo>
                    <a:lnTo>
                      <a:pt x="91" y="2107"/>
                    </a:lnTo>
                    <a:lnTo>
                      <a:pt x="92" y="2120"/>
                    </a:lnTo>
                    <a:lnTo>
                      <a:pt x="91" y="2125"/>
                    </a:lnTo>
                    <a:lnTo>
                      <a:pt x="90" y="2131"/>
                    </a:lnTo>
                    <a:lnTo>
                      <a:pt x="90" y="2131"/>
                    </a:lnTo>
                    <a:lnTo>
                      <a:pt x="88" y="2141"/>
                    </a:lnTo>
                    <a:lnTo>
                      <a:pt x="85" y="2149"/>
                    </a:lnTo>
                    <a:lnTo>
                      <a:pt x="85" y="2149"/>
                    </a:lnTo>
                    <a:lnTo>
                      <a:pt x="84" y="2156"/>
                    </a:lnTo>
                    <a:lnTo>
                      <a:pt x="83" y="2159"/>
                    </a:lnTo>
                    <a:lnTo>
                      <a:pt x="81" y="2162"/>
                    </a:lnTo>
                    <a:lnTo>
                      <a:pt x="81" y="2162"/>
                    </a:lnTo>
                    <a:lnTo>
                      <a:pt x="53" y="2201"/>
                    </a:lnTo>
                    <a:lnTo>
                      <a:pt x="53" y="2201"/>
                    </a:lnTo>
                    <a:lnTo>
                      <a:pt x="44" y="2215"/>
                    </a:lnTo>
                    <a:lnTo>
                      <a:pt x="37" y="2227"/>
                    </a:lnTo>
                    <a:lnTo>
                      <a:pt x="37" y="2227"/>
                    </a:lnTo>
                    <a:lnTo>
                      <a:pt x="33" y="2237"/>
                    </a:lnTo>
                    <a:lnTo>
                      <a:pt x="29" y="2246"/>
                    </a:lnTo>
                    <a:lnTo>
                      <a:pt x="29" y="2246"/>
                    </a:lnTo>
                    <a:lnTo>
                      <a:pt x="14" y="2278"/>
                    </a:lnTo>
                    <a:lnTo>
                      <a:pt x="14" y="2278"/>
                    </a:lnTo>
                    <a:lnTo>
                      <a:pt x="13" y="2282"/>
                    </a:lnTo>
                    <a:lnTo>
                      <a:pt x="14" y="2286"/>
                    </a:lnTo>
                    <a:lnTo>
                      <a:pt x="16" y="2289"/>
                    </a:lnTo>
                    <a:lnTo>
                      <a:pt x="19" y="2291"/>
                    </a:lnTo>
                    <a:lnTo>
                      <a:pt x="19" y="2291"/>
                    </a:lnTo>
                    <a:lnTo>
                      <a:pt x="34" y="2294"/>
                    </a:lnTo>
                    <a:lnTo>
                      <a:pt x="34" y="2294"/>
                    </a:lnTo>
                    <a:lnTo>
                      <a:pt x="53" y="2297"/>
                    </a:lnTo>
                    <a:lnTo>
                      <a:pt x="70" y="2299"/>
                    </a:lnTo>
                    <a:lnTo>
                      <a:pt x="70" y="2299"/>
                    </a:lnTo>
                    <a:lnTo>
                      <a:pt x="86" y="2299"/>
                    </a:lnTo>
                    <a:lnTo>
                      <a:pt x="101" y="2298"/>
                    </a:lnTo>
                    <a:lnTo>
                      <a:pt x="101" y="2298"/>
                    </a:lnTo>
                    <a:lnTo>
                      <a:pt x="114" y="2296"/>
                    </a:lnTo>
                    <a:lnTo>
                      <a:pt x="125" y="2292"/>
                    </a:lnTo>
                    <a:lnTo>
                      <a:pt x="125" y="2292"/>
                    </a:lnTo>
                    <a:lnTo>
                      <a:pt x="137" y="2284"/>
                    </a:lnTo>
                    <a:lnTo>
                      <a:pt x="148" y="2276"/>
                    </a:lnTo>
                    <a:lnTo>
                      <a:pt x="148" y="2276"/>
                    </a:lnTo>
                    <a:lnTo>
                      <a:pt x="154" y="2271"/>
                    </a:lnTo>
                    <a:lnTo>
                      <a:pt x="158" y="2265"/>
                    </a:lnTo>
                    <a:lnTo>
                      <a:pt x="161" y="2257"/>
                    </a:lnTo>
                    <a:lnTo>
                      <a:pt x="161" y="2250"/>
                    </a:lnTo>
                    <a:lnTo>
                      <a:pt x="161" y="2250"/>
                    </a:lnTo>
                    <a:lnTo>
                      <a:pt x="161" y="2242"/>
                    </a:lnTo>
                    <a:lnTo>
                      <a:pt x="162" y="2235"/>
                    </a:lnTo>
                    <a:lnTo>
                      <a:pt x="163" y="2229"/>
                    </a:lnTo>
                    <a:lnTo>
                      <a:pt x="167" y="2221"/>
                    </a:lnTo>
                    <a:lnTo>
                      <a:pt x="167" y="2221"/>
                    </a:lnTo>
                    <a:lnTo>
                      <a:pt x="168" y="2219"/>
                    </a:lnTo>
                    <a:lnTo>
                      <a:pt x="169" y="2218"/>
                    </a:lnTo>
                    <a:lnTo>
                      <a:pt x="172" y="2218"/>
                    </a:lnTo>
                    <a:lnTo>
                      <a:pt x="173" y="2219"/>
                    </a:lnTo>
                    <a:lnTo>
                      <a:pt x="173" y="2219"/>
                    </a:lnTo>
                    <a:lnTo>
                      <a:pt x="176" y="2220"/>
                    </a:lnTo>
                    <a:lnTo>
                      <a:pt x="178" y="2220"/>
                    </a:lnTo>
                    <a:lnTo>
                      <a:pt x="182" y="2219"/>
                    </a:lnTo>
                    <a:lnTo>
                      <a:pt x="182" y="2219"/>
                    </a:lnTo>
                    <a:lnTo>
                      <a:pt x="190" y="2213"/>
                    </a:lnTo>
                    <a:lnTo>
                      <a:pt x="198" y="2206"/>
                    </a:lnTo>
                    <a:lnTo>
                      <a:pt x="198" y="2206"/>
                    </a:lnTo>
                    <a:lnTo>
                      <a:pt x="205" y="2200"/>
                    </a:lnTo>
                    <a:lnTo>
                      <a:pt x="208" y="2196"/>
                    </a:lnTo>
                    <a:lnTo>
                      <a:pt x="209" y="2191"/>
                    </a:lnTo>
                    <a:lnTo>
                      <a:pt x="209" y="2191"/>
                    </a:lnTo>
                    <a:lnTo>
                      <a:pt x="209" y="2163"/>
                    </a:lnTo>
                    <a:lnTo>
                      <a:pt x="209" y="2163"/>
                    </a:lnTo>
                    <a:lnTo>
                      <a:pt x="210" y="2149"/>
                    </a:lnTo>
                    <a:lnTo>
                      <a:pt x="210" y="2149"/>
                    </a:lnTo>
                    <a:lnTo>
                      <a:pt x="211" y="2143"/>
                    </a:lnTo>
                    <a:lnTo>
                      <a:pt x="211" y="2143"/>
                    </a:lnTo>
                    <a:lnTo>
                      <a:pt x="211" y="2138"/>
                    </a:lnTo>
                    <a:lnTo>
                      <a:pt x="214" y="2133"/>
                    </a:lnTo>
                    <a:lnTo>
                      <a:pt x="214" y="2133"/>
                    </a:lnTo>
                    <a:lnTo>
                      <a:pt x="229" y="2117"/>
                    </a:lnTo>
                    <a:lnTo>
                      <a:pt x="235" y="2108"/>
                    </a:lnTo>
                    <a:lnTo>
                      <a:pt x="241" y="2099"/>
                    </a:lnTo>
                    <a:lnTo>
                      <a:pt x="241" y="2099"/>
                    </a:lnTo>
                    <a:lnTo>
                      <a:pt x="249" y="2085"/>
                    </a:lnTo>
                    <a:lnTo>
                      <a:pt x="251" y="2077"/>
                    </a:lnTo>
                    <a:lnTo>
                      <a:pt x="252" y="2069"/>
                    </a:lnTo>
                    <a:lnTo>
                      <a:pt x="252" y="2069"/>
                    </a:lnTo>
                    <a:lnTo>
                      <a:pt x="254" y="2051"/>
                    </a:lnTo>
                    <a:lnTo>
                      <a:pt x="254" y="2051"/>
                    </a:lnTo>
                    <a:lnTo>
                      <a:pt x="254" y="2040"/>
                    </a:lnTo>
                    <a:lnTo>
                      <a:pt x="252" y="2030"/>
                    </a:lnTo>
                    <a:lnTo>
                      <a:pt x="252" y="2030"/>
                    </a:lnTo>
                    <a:lnTo>
                      <a:pt x="249" y="2022"/>
                    </a:lnTo>
                    <a:lnTo>
                      <a:pt x="246" y="2012"/>
                    </a:lnTo>
                    <a:lnTo>
                      <a:pt x="237" y="1994"/>
                    </a:lnTo>
                    <a:lnTo>
                      <a:pt x="237" y="1994"/>
                    </a:lnTo>
                    <a:lnTo>
                      <a:pt x="233" y="1983"/>
                    </a:lnTo>
                    <a:lnTo>
                      <a:pt x="229" y="1972"/>
                    </a:lnTo>
                    <a:lnTo>
                      <a:pt x="229" y="1972"/>
                    </a:lnTo>
                    <a:lnTo>
                      <a:pt x="228" y="1967"/>
                    </a:lnTo>
                    <a:lnTo>
                      <a:pt x="229" y="1963"/>
                    </a:lnTo>
                    <a:lnTo>
                      <a:pt x="229" y="1963"/>
                    </a:lnTo>
                    <a:lnTo>
                      <a:pt x="233" y="1952"/>
                    </a:lnTo>
                    <a:lnTo>
                      <a:pt x="233" y="1952"/>
                    </a:lnTo>
                    <a:lnTo>
                      <a:pt x="240" y="1931"/>
                    </a:lnTo>
                    <a:lnTo>
                      <a:pt x="246" y="1910"/>
                    </a:lnTo>
                    <a:lnTo>
                      <a:pt x="246" y="1910"/>
                    </a:lnTo>
                    <a:lnTo>
                      <a:pt x="251" y="1889"/>
                    </a:lnTo>
                    <a:lnTo>
                      <a:pt x="256" y="1867"/>
                    </a:lnTo>
                    <a:lnTo>
                      <a:pt x="256" y="1867"/>
                    </a:lnTo>
                    <a:lnTo>
                      <a:pt x="265" y="1815"/>
                    </a:lnTo>
                    <a:lnTo>
                      <a:pt x="265" y="1815"/>
                    </a:lnTo>
                    <a:lnTo>
                      <a:pt x="272" y="1770"/>
                    </a:lnTo>
                    <a:lnTo>
                      <a:pt x="272" y="1770"/>
                    </a:lnTo>
                    <a:lnTo>
                      <a:pt x="277" y="1732"/>
                    </a:lnTo>
                    <a:lnTo>
                      <a:pt x="277" y="1732"/>
                    </a:lnTo>
                    <a:lnTo>
                      <a:pt x="287" y="1678"/>
                    </a:lnTo>
                    <a:lnTo>
                      <a:pt x="287" y="1678"/>
                    </a:lnTo>
                    <a:lnTo>
                      <a:pt x="292" y="1642"/>
                    </a:lnTo>
                    <a:lnTo>
                      <a:pt x="292" y="1642"/>
                    </a:lnTo>
                    <a:lnTo>
                      <a:pt x="294" y="1620"/>
                    </a:lnTo>
                    <a:lnTo>
                      <a:pt x="294" y="1620"/>
                    </a:lnTo>
                    <a:lnTo>
                      <a:pt x="299" y="1589"/>
                    </a:lnTo>
                    <a:lnTo>
                      <a:pt x="299" y="1589"/>
                    </a:lnTo>
                    <a:lnTo>
                      <a:pt x="304" y="1556"/>
                    </a:lnTo>
                    <a:lnTo>
                      <a:pt x="304" y="1556"/>
                    </a:lnTo>
                    <a:lnTo>
                      <a:pt x="312" y="1521"/>
                    </a:lnTo>
                    <a:lnTo>
                      <a:pt x="312" y="1521"/>
                    </a:lnTo>
                    <a:lnTo>
                      <a:pt x="323" y="1461"/>
                    </a:lnTo>
                    <a:lnTo>
                      <a:pt x="323" y="1461"/>
                    </a:lnTo>
                    <a:lnTo>
                      <a:pt x="332" y="1418"/>
                    </a:lnTo>
                    <a:lnTo>
                      <a:pt x="332" y="1418"/>
                    </a:lnTo>
                    <a:lnTo>
                      <a:pt x="345" y="1360"/>
                    </a:lnTo>
                    <a:lnTo>
                      <a:pt x="345" y="1360"/>
                    </a:lnTo>
                    <a:lnTo>
                      <a:pt x="356" y="1310"/>
                    </a:lnTo>
                    <a:lnTo>
                      <a:pt x="356" y="1310"/>
                    </a:lnTo>
                    <a:lnTo>
                      <a:pt x="364" y="1282"/>
                    </a:lnTo>
                    <a:lnTo>
                      <a:pt x="364" y="1282"/>
                    </a:lnTo>
                    <a:lnTo>
                      <a:pt x="365" y="1282"/>
                    </a:lnTo>
                    <a:lnTo>
                      <a:pt x="365" y="1282"/>
                    </a:lnTo>
                    <a:lnTo>
                      <a:pt x="368" y="1289"/>
                    </a:lnTo>
                    <a:lnTo>
                      <a:pt x="368" y="1289"/>
                    </a:lnTo>
                    <a:lnTo>
                      <a:pt x="374" y="1324"/>
                    </a:lnTo>
                    <a:lnTo>
                      <a:pt x="374" y="1324"/>
                    </a:lnTo>
                    <a:lnTo>
                      <a:pt x="381" y="1367"/>
                    </a:lnTo>
                    <a:lnTo>
                      <a:pt x="381" y="1367"/>
                    </a:lnTo>
                    <a:lnTo>
                      <a:pt x="387" y="1401"/>
                    </a:lnTo>
                    <a:lnTo>
                      <a:pt x="387" y="1401"/>
                    </a:lnTo>
                    <a:lnTo>
                      <a:pt x="397" y="1454"/>
                    </a:lnTo>
                    <a:lnTo>
                      <a:pt x="397" y="1454"/>
                    </a:lnTo>
                    <a:lnTo>
                      <a:pt x="401" y="1478"/>
                    </a:lnTo>
                    <a:lnTo>
                      <a:pt x="401" y="1478"/>
                    </a:lnTo>
                    <a:lnTo>
                      <a:pt x="405" y="1496"/>
                    </a:lnTo>
                    <a:lnTo>
                      <a:pt x="405" y="1496"/>
                    </a:lnTo>
                    <a:lnTo>
                      <a:pt x="406" y="1510"/>
                    </a:lnTo>
                    <a:lnTo>
                      <a:pt x="408" y="1522"/>
                    </a:lnTo>
                    <a:lnTo>
                      <a:pt x="408" y="1522"/>
                    </a:lnTo>
                    <a:lnTo>
                      <a:pt x="417" y="1566"/>
                    </a:lnTo>
                    <a:lnTo>
                      <a:pt x="417" y="1566"/>
                    </a:lnTo>
                    <a:lnTo>
                      <a:pt x="420" y="1578"/>
                    </a:lnTo>
                    <a:lnTo>
                      <a:pt x="422" y="1592"/>
                    </a:lnTo>
                    <a:lnTo>
                      <a:pt x="422" y="1592"/>
                    </a:lnTo>
                    <a:lnTo>
                      <a:pt x="427" y="1649"/>
                    </a:lnTo>
                    <a:lnTo>
                      <a:pt x="427" y="1649"/>
                    </a:lnTo>
                    <a:lnTo>
                      <a:pt x="428" y="1662"/>
                    </a:lnTo>
                    <a:lnTo>
                      <a:pt x="428" y="1662"/>
                    </a:lnTo>
                    <a:lnTo>
                      <a:pt x="431" y="1675"/>
                    </a:lnTo>
                    <a:lnTo>
                      <a:pt x="432" y="1687"/>
                    </a:lnTo>
                    <a:lnTo>
                      <a:pt x="432" y="1687"/>
                    </a:lnTo>
                    <a:lnTo>
                      <a:pt x="432" y="1756"/>
                    </a:lnTo>
                    <a:lnTo>
                      <a:pt x="432" y="1756"/>
                    </a:lnTo>
                    <a:lnTo>
                      <a:pt x="432" y="1765"/>
                    </a:lnTo>
                    <a:lnTo>
                      <a:pt x="432" y="1775"/>
                    </a:lnTo>
                    <a:lnTo>
                      <a:pt x="432" y="1775"/>
                    </a:lnTo>
                    <a:lnTo>
                      <a:pt x="438" y="1816"/>
                    </a:lnTo>
                    <a:lnTo>
                      <a:pt x="438" y="1816"/>
                    </a:lnTo>
                    <a:lnTo>
                      <a:pt x="439" y="1838"/>
                    </a:lnTo>
                    <a:lnTo>
                      <a:pt x="439" y="1838"/>
                    </a:lnTo>
                    <a:lnTo>
                      <a:pt x="444" y="1885"/>
                    </a:lnTo>
                    <a:lnTo>
                      <a:pt x="444" y="1885"/>
                    </a:lnTo>
                    <a:lnTo>
                      <a:pt x="446" y="1901"/>
                    </a:lnTo>
                    <a:lnTo>
                      <a:pt x="447" y="1910"/>
                    </a:lnTo>
                    <a:lnTo>
                      <a:pt x="449" y="1918"/>
                    </a:lnTo>
                    <a:lnTo>
                      <a:pt x="449" y="1918"/>
                    </a:lnTo>
                    <a:lnTo>
                      <a:pt x="458" y="1940"/>
                    </a:lnTo>
                    <a:lnTo>
                      <a:pt x="467" y="1961"/>
                    </a:lnTo>
                    <a:lnTo>
                      <a:pt x="467" y="1961"/>
                    </a:lnTo>
                    <a:lnTo>
                      <a:pt x="468" y="1966"/>
                    </a:lnTo>
                    <a:lnTo>
                      <a:pt x="468" y="1966"/>
                    </a:lnTo>
                    <a:lnTo>
                      <a:pt x="463" y="2002"/>
                    </a:lnTo>
                    <a:lnTo>
                      <a:pt x="463" y="2002"/>
                    </a:lnTo>
                    <a:lnTo>
                      <a:pt x="461" y="2029"/>
                    </a:lnTo>
                    <a:lnTo>
                      <a:pt x="461" y="2029"/>
                    </a:lnTo>
                    <a:lnTo>
                      <a:pt x="459" y="2038"/>
                    </a:lnTo>
                    <a:lnTo>
                      <a:pt x="459" y="2046"/>
                    </a:lnTo>
                    <a:lnTo>
                      <a:pt x="461" y="2065"/>
                    </a:lnTo>
                    <a:lnTo>
                      <a:pt x="461" y="2065"/>
                    </a:lnTo>
                    <a:lnTo>
                      <a:pt x="464" y="2079"/>
                    </a:lnTo>
                    <a:lnTo>
                      <a:pt x="470" y="2091"/>
                    </a:lnTo>
                    <a:lnTo>
                      <a:pt x="477" y="2103"/>
                    </a:lnTo>
                    <a:lnTo>
                      <a:pt x="485" y="2115"/>
                    </a:lnTo>
                    <a:lnTo>
                      <a:pt x="485" y="2115"/>
                    </a:lnTo>
                    <a:lnTo>
                      <a:pt x="489" y="2123"/>
                    </a:lnTo>
                    <a:lnTo>
                      <a:pt x="490" y="2128"/>
                    </a:lnTo>
                    <a:lnTo>
                      <a:pt x="490" y="2133"/>
                    </a:lnTo>
                    <a:lnTo>
                      <a:pt x="490" y="2133"/>
                    </a:lnTo>
                    <a:lnTo>
                      <a:pt x="489" y="2153"/>
                    </a:lnTo>
                    <a:lnTo>
                      <a:pt x="489" y="2173"/>
                    </a:lnTo>
                    <a:lnTo>
                      <a:pt x="489" y="2173"/>
                    </a:lnTo>
                    <a:lnTo>
                      <a:pt x="489" y="2180"/>
                    </a:lnTo>
                    <a:lnTo>
                      <a:pt x="489" y="2180"/>
                    </a:lnTo>
                    <a:lnTo>
                      <a:pt x="489" y="2184"/>
                    </a:lnTo>
                    <a:lnTo>
                      <a:pt x="490" y="2188"/>
                    </a:lnTo>
                    <a:lnTo>
                      <a:pt x="491" y="2191"/>
                    </a:lnTo>
                    <a:lnTo>
                      <a:pt x="495" y="2194"/>
                    </a:lnTo>
                    <a:lnTo>
                      <a:pt x="495" y="2194"/>
                    </a:lnTo>
                    <a:lnTo>
                      <a:pt x="519" y="2210"/>
                    </a:lnTo>
                    <a:lnTo>
                      <a:pt x="519" y="2210"/>
                    </a:lnTo>
                    <a:lnTo>
                      <a:pt x="521" y="2213"/>
                    </a:lnTo>
                    <a:lnTo>
                      <a:pt x="524" y="2213"/>
                    </a:lnTo>
                    <a:lnTo>
                      <a:pt x="526" y="2213"/>
                    </a:lnTo>
                    <a:lnTo>
                      <a:pt x="529" y="2210"/>
                    </a:lnTo>
                    <a:lnTo>
                      <a:pt x="529" y="2210"/>
                    </a:lnTo>
                    <a:lnTo>
                      <a:pt x="532" y="2209"/>
                    </a:lnTo>
                    <a:lnTo>
                      <a:pt x="536" y="2206"/>
                    </a:lnTo>
                    <a:lnTo>
                      <a:pt x="536" y="2206"/>
                    </a:lnTo>
                    <a:lnTo>
                      <a:pt x="537" y="2211"/>
                    </a:lnTo>
                    <a:lnTo>
                      <a:pt x="537" y="2211"/>
                    </a:lnTo>
                    <a:lnTo>
                      <a:pt x="539" y="2218"/>
                    </a:lnTo>
                    <a:lnTo>
                      <a:pt x="540" y="2224"/>
                    </a:lnTo>
                    <a:lnTo>
                      <a:pt x="540" y="2224"/>
                    </a:lnTo>
                    <a:lnTo>
                      <a:pt x="542" y="2232"/>
                    </a:lnTo>
                    <a:lnTo>
                      <a:pt x="542" y="2242"/>
                    </a:lnTo>
                    <a:lnTo>
                      <a:pt x="542" y="2242"/>
                    </a:lnTo>
                    <a:lnTo>
                      <a:pt x="542" y="2247"/>
                    </a:lnTo>
                    <a:lnTo>
                      <a:pt x="544" y="2252"/>
                    </a:lnTo>
                    <a:lnTo>
                      <a:pt x="546" y="2256"/>
                    </a:lnTo>
                    <a:lnTo>
                      <a:pt x="550" y="2260"/>
                    </a:lnTo>
                    <a:lnTo>
                      <a:pt x="550" y="2260"/>
                    </a:lnTo>
                    <a:lnTo>
                      <a:pt x="556" y="2267"/>
                    </a:lnTo>
                    <a:lnTo>
                      <a:pt x="565" y="2272"/>
                    </a:lnTo>
                    <a:lnTo>
                      <a:pt x="573" y="2277"/>
                    </a:lnTo>
                    <a:lnTo>
                      <a:pt x="582" y="2281"/>
                    </a:lnTo>
                    <a:lnTo>
                      <a:pt x="582" y="2281"/>
                    </a:lnTo>
                    <a:lnTo>
                      <a:pt x="601" y="2284"/>
                    </a:lnTo>
                    <a:lnTo>
                      <a:pt x="619" y="2288"/>
                    </a:lnTo>
                    <a:lnTo>
                      <a:pt x="619" y="2288"/>
                    </a:lnTo>
                    <a:lnTo>
                      <a:pt x="632" y="2289"/>
                    </a:lnTo>
                    <a:lnTo>
                      <a:pt x="644" y="2287"/>
                    </a:lnTo>
                    <a:lnTo>
                      <a:pt x="644" y="2287"/>
                    </a:lnTo>
                    <a:lnTo>
                      <a:pt x="664" y="2283"/>
                    </a:lnTo>
                    <a:lnTo>
                      <a:pt x="682" y="2278"/>
                    </a:lnTo>
                    <a:lnTo>
                      <a:pt x="682" y="2278"/>
                    </a:lnTo>
                    <a:lnTo>
                      <a:pt x="689" y="2277"/>
                    </a:lnTo>
                    <a:lnTo>
                      <a:pt x="691" y="2273"/>
                    </a:lnTo>
                    <a:lnTo>
                      <a:pt x="691" y="2270"/>
                    </a:lnTo>
                    <a:lnTo>
                      <a:pt x="690" y="2263"/>
                    </a:lnTo>
                    <a:lnTo>
                      <a:pt x="690" y="2263"/>
                    </a:lnTo>
                    <a:lnTo>
                      <a:pt x="689" y="2261"/>
                    </a:lnTo>
                    <a:lnTo>
                      <a:pt x="687" y="2260"/>
                    </a:lnTo>
                    <a:lnTo>
                      <a:pt x="687" y="2260"/>
                    </a:lnTo>
                    <a:lnTo>
                      <a:pt x="684" y="2256"/>
                    </a:lnTo>
                    <a:lnTo>
                      <a:pt x="684" y="2256"/>
                    </a:lnTo>
                    <a:lnTo>
                      <a:pt x="681" y="2247"/>
                    </a:lnTo>
                    <a:lnTo>
                      <a:pt x="681" y="2247"/>
                    </a:lnTo>
                    <a:lnTo>
                      <a:pt x="670" y="2227"/>
                    </a:lnTo>
                    <a:lnTo>
                      <a:pt x="670" y="2227"/>
                    </a:lnTo>
                    <a:lnTo>
                      <a:pt x="660" y="2211"/>
                    </a:lnTo>
                    <a:lnTo>
                      <a:pt x="654" y="2203"/>
                    </a:lnTo>
                    <a:lnTo>
                      <a:pt x="649" y="2195"/>
                    </a:lnTo>
                    <a:lnTo>
                      <a:pt x="649" y="2195"/>
                    </a:lnTo>
                    <a:lnTo>
                      <a:pt x="635" y="2177"/>
                    </a:lnTo>
                    <a:lnTo>
                      <a:pt x="624" y="2158"/>
                    </a:lnTo>
                    <a:lnTo>
                      <a:pt x="624" y="2158"/>
                    </a:lnTo>
                    <a:lnTo>
                      <a:pt x="623" y="2156"/>
                    </a:lnTo>
                    <a:lnTo>
                      <a:pt x="623" y="2153"/>
                    </a:lnTo>
                    <a:lnTo>
                      <a:pt x="623" y="2153"/>
                    </a:lnTo>
                    <a:lnTo>
                      <a:pt x="622" y="2143"/>
                    </a:lnTo>
                    <a:lnTo>
                      <a:pt x="619" y="2134"/>
                    </a:lnTo>
                    <a:lnTo>
                      <a:pt x="617" y="2126"/>
                    </a:lnTo>
                    <a:lnTo>
                      <a:pt x="613" y="2117"/>
                    </a:lnTo>
                    <a:lnTo>
                      <a:pt x="613" y="2117"/>
                    </a:lnTo>
                    <a:lnTo>
                      <a:pt x="613" y="2115"/>
                    </a:lnTo>
                    <a:lnTo>
                      <a:pt x="613" y="2115"/>
                    </a:lnTo>
                    <a:lnTo>
                      <a:pt x="613" y="2108"/>
                    </a:lnTo>
                    <a:lnTo>
                      <a:pt x="613" y="2108"/>
                    </a:lnTo>
                    <a:lnTo>
                      <a:pt x="613" y="2100"/>
                    </a:lnTo>
                    <a:lnTo>
                      <a:pt x="614" y="2092"/>
                    </a:lnTo>
                    <a:lnTo>
                      <a:pt x="614" y="2092"/>
                    </a:lnTo>
                    <a:lnTo>
                      <a:pt x="615" y="2086"/>
                    </a:lnTo>
                    <a:lnTo>
                      <a:pt x="618" y="2080"/>
                    </a:lnTo>
                    <a:lnTo>
                      <a:pt x="618" y="2080"/>
                    </a:lnTo>
                    <a:lnTo>
                      <a:pt x="622" y="2048"/>
                    </a:lnTo>
                    <a:lnTo>
                      <a:pt x="622" y="2048"/>
                    </a:lnTo>
                    <a:lnTo>
                      <a:pt x="622" y="2043"/>
                    </a:lnTo>
                    <a:lnTo>
                      <a:pt x="620" y="2039"/>
                    </a:lnTo>
                    <a:lnTo>
                      <a:pt x="617" y="2035"/>
                    </a:lnTo>
                    <a:lnTo>
                      <a:pt x="613" y="2033"/>
                    </a:lnTo>
                    <a:lnTo>
                      <a:pt x="613" y="2033"/>
                    </a:lnTo>
                    <a:lnTo>
                      <a:pt x="599" y="2025"/>
                    </a:lnTo>
                    <a:lnTo>
                      <a:pt x="599" y="2025"/>
                    </a:lnTo>
                    <a:lnTo>
                      <a:pt x="598" y="2024"/>
                    </a:lnTo>
                    <a:lnTo>
                      <a:pt x="598" y="2022"/>
                    </a:lnTo>
                    <a:lnTo>
                      <a:pt x="598" y="2022"/>
                    </a:lnTo>
                    <a:lnTo>
                      <a:pt x="602" y="2008"/>
                    </a:lnTo>
                    <a:lnTo>
                      <a:pt x="602" y="2008"/>
                    </a:lnTo>
                    <a:lnTo>
                      <a:pt x="604" y="1994"/>
                    </a:lnTo>
                    <a:lnTo>
                      <a:pt x="607" y="1981"/>
                    </a:lnTo>
                    <a:lnTo>
                      <a:pt x="607" y="1981"/>
                    </a:lnTo>
                    <a:lnTo>
                      <a:pt x="607" y="1968"/>
                    </a:lnTo>
                    <a:lnTo>
                      <a:pt x="605" y="1956"/>
                    </a:lnTo>
                    <a:lnTo>
                      <a:pt x="605" y="1956"/>
                    </a:lnTo>
                    <a:lnTo>
                      <a:pt x="602" y="1921"/>
                    </a:lnTo>
                    <a:lnTo>
                      <a:pt x="602" y="1921"/>
                    </a:lnTo>
                    <a:lnTo>
                      <a:pt x="598" y="1880"/>
                    </a:lnTo>
                    <a:lnTo>
                      <a:pt x="598" y="1880"/>
                    </a:lnTo>
                    <a:lnTo>
                      <a:pt x="596" y="1843"/>
                    </a:lnTo>
                    <a:lnTo>
                      <a:pt x="596" y="1843"/>
                    </a:lnTo>
                    <a:lnTo>
                      <a:pt x="596" y="1838"/>
                    </a:lnTo>
                    <a:lnTo>
                      <a:pt x="596" y="1838"/>
                    </a:lnTo>
                    <a:lnTo>
                      <a:pt x="599" y="1818"/>
                    </a:lnTo>
                    <a:lnTo>
                      <a:pt x="599" y="1810"/>
                    </a:lnTo>
                    <a:lnTo>
                      <a:pt x="599" y="1800"/>
                    </a:lnTo>
                    <a:lnTo>
                      <a:pt x="599" y="1800"/>
                    </a:lnTo>
                    <a:lnTo>
                      <a:pt x="597" y="1780"/>
                    </a:lnTo>
                    <a:lnTo>
                      <a:pt x="596" y="1760"/>
                    </a:lnTo>
                    <a:lnTo>
                      <a:pt x="596" y="1760"/>
                    </a:lnTo>
                    <a:lnTo>
                      <a:pt x="593" y="1738"/>
                    </a:lnTo>
                    <a:lnTo>
                      <a:pt x="593" y="1738"/>
                    </a:lnTo>
                    <a:lnTo>
                      <a:pt x="591" y="1714"/>
                    </a:lnTo>
                    <a:lnTo>
                      <a:pt x="591" y="1714"/>
                    </a:lnTo>
                    <a:lnTo>
                      <a:pt x="588" y="1685"/>
                    </a:lnTo>
                    <a:lnTo>
                      <a:pt x="588" y="1685"/>
                    </a:lnTo>
                    <a:lnTo>
                      <a:pt x="584" y="1670"/>
                    </a:lnTo>
                    <a:lnTo>
                      <a:pt x="583" y="1661"/>
                    </a:lnTo>
                    <a:lnTo>
                      <a:pt x="583" y="1652"/>
                    </a:lnTo>
                    <a:lnTo>
                      <a:pt x="583" y="1652"/>
                    </a:lnTo>
                    <a:lnTo>
                      <a:pt x="584" y="1644"/>
                    </a:lnTo>
                    <a:lnTo>
                      <a:pt x="584" y="1635"/>
                    </a:lnTo>
                    <a:lnTo>
                      <a:pt x="583" y="1618"/>
                    </a:lnTo>
                    <a:lnTo>
                      <a:pt x="583" y="1618"/>
                    </a:lnTo>
                    <a:lnTo>
                      <a:pt x="581" y="1597"/>
                    </a:lnTo>
                    <a:lnTo>
                      <a:pt x="581" y="1597"/>
                    </a:lnTo>
                    <a:lnTo>
                      <a:pt x="579" y="1583"/>
                    </a:lnTo>
                    <a:lnTo>
                      <a:pt x="581" y="1575"/>
                    </a:lnTo>
                    <a:lnTo>
                      <a:pt x="582" y="1569"/>
                    </a:lnTo>
                    <a:lnTo>
                      <a:pt x="582" y="1569"/>
                    </a:lnTo>
                    <a:lnTo>
                      <a:pt x="587" y="1556"/>
                    </a:lnTo>
                    <a:lnTo>
                      <a:pt x="591" y="1542"/>
                    </a:lnTo>
                    <a:lnTo>
                      <a:pt x="592" y="1527"/>
                    </a:lnTo>
                    <a:lnTo>
                      <a:pt x="593" y="1513"/>
                    </a:lnTo>
                    <a:lnTo>
                      <a:pt x="593" y="1513"/>
                    </a:lnTo>
                    <a:lnTo>
                      <a:pt x="594" y="1486"/>
                    </a:lnTo>
                    <a:lnTo>
                      <a:pt x="596" y="1473"/>
                    </a:lnTo>
                    <a:lnTo>
                      <a:pt x="597" y="1459"/>
                    </a:lnTo>
                    <a:lnTo>
                      <a:pt x="597" y="1459"/>
                    </a:lnTo>
                    <a:lnTo>
                      <a:pt x="598" y="1447"/>
                    </a:lnTo>
                    <a:lnTo>
                      <a:pt x="599" y="1434"/>
                    </a:lnTo>
                    <a:lnTo>
                      <a:pt x="599" y="1434"/>
                    </a:lnTo>
                    <a:lnTo>
                      <a:pt x="603" y="1399"/>
                    </a:lnTo>
                    <a:lnTo>
                      <a:pt x="603" y="1399"/>
                    </a:lnTo>
                    <a:lnTo>
                      <a:pt x="603" y="1394"/>
                    </a:lnTo>
                    <a:lnTo>
                      <a:pt x="603" y="1394"/>
                    </a:lnTo>
                    <a:lnTo>
                      <a:pt x="605" y="1370"/>
                    </a:lnTo>
                    <a:lnTo>
                      <a:pt x="605" y="1370"/>
                    </a:lnTo>
                    <a:lnTo>
                      <a:pt x="608" y="1336"/>
                    </a:lnTo>
                    <a:lnTo>
                      <a:pt x="608" y="1336"/>
                    </a:lnTo>
                    <a:lnTo>
                      <a:pt x="608" y="1325"/>
                    </a:lnTo>
                    <a:lnTo>
                      <a:pt x="608" y="1325"/>
                    </a:lnTo>
                    <a:lnTo>
                      <a:pt x="609" y="1316"/>
                    </a:lnTo>
                    <a:lnTo>
                      <a:pt x="609" y="1316"/>
                    </a:lnTo>
                    <a:lnTo>
                      <a:pt x="610" y="1306"/>
                    </a:lnTo>
                    <a:lnTo>
                      <a:pt x="610" y="1306"/>
                    </a:lnTo>
                    <a:lnTo>
                      <a:pt x="609" y="1279"/>
                    </a:lnTo>
                    <a:lnTo>
                      <a:pt x="609" y="1279"/>
                    </a:lnTo>
                    <a:lnTo>
                      <a:pt x="609" y="1249"/>
                    </a:lnTo>
                    <a:lnTo>
                      <a:pt x="609" y="1249"/>
                    </a:lnTo>
                    <a:lnTo>
                      <a:pt x="608" y="1209"/>
                    </a:lnTo>
                    <a:lnTo>
                      <a:pt x="608" y="1209"/>
                    </a:lnTo>
                    <a:lnTo>
                      <a:pt x="608" y="1201"/>
                    </a:lnTo>
                    <a:lnTo>
                      <a:pt x="609" y="1192"/>
                    </a:lnTo>
                    <a:lnTo>
                      <a:pt x="609" y="1192"/>
                    </a:lnTo>
                    <a:lnTo>
                      <a:pt x="608" y="1166"/>
                    </a:lnTo>
                    <a:lnTo>
                      <a:pt x="608" y="1166"/>
                    </a:lnTo>
                    <a:lnTo>
                      <a:pt x="605" y="1129"/>
                    </a:lnTo>
                    <a:lnTo>
                      <a:pt x="605" y="1129"/>
                    </a:lnTo>
                    <a:lnTo>
                      <a:pt x="605" y="1123"/>
                    </a:lnTo>
                    <a:lnTo>
                      <a:pt x="605" y="1123"/>
                    </a:lnTo>
                    <a:lnTo>
                      <a:pt x="602" y="1096"/>
                    </a:lnTo>
                    <a:lnTo>
                      <a:pt x="602" y="1096"/>
                    </a:lnTo>
                    <a:lnTo>
                      <a:pt x="598" y="1046"/>
                    </a:lnTo>
                    <a:lnTo>
                      <a:pt x="598" y="1046"/>
                    </a:lnTo>
                    <a:lnTo>
                      <a:pt x="596" y="1010"/>
                    </a:lnTo>
                    <a:lnTo>
                      <a:pt x="596" y="1010"/>
                    </a:lnTo>
                    <a:lnTo>
                      <a:pt x="589" y="967"/>
                    </a:lnTo>
                    <a:lnTo>
                      <a:pt x="589" y="967"/>
                    </a:lnTo>
                    <a:lnTo>
                      <a:pt x="584" y="925"/>
                    </a:lnTo>
                    <a:lnTo>
                      <a:pt x="584" y="925"/>
                    </a:lnTo>
                    <a:lnTo>
                      <a:pt x="584" y="911"/>
                    </a:lnTo>
                    <a:lnTo>
                      <a:pt x="584" y="897"/>
                    </a:lnTo>
                    <a:lnTo>
                      <a:pt x="584" y="897"/>
                    </a:lnTo>
                    <a:lnTo>
                      <a:pt x="584" y="888"/>
                    </a:lnTo>
                    <a:lnTo>
                      <a:pt x="584" y="888"/>
                    </a:lnTo>
                    <a:lnTo>
                      <a:pt x="601" y="888"/>
                    </a:lnTo>
                    <a:lnTo>
                      <a:pt x="601" y="888"/>
                    </a:lnTo>
                    <a:lnTo>
                      <a:pt x="619" y="888"/>
                    </a:lnTo>
                    <a:lnTo>
                      <a:pt x="619" y="888"/>
                    </a:lnTo>
                    <a:lnTo>
                      <a:pt x="635" y="889"/>
                    </a:lnTo>
                    <a:lnTo>
                      <a:pt x="635" y="889"/>
                    </a:lnTo>
                    <a:lnTo>
                      <a:pt x="645" y="889"/>
                    </a:lnTo>
                    <a:lnTo>
                      <a:pt x="654" y="889"/>
                    </a:lnTo>
                    <a:lnTo>
                      <a:pt x="654" y="889"/>
                    </a:lnTo>
                    <a:lnTo>
                      <a:pt x="680" y="885"/>
                    </a:lnTo>
                    <a:lnTo>
                      <a:pt x="680" y="885"/>
                    </a:lnTo>
                    <a:lnTo>
                      <a:pt x="687" y="884"/>
                    </a:lnTo>
                    <a:lnTo>
                      <a:pt x="687" y="884"/>
                    </a:lnTo>
                    <a:lnTo>
                      <a:pt x="707" y="885"/>
                    </a:lnTo>
                    <a:lnTo>
                      <a:pt x="716" y="884"/>
                    </a:lnTo>
                    <a:lnTo>
                      <a:pt x="726" y="881"/>
                    </a:lnTo>
                    <a:lnTo>
                      <a:pt x="726" y="881"/>
                    </a:lnTo>
                    <a:lnTo>
                      <a:pt x="732" y="878"/>
                    </a:lnTo>
                    <a:lnTo>
                      <a:pt x="738" y="873"/>
                    </a:lnTo>
                    <a:lnTo>
                      <a:pt x="743" y="866"/>
                    </a:lnTo>
                    <a:lnTo>
                      <a:pt x="747" y="860"/>
                    </a:lnTo>
                    <a:lnTo>
                      <a:pt x="747" y="860"/>
                    </a:lnTo>
                    <a:lnTo>
                      <a:pt x="750" y="853"/>
                    </a:lnTo>
                    <a:lnTo>
                      <a:pt x="753" y="847"/>
                    </a:lnTo>
                    <a:lnTo>
                      <a:pt x="753" y="847"/>
                    </a:lnTo>
                    <a:lnTo>
                      <a:pt x="759" y="835"/>
                    </a:lnTo>
                    <a:lnTo>
                      <a:pt x="762" y="826"/>
                    </a:lnTo>
                    <a:lnTo>
                      <a:pt x="763" y="813"/>
                    </a:lnTo>
                    <a:lnTo>
                      <a:pt x="763" y="802"/>
                    </a:lnTo>
                    <a:lnTo>
                      <a:pt x="763" y="802"/>
                    </a:lnTo>
                    <a:close/>
                    <a:moveTo>
                      <a:pt x="161" y="760"/>
                    </a:moveTo>
                    <a:lnTo>
                      <a:pt x="161" y="760"/>
                    </a:lnTo>
                    <a:lnTo>
                      <a:pt x="156" y="761"/>
                    </a:lnTo>
                    <a:lnTo>
                      <a:pt x="151" y="764"/>
                    </a:lnTo>
                    <a:lnTo>
                      <a:pt x="151" y="764"/>
                    </a:lnTo>
                    <a:lnTo>
                      <a:pt x="140" y="765"/>
                    </a:lnTo>
                    <a:lnTo>
                      <a:pt x="140" y="765"/>
                    </a:lnTo>
                    <a:lnTo>
                      <a:pt x="157" y="718"/>
                    </a:lnTo>
                    <a:lnTo>
                      <a:pt x="157" y="718"/>
                    </a:lnTo>
                    <a:lnTo>
                      <a:pt x="159" y="714"/>
                    </a:lnTo>
                    <a:lnTo>
                      <a:pt x="161" y="713"/>
                    </a:lnTo>
                    <a:lnTo>
                      <a:pt x="163" y="714"/>
                    </a:lnTo>
                    <a:lnTo>
                      <a:pt x="163" y="714"/>
                    </a:lnTo>
                    <a:lnTo>
                      <a:pt x="176" y="760"/>
                    </a:lnTo>
                    <a:lnTo>
                      <a:pt x="176" y="760"/>
                    </a:lnTo>
                    <a:lnTo>
                      <a:pt x="161" y="760"/>
                    </a:lnTo>
                    <a:lnTo>
                      <a:pt x="161" y="760"/>
                    </a:lnTo>
                    <a:close/>
                    <a:moveTo>
                      <a:pt x="587" y="749"/>
                    </a:moveTo>
                    <a:lnTo>
                      <a:pt x="587" y="749"/>
                    </a:lnTo>
                    <a:lnTo>
                      <a:pt x="591" y="738"/>
                    </a:lnTo>
                    <a:lnTo>
                      <a:pt x="593" y="726"/>
                    </a:lnTo>
                    <a:lnTo>
                      <a:pt x="596" y="705"/>
                    </a:lnTo>
                    <a:lnTo>
                      <a:pt x="596" y="705"/>
                    </a:lnTo>
                    <a:lnTo>
                      <a:pt x="617" y="750"/>
                    </a:lnTo>
                    <a:lnTo>
                      <a:pt x="617" y="750"/>
                    </a:lnTo>
                    <a:lnTo>
                      <a:pt x="587" y="749"/>
                    </a:lnTo>
                    <a:lnTo>
                      <a:pt x="587" y="749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</a:endParaRPr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56724E40-A53D-48E3-8147-B693AFD6F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959" y="1230362"/>
                <a:ext cx="54387" cy="105694"/>
              </a:xfrm>
              <a:custGeom>
                <a:avLst/>
                <a:gdLst>
                  <a:gd name="T0" fmla="*/ 0 w 53"/>
                  <a:gd name="T1" fmla="*/ 0 h 103"/>
                  <a:gd name="T2" fmla="*/ 0 w 53"/>
                  <a:gd name="T3" fmla="*/ 0 h 103"/>
                  <a:gd name="T4" fmla="*/ 4105 w 53"/>
                  <a:gd name="T5" fmla="*/ 1026 h 103"/>
                  <a:gd name="T6" fmla="*/ 10262 w 53"/>
                  <a:gd name="T7" fmla="*/ 3078 h 103"/>
                  <a:gd name="T8" fmla="*/ 17445 w 53"/>
                  <a:gd name="T9" fmla="*/ 10262 h 103"/>
                  <a:gd name="T10" fmla="*/ 20523 w 53"/>
                  <a:gd name="T11" fmla="*/ 13340 h 103"/>
                  <a:gd name="T12" fmla="*/ 22576 w 53"/>
                  <a:gd name="T13" fmla="*/ 18471 h 103"/>
                  <a:gd name="T14" fmla="*/ 22576 w 53"/>
                  <a:gd name="T15" fmla="*/ 18471 h 103"/>
                  <a:gd name="T16" fmla="*/ 26680 w 53"/>
                  <a:gd name="T17" fmla="*/ 32837 h 103"/>
                  <a:gd name="T18" fmla="*/ 26680 w 53"/>
                  <a:gd name="T19" fmla="*/ 48229 h 103"/>
                  <a:gd name="T20" fmla="*/ 26680 w 53"/>
                  <a:gd name="T21" fmla="*/ 63622 h 103"/>
                  <a:gd name="T22" fmla="*/ 22576 w 53"/>
                  <a:gd name="T23" fmla="*/ 76962 h 103"/>
                  <a:gd name="T24" fmla="*/ 22576 w 53"/>
                  <a:gd name="T25" fmla="*/ 76962 h 103"/>
                  <a:gd name="T26" fmla="*/ 20523 w 53"/>
                  <a:gd name="T27" fmla="*/ 82092 h 103"/>
                  <a:gd name="T28" fmla="*/ 17445 w 53"/>
                  <a:gd name="T29" fmla="*/ 87223 h 103"/>
                  <a:gd name="T30" fmla="*/ 10262 w 53"/>
                  <a:gd name="T31" fmla="*/ 96459 h 103"/>
                  <a:gd name="T32" fmla="*/ 0 w 53"/>
                  <a:gd name="T33" fmla="*/ 105694 h 103"/>
                  <a:gd name="T34" fmla="*/ 31811 w 53"/>
                  <a:gd name="T35" fmla="*/ 105694 h 103"/>
                  <a:gd name="T36" fmla="*/ 31811 w 53"/>
                  <a:gd name="T37" fmla="*/ 105694 h 103"/>
                  <a:gd name="T38" fmla="*/ 33864 w 53"/>
                  <a:gd name="T39" fmla="*/ 102616 h 103"/>
                  <a:gd name="T40" fmla="*/ 42073 w 53"/>
                  <a:gd name="T41" fmla="*/ 92354 h 103"/>
                  <a:gd name="T42" fmla="*/ 46178 w 53"/>
                  <a:gd name="T43" fmla="*/ 86197 h 103"/>
                  <a:gd name="T44" fmla="*/ 49256 w 53"/>
                  <a:gd name="T45" fmla="*/ 77988 h 103"/>
                  <a:gd name="T46" fmla="*/ 52335 w 53"/>
                  <a:gd name="T47" fmla="*/ 70805 h 103"/>
                  <a:gd name="T48" fmla="*/ 53361 w 53"/>
                  <a:gd name="T49" fmla="*/ 61569 h 103"/>
                  <a:gd name="T50" fmla="*/ 53361 w 53"/>
                  <a:gd name="T51" fmla="*/ 61569 h 103"/>
                  <a:gd name="T52" fmla="*/ 54387 w 53"/>
                  <a:gd name="T53" fmla="*/ 44125 h 103"/>
                  <a:gd name="T54" fmla="*/ 53361 w 53"/>
                  <a:gd name="T55" fmla="*/ 29759 h 103"/>
                  <a:gd name="T56" fmla="*/ 50282 w 53"/>
                  <a:gd name="T57" fmla="*/ 19497 h 103"/>
                  <a:gd name="T58" fmla="*/ 48230 w 53"/>
                  <a:gd name="T59" fmla="*/ 11288 h 103"/>
                  <a:gd name="T60" fmla="*/ 44125 w 53"/>
                  <a:gd name="T61" fmla="*/ 6157 h 103"/>
                  <a:gd name="T62" fmla="*/ 42073 w 53"/>
                  <a:gd name="T63" fmla="*/ 2052 h 103"/>
                  <a:gd name="T64" fmla="*/ 38994 w 53"/>
                  <a:gd name="T65" fmla="*/ 0 h 103"/>
                  <a:gd name="T66" fmla="*/ 0 w 53"/>
                  <a:gd name="T67" fmla="*/ 0 h 10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3" h="103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10" y="3"/>
                    </a:lnTo>
                    <a:lnTo>
                      <a:pt x="17" y="10"/>
                    </a:lnTo>
                    <a:lnTo>
                      <a:pt x="20" y="13"/>
                    </a:lnTo>
                    <a:lnTo>
                      <a:pt x="22" y="18"/>
                    </a:lnTo>
                    <a:lnTo>
                      <a:pt x="26" y="32"/>
                    </a:lnTo>
                    <a:lnTo>
                      <a:pt x="26" y="47"/>
                    </a:lnTo>
                    <a:lnTo>
                      <a:pt x="26" y="62"/>
                    </a:lnTo>
                    <a:lnTo>
                      <a:pt x="22" y="75"/>
                    </a:lnTo>
                    <a:lnTo>
                      <a:pt x="20" y="80"/>
                    </a:lnTo>
                    <a:lnTo>
                      <a:pt x="17" y="85"/>
                    </a:lnTo>
                    <a:lnTo>
                      <a:pt x="10" y="94"/>
                    </a:lnTo>
                    <a:lnTo>
                      <a:pt x="0" y="103"/>
                    </a:lnTo>
                    <a:lnTo>
                      <a:pt x="31" y="103"/>
                    </a:lnTo>
                    <a:lnTo>
                      <a:pt x="33" y="100"/>
                    </a:lnTo>
                    <a:lnTo>
                      <a:pt x="41" y="90"/>
                    </a:lnTo>
                    <a:lnTo>
                      <a:pt x="45" y="84"/>
                    </a:lnTo>
                    <a:lnTo>
                      <a:pt x="48" y="76"/>
                    </a:lnTo>
                    <a:lnTo>
                      <a:pt x="51" y="69"/>
                    </a:lnTo>
                    <a:lnTo>
                      <a:pt x="52" y="60"/>
                    </a:lnTo>
                    <a:lnTo>
                      <a:pt x="53" y="43"/>
                    </a:lnTo>
                    <a:lnTo>
                      <a:pt x="52" y="29"/>
                    </a:lnTo>
                    <a:lnTo>
                      <a:pt x="49" y="19"/>
                    </a:lnTo>
                    <a:lnTo>
                      <a:pt x="47" y="11"/>
                    </a:lnTo>
                    <a:lnTo>
                      <a:pt x="43" y="6"/>
                    </a:lnTo>
                    <a:lnTo>
                      <a:pt x="41" y="2"/>
                    </a:lnTo>
                    <a:lnTo>
                      <a:pt x="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11C03311-7F77-4DAC-9AA7-E1D49A512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787" y="1238572"/>
                <a:ext cx="46177" cy="103642"/>
              </a:xfrm>
              <a:custGeom>
                <a:avLst/>
                <a:gdLst>
                  <a:gd name="T0" fmla="*/ 46177 w 45"/>
                  <a:gd name="T1" fmla="*/ 0 h 101"/>
                  <a:gd name="T2" fmla="*/ 46177 w 45"/>
                  <a:gd name="T3" fmla="*/ 0 h 101"/>
                  <a:gd name="T4" fmla="*/ 44125 w 45"/>
                  <a:gd name="T5" fmla="*/ 2052 h 101"/>
                  <a:gd name="T6" fmla="*/ 38994 w 45"/>
                  <a:gd name="T7" fmla="*/ 5131 h 101"/>
                  <a:gd name="T8" fmla="*/ 31811 w 45"/>
                  <a:gd name="T9" fmla="*/ 10262 h 101"/>
                  <a:gd name="T10" fmla="*/ 29759 w 45"/>
                  <a:gd name="T11" fmla="*/ 14366 h 101"/>
                  <a:gd name="T12" fmla="*/ 26680 w 45"/>
                  <a:gd name="T13" fmla="*/ 19497 h 101"/>
                  <a:gd name="T14" fmla="*/ 26680 w 45"/>
                  <a:gd name="T15" fmla="*/ 19497 h 101"/>
                  <a:gd name="T16" fmla="*/ 24628 w 45"/>
                  <a:gd name="T17" fmla="*/ 31811 h 101"/>
                  <a:gd name="T18" fmla="*/ 23602 w 45"/>
                  <a:gd name="T19" fmla="*/ 47203 h 101"/>
                  <a:gd name="T20" fmla="*/ 24628 w 45"/>
                  <a:gd name="T21" fmla="*/ 62596 h 101"/>
                  <a:gd name="T22" fmla="*/ 26680 w 45"/>
                  <a:gd name="T23" fmla="*/ 74910 h 101"/>
                  <a:gd name="T24" fmla="*/ 26680 w 45"/>
                  <a:gd name="T25" fmla="*/ 74910 h 101"/>
                  <a:gd name="T26" fmla="*/ 29759 w 45"/>
                  <a:gd name="T27" fmla="*/ 80040 h 101"/>
                  <a:gd name="T28" fmla="*/ 31811 w 45"/>
                  <a:gd name="T29" fmla="*/ 85171 h 101"/>
                  <a:gd name="T30" fmla="*/ 38994 w 45"/>
                  <a:gd name="T31" fmla="*/ 94407 h 101"/>
                  <a:gd name="T32" fmla="*/ 46177 w 45"/>
                  <a:gd name="T33" fmla="*/ 103642 h 101"/>
                  <a:gd name="T34" fmla="*/ 19497 w 45"/>
                  <a:gd name="T35" fmla="*/ 103642 h 101"/>
                  <a:gd name="T36" fmla="*/ 19497 w 45"/>
                  <a:gd name="T37" fmla="*/ 103642 h 101"/>
                  <a:gd name="T38" fmla="*/ 17445 w 45"/>
                  <a:gd name="T39" fmla="*/ 99537 h 101"/>
                  <a:gd name="T40" fmla="*/ 10262 w 45"/>
                  <a:gd name="T41" fmla="*/ 90302 h 101"/>
                  <a:gd name="T42" fmla="*/ 7183 w 45"/>
                  <a:gd name="T43" fmla="*/ 84145 h 101"/>
                  <a:gd name="T44" fmla="*/ 4105 w 45"/>
                  <a:gd name="T45" fmla="*/ 77988 h 101"/>
                  <a:gd name="T46" fmla="*/ 2052 w 45"/>
                  <a:gd name="T47" fmla="*/ 68753 h 101"/>
                  <a:gd name="T48" fmla="*/ 0 w 45"/>
                  <a:gd name="T49" fmla="*/ 60543 h 101"/>
                  <a:gd name="T50" fmla="*/ 0 w 45"/>
                  <a:gd name="T51" fmla="*/ 60543 h 101"/>
                  <a:gd name="T52" fmla="*/ 0 w 45"/>
                  <a:gd name="T53" fmla="*/ 43099 h 101"/>
                  <a:gd name="T54" fmla="*/ 2052 w 45"/>
                  <a:gd name="T55" fmla="*/ 30785 h 101"/>
                  <a:gd name="T56" fmla="*/ 3078 w 45"/>
                  <a:gd name="T57" fmla="*/ 19497 h 101"/>
                  <a:gd name="T58" fmla="*/ 5131 w 45"/>
                  <a:gd name="T59" fmla="*/ 11288 h 101"/>
                  <a:gd name="T60" fmla="*/ 8209 w 45"/>
                  <a:gd name="T61" fmla="*/ 7183 h 101"/>
                  <a:gd name="T62" fmla="*/ 10262 w 45"/>
                  <a:gd name="T63" fmla="*/ 3078 h 101"/>
                  <a:gd name="T64" fmla="*/ 13340 w 45"/>
                  <a:gd name="T65" fmla="*/ 0 h 101"/>
                  <a:gd name="T66" fmla="*/ 46177 w 45"/>
                  <a:gd name="T67" fmla="*/ 0 h 10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5" h="101">
                    <a:moveTo>
                      <a:pt x="45" y="0"/>
                    </a:moveTo>
                    <a:lnTo>
                      <a:pt x="45" y="0"/>
                    </a:lnTo>
                    <a:lnTo>
                      <a:pt x="43" y="2"/>
                    </a:lnTo>
                    <a:lnTo>
                      <a:pt x="38" y="5"/>
                    </a:lnTo>
                    <a:lnTo>
                      <a:pt x="31" y="10"/>
                    </a:lnTo>
                    <a:lnTo>
                      <a:pt x="29" y="14"/>
                    </a:lnTo>
                    <a:lnTo>
                      <a:pt x="26" y="19"/>
                    </a:lnTo>
                    <a:lnTo>
                      <a:pt x="24" y="31"/>
                    </a:lnTo>
                    <a:lnTo>
                      <a:pt x="23" y="46"/>
                    </a:lnTo>
                    <a:lnTo>
                      <a:pt x="24" y="61"/>
                    </a:lnTo>
                    <a:lnTo>
                      <a:pt x="26" y="73"/>
                    </a:lnTo>
                    <a:lnTo>
                      <a:pt x="29" y="78"/>
                    </a:lnTo>
                    <a:lnTo>
                      <a:pt x="31" y="83"/>
                    </a:lnTo>
                    <a:lnTo>
                      <a:pt x="38" y="92"/>
                    </a:lnTo>
                    <a:lnTo>
                      <a:pt x="45" y="101"/>
                    </a:lnTo>
                    <a:lnTo>
                      <a:pt x="19" y="101"/>
                    </a:lnTo>
                    <a:lnTo>
                      <a:pt x="17" y="97"/>
                    </a:lnTo>
                    <a:lnTo>
                      <a:pt x="10" y="88"/>
                    </a:lnTo>
                    <a:lnTo>
                      <a:pt x="7" y="82"/>
                    </a:lnTo>
                    <a:lnTo>
                      <a:pt x="4" y="76"/>
                    </a:lnTo>
                    <a:lnTo>
                      <a:pt x="2" y="67"/>
                    </a:lnTo>
                    <a:lnTo>
                      <a:pt x="0" y="59"/>
                    </a:lnTo>
                    <a:lnTo>
                      <a:pt x="0" y="42"/>
                    </a:lnTo>
                    <a:lnTo>
                      <a:pt x="2" y="30"/>
                    </a:lnTo>
                    <a:lnTo>
                      <a:pt x="3" y="19"/>
                    </a:lnTo>
                    <a:lnTo>
                      <a:pt x="5" y="11"/>
                    </a:lnTo>
                    <a:lnTo>
                      <a:pt x="8" y="7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16F1E70-E049-4139-8B51-8BAF6364F6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64398" y="3869121"/>
              <a:ext cx="633295" cy="2025742"/>
              <a:chOff x="6564398" y="3869121"/>
              <a:chExt cx="633295" cy="2025742"/>
            </a:xfrm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AE7C4514-B904-49E2-A57F-F83DF291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9241" y="4128102"/>
                <a:ext cx="222676" cy="337606"/>
              </a:xfrm>
              <a:custGeom>
                <a:avLst/>
                <a:gdLst>
                  <a:gd name="T0" fmla="*/ 212414 w 217"/>
                  <a:gd name="T1" fmla="*/ 0 h 329"/>
                  <a:gd name="T2" fmla="*/ 212414 w 217"/>
                  <a:gd name="T3" fmla="*/ 0 h 329"/>
                  <a:gd name="T4" fmla="*/ 182656 w 217"/>
                  <a:gd name="T5" fmla="*/ 11288 h 329"/>
                  <a:gd name="T6" fmla="*/ 157002 w 217"/>
                  <a:gd name="T7" fmla="*/ 21549 h 329"/>
                  <a:gd name="T8" fmla="*/ 144688 w 217"/>
                  <a:gd name="T9" fmla="*/ 27706 h 329"/>
                  <a:gd name="T10" fmla="*/ 134427 w 217"/>
                  <a:gd name="T11" fmla="*/ 33863 h 329"/>
                  <a:gd name="T12" fmla="*/ 134427 w 217"/>
                  <a:gd name="T13" fmla="*/ 33863 h 329"/>
                  <a:gd name="T14" fmla="*/ 116982 w 217"/>
                  <a:gd name="T15" fmla="*/ 45151 h 329"/>
                  <a:gd name="T16" fmla="*/ 102616 w 217"/>
                  <a:gd name="T17" fmla="*/ 54386 h 329"/>
                  <a:gd name="T18" fmla="*/ 93380 w 217"/>
                  <a:gd name="T19" fmla="*/ 61569 h 329"/>
                  <a:gd name="T20" fmla="*/ 88249 w 217"/>
                  <a:gd name="T21" fmla="*/ 68753 h 329"/>
                  <a:gd name="T22" fmla="*/ 88249 w 217"/>
                  <a:gd name="T23" fmla="*/ 68753 h 329"/>
                  <a:gd name="T24" fmla="*/ 81066 w 217"/>
                  <a:gd name="T25" fmla="*/ 81066 h 329"/>
                  <a:gd name="T26" fmla="*/ 66700 w 217"/>
                  <a:gd name="T27" fmla="*/ 100563 h 329"/>
                  <a:gd name="T28" fmla="*/ 66700 w 217"/>
                  <a:gd name="T29" fmla="*/ 100563 h 329"/>
                  <a:gd name="T30" fmla="*/ 60543 w 217"/>
                  <a:gd name="T31" fmla="*/ 110825 h 329"/>
                  <a:gd name="T32" fmla="*/ 51308 w 217"/>
                  <a:gd name="T33" fmla="*/ 130322 h 329"/>
                  <a:gd name="T34" fmla="*/ 28732 w 217"/>
                  <a:gd name="T35" fmla="*/ 187787 h 329"/>
                  <a:gd name="T36" fmla="*/ 17445 w 217"/>
                  <a:gd name="T37" fmla="*/ 217546 h 329"/>
                  <a:gd name="T38" fmla="*/ 7183 w 217"/>
                  <a:gd name="T39" fmla="*/ 244226 h 329"/>
                  <a:gd name="T40" fmla="*/ 1026 w 217"/>
                  <a:gd name="T41" fmla="*/ 265775 h 329"/>
                  <a:gd name="T42" fmla="*/ 0 w 217"/>
                  <a:gd name="T43" fmla="*/ 272958 h 329"/>
                  <a:gd name="T44" fmla="*/ 0 w 217"/>
                  <a:gd name="T45" fmla="*/ 278089 h 329"/>
                  <a:gd name="T46" fmla="*/ 0 w 217"/>
                  <a:gd name="T47" fmla="*/ 278089 h 329"/>
                  <a:gd name="T48" fmla="*/ 1026 w 217"/>
                  <a:gd name="T49" fmla="*/ 287324 h 329"/>
                  <a:gd name="T50" fmla="*/ 5131 w 217"/>
                  <a:gd name="T51" fmla="*/ 296560 h 329"/>
                  <a:gd name="T52" fmla="*/ 13340 w 217"/>
                  <a:gd name="T53" fmla="*/ 315031 h 329"/>
                  <a:gd name="T54" fmla="*/ 23602 w 217"/>
                  <a:gd name="T55" fmla="*/ 331449 h 329"/>
                  <a:gd name="T56" fmla="*/ 27706 w 217"/>
                  <a:gd name="T57" fmla="*/ 337606 h 329"/>
                  <a:gd name="T58" fmla="*/ 27706 w 217"/>
                  <a:gd name="T59" fmla="*/ 337606 h 329"/>
                  <a:gd name="T60" fmla="*/ 83119 w 217"/>
                  <a:gd name="T61" fmla="*/ 255513 h 329"/>
                  <a:gd name="T62" fmla="*/ 129296 w 217"/>
                  <a:gd name="T63" fmla="*/ 186761 h 329"/>
                  <a:gd name="T64" fmla="*/ 168290 w 217"/>
                  <a:gd name="T65" fmla="*/ 130322 h 329"/>
                  <a:gd name="T66" fmla="*/ 168290 w 217"/>
                  <a:gd name="T67" fmla="*/ 130322 h 329"/>
                  <a:gd name="T68" fmla="*/ 182656 w 217"/>
                  <a:gd name="T69" fmla="*/ 110825 h 329"/>
                  <a:gd name="T70" fmla="*/ 193944 w 217"/>
                  <a:gd name="T71" fmla="*/ 91328 h 329"/>
                  <a:gd name="T72" fmla="*/ 204205 w 217"/>
                  <a:gd name="T73" fmla="*/ 74910 h 329"/>
                  <a:gd name="T74" fmla="*/ 210362 w 217"/>
                  <a:gd name="T75" fmla="*/ 60543 h 329"/>
                  <a:gd name="T76" fmla="*/ 219598 w 217"/>
                  <a:gd name="T77" fmla="*/ 40020 h 329"/>
                  <a:gd name="T78" fmla="*/ 222676 w 217"/>
                  <a:gd name="T79" fmla="*/ 32837 h 329"/>
                  <a:gd name="T80" fmla="*/ 212414 w 217"/>
                  <a:gd name="T81" fmla="*/ 0 h 3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17" h="329">
                    <a:moveTo>
                      <a:pt x="207" y="0"/>
                    </a:moveTo>
                    <a:lnTo>
                      <a:pt x="207" y="0"/>
                    </a:lnTo>
                    <a:lnTo>
                      <a:pt x="178" y="11"/>
                    </a:lnTo>
                    <a:lnTo>
                      <a:pt x="153" y="21"/>
                    </a:lnTo>
                    <a:lnTo>
                      <a:pt x="141" y="27"/>
                    </a:lnTo>
                    <a:lnTo>
                      <a:pt x="131" y="33"/>
                    </a:lnTo>
                    <a:lnTo>
                      <a:pt x="114" y="44"/>
                    </a:lnTo>
                    <a:lnTo>
                      <a:pt x="100" y="53"/>
                    </a:lnTo>
                    <a:lnTo>
                      <a:pt x="91" y="60"/>
                    </a:lnTo>
                    <a:lnTo>
                      <a:pt x="86" y="67"/>
                    </a:lnTo>
                    <a:lnTo>
                      <a:pt x="79" y="79"/>
                    </a:lnTo>
                    <a:lnTo>
                      <a:pt x="65" y="98"/>
                    </a:lnTo>
                    <a:lnTo>
                      <a:pt x="59" y="108"/>
                    </a:lnTo>
                    <a:lnTo>
                      <a:pt x="50" y="127"/>
                    </a:lnTo>
                    <a:lnTo>
                      <a:pt x="28" y="183"/>
                    </a:lnTo>
                    <a:lnTo>
                      <a:pt x="17" y="212"/>
                    </a:lnTo>
                    <a:lnTo>
                      <a:pt x="7" y="238"/>
                    </a:lnTo>
                    <a:lnTo>
                      <a:pt x="1" y="259"/>
                    </a:lnTo>
                    <a:lnTo>
                      <a:pt x="0" y="266"/>
                    </a:lnTo>
                    <a:lnTo>
                      <a:pt x="0" y="271"/>
                    </a:lnTo>
                    <a:lnTo>
                      <a:pt x="1" y="280"/>
                    </a:lnTo>
                    <a:lnTo>
                      <a:pt x="5" y="289"/>
                    </a:lnTo>
                    <a:lnTo>
                      <a:pt x="13" y="307"/>
                    </a:lnTo>
                    <a:lnTo>
                      <a:pt x="23" y="323"/>
                    </a:lnTo>
                    <a:lnTo>
                      <a:pt x="27" y="329"/>
                    </a:lnTo>
                    <a:lnTo>
                      <a:pt x="81" y="249"/>
                    </a:lnTo>
                    <a:lnTo>
                      <a:pt x="126" y="182"/>
                    </a:lnTo>
                    <a:lnTo>
                      <a:pt x="164" y="127"/>
                    </a:lnTo>
                    <a:lnTo>
                      <a:pt x="178" y="108"/>
                    </a:lnTo>
                    <a:lnTo>
                      <a:pt x="189" y="89"/>
                    </a:lnTo>
                    <a:lnTo>
                      <a:pt x="199" y="73"/>
                    </a:lnTo>
                    <a:lnTo>
                      <a:pt x="205" y="59"/>
                    </a:lnTo>
                    <a:lnTo>
                      <a:pt x="214" y="39"/>
                    </a:lnTo>
                    <a:lnTo>
                      <a:pt x="217" y="32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9455066E-C327-4D8A-A92E-B8D04AB527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64398" y="4159646"/>
                <a:ext cx="633295" cy="1735217"/>
              </a:xfrm>
              <a:custGeom>
                <a:avLst/>
                <a:gdLst>
                  <a:gd name="T0" fmla="*/ 577 w 617"/>
                  <a:gd name="T1" fmla="*/ 78 h 1691"/>
                  <a:gd name="T2" fmla="*/ 613 w 617"/>
                  <a:gd name="T3" fmla="*/ 209 h 1691"/>
                  <a:gd name="T4" fmla="*/ 601 w 617"/>
                  <a:gd name="T5" fmla="*/ 295 h 1691"/>
                  <a:gd name="T6" fmla="*/ 598 w 617"/>
                  <a:gd name="T7" fmla="*/ 396 h 1691"/>
                  <a:gd name="T8" fmla="*/ 565 w 617"/>
                  <a:gd name="T9" fmla="*/ 518 h 1691"/>
                  <a:gd name="T10" fmla="*/ 528 w 617"/>
                  <a:gd name="T11" fmla="*/ 608 h 1691"/>
                  <a:gd name="T12" fmla="*/ 523 w 617"/>
                  <a:gd name="T13" fmla="*/ 735 h 1691"/>
                  <a:gd name="T14" fmla="*/ 496 w 617"/>
                  <a:gd name="T15" fmla="*/ 808 h 1691"/>
                  <a:gd name="T16" fmla="*/ 500 w 617"/>
                  <a:gd name="T17" fmla="*/ 854 h 1691"/>
                  <a:gd name="T18" fmla="*/ 491 w 617"/>
                  <a:gd name="T19" fmla="*/ 914 h 1691"/>
                  <a:gd name="T20" fmla="*/ 497 w 617"/>
                  <a:gd name="T21" fmla="*/ 996 h 1691"/>
                  <a:gd name="T22" fmla="*/ 502 w 617"/>
                  <a:gd name="T23" fmla="*/ 1092 h 1691"/>
                  <a:gd name="T24" fmla="*/ 522 w 617"/>
                  <a:gd name="T25" fmla="*/ 1253 h 1691"/>
                  <a:gd name="T26" fmla="*/ 500 w 617"/>
                  <a:gd name="T27" fmla="*/ 1418 h 1691"/>
                  <a:gd name="T28" fmla="*/ 500 w 617"/>
                  <a:gd name="T29" fmla="*/ 1524 h 1691"/>
                  <a:gd name="T30" fmla="*/ 492 w 617"/>
                  <a:gd name="T31" fmla="*/ 1617 h 1691"/>
                  <a:gd name="T32" fmla="*/ 441 w 617"/>
                  <a:gd name="T33" fmla="*/ 1659 h 1691"/>
                  <a:gd name="T34" fmla="*/ 295 w 617"/>
                  <a:gd name="T35" fmla="*/ 1688 h 1691"/>
                  <a:gd name="T36" fmla="*/ 272 w 617"/>
                  <a:gd name="T37" fmla="*/ 1665 h 1691"/>
                  <a:gd name="T38" fmla="*/ 326 w 617"/>
                  <a:gd name="T39" fmla="*/ 1610 h 1691"/>
                  <a:gd name="T40" fmla="*/ 375 w 617"/>
                  <a:gd name="T41" fmla="*/ 1496 h 1691"/>
                  <a:gd name="T42" fmla="*/ 386 w 617"/>
                  <a:gd name="T43" fmla="*/ 1440 h 1691"/>
                  <a:gd name="T44" fmla="*/ 368 w 617"/>
                  <a:gd name="T45" fmla="*/ 1237 h 1691"/>
                  <a:gd name="T46" fmla="*/ 367 w 617"/>
                  <a:gd name="T47" fmla="*/ 1145 h 1691"/>
                  <a:gd name="T48" fmla="*/ 331 w 617"/>
                  <a:gd name="T49" fmla="*/ 1078 h 1691"/>
                  <a:gd name="T50" fmla="*/ 328 w 617"/>
                  <a:gd name="T51" fmla="*/ 1292 h 1691"/>
                  <a:gd name="T52" fmla="*/ 312 w 617"/>
                  <a:gd name="T53" fmla="*/ 1437 h 1691"/>
                  <a:gd name="T54" fmla="*/ 318 w 617"/>
                  <a:gd name="T55" fmla="*/ 1532 h 1691"/>
                  <a:gd name="T56" fmla="*/ 291 w 617"/>
                  <a:gd name="T57" fmla="*/ 1577 h 1691"/>
                  <a:gd name="T58" fmla="*/ 137 w 617"/>
                  <a:gd name="T59" fmla="*/ 1574 h 1691"/>
                  <a:gd name="T60" fmla="*/ 25 w 617"/>
                  <a:gd name="T61" fmla="*/ 1543 h 1691"/>
                  <a:gd name="T62" fmla="*/ 100 w 617"/>
                  <a:gd name="T63" fmla="*/ 1515 h 1691"/>
                  <a:gd name="T64" fmla="*/ 171 w 617"/>
                  <a:gd name="T65" fmla="*/ 1481 h 1691"/>
                  <a:gd name="T66" fmla="*/ 192 w 617"/>
                  <a:gd name="T67" fmla="*/ 1416 h 1691"/>
                  <a:gd name="T68" fmla="*/ 189 w 617"/>
                  <a:gd name="T69" fmla="*/ 1353 h 1691"/>
                  <a:gd name="T70" fmla="*/ 182 w 617"/>
                  <a:gd name="T71" fmla="*/ 1082 h 1691"/>
                  <a:gd name="T72" fmla="*/ 196 w 617"/>
                  <a:gd name="T73" fmla="*/ 863 h 1691"/>
                  <a:gd name="T74" fmla="*/ 198 w 617"/>
                  <a:gd name="T75" fmla="*/ 813 h 1691"/>
                  <a:gd name="T76" fmla="*/ 224 w 617"/>
                  <a:gd name="T77" fmla="*/ 727 h 1691"/>
                  <a:gd name="T78" fmla="*/ 208 w 617"/>
                  <a:gd name="T79" fmla="*/ 699 h 1691"/>
                  <a:gd name="T80" fmla="*/ 218 w 617"/>
                  <a:gd name="T81" fmla="*/ 535 h 1691"/>
                  <a:gd name="T82" fmla="*/ 255 w 617"/>
                  <a:gd name="T83" fmla="*/ 332 h 1691"/>
                  <a:gd name="T84" fmla="*/ 220 w 617"/>
                  <a:gd name="T85" fmla="*/ 278 h 1691"/>
                  <a:gd name="T86" fmla="*/ 109 w 617"/>
                  <a:gd name="T87" fmla="*/ 199 h 1691"/>
                  <a:gd name="T88" fmla="*/ 75 w 617"/>
                  <a:gd name="T89" fmla="*/ 151 h 1691"/>
                  <a:gd name="T90" fmla="*/ 23 w 617"/>
                  <a:gd name="T91" fmla="*/ 101 h 1691"/>
                  <a:gd name="T92" fmla="*/ 9 w 617"/>
                  <a:gd name="T93" fmla="*/ 70 h 1691"/>
                  <a:gd name="T94" fmla="*/ 30 w 617"/>
                  <a:gd name="T95" fmla="*/ 71 h 1691"/>
                  <a:gd name="T96" fmla="*/ 10 w 617"/>
                  <a:gd name="T97" fmla="*/ 44 h 1691"/>
                  <a:gd name="T98" fmla="*/ 53 w 617"/>
                  <a:gd name="T99" fmla="*/ 68 h 1691"/>
                  <a:gd name="T100" fmla="*/ 32 w 617"/>
                  <a:gd name="T101" fmla="*/ 29 h 1691"/>
                  <a:gd name="T102" fmla="*/ 90 w 617"/>
                  <a:gd name="T103" fmla="*/ 50 h 1691"/>
                  <a:gd name="T104" fmla="*/ 99 w 617"/>
                  <a:gd name="T105" fmla="*/ 22 h 1691"/>
                  <a:gd name="T106" fmla="*/ 106 w 617"/>
                  <a:gd name="T107" fmla="*/ 81 h 1691"/>
                  <a:gd name="T108" fmla="*/ 202 w 617"/>
                  <a:gd name="T109" fmla="*/ 162 h 1691"/>
                  <a:gd name="T110" fmla="*/ 240 w 617"/>
                  <a:gd name="T111" fmla="*/ 174 h 1691"/>
                  <a:gd name="T112" fmla="*/ 290 w 617"/>
                  <a:gd name="T113" fmla="*/ 102 h 1691"/>
                  <a:gd name="T114" fmla="*/ 328 w 617"/>
                  <a:gd name="T115" fmla="*/ 52 h 1691"/>
                  <a:gd name="T116" fmla="*/ 321 w 617"/>
                  <a:gd name="T117" fmla="*/ 101 h 1691"/>
                  <a:gd name="T118" fmla="*/ 336 w 617"/>
                  <a:gd name="T119" fmla="*/ 119 h 1691"/>
                  <a:gd name="T120" fmla="*/ 467 w 617"/>
                  <a:gd name="T121" fmla="*/ 2 h 1691"/>
                  <a:gd name="T122" fmla="*/ 268 w 617"/>
                  <a:gd name="T123" fmla="*/ 241 h 1691"/>
                  <a:gd name="T124" fmla="*/ 263 w 617"/>
                  <a:gd name="T125" fmla="*/ 259 h 1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17" h="1691">
                    <a:moveTo>
                      <a:pt x="478" y="29"/>
                    </a:moveTo>
                    <a:lnTo>
                      <a:pt x="478" y="29"/>
                    </a:lnTo>
                    <a:lnTo>
                      <a:pt x="484" y="29"/>
                    </a:lnTo>
                    <a:lnTo>
                      <a:pt x="489" y="32"/>
                    </a:lnTo>
                    <a:lnTo>
                      <a:pt x="499" y="37"/>
                    </a:lnTo>
                    <a:lnTo>
                      <a:pt x="499" y="37"/>
                    </a:lnTo>
                    <a:lnTo>
                      <a:pt x="510" y="42"/>
                    </a:lnTo>
                    <a:lnTo>
                      <a:pt x="522" y="47"/>
                    </a:lnTo>
                    <a:lnTo>
                      <a:pt x="522" y="47"/>
                    </a:lnTo>
                    <a:lnTo>
                      <a:pt x="543" y="57"/>
                    </a:lnTo>
                    <a:lnTo>
                      <a:pt x="561" y="69"/>
                    </a:lnTo>
                    <a:lnTo>
                      <a:pt x="561" y="69"/>
                    </a:lnTo>
                    <a:lnTo>
                      <a:pt x="572" y="74"/>
                    </a:lnTo>
                    <a:lnTo>
                      <a:pt x="572" y="74"/>
                    </a:lnTo>
                    <a:lnTo>
                      <a:pt x="577" y="78"/>
                    </a:lnTo>
                    <a:lnTo>
                      <a:pt x="582" y="81"/>
                    </a:lnTo>
                    <a:lnTo>
                      <a:pt x="586" y="85"/>
                    </a:lnTo>
                    <a:lnTo>
                      <a:pt x="590" y="90"/>
                    </a:lnTo>
                    <a:lnTo>
                      <a:pt x="590" y="90"/>
                    </a:lnTo>
                    <a:lnTo>
                      <a:pt x="597" y="102"/>
                    </a:lnTo>
                    <a:lnTo>
                      <a:pt x="605" y="115"/>
                    </a:lnTo>
                    <a:lnTo>
                      <a:pt x="605" y="115"/>
                    </a:lnTo>
                    <a:lnTo>
                      <a:pt x="611" y="128"/>
                    </a:lnTo>
                    <a:lnTo>
                      <a:pt x="613" y="142"/>
                    </a:lnTo>
                    <a:lnTo>
                      <a:pt x="616" y="156"/>
                    </a:lnTo>
                    <a:lnTo>
                      <a:pt x="617" y="171"/>
                    </a:lnTo>
                    <a:lnTo>
                      <a:pt x="617" y="171"/>
                    </a:lnTo>
                    <a:lnTo>
                      <a:pt x="616" y="190"/>
                    </a:lnTo>
                    <a:lnTo>
                      <a:pt x="613" y="209"/>
                    </a:lnTo>
                    <a:lnTo>
                      <a:pt x="613" y="209"/>
                    </a:lnTo>
                    <a:lnTo>
                      <a:pt x="613" y="223"/>
                    </a:lnTo>
                    <a:lnTo>
                      <a:pt x="613" y="223"/>
                    </a:lnTo>
                    <a:lnTo>
                      <a:pt x="611" y="230"/>
                    </a:lnTo>
                    <a:lnTo>
                      <a:pt x="607" y="237"/>
                    </a:lnTo>
                    <a:lnTo>
                      <a:pt x="607" y="237"/>
                    </a:lnTo>
                    <a:lnTo>
                      <a:pt x="606" y="240"/>
                    </a:lnTo>
                    <a:lnTo>
                      <a:pt x="606" y="242"/>
                    </a:lnTo>
                    <a:lnTo>
                      <a:pt x="606" y="242"/>
                    </a:lnTo>
                    <a:lnTo>
                      <a:pt x="606" y="257"/>
                    </a:lnTo>
                    <a:lnTo>
                      <a:pt x="605" y="272"/>
                    </a:lnTo>
                    <a:lnTo>
                      <a:pt x="605" y="272"/>
                    </a:lnTo>
                    <a:lnTo>
                      <a:pt x="603" y="280"/>
                    </a:lnTo>
                    <a:lnTo>
                      <a:pt x="603" y="280"/>
                    </a:lnTo>
                    <a:lnTo>
                      <a:pt x="601" y="295"/>
                    </a:lnTo>
                    <a:lnTo>
                      <a:pt x="601" y="295"/>
                    </a:lnTo>
                    <a:lnTo>
                      <a:pt x="600" y="299"/>
                    </a:lnTo>
                    <a:lnTo>
                      <a:pt x="600" y="299"/>
                    </a:lnTo>
                    <a:lnTo>
                      <a:pt x="598" y="318"/>
                    </a:lnTo>
                    <a:lnTo>
                      <a:pt x="598" y="318"/>
                    </a:lnTo>
                    <a:lnTo>
                      <a:pt x="598" y="324"/>
                    </a:lnTo>
                    <a:lnTo>
                      <a:pt x="598" y="324"/>
                    </a:lnTo>
                    <a:lnTo>
                      <a:pt x="600" y="337"/>
                    </a:lnTo>
                    <a:lnTo>
                      <a:pt x="600" y="337"/>
                    </a:lnTo>
                    <a:lnTo>
                      <a:pt x="600" y="344"/>
                    </a:lnTo>
                    <a:lnTo>
                      <a:pt x="600" y="344"/>
                    </a:lnTo>
                    <a:lnTo>
                      <a:pt x="600" y="369"/>
                    </a:lnTo>
                    <a:lnTo>
                      <a:pt x="600" y="369"/>
                    </a:lnTo>
                    <a:lnTo>
                      <a:pt x="600" y="383"/>
                    </a:lnTo>
                    <a:lnTo>
                      <a:pt x="600" y="390"/>
                    </a:lnTo>
                    <a:lnTo>
                      <a:pt x="598" y="396"/>
                    </a:lnTo>
                    <a:lnTo>
                      <a:pt x="598" y="396"/>
                    </a:lnTo>
                    <a:lnTo>
                      <a:pt x="597" y="404"/>
                    </a:lnTo>
                    <a:lnTo>
                      <a:pt x="597" y="410"/>
                    </a:lnTo>
                    <a:lnTo>
                      <a:pt x="597" y="410"/>
                    </a:lnTo>
                    <a:lnTo>
                      <a:pt x="597" y="421"/>
                    </a:lnTo>
                    <a:lnTo>
                      <a:pt x="596" y="432"/>
                    </a:lnTo>
                    <a:lnTo>
                      <a:pt x="595" y="443"/>
                    </a:lnTo>
                    <a:lnTo>
                      <a:pt x="592" y="454"/>
                    </a:lnTo>
                    <a:lnTo>
                      <a:pt x="592" y="454"/>
                    </a:lnTo>
                    <a:lnTo>
                      <a:pt x="586" y="473"/>
                    </a:lnTo>
                    <a:lnTo>
                      <a:pt x="579" y="493"/>
                    </a:lnTo>
                    <a:lnTo>
                      <a:pt x="579" y="493"/>
                    </a:lnTo>
                    <a:lnTo>
                      <a:pt x="571" y="508"/>
                    </a:lnTo>
                    <a:lnTo>
                      <a:pt x="571" y="508"/>
                    </a:lnTo>
                    <a:lnTo>
                      <a:pt x="565" y="518"/>
                    </a:lnTo>
                    <a:lnTo>
                      <a:pt x="557" y="526"/>
                    </a:lnTo>
                    <a:lnTo>
                      <a:pt x="557" y="526"/>
                    </a:lnTo>
                    <a:lnTo>
                      <a:pt x="554" y="530"/>
                    </a:lnTo>
                    <a:lnTo>
                      <a:pt x="551" y="535"/>
                    </a:lnTo>
                    <a:lnTo>
                      <a:pt x="549" y="540"/>
                    </a:lnTo>
                    <a:lnTo>
                      <a:pt x="549" y="545"/>
                    </a:lnTo>
                    <a:lnTo>
                      <a:pt x="549" y="545"/>
                    </a:lnTo>
                    <a:lnTo>
                      <a:pt x="548" y="552"/>
                    </a:lnTo>
                    <a:lnTo>
                      <a:pt x="545" y="560"/>
                    </a:lnTo>
                    <a:lnTo>
                      <a:pt x="545" y="560"/>
                    </a:lnTo>
                    <a:lnTo>
                      <a:pt x="538" y="581"/>
                    </a:lnTo>
                    <a:lnTo>
                      <a:pt x="529" y="601"/>
                    </a:lnTo>
                    <a:lnTo>
                      <a:pt x="529" y="601"/>
                    </a:lnTo>
                    <a:lnTo>
                      <a:pt x="528" y="608"/>
                    </a:lnTo>
                    <a:lnTo>
                      <a:pt x="528" y="608"/>
                    </a:lnTo>
                    <a:lnTo>
                      <a:pt x="528" y="634"/>
                    </a:lnTo>
                    <a:lnTo>
                      <a:pt x="528" y="634"/>
                    </a:lnTo>
                    <a:lnTo>
                      <a:pt x="529" y="656"/>
                    </a:lnTo>
                    <a:lnTo>
                      <a:pt x="529" y="666"/>
                    </a:lnTo>
                    <a:lnTo>
                      <a:pt x="528" y="678"/>
                    </a:lnTo>
                    <a:lnTo>
                      <a:pt x="528" y="678"/>
                    </a:lnTo>
                    <a:lnTo>
                      <a:pt x="528" y="691"/>
                    </a:lnTo>
                    <a:lnTo>
                      <a:pt x="528" y="691"/>
                    </a:lnTo>
                    <a:lnTo>
                      <a:pt x="528" y="696"/>
                    </a:lnTo>
                    <a:lnTo>
                      <a:pt x="526" y="700"/>
                    </a:lnTo>
                    <a:lnTo>
                      <a:pt x="526" y="700"/>
                    </a:lnTo>
                    <a:lnTo>
                      <a:pt x="526" y="704"/>
                    </a:lnTo>
                    <a:lnTo>
                      <a:pt x="526" y="704"/>
                    </a:lnTo>
                    <a:lnTo>
                      <a:pt x="525" y="720"/>
                    </a:lnTo>
                    <a:lnTo>
                      <a:pt x="523" y="735"/>
                    </a:lnTo>
                    <a:lnTo>
                      <a:pt x="518" y="749"/>
                    </a:lnTo>
                    <a:lnTo>
                      <a:pt x="512" y="764"/>
                    </a:lnTo>
                    <a:lnTo>
                      <a:pt x="512" y="764"/>
                    </a:lnTo>
                    <a:lnTo>
                      <a:pt x="503" y="780"/>
                    </a:lnTo>
                    <a:lnTo>
                      <a:pt x="503" y="780"/>
                    </a:lnTo>
                    <a:lnTo>
                      <a:pt x="502" y="783"/>
                    </a:lnTo>
                    <a:lnTo>
                      <a:pt x="502" y="783"/>
                    </a:lnTo>
                    <a:lnTo>
                      <a:pt x="499" y="798"/>
                    </a:lnTo>
                    <a:lnTo>
                      <a:pt x="499" y="798"/>
                    </a:lnTo>
                    <a:lnTo>
                      <a:pt x="497" y="801"/>
                    </a:lnTo>
                    <a:lnTo>
                      <a:pt x="497" y="801"/>
                    </a:lnTo>
                    <a:lnTo>
                      <a:pt x="494" y="805"/>
                    </a:lnTo>
                    <a:lnTo>
                      <a:pt x="494" y="806"/>
                    </a:lnTo>
                    <a:lnTo>
                      <a:pt x="496" y="808"/>
                    </a:lnTo>
                    <a:lnTo>
                      <a:pt x="496" y="808"/>
                    </a:lnTo>
                    <a:lnTo>
                      <a:pt x="498" y="815"/>
                    </a:lnTo>
                    <a:lnTo>
                      <a:pt x="498" y="815"/>
                    </a:lnTo>
                    <a:lnTo>
                      <a:pt x="499" y="819"/>
                    </a:lnTo>
                    <a:lnTo>
                      <a:pt x="500" y="821"/>
                    </a:lnTo>
                    <a:lnTo>
                      <a:pt x="499" y="825"/>
                    </a:lnTo>
                    <a:lnTo>
                      <a:pt x="498" y="829"/>
                    </a:lnTo>
                    <a:lnTo>
                      <a:pt x="498" y="829"/>
                    </a:lnTo>
                    <a:lnTo>
                      <a:pt x="496" y="832"/>
                    </a:lnTo>
                    <a:lnTo>
                      <a:pt x="496" y="839"/>
                    </a:lnTo>
                    <a:lnTo>
                      <a:pt x="496" y="839"/>
                    </a:lnTo>
                    <a:lnTo>
                      <a:pt x="496" y="845"/>
                    </a:lnTo>
                    <a:lnTo>
                      <a:pt x="496" y="847"/>
                    </a:lnTo>
                    <a:lnTo>
                      <a:pt x="498" y="850"/>
                    </a:lnTo>
                    <a:lnTo>
                      <a:pt x="498" y="850"/>
                    </a:lnTo>
                    <a:lnTo>
                      <a:pt x="500" y="854"/>
                    </a:lnTo>
                    <a:lnTo>
                      <a:pt x="500" y="857"/>
                    </a:lnTo>
                    <a:lnTo>
                      <a:pt x="499" y="861"/>
                    </a:lnTo>
                    <a:lnTo>
                      <a:pt x="496" y="865"/>
                    </a:lnTo>
                    <a:lnTo>
                      <a:pt x="496" y="865"/>
                    </a:lnTo>
                    <a:lnTo>
                      <a:pt x="493" y="867"/>
                    </a:lnTo>
                    <a:lnTo>
                      <a:pt x="491" y="870"/>
                    </a:lnTo>
                    <a:lnTo>
                      <a:pt x="491" y="873"/>
                    </a:lnTo>
                    <a:lnTo>
                      <a:pt x="491" y="876"/>
                    </a:lnTo>
                    <a:lnTo>
                      <a:pt x="491" y="876"/>
                    </a:lnTo>
                    <a:lnTo>
                      <a:pt x="491" y="893"/>
                    </a:lnTo>
                    <a:lnTo>
                      <a:pt x="491" y="893"/>
                    </a:lnTo>
                    <a:lnTo>
                      <a:pt x="489" y="906"/>
                    </a:lnTo>
                    <a:lnTo>
                      <a:pt x="489" y="906"/>
                    </a:lnTo>
                    <a:lnTo>
                      <a:pt x="489" y="911"/>
                    </a:lnTo>
                    <a:lnTo>
                      <a:pt x="491" y="914"/>
                    </a:lnTo>
                    <a:lnTo>
                      <a:pt x="491" y="914"/>
                    </a:lnTo>
                    <a:lnTo>
                      <a:pt x="493" y="924"/>
                    </a:lnTo>
                    <a:lnTo>
                      <a:pt x="494" y="935"/>
                    </a:lnTo>
                    <a:lnTo>
                      <a:pt x="494" y="935"/>
                    </a:lnTo>
                    <a:lnTo>
                      <a:pt x="494" y="940"/>
                    </a:lnTo>
                    <a:lnTo>
                      <a:pt x="494" y="940"/>
                    </a:lnTo>
                    <a:lnTo>
                      <a:pt x="492" y="949"/>
                    </a:lnTo>
                    <a:lnTo>
                      <a:pt x="492" y="949"/>
                    </a:lnTo>
                    <a:lnTo>
                      <a:pt x="491" y="953"/>
                    </a:lnTo>
                    <a:lnTo>
                      <a:pt x="491" y="956"/>
                    </a:lnTo>
                    <a:lnTo>
                      <a:pt x="491" y="956"/>
                    </a:lnTo>
                    <a:lnTo>
                      <a:pt x="494" y="976"/>
                    </a:lnTo>
                    <a:lnTo>
                      <a:pt x="496" y="986"/>
                    </a:lnTo>
                    <a:lnTo>
                      <a:pt x="497" y="996"/>
                    </a:lnTo>
                    <a:lnTo>
                      <a:pt x="497" y="996"/>
                    </a:lnTo>
                    <a:lnTo>
                      <a:pt x="496" y="1012"/>
                    </a:lnTo>
                    <a:lnTo>
                      <a:pt x="496" y="1012"/>
                    </a:lnTo>
                    <a:lnTo>
                      <a:pt x="494" y="1022"/>
                    </a:lnTo>
                    <a:lnTo>
                      <a:pt x="491" y="1032"/>
                    </a:lnTo>
                    <a:lnTo>
                      <a:pt x="491" y="1032"/>
                    </a:lnTo>
                    <a:lnTo>
                      <a:pt x="488" y="1035"/>
                    </a:lnTo>
                    <a:lnTo>
                      <a:pt x="488" y="1035"/>
                    </a:lnTo>
                    <a:lnTo>
                      <a:pt x="487" y="1037"/>
                    </a:lnTo>
                    <a:lnTo>
                      <a:pt x="487" y="1041"/>
                    </a:lnTo>
                    <a:lnTo>
                      <a:pt x="488" y="1046"/>
                    </a:lnTo>
                    <a:lnTo>
                      <a:pt x="488" y="1046"/>
                    </a:lnTo>
                    <a:lnTo>
                      <a:pt x="500" y="1078"/>
                    </a:lnTo>
                    <a:lnTo>
                      <a:pt x="500" y="1078"/>
                    </a:lnTo>
                    <a:lnTo>
                      <a:pt x="502" y="1084"/>
                    </a:lnTo>
                    <a:lnTo>
                      <a:pt x="502" y="1092"/>
                    </a:lnTo>
                    <a:lnTo>
                      <a:pt x="502" y="1092"/>
                    </a:lnTo>
                    <a:lnTo>
                      <a:pt x="502" y="1098"/>
                    </a:lnTo>
                    <a:lnTo>
                      <a:pt x="503" y="1104"/>
                    </a:lnTo>
                    <a:lnTo>
                      <a:pt x="503" y="1104"/>
                    </a:lnTo>
                    <a:lnTo>
                      <a:pt x="510" y="1136"/>
                    </a:lnTo>
                    <a:lnTo>
                      <a:pt x="517" y="1168"/>
                    </a:lnTo>
                    <a:lnTo>
                      <a:pt x="517" y="1168"/>
                    </a:lnTo>
                    <a:lnTo>
                      <a:pt x="519" y="1186"/>
                    </a:lnTo>
                    <a:lnTo>
                      <a:pt x="519" y="1186"/>
                    </a:lnTo>
                    <a:lnTo>
                      <a:pt x="520" y="1203"/>
                    </a:lnTo>
                    <a:lnTo>
                      <a:pt x="522" y="1220"/>
                    </a:lnTo>
                    <a:lnTo>
                      <a:pt x="522" y="1220"/>
                    </a:lnTo>
                    <a:lnTo>
                      <a:pt x="522" y="1237"/>
                    </a:lnTo>
                    <a:lnTo>
                      <a:pt x="522" y="1253"/>
                    </a:lnTo>
                    <a:lnTo>
                      <a:pt x="522" y="1253"/>
                    </a:lnTo>
                    <a:lnTo>
                      <a:pt x="520" y="1263"/>
                    </a:lnTo>
                    <a:lnTo>
                      <a:pt x="520" y="1263"/>
                    </a:lnTo>
                    <a:lnTo>
                      <a:pt x="519" y="1289"/>
                    </a:lnTo>
                    <a:lnTo>
                      <a:pt x="515" y="1313"/>
                    </a:lnTo>
                    <a:lnTo>
                      <a:pt x="515" y="1313"/>
                    </a:lnTo>
                    <a:lnTo>
                      <a:pt x="514" y="1326"/>
                    </a:lnTo>
                    <a:lnTo>
                      <a:pt x="514" y="1338"/>
                    </a:lnTo>
                    <a:lnTo>
                      <a:pt x="514" y="1338"/>
                    </a:lnTo>
                    <a:lnTo>
                      <a:pt x="513" y="1354"/>
                    </a:lnTo>
                    <a:lnTo>
                      <a:pt x="512" y="1372"/>
                    </a:lnTo>
                    <a:lnTo>
                      <a:pt x="508" y="1388"/>
                    </a:lnTo>
                    <a:lnTo>
                      <a:pt x="504" y="1404"/>
                    </a:lnTo>
                    <a:lnTo>
                      <a:pt x="504" y="1404"/>
                    </a:lnTo>
                    <a:lnTo>
                      <a:pt x="500" y="1418"/>
                    </a:lnTo>
                    <a:lnTo>
                      <a:pt x="500" y="1418"/>
                    </a:lnTo>
                    <a:lnTo>
                      <a:pt x="499" y="1424"/>
                    </a:lnTo>
                    <a:lnTo>
                      <a:pt x="498" y="1430"/>
                    </a:lnTo>
                    <a:lnTo>
                      <a:pt x="500" y="1442"/>
                    </a:lnTo>
                    <a:lnTo>
                      <a:pt x="500" y="1442"/>
                    </a:lnTo>
                    <a:lnTo>
                      <a:pt x="503" y="1451"/>
                    </a:lnTo>
                    <a:lnTo>
                      <a:pt x="503" y="1451"/>
                    </a:lnTo>
                    <a:lnTo>
                      <a:pt x="504" y="1457"/>
                    </a:lnTo>
                    <a:lnTo>
                      <a:pt x="505" y="1463"/>
                    </a:lnTo>
                    <a:lnTo>
                      <a:pt x="505" y="1477"/>
                    </a:lnTo>
                    <a:lnTo>
                      <a:pt x="505" y="1477"/>
                    </a:lnTo>
                    <a:lnTo>
                      <a:pt x="504" y="1497"/>
                    </a:lnTo>
                    <a:lnTo>
                      <a:pt x="504" y="1497"/>
                    </a:lnTo>
                    <a:lnTo>
                      <a:pt x="503" y="1510"/>
                    </a:lnTo>
                    <a:lnTo>
                      <a:pt x="500" y="1524"/>
                    </a:lnTo>
                    <a:lnTo>
                      <a:pt x="500" y="1524"/>
                    </a:lnTo>
                    <a:lnTo>
                      <a:pt x="497" y="1532"/>
                    </a:lnTo>
                    <a:lnTo>
                      <a:pt x="497" y="1532"/>
                    </a:lnTo>
                    <a:lnTo>
                      <a:pt x="489" y="1550"/>
                    </a:lnTo>
                    <a:lnTo>
                      <a:pt x="489" y="1550"/>
                    </a:lnTo>
                    <a:lnTo>
                      <a:pt x="489" y="1553"/>
                    </a:lnTo>
                    <a:lnTo>
                      <a:pt x="489" y="1555"/>
                    </a:lnTo>
                    <a:lnTo>
                      <a:pt x="489" y="1555"/>
                    </a:lnTo>
                    <a:lnTo>
                      <a:pt x="492" y="1561"/>
                    </a:lnTo>
                    <a:lnTo>
                      <a:pt x="493" y="1569"/>
                    </a:lnTo>
                    <a:lnTo>
                      <a:pt x="493" y="1576"/>
                    </a:lnTo>
                    <a:lnTo>
                      <a:pt x="493" y="1584"/>
                    </a:lnTo>
                    <a:lnTo>
                      <a:pt x="493" y="1584"/>
                    </a:lnTo>
                    <a:lnTo>
                      <a:pt x="492" y="1587"/>
                    </a:lnTo>
                    <a:lnTo>
                      <a:pt x="492" y="1587"/>
                    </a:lnTo>
                    <a:lnTo>
                      <a:pt x="492" y="1617"/>
                    </a:lnTo>
                    <a:lnTo>
                      <a:pt x="492" y="1617"/>
                    </a:lnTo>
                    <a:lnTo>
                      <a:pt x="491" y="1621"/>
                    </a:lnTo>
                    <a:lnTo>
                      <a:pt x="488" y="1625"/>
                    </a:lnTo>
                    <a:lnTo>
                      <a:pt x="488" y="1625"/>
                    </a:lnTo>
                    <a:lnTo>
                      <a:pt x="471" y="1637"/>
                    </a:lnTo>
                    <a:lnTo>
                      <a:pt x="471" y="1637"/>
                    </a:lnTo>
                    <a:lnTo>
                      <a:pt x="468" y="1638"/>
                    </a:lnTo>
                    <a:lnTo>
                      <a:pt x="466" y="1638"/>
                    </a:lnTo>
                    <a:lnTo>
                      <a:pt x="466" y="1638"/>
                    </a:lnTo>
                    <a:lnTo>
                      <a:pt x="457" y="1633"/>
                    </a:lnTo>
                    <a:lnTo>
                      <a:pt x="457" y="1633"/>
                    </a:lnTo>
                    <a:lnTo>
                      <a:pt x="453" y="1638"/>
                    </a:lnTo>
                    <a:lnTo>
                      <a:pt x="453" y="1638"/>
                    </a:lnTo>
                    <a:lnTo>
                      <a:pt x="441" y="1659"/>
                    </a:lnTo>
                    <a:lnTo>
                      <a:pt x="441" y="1659"/>
                    </a:lnTo>
                    <a:lnTo>
                      <a:pt x="436" y="1664"/>
                    </a:lnTo>
                    <a:lnTo>
                      <a:pt x="432" y="1669"/>
                    </a:lnTo>
                    <a:lnTo>
                      <a:pt x="426" y="1673"/>
                    </a:lnTo>
                    <a:lnTo>
                      <a:pt x="421" y="1675"/>
                    </a:lnTo>
                    <a:lnTo>
                      <a:pt x="421" y="1675"/>
                    </a:lnTo>
                    <a:lnTo>
                      <a:pt x="408" y="1680"/>
                    </a:lnTo>
                    <a:lnTo>
                      <a:pt x="394" y="1685"/>
                    </a:lnTo>
                    <a:lnTo>
                      <a:pt x="380" y="1688"/>
                    </a:lnTo>
                    <a:lnTo>
                      <a:pt x="365" y="1690"/>
                    </a:lnTo>
                    <a:lnTo>
                      <a:pt x="365" y="1690"/>
                    </a:lnTo>
                    <a:lnTo>
                      <a:pt x="349" y="1691"/>
                    </a:lnTo>
                    <a:lnTo>
                      <a:pt x="332" y="1691"/>
                    </a:lnTo>
                    <a:lnTo>
                      <a:pt x="332" y="1691"/>
                    </a:lnTo>
                    <a:lnTo>
                      <a:pt x="307" y="1689"/>
                    </a:lnTo>
                    <a:lnTo>
                      <a:pt x="295" y="1688"/>
                    </a:lnTo>
                    <a:lnTo>
                      <a:pt x="284" y="1684"/>
                    </a:lnTo>
                    <a:lnTo>
                      <a:pt x="284" y="1684"/>
                    </a:lnTo>
                    <a:lnTo>
                      <a:pt x="271" y="1680"/>
                    </a:lnTo>
                    <a:lnTo>
                      <a:pt x="271" y="1680"/>
                    </a:lnTo>
                    <a:lnTo>
                      <a:pt x="269" y="1678"/>
                    </a:lnTo>
                    <a:lnTo>
                      <a:pt x="268" y="1678"/>
                    </a:lnTo>
                    <a:lnTo>
                      <a:pt x="268" y="1675"/>
                    </a:lnTo>
                    <a:lnTo>
                      <a:pt x="268" y="1675"/>
                    </a:lnTo>
                    <a:lnTo>
                      <a:pt x="268" y="1672"/>
                    </a:lnTo>
                    <a:lnTo>
                      <a:pt x="269" y="1670"/>
                    </a:lnTo>
                    <a:lnTo>
                      <a:pt x="271" y="1669"/>
                    </a:lnTo>
                    <a:lnTo>
                      <a:pt x="271" y="1669"/>
                    </a:lnTo>
                    <a:lnTo>
                      <a:pt x="272" y="1668"/>
                    </a:lnTo>
                    <a:lnTo>
                      <a:pt x="272" y="1665"/>
                    </a:lnTo>
                    <a:lnTo>
                      <a:pt x="272" y="1665"/>
                    </a:lnTo>
                    <a:lnTo>
                      <a:pt x="274" y="1662"/>
                    </a:lnTo>
                    <a:lnTo>
                      <a:pt x="275" y="1657"/>
                    </a:lnTo>
                    <a:lnTo>
                      <a:pt x="280" y="1651"/>
                    </a:lnTo>
                    <a:lnTo>
                      <a:pt x="280" y="1651"/>
                    </a:lnTo>
                    <a:lnTo>
                      <a:pt x="289" y="1646"/>
                    </a:lnTo>
                    <a:lnTo>
                      <a:pt x="289" y="1646"/>
                    </a:lnTo>
                    <a:lnTo>
                      <a:pt x="295" y="1642"/>
                    </a:lnTo>
                    <a:lnTo>
                      <a:pt x="295" y="1642"/>
                    </a:lnTo>
                    <a:lnTo>
                      <a:pt x="301" y="1638"/>
                    </a:lnTo>
                    <a:lnTo>
                      <a:pt x="307" y="1633"/>
                    </a:lnTo>
                    <a:lnTo>
                      <a:pt x="313" y="1627"/>
                    </a:lnTo>
                    <a:lnTo>
                      <a:pt x="317" y="1621"/>
                    </a:lnTo>
                    <a:lnTo>
                      <a:pt x="317" y="1621"/>
                    </a:lnTo>
                    <a:lnTo>
                      <a:pt x="326" y="1610"/>
                    </a:lnTo>
                    <a:lnTo>
                      <a:pt x="326" y="1610"/>
                    </a:lnTo>
                    <a:lnTo>
                      <a:pt x="337" y="1597"/>
                    </a:lnTo>
                    <a:lnTo>
                      <a:pt x="337" y="1597"/>
                    </a:lnTo>
                    <a:lnTo>
                      <a:pt x="342" y="1590"/>
                    </a:lnTo>
                    <a:lnTo>
                      <a:pt x="342" y="1590"/>
                    </a:lnTo>
                    <a:lnTo>
                      <a:pt x="353" y="1575"/>
                    </a:lnTo>
                    <a:lnTo>
                      <a:pt x="353" y="1575"/>
                    </a:lnTo>
                    <a:lnTo>
                      <a:pt x="354" y="1571"/>
                    </a:lnTo>
                    <a:lnTo>
                      <a:pt x="354" y="1571"/>
                    </a:lnTo>
                    <a:lnTo>
                      <a:pt x="360" y="1550"/>
                    </a:lnTo>
                    <a:lnTo>
                      <a:pt x="360" y="1550"/>
                    </a:lnTo>
                    <a:lnTo>
                      <a:pt x="368" y="1508"/>
                    </a:lnTo>
                    <a:lnTo>
                      <a:pt x="368" y="1508"/>
                    </a:lnTo>
                    <a:lnTo>
                      <a:pt x="370" y="1501"/>
                    </a:lnTo>
                    <a:lnTo>
                      <a:pt x="372" y="1498"/>
                    </a:lnTo>
                    <a:lnTo>
                      <a:pt x="375" y="1496"/>
                    </a:lnTo>
                    <a:lnTo>
                      <a:pt x="375" y="1496"/>
                    </a:lnTo>
                    <a:lnTo>
                      <a:pt x="377" y="1493"/>
                    </a:lnTo>
                    <a:lnTo>
                      <a:pt x="378" y="1491"/>
                    </a:lnTo>
                    <a:lnTo>
                      <a:pt x="378" y="1491"/>
                    </a:lnTo>
                    <a:lnTo>
                      <a:pt x="379" y="1476"/>
                    </a:lnTo>
                    <a:lnTo>
                      <a:pt x="379" y="1476"/>
                    </a:lnTo>
                    <a:lnTo>
                      <a:pt x="383" y="1466"/>
                    </a:lnTo>
                    <a:lnTo>
                      <a:pt x="383" y="1466"/>
                    </a:lnTo>
                    <a:lnTo>
                      <a:pt x="385" y="1458"/>
                    </a:lnTo>
                    <a:lnTo>
                      <a:pt x="385" y="1458"/>
                    </a:lnTo>
                    <a:lnTo>
                      <a:pt x="388" y="1447"/>
                    </a:lnTo>
                    <a:lnTo>
                      <a:pt x="388" y="1447"/>
                    </a:lnTo>
                    <a:lnTo>
                      <a:pt x="388" y="1444"/>
                    </a:lnTo>
                    <a:lnTo>
                      <a:pt x="386" y="1440"/>
                    </a:lnTo>
                    <a:lnTo>
                      <a:pt x="386" y="1440"/>
                    </a:lnTo>
                    <a:lnTo>
                      <a:pt x="384" y="1435"/>
                    </a:lnTo>
                    <a:lnTo>
                      <a:pt x="382" y="1430"/>
                    </a:lnTo>
                    <a:lnTo>
                      <a:pt x="380" y="1424"/>
                    </a:lnTo>
                    <a:lnTo>
                      <a:pt x="380" y="1419"/>
                    </a:lnTo>
                    <a:lnTo>
                      <a:pt x="380" y="1419"/>
                    </a:lnTo>
                    <a:lnTo>
                      <a:pt x="383" y="1385"/>
                    </a:lnTo>
                    <a:lnTo>
                      <a:pt x="383" y="1385"/>
                    </a:lnTo>
                    <a:lnTo>
                      <a:pt x="382" y="1357"/>
                    </a:lnTo>
                    <a:lnTo>
                      <a:pt x="382" y="1357"/>
                    </a:lnTo>
                    <a:lnTo>
                      <a:pt x="382" y="1346"/>
                    </a:lnTo>
                    <a:lnTo>
                      <a:pt x="382" y="1346"/>
                    </a:lnTo>
                    <a:lnTo>
                      <a:pt x="379" y="1311"/>
                    </a:lnTo>
                    <a:lnTo>
                      <a:pt x="374" y="1276"/>
                    </a:lnTo>
                    <a:lnTo>
                      <a:pt x="374" y="1276"/>
                    </a:lnTo>
                    <a:lnTo>
                      <a:pt x="368" y="1237"/>
                    </a:lnTo>
                    <a:lnTo>
                      <a:pt x="368" y="1237"/>
                    </a:lnTo>
                    <a:lnTo>
                      <a:pt x="367" y="1228"/>
                    </a:lnTo>
                    <a:lnTo>
                      <a:pt x="367" y="1220"/>
                    </a:lnTo>
                    <a:lnTo>
                      <a:pt x="368" y="1213"/>
                    </a:lnTo>
                    <a:lnTo>
                      <a:pt x="369" y="1206"/>
                    </a:lnTo>
                    <a:lnTo>
                      <a:pt x="369" y="1206"/>
                    </a:lnTo>
                    <a:lnTo>
                      <a:pt x="378" y="1171"/>
                    </a:lnTo>
                    <a:lnTo>
                      <a:pt x="378" y="1171"/>
                    </a:lnTo>
                    <a:lnTo>
                      <a:pt x="379" y="1165"/>
                    </a:lnTo>
                    <a:lnTo>
                      <a:pt x="378" y="1162"/>
                    </a:lnTo>
                    <a:lnTo>
                      <a:pt x="377" y="1160"/>
                    </a:lnTo>
                    <a:lnTo>
                      <a:pt x="377" y="1160"/>
                    </a:lnTo>
                    <a:lnTo>
                      <a:pt x="375" y="1157"/>
                    </a:lnTo>
                    <a:lnTo>
                      <a:pt x="375" y="1157"/>
                    </a:lnTo>
                    <a:lnTo>
                      <a:pt x="367" y="1145"/>
                    </a:lnTo>
                    <a:lnTo>
                      <a:pt x="363" y="1137"/>
                    </a:lnTo>
                    <a:lnTo>
                      <a:pt x="360" y="1129"/>
                    </a:lnTo>
                    <a:lnTo>
                      <a:pt x="358" y="1113"/>
                    </a:lnTo>
                    <a:lnTo>
                      <a:pt x="358" y="1113"/>
                    </a:lnTo>
                    <a:lnTo>
                      <a:pt x="344" y="1057"/>
                    </a:lnTo>
                    <a:lnTo>
                      <a:pt x="344" y="1057"/>
                    </a:lnTo>
                    <a:lnTo>
                      <a:pt x="343" y="1053"/>
                    </a:lnTo>
                    <a:lnTo>
                      <a:pt x="343" y="1053"/>
                    </a:lnTo>
                    <a:lnTo>
                      <a:pt x="341" y="1056"/>
                    </a:lnTo>
                    <a:lnTo>
                      <a:pt x="341" y="1056"/>
                    </a:lnTo>
                    <a:lnTo>
                      <a:pt x="331" y="1073"/>
                    </a:lnTo>
                    <a:lnTo>
                      <a:pt x="331" y="1073"/>
                    </a:lnTo>
                    <a:lnTo>
                      <a:pt x="331" y="1075"/>
                    </a:lnTo>
                    <a:lnTo>
                      <a:pt x="331" y="1078"/>
                    </a:lnTo>
                    <a:lnTo>
                      <a:pt x="331" y="1078"/>
                    </a:lnTo>
                    <a:lnTo>
                      <a:pt x="332" y="1092"/>
                    </a:lnTo>
                    <a:lnTo>
                      <a:pt x="332" y="1092"/>
                    </a:lnTo>
                    <a:lnTo>
                      <a:pt x="333" y="1106"/>
                    </a:lnTo>
                    <a:lnTo>
                      <a:pt x="333" y="1106"/>
                    </a:lnTo>
                    <a:lnTo>
                      <a:pt x="334" y="1160"/>
                    </a:lnTo>
                    <a:lnTo>
                      <a:pt x="334" y="1160"/>
                    </a:lnTo>
                    <a:lnTo>
                      <a:pt x="333" y="1178"/>
                    </a:lnTo>
                    <a:lnTo>
                      <a:pt x="332" y="1197"/>
                    </a:lnTo>
                    <a:lnTo>
                      <a:pt x="332" y="1197"/>
                    </a:lnTo>
                    <a:lnTo>
                      <a:pt x="331" y="1225"/>
                    </a:lnTo>
                    <a:lnTo>
                      <a:pt x="331" y="1225"/>
                    </a:lnTo>
                    <a:lnTo>
                      <a:pt x="329" y="1265"/>
                    </a:lnTo>
                    <a:lnTo>
                      <a:pt x="329" y="1265"/>
                    </a:lnTo>
                    <a:lnTo>
                      <a:pt x="328" y="1292"/>
                    </a:lnTo>
                    <a:lnTo>
                      <a:pt x="328" y="1292"/>
                    </a:lnTo>
                    <a:lnTo>
                      <a:pt x="326" y="1330"/>
                    </a:lnTo>
                    <a:lnTo>
                      <a:pt x="326" y="1330"/>
                    </a:lnTo>
                    <a:lnTo>
                      <a:pt x="325" y="1364"/>
                    </a:lnTo>
                    <a:lnTo>
                      <a:pt x="325" y="1364"/>
                    </a:lnTo>
                    <a:lnTo>
                      <a:pt x="323" y="1400"/>
                    </a:lnTo>
                    <a:lnTo>
                      <a:pt x="323" y="1400"/>
                    </a:lnTo>
                    <a:lnTo>
                      <a:pt x="322" y="1404"/>
                    </a:lnTo>
                    <a:lnTo>
                      <a:pt x="322" y="1406"/>
                    </a:lnTo>
                    <a:lnTo>
                      <a:pt x="320" y="1410"/>
                    </a:lnTo>
                    <a:lnTo>
                      <a:pt x="316" y="1411"/>
                    </a:lnTo>
                    <a:lnTo>
                      <a:pt x="316" y="1411"/>
                    </a:lnTo>
                    <a:lnTo>
                      <a:pt x="315" y="1414"/>
                    </a:lnTo>
                    <a:lnTo>
                      <a:pt x="313" y="1416"/>
                    </a:lnTo>
                    <a:lnTo>
                      <a:pt x="313" y="1416"/>
                    </a:lnTo>
                    <a:lnTo>
                      <a:pt x="312" y="1437"/>
                    </a:lnTo>
                    <a:lnTo>
                      <a:pt x="312" y="1437"/>
                    </a:lnTo>
                    <a:lnTo>
                      <a:pt x="312" y="1452"/>
                    </a:lnTo>
                    <a:lnTo>
                      <a:pt x="313" y="1467"/>
                    </a:lnTo>
                    <a:lnTo>
                      <a:pt x="313" y="1467"/>
                    </a:lnTo>
                    <a:lnTo>
                      <a:pt x="315" y="1482"/>
                    </a:lnTo>
                    <a:lnTo>
                      <a:pt x="315" y="1496"/>
                    </a:lnTo>
                    <a:lnTo>
                      <a:pt x="315" y="1496"/>
                    </a:lnTo>
                    <a:lnTo>
                      <a:pt x="316" y="1502"/>
                    </a:lnTo>
                    <a:lnTo>
                      <a:pt x="316" y="1502"/>
                    </a:lnTo>
                    <a:lnTo>
                      <a:pt x="318" y="1515"/>
                    </a:lnTo>
                    <a:lnTo>
                      <a:pt x="318" y="1515"/>
                    </a:lnTo>
                    <a:lnTo>
                      <a:pt x="318" y="1523"/>
                    </a:lnTo>
                    <a:lnTo>
                      <a:pt x="318" y="1527"/>
                    </a:lnTo>
                    <a:lnTo>
                      <a:pt x="318" y="1532"/>
                    </a:lnTo>
                    <a:lnTo>
                      <a:pt x="318" y="1532"/>
                    </a:lnTo>
                    <a:lnTo>
                      <a:pt x="318" y="1533"/>
                    </a:lnTo>
                    <a:lnTo>
                      <a:pt x="318" y="1533"/>
                    </a:lnTo>
                    <a:lnTo>
                      <a:pt x="320" y="1535"/>
                    </a:lnTo>
                    <a:lnTo>
                      <a:pt x="320" y="1539"/>
                    </a:lnTo>
                    <a:lnTo>
                      <a:pt x="321" y="1545"/>
                    </a:lnTo>
                    <a:lnTo>
                      <a:pt x="321" y="1545"/>
                    </a:lnTo>
                    <a:lnTo>
                      <a:pt x="321" y="1558"/>
                    </a:lnTo>
                    <a:lnTo>
                      <a:pt x="321" y="1558"/>
                    </a:lnTo>
                    <a:lnTo>
                      <a:pt x="320" y="1563"/>
                    </a:lnTo>
                    <a:lnTo>
                      <a:pt x="318" y="1568"/>
                    </a:lnTo>
                    <a:lnTo>
                      <a:pt x="313" y="1571"/>
                    </a:lnTo>
                    <a:lnTo>
                      <a:pt x="308" y="1574"/>
                    </a:lnTo>
                    <a:lnTo>
                      <a:pt x="308" y="1574"/>
                    </a:lnTo>
                    <a:lnTo>
                      <a:pt x="300" y="1576"/>
                    </a:lnTo>
                    <a:lnTo>
                      <a:pt x="291" y="1577"/>
                    </a:lnTo>
                    <a:lnTo>
                      <a:pt x="291" y="1577"/>
                    </a:lnTo>
                    <a:lnTo>
                      <a:pt x="276" y="1577"/>
                    </a:lnTo>
                    <a:lnTo>
                      <a:pt x="263" y="1576"/>
                    </a:lnTo>
                    <a:lnTo>
                      <a:pt x="263" y="1576"/>
                    </a:lnTo>
                    <a:lnTo>
                      <a:pt x="229" y="1574"/>
                    </a:lnTo>
                    <a:lnTo>
                      <a:pt x="229" y="1574"/>
                    </a:lnTo>
                    <a:lnTo>
                      <a:pt x="229" y="1556"/>
                    </a:lnTo>
                    <a:lnTo>
                      <a:pt x="229" y="1556"/>
                    </a:lnTo>
                    <a:lnTo>
                      <a:pt x="224" y="1555"/>
                    </a:lnTo>
                    <a:lnTo>
                      <a:pt x="220" y="1556"/>
                    </a:lnTo>
                    <a:lnTo>
                      <a:pt x="220" y="1556"/>
                    </a:lnTo>
                    <a:lnTo>
                      <a:pt x="186" y="1565"/>
                    </a:lnTo>
                    <a:lnTo>
                      <a:pt x="186" y="1565"/>
                    </a:lnTo>
                    <a:lnTo>
                      <a:pt x="161" y="1571"/>
                    </a:lnTo>
                    <a:lnTo>
                      <a:pt x="137" y="1574"/>
                    </a:lnTo>
                    <a:lnTo>
                      <a:pt x="137" y="1574"/>
                    </a:lnTo>
                    <a:lnTo>
                      <a:pt x="125" y="1574"/>
                    </a:lnTo>
                    <a:lnTo>
                      <a:pt x="113" y="1574"/>
                    </a:lnTo>
                    <a:lnTo>
                      <a:pt x="113" y="1574"/>
                    </a:lnTo>
                    <a:lnTo>
                      <a:pt x="92" y="1571"/>
                    </a:lnTo>
                    <a:lnTo>
                      <a:pt x="92" y="1571"/>
                    </a:lnTo>
                    <a:lnTo>
                      <a:pt x="77" y="1569"/>
                    </a:lnTo>
                    <a:lnTo>
                      <a:pt x="63" y="1566"/>
                    </a:lnTo>
                    <a:lnTo>
                      <a:pt x="49" y="1561"/>
                    </a:lnTo>
                    <a:lnTo>
                      <a:pt x="36" y="1555"/>
                    </a:lnTo>
                    <a:lnTo>
                      <a:pt x="36" y="1555"/>
                    </a:lnTo>
                    <a:lnTo>
                      <a:pt x="28" y="1550"/>
                    </a:lnTo>
                    <a:lnTo>
                      <a:pt x="28" y="1550"/>
                    </a:lnTo>
                    <a:lnTo>
                      <a:pt x="26" y="1546"/>
                    </a:lnTo>
                    <a:lnTo>
                      <a:pt x="25" y="1543"/>
                    </a:lnTo>
                    <a:lnTo>
                      <a:pt x="25" y="1543"/>
                    </a:lnTo>
                    <a:lnTo>
                      <a:pt x="28" y="1534"/>
                    </a:lnTo>
                    <a:lnTo>
                      <a:pt x="30" y="1530"/>
                    </a:lnTo>
                    <a:lnTo>
                      <a:pt x="33" y="1528"/>
                    </a:lnTo>
                    <a:lnTo>
                      <a:pt x="33" y="1528"/>
                    </a:lnTo>
                    <a:lnTo>
                      <a:pt x="36" y="1524"/>
                    </a:lnTo>
                    <a:lnTo>
                      <a:pt x="39" y="1520"/>
                    </a:lnTo>
                    <a:lnTo>
                      <a:pt x="39" y="1520"/>
                    </a:lnTo>
                    <a:lnTo>
                      <a:pt x="43" y="1517"/>
                    </a:lnTo>
                    <a:lnTo>
                      <a:pt x="48" y="1513"/>
                    </a:lnTo>
                    <a:lnTo>
                      <a:pt x="53" y="1512"/>
                    </a:lnTo>
                    <a:lnTo>
                      <a:pt x="59" y="1512"/>
                    </a:lnTo>
                    <a:lnTo>
                      <a:pt x="59" y="1512"/>
                    </a:lnTo>
                    <a:lnTo>
                      <a:pt x="80" y="1513"/>
                    </a:lnTo>
                    <a:lnTo>
                      <a:pt x="100" y="1515"/>
                    </a:lnTo>
                    <a:lnTo>
                      <a:pt x="100" y="1515"/>
                    </a:lnTo>
                    <a:lnTo>
                      <a:pt x="106" y="1515"/>
                    </a:lnTo>
                    <a:lnTo>
                      <a:pt x="111" y="1515"/>
                    </a:lnTo>
                    <a:lnTo>
                      <a:pt x="111" y="1515"/>
                    </a:lnTo>
                    <a:lnTo>
                      <a:pt x="130" y="1512"/>
                    </a:lnTo>
                    <a:lnTo>
                      <a:pt x="130" y="1512"/>
                    </a:lnTo>
                    <a:lnTo>
                      <a:pt x="136" y="1510"/>
                    </a:lnTo>
                    <a:lnTo>
                      <a:pt x="144" y="1508"/>
                    </a:lnTo>
                    <a:lnTo>
                      <a:pt x="144" y="1508"/>
                    </a:lnTo>
                    <a:lnTo>
                      <a:pt x="151" y="1502"/>
                    </a:lnTo>
                    <a:lnTo>
                      <a:pt x="157" y="1496"/>
                    </a:lnTo>
                    <a:lnTo>
                      <a:pt x="170" y="1483"/>
                    </a:lnTo>
                    <a:lnTo>
                      <a:pt x="170" y="1483"/>
                    </a:lnTo>
                    <a:lnTo>
                      <a:pt x="171" y="1481"/>
                    </a:lnTo>
                    <a:lnTo>
                      <a:pt x="171" y="1481"/>
                    </a:lnTo>
                    <a:lnTo>
                      <a:pt x="175" y="1471"/>
                    </a:lnTo>
                    <a:lnTo>
                      <a:pt x="180" y="1462"/>
                    </a:lnTo>
                    <a:lnTo>
                      <a:pt x="189" y="1444"/>
                    </a:lnTo>
                    <a:lnTo>
                      <a:pt x="189" y="1444"/>
                    </a:lnTo>
                    <a:lnTo>
                      <a:pt x="192" y="1441"/>
                    </a:lnTo>
                    <a:lnTo>
                      <a:pt x="194" y="1439"/>
                    </a:lnTo>
                    <a:lnTo>
                      <a:pt x="194" y="1439"/>
                    </a:lnTo>
                    <a:lnTo>
                      <a:pt x="197" y="1437"/>
                    </a:lnTo>
                    <a:lnTo>
                      <a:pt x="197" y="1437"/>
                    </a:lnTo>
                    <a:lnTo>
                      <a:pt x="198" y="1431"/>
                    </a:lnTo>
                    <a:lnTo>
                      <a:pt x="198" y="1429"/>
                    </a:lnTo>
                    <a:lnTo>
                      <a:pt x="197" y="1425"/>
                    </a:lnTo>
                    <a:lnTo>
                      <a:pt x="197" y="1425"/>
                    </a:lnTo>
                    <a:lnTo>
                      <a:pt x="192" y="1416"/>
                    </a:lnTo>
                    <a:lnTo>
                      <a:pt x="192" y="1416"/>
                    </a:lnTo>
                    <a:lnTo>
                      <a:pt x="189" y="1413"/>
                    </a:lnTo>
                    <a:lnTo>
                      <a:pt x="189" y="1408"/>
                    </a:lnTo>
                    <a:lnTo>
                      <a:pt x="188" y="1404"/>
                    </a:lnTo>
                    <a:lnTo>
                      <a:pt x="189" y="1399"/>
                    </a:lnTo>
                    <a:lnTo>
                      <a:pt x="189" y="1399"/>
                    </a:lnTo>
                    <a:lnTo>
                      <a:pt x="192" y="1387"/>
                    </a:lnTo>
                    <a:lnTo>
                      <a:pt x="192" y="1387"/>
                    </a:lnTo>
                    <a:lnTo>
                      <a:pt x="192" y="1384"/>
                    </a:lnTo>
                    <a:lnTo>
                      <a:pt x="191" y="1380"/>
                    </a:lnTo>
                    <a:lnTo>
                      <a:pt x="191" y="1380"/>
                    </a:lnTo>
                    <a:lnTo>
                      <a:pt x="189" y="1377"/>
                    </a:lnTo>
                    <a:lnTo>
                      <a:pt x="188" y="1374"/>
                    </a:lnTo>
                    <a:lnTo>
                      <a:pt x="188" y="1374"/>
                    </a:lnTo>
                    <a:lnTo>
                      <a:pt x="189" y="1353"/>
                    </a:lnTo>
                    <a:lnTo>
                      <a:pt x="189" y="1353"/>
                    </a:lnTo>
                    <a:lnTo>
                      <a:pt x="189" y="1312"/>
                    </a:lnTo>
                    <a:lnTo>
                      <a:pt x="189" y="1312"/>
                    </a:lnTo>
                    <a:lnTo>
                      <a:pt x="188" y="1255"/>
                    </a:lnTo>
                    <a:lnTo>
                      <a:pt x="188" y="1255"/>
                    </a:lnTo>
                    <a:lnTo>
                      <a:pt x="188" y="1230"/>
                    </a:lnTo>
                    <a:lnTo>
                      <a:pt x="188" y="1230"/>
                    </a:lnTo>
                    <a:lnTo>
                      <a:pt x="186" y="1194"/>
                    </a:lnTo>
                    <a:lnTo>
                      <a:pt x="186" y="1194"/>
                    </a:lnTo>
                    <a:lnTo>
                      <a:pt x="184" y="1184"/>
                    </a:lnTo>
                    <a:lnTo>
                      <a:pt x="184" y="1184"/>
                    </a:lnTo>
                    <a:lnTo>
                      <a:pt x="184" y="1142"/>
                    </a:lnTo>
                    <a:lnTo>
                      <a:pt x="184" y="1142"/>
                    </a:lnTo>
                    <a:lnTo>
                      <a:pt x="183" y="1108"/>
                    </a:lnTo>
                    <a:lnTo>
                      <a:pt x="183" y="1108"/>
                    </a:lnTo>
                    <a:lnTo>
                      <a:pt x="182" y="1082"/>
                    </a:lnTo>
                    <a:lnTo>
                      <a:pt x="183" y="1054"/>
                    </a:lnTo>
                    <a:lnTo>
                      <a:pt x="183" y="1054"/>
                    </a:lnTo>
                    <a:lnTo>
                      <a:pt x="184" y="1032"/>
                    </a:lnTo>
                    <a:lnTo>
                      <a:pt x="187" y="1011"/>
                    </a:lnTo>
                    <a:lnTo>
                      <a:pt x="187" y="1011"/>
                    </a:lnTo>
                    <a:lnTo>
                      <a:pt x="188" y="986"/>
                    </a:lnTo>
                    <a:lnTo>
                      <a:pt x="188" y="986"/>
                    </a:lnTo>
                    <a:lnTo>
                      <a:pt x="192" y="950"/>
                    </a:lnTo>
                    <a:lnTo>
                      <a:pt x="192" y="950"/>
                    </a:lnTo>
                    <a:lnTo>
                      <a:pt x="193" y="917"/>
                    </a:lnTo>
                    <a:lnTo>
                      <a:pt x="193" y="917"/>
                    </a:lnTo>
                    <a:lnTo>
                      <a:pt x="193" y="889"/>
                    </a:lnTo>
                    <a:lnTo>
                      <a:pt x="194" y="877"/>
                    </a:lnTo>
                    <a:lnTo>
                      <a:pt x="196" y="863"/>
                    </a:lnTo>
                    <a:lnTo>
                      <a:pt x="196" y="863"/>
                    </a:lnTo>
                    <a:lnTo>
                      <a:pt x="197" y="854"/>
                    </a:lnTo>
                    <a:lnTo>
                      <a:pt x="197" y="850"/>
                    </a:lnTo>
                    <a:lnTo>
                      <a:pt x="198" y="845"/>
                    </a:lnTo>
                    <a:lnTo>
                      <a:pt x="198" y="845"/>
                    </a:lnTo>
                    <a:lnTo>
                      <a:pt x="198" y="841"/>
                    </a:lnTo>
                    <a:lnTo>
                      <a:pt x="198" y="841"/>
                    </a:lnTo>
                    <a:lnTo>
                      <a:pt x="197" y="832"/>
                    </a:lnTo>
                    <a:lnTo>
                      <a:pt x="197" y="829"/>
                    </a:lnTo>
                    <a:lnTo>
                      <a:pt x="199" y="825"/>
                    </a:lnTo>
                    <a:lnTo>
                      <a:pt x="199" y="825"/>
                    </a:lnTo>
                    <a:lnTo>
                      <a:pt x="199" y="823"/>
                    </a:lnTo>
                    <a:lnTo>
                      <a:pt x="199" y="819"/>
                    </a:lnTo>
                    <a:lnTo>
                      <a:pt x="199" y="819"/>
                    </a:lnTo>
                    <a:lnTo>
                      <a:pt x="198" y="816"/>
                    </a:lnTo>
                    <a:lnTo>
                      <a:pt x="198" y="813"/>
                    </a:lnTo>
                    <a:lnTo>
                      <a:pt x="201" y="805"/>
                    </a:lnTo>
                    <a:lnTo>
                      <a:pt x="201" y="805"/>
                    </a:lnTo>
                    <a:lnTo>
                      <a:pt x="203" y="799"/>
                    </a:lnTo>
                    <a:lnTo>
                      <a:pt x="203" y="799"/>
                    </a:lnTo>
                    <a:lnTo>
                      <a:pt x="207" y="789"/>
                    </a:lnTo>
                    <a:lnTo>
                      <a:pt x="208" y="779"/>
                    </a:lnTo>
                    <a:lnTo>
                      <a:pt x="208" y="779"/>
                    </a:lnTo>
                    <a:lnTo>
                      <a:pt x="209" y="774"/>
                    </a:lnTo>
                    <a:lnTo>
                      <a:pt x="211" y="770"/>
                    </a:lnTo>
                    <a:lnTo>
                      <a:pt x="211" y="770"/>
                    </a:lnTo>
                    <a:lnTo>
                      <a:pt x="213" y="767"/>
                    </a:lnTo>
                    <a:lnTo>
                      <a:pt x="213" y="767"/>
                    </a:lnTo>
                    <a:lnTo>
                      <a:pt x="223" y="732"/>
                    </a:lnTo>
                    <a:lnTo>
                      <a:pt x="223" y="732"/>
                    </a:lnTo>
                    <a:lnTo>
                      <a:pt x="224" y="727"/>
                    </a:lnTo>
                    <a:lnTo>
                      <a:pt x="224" y="727"/>
                    </a:lnTo>
                    <a:lnTo>
                      <a:pt x="225" y="718"/>
                    </a:lnTo>
                    <a:lnTo>
                      <a:pt x="225" y="710"/>
                    </a:lnTo>
                    <a:lnTo>
                      <a:pt x="225" y="710"/>
                    </a:lnTo>
                    <a:lnTo>
                      <a:pt x="224" y="700"/>
                    </a:lnTo>
                    <a:lnTo>
                      <a:pt x="227" y="690"/>
                    </a:lnTo>
                    <a:lnTo>
                      <a:pt x="227" y="690"/>
                    </a:lnTo>
                    <a:lnTo>
                      <a:pt x="225" y="690"/>
                    </a:lnTo>
                    <a:lnTo>
                      <a:pt x="225" y="690"/>
                    </a:lnTo>
                    <a:lnTo>
                      <a:pt x="217" y="700"/>
                    </a:lnTo>
                    <a:lnTo>
                      <a:pt x="217" y="700"/>
                    </a:lnTo>
                    <a:lnTo>
                      <a:pt x="214" y="702"/>
                    </a:lnTo>
                    <a:lnTo>
                      <a:pt x="212" y="704"/>
                    </a:lnTo>
                    <a:lnTo>
                      <a:pt x="209" y="702"/>
                    </a:lnTo>
                    <a:lnTo>
                      <a:pt x="208" y="699"/>
                    </a:lnTo>
                    <a:lnTo>
                      <a:pt x="208" y="699"/>
                    </a:lnTo>
                    <a:lnTo>
                      <a:pt x="207" y="692"/>
                    </a:lnTo>
                    <a:lnTo>
                      <a:pt x="207" y="687"/>
                    </a:lnTo>
                    <a:lnTo>
                      <a:pt x="207" y="687"/>
                    </a:lnTo>
                    <a:lnTo>
                      <a:pt x="208" y="661"/>
                    </a:lnTo>
                    <a:lnTo>
                      <a:pt x="208" y="661"/>
                    </a:lnTo>
                    <a:lnTo>
                      <a:pt x="214" y="611"/>
                    </a:lnTo>
                    <a:lnTo>
                      <a:pt x="214" y="611"/>
                    </a:lnTo>
                    <a:lnTo>
                      <a:pt x="215" y="592"/>
                    </a:lnTo>
                    <a:lnTo>
                      <a:pt x="215" y="592"/>
                    </a:lnTo>
                    <a:lnTo>
                      <a:pt x="217" y="577"/>
                    </a:lnTo>
                    <a:lnTo>
                      <a:pt x="217" y="577"/>
                    </a:lnTo>
                    <a:lnTo>
                      <a:pt x="217" y="556"/>
                    </a:lnTo>
                    <a:lnTo>
                      <a:pt x="218" y="535"/>
                    </a:lnTo>
                    <a:lnTo>
                      <a:pt x="218" y="535"/>
                    </a:lnTo>
                    <a:lnTo>
                      <a:pt x="219" y="508"/>
                    </a:lnTo>
                    <a:lnTo>
                      <a:pt x="222" y="494"/>
                    </a:lnTo>
                    <a:lnTo>
                      <a:pt x="224" y="480"/>
                    </a:lnTo>
                    <a:lnTo>
                      <a:pt x="224" y="480"/>
                    </a:lnTo>
                    <a:lnTo>
                      <a:pt x="227" y="467"/>
                    </a:lnTo>
                    <a:lnTo>
                      <a:pt x="227" y="467"/>
                    </a:lnTo>
                    <a:lnTo>
                      <a:pt x="238" y="431"/>
                    </a:lnTo>
                    <a:lnTo>
                      <a:pt x="248" y="394"/>
                    </a:lnTo>
                    <a:lnTo>
                      <a:pt x="248" y="394"/>
                    </a:lnTo>
                    <a:lnTo>
                      <a:pt x="254" y="360"/>
                    </a:lnTo>
                    <a:lnTo>
                      <a:pt x="254" y="360"/>
                    </a:lnTo>
                    <a:lnTo>
                      <a:pt x="255" y="347"/>
                    </a:lnTo>
                    <a:lnTo>
                      <a:pt x="255" y="333"/>
                    </a:lnTo>
                    <a:lnTo>
                      <a:pt x="255" y="333"/>
                    </a:lnTo>
                    <a:lnTo>
                      <a:pt x="255" y="332"/>
                    </a:lnTo>
                    <a:lnTo>
                      <a:pt x="255" y="332"/>
                    </a:lnTo>
                    <a:lnTo>
                      <a:pt x="255" y="324"/>
                    </a:lnTo>
                    <a:lnTo>
                      <a:pt x="254" y="316"/>
                    </a:lnTo>
                    <a:lnTo>
                      <a:pt x="251" y="301"/>
                    </a:lnTo>
                    <a:lnTo>
                      <a:pt x="251" y="301"/>
                    </a:lnTo>
                    <a:lnTo>
                      <a:pt x="249" y="280"/>
                    </a:lnTo>
                    <a:lnTo>
                      <a:pt x="249" y="280"/>
                    </a:lnTo>
                    <a:lnTo>
                      <a:pt x="248" y="276"/>
                    </a:lnTo>
                    <a:lnTo>
                      <a:pt x="248" y="276"/>
                    </a:lnTo>
                    <a:lnTo>
                      <a:pt x="238" y="277"/>
                    </a:lnTo>
                    <a:lnTo>
                      <a:pt x="238" y="277"/>
                    </a:lnTo>
                    <a:lnTo>
                      <a:pt x="230" y="278"/>
                    </a:lnTo>
                    <a:lnTo>
                      <a:pt x="230" y="278"/>
                    </a:lnTo>
                    <a:lnTo>
                      <a:pt x="225" y="278"/>
                    </a:lnTo>
                    <a:lnTo>
                      <a:pt x="220" y="278"/>
                    </a:lnTo>
                    <a:lnTo>
                      <a:pt x="217" y="277"/>
                    </a:lnTo>
                    <a:lnTo>
                      <a:pt x="212" y="275"/>
                    </a:lnTo>
                    <a:lnTo>
                      <a:pt x="212" y="275"/>
                    </a:lnTo>
                    <a:lnTo>
                      <a:pt x="178" y="254"/>
                    </a:lnTo>
                    <a:lnTo>
                      <a:pt x="178" y="254"/>
                    </a:lnTo>
                    <a:lnTo>
                      <a:pt x="172" y="250"/>
                    </a:lnTo>
                    <a:lnTo>
                      <a:pt x="165" y="245"/>
                    </a:lnTo>
                    <a:lnTo>
                      <a:pt x="154" y="234"/>
                    </a:lnTo>
                    <a:lnTo>
                      <a:pt x="154" y="234"/>
                    </a:lnTo>
                    <a:lnTo>
                      <a:pt x="127" y="213"/>
                    </a:lnTo>
                    <a:lnTo>
                      <a:pt x="127" y="213"/>
                    </a:lnTo>
                    <a:lnTo>
                      <a:pt x="123" y="209"/>
                    </a:lnTo>
                    <a:lnTo>
                      <a:pt x="118" y="205"/>
                    </a:lnTo>
                    <a:lnTo>
                      <a:pt x="118" y="205"/>
                    </a:lnTo>
                    <a:lnTo>
                      <a:pt x="109" y="199"/>
                    </a:lnTo>
                    <a:lnTo>
                      <a:pt x="109" y="199"/>
                    </a:lnTo>
                    <a:lnTo>
                      <a:pt x="93" y="184"/>
                    </a:lnTo>
                    <a:lnTo>
                      <a:pt x="93" y="184"/>
                    </a:lnTo>
                    <a:lnTo>
                      <a:pt x="88" y="179"/>
                    </a:lnTo>
                    <a:lnTo>
                      <a:pt x="84" y="174"/>
                    </a:lnTo>
                    <a:lnTo>
                      <a:pt x="80" y="168"/>
                    </a:lnTo>
                    <a:lnTo>
                      <a:pt x="78" y="162"/>
                    </a:lnTo>
                    <a:lnTo>
                      <a:pt x="78" y="162"/>
                    </a:lnTo>
                    <a:lnTo>
                      <a:pt x="79" y="162"/>
                    </a:lnTo>
                    <a:lnTo>
                      <a:pt x="82" y="162"/>
                    </a:lnTo>
                    <a:lnTo>
                      <a:pt x="82" y="162"/>
                    </a:lnTo>
                    <a:lnTo>
                      <a:pt x="82" y="158"/>
                    </a:lnTo>
                    <a:lnTo>
                      <a:pt x="80" y="156"/>
                    </a:lnTo>
                    <a:lnTo>
                      <a:pt x="75" y="151"/>
                    </a:lnTo>
                    <a:lnTo>
                      <a:pt x="75" y="151"/>
                    </a:lnTo>
                    <a:lnTo>
                      <a:pt x="72" y="149"/>
                    </a:lnTo>
                    <a:lnTo>
                      <a:pt x="69" y="147"/>
                    </a:lnTo>
                    <a:lnTo>
                      <a:pt x="66" y="142"/>
                    </a:lnTo>
                    <a:lnTo>
                      <a:pt x="66" y="142"/>
                    </a:lnTo>
                    <a:lnTo>
                      <a:pt x="62" y="138"/>
                    </a:lnTo>
                    <a:lnTo>
                      <a:pt x="56" y="135"/>
                    </a:lnTo>
                    <a:lnTo>
                      <a:pt x="56" y="135"/>
                    </a:lnTo>
                    <a:lnTo>
                      <a:pt x="36" y="120"/>
                    </a:lnTo>
                    <a:lnTo>
                      <a:pt x="36" y="120"/>
                    </a:lnTo>
                    <a:lnTo>
                      <a:pt x="32" y="116"/>
                    </a:lnTo>
                    <a:lnTo>
                      <a:pt x="30" y="111"/>
                    </a:lnTo>
                    <a:lnTo>
                      <a:pt x="30" y="111"/>
                    </a:lnTo>
                    <a:lnTo>
                      <a:pt x="28" y="107"/>
                    </a:lnTo>
                    <a:lnTo>
                      <a:pt x="26" y="104"/>
                    </a:lnTo>
                    <a:lnTo>
                      <a:pt x="23" y="101"/>
                    </a:lnTo>
                    <a:lnTo>
                      <a:pt x="20" y="99"/>
                    </a:lnTo>
                    <a:lnTo>
                      <a:pt x="20" y="99"/>
                    </a:lnTo>
                    <a:lnTo>
                      <a:pt x="18" y="99"/>
                    </a:lnTo>
                    <a:lnTo>
                      <a:pt x="18" y="99"/>
                    </a:lnTo>
                    <a:lnTo>
                      <a:pt x="5" y="84"/>
                    </a:lnTo>
                    <a:lnTo>
                      <a:pt x="5" y="84"/>
                    </a:lnTo>
                    <a:lnTo>
                      <a:pt x="4" y="81"/>
                    </a:lnTo>
                    <a:lnTo>
                      <a:pt x="4" y="78"/>
                    </a:lnTo>
                    <a:lnTo>
                      <a:pt x="4" y="78"/>
                    </a:lnTo>
                    <a:lnTo>
                      <a:pt x="5" y="76"/>
                    </a:lnTo>
                    <a:lnTo>
                      <a:pt x="6" y="75"/>
                    </a:lnTo>
                    <a:lnTo>
                      <a:pt x="10" y="76"/>
                    </a:lnTo>
                    <a:lnTo>
                      <a:pt x="10" y="76"/>
                    </a:lnTo>
                    <a:lnTo>
                      <a:pt x="10" y="73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1" y="64"/>
                    </a:lnTo>
                    <a:lnTo>
                      <a:pt x="1" y="64"/>
                    </a:lnTo>
                    <a:lnTo>
                      <a:pt x="0" y="63"/>
                    </a:lnTo>
                    <a:lnTo>
                      <a:pt x="0" y="60"/>
                    </a:lnTo>
                    <a:lnTo>
                      <a:pt x="1" y="58"/>
                    </a:lnTo>
                    <a:lnTo>
                      <a:pt x="1" y="55"/>
                    </a:lnTo>
                    <a:lnTo>
                      <a:pt x="1" y="55"/>
                    </a:lnTo>
                    <a:lnTo>
                      <a:pt x="5" y="54"/>
                    </a:lnTo>
                    <a:lnTo>
                      <a:pt x="7" y="55"/>
                    </a:lnTo>
                    <a:lnTo>
                      <a:pt x="7" y="55"/>
                    </a:lnTo>
                    <a:lnTo>
                      <a:pt x="15" y="61"/>
                    </a:lnTo>
                    <a:lnTo>
                      <a:pt x="15" y="61"/>
                    </a:lnTo>
                    <a:lnTo>
                      <a:pt x="30" y="71"/>
                    </a:lnTo>
                    <a:lnTo>
                      <a:pt x="30" y="71"/>
                    </a:lnTo>
                    <a:lnTo>
                      <a:pt x="38" y="79"/>
                    </a:lnTo>
                    <a:lnTo>
                      <a:pt x="38" y="79"/>
                    </a:lnTo>
                    <a:lnTo>
                      <a:pt x="41" y="80"/>
                    </a:lnTo>
                    <a:lnTo>
                      <a:pt x="41" y="80"/>
                    </a:lnTo>
                    <a:lnTo>
                      <a:pt x="41" y="80"/>
                    </a:lnTo>
                    <a:lnTo>
                      <a:pt x="41" y="80"/>
                    </a:lnTo>
                    <a:lnTo>
                      <a:pt x="39" y="78"/>
                    </a:lnTo>
                    <a:lnTo>
                      <a:pt x="39" y="78"/>
                    </a:lnTo>
                    <a:lnTo>
                      <a:pt x="32" y="71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21" y="59"/>
                    </a:lnTo>
                    <a:lnTo>
                      <a:pt x="21" y="59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9" y="40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3" y="35"/>
                    </a:lnTo>
                    <a:lnTo>
                      <a:pt x="16" y="35"/>
                    </a:lnTo>
                    <a:lnTo>
                      <a:pt x="18" y="37"/>
                    </a:lnTo>
                    <a:lnTo>
                      <a:pt x="18" y="37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41" y="57"/>
                    </a:lnTo>
                    <a:lnTo>
                      <a:pt x="41" y="57"/>
                    </a:lnTo>
                    <a:lnTo>
                      <a:pt x="49" y="65"/>
                    </a:lnTo>
                    <a:lnTo>
                      <a:pt x="49" y="65"/>
                    </a:lnTo>
                    <a:lnTo>
                      <a:pt x="53" y="68"/>
                    </a:lnTo>
                    <a:lnTo>
                      <a:pt x="53" y="68"/>
                    </a:lnTo>
                    <a:lnTo>
                      <a:pt x="54" y="69"/>
                    </a:lnTo>
                    <a:lnTo>
                      <a:pt x="57" y="69"/>
                    </a:lnTo>
                    <a:lnTo>
                      <a:pt x="57" y="69"/>
                    </a:lnTo>
                    <a:lnTo>
                      <a:pt x="57" y="66"/>
                    </a:lnTo>
                    <a:lnTo>
                      <a:pt x="57" y="64"/>
                    </a:lnTo>
                    <a:lnTo>
                      <a:pt x="57" y="64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30" y="35"/>
                    </a:lnTo>
                    <a:lnTo>
                      <a:pt x="30" y="33"/>
                    </a:lnTo>
                    <a:lnTo>
                      <a:pt x="32" y="29"/>
                    </a:lnTo>
                    <a:lnTo>
                      <a:pt x="32" y="29"/>
                    </a:lnTo>
                    <a:lnTo>
                      <a:pt x="35" y="27"/>
                    </a:lnTo>
                    <a:lnTo>
                      <a:pt x="39" y="28"/>
                    </a:lnTo>
                    <a:lnTo>
                      <a:pt x="39" y="28"/>
                    </a:lnTo>
                    <a:lnTo>
                      <a:pt x="46" y="33"/>
                    </a:lnTo>
                    <a:lnTo>
                      <a:pt x="46" y="33"/>
                    </a:lnTo>
                    <a:lnTo>
                      <a:pt x="56" y="40"/>
                    </a:lnTo>
                    <a:lnTo>
                      <a:pt x="64" y="49"/>
                    </a:lnTo>
                    <a:lnTo>
                      <a:pt x="64" y="49"/>
                    </a:lnTo>
                    <a:lnTo>
                      <a:pt x="73" y="57"/>
                    </a:lnTo>
                    <a:lnTo>
                      <a:pt x="84" y="63"/>
                    </a:lnTo>
                    <a:lnTo>
                      <a:pt x="84" y="63"/>
                    </a:lnTo>
                    <a:lnTo>
                      <a:pt x="88" y="61"/>
                    </a:lnTo>
                    <a:lnTo>
                      <a:pt x="90" y="58"/>
                    </a:lnTo>
                    <a:lnTo>
                      <a:pt x="90" y="54"/>
                    </a:lnTo>
                    <a:lnTo>
                      <a:pt x="90" y="50"/>
                    </a:lnTo>
                    <a:lnTo>
                      <a:pt x="90" y="50"/>
                    </a:lnTo>
                    <a:lnTo>
                      <a:pt x="88" y="40"/>
                    </a:lnTo>
                    <a:lnTo>
                      <a:pt x="88" y="40"/>
                    </a:lnTo>
                    <a:lnTo>
                      <a:pt x="88" y="35"/>
                    </a:lnTo>
                    <a:lnTo>
                      <a:pt x="88" y="30"/>
                    </a:lnTo>
                    <a:lnTo>
                      <a:pt x="90" y="26"/>
                    </a:lnTo>
                    <a:lnTo>
                      <a:pt x="92" y="22"/>
                    </a:lnTo>
                    <a:lnTo>
                      <a:pt x="92" y="22"/>
                    </a:lnTo>
                    <a:lnTo>
                      <a:pt x="94" y="19"/>
                    </a:lnTo>
                    <a:lnTo>
                      <a:pt x="94" y="19"/>
                    </a:lnTo>
                    <a:lnTo>
                      <a:pt x="97" y="18"/>
                    </a:lnTo>
                    <a:lnTo>
                      <a:pt x="98" y="19"/>
                    </a:lnTo>
                    <a:lnTo>
                      <a:pt x="99" y="19"/>
                    </a:lnTo>
                    <a:lnTo>
                      <a:pt x="99" y="22"/>
                    </a:lnTo>
                    <a:lnTo>
                      <a:pt x="99" y="22"/>
                    </a:lnTo>
                    <a:lnTo>
                      <a:pt x="100" y="30"/>
                    </a:lnTo>
                    <a:lnTo>
                      <a:pt x="104" y="38"/>
                    </a:lnTo>
                    <a:lnTo>
                      <a:pt x="104" y="38"/>
                    </a:lnTo>
                    <a:lnTo>
                      <a:pt x="105" y="42"/>
                    </a:lnTo>
                    <a:lnTo>
                      <a:pt x="105" y="42"/>
                    </a:lnTo>
                    <a:lnTo>
                      <a:pt x="109" y="57"/>
                    </a:lnTo>
                    <a:lnTo>
                      <a:pt x="109" y="57"/>
                    </a:lnTo>
                    <a:lnTo>
                      <a:pt x="110" y="61"/>
                    </a:lnTo>
                    <a:lnTo>
                      <a:pt x="109" y="65"/>
                    </a:lnTo>
                    <a:lnTo>
                      <a:pt x="109" y="65"/>
                    </a:lnTo>
                    <a:lnTo>
                      <a:pt x="106" y="73"/>
                    </a:lnTo>
                    <a:lnTo>
                      <a:pt x="106" y="73"/>
                    </a:lnTo>
                    <a:lnTo>
                      <a:pt x="106" y="78"/>
                    </a:lnTo>
                    <a:lnTo>
                      <a:pt x="106" y="81"/>
                    </a:lnTo>
                    <a:lnTo>
                      <a:pt x="106" y="81"/>
                    </a:lnTo>
                    <a:lnTo>
                      <a:pt x="106" y="85"/>
                    </a:lnTo>
                    <a:lnTo>
                      <a:pt x="106" y="89"/>
                    </a:lnTo>
                    <a:lnTo>
                      <a:pt x="106" y="89"/>
                    </a:lnTo>
                    <a:lnTo>
                      <a:pt x="106" y="92"/>
                    </a:lnTo>
                    <a:lnTo>
                      <a:pt x="108" y="96"/>
                    </a:lnTo>
                    <a:lnTo>
                      <a:pt x="108" y="96"/>
                    </a:lnTo>
                    <a:lnTo>
                      <a:pt x="119" y="106"/>
                    </a:lnTo>
                    <a:lnTo>
                      <a:pt x="130" y="116"/>
                    </a:lnTo>
                    <a:lnTo>
                      <a:pt x="130" y="116"/>
                    </a:lnTo>
                    <a:lnTo>
                      <a:pt x="163" y="137"/>
                    </a:lnTo>
                    <a:lnTo>
                      <a:pt x="163" y="137"/>
                    </a:lnTo>
                    <a:lnTo>
                      <a:pt x="193" y="154"/>
                    </a:lnTo>
                    <a:lnTo>
                      <a:pt x="193" y="154"/>
                    </a:lnTo>
                    <a:lnTo>
                      <a:pt x="198" y="157"/>
                    </a:lnTo>
                    <a:lnTo>
                      <a:pt x="202" y="162"/>
                    </a:lnTo>
                    <a:lnTo>
                      <a:pt x="202" y="162"/>
                    </a:lnTo>
                    <a:lnTo>
                      <a:pt x="203" y="163"/>
                    </a:lnTo>
                    <a:lnTo>
                      <a:pt x="206" y="164"/>
                    </a:lnTo>
                    <a:lnTo>
                      <a:pt x="206" y="164"/>
                    </a:lnTo>
                    <a:lnTo>
                      <a:pt x="218" y="168"/>
                    </a:lnTo>
                    <a:lnTo>
                      <a:pt x="218" y="168"/>
                    </a:lnTo>
                    <a:lnTo>
                      <a:pt x="222" y="169"/>
                    </a:lnTo>
                    <a:lnTo>
                      <a:pt x="222" y="169"/>
                    </a:lnTo>
                    <a:lnTo>
                      <a:pt x="227" y="169"/>
                    </a:lnTo>
                    <a:lnTo>
                      <a:pt x="229" y="171"/>
                    </a:lnTo>
                    <a:lnTo>
                      <a:pt x="232" y="173"/>
                    </a:lnTo>
                    <a:lnTo>
                      <a:pt x="234" y="177"/>
                    </a:lnTo>
                    <a:lnTo>
                      <a:pt x="234" y="177"/>
                    </a:lnTo>
                    <a:lnTo>
                      <a:pt x="240" y="174"/>
                    </a:lnTo>
                    <a:lnTo>
                      <a:pt x="240" y="174"/>
                    </a:lnTo>
                    <a:lnTo>
                      <a:pt x="241" y="172"/>
                    </a:lnTo>
                    <a:lnTo>
                      <a:pt x="241" y="171"/>
                    </a:lnTo>
                    <a:lnTo>
                      <a:pt x="241" y="171"/>
                    </a:lnTo>
                    <a:lnTo>
                      <a:pt x="244" y="162"/>
                    </a:lnTo>
                    <a:lnTo>
                      <a:pt x="244" y="162"/>
                    </a:lnTo>
                    <a:lnTo>
                      <a:pt x="245" y="154"/>
                    </a:lnTo>
                    <a:lnTo>
                      <a:pt x="249" y="147"/>
                    </a:lnTo>
                    <a:lnTo>
                      <a:pt x="254" y="141"/>
                    </a:lnTo>
                    <a:lnTo>
                      <a:pt x="259" y="135"/>
                    </a:lnTo>
                    <a:lnTo>
                      <a:pt x="259" y="135"/>
                    </a:lnTo>
                    <a:lnTo>
                      <a:pt x="272" y="120"/>
                    </a:lnTo>
                    <a:lnTo>
                      <a:pt x="287" y="106"/>
                    </a:lnTo>
                    <a:lnTo>
                      <a:pt x="287" y="106"/>
                    </a:lnTo>
                    <a:lnTo>
                      <a:pt x="290" y="102"/>
                    </a:lnTo>
                    <a:lnTo>
                      <a:pt x="290" y="102"/>
                    </a:lnTo>
                    <a:lnTo>
                      <a:pt x="291" y="100"/>
                    </a:lnTo>
                    <a:lnTo>
                      <a:pt x="291" y="100"/>
                    </a:lnTo>
                    <a:lnTo>
                      <a:pt x="294" y="90"/>
                    </a:lnTo>
                    <a:lnTo>
                      <a:pt x="297" y="81"/>
                    </a:lnTo>
                    <a:lnTo>
                      <a:pt x="302" y="73"/>
                    </a:lnTo>
                    <a:lnTo>
                      <a:pt x="308" y="65"/>
                    </a:lnTo>
                    <a:lnTo>
                      <a:pt x="308" y="65"/>
                    </a:lnTo>
                    <a:lnTo>
                      <a:pt x="312" y="61"/>
                    </a:lnTo>
                    <a:lnTo>
                      <a:pt x="316" y="58"/>
                    </a:lnTo>
                    <a:lnTo>
                      <a:pt x="316" y="58"/>
                    </a:lnTo>
                    <a:lnTo>
                      <a:pt x="323" y="52"/>
                    </a:lnTo>
                    <a:lnTo>
                      <a:pt x="323" y="52"/>
                    </a:lnTo>
                    <a:lnTo>
                      <a:pt x="326" y="50"/>
                    </a:lnTo>
                    <a:lnTo>
                      <a:pt x="328" y="52"/>
                    </a:lnTo>
                    <a:lnTo>
                      <a:pt x="328" y="52"/>
                    </a:lnTo>
                    <a:lnTo>
                      <a:pt x="329" y="52"/>
                    </a:lnTo>
                    <a:lnTo>
                      <a:pt x="329" y="52"/>
                    </a:lnTo>
                    <a:lnTo>
                      <a:pt x="333" y="53"/>
                    </a:lnTo>
                    <a:lnTo>
                      <a:pt x="336" y="55"/>
                    </a:lnTo>
                    <a:lnTo>
                      <a:pt x="338" y="59"/>
                    </a:lnTo>
                    <a:lnTo>
                      <a:pt x="341" y="63"/>
                    </a:lnTo>
                    <a:lnTo>
                      <a:pt x="341" y="63"/>
                    </a:lnTo>
                    <a:lnTo>
                      <a:pt x="342" y="66"/>
                    </a:lnTo>
                    <a:lnTo>
                      <a:pt x="343" y="69"/>
                    </a:lnTo>
                    <a:lnTo>
                      <a:pt x="342" y="71"/>
                    </a:lnTo>
                    <a:lnTo>
                      <a:pt x="339" y="75"/>
                    </a:lnTo>
                    <a:lnTo>
                      <a:pt x="339" y="75"/>
                    </a:lnTo>
                    <a:lnTo>
                      <a:pt x="331" y="88"/>
                    </a:lnTo>
                    <a:lnTo>
                      <a:pt x="331" y="88"/>
                    </a:lnTo>
                    <a:lnTo>
                      <a:pt x="321" y="101"/>
                    </a:lnTo>
                    <a:lnTo>
                      <a:pt x="321" y="101"/>
                    </a:lnTo>
                    <a:lnTo>
                      <a:pt x="316" y="106"/>
                    </a:lnTo>
                    <a:lnTo>
                      <a:pt x="316" y="106"/>
                    </a:lnTo>
                    <a:lnTo>
                      <a:pt x="311" y="114"/>
                    </a:lnTo>
                    <a:lnTo>
                      <a:pt x="307" y="121"/>
                    </a:lnTo>
                    <a:lnTo>
                      <a:pt x="305" y="128"/>
                    </a:lnTo>
                    <a:lnTo>
                      <a:pt x="303" y="136"/>
                    </a:lnTo>
                    <a:lnTo>
                      <a:pt x="303" y="136"/>
                    </a:lnTo>
                    <a:lnTo>
                      <a:pt x="301" y="153"/>
                    </a:lnTo>
                    <a:lnTo>
                      <a:pt x="301" y="153"/>
                    </a:lnTo>
                    <a:lnTo>
                      <a:pt x="300" y="158"/>
                    </a:lnTo>
                    <a:lnTo>
                      <a:pt x="300" y="158"/>
                    </a:lnTo>
                    <a:lnTo>
                      <a:pt x="303" y="156"/>
                    </a:lnTo>
                    <a:lnTo>
                      <a:pt x="303" y="156"/>
                    </a:lnTo>
                    <a:lnTo>
                      <a:pt x="336" y="119"/>
                    </a:lnTo>
                    <a:lnTo>
                      <a:pt x="352" y="100"/>
                    </a:lnTo>
                    <a:lnTo>
                      <a:pt x="368" y="80"/>
                    </a:lnTo>
                    <a:lnTo>
                      <a:pt x="368" y="80"/>
                    </a:lnTo>
                    <a:lnTo>
                      <a:pt x="377" y="69"/>
                    </a:lnTo>
                    <a:lnTo>
                      <a:pt x="386" y="58"/>
                    </a:lnTo>
                    <a:lnTo>
                      <a:pt x="398" y="47"/>
                    </a:lnTo>
                    <a:lnTo>
                      <a:pt x="409" y="37"/>
                    </a:lnTo>
                    <a:lnTo>
                      <a:pt x="432" y="18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60" y="1"/>
                    </a:lnTo>
                    <a:lnTo>
                      <a:pt x="460" y="1"/>
                    </a:lnTo>
                    <a:lnTo>
                      <a:pt x="463" y="0"/>
                    </a:lnTo>
                    <a:lnTo>
                      <a:pt x="466" y="0"/>
                    </a:lnTo>
                    <a:lnTo>
                      <a:pt x="467" y="2"/>
                    </a:lnTo>
                    <a:lnTo>
                      <a:pt x="469" y="4"/>
                    </a:lnTo>
                    <a:lnTo>
                      <a:pt x="469" y="4"/>
                    </a:lnTo>
                    <a:lnTo>
                      <a:pt x="473" y="13"/>
                    </a:lnTo>
                    <a:lnTo>
                      <a:pt x="473" y="13"/>
                    </a:lnTo>
                    <a:lnTo>
                      <a:pt x="478" y="29"/>
                    </a:lnTo>
                    <a:lnTo>
                      <a:pt x="478" y="29"/>
                    </a:lnTo>
                    <a:close/>
                    <a:moveTo>
                      <a:pt x="269" y="277"/>
                    </a:moveTo>
                    <a:lnTo>
                      <a:pt x="269" y="277"/>
                    </a:lnTo>
                    <a:lnTo>
                      <a:pt x="270" y="275"/>
                    </a:lnTo>
                    <a:lnTo>
                      <a:pt x="270" y="275"/>
                    </a:lnTo>
                    <a:lnTo>
                      <a:pt x="270" y="270"/>
                    </a:lnTo>
                    <a:lnTo>
                      <a:pt x="270" y="264"/>
                    </a:lnTo>
                    <a:lnTo>
                      <a:pt x="270" y="264"/>
                    </a:lnTo>
                    <a:lnTo>
                      <a:pt x="268" y="249"/>
                    </a:lnTo>
                    <a:lnTo>
                      <a:pt x="268" y="241"/>
                    </a:lnTo>
                    <a:lnTo>
                      <a:pt x="268" y="234"/>
                    </a:lnTo>
                    <a:lnTo>
                      <a:pt x="268" y="234"/>
                    </a:lnTo>
                    <a:lnTo>
                      <a:pt x="272" y="187"/>
                    </a:lnTo>
                    <a:lnTo>
                      <a:pt x="272" y="187"/>
                    </a:lnTo>
                    <a:lnTo>
                      <a:pt x="272" y="183"/>
                    </a:lnTo>
                    <a:lnTo>
                      <a:pt x="272" y="183"/>
                    </a:lnTo>
                    <a:lnTo>
                      <a:pt x="271" y="185"/>
                    </a:lnTo>
                    <a:lnTo>
                      <a:pt x="271" y="185"/>
                    </a:lnTo>
                    <a:lnTo>
                      <a:pt x="261" y="226"/>
                    </a:lnTo>
                    <a:lnTo>
                      <a:pt x="261" y="226"/>
                    </a:lnTo>
                    <a:lnTo>
                      <a:pt x="260" y="234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1" y="251"/>
                    </a:lnTo>
                    <a:lnTo>
                      <a:pt x="263" y="259"/>
                    </a:lnTo>
                    <a:lnTo>
                      <a:pt x="268" y="275"/>
                    </a:lnTo>
                    <a:lnTo>
                      <a:pt x="268" y="275"/>
                    </a:lnTo>
                    <a:lnTo>
                      <a:pt x="269" y="277"/>
                    </a:lnTo>
                    <a:lnTo>
                      <a:pt x="269" y="27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</a:endParaRPr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E49D1972-D280-4825-AC8C-2C7CB1DBA5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37398" y="3869121"/>
                <a:ext cx="215860" cy="339740"/>
              </a:xfrm>
              <a:custGeom>
                <a:avLst/>
                <a:gdLst>
                  <a:gd name="T0" fmla="*/ 206 w 210"/>
                  <a:gd name="T1" fmla="*/ 115 h 331"/>
                  <a:gd name="T2" fmla="*/ 202 w 210"/>
                  <a:gd name="T3" fmla="*/ 99 h 331"/>
                  <a:gd name="T4" fmla="*/ 203 w 210"/>
                  <a:gd name="T5" fmla="*/ 82 h 331"/>
                  <a:gd name="T6" fmla="*/ 197 w 210"/>
                  <a:gd name="T7" fmla="*/ 68 h 331"/>
                  <a:gd name="T8" fmla="*/ 191 w 210"/>
                  <a:gd name="T9" fmla="*/ 59 h 331"/>
                  <a:gd name="T10" fmla="*/ 187 w 210"/>
                  <a:gd name="T11" fmla="*/ 53 h 331"/>
                  <a:gd name="T12" fmla="*/ 176 w 210"/>
                  <a:gd name="T13" fmla="*/ 47 h 331"/>
                  <a:gd name="T14" fmla="*/ 170 w 210"/>
                  <a:gd name="T15" fmla="*/ 42 h 331"/>
                  <a:gd name="T16" fmla="*/ 163 w 210"/>
                  <a:gd name="T17" fmla="*/ 31 h 331"/>
                  <a:gd name="T18" fmla="*/ 155 w 210"/>
                  <a:gd name="T19" fmla="*/ 27 h 331"/>
                  <a:gd name="T20" fmla="*/ 143 w 210"/>
                  <a:gd name="T21" fmla="*/ 21 h 331"/>
                  <a:gd name="T22" fmla="*/ 119 w 210"/>
                  <a:gd name="T23" fmla="*/ 12 h 331"/>
                  <a:gd name="T24" fmla="*/ 98 w 210"/>
                  <a:gd name="T25" fmla="*/ 10 h 331"/>
                  <a:gd name="T26" fmla="*/ 82 w 210"/>
                  <a:gd name="T27" fmla="*/ 6 h 331"/>
                  <a:gd name="T28" fmla="*/ 77 w 210"/>
                  <a:gd name="T29" fmla="*/ 0 h 331"/>
                  <a:gd name="T30" fmla="*/ 70 w 210"/>
                  <a:gd name="T31" fmla="*/ 7 h 331"/>
                  <a:gd name="T32" fmla="*/ 62 w 210"/>
                  <a:gd name="T33" fmla="*/ 6 h 331"/>
                  <a:gd name="T34" fmla="*/ 61 w 210"/>
                  <a:gd name="T35" fmla="*/ 5 h 331"/>
                  <a:gd name="T36" fmla="*/ 54 w 210"/>
                  <a:gd name="T37" fmla="*/ 0 h 331"/>
                  <a:gd name="T38" fmla="*/ 54 w 210"/>
                  <a:gd name="T39" fmla="*/ 5 h 331"/>
                  <a:gd name="T40" fmla="*/ 52 w 210"/>
                  <a:gd name="T41" fmla="*/ 5 h 331"/>
                  <a:gd name="T42" fmla="*/ 41 w 210"/>
                  <a:gd name="T43" fmla="*/ 7 h 331"/>
                  <a:gd name="T44" fmla="*/ 30 w 210"/>
                  <a:gd name="T45" fmla="*/ 5 h 331"/>
                  <a:gd name="T46" fmla="*/ 28 w 210"/>
                  <a:gd name="T47" fmla="*/ 16 h 331"/>
                  <a:gd name="T48" fmla="*/ 18 w 210"/>
                  <a:gd name="T49" fmla="*/ 26 h 331"/>
                  <a:gd name="T50" fmla="*/ 11 w 210"/>
                  <a:gd name="T51" fmla="*/ 33 h 331"/>
                  <a:gd name="T52" fmla="*/ 10 w 210"/>
                  <a:gd name="T53" fmla="*/ 40 h 331"/>
                  <a:gd name="T54" fmla="*/ 9 w 210"/>
                  <a:gd name="T55" fmla="*/ 43 h 331"/>
                  <a:gd name="T56" fmla="*/ 9 w 210"/>
                  <a:gd name="T57" fmla="*/ 35 h 331"/>
                  <a:gd name="T58" fmla="*/ 6 w 210"/>
                  <a:gd name="T59" fmla="*/ 28 h 331"/>
                  <a:gd name="T60" fmla="*/ 4 w 210"/>
                  <a:gd name="T61" fmla="*/ 40 h 331"/>
                  <a:gd name="T62" fmla="*/ 0 w 210"/>
                  <a:gd name="T63" fmla="*/ 52 h 331"/>
                  <a:gd name="T64" fmla="*/ 2 w 210"/>
                  <a:gd name="T65" fmla="*/ 58 h 331"/>
                  <a:gd name="T66" fmla="*/ 4 w 210"/>
                  <a:gd name="T67" fmla="*/ 66 h 331"/>
                  <a:gd name="T68" fmla="*/ 4 w 210"/>
                  <a:gd name="T69" fmla="*/ 67 h 331"/>
                  <a:gd name="T70" fmla="*/ 4 w 210"/>
                  <a:gd name="T71" fmla="*/ 88 h 331"/>
                  <a:gd name="T72" fmla="*/ 6 w 210"/>
                  <a:gd name="T73" fmla="*/ 88 h 331"/>
                  <a:gd name="T74" fmla="*/ 4 w 210"/>
                  <a:gd name="T75" fmla="*/ 100 h 331"/>
                  <a:gd name="T76" fmla="*/ 4 w 210"/>
                  <a:gd name="T77" fmla="*/ 113 h 331"/>
                  <a:gd name="T78" fmla="*/ 4 w 210"/>
                  <a:gd name="T79" fmla="*/ 130 h 331"/>
                  <a:gd name="T80" fmla="*/ 10 w 210"/>
                  <a:gd name="T81" fmla="*/ 155 h 331"/>
                  <a:gd name="T82" fmla="*/ 10 w 210"/>
                  <a:gd name="T83" fmla="*/ 180 h 331"/>
                  <a:gd name="T84" fmla="*/ 18 w 210"/>
                  <a:gd name="T85" fmla="*/ 201 h 331"/>
                  <a:gd name="T86" fmla="*/ 25 w 210"/>
                  <a:gd name="T87" fmla="*/ 235 h 331"/>
                  <a:gd name="T88" fmla="*/ 41 w 210"/>
                  <a:gd name="T89" fmla="*/ 268 h 331"/>
                  <a:gd name="T90" fmla="*/ 62 w 210"/>
                  <a:gd name="T91" fmla="*/ 280 h 331"/>
                  <a:gd name="T92" fmla="*/ 68 w 210"/>
                  <a:gd name="T93" fmla="*/ 320 h 331"/>
                  <a:gd name="T94" fmla="*/ 73 w 210"/>
                  <a:gd name="T95" fmla="*/ 331 h 331"/>
                  <a:gd name="T96" fmla="*/ 94 w 210"/>
                  <a:gd name="T97" fmla="*/ 309 h 331"/>
                  <a:gd name="T98" fmla="*/ 149 w 210"/>
                  <a:gd name="T99" fmla="*/ 275 h 331"/>
                  <a:gd name="T100" fmla="*/ 180 w 210"/>
                  <a:gd name="T101" fmla="*/ 245 h 331"/>
                  <a:gd name="T102" fmla="*/ 186 w 210"/>
                  <a:gd name="T103" fmla="*/ 222 h 331"/>
                  <a:gd name="T104" fmla="*/ 192 w 210"/>
                  <a:gd name="T105" fmla="*/ 203 h 331"/>
                  <a:gd name="T106" fmla="*/ 201 w 210"/>
                  <a:gd name="T107" fmla="*/ 186 h 331"/>
                  <a:gd name="T108" fmla="*/ 208 w 210"/>
                  <a:gd name="T109" fmla="*/ 170 h 331"/>
                  <a:gd name="T110" fmla="*/ 207 w 210"/>
                  <a:gd name="T111" fmla="*/ 144 h 331"/>
                  <a:gd name="T112" fmla="*/ 6 w 210"/>
                  <a:gd name="T113" fmla="*/ 102 h 331"/>
                  <a:gd name="T114" fmla="*/ 6 w 210"/>
                  <a:gd name="T115" fmla="*/ 102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0" h="331">
                    <a:moveTo>
                      <a:pt x="207" y="139"/>
                    </a:moveTo>
                    <a:lnTo>
                      <a:pt x="207" y="139"/>
                    </a:lnTo>
                    <a:lnTo>
                      <a:pt x="207" y="128"/>
                    </a:lnTo>
                    <a:lnTo>
                      <a:pt x="207" y="128"/>
                    </a:lnTo>
                    <a:lnTo>
                      <a:pt x="206" y="115"/>
                    </a:lnTo>
                    <a:lnTo>
                      <a:pt x="203" y="104"/>
                    </a:lnTo>
                    <a:lnTo>
                      <a:pt x="203" y="104"/>
                    </a:lnTo>
                    <a:lnTo>
                      <a:pt x="202" y="102"/>
                    </a:lnTo>
                    <a:lnTo>
                      <a:pt x="202" y="99"/>
                    </a:lnTo>
                    <a:lnTo>
                      <a:pt x="202" y="99"/>
                    </a:lnTo>
                    <a:lnTo>
                      <a:pt x="203" y="95"/>
                    </a:lnTo>
                    <a:lnTo>
                      <a:pt x="203" y="90"/>
                    </a:lnTo>
                    <a:lnTo>
                      <a:pt x="203" y="87"/>
                    </a:lnTo>
                    <a:lnTo>
                      <a:pt x="203" y="82"/>
                    </a:lnTo>
                    <a:lnTo>
                      <a:pt x="203" y="82"/>
                    </a:lnTo>
                    <a:lnTo>
                      <a:pt x="202" y="80"/>
                    </a:lnTo>
                    <a:lnTo>
                      <a:pt x="202" y="80"/>
                    </a:lnTo>
                    <a:lnTo>
                      <a:pt x="200" y="74"/>
                    </a:lnTo>
                    <a:lnTo>
                      <a:pt x="200" y="74"/>
                    </a:lnTo>
                    <a:lnTo>
                      <a:pt x="197" y="68"/>
                    </a:lnTo>
                    <a:lnTo>
                      <a:pt x="197" y="68"/>
                    </a:lnTo>
                    <a:lnTo>
                      <a:pt x="195" y="64"/>
                    </a:lnTo>
                    <a:lnTo>
                      <a:pt x="192" y="61"/>
                    </a:lnTo>
                    <a:lnTo>
                      <a:pt x="192" y="61"/>
                    </a:lnTo>
                    <a:lnTo>
                      <a:pt x="191" y="59"/>
                    </a:lnTo>
                    <a:lnTo>
                      <a:pt x="191" y="59"/>
                    </a:lnTo>
                    <a:lnTo>
                      <a:pt x="190" y="58"/>
                    </a:lnTo>
                    <a:lnTo>
                      <a:pt x="190" y="58"/>
                    </a:lnTo>
                    <a:lnTo>
                      <a:pt x="187" y="53"/>
                    </a:lnTo>
                    <a:lnTo>
                      <a:pt x="187" y="53"/>
                    </a:lnTo>
                    <a:lnTo>
                      <a:pt x="185" y="51"/>
                    </a:lnTo>
                    <a:lnTo>
                      <a:pt x="184" y="49"/>
                    </a:lnTo>
                    <a:lnTo>
                      <a:pt x="184" y="49"/>
                    </a:lnTo>
                    <a:lnTo>
                      <a:pt x="179" y="48"/>
                    </a:lnTo>
                    <a:lnTo>
                      <a:pt x="176" y="47"/>
                    </a:lnTo>
                    <a:lnTo>
                      <a:pt x="175" y="45"/>
                    </a:lnTo>
                    <a:lnTo>
                      <a:pt x="175" y="45"/>
                    </a:lnTo>
                    <a:lnTo>
                      <a:pt x="174" y="42"/>
                    </a:lnTo>
                    <a:lnTo>
                      <a:pt x="171" y="42"/>
                    </a:lnTo>
                    <a:lnTo>
                      <a:pt x="170" y="42"/>
                    </a:lnTo>
                    <a:lnTo>
                      <a:pt x="170" y="42"/>
                    </a:lnTo>
                    <a:lnTo>
                      <a:pt x="169" y="38"/>
                    </a:lnTo>
                    <a:lnTo>
                      <a:pt x="166" y="36"/>
                    </a:lnTo>
                    <a:lnTo>
                      <a:pt x="166" y="36"/>
                    </a:lnTo>
                    <a:lnTo>
                      <a:pt x="163" y="31"/>
                    </a:lnTo>
                    <a:lnTo>
                      <a:pt x="161" y="26"/>
                    </a:lnTo>
                    <a:lnTo>
                      <a:pt x="161" y="26"/>
                    </a:lnTo>
                    <a:lnTo>
                      <a:pt x="156" y="25"/>
                    </a:lnTo>
                    <a:lnTo>
                      <a:pt x="156" y="25"/>
                    </a:lnTo>
                    <a:lnTo>
                      <a:pt x="155" y="27"/>
                    </a:lnTo>
                    <a:lnTo>
                      <a:pt x="155" y="27"/>
                    </a:lnTo>
                    <a:lnTo>
                      <a:pt x="149" y="25"/>
                    </a:lnTo>
                    <a:lnTo>
                      <a:pt x="145" y="23"/>
                    </a:lnTo>
                    <a:lnTo>
                      <a:pt x="143" y="21"/>
                    </a:lnTo>
                    <a:lnTo>
                      <a:pt x="143" y="21"/>
                    </a:lnTo>
                    <a:lnTo>
                      <a:pt x="140" y="22"/>
                    </a:lnTo>
                    <a:lnTo>
                      <a:pt x="140" y="22"/>
                    </a:lnTo>
                    <a:lnTo>
                      <a:pt x="122" y="12"/>
                    </a:lnTo>
                    <a:lnTo>
                      <a:pt x="122" y="12"/>
                    </a:lnTo>
                    <a:lnTo>
                      <a:pt x="119" y="12"/>
                    </a:lnTo>
                    <a:lnTo>
                      <a:pt x="119" y="12"/>
                    </a:lnTo>
                    <a:lnTo>
                      <a:pt x="114" y="12"/>
                    </a:lnTo>
                    <a:lnTo>
                      <a:pt x="109" y="11"/>
                    </a:lnTo>
                    <a:lnTo>
                      <a:pt x="109" y="11"/>
                    </a:lnTo>
                    <a:lnTo>
                      <a:pt x="98" y="10"/>
                    </a:lnTo>
                    <a:lnTo>
                      <a:pt x="93" y="9"/>
                    </a:lnTo>
                    <a:lnTo>
                      <a:pt x="87" y="9"/>
                    </a:lnTo>
                    <a:lnTo>
                      <a:pt x="87" y="9"/>
                    </a:lnTo>
                    <a:lnTo>
                      <a:pt x="85" y="9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81" y="9"/>
                    </a:lnTo>
                    <a:lnTo>
                      <a:pt x="81" y="9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0" y="7"/>
                    </a:lnTo>
                    <a:lnTo>
                      <a:pt x="70" y="7"/>
                    </a:lnTo>
                    <a:lnTo>
                      <a:pt x="68" y="9"/>
                    </a:lnTo>
                    <a:lnTo>
                      <a:pt x="66" y="9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67" y="1"/>
                    </a:lnTo>
                    <a:lnTo>
                      <a:pt x="67" y="1"/>
                    </a:lnTo>
                    <a:lnTo>
                      <a:pt x="65" y="2"/>
                    </a:lnTo>
                    <a:lnTo>
                      <a:pt x="63" y="4"/>
                    </a:lnTo>
                    <a:lnTo>
                      <a:pt x="61" y="5"/>
                    </a:lnTo>
                    <a:lnTo>
                      <a:pt x="61" y="5"/>
                    </a:lnTo>
                    <a:lnTo>
                      <a:pt x="60" y="5"/>
                    </a:lnTo>
                    <a:lnTo>
                      <a:pt x="57" y="2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4" y="5"/>
                    </a:lnTo>
                    <a:lnTo>
                      <a:pt x="54" y="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5" y="9"/>
                    </a:lnTo>
                    <a:lnTo>
                      <a:pt x="54" y="7"/>
                    </a:lnTo>
                    <a:lnTo>
                      <a:pt x="52" y="5"/>
                    </a:lnTo>
                    <a:lnTo>
                      <a:pt x="52" y="5"/>
                    </a:lnTo>
                    <a:lnTo>
                      <a:pt x="50" y="7"/>
                    </a:lnTo>
                    <a:lnTo>
                      <a:pt x="47" y="7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5" y="10"/>
                    </a:lnTo>
                    <a:lnTo>
                      <a:pt x="45" y="10"/>
                    </a:lnTo>
                    <a:lnTo>
                      <a:pt x="35" y="9"/>
                    </a:lnTo>
                    <a:lnTo>
                      <a:pt x="31" y="7"/>
                    </a:lnTo>
                    <a:lnTo>
                      <a:pt x="30" y="5"/>
                    </a:lnTo>
                    <a:lnTo>
                      <a:pt x="30" y="5"/>
                    </a:lnTo>
                    <a:lnTo>
                      <a:pt x="29" y="9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6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3" y="22"/>
                    </a:lnTo>
                    <a:lnTo>
                      <a:pt x="18" y="26"/>
                    </a:lnTo>
                    <a:lnTo>
                      <a:pt x="18" y="26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5" y="31"/>
                    </a:lnTo>
                    <a:lnTo>
                      <a:pt x="15" y="31"/>
                    </a:lnTo>
                    <a:lnTo>
                      <a:pt x="11" y="33"/>
                    </a:lnTo>
                    <a:lnTo>
                      <a:pt x="11" y="36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1" y="40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1" y="47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9" y="43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9" y="38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6" y="28"/>
                    </a:lnTo>
                    <a:lnTo>
                      <a:pt x="6" y="28"/>
                    </a:lnTo>
                    <a:lnTo>
                      <a:pt x="6" y="35"/>
                    </a:lnTo>
                    <a:lnTo>
                      <a:pt x="5" y="37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1"/>
                    </a:lnTo>
                    <a:lnTo>
                      <a:pt x="4" y="41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0" y="56"/>
                    </a:lnTo>
                    <a:lnTo>
                      <a:pt x="0" y="57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4" y="58"/>
                    </a:lnTo>
                    <a:lnTo>
                      <a:pt x="5" y="59"/>
                    </a:lnTo>
                    <a:lnTo>
                      <a:pt x="6" y="63"/>
                    </a:lnTo>
                    <a:lnTo>
                      <a:pt x="6" y="63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5" y="68"/>
                    </a:lnTo>
                    <a:lnTo>
                      <a:pt x="5" y="68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3" y="67"/>
                    </a:lnTo>
                    <a:lnTo>
                      <a:pt x="3" y="67"/>
                    </a:lnTo>
                    <a:lnTo>
                      <a:pt x="2" y="69"/>
                    </a:lnTo>
                    <a:lnTo>
                      <a:pt x="2" y="69"/>
                    </a:lnTo>
                    <a:lnTo>
                      <a:pt x="4" y="88"/>
                    </a:lnTo>
                    <a:lnTo>
                      <a:pt x="4" y="88"/>
                    </a:lnTo>
                    <a:lnTo>
                      <a:pt x="5" y="87"/>
                    </a:lnTo>
                    <a:lnTo>
                      <a:pt x="5" y="87"/>
                    </a:lnTo>
                    <a:lnTo>
                      <a:pt x="6" y="88"/>
                    </a:lnTo>
                    <a:lnTo>
                      <a:pt x="6" y="88"/>
                    </a:lnTo>
                    <a:lnTo>
                      <a:pt x="4" y="92"/>
                    </a:lnTo>
                    <a:lnTo>
                      <a:pt x="4" y="92"/>
                    </a:lnTo>
                    <a:lnTo>
                      <a:pt x="5" y="100"/>
                    </a:lnTo>
                    <a:lnTo>
                      <a:pt x="5" y="100"/>
                    </a:lnTo>
                    <a:lnTo>
                      <a:pt x="4" y="100"/>
                    </a:lnTo>
                    <a:lnTo>
                      <a:pt x="4" y="100"/>
                    </a:lnTo>
                    <a:lnTo>
                      <a:pt x="4" y="108"/>
                    </a:lnTo>
                    <a:lnTo>
                      <a:pt x="4" y="108"/>
                    </a:lnTo>
                    <a:lnTo>
                      <a:pt x="4" y="113"/>
                    </a:lnTo>
                    <a:lnTo>
                      <a:pt x="4" y="113"/>
                    </a:lnTo>
                    <a:lnTo>
                      <a:pt x="5" y="119"/>
                    </a:lnTo>
                    <a:lnTo>
                      <a:pt x="5" y="119"/>
                    </a:lnTo>
                    <a:lnTo>
                      <a:pt x="4" y="125"/>
                    </a:lnTo>
                    <a:lnTo>
                      <a:pt x="4" y="125"/>
                    </a:lnTo>
                    <a:lnTo>
                      <a:pt x="4" y="130"/>
                    </a:lnTo>
                    <a:lnTo>
                      <a:pt x="5" y="135"/>
                    </a:lnTo>
                    <a:lnTo>
                      <a:pt x="5" y="135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0" y="155"/>
                    </a:lnTo>
                    <a:lnTo>
                      <a:pt x="10" y="157"/>
                    </a:lnTo>
                    <a:lnTo>
                      <a:pt x="10" y="157"/>
                    </a:lnTo>
                    <a:lnTo>
                      <a:pt x="9" y="165"/>
                    </a:lnTo>
                    <a:lnTo>
                      <a:pt x="9" y="172"/>
                    </a:lnTo>
                    <a:lnTo>
                      <a:pt x="10" y="180"/>
                    </a:lnTo>
                    <a:lnTo>
                      <a:pt x="13" y="186"/>
                    </a:lnTo>
                    <a:lnTo>
                      <a:pt x="13" y="186"/>
                    </a:lnTo>
                    <a:lnTo>
                      <a:pt x="15" y="193"/>
                    </a:lnTo>
                    <a:lnTo>
                      <a:pt x="18" y="201"/>
                    </a:lnTo>
                    <a:lnTo>
                      <a:pt x="18" y="201"/>
                    </a:lnTo>
                    <a:lnTo>
                      <a:pt x="25" y="225"/>
                    </a:lnTo>
                    <a:lnTo>
                      <a:pt x="25" y="225"/>
                    </a:lnTo>
                    <a:lnTo>
                      <a:pt x="25" y="230"/>
                    </a:lnTo>
                    <a:lnTo>
                      <a:pt x="25" y="230"/>
                    </a:lnTo>
                    <a:lnTo>
                      <a:pt x="25" y="235"/>
                    </a:lnTo>
                    <a:lnTo>
                      <a:pt x="26" y="239"/>
                    </a:lnTo>
                    <a:lnTo>
                      <a:pt x="26" y="239"/>
                    </a:lnTo>
                    <a:lnTo>
                      <a:pt x="37" y="261"/>
                    </a:lnTo>
                    <a:lnTo>
                      <a:pt x="37" y="261"/>
                    </a:lnTo>
                    <a:lnTo>
                      <a:pt x="41" y="268"/>
                    </a:lnTo>
                    <a:lnTo>
                      <a:pt x="46" y="273"/>
                    </a:lnTo>
                    <a:lnTo>
                      <a:pt x="52" y="276"/>
                    </a:lnTo>
                    <a:lnTo>
                      <a:pt x="60" y="279"/>
                    </a:lnTo>
                    <a:lnTo>
                      <a:pt x="60" y="279"/>
                    </a:lnTo>
                    <a:lnTo>
                      <a:pt x="62" y="280"/>
                    </a:lnTo>
                    <a:lnTo>
                      <a:pt x="63" y="283"/>
                    </a:lnTo>
                    <a:lnTo>
                      <a:pt x="63" y="283"/>
                    </a:lnTo>
                    <a:lnTo>
                      <a:pt x="68" y="313"/>
                    </a:lnTo>
                    <a:lnTo>
                      <a:pt x="68" y="313"/>
                    </a:lnTo>
                    <a:lnTo>
                      <a:pt x="68" y="320"/>
                    </a:lnTo>
                    <a:lnTo>
                      <a:pt x="68" y="320"/>
                    </a:lnTo>
                    <a:lnTo>
                      <a:pt x="71" y="322"/>
                    </a:lnTo>
                    <a:lnTo>
                      <a:pt x="71" y="325"/>
                    </a:lnTo>
                    <a:lnTo>
                      <a:pt x="72" y="328"/>
                    </a:lnTo>
                    <a:lnTo>
                      <a:pt x="73" y="331"/>
                    </a:lnTo>
                    <a:lnTo>
                      <a:pt x="73" y="331"/>
                    </a:lnTo>
                    <a:lnTo>
                      <a:pt x="75" y="330"/>
                    </a:lnTo>
                    <a:lnTo>
                      <a:pt x="75" y="330"/>
                    </a:lnTo>
                    <a:lnTo>
                      <a:pt x="85" y="318"/>
                    </a:lnTo>
                    <a:lnTo>
                      <a:pt x="94" y="309"/>
                    </a:lnTo>
                    <a:lnTo>
                      <a:pt x="106" y="300"/>
                    </a:lnTo>
                    <a:lnTo>
                      <a:pt x="118" y="291"/>
                    </a:lnTo>
                    <a:lnTo>
                      <a:pt x="118" y="291"/>
                    </a:lnTo>
                    <a:lnTo>
                      <a:pt x="133" y="283"/>
                    </a:lnTo>
                    <a:lnTo>
                      <a:pt x="149" y="275"/>
                    </a:lnTo>
                    <a:lnTo>
                      <a:pt x="165" y="269"/>
                    </a:lnTo>
                    <a:lnTo>
                      <a:pt x="181" y="263"/>
                    </a:lnTo>
                    <a:lnTo>
                      <a:pt x="181" y="263"/>
                    </a:lnTo>
                    <a:lnTo>
                      <a:pt x="180" y="245"/>
                    </a:lnTo>
                    <a:lnTo>
                      <a:pt x="180" y="245"/>
                    </a:lnTo>
                    <a:lnTo>
                      <a:pt x="180" y="243"/>
                    </a:lnTo>
                    <a:lnTo>
                      <a:pt x="181" y="239"/>
                    </a:lnTo>
                    <a:lnTo>
                      <a:pt x="181" y="239"/>
                    </a:lnTo>
                    <a:lnTo>
                      <a:pt x="185" y="230"/>
                    </a:lnTo>
                    <a:lnTo>
                      <a:pt x="186" y="222"/>
                    </a:lnTo>
                    <a:lnTo>
                      <a:pt x="186" y="222"/>
                    </a:lnTo>
                    <a:lnTo>
                      <a:pt x="187" y="218"/>
                    </a:lnTo>
                    <a:lnTo>
                      <a:pt x="187" y="218"/>
                    </a:lnTo>
                    <a:lnTo>
                      <a:pt x="192" y="203"/>
                    </a:lnTo>
                    <a:lnTo>
                      <a:pt x="192" y="203"/>
                    </a:lnTo>
                    <a:lnTo>
                      <a:pt x="197" y="192"/>
                    </a:lnTo>
                    <a:lnTo>
                      <a:pt x="197" y="192"/>
                    </a:lnTo>
                    <a:lnTo>
                      <a:pt x="200" y="190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2" y="182"/>
                    </a:lnTo>
                    <a:lnTo>
                      <a:pt x="205" y="178"/>
                    </a:lnTo>
                    <a:lnTo>
                      <a:pt x="205" y="178"/>
                    </a:lnTo>
                    <a:lnTo>
                      <a:pt x="207" y="173"/>
                    </a:lnTo>
                    <a:lnTo>
                      <a:pt x="208" y="170"/>
                    </a:lnTo>
                    <a:lnTo>
                      <a:pt x="208" y="170"/>
                    </a:lnTo>
                    <a:lnTo>
                      <a:pt x="210" y="156"/>
                    </a:lnTo>
                    <a:lnTo>
                      <a:pt x="210" y="156"/>
                    </a:lnTo>
                    <a:lnTo>
                      <a:pt x="210" y="150"/>
                    </a:lnTo>
                    <a:lnTo>
                      <a:pt x="207" y="144"/>
                    </a:lnTo>
                    <a:lnTo>
                      <a:pt x="207" y="144"/>
                    </a:lnTo>
                    <a:lnTo>
                      <a:pt x="207" y="139"/>
                    </a:lnTo>
                    <a:lnTo>
                      <a:pt x="207" y="139"/>
                    </a:lnTo>
                    <a:close/>
                    <a:moveTo>
                      <a:pt x="6" y="102"/>
                    </a:moveTo>
                    <a:lnTo>
                      <a:pt x="6" y="102"/>
                    </a:lnTo>
                    <a:lnTo>
                      <a:pt x="5" y="97"/>
                    </a:lnTo>
                    <a:lnTo>
                      <a:pt x="8" y="93"/>
                    </a:lnTo>
                    <a:lnTo>
                      <a:pt x="8" y="93"/>
                    </a:lnTo>
                    <a:lnTo>
                      <a:pt x="6" y="102"/>
                    </a:lnTo>
                    <a:lnTo>
                      <a:pt x="6" y="102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</a:endParaRPr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E05F5BDF-DB4C-4A0E-9A5F-5872B536E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716" y="4260476"/>
                <a:ext cx="50282" cy="64648"/>
              </a:xfrm>
              <a:custGeom>
                <a:avLst/>
                <a:gdLst>
                  <a:gd name="T0" fmla="*/ 36942 w 49"/>
                  <a:gd name="T1" fmla="*/ 0 h 63"/>
                  <a:gd name="T2" fmla="*/ 36942 w 49"/>
                  <a:gd name="T3" fmla="*/ 0 h 63"/>
                  <a:gd name="T4" fmla="*/ 33863 w 49"/>
                  <a:gd name="T5" fmla="*/ 12314 h 63"/>
                  <a:gd name="T6" fmla="*/ 29759 w 49"/>
                  <a:gd name="T7" fmla="*/ 23602 h 63"/>
                  <a:gd name="T8" fmla="*/ 26680 w 49"/>
                  <a:gd name="T9" fmla="*/ 27706 h 63"/>
                  <a:gd name="T10" fmla="*/ 24628 w 49"/>
                  <a:gd name="T11" fmla="*/ 31811 h 63"/>
                  <a:gd name="T12" fmla="*/ 24628 w 49"/>
                  <a:gd name="T13" fmla="*/ 31811 h 63"/>
                  <a:gd name="T14" fmla="*/ 0 w 49"/>
                  <a:gd name="T15" fmla="*/ 53360 h 63"/>
                  <a:gd name="T16" fmla="*/ 7183 w 49"/>
                  <a:gd name="T17" fmla="*/ 64648 h 63"/>
                  <a:gd name="T18" fmla="*/ 7183 w 49"/>
                  <a:gd name="T19" fmla="*/ 64648 h 63"/>
                  <a:gd name="T20" fmla="*/ 19497 w 49"/>
                  <a:gd name="T21" fmla="*/ 54386 h 63"/>
                  <a:gd name="T22" fmla="*/ 29759 w 49"/>
                  <a:gd name="T23" fmla="*/ 45151 h 63"/>
                  <a:gd name="T24" fmla="*/ 33863 w 49"/>
                  <a:gd name="T25" fmla="*/ 42073 h 63"/>
                  <a:gd name="T26" fmla="*/ 36942 w 49"/>
                  <a:gd name="T27" fmla="*/ 37968 h 63"/>
                  <a:gd name="T28" fmla="*/ 36942 w 49"/>
                  <a:gd name="T29" fmla="*/ 37968 h 63"/>
                  <a:gd name="T30" fmla="*/ 50282 w 49"/>
                  <a:gd name="T31" fmla="*/ 12314 h 63"/>
                  <a:gd name="T32" fmla="*/ 36942 w 49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63">
                    <a:moveTo>
                      <a:pt x="36" y="0"/>
                    </a:moveTo>
                    <a:lnTo>
                      <a:pt x="36" y="0"/>
                    </a:lnTo>
                    <a:lnTo>
                      <a:pt x="33" y="12"/>
                    </a:lnTo>
                    <a:lnTo>
                      <a:pt x="29" y="23"/>
                    </a:lnTo>
                    <a:lnTo>
                      <a:pt x="26" y="27"/>
                    </a:lnTo>
                    <a:lnTo>
                      <a:pt x="24" y="31"/>
                    </a:lnTo>
                    <a:lnTo>
                      <a:pt x="0" y="52"/>
                    </a:lnTo>
                    <a:lnTo>
                      <a:pt x="7" y="63"/>
                    </a:lnTo>
                    <a:lnTo>
                      <a:pt x="19" y="53"/>
                    </a:lnTo>
                    <a:lnTo>
                      <a:pt x="29" y="44"/>
                    </a:lnTo>
                    <a:lnTo>
                      <a:pt x="33" y="41"/>
                    </a:lnTo>
                    <a:lnTo>
                      <a:pt x="36" y="37"/>
                    </a:lnTo>
                    <a:lnTo>
                      <a:pt x="49" y="1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84448437-1BDD-48C1-AC5C-C237EA4BD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0086" y="4778684"/>
                <a:ext cx="71831" cy="56439"/>
              </a:xfrm>
              <a:custGeom>
                <a:avLst/>
                <a:gdLst>
                  <a:gd name="T0" fmla="*/ 62596 w 70"/>
                  <a:gd name="T1" fmla="*/ 56439 h 55"/>
                  <a:gd name="T2" fmla="*/ 62596 w 70"/>
                  <a:gd name="T3" fmla="*/ 56439 h 55"/>
                  <a:gd name="T4" fmla="*/ 42072 w 70"/>
                  <a:gd name="T5" fmla="*/ 46177 h 55"/>
                  <a:gd name="T6" fmla="*/ 25654 w 70"/>
                  <a:gd name="T7" fmla="*/ 38994 h 55"/>
                  <a:gd name="T8" fmla="*/ 19497 w 70"/>
                  <a:gd name="T9" fmla="*/ 34890 h 55"/>
                  <a:gd name="T10" fmla="*/ 15392 w 70"/>
                  <a:gd name="T11" fmla="*/ 30785 h 55"/>
                  <a:gd name="T12" fmla="*/ 15392 w 70"/>
                  <a:gd name="T13" fmla="*/ 30785 h 55"/>
                  <a:gd name="T14" fmla="*/ 0 w 70"/>
                  <a:gd name="T15" fmla="*/ 15392 h 55"/>
                  <a:gd name="T16" fmla="*/ 8209 w 70"/>
                  <a:gd name="T17" fmla="*/ 0 h 55"/>
                  <a:gd name="T18" fmla="*/ 8209 w 70"/>
                  <a:gd name="T19" fmla="*/ 0 h 55"/>
                  <a:gd name="T20" fmla="*/ 26680 w 70"/>
                  <a:gd name="T21" fmla="*/ 17445 h 55"/>
                  <a:gd name="T22" fmla="*/ 26680 w 70"/>
                  <a:gd name="T23" fmla="*/ 17445 h 55"/>
                  <a:gd name="T24" fmla="*/ 31811 w 70"/>
                  <a:gd name="T25" fmla="*/ 20523 h 55"/>
                  <a:gd name="T26" fmla="*/ 37968 w 70"/>
                  <a:gd name="T27" fmla="*/ 24628 h 55"/>
                  <a:gd name="T28" fmla="*/ 53360 w 70"/>
                  <a:gd name="T29" fmla="*/ 31811 h 55"/>
                  <a:gd name="T30" fmla="*/ 71831 w 70"/>
                  <a:gd name="T31" fmla="*/ 38994 h 55"/>
                  <a:gd name="T32" fmla="*/ 62596 w 70"/>
                  <a:gd name="T33" fmla="*/ 56439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55">
                    <a:moveTo>
                      <a:pt x="61" y="55"/>
                    </a:moveTo>
                    <a:lnTo>
                      <a:pt x="61" y="55"/>
                    </a:lnTo>
                    <a:lnTo>
                      <a:pt x="41" y="45"/>
                    </a:lnTo>
                    <a:lnTo>
                      <a:pt x="25" y="38"/>
                    </a:lnTo>
                    <a:lnTo>
                      <a:pt x="19" y="34"/>
                    </a:lnTo>
                    <a:lnTo>
                      <a:pt x="15" y="30"/>
                    </a:lnTo>
                    <a:lnTo>
                      <a:pt x="0" y="15"/>
                    </a:lnTo>
                    <a:lnTo>
                      <a:pt x="8" y="0"/>
                    </a:lnTo>
                    <a:lnTo>
                      <a:pt x="26" y="17"/>
                    </a:lnTo>
                    <a:lnTo>
                      <a:pt x="31" y="20"/>
                    </a:lnTo>
                    <a:lnTo>
                      <a:pt x="37" y="24"/>
                    </a:lnTo>
                    <a:lnTo>
                      <a:pt x="52" y="31"/>
                    </a:lnTo>
                    <a:lnTo>
                      <a:pt x="70" y="38"/>
                    </a:lnTo>
                    <a:lnTo>
                      <a:pt x="61" y="5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4D9DFFB-39B5-4834-BB70-73D88F6F48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28211" y="3911985"/>
              <a:ext cx="602933" cy="1928900"/>
              <a:chOff x="2943702" y="762838"/>
              <a:chExt cx="602933" cy="1928900"/>
            </a:xfrm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BC224F6F-FBFE-41E4-B891-8182B582E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680" y="1025131"/>
                <a:ext cx="241147" cy="583883"/>
              </a:xfrm>
              <a:custGeom>
                <a:avLst/>
                <a:gdLst>
                  <a:gd name="T0" fmla="*/ 13340 w 235"/>
                  <a:gd name="T1" fmla="*/ 3078 h 569"/>
                  <a:gd name="T2" fmla="*/ 0 w 235"/>
                  <a:gd name="T3" fmla="*/ 34889 h 569"/>
                  <a:gd name="T4" fmla="*/ 139557 w 235"/>
                  <a:gd name="T5" fmla="*/ 583883 h 569"/>
                  <a:gd name="T6" fmla="*/ 241147 w 235"/>
                  <a:gd name="T7" fmla="*/ 573621 h 569"/>
                  <a:gd name="T8" fmla="*/ 202153 w 235"/>
                  <a:gd name="T9" fmla="*/ 147767 h 569"/>
                  <a:gd name="T10" fmla="*/ 202153 w 235"/>
                  <a:gd name="T11" fmla="*/ 147767 h 569"/>
                  <a:gd name="T12" fmla="*/ 148793 w 235"/>
                  <a:gd name="T13" fmla="*/ 79014 h 569"/>
                  <a:gd name="T14" fmla="*/ 148793 w 235"/>
                  <a:gd name="T15" fmla="*/ 79014 h 569"/>
                  <a:gd name="T16" fmla="*/ 143662 w 235"/>
                  <a:gd name="T17" fmla="*/ 69779 h 569"/>
                  <a:gd name="T18" fmla="*/ 136479 w 235"/>
                  <a:gd name="T19" fmla="*/ 56439 h 569"/>
                  <a:gd name="T20" fmla="*/ 129296 w 235"/>
                  <a:gd name="T21" fmla="*/ 37968 h 569"/>
                  <a:gd name="T22" fmla="*/ 129296 w 235"/>
                  <a:gd name="T23" fmla="*/ 37968 h 569"/>
                  <a:gd name="T24" fmla="*/ 116982 w 235"/>
                  <a:gd name="T25" fmla="*/ 46177 h 569"/>
                  <a:gd name="T26" fmla="*/ 106720 w 235"/>
                  <a:gd name="T27" fmla="*/ 51308 h 569"/>
                  <a:gd name="T28" fmla="*/ 103642 w 235"/>
                  <a:gd name="T29" fmla="*/ 52334 h 569"/>
                  <a:gd name="T30" fmla="*/ 102616 w 235"/>
                  <a:gd name="T31" fmla="*/ 52334 h 569"/>
                  <a:gd name="T32" fmla="*/ 102616 w 235"/>
                  <a:gd name="T33" fmla="*/ 52334 h 569"/>
                  <a:gd name="T34" fmla="*/ 96459 w 235"/>
                  <a:gd name="T35" fmla="*/ 44125 h 569"/>
                  <a:gd name="T36" fmla="*/ 87223 w 235"/>
                  <a:gd name="T37" fmla="*/ 36942 h 569"/>
                  <a:gd name="T38" fmla="*/ 75936 w 235"/>
                  <a:gd name="T39" fmla="*/ 29759 h 569"/>
                  <a:gd name="T40" fmla="*/ 61569 w 235"/>
                  <a:gd name="T41" fmla="*/ 21549 h 569"/>
                  <a:gd name="T42" fmla="*/ 35916 w 235"/>
                  <a:gd name="T43" fmla="*/ 9235 h 569"/>
                  <a:gd name="T44" fmla="*/ 18471 w 235"/>
                  <a:gd name="T45" fmla="*/ 0 h 569"/>
                  <a:gd name="T46" fmla="*/ 18471 w 235"/>
                  <a:gd name="T47" fmla="*/ 0 h 569"/>
                  <a:gd name="T48" fmla="*/ 16419 w 235"/>
                  <a:gd name="T49" fmla="*/ 0 h 569"/>
                  <a:gd name="T50" fmla="*/ 13340 w 235"/>
                  <a:gd name="T51" fmla="*/ 3078 h 569"/>
                  <a:gd name="T52" fmla="*/ 13340 w 235"/>
                  <a:gd name="T53" fmla="*/ 3078 h 5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35" h="569">
                    <a:moveTo>
                      <a:pt x="13" y="3"/>
                    </a:moveTo>
                    <a:lnTo>
                      <a:pt x="0" y="34"/>
                    </a:lnTo>
                    <a:lnTo>
                      <a:pt x="136" y="569"/>
                    </a:lnTo>
                    <a:lnTo>
                      <a:pt x="235" y="559"/>
                    </a:lnTo>
                    <a:lnTo>
                      <a:pt x="197" y="144"/>
                    </a:lnTo>
                    <a:lnTo>
                      <a:pt x="145" y="77"/>
                    </a:lnTo>
                    <a:lnTo>
                      <a:pt x="140" y="68"/>
                    </a:lnTo>
                    <a:lnTo>
                      <a:pt x="133" y="55"/>
                    </a:lnTo>
                    <a:lnTo>
                      <a:pt x="126" y="37"/>
                    </a:lnTo>
                    <a:lnTo>
                      <a:pt x="114" y="45"/>
                    </a:lnTo>
                    <a:lnTo>
                      <a:pt x="104" y="50"/>
                    </a:lnTo>
                    <a:lnTo>
                      <a:pt x="101" y="51"/>
                    </a:lnTo>
                    <a:lnTo>
                      <a:pt x="100" y="51"/>
                    </a:lnTo>
                    <a:lnTo>
                      <a:pt x="94" y="43"/>
                    </a:lnTo>
                    <a:lnTo>
                      <a:pt x="85" y="36"/>
                    </a:lnTo>
                    <a:lnTo>
                      <a:pt x="74" y="29"/>
                    </a:lnTo>
                    <a:lnTo>
                      <a:pt x="60" y="21"/>
                    </a:lnTo>
                    <a:lnTo>
                      <a:pt x="35" y="9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3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C74A6AA9-E713-4874-A518-43A7ED951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702" y="1552575"/>
                <a:ext cx="422776" cy="244225"/>
              </a:xfrm>
              <a:custGeom>
                <a:avLst/>
                <a:gdLst>
                  <a:gd name="T0" fmla="*/ 422776 w 412"/>
                  <a:gd name="T1" fmla="*/ 3078 h 238"/>
                  <a:gd name="T2" fmla="*/ 368390 w 412"/>
                  <a:gd name="T3" fmla="*/ 244225 h 238"/>
                  <a:gd name="T4" fmla="*/ 8209 w 412"/>
                  <a:gd name="T5" fmla="*/ 224728 h 238"/>
                  <a:gd name="T6" fmla="*/ 8209 w 412"/>
                  <a:gd name="T7" fmla="*/ 224728 h 238"/>
                  <a:gd name="T8" fmla="*/ 3078 w 412"/>
                  <a:gd name="T9" fmla="*/ 222676 h 238"/>
                  <a:gd name="T10" fmla="*/ 1026 w 412"/>
                  <a:gd name="T11" fmla="*/ 220623 h 238"/>
                  <a:gd name="T12" fmla="*/ 0 w 412"/>
                  <a:gd name="T13" fmla="*/ 216519 h 238"/>
                  <a:gd name="T14" fmla="*/ 0 w 412"/>
                  <a:gd name="T15" fmla="*/ 211388 h 238"/>
                  <a:gd name="T16" fmla="*/ 63622 w 412"/>
                  <a:gd name="T17" fmla="*/ 10262 h 238"/>
                  <a:gd name="T18" fmla="*/ 63622 w 412"/>
                  <a:gd name="T19" fmla="*/ 10262 h 238"/>
                  <a:gd name="T20" fmla="*/ 64648 w 412"/>
                  <a:gd name="T21" fmla="*/ 7183 h 238"/>
                  <a:gd name="T22" fmla="*/ 68752 w 412"/>
                  <a:gd name="T23" fmla="*/ 3078 h 238"/>
                  <a:gd name="T24" fmla="*/ 71831 w 412"/>
                  <a:gd name="T25" fmla="*/ 2052 h 238"/>
                  <a:gd name="T26" fmla="*/ 75935 w 412"/>
                  <a:gd name="T27" fmla="*/ 0 h 238"/>
                  <a:gd name="T28" fmla="*/ 422776 w 412"/>
                  <a:gd name="T29" fmla="*/ 3078 h 23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12" h="238">
                    <a:moveTo>
                      <a:pt x="412" y="3"/>
                    </a:moveTo>
                    <a:lnTo>
                      <a:pt x="359" y="238"/>
                    </a:lnTo>
                    <a:lnTo>
                      <a:pt x="8" y="219"/>
                    </a:lnTo>
                    <a:lnTo>
                      <a:pt x="3" y="217"/>
                    </a:lnTo>
                    <a:lnTo>
                      <a:pt x="1" y="215"/>
                    </a:lnTo>
                    <a:lnTo>
                      <a:pt x="0" y="211"/>
                    </a:lnTo>
                    <a:lnTo>
                      <a:pt x="0" y="206"/>
                    </a:lnTo>
                    <a:lnTo>
                      <a:pt x="62" y="10"/>
                    </a:lnTo>
                    <a:lnTo>
                      <a:pt x="63" y="7"/>
                    </a:lnTo>
                    <a:lnTo>
                      <a:pt x="67" y="3"/>
                    </a:lnTo>
                    <a:lnTo>
                      <a:pt x="70" y="2"/>
                    </a:lnTo>
                    <a:lnTo>
                      <a:pt x="74" y="0"/>
                    </a:lnTo>
                    <a:lnTo>
                      <a:pt x="412" y="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EDF1337F-FB79-4E53-891C-17BA15785B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35555" y="762838"/>
                <a:ext cx="511080" cy="1928900"/>
              </a:xfrm>
              <a:custGeom>
                <a:avLst/>
                <a:gdLst>
                  <a:gd name="T0" fmla="*/ 22 w 497"/>
                  <a:gd name="T1" fmla="*/ 991 h 1879"/>
                  <a:gd name="T2" fmla="*/ 81 w 497"/>
                  <a:gd name="T3" fmla="*/ 1012 h 1879"/>
                  <a:gd name="T4" fmla="*/ 113 w 497"/>
                  <a:gd name="T5" fmla="*/ 1092 h 1879"/>
                  <a:gd name="T6" fmla="*/ 118 w 497"/>
                  <a:gd name="T7" fmla="*/ 1238 h 1879"/>
                  <a:gd name="T8" fmla="*/ 97 w 497"/>
                  <a:gd name="T9" fmla="*/ 1333 h 1879"/>
                  <a:gd name="T10" fmla="*/ 71 w 497"/>
                  <a:gd name="T11" fmla="*/ 1513 h 1879"/>
                  <a:gd name="T12" fmla="*/ 50 w 497"/>
                  <a:gd name="T13" fmla="*/ 1659 h 1879"/>
                  <a:gd name="T14" fmla="*/ 57 w 497"/>
                  <a:gd name="T15" fmla="*/ 1745 h 1879"/>
                  <a:gd name="T16" fmla="*/ 72 w 497"/>
                  <a:gd name="T17" fmla="*/ 1870 h 1879"/>
                  <a:gd name="T18" fmla="*/ 162 w 497"/>
                  <a:gd name="T19" fmla="*/ 1859 h 1879"/>
                  <a:gd name="T20" fmla="*/ 158 w 497"/>
                  <a:gd name="T21" fmla="*/ 1721 h 1879"/>
                  <a:gd name="T22" fmla="*/ 184 w 497"/>
                  <a:gd name="T23" fmla="*/ 1600 h 1879"/>
                  <a:gd name="T24" fmla="*/ 231 w 497"/>
                  <a:gd name="T25" fmla="*/ 1327 h 1879"/>
                  <a:gd name="T26" fmla="*/ 262 w 497"/>
                  <a:gd name="T27" fmla="*/ 1211 h 1879"/>
                  <a:gd name="T28" fmla="*/ 249 w 497"/>
                  <a:gd name="T29" fmla="*/ 1379 h 1879"/>
                  <a:gd name="T30" fmla="*/ 247 w 497"/>
                  <a:gd name="T31" fmla="*/ 1506 h 1879"/>
                  <a:gd name="T32" fmla="*/ 247 w 497"/>
                  <a:gd name="T33" fmla="*/ 1619 h 1879"/>
                  <a:gd name="T34" fmla="*/ 242 w 497"/>
                  <a:gd name="T35" fmla="*/ 1725 h 1879"/>
                  <a:gd name="T36" fmla="*/ 352 w 497"/>
                  <a:gd name="T37" fmla="*/ 1759 h 1879"/>
                  <a:gd name="T38" fmla="*/ 493 w 497"/>
                  <a:gd name="T39" fmla="*/ 1756 h 1879"/>
                  <a:gd name="T40" fmla="*/ 439 w 497"/>
                  <a:gd name="T41" fmla="*/ 1718 h 1879"/>
                  <a:gd name="T42" fmla="*/ 358 w 497"/>
                  <a:gd name="T43" fmla="*/ 1642 h 1879"/>
                  <a:gd name="T44" fmla="*/ 346 w 497"/>
                  <a:gd name="T45" fmla="*/ 1564 h 1879"/>
                  <a:gd name="T46" fmla="*/ 384 w 497"/>
                  <a:gd name="T47" fmla="*/ 1415 h 1879"/>
                  <a:gd name="T48" fmla="*/ 419 w 497"/>
                  <a:gd name="T49" fmla="*/ 1170 h 1879"/>
                  <a:gd name="T50" fmla="*/ 459 w 497"/>
                  <a:gd name="T51" fmla="*/ 999 h 1879"/>
                  <a:gd name="T52" fmla="*/ 485 w 497"/>
                  <a:gd name="T53" fmla="*/ 913 h 1879"/>
                  <a:gd name="T54" fmla="*/ 454 w 497"/>
                  <a:gd name="T55" fmla="*/ 699 h 1879"/>
                  <a:gd name="T56" fmla="*/ 450 w 497"/>
                  <a:gd name="T57" fmla="*/ 447 h 1879"/>
                  <a:gd name="T58" fmla="*/ 382 w 497"/>
                  <a:gd name="T59" fmla="*/ 354 h 1879"/>
                  <a:gd name="T60" fmla="*/ 398 w 497"/>
                  <a:gd name="T61" fmla="*/ 461 h 1879"/>
                  <a:gd name="T62" fmla="*/ 428 w 497"/>
                  <a:gd name="T63" fmla="*/ 798 h 1879"/>
                  <a:gd name="T64" fmla="*/ 386 w 497"/>
                  <a:gd name="T65" fmla="*/ 760 h 1879"/>
                  <a:gd name="T66" fmla="*/ 382 w 497"/>
                  <a:gd name="T67" fmla="*/ 456 h 1879"/>
                  <a:gd name="T68" fmla="*/ 331 w 497"/>
                  <a:gd name="T69" fmla="*/ 315 h 1879"/>
                  <a:gd name="T70" fmla="*/ 372 w 497"/>
                  <a:gd name="T71" fmla="*/ 217 h 1879"/>
                  <a:gd name="T72" fmla="*/ 390 w 497"/>
                  <a:gd name="T73" fmla="*/ 129 h 1879"/>
                  <a:gd name="T74" fmla="*/ 392 w 497"/>
                  <a:gd name="T75" fmla="*/ 86 h 1879"/>
                  <a:gd name="T76" fmla="*/ 392 w 497"/>
                  <a:gd name="T77" fmla="*/ 63 h 1879"/>
                  <a:gd name="T78" fmla="*/ 373 w 497"/>
                  <a:gd name="T79" fmla="*/ 34 h 1879"/>
                  <a:gd name="T80" fmla="*/ 350 w 497"/>
                  <a:gd name="T81" fmla="*/ 21 h 1879"/>
                  <a:gd name="T82" fmla="*/ 329 w 497"/>
                  <a:gd name="T83" fmla="*/ 5 h 1879"/>
                  <a:gd name="T84" fmla="*/ 320 w 497"/>
                  <a:gd name="T85" fmla="*/ 6 h 1879"/>
                  <a:gd name="T86" fmla="*/ 310 w 497"/>
                  <a:gd name="T87" fmla="*/ 1 h 1879"/>
                  <a:gd name="T88" fmla="*/ 289 w 497"/>
                  <a:gd name="T89" fmla="*/ 10 h 1879"/>
                  <a:gd name="T90" fmla="*/ 268 w 497"/>
                  <a:gd name="T91" fmla="*/ 28 h 1879"/>
                  <a:gd name="T92" fmla="*/ 228 w 497"/>
                  <a:gd name="T93" fmla="*/ 57 h 1879"/>
                  <a:gd name="T94" fmla="*/ 206 w 497"/>
                  <a:gd name="T95" fmla="*/ 99 h 1879"/>
                  <a:gd name="T96" fmla="*/ 208 w 497"/>
                  <a:gd name="T97" fmla="*/ 136 h 1879"/>
                  <a:gd name="T98" fmla="*/ 233 w 497"/>
                  <a:gd name="T99" fmla="*/ 210 h 1879"/>
                  <a:gd name="T100" fmla="*/ 314 w 497"/>
                  <a:gd name="T101" fmla="*/ 318 h 1879"/>
                  <a:gd name="T102" fmla="*/ 335 w 497"/>
                  <a:gd name="T103" fmla="*/ 527 h 1879"/>
                  <a:gd name="T104" fmla="*/ 210 w 497"/>
                  <a:gd name="T105" fmla="*/ 287 h 1879"/>
                  <a:gd name="T106" fmla="*/ 73 w 497"/>
                  <a:gd name="T107" fmla="*/ 341 h 1879"/>
                  <a:gd name="T108" fmla="*/ 42 w 497"/>
                  <a:gd name="T109" fmla="*/ 479 h 1879"/>
                  <a:gd name="T110" fmla="*/ 32 w 497"/>
                  <a:gd name="T111" fmla="*/ 598 h 1879"/>
                  <a:gd name="T112" fmla="*/ 21 w 497"/>
                  <a:gd name="T113" fmla="*/ 704 h 1879"/>
                  <a:gd name="T114" fmla="*/ 298 w 497"/>
                  <a:gd name="T115" fmla="*/ 12 h 1879"/>
                  <a:gd name="T116" fmla="*/ 104 w 497"/>
                  <a:gd name="T117" fmla="*/ 985 h 1879"/>
                  <a:gd name="T118" fmla="*/ 113 w 497"/>
                  <a:gd name="T119" fmla="*/ 772 h 1879"/>
                  <a:gd name="T120" fmla="*/ 252 w 497"/>
                  <a:gd name="T121" fmla="*/ 1005 h 1879"/>
                  <a:gd name="T122" fmla="*/ 124 w 497"/>
                  <a:gd name="T123" fmla="*/ 958 h 18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97" h="1879">
                    <a:moveTo>
                      <a:pt x="0" y="933"/>
                    </a:moveTo>
                    <a:lnTo>
                      <a:pt x="0" y="933"/>
                    </a:lnTo>
                    <a:lnTo>
                      <a:pt x="10" y="931"/>
                    </a:lnTo>
                    <a:lnTo>
                      <a:pt x="10" y="931"/>
                    </a:lnTo>
                    <a:lnTo>
                      <a:pt x="10" y="933"/>
                    </a:lnTo>
                    <a:lnTo>
                      <a:pt x="11" y="936"/>
                    </a:lnTo>
                    <a:lnTo>
                      <a:pt x="16" y="938"/>
                    </a:lnTo>
                    <a:lnTo>
                      <a:pt x="16" y="938"/>
                    </a:lnTo>
                    <a:lnTo>
                      <a:pt x="19" y="941"/>
                    </a:lnTo>
                    <a:lnTo>
                      <a:pt x="20" y="944"/>
                    </a:lnTo>
                    <a:lnTo>
                      <a:pt x="20" y="944"/>
                    </a:lnTo>
                    <a:lnTo>
                      <a:pt x="20" y="973"/>
                    </a:lnTo>
                    <a:lnTo>
                      <a:pt x="20" y="973"/>
                    </a:lnTo>
                    <a:lnTo>
                      <a:pt x="20" y="983"/>
                    </a:lnTo>
                    <a:lnTo>
                      <a:pt x="22" y="991"/>
                    </a:lnTo>
                    <a:lnTo>
                      <a:pt x="22" y="991"/>
                    </a:lnTo>
                    <a:lnTo>
                      <a:pt x="25" y="995"/>
                    </a:lnTo>
                    <a:lnTo>
                      <a:pt x="29" y="999"/>
                    </a:lnTo>
                    <a:lnTo>
                      <a:pt x="29" y="999"/>
                    </a:lnTo>
                    <a:lnTo>
                      <a:pt x="39" y="1006"/>
                    </a:lnTo>
                    <a:lnTo>
                      <a:pt x="50" y="1011"/>
                    </a:lnTo>
                    <a:lnTo>
                      <a:pt x="50" y="1011"/>
                    </a:lnTo>
                    <a:lnTo>
                      <a:pt x="53" y="1012"/>
                    </a:lnTo>
                    <a:lnTo>
                      <a:pt x="57" y="1011"/>
                    </a:lnTo>
                    <a:lnTo>
                      <a:pt x="57" y="1011"/>
                    </a:lnTo>
                    <a:lnTo>
                      <a:pt x="61" y="1011"/>
                    </a:lnTo>
                    <a:lnTo>
                      <a:pt x="63" y="1011"/>
                    </a:lnTo>
                    <a:lnTo>
                      <a:pt x="63" y="1011"/>
                    </a:lnTo>
                    <a:lnTo>
                      <a:pt x="72" y="1014"/>
                    </a:lnTo>
                    <a:lnTo>
                      <a:pt x="77" y="1014"/>
                    </a:lnTo>
                    <a:lnTo>
                      <a:pt x="81" y="1012"/>
                    </a:lnTo>
                    <a:lnTo>
                      <a:pt x="81" y="1012"/>
                    </a:lnTo>
                    <a:lnTo>
                      <a:pt x="84" y="1012"/>
                    </a:lnTo>
                    <a:lnTo>
                      <a:pt x="84" y="1012"/>
                    </a:lnTo>
                    <a:lnTo>
                      <a:pt x="91" y="1014"/>
                    </a:lnTo>
                    <a:lnTo>
                      <a:pt x="91" y="1014"/>
                    </a:lnTo>
                    <a:lnTo>
                      <a:pt x="99" y="1012"/>
                    </a:lnTo>
                    <a:lnTo>
                      <a:pt x="107" y="1014"/>
                    </a:lnTo>
                    <a:lnTo>
                      <a:pt x="107" y="1014"/>
                    </a:lnTo>
                    <a:lnTo>
                      <a:pt x="110" y="1014"/>
                    </a:lnTo>
                    <a:lnTo>
                      <a:pt x="114" y="1012"/>
                    </a:lnTo>
                    <a:lnTo>
                      <a:pt x="114" y="1012"/>
                    </a:lnTo>
                    <a:lnTo>
                      <a:pt x="113" y="1022"/>
                    </a:lnTo>
                    <a:lnTo>
                      <a:pt x="113" y="1022"/>
                    </a:lnTo>
                    <a:lnTo>
                      <a:pt x="112" y="1052"/>
                    </a:lnTo>
                    <a:lnTo>
                      <a:pt x="112" y="1052"/>
                    </a:lnTo>
                    <a:lnTo>
                      <a:pt x="113" y="1092"/>
                    </a:lnTo>
                    <a:lnTo>
                      <a:pt x="113" y="1092"/>
                    </a:lnTo>
                    <a:lnTo>
                      <a:pt x="114" y="1125"/>
                    </a:lnTo>
                    <a:lnTo>
                      <a:pt x="114" y="1125"/>
                    </a:lnTo>
                    <a:lnTo>
                      <a:pt x="118" y="1169"/>
                    </a:lnTo>
                    <a:lnTo>
                      <a:pt x="118" y="1169"/>
                    </a:lnTo>
                    <a:lnTo>
                      <a:pt x="119" y="1191"/>
                    </a:lnTo>
                    <a:lnTo>
                      <a:pt x="119" y="1191"/>
                    </a:lnTo>
                    <a:lnTo>
                      <a:pt x="119" y="1200"/>
                    </a:lnTo>
                    <a:lnTo>
                      <a:pt x="118" y="1208"/>
                    </a:lnTo>
                    <a:lnTo>
                      <a:pt x="118" y="1208"/>
                    </a:lnTo>
                    <a:lnTo>
                      <a:pt x="119" y="1216"/>
                    </a:lnTo>
                    <a:lnTo>
                      <a:pt x="120" y="1223"/>
                    </a:lnTo>
                    <a:lnTo>
                      <a:pt x="120" y="1223"/>
                    </a:lnTo>
                    <a:lnTo>
                      <a:pt x="120" y="1227"/>
                    </a:lnTo>
                    <a:lnTo>
                      <a:pt x="119" y="1231"/>
                    </a:lnTo>
                    <a:lnTo>
                      <a:pt x="118" y="1238"/>
                    </a:lnTo>
                    <a:lnTo>
                      <a:pt x="118" y="1238"/>
                    </a:lnTo>
                    <a:lnTo>
                      <a:pt x="118" y="1260"/>
                    </a:lnTo>
                    <a:lnTo>
                      <a:pt x="118" y="1260"/>
                    </a:lnTo>
                    <a:lnTo>
                      <a:pt x="118" y="1268"/>
                    </a:lnTo>
                    <a:lnTo>
                      <a:pt x="118" y="1268"/>
                    </a:lnTo>
                    <a:lnTo>
                      <a:pt x="117" y="1271"/>
                    </a:lnTo>
                    <a:lnTo>
                      <a:pt x="115" y="1276"/>
                    </a:lnTo>
                    <a:lnTo>
                      <a:pt x="115" y="1276"/>
                    </a:lnTo>
                    <a:lnTo>
                      <a:pt x="115" y="1285"/>
                    </a:lnTo>
                    <a:lnTo>
                      <a:pt x="115" y="1294"/>
                    </a:lnTo>
                    <a:lnTo>
                      <a:pt x="112" y="1312"/>
                    </a:lnTo>
                    <a:lnTo>
                      <a:pt x="112" y="1312"/>
                    </a:lnTo>
                    <a:lnTo>
                      <a:pt x="109" y="1317"/>
                    </a:lnTo>
                    <a:lnTo>
                      <a:pt x="105" y="1321"/>
                    </a:lnTo>
                    <a:lnTo>
                      <a:pt x="105" y="1321"/>
                    </a:lnTo>
                    <a:lnTo>
                      <a:pt x="101" y="1327"/>
                    </a:lnTo>
                    <a:lnTo>
                      <a:pt x="97" y="1333"/>
                    </a:lnTo>
                    <a:lnTo>
                      <a:pt x="94" y="1340"/>
                    </a:lnTo>
                    <a:lnTo>
                      <a:pt x="93" y="1347"/>
                    </a:lnTo>
                    <a:lnTo>
                      <a:pt x="93" y="1347"/>
                    </a:lnTo>
                    <a:lnTo>
                      <a:pt x="91" y="1366"/>
                    </a:lnTo>
                    <a:lnTo>
                      <a:pt x="88" y="1384"/>
                    </a:lnTo>
                    <a:lnTo>
                      <a:pt x="88" y="1384"/>
                    </a:lnTo>
                    <a:lnTo>
                      <a:pt x="86" y="1395"/>
                    </a:lnTo>
                    <a:lnTo>
                      <a:pt x="82" y="1407"/>
                    </a:lnTo>
                    <a:lnTo>
                      <a:pt x="82" y="1407"/>
                    </a:lnTo>
                    <a:lnTo>
                      <a:pt x="78" y="1421"/>
                    </a:lnTo>
                    <a:lnTo>
                      <a:pt x="76" y="1438"/>
                    </a:lnTo>
                    <a:lnTo>
                      <a:pt x="76" y="1438"/>
                    </a:lnTo>
                    <a:lnTo>
                      <a:pt x="73" y="1459"/>
                    </a:lnTo>
                    <a:lnTo>
                      <a:pt x="72" y="1481"/>
                    </a:lnTo>
                    <a:lnTo>
                      <a:pt x="72" y="1481"/>
                    </a:lnTo>
                    <a:lnTo>
                      <a:pt x="71" y="1513"/>
                    </a:lnTo>
                    <a:lnTo>
                      <a:pt x="71" y="1513"/>
                    </a:lnTo>
                    <a:lnTo>
                      <a:pt x="71" y="1542"/>
                    </a:lnTo>
                    <a:lnTo>
                      <a:pt x="71" y="1542"/>
                    </a:lnTo>
                    <a:lnTo>
                      <a:pt x="73" y="1554"/>
                    </a:lnTo>
                    <a:lnTo>
                      <a:pt x="73" y="1554"/>
                    </a:lnTo>
                    <a:lnTo>
                      <a:pt x="73" y="1563"/>
                    </a:lnTo>
                    <a:lnTo>
                      <a:pt x="71" y="1571"/>
                    </a:lnTo>
                    <a:lnTo>
                      <a:pt x="66" y="1586"/>
                    </a:lnTo>
                    <a:lnTo>
                      <a:pt x="66" y="1586"/>
                    </a:lnTo>
                    <a:lnTo>
                      <a:pt x="61" y="1599"/>
                    </a:lnTo>
                    <a:lnTo>
                      <a:pt x="57" y="1611"/>
                    </a:lnTo>
                    <a:lnTo>
                      <a:pt x="52" y="1637"/>
                    </a:lnTo>
                    <a:lnTo>
                      <a:pt x="52" y="1637"/>
                    </a:lnTo>
                    <a:lnTo>
                      <a:pt x="50" y="1648"/>
                    </a:lnTo>
                    <a:lnTo>
                      <a:pt x="50" y="1659"/>
                    </a:lnTo>
                    <a:lnTo>
                      <a:pt x="50" y="1659"/>
                    </a:lnTo>
                    <a:lnTo>
                      <a:pt x="47" y="1678"/>
                    </a:lnTo>
                    <a:lnTo>
                      <a:pt x="47" y="1678"/>
                    </a:lnTo>
                    <a:lnTo>
                      <a:pt x="47" y="1687"/>
                    </a:lnTo>
                    <a:lnTo>
                      <a:pt x="48" y="1694"/>
                    </a:lnTo>
                    <a:lnTo>
                      <a:pt x="53" y="1710"/>
                    </a:lnTo>
                    <a:lnTo>
                      <a:pt x="53" y="1710"/>
                    </a:lnTo>
                    <a:lnTo>
                      <a:pt x="58" y="1725"/>
                    </a:lnTo>
                    <a:lnTo>
                      <a:pt x="58" y="1725"/>
                    </a:lnTo>
                    <a:lnTo>
                      <a:pt x="58" y="1725"/>
                    </a:lnTo>
                    <a:lnTo>
                      <a:pt x="58" y="1725"/>
                    </a:lnTo>
                    <a:lnTo>
                      <a:pt x="62" y="1729"/>
                    </a:lnTo>
                    <a:lnTo>
                      <a:pt x="62" y="1730"/>
                    </a:lnTo>
                    <a:lnTo>
                      <a:pt x="61" y="1733"/>
                    </a:lnTo>
                    <a:lnTo>
                      <a:pt x="61" y="1733"/>
                    </a:lnTo>
                    <a:lnTo>
                      <a:pt x="58" y="1739"/>
                    </a:lnTo>
                    <a:lnTo>
                      <a:pt x="57" y="1745"/>
                    </a:lnTo>
                    <a:lnTo>
                      <a:pt x="57" y="1756"/>
                    </a:lnTo>
                    <a:lnTo>
                      <a:pt x="57" y="1756"/>
                    </a:lnTo>
                    <a:lnTo>
                      <a:pt x="55" y="1775"/>
                    </a:lnTo>
                    <a:lnTo>
                      <a:pt x="55" y="1775"/>
                    </a:lnTo>
                    <a:lnTo>
                      <a:pt x="52" y="1795"/>
                    </a:lnTo>
                    <a:lnTo>
                      <a:pt x="52" y="1795"/>
                    </a:lnTo>
                    <a:lnTo>
                      <a:pt x="50" y="1812"/>
                    </a:lnTo>
                    <a:lnTo>
                      <a:pt x="47" y="1828"/>
                    </a:lnTo>
                    <a:lnTo>
                      <a:pt x="47" y="1828"/>
                    </a:lnTo>
                    <a:lnTo>
                      <a:pt x="46" y="1833"/>
                    </a:lnTo>
                    <a:lnTo>
                      <a:pt x="47" y="1838"/>
                    </a:lnTo>
                    <a:lnTo>
                      <a:pt x="50" y="1848"/>
                    </a:lnTo>
                    <a:lnTo>
                      <a:pt x="50" y="1848"/>
                    </a:lnTo>
                    <a:lnTo>
                      <a:pt x="56" y="1857"/>
                    </a:lnTo>
                    <a:lnTo>
                      <a:pt x="63" y="1864"/>
                    </a:lnTo>
                    <a:lnTo>
                      <a:pt x="72" y="1870"/>
                    </a:lnTo>
                    <a:lnTo>
                      <a:pt x="82" y="1875"/>
                    </a:lnTo>
                    <a:lnTo>
                      <a:pt x="82" y="1875"/>
                    </a:lnTo>
                    <a:lnTo>
                      <a:pt x="89" y="1878"/>
                    </a:lnTo>
                    <a:lnTo>
                      <a:pt x="97" y="1878"/>
                    </a:lnTo>
                    <a:lnTo>
                      <a:pt x="97" y="1878"/>
                    </a:lnTo>
                    <a:lnTo>
                      <a:pt x="112" y="1879"/>
                    </a:lnTo>
                    <a:lnTo>
                      <a:pt x="128" y="1879"/>
                    </a:lnTo>
                    <a:lnTo>
                      <a:pt x="128" y="1879"/>
                    </a:lnTo>
                    <a:lnTo>
                      <a:pt x="140" y="1878"/>
                    </a:lnTo>
                    <a:lnTo>
                      <a:pt x="146" y="1876"/>
                    </a:lnTo>
                    <a:lnTo>
                      <a:pt x="153" y="1873"/>
                    </a:lnTo>
                    <a:lnTo>
                      <a:pt x="153" y="1873"/>
                    </a:lnTo>
                    <a:lnTo>
                      <a:pt x="156" y="1870"/>
                    </a:lnTo>
                    <a:lnTo>
                      <a:pt x="160" y="1868"/>
                    </a:lnTo>
                    <a:lnTo>
                      <a:pt x="161" y="1864"/>
                    </a:lnTo>
                    <a:lnTo>
                      <a:pt x="162" y="1859"/>
                    </a:lnTo>
                    <a:lnTo>
                      <a:pt x="162" y="1859"/>
                    </a:lnTo>
                    <a:lnTo>
                      <a:pt x="162" y="1848"/>
                    </a:lnTo>
                    <a:lnTo>
                      <a:pt x="161" y="1835"/>
                    </a:lnTo>
                    <a:lnTo>
                      <a:pt x="161" y="1835"/>
                    </a:lnTo>
                    <a:lnTo>
                      <a:pt x="159" y="1819"/>
                    </a:lnTo>
                    <a:lnTo>
                      <a:pt x="156" y="1803"/>
                    </a:lnTo>
                    <a:lnTo>
                      <a:pt x="156" y="1803"/>
                    </a:lnTo>
                    <a:lnTo>
                      <a:pt x="150" y="1767"/>
                    </a:lnTo>
                    <a:lnTo>
                      <a:pt x="150" y="1767"/>
                    </a:lnTo>
                    <a:lnTo>
                      <a:pt x="149" y="1736"/>
                    </a:lnTo>
                    <a:lnTo>
                      <a:pt x="149" y="1736"/>
                    </a:lnTo>
                    <a:lnTo>
                      <a:pt x="153" y="1736"/>
                    </a:lnTo>
                    <a:lnTo>
                      <a:pt x="154" y="1734"/>
                    </a:lnTo>
                    <a:lnTo>
                      <a:pt x="155" y="1729"/>
                    </a:lnTo>
                    <a:lnTo>
                      <a:pt x="155" y="1729"/>
                    </a:lnTo>
                    <a:lnTo>
                      <a:pt x="158" y="1721"/>
                    </a:lnTo>
                    <a:lnTo>
                      <a:pt x="161" y="1716"/>
                    </a:lnTo>
                    <a:lnTo>
                      <a:pt x="169" y="1704"/>
                    </a:lnTo>
                    <a:lnTo>
                      <a:pt x="169" y="1704"/>
                    </a:lnTo>
                    <a:lnTo>
                      <a:pt x="174" y="1694"/>
                    </a:lnTo>
                    <a:lnTo>
                      <a:pt x="179" y="1684"/>
                    </a:lnTo>
                    <a:lnTo>
                      <a:pt x="181" y="1673"/>
                    </a:lnTo>
                    <a:lnTo>
                      <a:pt x="184" y="1662"/>
                    </a:lnTo>
                    <a:lnTo>
                      <a:pt x="184" y="1662"/>
                    </a:lnTo>
                    <a:lnTo>
                      <a:pt x="184" y="1658"/>
                    </a:lnTo>
                    <a:lnTo>
                      <a:pt x="180" y="1656"/>
                    </a:lnTo>
                    <a:lnTo>
                      <a:pt x="180" y="1656"/>
                    </a:lnTo>
                    <a:lnTo>
                      <a:pt x="179" y="1652"/>
                    </a:lnTo>
                    <a:lnTo>
                      <a:pt x="177" y="1650"/>
                    </a:lnTo>
                    <a:lnTo>
                      <a:pt x="177" y="1647"/>
                    </a:lnTo>
                    <a:lnTo>
                      <a:pt x="177" y="1647"/>
                    </a:lnTo>
                    <a:lnTo>
                      <a:pt x="184" y="1600"/>
                    </a:lnTo>
                    <a:lnTo>
                      <a:pt x="184" y="1600"/>
                    </a:lnTo>
                    <a:lnTo>
                      <a:pt x="189" y="1558"/>
                    </a:lnTo>
                    <a:lnTo>
                      <a:pt x="189" y="1558"/>
                    </a:lnTo>
                    <a:lnTo>
                      <a:pt x="195" y="1531"/>
                    </a:lnTo>
                    <a:lnTo>
                      <a:pt x="195" y="1531"/>
                    </a:lnTo>
                    <a:lnTo>
                      <a:pt x="201" y="1492"/>
                    </a:lnTo>
                    <a:lnTo>
                      <a:pt x="201" y="1492"/>
                    </a:lnTo>
                    <a:lnTo>
                      <a:pt x="207" y="1461"/>
                    </a:lnTo>
                    <a:lnTo>
                      <a:pt x="207" y="1461"/>
                    </a:lnTo>
                    <a:lnTo>
                      <a:pt x="213" y="1421"/>
                    </a:lnTo>
                    <a:lnTo>
                      <a:pt x="213" y="1421"/>
                    </a:lnTo>
                    <a:lnTo>
                      <a:pt x="223" y="1379"/>
                    </a:lnTo>
                    <a:lnTo>
                      <a:pt x="223" y="1379"/>
                    </a:lnTo>
                    <a:lnTo>
                      <a:pt x="227" y="1352"/>
                    </a:lnTo>
                    <a:lnTo>
                      <a:pt x="227" y="1352"/>
                    </a:lnTo>
                    <a:lnTo>
                      <a:pt x="231" y="1327"/>
                    </a:lnTo>
                    <a:lnTo>
                      <a:pt x="231" y="1327"/>
                    </a:lnTo>
                    <a:lnTo>
                      <a:pt x="237" y="1288"/>
                    </a:lnTo>
                    <a:lnTo>
                      <a:pt x="237" y="1288"/>
                    </a:lnTo>
                    <a:lnTo>
                      <a:pt x="239" y="1275"/>
                    </a:lnTo>
                    <a:lnTo>
                      <a:pt x="242" y="1263"/>
                    </a:lnTo>
                    <a:lnTo>
                      <a:pt x="249" y="1240"/>
                    </a:lnTo>
                    <a:lnTo>
                      <a:pt x="249" y="1240"/>
                    </a:lnTo>
                    <a:lnTo>
                      <a:pt x="253" y="1227"/>
                    </a:lnTo>
                    <a:lnTo>
                      <a:pt x="255" y="1213"/>
                    </a:lnTo>
                    <a:lnTo>
                      <a:pt x="255" y="1213"/>
                    </a:lnTo>
                    <a:lnTo>
                      <a:pt x="260" y="1180"/>
                    </a:lnTo>
                    <a:lnTo>
                      <a:pt x="260" y="1180"/>
                    </a:lnTo>
                    <a:lnTo>
                      <a:pt x="263" y="1187"/>
                    </a:lnTo>
                    <a:lnTo>
                      <a:pt x="263" y="1196"/>
                    </a:lnTo>
                    <a:lnTo>
                      <a:pt x="263" y="1203"/>
                    </a:lnTo>
                    <a:lnTo>
                      <a:pt x="262" y="1211"/>
                    </a:lnTo>
                    <a:lnTo>
                      <a:pt x="262" y="1211"/>
                    </a:lnTo>
                    <a:lnTo>
                      <a:pt x="258" y="1236"/>
                    </a:lnTo>
                    <a:lnTo>
                      <a:pt x="257" y="1248"/>
                    </a:lnTo>
                    <a:lnTo>
                      <a:pt x="257" y="1260"/>
                    </a:lnTo>
                    <a:lnTo>
                      <a:pt x="257" y="1260"/>
                    </a:lnTo>
                    <a:lnTo>
                      <a:pt x="257" y="1283"/>
                    </a:lnTo>
                    <a:lnTo>
                      <a:pt x="257" y="1283"/>
                    </a:lnTo>
                    <a:lnTo>
                      <a:pt x="258" y="1294"/>
                    </a:lnTo>
                    <a:lnTo>
                      <a:pt x="258" y="1294"/>
                    </a:lnTo>
                    <a:lnTo>
                      <a:pt x="254" y="1321"/>
                    </a:lnTo>
                    <a:lnTo>
                      <a:pt x="254" y="1321"/>
                    </a:lnTo>
                    <a:lnTo>
                      <a:pt x="253" y="1337"/>
                    </a:lnTo>
                    <a:lnTo>
                      <a:pt x="253" y="1337"/>
                    </a:lnTo>
                    <a:lnTo>
                      <a:pt x="250" y="1357"/>
                    </a:lnTo>
                    <a:lnTo>
                      <a:pt x="250" y="1357"/>
                    </a:lnTo>
                    <a:lnTo>
                      <a:pt x="249" y="1379"/>
                    </a:lnTo>
                    <a:lnTo>
                      <a:pt x="249" y="1379"/>
                    </a:lnTo>
                    <a:lnTo>
                      <a:pt x="249" y="1388"/>
                    </a:lnTo>
                    <a:lnTo>
                      <a:pt x="249" y="1388"/>
                    </a:lnTo>
                    <a:lnTo>
                      <a:pt x="249" y="1405"/>
                    </a:lnTo>
                    <a:lnTo>
                      <a:pt x="249" y="1423"/>
                    </a:lnTo>
                    <a:lnTo>
                      <a:pt x="249" y="1423"/>
                    </a:lnTo>
                    <a:lnTo>
                      <a:pt x="250" y="1434"/>
                    </a:lnTo>
                    <a:lnTo>
                      <a:pt x="253" y="1446"/>
                    </a:lnTo>
                    <a:lnTo>
                      <a:pt x="253" y="1446"/>
                    </a:lnTo>
                    <a:lnTo>
                      <a:pt x="253" y="1454"/>
                    </a:lnTo>
                    <a:lnTo>
                      <a:pt x="252" y="1461"/>
                    </a:lnTo>
                    <a:lnTo>
                      <a:pt x="252" y="1461"/>
                    </a:lnTo>
                    <a:lnTo>
                      <a:pt x="250" y="1481"/>
                    </a:lnTo>
                    <a:lnTo>
                      <a:pt x="250" y="1481"/>
                    </a:lnTo>
                    <a:lnTo>
                      <a:pt x="247" y="1506"/>
                    </a:lnTo>
                    <a:lnTo>
                      <a:pt x="247" y="1506"/>
                    </a:lnTo>
                    <a:lnTo>
                      <a:pt x="247" y="1527"/>
                    </a:lnTo>
                    <a:lnTo>
                      <a:pt x="247" y="1527"/>
                    </a:lnTo>
                    <a:lnTo>
                      <a:pt x="247" y="1540"/>
                    </a:lnTo>
                    <a:lnTo>
                      <a:pt x="247" y="1554"/>
                    </a:lnTo>
                    <a:lnTo>
                      <a:pt x="247" y="1554"/>
                    </a:lnTo>
                    <a:lnTo>
                      <a:pt x="246" y="1564"/>
                    </a:lnTo>
                    <a:lnTo>
                      <a:pt x="242" y="1573"/>
                    </a:lnTo>
                    <a:lnTo>
                      <a:pt x="242" y="1573"/>
                    </a:lnTo>
                    <a:lnTo>
                      <a:pt x="233" y="1595"/>
                    </a:lnTo>
                    <a:lnTo>
                      <a:pt x="233" y="1595"/>
                    </a:lnTo>
                    <a:lnTo>
                      <a:pt x="233" y="1599"/>
                    </a:lnTo>
                    <a:lnTo>
                      <a:pt x="233" y="1602"/>
                    </a:lnTo>
                    <a:lnTo>
                      <a:pt x="236" y="1606"/>
                    </a:lnTo>
                    <a:lnTo>
                      <a:pt x="238" y="1609"/>
                    </a:lnTo>
                    <a:lnTo>
                      <a:pt x="238" y="1609"/>
                    </a:lnTo>
                    <a:lnTo>
                      <a:pt x="247" y="1619"/>
                    </a:lnTo>
                    <a:lnTo>
                      <a:pt x="247" y="1619"/>
                    </a:lnTo>
                    <a:lnTo>
                      <a:pt x="249" y="1622"/>
                    </a:lnTo>
                    <a:lnTo>
                      <a:pt x="250" y="1627"/>
                    </a:lnTo>
                    <a:lnTo>
                      <a:pt x="250" y="1632"/>
                    </a:lnTo>
                    <a:lnTo>
                      <a:pt x="249" y="1637"/>
                    </a:lnTo>
                    <a:lnTo>
                      <a:pt x="249" y="1637"/>
                    </a:lnTo>
                    <a:lnTo>
                      <a:pt x="244" y="1658"/>
                    </a:lnTo>
                    <a:lnTo>
                      <a:pt x="244" y="1658"/>
                    </a:lnTo>
                    <a:lnTo>
                      <a:pt x="239" y="1687"/>
                    </a:lnTo>
                    <a:lnTo>
                      <a:pt x="239" y="1687"/>
                    </a:lnTo>
                    <a:lnTo>
                      <a:pt x="239" y="1709"/>
                    </a:lnTo>
                    <a:lnTo>
                      <a:pt x="239" y="1709"/>
                    </a:lnTo>
                    <a:lnTo>
                      <a:pt x="239" y="1715"/>
                    </a:lnTo>
                    <a:lnTo>
                      <a:pt x="241" y="1721"/>
                    </a:lnTo>
                    <a:lnTo>
                      <a:pt x="241" y="1721"/>
                    </a:lnTo>
                    <a:lnTo>
                      <a:pt x="242" y="1725"/>
                    </a:lnTo>
                    <a:lnTo>
                      <a:pt x="244" y="1728"/>
                    </a:lnTo>
                    <a:lnTo>
                      <a:pt x="244" y="1728"/>
                    </a:lnTo>
                    <a:lnTo>
                      <a:pt x="259" y="1733"/>
                    </a:lnTo>
                    <a:lnTo>
                      <a:pt x="274" y="1738"/>
                    </a:lnTo>
                    <a:lnTo>
                      <a:pt x="274" y="1738"/>
                    </a:lnTo>
                    <a:lnTo>
                      <a:pt x="285" y="1740"/>
                    </a:lnTo>
                    <a:lnTo>
                      <a:pt x="298" y="1741"/>
                    </a:lnTo>
                    <a:lnTo>
                      <a:pt x="298" y="1741"/>
                    </a:lnTo>
                    <a:lnTo>
                      <a:pt x="300" y="1741"/>
                    </a:lnTo>
                    <a:lnTo>
                      <a:pt x="300" y="1741"/>
                    </a:lnTo>
                    <a:lnTo>
                      <a:pt x="303" y="1726"/>
                    </a:lnTo>
                    <a:lnTo>
                      <a:pt x="303" y="1726"/>
                    </a:lnTo>
                    <a:lnTo>
                      <a:pt x="332" y="1746"/>
                    </a:lnTo>
                    <a:lnTo>
                      <a:pt x="332" y="1746"/>
                    </a:lnTo>
                    <a:lnTo>
                      <a:pt x="342" y="1752"/>
                    </a:lnTo>
                    <a:lnTo>
                      <a:pt x="352" y="1759"/>
                    </a:lnTo>
                    <a:lnTo>
                      <a:pt x="362" y="1762"/>
                    </a:lnTo>
                    <a:lnTo>
                      <a:pt x="373" y="1766"/>
                    </a:lnTo>
                    <a:lnTo>
                      <a:pt x="373" y="1766"/>
                    </a:lnTo>
                    <a:lnTo>
                      <a:pt x="390" y="1771"/>
                    </a:lnTo>
                    <a:lnTo>
                      <a:pt x="407" y="1773"/>
                    </a:lnTo>
                    <a:lnTo>
                      <a:pt x="407" y="1773"/>
                    </a:lnTo>
                    <a:lnTo>
                      <a:pt x="423" y="1775"/>
                    </a:lnTo>
                    <a:lnTo>
                      <a:pt x="439" y="1773"/>
                    </a:lnTo>
                    <a:lnTo>
                      <a:pt x="439" y="1773"/>
                    </a:lnTo>
                    <a:lnTo>
                      <a:pt x="452" y="1772"/>
                    </a:lnTo>
                    <a:lnTo>
                      <a:pt x="467" y="1771"/>
                    </a:lnTo>
                    <a:lnTo>
                      <a:pt x="467" y="1771"/>
                    </a:lnTo>
                    <a:lnTo>
                      <a:pt x="475" y="1769"/>
                    </a:lnTo>
                    <a:lnTo>
                      <a:pt x="481" y="1765"/>
                    </a:lnTo>
                    <a:lnTo>
                      <a:pt x="487" y="1761"/>
                    </a:lnTo>
                    <a:lnTo>
                      <a:pt x="493" y="1756"/>
                    </a:lnTo>
                    <a:lnTo>
                      <a:pt x="493" y="1756"/>
                    </a:lnTo>
                    <a:lnTo>
                      <a:pt x="497" y="1752"/>
                    </a:lnTo>
                    <a:lnTo>
                      <a:pt x="497" y="1749"/>
                    </a:lnTo>
                    <a:lnTo>
                      <a:pt x="496" y="1746"/>
                    </a:lnTo>
                    <a:lnTo>
                      <a:pt x="492" y="1744"/>
                    </a:lnTo>
                    <a:lnTo>
                      <a:pt x="492" y="1744"/>
                    </a:lnTo>
                    <a:lnTo>
                      <a:pt x="491" y="1739"/>
                    </a:lnTo>
                    <a:lnTo>
                      <a:pt x="490" y="1734"/>
                    </a:lnTo>
                    <a:lnTo>
                      <a:pt x="486" y="1730"/>
                    </a:lnTo>
                    <a:lnTo>
                      <a:pt x="481" y="1728"/>
                    </a:lnTo>
                    <a:lnTo>
                      <a:pt x="481" y="1728"/>
                    </a:lnTo>
                    <a:lnTo>
                      <a:pt x="474" y="1724"/>
                    </a:lnTo>
                    <a:lnTo>
                      <a:pt x="465" y="1721"/>
                    </a:lnTo>
                    <a:lnTo>
                      <a:pt x="447" y="1720"/>
                    </a:lnTo>
                    <a:lnTo>
                      <a:pt x="447" y="1720"/>
                    </a:lnTo>
                    <a:lnTo>
                      <a:pt x="439" y="1718"/>
                    </a:lnTo>
                    <a:lnTo>
                      <a:pt x="430" y="1714"/>
                    </a:lnTo>
                    <a:lnTo>
                      <a:pt x="430" y="1714"/>
                    </a:lnTo>
                    <a:lnTo>
                      <a:pt x="402" y="1700"/>
                    </a:lnTo>
                    <a:lnTo>
                      <a:pt x="402" y="1700"/>
                    </a:lnTo>
                    <a:lnTo>
                      <a:pt x="390" y="1694"/>
                    </a:lnTo>
                    <a:lnTo>
                      <a:pt x="381" y="1685"/>
                    </a:lnTo>
                    <a:lnTo>
                      <a:pt x="372" y="1676"/>
                    </a:lnTo>
                    <a:lnTo>
                      <a:pt x="366" y="1664"/>
                    </a:lnTo>
                    <a:lnTo>
                      <a:pt x="366" y="1664"/>
                    </a:lnTo>
                    <a:lnTo>
                      <a:pt x="363" y="1659"/>
                    </a:lnTo>
                    <a:lnTo>
                      <a:pt x="362" y="1657"/>
                    </a:lnTo>
                    <a:lnTo>
                      <a:pt x="362" y="1654"/>
                    </a:lnTo>
                    <a:lnTo>
                      <a:pt x="362" y="1654"/>
                    </a:lnTo>
                    <a:lnTo>
                      <a:pt x="362" y="1651"/>
                    </a:lnTo>
                    <a:lnTo>
                      <a:pt x="362" y="1648"/>
                    </a:lnTo>
                    <a:lnTo>
                      <a:pt x="358" y="1642"/>
                    </a:lnTo>
                    <a:lnTo>
                      <a:pt x="358" y="1642"/>
                    </a:lnTo>
                    <a:lnTo>
                      <a:pt x="356" y="1636"/>
                    </a:lnTo>
                    <a:lnTo>
                      <a:pt x="355" y="1630"/>
                    </a:lnTo>
                    <a:lnTo>
                      <a:pt x="351" y="1617"/>
                    </a:lnTo>
                    <a:lnTo>
                      <a:pt x="351" y="1617"/>
                    </a:lnTo>
                    <a:lnTo>
                      <a:pt x="347" y="1602"/>
                    </a:lnTo>
                    <a:lnTo>
                      <a:pt x="347" y="1602"/>
                    </a:lnTo>
                    <a:lnTo>
                      <a:pt x="353" y="1599"/>
                    </a:lnTo>
                    <a:lnTo>
                      <a:pt x="353" y="1599"/>
                    </a:lnTo>
                    <a:lnTo>
                      <a:pt x="356" y="1596"/>
                    </a:lnTo>
                    <a:lnTo>
                      <a:pt x="357" y="1593"/>
                    </a:lnTo>
                    <a:lnTo>
                      <a:pt x="357" y="1589"/>
                    </a:lnTo>
                    <a:lnTo>
                      <a:pt x="356" y="1585"/>
                    </a:lnTo>
                    <a:lnTo>
                      <a:pt x="356" y="1585"/>
                    </a:lnTo>
                    <a:lnTo>
                      <a:pt x="346" y="1564"/>
                    </a:lnTo>
                    <a:lnTo>
                      <a:pt x="346" y="1564"/>
                    </a:lnTo>
                    <a:lnTo>
                      <a:pt x="345" y="1562"/>
                    </a:lnTo>
                    <a:lnTo>
                      <a:pt x="345" y="1559"/>
                    </a:lnTo>
                    <a:lnTo>
                      <a:pt x="345" y="1559"/>
                    </a:lnTo>
                    <a:lnTo>
                      <a:pt x="352" y="1544"/>
                    </a:lnTo>
                    <a:lnTo>
                      <a:pt x="358" y="1528"/>
                    </a:lnTo>
                    <a:lnTo>
                      <a:pt x="371" y="1497"/>
                    </a:lnTo>
                    <a:lnTo>
                      <a:pt x="371" y="1497"/>
                    </a:lnTo>
                    <a:lnTo>
                      <a:pt x="376" y="1480"/>
                    </a:lnTo>
                    <a:lnTo>
                      <a:pt x="381" y="1462"/>
                    </a:lnTo>
                    <a:lnTo>
                      <a:pt x="381" y="1462"/>
                    </a:lnTo>
                    <a:lnTo>
                      <a:pt x="382" y="1454"/>
                    </a:lnTo>
                    <a:lnTo>
                      <a:pt x="381" y="1446"/>
                    </a:lnTo>
                    <a:lnTo>
                      <a:pt x="381" y="1446"/>
                    </a:lnTo>
                    <a:lnTo>
                      <a:pt x="382" y="1438"/>
                    </a:lnTo>
                    <a:lnTo>
                      <a:pt x="382" y="1430"/>
                    </a:lnTo>
                    <a:lnTo>
                      <a:pt x="384" y="1415"/>
                    </a:lnTo>
                    <a:lnTo>
                      <a:pt x="384" y="1415"/>
                    </a:lnTo>
                    <a:lnTo>
                      <a:pt x="389" y="1386"/>
                    </a:lnTo>
                    <a:lnTo>
                      <a:pt x="389" y="1386"/>
                    </a:lnTo>
                    <a:lnTo>
                      <a:pt x="393" y="1359"/>
                    </a:lnTo>
                    <a:lnTo>
                      <a:pt x="393" y="1359"/>
                    </a:lnTo>
                    <a:lnTo>
                      <a:pt x="395" y="1343"/>
                    </a:lnTo>
                    <a:lnTo>
                      <a:pt x="395" y="1343"/>
                    </a:lnTo>
                    <a:lnTo>
                      <a:pt x="398" y="1304"/>
                    </a:lnTo>
                    <a:lnTo>
                      <a:pt x="398" y="1304"/>
                    </a:lnTo>
                    <a:lnTo>
                      <a:pt x="399" y="1289"/>
                    </a:lnTo>
                    <a:lnTo>
                      <a:pt x="399" y="1289"/>
                    </a:lnTo>
                    <a:lnTo>
                      <a:pt x="405" y="1244"/>
                    </a:lnTo>
                    <a:lnTo>
                      <a:pt x="405" y="1244"/>
                    </a:lnTo>
                    <a:lnTo>
                      <a:pt x="412" y="1203"/>
                    </a:lnTo>
                    <a:lnTo>
                      <a:pt x="412" y="1203"/>
                    </a:lnTo>
                    <a:lnTo>
                      <a:pt x="419" y="1170"/>
                    </a:lnTo>
                    <a:lnTo>
                      <a:pt x="419" y="1170"/>
                    </a:lnTo>
                    <a:lnTo>
                      <a:pt x="424" y="1138"/>
                    </a:lnTo>
                    <a:lnTo>
                      <a:pt x="424" y="1138"/>
                    </a:lnTo>
                    <a:lnTo>
                      <a:pt x="430" y="1102"/>
                    </a:lnTo>
                    <a:lnTo>
                      <a:pt x="430" y="1102"/>
                    </a:lnTo>
                    <a:lnTo>
                      <a:pt x="436" y="1074"/>
                    </a:lnTo>
                    <a:lnTo>
                      <a:pt x="436" y="1074"/>
                    </a:lnTo>
                    <a:lnTo>
                      <a:pt x="444" y="1038"/>
                    </a:lnTo>
                    <a:lnTo>
                      <a:pt x="444" y="1038"/>
                    </a:lnTo>
                    <a:lnTo>
                      <a:pt x="445" y="1026"/>
                    </a:lnTo>
                    <a:lnTo>
                      <a:pt x="446" y="1014"/>
                    </a:lnTo>
                    <a:lnTo>
                      <a:pt x="446" y="1014"/>
                    </a:lnTo>
                    <a:lnTo>
                      <a:pt x="447" y="999"/>
                    </a:lnTo>
                    <a:lnTo>
                      <a:pt x="447" y="999"/>
                    </a:lnTo>
                    <a:lnTo>
                      <a:pt x="452" y="1000"/>
                    </a:lnTo>
                    <a:lnTo>
                      <a:pt x="459" y="999"/>
                    </a:lnTo>
                    <a:lnTo>
                      <a:pt x="467" y="994"/>
                    </a:lnTo>
                    <a:lnTo>
                      <a:pt x="467" y="994"/>
                    </a:lnTo>
                    <a:lnTo>
                      <a:pt x="480" y="986"/>
                    </a:lnTo>
                    <a:lnTo>
                      <a:pt x="492" y="979"/>
                    </a:lnTo>
                    <a:lnTo>
                      <a:pt x="492" y="979"/>
                    </a:lnTo>
                    <a:lnTo>
                      <a:pt x="496" y="975"/>
                    </a:lnTo>
                    <a:lnTo>
                      <a:pt x="497" y="973"/>
                    </a:lnTo>
                    <a:lnTo>
                      <a:pt x="497" y="968"/>
                    </a:lnTo>
                    <a:lnTo>
                      <a:pt x="496" y="964"/>
                    </a:lnTo>
                    <a:lnTo>
                      <a:pt x="496" y="964"/>
                    </a:lnTo>
                    <a:lnTo>
                      <a:pt x="492" y="949"/>
                    </a:lnTo>
                    <a:lnTo>
                      <a:pt x="488" y="936"/>
                    </a:lnTo>
                    <a:lnTo>
                      <a:pt x="488" y="936"/>
                    </a:lnTo>
                    <a:lnTo>
                      <a:pt x="485" y="919"/>
                    </a:lnTo>
                    <a:lnTo>
                      <a:pt x="485" y="919"/>
                    </a:lnTo>
                    <a:lnTo>
                      <a:pt x="485" y="913"/>
                    </a:lnTo>
                    <a:lnTo>
                      <a:pt x="485" y="908"/>
                    </a:lnTo>
                    <a:lnTo>
                      <a:pt x="485" y="908"/>
                    </a:lnTo>
                    <a:lnTo>
                      <a:pt x="476" y="865"/>
                    </a:lnTo>
                    <a:lnTo>
                      <a:pt x="476" y="865"/>
                    </a:lnTo>
                    <a:lnTo>
                      <a:pt x="470" y="824"/>
                    </a:lnTo>
                    <a:lnTo>
                      <a:pt x="470" y="824"/>
                    </a:lnTo>
                    <a:lnTo>
                      <a:pt x="465" y="794"/>
                    </a:lnTo>
                    <a:lnTo>
                      <a:pt x="465" y="794"/>
                    </a:lnTo>
                    <a:lnTo>
                      <a:pt x="464" y="781"/>
                    </a:lnTo>
                    <a:lnTo>
                      <a:pt x="464" y="781"/>
                    </a:lnTo>
                    <a:lnTo>
                      <a:pt x="461" y="748"/>
                    </a:lnTo>
                    <a:lnTo>
                      <a:pt x="461" y="748"/>
                    </a:lnTo>
                    <a:lnTo>
                      <a:pt x="457" y="722"/>
                    </a:lnTo>
                    <a:lnTo>
                      <a:pt x="457" y="722"/>
                    </a:lnTo>
                    <a:lnTo>
                      <a:pt x="454" y="699"/>
                    </a:lnTo>
                    <a:lnTo>
                      <a:pt x="454" y="699"/>
                    </a:lnTo>
                    <a:lnTo>
                      <a:pt x="449" y="673"/>
                    </a:lnTo>
                    <a:lnTo>
                      <a:pt x="449" y="673"/>
                    </a:lnTo>
                    <a:lnTo>
                      <a:pt x="445" y="637"/>
                    </a:lnTo>
                    <a:lnTo>
                      <a:pt x="445" y="637"/>
                    </a:lnTo>
                    <a:lnTo>
                      <a:pt x="443" y="612"/>
                    </a:lnTo>
                    <a:lnTo>
                      <a:pt x="441" y="589"/>
                    </a:lnTo>
                    <a:lnTo>
                      <a:pt x="441" y="589"/>
                    </a:lnTo>
                    <a:lnTo>
                      <a:pt x="443" y="574"/>
                    </a:lnTo>
                    <a:lnTo>
                      <a:pt x="444" y="560"/>
                    </a:lnTo>
                    <a:lnTo>
                      <a:pt x="444" y="560"/>
                    </a:lnTo>
                    <a:lnTo>
                      <a:pt x="444" y="530"/>
                    </a:lnTo>
                    <a:lnTo>
                      <a:pt x="444" y="530"/>
                    </a:lnTo>
                    <a:lnTo>
                      <a:pt x="446" y="487"/>
                    </a:lnTo>
                    <a:lnTo>
                      <a:pt x="446" y="487"/>
                    </a:lnTo>
                    <a:lnTo>
                      <a:pt x="450" y="447"/>
                    </a:lnTo>
                    <a:lnTo>
                      <a:pt x="450" y="447"/>
                    </a:lnTo>
                    <a:lnTo>
                      <a:pt x="451" y="435"/>
                    </a:lnTo>
                    <a:lnTo>
                      <a:pt x="450" y="421"/>
                    </a:lnTo>
                    <a:lnTo>
                      <a:pt x="450" y="421"/>
                    </a:lnTo>
                    <a:lnTo>
                      <a:pt x="449" y="414"/>
                    </a:lnTo>
                    <a:lnTo>
                      <a:pt x="447" y="406"/>
                    </a:lnTo>
                    <a:lnTo>
                      <a:pt x="443" y="400"/>
                    </a:lnTo>
                    <a:lnTo>
                      <a:pt x="440" y="398"/>
                    </a:lnTo>
                    <a:lnTo>
                      <a:pt x="436" y="396"/>
                    </a:lnTo>
                    <a:lnTo>
                      <a:pt x="436" y="396"/>
                    </a:lnTo>
                    <a:lnTo>
                      <a:pt x="429" y="391"/>
                    </a:lnTo>
                    <a:lnTo>
                      <a:pt x="423" y="385"/>
                    </a:lnTo>
                    <a:lnTo>
                      <a:pt x="409" y="374"/>
                    </a:lnTo>
                    <a:lnTo>
                      <a:pt x="409" y="374"/>
                    </a:lnTo>
                    <a:lnTo>
                      <a:pt x="393" y="362"/>
                    </a:lnTo>
                    <a:lnTo>
                      <a:pt x="393" y="362"/>
                    </a:lnTo>
                    <a:lnTo>
                      <a:pt x="382" y="354"/>
                    </a:lnTo>
                    <a:lnTo>
                      <a:pt x="372" y="346"/>
                    </a:lnTo>
                    <a:lnTo>
                      <a:pt x="372" y="346"/>
                    </a:lnTo>
                    <a:lnTo>
                      <a:pt x="367" y="341"/>
                    </a:lnTo>
                    <a:lnTo>
                      <a:pt x="362" y="334"/>
                    </a:lnTo>
                    <a:lnTo>
                      <a:pt x="362" y="334"/>
                    </a:lnTo>
                    <a:lnTo>
                      <a:pt x="361" y="333"/>
                    </a:lnTo>
                    <a:lnTo>
                      <a:pt x="360" y="332"/>
                    </a:lnTo>
                    <a:lnTo>
                      <a:pt x="360" y="332"/>
                    </a:lnTo>
                    <a:lnTo>
                      <a:pt x="361" y="336"/>
                    </a:lnTo>
                    <a:lnTo>
                      <a:pt x="361" y="336"/>
                    </a:lnTo>
                    <a:lnTo>
                      <a:pt x="369" y="360"/>
                    </a:lnTo>
                    <a:lnTo>
                      <a:pt x="379" y="386"/>
                    </a:lnTo>
                    <a:lnTo>
                      <a:pt x="387" y="411"/>
                    </a:lnTo>
                    <a:lnTo>
                      <a:pt x="393" y="437"/>
                    </a:lnTo>
                    <a:lnTo>
                      <a:pt x="393" y="437"/>
                    </a:lnTo>
                    <a:lnTo>
                      <a:pt x="398" y="461"/>
                    </a:lnTo>
                    <a:lnTo>
                      <a:pt x="402" y="484"/>
                    </a:lnTo>
                    <a:lnTo>
                      <a:pt x="407" y="530"/>
                    </a:lnTo>
                    <a:lnTo>
                      <a:pt x="407" y="530"/>
                    </a:lnTo>
                    <a:lnTo>
                      <a:pt x="414" y="603"/>
                    </a:lnTo>
                    <a:lnTo>
                      <a:pt x="420" y="677"/>
                    </a:lnTo>
                    <a:lnTo>
                      <a:pt x="420" y="677"/>
                    </a:lnTo>
                    <a:lnTo>
                      <a:pt x="423" y="701"/>
                    </a:lnTo>
                    <a:lnTo>
                      <a:pt x="425" y="726"/>
                    </a:lnTo>
                    <a:lnTo>
                      <a:pt x="435" y="776"/>
                    </a:lnTo>
                    <a:lnTo>
                      <a:pt x="435" y="776"/>
                    </a:lnTo>
                    <a:lnTo>
                      <a:pt x="436" y="781"/>
                    </a:lnTo>
                    <a:lnTo>
                      <a:pt x="435" y="786"/>
                    </a:lnTo>
                    <a:lnTo>
                      <a:pt x="433" y="797"/>
                    </a:lnTo>
                    <a:lnTo>
                      <a:pt x="433" y="797"/>
                    </a:lnTo>
                    <a:lnTo>
                      <a:pt x="430" y="798"/>
                    </a:lnTo>
                    <a:lnTo>
                      <a:pt x="428" y="798"/>
                    </a:lnTo>
                    <a:lnTo>
                      <a:pt x="428" y="798"/>
                    </a:lnTo>
                    <a:lnTo>
                      <a:pt x="390" y="796"/>
                    </a:lnTo>
                    <a:lnTo>
                      <a:pt x="390" y="796"/>
                    </a:lnTo>
                    <a:lnTo>
                      <a:pt x="371" y="794"/>
                    </a:lnTo>
                    <a:lnTo>
                      <a:pt x="371" y="794"/>
                    </a:lnTo>
                    <a:lnTo>
                      <a:pt x="368" y="793"/>
                    </a:lnTo>
                    <a:lnTo>
                      <a:pt x="367" y="791"/>
                    </a:lnTo>
                    <a:lnTo>
                      <a:pt x="367" y="791"/>
                    </a:lnTo>
                    <a:lnTo>
                      <a:pt x="366" y="743"/>
                    </a:lnTo>
                    <a:lnTo>
                      <a:pt x="366" y="743"/>
                    </a:lnTo>
                    <a:lnTo>
                      <a:pt x="367" y="741"/>
                    </a:lnTo>
                    <a:lnTo>
                      <a:pt x="367" y="741"/>
                    </a:lnTo>
                    <a:lnTo>
                      <a:pt x="371" y="745"/>
                    </a:lnTo>
                    <a:lnTo>
                      <a:pt x="371" y="745"/>
                    </a:lnTo>
                    <a:lnTo>
                      <a:pt x="386" y="760"/>
                    </a:lnTo>
                    <a:lnTo>
                      <a:pt x="386" y="760"/>
                    </a:lnTo>
                    <a:lnTo>
                      <a:pt x="389" y="762"/>
                    </a:lnTo>
                    <a:lnTo>
                      <a:pt x="390" y="761"/>
                    </a:lnTo>
                    <a:lnTo>
                      <a:pt x="392" y="760"/>
                    </a:lnTo>
                    <a:lnTo>
                      <a:pt x="392" y="760"/>
                    </a:lnTo>
                    <a:lnTo>
                      <a:pt x="414" y="725"/>
                    </a:lnTo>
                    <a:lnTo>
                      <a:pt x="414" y="725"/>
                    </a:lnTo>
                    <a:lnTo>
                      <a:pt x="414" y="722"/>
                    </a:lnTo>
                    <a:lnTo>
                      <a:pt x="414" y="719"/>
                    </a:lnTo>
                    <a:lnTo>
                      <a:pt x="414" y="719"/>
                    </a:lnTo>
                    <a:lnTo>
                      <a:pt x="398" y="641"/>
                    </a:lnTo>
                    <a:lnTo>
                      <a:pt x="398" y="641"/>
                    </a:lnTo>
                    <a:lnTo>
                      <a:pt x="395" y="623"/>
                    </a:lnTo>
                    <a:lnTo>
                      <a:pt x="393" y="605"/>
                    </a:lnTo>
                    <a:lnTo>
                      <a:pt x="392" y="570"/>
                    </a:lnTo>
                    <a:lnTo>
                      <a:pt x="392" y="570"/>
                    </a:lnTo>
                    <a:lnTo>
                      <a:pt x="382" y="456"/>
                    </a:lnTo>
                    <a:lnTo>
                      <a:pt x="382" y="456"/>
                    </a:lnTo>
                    <a:lnTo>
                      <a:pt x="381" y="450"/>
                    </a:lnTo>
                    <a:lnTo>
                      <a:pt x="379" y="443"/>
                    </a:lnTo>
                    <a:lnTo>
                      <a:pt x="379" y="443"/>
                    </a:lnTo>
                    <a:lnTo>
                      <a:pt x="362" y="388"/>
                    </a:lnTo>
                    <a:lnTo>
                      <a:pt x="362" y="388"/>
                    </a:lnTo>
                    <a:lnTo>
                      <a:pt x="353" y="362"/>
                    </a:lnTo>
                    <a:lnTo>
                      <a:pt x="351" y="348"/>
                    </a:lnTo>
                    <a:lnTo>
                      <a:pt x="348" y="334"/>
                    </a:lnTo>
                    <a:lnTo>
                      <a:pt x="348" y="334"/>
                    </a:lnTo>
                    <a:lnTo>
                      <a:pt x="348" y="331"/>
                    </a:lnTo>
                    <a:lnTo>
                      <a:pt x="346" y="327"/>
                    </a:lnTo>
                    <a:lnTo>
                      <a:pt x="342" y="322"/>
                    </a:lnTo>
                    <a:lnTo>
                      <a:pt x="337" y="318"/>
                    </a:lnTo>
                    <a:lnTo>
                      <a:pt x="331" y="315"/>
                    </a:lnTo>
                    <a:lnTo>
                      <a:pt x="331" y="315"/>
                    </a:lnTo>
                    <a:lnTo>
                      <a:pt x="327" y="315"/>
                    </a:lnTo>
                    <a:lnTo>
                      <a:pt x="327" y="315"/>
                    </a:lnTo>
                    <a:lnTo>
                      <a:pt x="340" y="293"/>
                    </a:lnTo>
                    <a:lnTo>
                      <a:pt x="340" y="293"/>
                    </a:lnTo>
                    <a:lnTo>
                      <a:pt x="342" y="290"/>
                    </a:lnTo>
                    <a:lnTo>
                      <a:pt x="343" y="285"/>
                    </a:lnTo>
                    <a:lnTo>
                      <a:pt x="343" y="285"/>
                    </a:lnTo>
                    <a:lnTo>
                      <a:pt x="346" y="271"/>
                    </a:lnTo>
                    <a:lnTo>
                      <a:pt x="350" y="258"/>
                    </a:lnTo>
                    <a:lnTo>
                      <a:pt x="350" y="258"/>
                    </a:lnTo>
                    <a:lnTo>
                      <a:pt x="352" y="251"/>
                    </a:lnTo>
                    <a:lnTo>
                      <a:pt x="357" y="245"/>
                    </a:lnTo>
                    <a:lnTo>
                      <a:pt x="357" y="245"/>
                    </a:lnTo>
                    <a:lnTo>
                      <a:pt x="363" y="236"/>
                    </a:lnTo>
                    <a:lnTo>
                      <a:pt x="368" y="227"/>
                    </a:lnTo>
                    <a:lnTo>
                      <a:pt x="372" y="217"/>
                    </a:lnTo>
                    <a:lnTo>
                      <a:pt x="374" y="205"/>
                    </a:lnTo>
                    <a:lnTo>
                      <a:pt x="374" y="205"/>
                    </a:lnTo>
                    <a:lnTo>
                      <a:pt x="376" y="204"/>
                    </a:lnTo>
                    <a:lnTo>
                      <a:pt x="376" y="204"/>
                    </a:lnTo>
                    <a:lnTo>
                      <a:pt x="378" y="202"/>
                    </a:lnTo>
                    <a:lnTo>
                      <a:pt x="379" y="198"/>
                    </a:lnTo>
                    <a:lnTo>
                      <a:pt x="382" y="191"/>
                    </a:lnTo>
                    <a:lnTo>
                      <a:pt x="382" y="191"/>
                    </a:lnTo>
                    <a:lnTo>
                      <a:pt x="386" y="182"/>
                    </a:lnTo>
                    <a:lnTo>
                      <a:pt x="387" y="173"/>
                    </a:lnTo>
                    <a:lnTo>
                      <a:pt x="389" y="155"/>
                    </a:lnTo>
                    <a:lnTo>
                      <a:pt x="389" y="155"/>
                    </a:lnTo>
                    <a:lnTo>
                      <a:pt x="389" y="144"/>
                    </a:lnTo>
                    <a:lnTo>
                      <a:pt x="389" y="144"/>
                    </a:lnTo>
                    <a:lnTo>
                      <a:pt x="390" y="129"/>
                    </a:lnTo>
                    <a:lnTo>
                      <a:pt x="390" y="129"/>
                    </a:lnTo>
                    <a:lnTo>
                      <a:pt x="389" y="110"/>
                    </a:lnTo>
                    <a:lnTo>
                      <a:pt x="389" y="110"/>
                    </a:lnTo>
                    <a:lnTo>
                      <a:pt x="389" y="105"/>
                    </a:lnTo>
                    <a:lnTo>
                      <a:pt x="389" y="105"/>
                    </a:lnTo>
                    <a:lnTo>
                      <a:pt x="393" y="106"/>
                    </a:lnTo>
                    <a:lnTo>
                      <a:pt x="393" y="106"/>
                    </a:lnTo>
                    <a:lnTo>
                      <a:pt x="393" y="103"/>
                    </a:lnTo>
                    <a:lnTo>
                      <a:pt x="393" y="103"/>
                    </a:lnTo>
                    <a:lnTo>
                      <a:pt x="392" y="96"/>
                    </a:lnTo>
                    <a:lnTo>
                      <a:pt x="392" y="96"/>
                    </a:lnTo>
                    <a:lnTo>
                      <a:pt x="394" y="95"/>
                    </a:lnTo>
                    <a:lnTo>
                      <a:pt x="394" y="95"/>
                    </a:lnTo>
                    <a:lnTo>
                      <a:pt x="392" y="88"/>
                    </a:lnTo>
                    <a:lnTo>
                      <a:pt x="392" y="88"/>
                    </a:lnTo>
                    <a:lnTo>
                      <a:pt x="392" y="86"/>
                    </a:lnTo>
                    <a:lnTo>
                      <a:pt x="392" y="86"/>
                    </a:lnTo>
                    <a:lnTo>
                      <a:pt x="395" y="89"/>
                    </a:lnTo>
                    <a:lnTo>
                      <a:pt x="395" y="89"/>
                    </a:lnTo>
                    <a:lnTo>
                      <a:pt x="397" y="89"/>
                    </a:lnTo>
                    <a:lnTo>
                      <a:pt x="397" y="89"/>
                    </a:lnTo>
                    <a:lnTo>
                      <a:pt x="390" y="79"/>
                    </a:lnTo>
                    <a:lnTo>
                      <a:pt x="390" y="79"/>
                    </a:lnTo>
                    <a:lnTo>
                      <a:pt x="397" y="77"/>
                    </a:lnTo>
                    <a:lnTo>
                      <a:pt x="397" y="77"/>
                    </a:lnTo>
                    <a:lnTo>
                      <a:pt x="387" y="74"/>
                    </a:lnTo>
                    <a:lnTo>
                      <a:pt x="387" y="74"/>
                    </a:lnTo>
                    <a:lnTo>
                      <a:pt x="389" y="69"/>
                    </a:lnTo>
                    <a:lnTo>
                      <a:pt x="389" y="69"/>
                    </a:lnTo>
                    <a:lnTo>
                      <a:pt x="397" y="68"/>
                    </a:lnTo>
                    <a:lnTo>
                      <a:pt x="397" y="68"/>
                    </a:lnTo>
                    <a:lnTo>
                      <a:pt x="392" y="63"/>
                    </a:lnTo>
                    <a:lnTo>
                      <a:pt x="392" y="63"/>
                    </a:lnTo>
                    <a:lnTo>
                      <a:pt x="386" y="60"/>
                    </a:lnTo>
                    <a:lnTo>
                      <a:pt x="386" y="60"/>
                    </a:lnTo>
                    <a:lnTo>
                      <a:pt x="383" y="60"/>
                    </a:lnTo>
                    <a:lnTo>
                      <a:pt x="383" y="60"/>
                    </a:lnTo>
                    <a:lnTo>
                      <a:pt x="381" y="59"/>
                    </a:lnTo>
                    <a:lnTo>
                      <a:pt x="381" y="57"/>
                    </a:lnTo>
                    <a:lnTo>
                      <a:pt x="381" y="57"/>
                    </a:lnTo>
                    <a:lnTo>
                      <a:pt x="381" y="51"/>
                    </a:lnTo>
                    <a:lnTo>
                      <a:pt x="381" y="44"/>
                    </a:lnTo>
                    <a:lnTo>
                      <a:pt x="381" y="44"/>
                    </a:lnTo>
                    <a:lnTo>
                      <a:pt x="379" y="47"/>
                    </a:lnTo>
                    <a:lnTo>
                      <a:pt x="379" y="47"/>
                    </a:lnTo>
                    <a:lnTo>
                      <a:pt x="374" y="34"/>
                    </a:lnTo>
                    <a:lnTo>
                      <a:pt x="374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4" y="42"/>
                    </a:lnTo>
                    <a:lnTo>
                      <a:pt x="374" y="42"/>
                    </a:lnTo>
                    <a:lnTo>
                      <a:pt x="373" y="42"/>
                    </a:lnTo>
                    <a:lnTo>
                      <a:pt x="373" y="42"/>
                    </a:lnTo>
                    <a:lnTo>
                      <a:pt x="363" y="18"/>
                    </a:lnTo>
                    <a:lnTo>
                      <a:pt x="363" y="18"/>
                    </a:lnTo>
                    <a:lnTo>
                      <a:pt x="362" y="21"/>
                    </a:lnTo>
                    <a:lnTo>
                      <a:pt x="362" y="22"/>
                    </a:lnTo>
                    <a:lnTo>
                      <a:pt x="361" y="25"/>
                    </a:lnTo>
                    <a:lnTo>
                      <a:pt x="358" y="26"/>
                    </a:lnTo>
                    <a:lnTo>
                      <a:pt x="358" y="26"/>
                    </a:lnTo>
                    <a:lnTo>
                      <a:pt x="361" y="31"/>
                    </a:lnTo>
                    <a:lnTo>
                      <a:pt x="361" y="31"/>
                    </a:lnTo>
                    <a:lnTo>
                      <a:pt x="360" y="31"/>
                    </a:lnTo>
                    <a:lnTo>
                      <a:pt x="360" y="31"/>
                    </a:lnTo>
                    <a:lnTo>
                      <a:pt x="350" y="21"/>
                    </a:lnTo>
                    <a:lnTo>
                      <a:pt x="350" y="21"/>
                    </a:lnTo>
                    <a:lnTo>
                      <a:pt x="343" y="17"/>
                    </a:lnTo>
                    <a:lnTo>
                      <a:pt x="343" y="17"/>
                    </a:lnTo>
                    <a:lnTo>
                      <a:pt x="341" y="18"/>
                    </a:lnTo>
                    <a:lnTo>
                      <a:pt x="341" y="18"/>
                    </a:lnTo>
                    <a:lnTo>
                      <a:pt x="341" y="17"/>
                    </a:lnTo>
                    <a:lnTo>
                      <a:pt x="343" y="11"/>
                    </a:lnTo>
                    <a:lnTo>
                      <a:pt x="343" y="11"/>
                    </a:lnTo>
                    <a:lnTo>
                      <a:pt x="333" y="12"/>
                    </a:lnTo>
                    <a:lnTo>
                      <a:pt x="333" y="12"/>
                    </a:lnTo>
                    <a:lnTo>
                      <a:pt x="335" y="6"/>
                    </a:lnTo>
                    <a:lnTo>
                      <a:pt x="335" y="6"/>
                    </a:lnTo>
                    <a:lnTo>
                      <a:pt x="330" y="8"/>
                    </a:lnTo>
                    <a:lnTo>
                      <a:pt x="330" y="8"/>
                    </a:lnTo>
                    <a:lnTo>
                      <a:pt x="329" y="5"/>
                    </a:lnTo>
                    <a:lnTo>
                      <a:pt x="329" y="5"/>
                    </a:lnTo>
                    <a:lnTo>
                      <a:pt x="327" y="7"/>
                    </a:lnTo>
                    <a:lnTo>
                      <a:pt x="327" y="7"/>
                    </a:lnTo>
                    <a:lnTo>
                      <a:pt x="327" y="8"/>
                    </a:lnTo>
                    <a:lnTo>
                      <a:pt x="327" y="8"/>
                    </a:lnTo>
                    <a:lnTo>
                      <a:pt x="327" y="11"/>
                    </a:lnTo>
                    <a:lnTo>
                      <a:pt x="327" y="11"/>
                    </a:lnTo>
                    <a:lnTo>
                      <a:pt x="324" y="11"/>
                    </a:lnTo>
                    <a:lnTo>
                      <a:pt x="321" y="11"/>
                    </a:lnTo>
                    <a:lnTo>
                      <a:pt x="321" y="11"/>
                    </a:lnTo>
                    <a:lnTo>
                      <a:pt x="320" y="8"/>
                    </a:lnTo>
                    <a:lnTo>
                      <a:pt x="320" y="7"/>
                    </a:lnTo>
                    <a:lnTo>
                      <a:pt x="320" y="7"/>
                    </a:lnTo>
                    <a:lnTo>
                      <a:pt x="320" y="7"/>
                    </a:lnTo>
                    <a:lnTo>
                      <a:pt x="320" y="7"/>
                    </a:lnTo>
                    <a:lnTo>
                      <a:pt x="320" y="6"/>
                    </a:lnTo>
                    <a:lnTo>
                      <a:pt x="320" y="6"/>
                    </a:lnTo>
                    <a:lnTo>
                      <a:pt x="320" y="3"/>
                    </a:lnTo>
                    <a:lnTo>
                      <a:pt x="320" y="3"/>
                    </a:lnTo>
                    <a:lnTo>
                      <a:pt x="320" y="3"/>
                    </a:lnTo>
                    <a:lnTo>
                      <a:pt x="320" y="3"/>
                    </a:lnTo>
                    <a:lnTo>
                      <a:pt x="315" y="10"/>
                    </a:lnTo>
                    <a:lnTo>
                      <a:pt x="315" y="10"/>
                    </a:lnTo>
                    <a:lnTo>
                      <a:pt x="311" y="5"/>
                    </a:lnTo>
                    <a:lnTo>
                      <a:pt x="311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311" y="2"/>
                    </a:lnTo>
                    <a:lnTo>
                      <a:pt x="312" y="1"/>
                    </a:lnTo>
                    <a:lnTo>
                      <a:pt x="312" y="1"/>
                    </a:lnTo>
                    <a:lnTo>
                      <a:pt x="314" y="0"/>
                    </a:lnTo>
                    <a:lnTo>
                      <a:pt x="314" y="0"/>
                    </a:lnTo>
                    <a:lnTo>
                      <a:pt x="310" y="1"/>
                    </a:lnTo>
                    <a:lnTo>
                      <a:pt x="307" y="2"/>
                    </a:lnTo>
                    <a:lnTo>
                      <a:pt x="307" y="2"/>
                    </a:lnTo>
                    <a:lnTo>
                      <a:pt x="303" y="8"/>
                    </a:lnTo>
                    <a:lnTo>
                      <a:pt x="303" y="8"/>
                    </a:lnTo>
                    <a:lnTo>
                      <a:pt x="301" y="11"/>
                    </a:lnTo>
                    <a:lnTo>
                      <a:pt x="299" y="11"/>
                    </a:lnTo>
                    <a:lnTo>
                      <a:pt x="298" y="10"/>
                    </a:lnTo>
                    <a:lnTo>
                      <a:pt x="298" y="10"/>
                    </a:lnTo>
                    <a:lnTo>
                      <a:pt x="291" y="7"/>
                    </a:lnTo>
                    <a:lnTo>
                      <a:pt x="291" y="7"/>
                    </a:lnTo>
                    <a:lnTo>
                      <a:pt x="294" y="1"/>
                    </a:lnTo>
                    <a:lnTo>
                      <a:pt x="294" y="1"/>
                    </a:lnTo>
                    <a:lnTo>
                      <a:pt x="293" y="2"/>
                    </a:lnTo>
                    <a:lnTo>
                      <a:pt x="291" y="5"/>
                    </a:lnTo>
                    <a:lnTo>
                      <a:pt x="289" y="10"/>
                    </a:lnTo>
                    <a:lnTo>
                      <a:pt x="289" y="10"/>
                    </a:lnTo>
                    <a:lnTo>
                      <a:pt x="289" y="10"/>
                    </a:lnTo>
                    <a:lnTo>
                      <a:pt x="288" y="15"/>
                    </a:lnTo>
                    <a:lnTo>
                      <a:pt x="285" y="18"/>
                    </a:lnTo>
                    <a:lnTo>
                      <a:pt x="281" y="21"/>
                    </a:lnTo>
                    <a:lnTo>
                      <a:pt x="275" y="22"/>
                    </a:lnTo>
                    <a:lnTo>
                      <a:pt x="275" y="22"/>
                    </a:lnTo>
                    <a:lnTo>
                      <a:pt x="278" y="18"/>
                    </a:lnTo>
                    <a:lnTo>
                      <a:pt x="278" y="18"/>
                    </a:lnTo>
                    <a:lnTo>
                      <a:pt x="274" y="21"/>
                    </a:lnTo>
                    <a:lnTo>
                      <a:pt x="274" y="21"/>
                    </a:lnTo>
                    <a:lnTo>
                      <a:pt x="274" y="21"/>
                    </a:lnTo>
                    <a:lnTo>
                      <a:pt x="274" y="21"/>
                    </a:lnTo>
                    <a:lnTo>
                      <a:pt x="272" y="25"/>
                    </a:lnTo>
                    <a:lnTo>
                      <a:pt x="272" y="25"/>
                    </a:lnTo>
                    <a:lnTo>
                      <a:pt x="268" y="28"/>
                    </a:lnTo>
                    <a:lnTo>
                      <a:pt x="268" y="28"/>
                    </a:lnTo>
                    <a:lnTo>
                      <a:pt x="254" y="34"/>
                    </a:lnTo>
                    <a:lnTo>
                      <a:pt x="254" y="34"/>
                    </a:lnTo>
                    <a:lnTo>
                      <a:pt x="248" y="38"/>
                    </a:lnTo>
                    <a:lnTo>
                      <a:pt x="242" y="39"/>
                    </a:lnTo>
                    <a:lnTo>
                      <a:pt x="242" y="39"/>
                    </a:lnTo>
                    <a:lnTo>
                      <a:pt x="239" y="42"/>
                    </a:lnTo>
                    <a:lnTo>
                      <a:pt x="239" y="42"/>
                    </a:lnTo>
                    <a:lnTo>
                      <a:pt x="243" y="43"/>
                    </a:lnTo>
                    <a:lnTo>
                      <a:pt x="243" y="43"/>
                    </a:lnTo>
                    <a:lnTo>
                      <a:pt x="242" y="46"/>
                    </a:lnTo>
                    <a:lnTo>
                      <a:pt x="242" y="46"/>
                    </a:lnTo>
                    <a:lnTo>
                      <a:pt x="238" y="51"/>
                    </a:lnTo>
                    <a:lnTo>
                      <a:pt x="234" y="56"/>
                    </a:lnTo>
                    <a:lnTo>
                      <a:pt x="234" y="56"/>
                    </a:lnTo>
                    <a:lnTo>
                      <a:pt x="232" y="57"/>
                    </a:lnTo>
                    <a:lnTo>
                      <a:pt x="228" y="57"/>
                    </a:lnTo>
                    <a:lnTo>
                      <a:pt x="228" y="57"/>
                    </a:lnTo>
                    <a:lnTo>
                      <a:pt x="229" y="58"/>
                    </a:lnTo>
                    <a:lnTo>
                      <a:pt x="229" y="58"/>
                    </a:lnTo>
                    <a:lnTo>
                      <a:pt x="231" y="59"/>
                    </a:lnTo>
                    <a:lnTo>
                      <a:pt x="231" y="62"/>
                    </a:lnTo>
                    <a:lnTo>
                      <a:pt x="228" y="63"/>
                    </a:lnTo>
                    <a:lnTo>
                      <a:pt x="228" y="63"/>
                    </a:lnTo>
                    <a:lnTo>
                      <a:pt x="224" y="65"/>
                    </a:lnTo>
                    <a:lnTo>
                      <a:pt x="219" y="69"/>
                    </a:lnTo>
                    <a:lnTo>
                      <a:pt x="215" y="77"/>
                    </a:lnTo>
                    <a:lnTo>
                      <a:pt x="215" y="77"/>
                    </a:lnTo>
                    <a:lnTo>
                      <a:pt x="202" y="96"/>
                    </a:lnTo>
                    <a:lnTo>
                      <a:pt x="202" y="96"/>
                    </a:lnTo>
                    <a:lnTo>
                      <a:pt x="206" y="96"/>
                    </a:lnTo>
                    <a:lnTo>
                      <a:pt x="206" y="98"/>
                    </a:lnTo>
                    <a:lnTo>
                      <a:pt x="206" y="99"/>
                    </a:lnTo>
                    <a:lnTo>
                      <a:pt x="206" y="99"/>
                    </a:lnTo>
                    <a:lnTo>
                      <a:pt x="213" y="90"/>
                    </a:lnTo>
                    <a:lnTo>
                      <a:pt x="213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07" y="108"/>
                    </a:lnTo>
                    <a:lnTo>
                      <a:pt x="207" y="108"/>
                    </a:lnTo>
                    <a:lnTo>
                      <a:pt x="207" y="113"/>
                    </a:lnTo>
                    <a:lnTo>
                      <a:pt x="207" y="115"/>
                    </a:lnTo>
                    <a:lnTo>
                      <a:pt x="207" y="115"/>
                    </a:lnTo>
                    <a:lnTo>
                      <a:pt x="208" y="119"/>
                    </a:lnTo>
                    <a:lnTo>
                      <a:pt x="207" y="122"/>
                    </a:lnTo>
                    <a:lnTo>
                      <a:pt x="206" y="130"/>
                    </a:lnTo>
                    <a:lnTo>
                      <a:pt x="206" y="130"/>
                    </a:lnTo>
                    <a:lnTo>
                      <a:pt x="206" y="132"/>
                    </a:lnTo>
                    <a:lnTo>
                      <a:pt x="208" y="136"/>
                    </a:lnTo>
                    <a:lnTo>
                      <a:pt x="208" y="136"/>
                    </a:lnTo>
                    <a:lnTo>
                      <a:pt x="208" y="140"/>
                    </a:lnTo>
                    <a:lnTo>
                      <a:pt x="210" y="142"/>
                    </a:lnTo>
                    <a:lnTo>
                      <a:pt x="207" y="148"/>
                    </a:lnTo>
                    <a:lnTo>
                      <a:pt x="207" y="148"/>
                    </a:lnTo>
                    <a:lnTo>
                      <a:pt x="206" y="155"/>
                    </a:lnTo>
                    <a:lnTo>
                      <a:pt x="207" y="160"/>
                    </a:lnTo>
                    <a:lnTo>
                      <a:pt x="208" y="166"/>
                    </a:lnTo>
                    <a:lnTo>
                      <a:pt x="211" y="171"/>
                    </a:lnTo>
                    <a:lnTo>
                      <a:pt x="211" y="171"/>
                    </a:lnTo>
                    <a:lnTo>
                      <a:pt x="221" y="187"/>
                    </a:lnTo>
                    <a:lnTo>
                      <a:pt x="221" y="187"/>
                    </a:lnTo>
                    <a:lnTo>
                      <a:pt x="228" y="197"/>
                    </a:lnTo>
                    <a:lnTo>
                      <a:pt x="228" y="197"/>
                    </a:lnTo>
                    <a:lnTo>
                      <a:pt x="232" y="203"/>
                    </a:lnTo>
                    <a:lnTo>
                      <a:pt x="233" y="210"/>
                    </a:lnTo>
                    <a:lnTo>
                      <a:pt x="234" y="224"/>
                    </a:lnTo>
                    <a:lnTo>
                      <a:pt x="234" y="224"/>
                    </a:lnTo>
                    <a:lnTo>
                      <a:pt x="234" y="258"/>
                    </a:lnTo>
                    <a:lnTo>
                      <a:pt x="234" y="258"/>
                    </a:lnTo>
                    <a:lnTo>
                      <a:pt x="234" y="260"/>
                    </a:lnTo>
                    <a:lnTo>
                      <a:pt x="237" y="261"/>
                    </a:lnTo>
                    <a:lnTo>
                      <a:pt x="237" y="261"/>
                    </a:lnTo>
                    <a:lnTo>
                      <a:pt x="263" y="275"/>
                    </a:lnTo>
                    <a:lnTo>
                      <a:pt x="263" y="275"/>
                    </a:lnTo>
                    <a:lnTo>
                      <a:pt x="272" y="280"/>
                    </a:lnTo>
                    <a:lnTo>
                      <a:pt x="280" y="286"/>
                    </a:lnTo>
                    <a:lnTo>
                      <a:pt x="289" y="292"/>
                    </a:lnTo>
                    <a:lnTo>
                      <a:pt x="296" y="300"/>
                    </a:lnTo>
                    <a:lnTo>
                      <a:pt x="296" y="300"/>
                    </a:lnTo>
                    <a:lnTo>
                      <a:pt x="314" y="318"/>
                    </a:lnTo>
                    <a:lnTo>
                      <a:pt x="314" y="318"/>
                    </a:lnTo>
                    <a:lnTo>
                      <a:pt x="306" y="328"/>
                    </a:lnTo>
                    <a:lnTo>
                      <a:pt x="306" y="328"/>
                    </a:lnTo>
                    <a:lnTo>
                      <a:pt x="305" y="332"/>
                    </a:lnTo>
                    <a:lnTo>
                      <a:pt x="307" y="334"/>
                    </a:lnTo>
                    <a:lnTo>
                      <a:pt x="307" y="334"/>
                    </a:lnTo>
                    <a:lnTo>
                      <a:pt x="316" y="343"/>
                    </a:lnTo>
                    <a:lnTo>
                      <a:pt x="316" y="343"/>
                    </a:lnTo>
                    <a:lnTo>
                      <a:pt x="321" y="351"/>
                    </a:lnTo>
                    <a:lnTo>
                      <a:pt x="325" y="357"/>
                    </a:lnTo>
                    <a:lnTo>
                      <a:pt x="327" y="365"/>
                    </a:lnTo>
                    <a:lnTo>
                      <a:pt x="327" y="373"/>
                    </a:lnTo>
                    <a:lnTo>
                      <a:pt x="327" y="373"/>
                    </a:lnTo>
                    <a:lnTo>
                      <a:pt x="336" y="519"/>
                    </a:lnTo>
                    <a:lnTo>
                      <a:pt x="336" y="519"/>
                    </a:lnTo>
                    <a:lnTo>
                      <a:pt x="336" y="523"/>
                    </a:lnTo>
                    <a:lnTo>
                      <a:pt x="335" y="527"/>
                    </a:lnTo>
                    <a:lnTo>
                      <a:pt x="335" y="527"/>
                    </a:lnTo>
                    <a:lnTo>
                      <a:pt x="332" y="522"/>
                    </a:lnTo>
                    <a:lnTo>
                      <a:pt x="332" y="522"/>
                    </a:lnTo>
                    <a:lnTo>
                      <a:pt x="310" y="462"/>
                    </a:lnTo>
                    <a:lnTo>
                      <a:pt x="298" y="432"/>
                    </a:lnTo>
                    <a:lnTo>
                      <a:pt x="284" y="404"/>
                    </a:lnTo>
                    <a:lnTo>
                      <a:pt x="284" y="404"/>
                    </a:lnTo>
                    <a:lnTo>
                      <a:pt x="254" y="348"/>
                    </a:lnTo>
                    <a:lnTo>
                      <a:pt x="223" y="293"/>
                    </a:lnTo>
                    <a:lnTo>
                      <a:pt x="223" y="293"/>
                    </a:lnTo>
                    <a:lnTo>
                      <a:pt x="221" y="289"/>
                    </a:lnTo>
                    <a:lnTo>
                      <a:pt x="221" y="289"/>
                    </a:lnTo>
                    <a:lnTo>
                      <a:pt x="218" y="285"/>
                    </a:lnTo>
                    <a:lnTo>
                      <a:pt x="216" y="284"/>
                    </a:lnTo>
                    <a:lnTo>
                      <a:pt x="213" y="285"/>
                    </a:lnTo>
                    <a:lnTo>
                      <a:pt x="210" y="287"/>
                    </a:lnTo>
                    <a:lnTo>
                      <a:pt x="210" y="287"/>
                    </a:lnTo>
                    <a:lnTo>
                      <a:pt x="206" y="292"/>
                    </a:lnTo>
                    <a:lnTo>
                      <a:pt x="201" y="297"/>
                    </a:lnTo>
                    <a:lnTo>
                      <a:pt x="196" y="301"/>
                    </a:lnTo>
                    <a:lnTo>
                      <a:pt x="190" y="303"/>
                    </a:lnTo>
                    <a:lnTo>
                      <a:pt x="190" y="303"/>
                    </a:lnTo>
                    <a:lnTo>
                      <a:pt x="177" y="308"/>
                    </a:lnTo>
                    <a:lnTo>
                      <a:pt x="164" y="313"/>
                    </a:lnTo>
                    <a:lnTo>
                      <a:pt x="164" y="313"/>
                    </a:lnTo>
                    <a:lnTo>
                      <a:pt x="149" y="318"/>
                    </a:lnTo>
                    <a:lnTo>
                      <a:pt x="149" y="318"/>
                    </a:lnTo>
                    <a:lnTo>
                      <a:pt x="110" y="329"/>
                    </a:lnTo>
                    <a:lnTo>
                      <a:pt x="110" y="329"/>
                    </a:lnTo>
                    <a:lnTo>
                      <a:pt x="83" y="338"/>
                    </a:lnTo>
                    <a:lnTo>
                      <a:pt x="83" y="338"/>
                    </a:lnTo>
                    <a:lnTo>
                      <a:pt x="73" y="341"/>
                    </a:lnTo>
                    <a:lnTo>
                      <a:pt x="73" y="341"/>
                    </a:lnTo>
                    <a:lnTo>
                      <a:pt x="66" y="343"/>
                    </a:lnTo>
                    <a:lnTo>
                      <a:pt x="60" y="348"/>
                    </a:lnTo>
                    <a:lnTo>
                      <a:pt x="55" y="354"/>
                    </a:lnTo>
                    <a:lnTo>
                      <a:pt x="52" y="362"/>
                    </a:lnTo>
                    <a:lnTo>
                      <a:pt x="52" y="362"/>
                    </a:lnTo>
                    <a:lnTo>
                      <a:pt x="45" y="380"/>
                    </a:lnTo>
                    <a:lnTo>
                      <a:pt x="45" y="380"/>
                    </a:lnTo>
                    <a:lnTo>
                      <a:pt x="42" y="390"/>
                    </a:lnTo>
                    <a:lnTo>
                      <a:pt x="41" y="400"/>
                    </a:lnTo>
                    <a:lnTo>
                      <a:pt x="40" y="410"/>
                    </a:lnTo>
                    <a:lnTo>
                      <a:pt x="40" y="420"/>
                    </a:lnTo>
                    <a:lnTo>
                      <a:pt x="40" y="420"/>
                    </a:lnTo>
                    <a:lnTo>
                      <a:pt x="42" y="457"/>
                    </a:lnTo>
                    <a:lnTo>
                      <a:pt x="42" y="457"/>
                    </a:lnTo>
                    <a:lnTo>
                      <a:pt x="42" y="479"/>
                    </a:lnTo>
                    <a:lnTo>
                      <a:pt x="42" y="479"/>
                    </a:lnTo>
                    <a:lnTo>
                      <a:pt x="45" y="504"/>
                    </a:lnTo>
                    <a:lnTo>
                      <a:pt x="45" y="504"/>
                    </a:lnTo>
                    <a:lnTo>
                      <a:pt x="44" y="509"/>
                    </a:lnTo>
                    <a:lnTo>
                      <a:pt x="44" y="509"/>
                    </a:lnTo>
                    <a:lnTo>
                      <a:pt x="41" y="517"/>
                    </a:lnTo>
                    <a:lnTo>
                      <a:pt x="40" y="524"/>
                    </a:lnTo>
                    <a:lnTo>
                      <a:pt x="39" y="540"/>
                    </a:lnTo>
                    <a:lnTo>
                      <a:pt x="39" y="540"/>
                    </a:lnTo>
                    <a:lnTo>
                      <a:pt x="39" y="549"/>
                    </a:lnTo>
                    <a:lnTo>
                      <a:pt x="40" y="558"/>
                    </a:lnTo>
                    <a:lnTo>
                      <a:pt x="40" y="558"/>
                    </a:lnTo>
                    <a:lnTo>
                      <a:pt x="40" y="562"/>
                    </a:lnTo>
                    <a:lnTo>
                      <a:pt x="40" y="567"/>
                    </a:lnTo>
                    <a:lnTo>
                      <a:pt x="40" y="567"/>
                    </a:lnTo>
                    <a:lnTo>
                      <a:pt x="32" y="598"/>
                    </a:lnTo>
                    <a:lnTo>
                      <a:pt x="32" y="598"/>
                    </a:lnTo>
                    <a:lnTo>
                      <a:pt x="31" y="608"/>
                    </a:lnTo>
                    <a:lnTo>
                      <a:pt x="31" y="617"/>
                    </a:lnTo>
                    <a:lnTo>
                      <a:pt x="31" y="617"/>
                    </a:lnTo>
                    <a:lnTo>
                      <a:pt x="32" y="628"/>
                    </a:lnTo>
                    <a:lnTo>
                      <a:pt x="34" y="641"/>
                    </a:lnTo>
                    <a:lnTo>
                      <a:pt x="34" y="641"/>
                    </a:lnTo>
                    <a:lnTo>
                      <a:pt x="34" y="643"/>
                    </a:lnTo>
                    <a:lnTo>
                      <a:pt x="34" y="644"/>
                    </a:lnTo>
                    <a:lnTo>
                      <a:pt x="34" y="644"/>
                    </a:lnTo>
                    <a:lnTo>
                      <a:pt x="31" y="653"/>
                    </a:lnTo>
                    <a:lnTo>
                      <a:pt x="29" y="662"/>
                    </a:lnTo>
                    <a:lnTo>
                      <a:pt x="27" y="679"/>
                    </a:lnTo>
                    <a:lnTo>
                      <a:pt x="27" y="679"/>
                    </a:lnTo>
                    <a:lnTo>
                      <a:pt x="25" y="691"/>
                    </a:lnTo>
                    <a:lnTo>
                      <a:pt x="21" y="704"/>
                    </a:lnTo>
                    <a:lnTo>
                      <a:pt x="21" y="704"/>
                    </a:lnTo>
                    <a:lnTo>
                      <a:pt x="18" y="716"/>
                    </a:lnTo>
                    <a:lnTo>
                      <a:pt x="16" y="729"/>
                    </a:lnTo>
                    <a:lnTo>
                      <a:pt x="15" y="742"/>
                    </a:lnTo>
                    <a:lnTo>
                      <a:pt x="15" y="755"/>
                    </a:lnTo>
                    <a:lnTo>
                      <a:pt x="15" y="755"/>
                    </a:lnTo>
                    <a:lnTo>
                      <a:pt x="14" y="774"/>
                    </a:lnTo>
                    <a:lnTo>
                      <a:pt x="14" y="774"/>
                    </a:lnTo>
                    <a:lnTo>
                      <a:pt x="14" y="803"/>
                    </a:lnTo>
                    <a:lnTo>
                      <a:pt x="13" y="831"/>
                    </a:lnTo>
                    <a:lnTo>
                      <a:pt x="13" y="831"/>
                    </a:lnTo>
                    <a:lnTo>
                      <a:pt x="9" y="857"/>
                    </a:lnTo>
                    <a:lnTo>
                      <a:pt x="9" y="857"/>
                    </a:lnTo>
                    <a:lnTo>
                      <a:pt x="0" y="933"/>
                    </a:lnTo>
                    <a:lnTo>
                      <a:pt x="0" y="933"/>
                    </a:lnTo>
                    <a:close/>
                    <a:moveTo>
                      <a:pt x="298" y="12"/>
                    </a:moveTo>
                    <a:lnTo>
                      <a:pt x="298" y="12"/>
                    </a:lnTo>
                    <a:lnTo>
                      <a:pt x="289" y="18"/>
                    </a:lnTo>
                    <a:lnTo>
                      <a:pt x="289" y="18"/>
                    </a:lnTo>
                    <a:lnTo>
                      <a:pt x="291" y="13"/>
                    </a:lnTo>
                    <a:lnTo>
                      <a:pt x="293" y="11"/>
                    </a:lnTo>
                    <a:lnTo>
                      <a:pt x="294" y="11"/>
                    </a:lnTo>
                    <a:lnTo>
                      <a:pt x="298" y="12"/>
                    </a:lnTo>
                    <a:lnTo>
                      <a:pt x="298" y="12"/>
                    </a:lnTo>
                    <a:close/>
                    <a:moveTo>
                      <a:pt x="104" y="970"/>
                    </a:moveTo>
                    <a:lnTo>
                      <a:pt x="104" y="970"/>
                    </a:lnTo>
                    <a:lnTo>
                      <a:pt x="117" y="998"/>
                    </a:lnTo>
                    <a:lnTo>
                      <a:pt x="117" y="998"/>
                    </a:lnTo>
                    <a:lnTo>
                      <a:pt x="113" y="996"/>
                    </a:lnTo>
                    <a:lnTo>
                      <a:pt x="109" y="994"/>
                    </a:lnTo>
                    <a:lnTo>
                      <a:pt x="107" y="990"/>
                    </a:lnTo>
                    <a:lnTo>
                      <a:pt x="104" y="985"/>
                    </a:lnTo>
                    <a:lnTo>
                      <a:pt x="103" y="981"/>
                    </a:lnTo>
                    <a:lnTo>
                      <a:pt x="103" y="978"/>
                    </a:lnTo>
                    <a:lnTo>
                      <a:pt x="103" y="973"/>
                    </a:lnTo>
                    <a:lnTo>
                      <a:pt x="104" y="970"/>
                    </a:lnTo>
                    <a:lnTo>
                      <a:pt x="104" y="970"/>
                    </a:lnTo>
                    <a:close/>
                    <a:moveTo>
                      <a:pt x="99" y="845"/>
                    </a:moveTo>
                    <a:lnTo>
                      <a:pt x="99" y="845"/>
                    </a:lnTo>
                    <a:lnTo>
                      <a:pt x="102" y="834"/>
                    </a:lnTo>
                    <a:lnTo>
                      <a:pt x="103" y="823"/>
                    </a:lnTo>
                    <a:lnTo>
                      <a:pt x="103" y="823"/>
                    </a:lnTo>
                    <a:lnTo>
                      <a:pt x="107" y="777"/>
                    </a:lnTo>
                    <a:lnTo>
                      <a:pt x="107" y="777"/>
                    </a:lnTo>
                    <a:lnTo>
                      <a:pt x="108" y="774"/>
                    </a:lnTo>
                    <a:lnTo>
                      <a:pt x="109" y="772"/>
                    </a:lnTo>
                    <a:lnTo>
                      <a:pt x="110" y="772"/>
                    </a:lnTo>
                    <a:lnTo>
                      <a:pt x="113" y="772"/>
                    </a:lnTo>
                    <a:lnTo>
                      <a:pt x="113" y="772"/>
                    </a:lnTo>
                    <a:lnTo>
                      <a:pt x="304" y="773"/>
                    </a:lnTo>
                    <a:lnTo>
                      <a:pt x="304" y="773"/>
                    </a:lnTo>
                    <a:lnTo>
                      <a:pt x="309" y="774"/>
                    </a:lnTo>
                    <a:lnTo>
                      <a:pt x="314" y="778"/>
                    </a:lnTo>
                    <a:lnTo>
                      <a:pt x="316" y="783"/>
                    </a:lnTo>
                    <a:lnTo>
                      <a:pt x="316" y="789"/>
                    </a:lnTo>
                    <a:lnTo>
                      <a:pt x="316" y="789"/>
                    </a:lnTo>
                    <a:lnTo>
                      <a:pt x="288" y="917"/>
                    </a:lnTo>
                    <a:lnTo>
                      <a:pt x="288" y="917"/>
                    </a:lnTo>
                    <a:lnTo>
                      <a:pt x="270" y="990"/>
                    </a:lnTo>
                    <a:lnTo>
                      <a:pt x="270" y="990"/>
                    </a:lnTo>
                    <a:lnTo>
                      <a:pt x="268" y="998"/>
                    </a:lnTo>
                    <a:lnTo>
                      <a:pt x="264" y="1001"/>
                    </a:lnTo>
                    <a:lnTo>
                      <a:pt x="259" y="1004"/>
                    </a:lnTo>
                    <a:lnTo>
                      <a:pt x="252" y="1005"/>
                    </a:lnTo>
                    <a:lnTo>
                      <a:pt x="252" y="1005"/>
                    </a:lnTo>
                    <a:lnTo>
                      <a:pt x="200" y="1001"/>
                    </a:lnTo>
                    <a:lnTo>
                      <a:pt x="200" y="1001"/>
                    </a:lnTo>
                    <a:lnTo>
                      <a:pt x="200" y="1001"/>
                    </a:lnTo>
                    <a:lnTo>
                      <a:pt x="143" y="999"/>
                    </a:lnTo>
                    <a:lnTo>
                      <a:pt x="143" y="999"/>
                    </a:lnTo>
                    <a:lnTo>
                      <a:pt x="139" y="998"/>
                    </a:lnTo>
                    <a:lnTo>
                      <a:pt x="138" y="998"/>
                    </a:lnTo>
                    <a:lnTo>
                      <a:pt x="136" y="995"/>
                    </a:lnTo>
                    <a:lnTo>
                      <a:pt x="136" y="993"/>
                    </a:lnTo>
                    <a:lnTo>
                      <a:pt x="136" y="993"/>
                    </a:lnTo>
                    <a:lnTo>
                      <a:pt x="134" y="979"/>
                    </a:lnTo>
                    <a:lnTo>
                      <a:pt x="132" y="972"/>
                    </a:lnTo>
                    <a:lnTo>
                      <a:pt x="128" y="965"/>
                    </a:lnTo>
                    <a:lnTo>
                      <a:pt x="128" y="965"/>
                    </a:lnTo>
                    <a:lnTo>
                      <a:pt x="124" y="958"/>
                    </a:lnTo>
                    <a:lnTo>
                      <a:pt x="122" y="949"/>
                    </a:lnTo>
                    <a:lnTo>
                      <a:pt x="122" y="949"/>
                    </a:lnTo>
                    <a:lnTo>
                      <a:pt x="114" y="929"/>
                    </a:lnTo>
                    <a:lnTo>
                      <a:pt x="114" y="929"/>
                    </a:lnTo>
                    <a:lnTo>
                      <a:pt x="110" y="923"/>
                    </a:lnTo>
                    <a:lnTo>
                      <a:pt x="108" y="916"/>
                    </a:lnTo>
                    <a:lnTo>
                      <a:pt x="108" y="916"/>
                    </a:lnTo>
                    <a:lnTo>
                      <a:pt x="98" y="865"/>
                    </a:lnTo>
                    <a:lnTo>
                      <a:pt x="98" y="865"/>
                    </a:lnTo>
                    <a:lnTo>
                      <a:pt x="97" y="855"/>
                    </a:lnTo>
                    <a:lnTo>
                      <a:pt x="99" y="845"/>
                    </a:lnTo>
                    <a:lnTo>
                      <a:pt x="99" y="845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57CB313C-6AA0-4293-97DD-11B4C07448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0418" y="4013590"/>
              <a:ext cx="495208" cy="1782844"/>
              <a:chOff x="3182144" y="932901"/>
              <a:chExt cx="550771" cy="1982879"/>
            </a:xfrm>
          </p:grpSpPr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F3B19111-C248-4A7D-B90A-CB7C0E41D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144" y="932901"/>
                <a:ext cx="550771" cy="1982879"/>
              </a:xfrm>
              <a:custGeom>
                <a:avLst/>
                <a:gdLst>
                  <a:gd name="T0" fmla="*/ 345 w 347"/>
                  <a:gd name="T1" fmla="*/ 237 h 1249"/>
                  <a:gd name="T2" fmla="*/ 327 w 347"/>
                  <a:gd name="T3" fmla="*/ 214 h 1249"/>
                  <a:gd name="T4" fmla="*/ 285 w 347"/>
                  <a:gd name="T5" fmla="*/ 177 h 1249"/>
                  <a:gd name="T6" fmla="*/ 281 w 347"/>
                  <a:gd name="T7" fmla="*/ 138 h 1249"/>
                  <a:gd name="T8" fmla="*/ 291 w 347"/>
                  <a:gd name="T9" fmla="*/ 103 h 1249"/>
                  <a:gd name="T10" fmla="*/ 287 w 347"/>
                  <a:gd name="T11" fmla="*/ 71 h 1249"/>
                  <a:gd name="T12" fmla="*/ 258 w 347"/>
                  <a:gd name="T13" fmla="*/ 10 h 1249"/>
                  <a:gd name="T14" fmla="*/ 230 w 347"/>
                  <a:gd name="T15" fmla="*/ 3 h 1249"/>
                  <a:gd name="T16" fmla="*/ 200 w 347"/>
                  <a:gd name="T17" fmla="*/ 9 h 1249"/>
                  <a:gd name="T18" fmla="*/ 168 w 347"/>
                  <a:gd name="T19" fmla="*/ 63 h 1249"/>
                  <a:gd name="T20" fmla="*/ 170 w 347"/>
                  <a:gd name="T21" fmla="*/ 111 h 1249"/>
                  <a:gd name="T22" fmla="*/ 148 w 347"/>
                  <a:gd name="T23" fmla="*/ 200 h 1249"/>
                  <a:gd name="T24" fmla="*/ 116 w 347"/>
                  <a:gd name="T25" fmla="*/ 218 h 1249"/>
                  <a:gd name="T26" fmla="*/ 103 w 347"/>
                  <a:gd name="T27" fmla="*/ 248 h 1249"/>
                  <a:gd name="T28" fmla="*/ 98 w 347"/>
                  <a:gd name="T29" fmla="*/ 276 h 1249"/>
                  <a:gd name="T30" fmla="*/ 80 w 347"/>
                  <a:gd name="T31" fmla="*/ 319 h 1249"/>
                  <a:gd name="T32" fmla="*/ 52 w 347"/>
                  <a:gd name="T33" fmla="*/ 383 h 1249"/>
                  <a:gd name="T34" fmla="*/ 48 w 347"/>
                  <a:gd name="T35" fmla="*/ 415 h 1249"/>
                  <a:gd name="T36" fmla="*/ 73 w 347"/>
                  <a:gd name="T37" fmla="*/ 457 h 1249"/>
                  <a:gd name="T38" fmla="*/ 111 w 347"/>
                  <a:gd name="T39" fmla="*/ 489 h 1249"/>
                  <a:gd name="T40" fmla="*/ 100 w 347"/>
                  <a:gd name="T41" fmla="*/ 530 h 1249"/>
                  <a:gd name="T42" fmla="*/ 99 w 347"/>
                  <a:gd name="T43" fmla="*/ 563 h 1249"/>
                  <a:gd name="T44" fmla="*/ 96 w 347"/>
                  <a:gd name="T45" fmla="*/ 581 h 1249"/>
                  <a:gd name="T46" fmla="*/ 84 w 347"/>
                  <a:gd name="T47" fmla="*/ 658 h 1249"/>
                  <a:gd name="T48" fmla="*/ 52 w 347"/>
                  <a:gd name="T49" fmla="*/ 885 h 1249"/>
                  <a:gd name="T50" fmla="*/ 71 w 347"/>
                  <a:gd name="T51" fmla="*/ 986 h 1249"/>
                  <a:gd name="T52" fmla="*/ 75 w 347"/>
                  <a:gd name="T53" fmla="*/ 1155 h 1249"/>
                  <a:gd name="T54" fmla="*/ 40 w 347"/>
                  <a:gd name="T55" fmla="*/ 1211 h 1249"/>
                  <a:gd name="T56" fmla="*/ 0 w 347"/>
                  <a:gd name="T57" fmla="*/ 1228 h 1249"/>
                  <a:gd name="T58" fmla="*/ 21 w 347"/>
                  <a:gd name="T59" fmla="*/ 1240 h 1249"/>
                  <a:gd name="T60" fmla="*/ 81 w 347"/>
                  <a:gd name="T61" fmla="*/ 1230 h 1249"/>
                  <a:gd name="T62" fmla="*/ 119 w 347"/>
                  <a:gd name="T63" fmla="*/ 1195 h 1249"/>
                  <a:gd name="T64" fmla="*/ 131 w 347"/>
                  <a:gd name="T65" fmla="*/ 1229 h 1249"/>
                  <a:gd name="T66" fmla="*/ 142 w 347"/>
                  <a:gd name="T67" fmla="*/ 1211 h 1249"/>
                  <a:gd name="T68" fmla="*/ 158 w 347"/>
                  <a:gd name="T69" fmla="*/ 1153 h 1249"/>
                  <a:gd name="T70" fmla="*/ 135 w 347"/>
                  <a:gd name="T71" fmla="*/ 1101 h 1249"/>
                  <a:gd name="T72" fmla="*/ 145 w 347"/>
                  <a:gd name="T73" fmla="*/ 989 h 1249"/>
                  <a:gd name="T74" fmla="*/ 133 w 347"/>
                  <a:gd name="T75" fmla="*/ 902 h 1249"/>
                  <a:gd name="T76" fmla="*/ 250 w 347"/>
                  <a:gd name="T77" fmla="*/ 1018 h 1249"/>
                  <a:gd name="T78" fmla="*/ 235 w 347"/>
                  <a:gd name="T79" fmla="*/ 1176 h 1249"/>
                  <a:gd name="T80" fmla="*/ 183 w 347"/>
                  <a:gd name="T81" fmla="*/ 1233 h 1249"/>
                  <a:gd name="T82" fmla="*/ 193 w 347"/>
                  <a:gd name="T83" fmla="*/ 1248 h 1249"/>
                  <a:gd name="T84" fmla="*/ 258 w 347"/>
                  <a:gd name="T85" fmla="*/ 1242 h 1249"/>
                  <a:gd name="T86" fmla="*/ 284 w 347"/>
                  <a:gd name="T87" fmla="*/ 1217 h 1249"/>
                  <a:gd name="T88" fmla="*/ 299 w 347"/>
                  <a:gd name="T89" fmla="*/ 1213 h 1249"/>
                  <a:gd name="T90" fmla="*/ 319 w 347"/>
                  <a:gd name="T91" fmla="*/ 1152 h 1249"/>
                  <a:gd name="T92" fmla="*/ 301 w 347"/>
                  <a:gd name="T93" fmla="*/ 1121 h 1249"/>
                  <a:gd name="T94" fmla="*/ 320 w 347"/>
                  <a:gd name="T95" fmla="*/ 975 h 1249"/>
                  <a:gd name="T96" fmla="*/ 311 w 347"/>
                  <a:gd name="T97" fmla="*/ 912 h 1249"/>
                  <a:gd name="T98" fmla="*/ 324 w 347"/>
                  <a:gd name="T99" fmla="*/ 655 h 1249"/>
                  <a:gd name="T100" fmla="*/ 315 w 347"/>
                  <a:gd name="T101" fmla="*/ 524 h 1249"/>
                  <a:gd name="T102" fmla="*/ 303 w 347"/>
                  <a:gd name="T103" fmla="*/ 450 h 1249"/>
                  <a:gd name="T104" fmla="*/ 303 w 347"/>
                  <a:gd name="T105" fmla="*/ 414 h 1249"/>
                  <a:gd name="T106" fmla="*/ 303 w 347"/>
                  <a:gd name="T107" fmla="*/ 374 h 1249"/>
                  <a:gd name="T108" fmla="*/ 335 w 347"/>
                  <a:gd name="T109" fmla="*/ 304 h 1249"/>
                  <a:gd name="T110" fmla="*/ 339 w 347"/>
                  <a:gd name="T111" fmla="*/ 275 h 1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47" h="1249">
                    <a:moveTo>
                      <a:pt x="339" y="275"/>
                    </a:moveTo>
                    <a:lnTo>
                      <a:pt x="339" y="275"/>
                    </a:lnTo>
                    <a:lnTo>
                      <a:pt x="343" y="266"/>
                    </a:lnTo>
                    <a:lnTo>
                      <a:pt x="346" y="260"/>
                    </a:lnTo>
                    <a:lnTo>
                      <a:pt x="347" y="253"/>
                    </a:lnTo>
                    <a:lnTo>
                      <a:pt x="347" y="248"/>
                    </a:lnTo>
                    <a:lnTo>
                      <a:pt x="345" y="237"/>
                    </a:lnTo>
                    <a:lnTo>
                      <a:pt x="343" y="227"/>
                    </a:lnTo>
                    <a:lnTo>
                      <a:pt x="343" y="227"/>
                    </a:lnTo>
                    <a:lnTo>
                      <a:pt x="342" y="222"/>
                    </a:lnTo>
                    <a:lnTo>
                      <a:pt x="341" y="219"/>
                    </a:lnTo>
                    <a:lnTo>
                      <a:pt x="338" y="216"/>
                    </a:lnTo>
                    <a:lnTo>
                      <a:pt x="334" y="215"/>
                    </a:lnTo>
                    <a:lnTo>
                      <a:pt x="327" y="214"/>
                    </a:lnTo>
                    <a:lnTo>
                      <a:pt x="324" y="214"/>
                    </a:lnTo>
                    <a:lnTo>
                      <a:pt x="324" y="214"/>
                    </a:lnTo>
                    <a:lnTo>
                      <a:pt x="292" y="189"/>
                    </a:lnTo>
                    <a:lnTo>
                      <a:pt x="292" y="189"/>
                    </a:lnTo>
                    <a:lnTo>
                      <a:pt x="289" y="187"/>
                    </a:lnTo>
                    <a:lnTo>
                      <a:pt x="287" y="183"/>
                    </a:lnTo>
                    <a:lnTo>
                      <a:pt x="285" y="177"/>
                    </a:lnTo>
                    <a:lnTo>
                      <a:pt x="284" y="169"/>
                    </a:lnTo>
                    <a:lnTo>
                      <a:pt x="284" y="169"/>
                    </a:lnTo>
                    <a:lnTo>
                      <a:pt x="277" y="156"/>
                    </a:lnTo>
                    <a:lnTo>
                      <a:pt x="274" y="149"/>
                    </a:lnTo>
                    <a:lnTo>
                      <a:pt x="274" y="149"/>
                    </a:lnTo>
                    <a:lnTo>
                      <a:pt x="277" y="144"/>
                    </a:lnTo>
                    <a:lnTo>
                      <a:pt x="281" y="138"/>
                    </a:lnTo>
                    <a:lnTo>
                      <a:pt x="284" y="126"/>
                    </a:lnTo>
                    <a:lnTo>
                      <a:pt x="285" y="117"/>
                    </a:lnTo>
                    <a:lnTo>
                      <a:pt x="285" y="113"/>
                    </a:lnTo>
                    <a:lnTo>
                      <a:pt x="285" y="113"/>
                    </a:lnTo>
                    <a:lnTo>
                      <a:pt x="287" y="113"/>
                    </a:lnTo>
                    <a:lnTo>
                      <a:pt x="288" y="111"/>
                    </a:lnTo>
                    <a:lnTo>
                      <a:pt x="291" y="103"/>
                    </a:lnTo>
                    <a:lnTo>
                      <a:pt x="293" y="92"/>
                    </a:lnTo>
                    <a:lnTo>
                      <a:pt x="295" y="83"/>
                    </a:lnTo>
                    <a:lnTo>
                      <a:pt x="295" y="83"/>
                    </a:lnTo>
                    <a:lnTo>
                      <a:pt x="293" y="77"/>
                    </a:lnTo>
                    <a:lnTo>
                      <a:pt x="291" y="73"/>
                    </a:lnTo>
                    <a:lnTo>
                      <a:pt x="287" y="71"/>
                    </a:lnTo>
                    <a:lnTo>
                      <a:pt x="287" y="71"/>
                    </a:lnTo>
                    <a:lnTo>
                      <a:pt x="284" y="49"/>
                    </a:lnTo>
                    <a:lnTo>
                      <a:pt x="284" y="49"/>
                    </a:lnTo>
                    <a:lnTo>
                      <a:pt x="281" y="41"/>
                    </a:lnTo>
                    <a:lnTo>
                      <a:pt x="278" y="33"/>
                    </a:lnTo>
                    <a:lnTo>
                      <a:pt x="273" y="25"/>
                    </a:lnTo>
                    <a:lnTo>
                      <a:pt x="266" y="17"/>
                    </a:lnTo>
                    <a:lnTo>
                      <a:pt x="258" y="10"/>
                    </a:lnTo>
                    <a:lnTo>
                      <a:pt x="249" y="5"/>
                    </a:lnTo>
                    <a:lnTo>
                      <a:pt x="242" y="2"/>
                    </a:lnTo>
                    <a:lnTo>
                      <a:pt x="237" y="0"/>
                    </a:lnTo>
                    <a:lnTo>
                      <a:pt x="237" y="0"/>
                    </a:lnTo>
                    <a:lnTo>
                      <a:pt x="233" y="2"/>
                    </a:lnTo>
                    <a:lnTo>
                      <a:pt x="230" y="3"/>
                    </a:lnTo>
                    <a:lnTo>
                      <a:pt x="230" y="3"/>
                    </a:lnTo>
                    <a:lnTo>
                      <a:pt x="229" y="2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20" y="0"/>
                    </a:lnTo>
                    <a:lnTo>
                      <a:pt x="212" y="2"/>
                    </a:lnTo>
                    <a:lnTo>
                      <a:pt x="207" y="5"/>
                    </a:lnTo>
                    <a:lnTo>
                      <a:pt x="200" y="9"/>
                    </a:lnTo>
                    <a:lnTo>
                      <a:pt x="191" y="17"/>
                    </a:lnTo>
                    <a:lnTo>
                      <a:pt x="183" y="26"/>
                    </a:lnTo>
                    <a:lnTo>
                      <a:pt x="176" y="37"/>
                    </a:lnTo>
                    <a:lnTo>
                      <a:pt x="172" y="46"/>
                    </a:lnTo>
                    <a:lnTo>
                      <a:pt x="169" y="56"/>
                    </a:lnTo>
                    <a:lnTo>
                      <a:pt x="168" y="63"/>
                    </a:lnTo>
                    <a:lnTo>
                      <a:pt x="168" y="63"/>
                    </a:lnTo>
                    <a:lnTo>
                      <a:pt x="168" y="87"/>
                    </a:lnTo>
                    <a:lnTo>
                      <a:pt x="168" y="87"/>
                    </a:lnTo>
                    <a:lnTo>
                      <a:pt x="165" y="87"/>
                    </a:lnTo>
                    <a:lnTo>
                      <a:pt x="165" y="88"/>
                    </a:lnTo>
                    <a:lnTo>
                      <a:pt x="165" y="94"/>
                    </a:lnTo>
                    <a:lnTo>
                      <a:pt x="168" y="103"/>
                    </a:lnTo>
                    <a:lnTo>
                      <a:pt x="170" y="111"/>
                    </a:lnTo>
                    <a:lnTo>
                      <a:pt x="170" y="111"/>
                    </a:lnTo>
                    <a:lnTo>
                      <a:pt x="170" y="129"/>
                    </a:lnTo>
                    <a:lnTo>
                      <a:pt x="168" y="149"/>
                    </a:lnTo>
                    <a:lnTo>
                      <a:pt x="162" y="172"/>
                    </a:lnTo>
                    <a:lnTo>
                      <a:pt x="158" y="184"/>
                    </a:lnTo>
                    <a:lnTo>
                      <a:pt x="154" y="196"/>
                    </a:lnTo>
                    <a:lnTo>
                      <a:pt x="148" y="200"/>
                    </a:lnTo>
                    <a:lnTo>
                      <a:pt x="145" y="202"/>
                    </a:lnTo>
                    <a:lnTo>
                      <a:pt x="145" y="202"/>
                    </a:lnTo>
                    <a:lnTo>
                      <a:pt x="137" y="202"/>
                    </a:lnTo>
                    <a:lnTo>
                      <a:pt x="131" y="204"/>
                    </a:lnTo>
                    <a:lnTo>
                      <a:pt x="126" y="208"/>
                    </a:lnTo>
                    <a:lnTo>
                      <a:pt x="121" y="212"/>
                    </a:lnTo>
                    <a:lnTo>
                      <a:pt x="116" y="218"/>
                    </a:lnTo>
                    <a:lnTo>
                      <a:pt x="114" y="223"/>
                    </a:lnTo>
                    <a:lnTo>
                      <a:pt x="112" y="229"/>
                    </a:lnTo>
                    <a:lnTo>
                      <a:pt x="111" y="234"/>
                    </a:lnTo>
                    <a:lnTo>
                      <a:pt x="111" y="234"/>
                    </a:lnTo>
                    <a:lnTo>
                      <a:pt x="110" y="241"/>
                    </a:lnTo>
                    <a:lnTo>
                      <a:pt x="108" y="243"/>
                    </a:lnTo>
                    <a:lnTo>
                      <a:pt x="103" y="248"/>
                    </a:lnTo>
                    <a:lnTo>
                      <a:pt x="103" y="248"/>
                    </a:lnTo>
                    <a:lnTo>
                      <a:pt x="100" y="250"/>
                    </a:lnTo>
                    <a:lnTo>
                      <a:pt x="100" y="253"/>
                    </a:lnTo>
                    <a:lnTo>
                      <a:pt x="100" y="258"/>
                    </a:lnTo>
                    <a:lnTo>
                      <a:pt x="99" y="265"/>
                    </a:lnTo>
                    <a:lnTo>
                      <a:pt x="99" y="265"/>
                    </a:lnTo>
                    <a:lnTo>
                      <a:pt x="98" y="276"/>
                    </a:lnTo>
                    <a:lnTo>
                      <a:pt x="92" y="285"/>
                    </a:lnTo>
                    <a:lnTo>
                      <a:pt x="92" y="285"/>
                    </a:lnTo>
                    <a:lnTo>
                      <a:pt x="88" y="293"/>
                    </a:lnTo>
                    <a:lnTo>
                      <a:pt x="84" y="303"/>
                    </a:lnTo>
                    <a:lnTo>
                      <a:pt x="81" y="311"/>
                    </a:lnTo>
                    <a:lnTo>
                      <a:pt x="80" y="319"/>
                    </a:lnTo>
                    <a:lnTo>
                      <a:pt x="80" y="319"/>
                    </a:lnTo>
                    <a:lnTo>
                      <a:pt x="79" y="323"/>
                    </a:lnTo>
                    <a:lnTo>
                      <a:pt x="76" y="330"/>
                    </a:lnTo>
                    <a:lnTo>
                      <a:pt x="68" y="346"/>
                    </a:lnTo>
                    <a:lnTo>
                      <a:pt x="58" y="364"/>
                    </a:lnTo>
                    <a:lnTo>
                      <a:pt x="53" y="376"/>
                    </a:lnTo>
                    <a:lnTo>
                      <a:pt x="53" y="376"/>
                    </a:lnTo>
                    <a:lnTo>
                      <a:pt x="52" y="383"/>
                    </a:lnTo>
                    <a:lnTo>
                      <a:pt x="50" y="388"/>
                    </a:lnTo>
                    <a:lnTo>
                      <a:pt x="50" y="392"/>
                    </a:lnTo>
                    <a:lnTo>
                      <a:pt x="48" y="396"/>
                    </a:lnTo>
                    <a:lnTo>
                      <a:pt x="48" y="396"/>
                    </a:lnTo>
                    <a:lnTo>
                      <a:pt x="45" y="400"/>
                    </a:lnTo>
                    <a:lnTo>
                      <a:pt x="45" y="407"/>
                    </a:lnTo>
                    <a:lnTo>
                      <a:pt x="48" y="415"/>
                    </a:lnTo>
                    <a:lnTo>
                      <a:pt x="52" y="424"/>
                    </a:lnTo>
                    <a:lnTo>
                      <a:pt x="52" y="424"/>
                    </a:lnTo>
                    <a:lnTo>
                      <a:pt x="60" y="441"/>
                    </a:lnTo>
                    <a:lnTo>
                      <a:pt x="65" y="451"/>
                    </a:lnTo>
                    <a:lnTo>
                      <a:pt x="65" y="451"/>
                    </a:lnTo>
                    <a:lnTo>
                      <a:pt x="68" y="454"/>
                    </a:lnTo>
                    <a:lnTo>
                      <a:pt x="73" y="457"/>
                    </a:lnTo>
                    <a:lnTo>
                      <a:pt x="88" y="458"/>
                    </a:lnTo>
                    <a:lnTo>
                      <a:pt x="103" y="458"/>
                    </a:lnTo>
                    <a:lnTo>
                      <a:pt x="110" y="459"/>
                    </a:lnTo>
                    <a:lnTo>
                      <a:pt x="110" y="459"/>
                    </a:lnTo>
                    <a:lnTo>
                      <a:pt x="110" y="474"/>
                    </a:lnTo>
                    <a:lnTo>
                      <a:pt x="110" y="484"/>
                    </a:lnTo>
                    <a:lnTo>
                      <a:pt x="111" y="489"/>
                    </a:lnTo>
                    <a:lnTo>
                      <a:pt x="111" y="489"/>
                    </a:lnTo>
                    <a:lnTo>
                      <a:pt x="112" y="495"/>
                    </a:lnTo>
                    <a:lnTo>
                      <a:pt x="112" y="503"/>
                    </a:lnTo>
                    <a:lnTo>
                      <a:pt x="110" y="513"/>
                    </a:lnTo>
                    <a:lnTo>
                      <a:pt x="106" y="523"/>
                    </a:lnTo>
                    <a:lnTo>
                      <a:pt x="106" y="523"/>
                    </a:lnTo>
                    <a:lnTo>
                      <a:pt x="100" y="530"/>
                    </a:lnTo>
                    <a:lnTo>
                      <a:pt x="99" y="538"/>
                    </a:lnTo>
                    <a:lnTo>
                      <a:pt x="98" y="546"/>
                    </a:lnTo>
                    <a:lnTo>
                      <a:pt x="100" y="555"/>
                    </a:lnTo>
                    <a:lnTo>
                      <a:pt x="100" y="555"/>
                    </a:lnTo>
                    <a:lnTo>
                      <a:pt x="102" y="562"/>
                    </a:lnTo>
                    <a:lnTo>
                      <a:pt x="100" y="563"/>
                    </a:lnTo>
                    <a:lnTo>
                      <a:pt x="99" y="563"/>
                    </a:lnTo>
                    <a:lnTo>
                      <a:pt x="96" y="565"/>
                    </a:lnTo>
                    <a:lnTo>
                      <a:pt x="95" y="567"/>
                    </a:lnTo>
                    <a:lnTo>
                      <a:pt x="94" y="570"/>
                    </a:lnTo>
                    <a:lnTo>
                      <a:pt x="94" y="570"/>
                    </a:lnTo>
                    <a:lnTo>
                      <a:pt x="92" y="574"/>
                    </a:lnTo>
                    <a:lnTo>
                      <a:pt x="94" y="577"/>
                    </a:lnTo>
                    <a:lnTo>
                      <a:pt x="96" y="581"/>
                    </a:lnTo>
                    <a:lnTo>
                      <a:pt x="100" y="586"/>
                    </a:lnTo>
                    <a:lnTo>
                      <a:pt x="104" y="592"/>
                    </a:lnTo>
                    <a:lnTo>
                      <a:pt x="104" y="592"/>
                    </a:lnTo>
                    <a:lnTo>
                      <a:pt x="104" y="596"/>
                    </a:lnTo>
                    <a:lnTo>
                      <a:pt x="103" y="603"/>
                    </a:lnTo>
                    <a:lnTo>
                      <a:pt x="96" y="624"/>
                    </a:lnTo>
                    <a:lnTo>
                      <a:pt x="84" y="658"/>
                    </a:lnTo>
                    <a:lnTo>
                      <a:pt x="71" y="708"/>
                    </a:lnTo>
                    <a:lnTo>
                      <a:pt x="71" y="708"/>
                    </a:lnTo>
                    <a:lnTo>
                      <a:pt x="56" y="769"/>
                    </a:lnTo>
                    <a:lnTo>
                      <a:pt x="45" y="825"/>
                    </a:lnTo>
                    <a:lnTo>
                      <a:pt x="35" y="883"/>
                    </a:lnTo>
                    <a:lnTo>
                      <a:pt x="52" y="885"/>
                    </a:lnTo>
                    <a:lnTo>
                      <a:pt x="52" y="885"/>
                    </a:lnTo>
                    <a:lnTo>
                      <a:pt x="54" y="891"/>
                    </a:lnTo>
                    <a:lnTo>
                      <a:pt x="56" y="897"/>
                    </a:lnTo>
                    <a:lnTo>
                      <a:pt x="56" y="904"/>
                    </a:lnTo>
                    <a:lnTo>
                      <a:pt x="56" y="904"/>
                    </a:lnTo>
                    <a:lnTo>
                      <a:pt x="60" y="931"/>
                    </a:lnTo>
                    <a:lnTo>
                      <a:pt x="71" y="986"/>
                    </a:lnTo>
                    <a:lnTo>
                      <a:pt x="71" y="986"/>
                    </a:lnTo>
                    <a:lnTo>
                      <a:pt x="73" y="1005"/>
                    </a:lnTo>
                    <a:lnTo>
                      <a:pt x="75" y="1028"/>
                    </a:lnTo>
                    <a:lnTo>
                      <a:pt x="76" y="1076"/>
                    </a:lnTo>
                    <a:lnTo>
                      <a:pt x="76" y="1120"/>
                    </a:lnTo>
                    <a:lnTo>
                      <a:pt x="76" y="1147"/>
                    </a:lnTo>
                    <a:lnTo>
                      <a:pt x="76" y="1147"/>
                    </a:lnTo>
                    <a:lnTo>
                      <a:pt x="75" y="1155"/>
                    </a:lnTo>
                    <a:lnTo>
                      <a:pt x="71" y="1164"/>
                    </a:lnTo>
                    <a:lnTo>
                      <a:pt x="60" y="1184"/>
                    </a:lnTo>
                    <a:lnTo>
                      <a:pt x="48" y="1201"/>
                    </a:lnTo>
                    <a:lnTo>
                      <a:pt x="42" y="1209"/>
                    </a:lnTo>
                    <a:lnTo>
                      <a:pt x="42" y="1209"/>
                    </a:lnTo>
                    <a:lnTo>
                      <a:pt x="42" y="1209"/>
                    </a:lnTo>
                    <a:lnTo>
                      <a:pt x="40" y="1211"/>
                    </a:lnTo>
                    <a:lnTo>
                      <a:pt x="33" y="1213"/>
                    </a:lnTo>
                    <a:lnTo>
                      <a:pt x="23" y="1214"/>
                    </a:lnTo>
                    <a:lnTo>
                      <a:pt x="23" y="1214"/>
                    </a:lnTo>
                    <a:lnTo>
                      <a:pt x="14" y="1215"/>
                    </a:lnTo>
                    <a:lnTo>
                      <a:pt x="6" y="1219"/>
                    </a:lnTo>
                    <a:lnTo>
                      <a:pt x="2" y="1223"/>
                    </a:lnTo>
                    <a:lnTo>
                      <a:pt x="0" y="1228"/>
                    </a:lnTo>
                    <a:lnTo>
                      <a:pt x="0" y="1228"/>
                    </a:lnTo>
                    <a:lnTo>
                      <a:pt x="0" y="1229"/>
                    </a:lnTo>
                    <a:lnTo>
                      <a:pt x="2" y="1232"/>
                    </a:lnTo>
                    <a:lnTo>
                      <a:pt x="4" y="1234"/>
                    </a:lnTo>
                    <a:lnTo>
                      <a:pt x="8" y="1236"/>
                    </a:lnTo>
                    <a:lnTo>
                      <a:pt x="14" y="1238"/>
                    </a:lnTo>
                    <a:lnTo>
                      <a:pt x="21" y="1240"/>
                    </a:lnTo>
                    <a:lnTo>
                      <a:pt x="31" y="1240"/>
                    </a:lnTo>
                    <a:lnTo>
                      <a:pt x="44" y="1241"/>
                    </a:lnTo>
                    <a:lnTo>
                      <a:pt x="44" y="1241"/>
                    </a:lnTo>
                    <a:lnTo>
                      <a:pt x="56" y="1240"/>
                    </a:lnTo>
                    <a:lnTo>
                      <a:pt x="67" y="1237"/>
                    </a:lnTo>
                    <a:lnTo>
                      <a:pt x="75" y="1234"/>
                    </a:lnTo>
                    <a:lnTo>
                      <a:pt x="81" y="1230"/>
                    </a:lnTo>
                    <a:lnTo>
                      <a:pt x="87" y="1226"/>
                    </a:lnTo>
                    <a:lnTo>
                      <a:pt x="92" y="1221"/>
                    </a:lnTo>
                    <a:lnTo>
                      <a:pt x="99" y="1213"/>
                    </a:lnTo>
                    <a:lnTo>
                      <a:pt x="99" y="1213"/>
                    </a:lnTo>
                    <a:lnTo>
                      <a:pt x="104" y="1205"/>
                    </a:lnTo>
                    <a:lnTo>
                      <a:pt x="112" y="1199"/>
                    </a:lnTo>
                    <a:lnTo>
                      <a:pt x="119" y="1195"/>
                    </a:lnTo>
                    <a:lnTo>
                      <a:pt x="125" y="1192"/>
                    </a:lnTo>
                    <a:lnTo>
                      <a:pt x="125" y="1192"/>
                    </a:lnTo>
                    <a:lnTo>
                      <a:pt x="127" y="1194"/>
                    </a:lnTo>
                    <a:lnTo>
                      <a:pt x="130" y="1196"/>
                    </a:lnTo>
                    <a:lnTo>
                      <a:pt x="131" y="1199"/>
                    </a:lnTo>
                    <a:lnTo>
                      <a:pt x="131" y="1205"/>
                    </a:lnTo>
                    <a:lnTo>
                      <a:pt x="131" y="1229"/>
                    </a:lnTo>
                    <a:lnTo>
                      <a:pt x="131" y="1229"/>
                    </a:lnTo>
                    <a:lnTo>
                      <a:pt x="133" y="1229"/>
                    </a:lnTo>
                    <a:lnTo>
                      <a:pt x="135" y="1229"/>
                    </a:lnTo>
                    <a:lnTo>
                      <a:pt x="139" y="1228"/>
                    </a:lnTo>
                    <a:lnTo>
                      <a:pt x="139" y="1228"/>
                    </a:lnTo>
                    <a:lnTo>
                      <a:pt x="139" y="1219"/>
                    </a:lnTo>
                    <a:lnTo>
                      <a:pt x="142" y="1211"/>
                    </a:lnTo>
                    <a:lnTo>
                      <a:pt x="150" y="1195"/>
                    </a:lnTo>
                    <a:lnTo>
                      <a:pt x="157" y="1179"/>
                    </a:lnTo>
                    <a:lnTo>
                      <a:pt x="160" y="1171"/>
                    </a:lnTo>
                    <a:lnTo>
                      <a:pt x="161" y="1164"/>
                    </a:lnTo>
                    <a:lnTo>
                      <a:pt x="161" y="1164"/>
                    </a:lnTo>
                    <a:lnTo>
                      <a:pt x="160" y="1159"/>
                    </a:lnTo>
                    <a:lnTo>
                      <a:pt x="158" y="1153"/>
                    </a:lnTo>
                    <a:lnTo>
                      <a:pt x="156" y="1149"/>
                    </a:lnTo>
                    <a:lnTo>
                      <a:pt x="152" y="1145"/>
                    </a:lnTo>
                    <a:lnTo>
                      <a:pt x="146" y="1140"/>
                    </a:lnTo>
                    <a:lnTo>
                      <a:pt x="143" y="1137"/>
                    </a:lnTo>
                    <a:lnTo>
                      <a:pt x="143" y="1137"/>
                    </a:lnTo>
                    <a:lnTo>
                      <a:pt x="138" y="1120"/>
                    </a:lnTo>
                    <a:lnTo>
                      <a:pt x="135" y="1101"/>
                    </a:lnTo>
                    <a:lnTo>
                      <a:pt x="134" y="1076"/>
                    </a:lnTo>
                    <a:lnTo>
                      <a:pt x="134" y="1076"/>
                    </a:lnTo>
                    <a:lnTo>
                      <a:pt x="135" y="1063"/>
                    </a:lnTo>
                    <a:lnTo>
                      <a:pt x="135" y="1051"/>
                    </a:lnTo>
                    <a:lnTo>
                      <a:pt x="139" y="1028"/>
                    </a:lnTo>
                    <a:lnTo>
                      <a:pt x="143" y="1002"/>
                    </a:lnTo>
                    <a:lnTo>
                      <a:pt x="145" y="989"/>
                    </a:lnTo>
                    <a:lnTo>
                      <a:pt x="146" y="972"/>
                    </a:lnTo>
                    <a:lnTo>
                      <a:pt x="146" y="972"/>
                    </a:lnTo>
                    <a:lnTo>
                      <a:pt x="145" y="958"/>
                    </a:lnTo>
                    <a:lnTo>
                      <a:pt x="143" y="943"/>
                    </a:lnTo>
                    <a:lnTo>
                      <a:pt x="141" y="929"/>
                    </a:lnTo>
                    <a:lnTo>
                      <a:pt x="138" y="918"/>
                    </a:lnTo>
                    <a:lnTo>
                      <a:pt x="133" y="902"/>
                    </a:lnTo>
                    <a:lnTo>
                      <a:pt x="131" y="897"/>
                    </a:lnTo>
                    <a:lnTo>
                      <a:pt x="233" y="908"/>
                    </a:lnTo>
                    <a:lnTo>
                      <a:pt x="233" y="908"/>
                    </a:lnTo>
                    <a:lnTo>
                      <a:pt x="239" y="932"/>
                    </a:lnTo>
                    <a:lnTo>
                      <a:pt x="245" y="960"/>
                    </a:lnTo>
                    <a:lnTo>
                      <a:pt x="247" y="989"/>
                    </a:lnTo>
                    <a:lnTo>
                      <a:pt x="250" y="1018"/>
                    </a:lnTo>
                    <a:lnTo>
                      <a:pt x="251" y="1075"/>
                    </a:lnTo>
                    <a:lnTo>
                      <a:pt x="253" y="1120"/>
                    </a:lnTo>
                    <a:lnTo>
                      <a:pt x="253" y="1120"/>
                    </a:lnTo>
                    <a:lnTo>
                      <a:pt x="251" y="1137"/>
                    </a:lnTo>
                    <a:lnTo>
                      <a:pt x="247" y="1152"/>
                    </a:lnTo>
                    <a:lnTo>
                      <a:pt x="242" y="1165"/>
                    </a:lnTo>
                    <a:lnTo>
                      <a:pt x="235" y="1176"/>
                    </a:lnTo>
                    <a:lnTo>
                      <a:pt x="229" y="1186"/>
                    </a:lnTo>
                    <a:lnTo>
                      <a:pt x="222" y="1194"/>
                    </a:lnTo>
                    <a:lnTo>
                      <a:pt x="212" y="1205"/>
                    </a:lnTo>
                    <a:lnTo>
                      <a:pt x="212" y="1205"/>
                    </a:lnTo>
                    <a:lnTo>
                      <a:pt x="193" y="1221"/>
                    </a:lnTo>
                    <a:lnTo>
                      <a:pt x="184" y="1230"/>
                    </a:lnTo>
                    <a:lnTo>
                      <a:pt x="183" y="1233"/>
                    </a:lnTo>
                    <a:lnTo>
                      <a:pt x="181" y="1236"/>
                    </a:lnTo>
                    <a:lnTo>
                      <a:pt x="181" y="1236"/>
                    </a:lnTo>
                    <a:lnTo>
                      <a:pt x="181" y="1240"/>
                    </a:lnTo>
                    <a:lnTo>
                      <a:pt x="183" y="1242"/>
                    </a:lnTo>
                    <a:lnTo>
                      <a:pt x="184" y="1244"/>
                    </a:lnTo>
                    <a:lnTo>
                      <a:pt x="188" y="1246"/>
                    </a:lnTo>
                    <a:lnTo>
                      <a:pt x="193" y="1248"/>
                    </a:lnTo>
                    <a:lnTo>
                      <a:pt x="202" y="1249"/>
                    </a:lnTo>
                    <a:lnTo>
                      <a:pt x="212" y="1249"/>
                    </a:lnTo>
                    <a:lnTo>
                      <a:pt x="212" y="1249"/>
                    </a:lnTo>
                    <a:lnTo>
                      <a:pt x="234" y="1249"/>
                    </a:lnTo>
                    <a:lnTo>
                      <a:pt x="249" y="1246"/>
                    </a:lnTo>
                    <a:lnTo>
                      <a:pt x="254" y="1245"/>
                    </a:lnTo>
                    <a:lnTo>
                      <a:pt x="258" y="1242"/>
                    </a:lnTo>
                    <a:lnTo>
                      <a:pt x="261" y="1240"/>
                    </a:lnTo>
                    <a:lnTo>
                      <a:pt x="264" y="1237"/>
                    </a:lnTo>
                    <a:lnTo>
                      <a:pt x="264" y="1237"/>
                    </a:lnTo>
                    <a:lnTo>
                      <a:pt x="276" y="1221"/>
                    </a:lnTo>
                    <a:lnTo>
                      <a:pt x="284" y="1213"/>
                    </a:lnTo>
                    <a:lnTo>
                      <a:pt x="284" y="1217"/>
                    </a:lnTo>
                    <a:lnTo>
                      <a:pt x="284" y="1217"/>
                    </a:lnTo>
                    <a:lnTo>
                      <a:pt x="285" y="1218"/>
                    </a:lnTo>
                    <a:lnTo>
                      <a:pt x="288" y="1218"/>
                    </a:lnTo>
                    <a:lnTo>
                      <a:pt x="291" y="1219"/>
                    </a:lnTo>
                    <a:lnTo>
                      <a:pt x="291" y="1219"/>
                    </a:lnTo>
                    <a:lnTo>
                      <a:pt x="295" y="1218"/>
                    </a:lnTo>
                    <a:lnTo>
                      <a:pt x="297" y="1215"/>
                    </a:lnTo>
                    <a:lnTo>
                      <a:pt x="299" y="1213"/>
                    </a:lnTo>
                    <a:lnTo>
                      <a:pt x="299" y="1194"/>
                    </a:lnTo>
                    <a:lnTo>
                      <a:pt x="299" y="1194"/>
                    </a:lnTo>
                    <a:lnTo>
                      <a:pt x="311" y="1179"/>
                    </a:lnTo>
                    <a:lnTo>
                      <a:pt x="316" y="1168"/>
                    </a:lnTo>
                    <a:lnTo>
                      <a:pt x="319" y="1161"/>
                    </a:lnTo>
                    <a:lnTo>
                      <a:pt x="319" y="1152"/>
                    </a:lnTo>
                    <a:lnTo>
                      <a:pt x="319" y="1152"/>
                    </a:lnTo>
                    <a:lnTo>
                      <a:pt x="319" y="1148"/>
                    </a:lnTo>
                    <a:lnTo>
                      <a:pt x="316" y="1144"/>
                    </a:lnTo>
                    <a:lnTo>
                      <a:pt x="312" y="1136"/>
                    </a:lnTo>
                    <a:lnTo>
                      <a:pt x="307" y="1132"/>
                    </a:lnTo>
                    <a:lnTo>
                      <a:pt x="304" y="1130"/>
                    </a:lnTo>
                    <a:lnTo>
                      <a:pt x="304" y="1130"/>
                    </a:lnTo>
                    <a:lnTo>
                      <a:pt x="301" y="1121"/>
                    </a:lnTo>
                    <a:lnTo>
                      <a:pt x="300" y="1111"/>
                    </a:lnTo>
                    <a:lnTo>
                      <a:pt x="299" y="1102"/>
                    </a:lnTo>
                    <a:lnTo>
                      <a:pt x="299" y="1102"/>
                    </a:lnTo>
                    <a:lnTo>
                      <a:pt x="303" y="1079"/>
                    </a:lnTo>
                    <a:lnTo>
                      <a:pt x="311" y="1039"/>
                    </a:lnTo>
                    <a:lnTo>
                      <a:pt x="318" y="994"/>
                    </a:lnTo>
                    <a:lnTo>
                      <a:pt x="320" y="975"/>
                    </a:lnTo>
                    <a:lnTo>
                      <a:pt x="322" y="960"/>
                    </a:lnTo>
                    <a:lnTo>
                      <a:pt x="322" y="960"/>
                    </a:lnTo>
                    <a:lnTo>
                      <a:pt x="320" y="949"/>
                    </a:lnTo>
                    <a:lnTo>
                      <a:pt x="319" y="940"/>
                    </a:lnTo>
                    <a:lnTo>
                      <a:pt x="316" y="925"/>
                    </a:lnTo>
                    <a:lnTo>
                      <a:pt x="312" y="914"/>
                    </a:lnTo>
                    <a:lnTo>
                      <a:pt x="311" y="912"/>
                    </a:lnTo>
                    <a:lnTo>
                      <a:pt x="320" y="908"/>
                    </a:lnTo>
                    <a:lnTo>
                      <a:pt x="320" y="908"/>
                    </a:lnTo>
                    <a:lnTo>
                      <a:pt x="323" y="797"/>
                    </a:lnTo>
                    <a:lnTo>
                      <a:pt x="324" y="713"/>
                    </a:lnTo>
                    <a:lnTo>
                      <a:pt x="324" y="678"/>
                    </a:lnTo>
                    <a:lnTo>
                      <a:pt x="324" y="655"/>
                    </a:lnTo>
                    <a:lnTo>
                      <a:pt x="324" y="655"/>
                    </a:lnTo>
                    <a:lnTo>
                      <a:pt x="322" y="625"/>
                    </a:lnTo>
                    <a:lnTo>
                      <a:pt x="318" y="600"/>
                    </a:lnTo>
                    <a:lnTo>
                      <a:pt x="315" y="576"/>
                    </a:lnTo>
                    <a:lnTo>
                      <a:pt x="326" y="571"/>
                    </a:lnTo>
                    <a:lnTo>
                      <a:pt x="326" y="571"/>
                    </a:lnTo>
                    <a:lnTo>
                      <a:pt x="322" y="557"/>
                    </a:lnTo>
                    <a:lnTo>
                      <a:pt x="315" y="524"/>
                    </a:lnTo>
                    <a:lnTo>
                      <a:pt x="315" y="524"/>
                    </a:lnTo>
                    <a:lnTo>
                      <a:pt x="311" y="508"/>
                    </a:lnTo>
                    <a:lnTo>
                      <a:pt x="310" y="493"/>
                    </a:lnTo>
                    <a:lnTo>
                      <a:pt x="307" y="469"/>
                    </a:lnTo>
                    <a:lnTo>
                      <a:pt x="307" y="469"/>
                    </a:lnTo>
                    <a:lnTo>
                      <a:pt x="306" y="461"/>
                    </a:lnTo>
                    <a:lnTo>
                      <a:pt x="303" y="450"/>
                    </a:lnTo>
                    <a:lnTo>
                      <a:pt x="297" y="434"/>
                    </a:lnTo>
                    <a:lnTo>
                      <a:pt x="297" y="434"/>
                    </a:lnTo>
                    <a:lnTo>
                      <a:pt x="296" y="430"/>
                    </a:lnTo>
                    <a:lnTo>
                      <a:pt x="297" y="427"/>
                    </a:lnTo>
                    <a:lnTo>
                      <a:pt x="300" y="423"/>
                    </a:lnTo>
                    <a:lnTo>
                      <a:pt x="301" y="418"/>
                    </a:lnTo>
                    <a:lnTo>
                      <a:pt x="303" y="414"/>
                    </a:lnTo>
                    <a:lnTo>
                      <a:pt x="303" y="414"/>
                    </a:lnTo>
                    <a:lnTo>
                      <a:pt x="300" y="403"/>
                    </a:lnTo>
                    <a:lnTo>
                      <a:pt x="300" y="397"/>
                    </a:lnTo>
                    <a:lnTo>
                      <a:pt x="300" y="391"/>
                    </a:lnTo>
                    <a:lnTo>
                      <a:pt x="300" y="391"/>
                    </a:lnTo>
                    <a:lnTo>
                      <a:pt x="301" y="380"/>
                    </a:lnTo>
                    <a:lnTo>
                      <a:pt x="303" y="374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8" y="362"/>
                    </a:lnTo>
                    <a:lnTo>
                      <a:pt x="308" y="358"/>
                    </a:lnTo>
                    <a:lnTo>
                      <a:pt x="307" y="353"/>
                    </a:lnTo>
                    <a:lnTo>
                      <a:pt x="307" y="353"/>
                    </a:lnTo>
                    <a:lnTo>
                      <a:pt x="335" y="304"/>
                    </a:lnTo>
                    <a:lnTo>
                      <a:pt x="335" y="304"/>
                    </a:lnTo>
                    <a:lnTo>
                      <a:pt x="338" y="296"/>
                    </a:lnTo>
                    <a:lnTo>
                      <a:pt x="341" y="289"/>
                    </a:lnTo>
                    <a:lnTo>
                      <a:pt x="342" y="284"/>
                    </a:lnTo>
                    <a:lnTo>
                      <a:pt x="342" y="281"/>
                    </a:lnTo>
                    <a:lnTo>
                      <a:pt x="339" y="276"/>
                    </a:lnTo>
                    <a:lnTo>
                      <a:pt x="339" y="275"/>
                    </a:lnTo>
                    <a:lnTo>
                      <a:pt x="339" y="275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</a:endParaRPr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707A0A1B-673D-4AF0-93CF-287F2C6D2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244" y="1647825"/>
                <a:ext cx="38100" cy="19050"/>
              </a:xfrm>
              <a:custGeom>
                <a:avLst/>
                <a:gdLst>
                  <a:gd name="T0" fmla="*/ 0 w 24"/>
                  <a:gd name="T1" fmla="*/ 0 h 12"/>
                  <a:gd name="T2" fmla="*/ 0 w 24"/>
                  <a:gd name="T3" fmla="*/ 0 h 12"/>
                  <a:gd name="T4" fmla="*/ 0 w 24"/>
                  <a:gd name="T5" fmla="*/ 1588 h 12"/>
                  <a:gd name="T6" fmla="*/ 0 w 24"/>
                  <a:gd name="T7" fmla="*/ 11113 h 12"/>
                  <a:gd name="T8" fmla="*/ 4763 w 24"/>
                  <a:gd name="T9" fmla="*/ 17463 h 12"/>
                  <a:gd name="T10" fmla="*/ 7938 w 24"/>
                  <a:gd name="T11" fmla="*/ 19050 h 12"/>
                  <a:gd name="T12" fmla="*/ 12700 w 24"/>
                  <a:gd name="T13" fmla="*/ 19050 h 12"/>
                  <a:gd name="T14" fmla="*/ 12700 w 24"/>
                  <a:gd name="T15" fmla="*/ 19050 h 12"/>
                  <a:gd name="T16" fmla="*/ 19050 w 24"/>
                  <a:gd name="T17" fmla="*/ 19050 h 12"/>
                  <a:gd name="T18" fmla="*/ 23813 w 24"/>
                  <a:gd name="T19" fmla="*/ 17463 h 12"/>
                  <a:gd name="T20" fmla="*/ 31750 w 24"/>
                  <a:gd name="T21" fmla="*/ 12700 h 12"/>
                  <a:gd name="T22" fmla="*/ 38100 w 24"/>
                  <a:gd name="T23" fmla="*/ 4763 h 12"/>
                  <a:gd name="T24" fmla="*/ 34925 w 24"/>
                  <a:gd name="T25" fmla="*/ 1588 h 12"/>
                  <a:gd name="T26" fmla="*/ 34925 w 24"/>
                  <a:gd name="T27" fmla="*/ 1588 h 12"/>
                  <a:gd name="T28" fmla="*/ 31750 w 24"/>
                  <a:gd name="T29" fmla="*/ 6350 h 12"/>
                  <a:gd name="T30" fmla="*/ 28575 w 24"/>
                  <a:gd name="T31" fmla="*/ 11113 h 12"/>
                  <a:gd name="T32" fmla="*/ 19050 w 24"/>
                  <a:gd name="T33" fmla="*/ 12700 h 12"/>
                  <a:gd name="T34" fmla="*/ 19050 w 24"/>
                  <a:gd name="T35" fmla="*/ 12700 h 12"/>
                  <a:gd name="T36" fmla="*/ 12700 w 24"/>
                  <a:gd name="T37" fmla="*/ 11113 h 12"/>
                  <a:gd name="T38" fmla="*/ 11113 w 24"/>
                  <a:gd name="T39" fmla="*/ 6350 h 12"/>
                  <a:gd name="T40" fmla="*/ 7938 w 24"/>
                  <a:gd name="T41" fmla="*/ 1588 h 12"/>
                  <a:gd name="T42" fmla="*/ 0 w 24"/>
                  <a:gd name="T43" fmla="*/ 0 h 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4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8" y="12"/>
                    </a:lnTo>
                    <a:lnTo>
                      <a:pt x="12" y="12"/>
                    </a:lnTo>
                    <a:lnTo>
                      <a:pt x="15" y="11"/>
                    </a:lnTo>
                    <a:lnTo>
                      <a:pt x="20" y="8"/>
                    </a:lnTo>
                    <a:lnTo>
                      <a:pt x="24" y="3"/>
                    </a:lnTo>
                    <a:lnTo>
                      <a:pt x="22" y="1"/>
                    </a:lnTo>
                    <a:lnTo>
                      <a:pt x="20" y="4"/>
                    </a:lnTo>
                    <a:lnTo>
                      <a:pt x="18" y="7"/>
                    </a:lnTo>
                    <a:lnTo>
                      <a:pt x="12" y="8"/>
                    </a:lnTo>
                    <a:lnTo>
                      <a:pt x="8" y="7"/>
                    </a:lnTo>
                    <a:lnTo>
                      <a:pt x="7" y="4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03B11963-D173-4B5F-995C-5FD2B229A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369" y="1609725"/>
                <a:ext cx="55563" cy="20638"/>
              </a:xfrm>
              <a:custGeom>
                <a:avLst/>
                <a:gdLst>
                  <a:gd name="T0" fmla="*/ 55563 w 35"/>
                  <a:gd name="T1" fmla="*/ 15875 h 13"/>
                  <a:gd name="T2" fmla="*/ 55563 w 35"/>
                  <a:gd name="T3" fmla="*/ 15875 h 13"/>
                  <a:gd name="T4" fmla="*/ 44450 w 35"/>
                  <a:gd name="T5" fmla="*/ 20638 h 13"/>
                  <a:gd name="T6" fmla="*/ 34925 w 35"/>
                  <a:gd name="T7" fmla="*/ 20638 h 13"/>
                  <a:gd name="T8" fmla="*/ 22225 w 35"/>
                  <a:gd name="T9" fmla="*/ 19050 h 13"/>
                  <a:gd name="T10" fmla="*/ 22225 w 35"/>
                  <a:gd name="T11" fmla="*/ 19050 h 13"/>
                  <a:gd name="T12" fmla="*/ 12700 w 35"/>
                  <a:gd name="T13" fmla="*/ 12700 h 13"/>
                  <a:gd name="T14" fmla="*/ 3175 w 35"/>
                  <a:gd name="T15" fmla="*/ 6350 h 13"/>
                  <a:gd name="T16" fmla="*/ 0 w 35"/>
                  <a:gd name="T17" fmla="*/ 0 h 13"/>
                  <a:gd name="T18" fmla="*/ 0 w 35"/>
                  <a:gd name="T19" fmla="*/ 0 h 13"/>
                  <a:gd name="T20" fmla="*/ 3175 w 35"/>
                  <a:gd name="T21" fmla="*/ 3175 h 13"/>
                  <a:gd name="T22" fmla="*/ 14288 w 35"/>
                  <a:gd name="T23" fmla="*/ 7938 h 13"/>
                  <a:gd name="T24" fmla="*/ 31750 w 35"/>
                  <a:gd name="T25" fmla="*/ 14288 h 13"/>
                  <a:gd name="T26" fmla="*/ 55563 w 35"/>
                  <a:gd name="T27" fmla="*/ 15875 h 13"/>
                  <a:gd name="T28" fmla="*/ 55563 w 35"/>
                  <a:gd name="T29" fmla="*/ 15875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5" h="13">
                    <a:moveTo>
                      <a:pt x="35" y="10"/>
                    </a:moveTo>
                    <a:lnTo>
                      <a:pt x="35" y="10"/>
                    </a:lnTo>
                    <a:lnTo>
                      <a:pt x="28" y="13"/>
                    </a:lnTo>
                    <a:lnTo>
                      <a:pt x="22" y="13"/>
                    </a:lnTo>
                    <a:lnTo>
                      <a:pt x="14" y="12"/>
                    </a:lnTo>
                    <a:lnTo>
                      <a:pt x="8" y="8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9" y="5"/>
                    </a:lnTo>
                    <a:lnTo>
                      <a:pt x="20" y="9"/>
                    </a:lnTo>
                    <a:lnTo>
                      <a:pt x="35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B631B8F7-6415-49E7-B3F9-5671B5C28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106" y="1171575"/>
                <a:ext cx="231775" cy="309563"/>
              </a:xfrm>
              <a:custGeom>
                <a:avLst/>
                <a:gdLst>
                  <a:gd name="T0" fmla="*/ 231775 w 146"/>
                  <a:gd name="T1" fmla="*/ 11113 h 195"/>
                  <a:gd name="T2" fmla="*/ 227013 w 146"/>
                  <a:gd name="T3" fmla="*/ 0 h 195"/>
                  <a:gd name="T4" fmla="*/ 220663 w 146"/>
                  <a:gd name="T5" fmla="*/ 11113 h 195"/>
                  <a:gd name="T6" fmla="*/ 207963 w 146"/>
                  <a:gd name="T7" fmla="*/ 34925 h 195"/>
                  <a:gd name="T8" fmla="*/ 198438 w 146"/>
                  <a:gd name="T9" fmla="*/ 46038 h 195"/>
                  <a:gd name="T10" fmla="*/ 177800 w 146"/>
                  <a:gd name="T11" fmla="*/ 52388 h 195"/>
                  <a:gd name="T12" fmla="*/ 165100 w 146"/>
                  <a:gd name="T13" fmla="*/ 52388 h 195"/>
                  <a:gd name="T14" fmla="*/ 115888 w 146"/>
                  <a:gd name="T15" fmla="*/ 103188 h 195"/>
                  <a:gd name="T16" fmla="*/ 96838 w 146"/>
                  <a:gd name="T17" fmla="*/ 133350 h 195"/>
                  <a:gd name="T18" fmla="*/ 88900 w 146"/>
                  <a:gd name="T19" fmla="*/ 171450 h 195"/>
                  <a:gd name="T20" fmla="*/ 69850 w 146"/>
                  <a:gd name="T21" fmla="*/ 141288 h 195"/>
                  <a:gd name="T22" fmla="*/ 66675 w 146"/>
                  <a:gd name="T23" fmla="*/ 138113 h 195"/>
                  <a:gd name="T24" fmla="*/ 71438 w 146"/>
                  <a:gd name="T25" fmla="*/ 122238 h 195"/>
                  <a:gd name="T26" fmla="*/ 79375 w 146"/>
                  <a:gd name="T27" fmla="*/ 109538 h 195"/>
                  <a:gd name="T28" fmla="*/ 98425 w 146"/>
                  <a:gd name="T29" fmla="*/ 77788 h 195"/>
                  <a:gd name="T30" fmla="*/ 107950 w 146"/>
                  <a:gd name="T31" fmla="*/ 60325 h 195"/>
                  <a:gd name="T32" fmla="*/ 104775 w 146"/>
                  <a:gd name="T33" fmla="*/ 30163 h 195"/>
                  <a:gd name="T34" fmla="*/ 101600 w 146"/>
                  <a:gd name="T35" fmla="*/ 19050 h 195"/>
                  <a:gd name="T36" fmla="*/ 98425 w 146"/>
                  <a:gd name="T37" fmla="*/ 30163 h 195"/>
                  <a:gd name="T38" fmla="*/ 26988 w 146"/>
                  <a:gd name="T39" fmla="*/ 79375 h 195"/>
                  <a:gd name="T40" fmla="*/ 23813 w 146"/>
                  <a:gd name="T41" fmla="*/ 82550 h 195"/>
                  <a:gd name="T42" fmla="*/ 0 w 146"/>
                  <a:gd name="T43" fmla="*/ 103188 h 195"/>
                  <a:gd name="T44" fmla="*/ 6350 w 146"/>
                  <a:gd name="T45" fmla="*/ 103188 h 195"/>
                  <a:gd name="T46" fmla="*/ 15875 w 146"/>
                  <a:gd name="T47" fmla="*/ 107950 h 195"/>
                  <a:gd name="T48" fmla="*/ 30163 w 146"/>
                  <a:gd name="T49" fmla="*/ 122238 h 195"/>
                  <a:gd name="T50" fmla="*/ 41275 w 146"/>
                  <a:gd name="T51" fmla="*/ 138113 h 195"/>
                  <a:gd name="T52" fmla="*/ 60325 w 146"/>
                  <a:gd name="T53" fmla="*/ 177800 h 195"/>
                  <a:gd name="T54" fmla="*/ 60325 w 146"/>
                  <a:gd name="T55" fmla="*/ 182563 h 195"/>
                  <a:gd name="T56" fmla="*/ 52388 w 146"/>
                  <a:gd name="T57" fmla="*/ 201613 h 195"/>
                  <a:gd name="T58" fmla="*/ 41275 w 146"/>
                  <a:gd name="T59" fmla="*/ 238125 h 195"/>
                  <a:gd name="T60" fmla="*/ 41275 w 146"/>
                  <a:gd name="T61" fmla="*/ 257175 h 195"/>
                  <a:gd name="T62" fmla="*/ 46038 w 146"/>
                  <a:gd name="T63" fmla="*/ 296863 h 195"/>
                  <a:gd name="T64" fmla="*/ 49213 w 146"/>
                  <a:gd name="T65" fmla="*/ 309563 h 195"/>
                  <a:gd name="T66" fmla="*/ 53975 w 146"/>
                  <a:gd name="T67" fmla="*/ 276225 h 195"/>
                  <a:gd name="T68" fmla="*/ 60325 w 146"/>
                  <a:gd name="T69" fmla="*/ 254000 h 195"/>
                  <a:gd name="T70" fmla="*/ 73025 w 146"/>
                  <a:gd name="T71" fmla="*/ 220663 h 195"/>
                  <a:gd name="T72" fmla="*/ 127000 w 146"/>
                  <a:gd name="T73" fmla="*/ 144463 h 195"/>
                  <a:gd name="T74" fmla="*/ 155575 w 146"/>
                  <a:gd name="T75" fmla="*/ 104775 h 195"/>
                  <a:gd name="T76" fmla="*/ 168275 w 146"/>
                  <a:gd name="T77" fmla="*/ 109538 h 195"/>
                  <a:gd name="T78" fmla="*/ 187325 w 146"/>
                  <a:gd name="T79" fmla="*/ 127000 h 195"/>
                  <a:gd name="T80" fmla="*/ 230188 w 146"/>
                  <a:gd name="T81" fmla="*/ 52388 h 195"/>
                  <a:gd name="T82" fmla="*/ 230188 w 146"/>
                  <a:gd name="T83" fmla="*/ 34925 h 195"/>
                  <a:gd name="T84" fmla="*/ 231775 w 146"/>
                  <a:gd name="T85" fmla="*/ 11113 h 19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6" h="195">
                    <a:moveTo>
                      <a:pt x="146" y="7"/>
                    </a:moveTo>
                    <a:lnTo>
                      <a:pt x="146" y="7"/>
                    </a:lnTo>
                    <a:lnTo>
                      <a:pt x="143" y="0"/>
                    </a:lnTo>
                    <a:lnTo>
                      <a:pt x="139" y="7"/>
                    </a:lnTo>
                    <a:lnTo>
                      <a:pt x="134" y="17"/>
                    </a:lnTo>
                    <a:lnTo>
                      <a:pt x="131" y="22"/>
                    </a:lnTo>
                    <a:lnTo>
                      <a:pt x="129" y="26"/>
                    </a:lnTo>
                    <a:lnTo>
                      <a:pt x="125" y="29"/>
                    </a:lnTo>
                    <a:lnTo>
                      <a:pt x="119" y="31"/>
                    </a:lnTo>
                    <a:lnTo>
                      <a:pt x="112" y="33"/>
                    </a:lnTo>
                    <a:lnTo>
                      <a:pt x="104" y="33"/>
                    </a:lnTo>
                    <a:lnTo>
                      <a:pt x="73" y="65"/>
                    </a:lnTo>
                    <a:lnTo>
                      <a:pt x="66" y="73"/>
                    </a:lnTo>
                    <a:lnTo>
                      <a:pt x="61" y="84"/>
                    </a:lnTo>
                    <a:lnTo>
                      <a:pt x="57" y="96"/>
                    </a:lnTo>
                    <a:lnTo>
                      <a:pt x="56" y="108"/>
                    </a:lnTo>
                    <a:lnTo>
                      <a:pt x="44" y="89"/>
                    </a:lnTo>
                    <a:lnTo>
                      <a:pt x="42" y="87"/>
                    </a:lnTo>
                    <a:lnTo>
                      <a:pt x="42" y="84"/>
                    </a:lnTo>
                    <a:lnTo>
                      <a:pt x="45" y="77"/>
                    </a:lnTo>
                    <a:lnTo>
                      <a:pt x="50" y="69"/>
                    </a:lnTo>
                    <a:lnTo>
                      <a:pt x="57" y="60"/>
                    </a:lnTo>
                    <a:lnTo>
                      <a:pt x="62" y="49"/>
                    </a:lnTo>
                    <a:lnTo>
                      <a:pt x="68" y="38"/>
                    </a:lnTo>
                    <a:lnTo>
                      <a:pt x="66" y="27"/>
                    </a:lnTo>
                    <a:lnTo>
                      <a:pt x="66" y="19"/>
                    </a:lnTo>
                    <a:lnTo>
                      <a:pt x="64" y="12"/>
                    </a:lnTo>
                    <a:lnTo>
                      <a:pt x="64" y="18"/>
                    </a:lnTo>
                    <a:lnTo>
                      <a:pt x="62" y="19"/>
                    </a:lnTo>
                    <a:lnTo>
                      <a:pt x="52" y="27"/>
                    </a:lnTo>
                    <a:lnTo>
                      <a:pt x="17" y="50"/>
                    </a:lnTo>
                    <a:lnTo>
                      <a:pt x="15" y="50"/>
                    </a:lnTo>
                    <a:lnTo>
                      <a:pt x="15" y="52"/>
                    </a:lnTo>
                    <a:lnTo>
                      <a:pt x="0" y="65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10" y="68"/>
                    </a:lnTo>
                    <a:lnTo>
                      <a:pt x="15" y="72"/>
                    </a:lnTo>
                    <a:lnTo>
                      <a:pt x="19" y="77"/>
                    </a:lnTo>
                    <a:lnTo>
                      <a:pt x="26" y="87"/>
                    </a:lnTo>
                    <a:lnTo>
                      <a:pt x="35" y="103"/>
                    </a:lnTo>
                    <a:lnTo>
                      <a:pt x="38" y="112"/>
                    </a:lnTo>
                    <a:lnTo>
                      <a:pt x="38" y="115"/>
                    </a:lnTo>
                    <a:lnTo>
                      <a:pt x="33" y="127"/>
                    </a:lnTo>
                    <a:lnTo>
                      <a:pt x="29" y="138"/>
                    </a:lnTo>
                    <a:lnTo>
                      <a:pt x="26" y="150"/>
                    </a:lnTo>
                    <a:lnTo>
                      <a:pt x="26" y="162"/>
                    </a:lnTo>
                    <a:lnTo>
                      <a:pt x="26" y="176"/>
                    </a:lnTo>
                    <a:lnTo>
                      <a:pt x="29" y="187"/>
                    </a:lnTo>
                    <a:lnTo>
                      <a:pt x="31" y="195"/>
                    </a:lnTo>
                    <a:lnTo>
                      <a:pt x="33" y="187"/>
                    </a:lnTo>
                    <a:lnTo>
                      <a:pt x="34" y="174"/>
                    </a:lnTo>
                    <a:lnTo>
                      <a:pt x="38" y="160"/>
                    </a:lnTo>
                    <a:lnTo>
                      <a:pt x="41" y="150"/>
                    </a:lnTo>
                    <a:lnTo>
                      <a:pt x="46" y="139"/>
                    </a:lnTo>
                    <a:lnTo>
                      <a:pt x="61" y="116"/>
                    </a:lnTo>
                    <a:lnTo>
                      <a:pt x="80" y="91"/>
                    </a:lnTo>
                    <a:lnTo>
                      <a:pt x="98" y="66"/>
                    </a:lnTo>
                    <a:lnTo>
                      <a:pt x="100" y="66"/>
                    </a:lnTo>
                    <a:lnTo>
                      <a:pt x="106" y="69"/>
                    </a:lnTo>
                    <a:lnTo>
                      <a:pt x="114" y="75"/>
                    </a:lnTo>
                    <a:lnTo>
                      <a:pt x="118" y="80"/>
                    </a:lnTo>
                    <a:lnTo>
                      <a:pt x="123" y="87"/>
                    </a:lnTo>
                    <a:lnTo>
                      <a:pt x="145" y="33"/>
                    </a:lnTo>
                    <a:lnTo>
                      <a:pt x="145" y="22"/>
                    </a:lnTo>
                    <a:lnTo>
                      <a:pt x="145" y="14"/>
                    </a:lnTo>
                    <a:lnTo>
                      <a:pt x="146" y="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</p:grpSp>
      </p:grpSp>
      <p:sp>
        <p:nvSpPr>
          <p:cNvPr id="25" name="TextBox 24"/>
          <p:cNvSpPr txBox="1"/>
          <p:nvPr/>
        </p:nvSpPr>
        <p:spPr>
          <a:xfrm>
            <a:off x="352425" y="558048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352425" y="1020782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6766261" y="1645854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6766260" y="1880107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732345" y="1631720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1732344" y="1865973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9097990" y="4258795"/>
            <a:ext cx="29002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9097989" y="4493048"/>
            <a:ext cx="2900222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228633" y="4253198"/>
            <a:ext cx="29002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228632" y="4487451"/>
            <a:ext cx="2900222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878042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1" name="Group 1080"/>
          <p:cNvGrpSpPr/>
          <p:nvPr/>
        </p:nvGrpSpPr>
        <p:grpSpPr>
          <a:xfrm>
            <a:off x="4198937" y="2052342"/>
            <a:ext cx="3794126" cy="3795713"/>
            <a:chOff x="4179888" y="1797051"/>
            <a:chExt cx="3794126" cy="3795713"/>
          </a:xfrm>
        </p:grpSpPr>
        <p:sp>
          <p:nvSpPr>
            <p:cNvPr id="1077" name="Freeform 659"/>
            <p:cNvSpPr>
              <a:spLocks/>
            </p:cNvSpPr>
            <p:nvPr/>
          </p:nvSpPr>
          <p:spPr bwMode="auto">
            <a:xfrm>
              <a:off x="4179888" y="1858964"/>
              <a:ext cx="1885950" cy="2403475"/>
            </a:xfrm>
            <a:custGeom>
              <a:avLst/>
              <a:gdLst>
                <a:gd name="T0" fmla="*/ 3851 w 5129"/>
                <a:gd name="T1" fmla="*/ 6534 h 6534"/>
                <a:gd name="T2" fmla="*/ 3851 w 5129"/>
                <a:gd name="T3" fmla="*/ 1071 h 6534"/>
                <a:gd name="T4" fmla="*/ 4447 w 5129"/>
                <a:gd name="T5" fmla="*/ 1071 h 6534"/>
                <a:gd name="T6" fmla="*/ 4773 w 5129"/>
                <a:gd name="T7" fmla="*/ 1282 h 6534"/>
                <a:gd name="T8" fmla="*/ 5129 w 5129"/>
                <a:gd name="T9" fmla="*/ 926 h 6534"/>
                <a:gd name="T10" fmla="*/ 4773 w 5129"/>
                <a:gd name="T11" fmla="*/ 569 h 6534"/>
                <a:gd name="T12" fmla="*/ 4442 w 5129"/>
                <a:gd name="T13" fmla="*/ 794 h 6534"/>
                <a:gd name="T14" fmla="*/ 3851 w 5129"/>
                <a:gd name="T15" fmla="*/ 794 h 6534"/>
                <a:gd name="T16" fmla="*/ 3851 w 5129"/>
                <a:gd name="T17" fmla="*/ 0 h 6534"/>
                <a:gd name="T18" fmla="*/ 0 w 5129"/>
                <a:gd name="T19" fmla="*/ 4992 h 6534"/>
                <a:gd name="T20" fmla="*/ 235 w 5129"/>
                <a:gd name="T21" fmla="*/ 6534 h 6534"/>
                <a:gd name="T22" fmla="*/ 3851 w 5129"/>
                <a:gd name="T23" fmla="*/ 6534 h 6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29" h="6534">
                  <a:moveTo>
                    <a:pt x="3851" y="6534"/>
                  </a:moveTo>
                  <a:lnTo>
                    <a:pt x="3851" y="1071"/>
                  </a:lnTo>
                  <a:lnTo>
                    <a:pt x="4447" y="1071"/>
                  </a:lnTo>
                  <a:cubicBezTo>
                    <a:pt x="4503" y="1195"/>
                    <a:pt x="4628" y="1282"/>
                    <a:pt x="4773" y="1282"/>
                  </a:cubicBezTo>
                  <a:cubicBezTo>
                    <a:pt x="4969" y="1282"/>
                    <a:pt x="5129" y="1122"/>
                    <a:pt x="5129" y="926"/>
                  </a:cubicBezTo>
                  <a:cubicBezTo>
                    <a:pt x="5129" y="729"/>
                    <a:pt x="4969" y="569"/>
                    <a:pt x="4773" y="569"/>
                  </a:cubicBezTo>
                  <a:cubicBezTo>
                    <a:pt x="4623" y="569"/>
                    <a:pt x="4494" y="663"/>
                    <a:pt x="4442" y="794"/>
                  </a:cubicBezTo>
                  <a:lnTo>
                    <a:pt x="3851" y="794"/>
                  </a:lnTo>
                  <a:lnTo>
                    <a:pt x="3851" y="0"/>
                  </a:lnTo>
                  <a:cubicBezTo>
                    <a:pt x="1635" y="579"/>
                    <a:pt x="0" y="2594"/>
                    <a:pt x="0" y="4992"/>
                  </a:cubicBezTo>
                  <a:cubicBezTo>
                    <a:pt x="0" y="5529"/>
                    <a:pt x="82" y="6047"/>
                    <a:pt x="235" y="6534"/>
                  </a:cubicBezTo>
                  <a:lnTo>
                    <a:pt x="3851" y="653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8" name="Freeform 660"/>
            <p:cNvSpPr>
              <a:spLocks/>
            </p:cNvSpPr>
            <p:nvPr/>
          </p:nvSpPr>
          <p:spPr bwMode="auto">
            <a:xfrm>
              <a:off x="4284663" y="3468689"/>
              <a:ext cx="2636838" cy="2124075"/>
            </a:xfrm>
            <a:custGeom>
              <a:avLst/>
              <a:gdLst>
                <a:gd name="T0" fmla="*/ 5928 w 7171"/>
                <a:gd name="T1" fmla="*/ 4489 h 5775"/>
                <a:gd name="T2" fmla="*/ 6483 w 7171"/>
                <a:gd name="T3" fmla="*/ 4489 h 5775"/>
                <a:gd name="T4" fmla="*/ 6814 w 7171"/>
                <a:gd name="T5" fmla="*/ 4714 h 5775"/>
                <a:gd name="T6" fmla="*/ 7171 w 7171"/>
                <a:gd name="T7" fmla="*/ 4358 h 5775"/>
                <a:gd name="T8" fmla="*/ 6814 w 7171"/>
                <a:gd name="T9" fmla="*/ 4001 h 5775"/>
                <a:gd name="T10" fmla="*/ 6488 w 7171"/>
                <a:gd name="T11" fmla="*/ 4215 h 5775"/>
                <a:gd name="T12" fmla="*/ 5928 w 7171"/>
                <a:gd name="T13" fmla="*/ 4215 h 5775"/>
                <a:gd name="T14" fmla="*/ 5928 w 7171"/>
                <a:gd name="T15" fmla="*/ 0 h 5775"/>
                <a:gd name="T16" fmla="*/ 5068 w 7171"/>
                <a:gd name="T17" fmla="*/ 0 h 5775"/>
                <a:gd name="T18" fmla="*/ 5068 w 7171"/>
                <a:gd name="T19" fmla="*/ 356 h 5775"/>
                <a:gd name="T20" fmla="*/ 5287 w 7171"/>
                <a:gd name="T21" fmla="*/ 777 h 5775"/>
                <a:gd name="T22" fmla="*/ 4770 w 7171"/>
                <a:gd name="T23" fmla="*/ 1293 h 5775"/>
                <a:gd name="T24" fmla="*/ 4254 w 7171"/>
                <a:gd name="T25" fmla="*/ 777 h 5775"/>
                <a:gd name="T26" fmla="*/ 4475 w 7171"/>
                <a:gd name="T27" fmla="*/ 354 h 5775"/>
                <a:gd name="T28" fmla="*/ 4475 w 7171"/>
                <a:gd name="T29" fmla="*/ 0 h 5775"/>
                <a:gd name="T30" fmla="*/ 3723 w 7171"/>
                <a:gd name="T31" fmla="*/ 0 h 5775"/>
                <a:gd name="T32" fmla="*/ 3723 w 7171"/>
                <a:gd name="T33" fmla="*/ 2317 h 5775"/>
                <a:gd name="T34" fmla="*/ 0 w 7171"/>
                <a:gd name="T35" fmla="*/ 2317 h 5775"/>
                <a:gd name="T36" fmla="*/ 4872 w 7171"/>
                <a:gd name="T37" fmla="*/ 5775 h 5775"/>
                <a:gd name="T38" fmla="*/ 5928 w 7171"/>
                <a:gd name="T39" fmla="*/ 5667 h 5775"/>
                <a:gd name="T40" fmla="*/ 5928 w 7171"/>
                <a:gd name="T41" fmla="*/ 4489 h 5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171" h="5775">
                  <a:moveTo>
                    <a:pt x="5928" y="4489"/>
                  </a:moveTo>
                  <a:lnTo>
                    <a:pt x="6483" y="4489"/>
                  </a:lnTo>
                  <a:cubicBezTo>
                    <a:pt x="6536" y="4621"/>
                    <a:pt x="6664" y="4714"/>
                    <a:pt x="6814" y="4714"/>
                  </a:cubicBezTo>
                  <a:cubicBezTo>
                    <a:pt x="7011" y="4714"/>
                    <a:pt x="7171" y="4554"/>
                    <a:pt x="7171" y="4358"/>
                  </a:cubicBezTo>
                  <a:cubicBezTo>
                    <a:pt x="7171" y="4161"/>
                    <a:pt x="7011" y="4001"/>
                    <a:pt x="6814" y="4001"/>
                  </a:cubicBezTo>
                  <a:cubicBezTo>
                    <a:pt x="6669" y="4001"/>
                    <a:pt x="6543" y="4089"/>
                    <a:pt x="6488" y="4215"/>
                  </a:cubicBezTo>
                  <a:lnTo>
                    <a:pt x="5928" y="4215"/>
                  </a:lnTo>
                  <a:lnTo>
                    <a:pt x="5928" y="0"/>
                  </a:lnTo>
                  <a:lnTo>
                    <a:pt x="5068" y="0"/>
                  </a:lnTo>
                  <a:lnTo>
                    <a:pt x="5068" y="356"/>
                  </a:lnTo>
                  <a:cubicBezTo>
                    <a:pt x="5200" y="449"/>
                    <a:pt x="5287" y="603"/>
                    <a:pt x="5287" y="777"/>
                  </a:cubicBezTo>
                  <a:cubicBezTo>
                    <a:pt x="5287" y="1062"/>
                    <a:pt x="5055" y="1293"/>
                    <a:pt x="4770" y="1293"/>
                  </a:cubicBezTo>
                  <a:cubicBezTo>
                    <a:pt x="4486" y="1293"/>
                    <a:pt x="4254" y="1062"/>
                    <a:pt x="4254" y="777"/>
                  </a:cubicBezTo>
                  <a:cubicBezTo>
                    <a:pt x="4254" y="602"/>
                    <a:pt x="4342" y="447"/>
                    <a:pt x="4475" y="354"/>
                  </a:cubicBezTo>
                  <a:lnTo>
                    <a:pt x="4475" y="0"/>
                  </a:lnTo>
                  <a:lnTo>
                    <a:pt x="3723" y="0"/>
                  </a:lnTo>
                  <a:lnTo>
                    <a:pt x="3723" y="2317"/>
                  </a:lnTo>
                  <a:lnTo>
                    <a:pt x="0" y="2317"/>
                  </a:lnTo>
                  <a:cubicBezTo>
                    <a:pt x="703" y="4331"/>
                    <a:pt x="2619" y="5775"/>
                    <a:pt x="4872" y="5775"/>
                  </a:cubicBezTo>
                  <a:cubicBezTo>
                    <a:pt x="5234" y="5775"/>
                    <a:pt x="5587" y="5737"/>
                    <a:pt x="5928" y="5667"/>
                  </a:cubicBezTo>
                  <a:lnTo>
                    <a:pt x="5928" y="448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9" name="Freeform 661"/>
            <p:cNvSpPr>
              <a:spLocks/>
            </p:cNvSpPr>
            <p:nvPr/>
          </p:nvSpPr>
          <p:spPr bwMode="auto">
            <a:xfrm>
              <a:off x="6524626" y="3021014"/>
              <a:ext cx="1449388" cy="2517775"/>
            </a:xfrm>
            <a:custGeom>
              <a:avLst/>
              <a:gdLst>
                <a:gd name="T0" fmla="*/ 2954 w 3944"/>
                <a:gd name="T1" fmla="*/ 1217 h 6848"/>
                <a:gd name="T2" fmla="*/ 2954 w 3944"/>
                <a:gd name="T3" fmla="*/ 681 h 6848"/>
                <a:gd name="T4" fmla="*/ 3164 w 3944"/>
                <a:gd name="T5" fmla="*/ 357 h 6848"/>
                <a:gd name="T6" fmla="*/ 2807 w 3944"/>
                <a:gd name="T7" fmla="*/ 0 h 6848"/>
                <a:gd name="T8" fmla="*/ 2451 w 3944"/>
                <a:gd name="T9" fmla="*/ 357 h 6848"/>
                <a:gd name="T10" fmla="*/ 2678 w 3944"/>
                <a:gd name="T11" fmla="*/ 688 h 6848"/>
                <a:gd name="T12" fmla="*/ 2678 w 3944"/>
                <a:gd name="T13" fmla="*/ 1217 h 6848"/>
                <a:gd name="T14" fmla="*/ 0 w 3944"/>
                <a:gd name="T15" fmla="*/ 1217 h 6848"/>
                <a:gd name="T16" fmla="*/ 0 w 3944"/>
                <a:gd name="T17" fmla="*/ 5272 h 6848"/>
                <a:gd name="T18" fmla="*/ 309 w 3944"/>
                <a:gd name="T19" fmla="*/ 5272 h 6848"/>
                <a:gd name="T20" fmla="*/ 726 w 3944"/>
                <a:gd name="T21" fmla="*/ 5058 h 6848"/>
                <a:gd name="T22" fmla="*/ 1243 w 3944"/>
                <a:gd name="T23" fmla="*/ 5575 h 6848"/>
                <a:gd name="T24" fmla="*/ 726 w 3944"/>
                <a:gd name="T25" fmla="*/ 6091 h 6848"/>
                <a:gd name="T26" fmla="*/ 300 w 3944"/>
                <a:gd name="T27" fmla="*/ 5865 h 6848"/>
                <a:gd name="T28" fmla="*/ 0 w 3944"/>
                <a:gd name="T29" fmla="*/ 5865 h 6848"/>
                <a:gd name="T30" fmla="*/ 0 w 3944"/>
                <a:gd name="T31" fmla="*/ 6848 h 6848"/>
                <a:gd name="T32" fmla="*/ 3944 w 3944"/>
                <a:gd name="T33" fmla="*/ 1832 h 6848"/>
                <a:gd name="T34" fmla="*/ 3908 w 3944"/>
                <a:gd name="T35" fmla="*/ 1217 h 6848"/>
                <a:gd name="T36" fmla="*/ 2954 w 3944"/>
                <a:gd name="T37" fmla="*/ 1217 h 6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44" h="6848">
                  <a:moveTo>
                    <a:pt x="2954" y="1217"/>
                  </a:moveTo>
                  <a:lnTo>
                    <a:pt x="2954" y="681"/>
                  </a:lnTo>
                  <a:cubicBezTo>
                    <a:pt x="3078" y="625"/>
                    <a:pt x="3164" y="501"/>
                    <a:pt x="3164" y="357"/>
                  </a:cubicBezTo>
                  <a:cubicBezTo>
                    <a:pt x="3164" y="160"/>
                    <a:pt x="3004" y="0"/>
                    <a:pt x="2807" y="0"/>
                  </a:cubicBezTo>
                  <a:cubicBezTo>
                    <a:pt x="2611" y="0"/>
                    <a:pt x="2451" y="160"/>
                    <a:pt x="2451" y="357"/>
                  </a:cubicBezTo>
                  <a:cubicBezTo>
                    <a:pt x="2451" y="507"/>
                    <a:pt x="2545" y="636"/>
                    <a:pt x="2678" y="688"/>
                  </a:cubicBezTo>
                  <a:lnTo>
                    <a:pt x="2678" y="1217"/>
                  </a:lnTo>
                  <a:lnTo>
                    <a:pt x="0" y="1217"/>
                  </a:lnTo>
                  <a:lnTo>
                    <a:pt x="0" y="5272"/>
                  </a:lnTo>
                  <a:lnTo>
                    <a:pt x="309" y="5272"/>
                  </a:lnTo>
                  <a:cubicBezTo>
                    <a:pt x="403" y="5143"/>
                    <a:pt x="555" y="5058"/>
                    <a:pt x="726" y="5058"/>
                  </a:cubicBezTo>
                  <a:cubicBezTo>
                    <a:pt x="1011" y="5058"/>
                    <a:pt x="1243" y="5290"/>
                    <a:pt x="1243" y="5575"/>
                  </a:cubicBezTo>
                  <a:cubicBezTo>
                    <a:pt x="1243" y="5859"/>
                    <a:pt x="1011" y="6091"/>
                    <a:pt x="726" y="6091"/>
                  </a:cubicBezTo>
                  <a:cubicBezTo>
                    <a:pt x="549" y="6091"/>
                    <a:pt x="393" y="6001"/>
                    <a:pt x="300" y="5865"/>
                  </a:cubicBezTo>
                  <a:lnTo>
                    <a:pt x="0" y="5865"/>
                  </a:lnTo>
                  <a:lnTo>
                    <a:pt x="0" y="6848"/>
                  </a:lnTo>
                  <a:cubicBezTo>
                    <a:pt x="2263" y="6301"/>
                    <a:pt x="3944" y="4263"/>
                    <a:pt x="3944" y="1832"/>
                  </a:cubicBezTo>
                  <a:cubicBezTo>
                    <a:pt x="3944" y="1624"/>
                    <a:pt x="3932" y="1419"/>
                    <a:pt x="3908" y="1217"/>
                  </a:cubicBezTo>
                  <a:lnTo>
                    <a:pt x="2954" y="121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0" name="Freeform 662"/>
            <p:cNvSpPr>
              <a:spLocks/>
            </p:cNvSpPr>
            <p:nvPr/>
          </p:nvSpPr>
          <p:spPr bwMode="auto">
            <a:xfrm>
              <a:off x="5654676" y="1797051"/>
              <a:ext cx="2298700" cy="2087563"/>
            </a:xfrm>
            <a:custGeom>
              <a:avLst/>
              <a:gdLst>
                <a:gd name="T0" fmla="*/ 0 w 6251"/>
                <a:gd name="T1" fmla="*/ 802 h 5678"/>
                <a:gd name="T2" fmla="*/ 336 w 6251"/>
                <a:gd name="T3" fmla="*/ 802 h 5678"/>
                <a:gd name="T4" fmla="*/ 762 w 6251"/>
                <a:gd name="T5" fmla="*/ 577 h 5678"/>
                <a:gd name="T6" fmla="*/ 1278 w 6251"/>
                <a:gd name="T7" fmla="*/ 1094 h 5678"/>
                <a:gd name="T8" fmla="*/ 762 w 6251"/>
                <a:gd name="T9" fmla="*/ 1610 h 5678"/>
                <a:gd name="T10" fmla="*/ 344 w 6251"/>
                <a:gd name="T11" fmla="*/ 1395 h 5678"/>
                <a:gd name="T12" fmla="*/ 0 w 6251"/>
                <a:gd name="T13" fmla="*/ 1395 h 5678"/>
                <a:gd name="T14" fmla="*/ 0 w 6251"/>
                <a:gd name="T15" fmla="*/ 4385 h 5678"/>
                <a:gd name="T16" fmla="*/ 912 w 6251"/>
                <a:gd name="T17" fmla="*/ 4385 h 5678"/>
                <a:gd name="T18" fmla="*/ 912 w 6251"/>
                <a:gd name="T19" fmla="*/ 4992 h 5678"/>
                <a:gd name="T20" fmla="*/ 691 w 6251"/>
                <a:gd name="T21" fmla="*/ 5322 h 5678"/>
                <a:gd name="T22" fmla="*/ 1047 w 6251"/>
                <a:gd name="T23" fmla="*/ 5678 h 5678"/>
                <a:gd name="T24" fmla="*/ 1404 w 6251"/>
                <a:gd name="T25" fmla="*/ 5322 h 5678"/>
                <a:gd name="T26" fmla="*/ 1186 w 6251"/>
                <a:gd name="T27" fmla="*/ 4994 h 5678"/>
                <a:gd name="T28" fmla="*/ 1186 w 6251"/>
                <a:gd name="T29" fmla="*/ 4385 h 5678"/>
                <a:gd name="T30" fmla="*/ 4883 w 6251"/>
                <a:gd name="T31" fmla="*/ 4385 h 5678"/>
                <a:gd name="T32" fmla="*/ 4883 w 6251"/>
                <a:gd name="T33" fmla="*/ 4112 h 5678"/>
                <a:gd name="T34" fmla="*/ 4656 w 6251"/>
                <a:gd name="T35" fmla="*/ 3685 h 5678"/>
                <a:gd name="T36" fmla="*/ 5172 w 6251"/>
                <a:gd name="T37" fmla="*/ 3168 h 5678"/>
                <a:gd name="T38" fmla="*/ 5689 w 6251"/>
                <a:gd name="T39" fmla="*/ 3685 h 5678"/>
                <a:gd name="T40" fmla="*/ 5476 w 6251"/>
                <a:gd name="T41" fmla="*/ 4101 h 5678"/>
                <a:gd name="T42" fmla="*/ 5476 w 6251"/>
                <a:gd name="T43" fmla="*/ 4385 h 5678"/>
                <a:gd name="T44" fmla="*/ 6251 w 6251"/>
                <a:gd name="T45" fmla="*/ 4385 h 5678"/>
                <a:gd name="T46" fmla="*/ 1149 w 6251"/>
                <a:gd name="T47" fmla="*/ 0 h 5678"/>
                <a:gd name="T48" fmla="*/ 0 w 6251"/>
                <a:gd name="T49" fmla="*/ 129 h 5678"/>
                <a:gd name="T50" fmla="*/ 0 w 6251"/>
                <a:gd name="T51" fmla="*/ 802 h 5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51" h="5678">
                  <a:moveTo>
                    <a:pt x="0" y="802"/>
                  </a:moveTo>
                  <a:lnTo>
                    <a:pt x="336" y="802"/>
                  </a:lnTo>
                  <a:cubicBezTo>
                    <a:pt x="429" y="667"/>
                    <a:pt x="585" y="577"/>
                    <a:pt x="762" y="577"/>
                  </a:cubicBezTo>
                  <a:cubicBezTo>
                    <a:pt x="1046" y="577"/>
                    <a:pt x="1278" y="809"/>
                    <a:pt x="1278" y="1094"/>
                  </a:cubicBezTo>
                  <a:cubicBezTo>
                    <a:pt x="1278" y="1378"/>
                    <a:pt x="1046" y="1610"/>
                    <a:pt x="762" y="1610"/>
                  </a:cubicBezTo>
                  <a:cubicBezTo>
                    <a:pt x="590" y="1610"/>
                    <a:pt x="437" y="1525"/>
                    <a:pt x="344" y="1395"/>
                  </a:cubicBezTo>
                  <a:lnTo>
                    <a:pt x="0" y="1395"/>
                  </a:lnTo>
                  <a:lnTo>
                    <a:pt x="0" y="4385"/>
                  </a:lnTo>
                  <a:lnTo>
                    <a:pt x="912" y="4385"/>
                  </a:lnTo>
                  <a:lnTo>
                    <a:pt x="912" y="4992"/>
                  </a:lnTo>
                  <a:cubicBezTo>
                    <a:pt x="782" y="5046"/>
                    <a:pt x="691" y="5173"/>
                    <a:pt x="691" y="5322"/>
                  </a:cubicBezTo>
                  <a:cubicBezTo>
                    <a:pt x="691" y="5519"/>
                    <a:pt x="851" y="5678"/>
                    <a:pt x="1047" y="5678"/>
                  </a:cubicBezTo>
                  <a:cubicBezTo>
                    <a:pt x="1244" y="5678"/>
                    <a:pt x="1404" y="5519"/>
                    <a:pt x="1404" y="5322"/>
                  </a:cubicBezTo>
                  <a:cubicBezTo>
                    <a:pt x="1404" y="5175"/>
                    <a:pt x="1314" y="5048"/>
                    <a:pt x="1186" y="4994"/>
                  </a:cubicBezTo>
                  <a:lnTo>
                    <a:pt x="1186" y="4385"/>
                  </a:lnTo>
                  <a:lnTo>
                    <a:pt x="4883" y="4385"/>
                  </a:lnTo>
                  <a:lnTo>
                    <a:pt x="4883" y="4112"/>
                  </a:lnTo>
                  <a:cubicBezTo>
                    <a:pt x="4746" y="4019"/>
                    <a:pt x="4656" y="3862"/>
                    <a:pt x="4656" y="3685"/>
                  </a:cubicBezTo>
                  <a:cubicBezTo>
                    <a:pt x="4656" y="3400"/>
                    <a:pt x="4888" y="3168"/>
                    <a:pt x="5172" y="3168"/>
                  </a:cubicBezTo>
                  <a:cubicBezTo>
                    <a:pt x="5457" y="3168"/>
                    <a:pt x="5689" y="3400"/>
                    <a:pt x="5689" y="3685"/>
                  </a:cubicBezTo>
                  <a:cubicBezTo>
                    <a:pt x="5689" y="3856"/>
                    <a:pt x="5605" y="4007"/>
                    <a:pt x="5476" y="4101"/>
                  </a:cubicBezTo>
                  <a:lnTo>
                    <a:pt x="5476" y="4385"/>
                  </a:lnTo>
                  <a:lnTo>
                    <a:pt x="6251" y="4385"/>
                  </a:lnTo>
                  <a:cubicBezTo>
                    <a:pt x="5877" y="1903"/>
                    <a:pt x="3736" y="0"/>
                    <a:pt x="1149" y="0"/>
                  </a:cubicBezTo>
                  <a:cubicBezTo>
                    <a:pt x="754" y="0"/>
                    <a:pt x="369" y="45"/>
                    <a:pt x="0" y="129"/>
                  </a:cubicBezTo>
                  <a:lnTo>
                    <a:pt x="0" y="802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pic>
        <p:nvPicPr>
          <p:cNvPr id="1085" name="Picture 108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38875" y="2706392"/>
            <a:ext cx="609600" cy="609600"/>
          </a:xfrm>
          <a:prstGeom prst="rect">
            <a:avLst/>
          </a:prstGeom>
        </p:spPr>
      </p:pic>
      <p:pic>
        <p:nvPicPr>
          <p:cNvPr id="1086" name="Picture 108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6400" y="4783341"/>
            <a:ext cx="609600" cy="609600"/>
          </a:xfrm>
          <a:prstGeom prst="rect">
            <a:avLst/>
          </a:prstGeom>
        </p:spPr>
      </p:pic>
      <p:pic>
        <p:nvPicPr>
          <p:cNvPr id="1087" name="Picture 108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21212" y="3324133"/>
            <a:ext cx="609600" cy="609600"/>
          </a:xfrm>
          <a:prstGeom prst="rect">
            <a:avLst/>
          </a:prstGeom>
        </p:spPr>
      </p:pic>
      <p:pic>
        <p:nvPicPr>
          <p:cNvPr id="1088" name="Picture 108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7206" y="4165010"/>
            <a:ext cx="609600" cy="609600"/>
          </a:xfrm>
          <a:prstGeom prst="rect">
            <a:avLst/>
          </a:prstGeom>
        </p:spPr>
      </p:pic>
      <p:sp>
        <p:nvSpPr>
          <p:cNvPr id="30" name="TextBox 29"/>
          <p:cNvSpPr txBox="1"/>
          <p:nvPr/>
        </p:nvSpPr>
        <p:spPr>
          <a:xfrm>
            <a:off x="8147386" y="2052342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8147385" y="2286595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147386" y="3276305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8147385" y="3510558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8147386" y="456426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6" name="Rectangle 35"/>
          <p:cNvSpPr>
            <a:spLocks noChangeArrowheads="1"/>
          </p:cNvSpPr>
          <p:nvPr/>
        </p:nvSpPr>
        <p:spPr bwMode="auto">
          <a:xfrm>
            <a:off x="8147385" y="479851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37680" y="2052342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8" name="Rectangle 37"/>
          <p:cNvSpPr>
            <a:spLocks noChangeArrowheads="1"/>
          </p:cNvSpPr>
          <p:nvPr/>
        </p:nvSpPr>
        <p:spPr bwMode="auto">
          <a:xfrm>
            <a:off x="337679" y="2286595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337680" y="3276305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0" name="Rectangle 39"/>
          <p:cNvSpPr>
            <a:spLocks noChangeArrowheads="1"/>
          </p:cNvSpPr>
          <p:nvPr/>
        </p:nvSpPr>
        <p:spPr bwMode="auto">
          <a:xfrm>
            <a:off x="337679" y="3510558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337680" y="456426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2" name="Rectangle 41"/>
          <p:cNvSpPr>
            <a:spLocks noChangeArrowheads="1"/>
          </p:cNvSpPr>
          <p:nvPr/>
        </p:nvSpPr>
        <p:spPr bwMode="auto">
          <a:xfrm>
            <a:off x="337679" y="479851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52425" y="59276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352425" y="1055496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6575850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19FA0C98-DDF7-4A15-BBE9-8ED2ADE41144}"/>
              </a:ext>
            </a:extLst>
          </p:cNvPr>
          <p:cNvGrpSpPr>
            <a:grpSpLocks/>
          </p:cNvGrpSpPr>
          <p:nvPr/>
        </p:nvGrpSpPr>
        <p:grpSpPr bwMode="auto">
          <a:xfrm>
            <a:off x="4961731" y="1971443"/>
            <a:ext cx="2515394" cy="3702287"/>
            <a:chOff x="3176932" y="1688214"/>
            <a:chExt cx="1655761" cy="2436700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93BB6856-E29F-440F-A12F-4F562F2C31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35330" y="1688214"/>
              <a:ext cx="1244426" cy="2266541"/>
              <a:chOff x="0" y="1243542"/>
              <a:chExt cx="773113" cy="1408113"/>
            </a:xfrm>
          </p:grpSpPr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D012AA7D-4037-4428-BAEC-D530171CD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073805"/>
                <a:ext cx="773113" cy="577850"/>
              </a:xfrm>
              <a:custGeom>
                <a:avLst/>
                <a:gdLst>
                  <a:gd name="T0" fmla="*/ 300523 w 975"/>
                  <a:gd name="T1" fmla="*/ 0 h 728"/>
                  <a:gd name="T2" fmla="*/ 305281 w 975"/>
                  <a:gd name="T3" fmla="*/ 15081 h 728"/>
                  <a:gd name="T4" fmla="*/ 309245 w 975"/>
                  <a:gd name="T5" fmla="*/ 38100 h 728"/>
                  <a:gd name="T6" fmla="*/ 308452 w 975"/>
                  <a:gd name="T7" fmla="*/ 57150 h 728"/>
                  <a:gd name="T8" fmla="*/ 305281 w 975"/>
                  <a:gd name="T9" fmla="*/ 71438 h 728"/>
                  <a:gd name="T10" fmla="*/ 302109 w 975"/>
                  <a:gd name="T11" fmla="*/ 78581 h 728"/>
                  <a:gd name="T12" fmla="*/ 295765 w 975"/>
                  <a:gd name="T13" fmla="*/ 96044 h 728"/>
                  <a:gd name="T14" fmla="*/ 288629 w 975"/>
                  <a:gd name="T15" fmla="*/ 107156 h 728"/>
                  <a:gd name="T16" fmla="*/ 275942 w 975"/>
                  <a:gd name="T17" fmla="*/ 116681 h 728"/>
                  <a:gd name="T18" fmla="*/ 255326 w 975"/>
                  <a:gd name="T19" fmla="*/ 124619 h 728"/>
                  <a:gd name="T20" fmla="*/ 224401 w 975"/>
                  <a:gd name="T21" fmla="*/ 130969 h 728"/>
                  <a:gd name="T22" fmla="*/ 179204 w 975"/>
                  <a:gd name="T23" fmla="*/ 135731 h 728"/>
                  <a:gd name="T24" fmla="*/ 116562 w 975"/>
                  <a:gd name="T25" fmla="*/ 138113 h 728"/>
                  <a:gd name="T26" fmla="*/ 77708 w 975"/>
                  <a:gd name="T27" fmla="*/ 138906 h 728"/>
                  <a:gd name="T28" fmla="*/ 65021 w 975"/>
                  <a:gd name="T29" fmla="*/ 142081 h 728"/>
                  <a:gd name="T30" fmla="*/ 45990 w 975"/>
                  <a:gd name="T31" fmla="*/ 150813 h 728"/>
                  <a:gd name="T32" fmla="*/ 30132 w 975"/>
                  <a:gd name="T33" fmla="*/ 160338 h 728"/>
                  <a:gd name="T34" fmla="*/ 16652 w 975"/>
                  <a:gd name="T35" fmla="*/ 174625 h 728"/>
                  <a:gd name="T36" fmla="*/ 5551 w 975"/>
                  <a:gd name="T37" fmla="*/ 195263 h 728"/>
                  <a:gd name="T38" fmla="*/ 0 w 975"/>
                  <a:gd name="T39" fmla="*/ 221456 h 728"/>
                  <a:gd name="T40" fmla="*/ 0 w 975"/>
                  <a:gd name="T41" fmla="*/ 238125 h 728"/>
                  <a:gd name="T42" fmla="*/ 793 w 975"/>
                  <a:gd name="T43" fmla="*/ 440531 h 728"/>
                  <a:gd name="T44" fmla="*/ 430564 w 975"/>
                  <a:gd name="T45" fmla="*/ 577850 h 728"/>
                  <a:gd name="T46" fmla="*/ 773113 w 975"/>
                  <a:gd name="T47" fmla="*/ 577850 h 728"/>
                  <a:gd name="T48" fmla="*/ 770734 w 975"/>
                  <a:gd name="T49" fmla="*/ 328613 h 728"/>
                  <a:gd name="T50" fmla="*/ 773113 w 975"/>
                  <a:gd name="T51" fmla="*/ 238125 h 728"/>
                  <a:gd name="T52" fmla="*/ 769941 w 975"/>
                  <a:gd name="T53" fmla="*/ 207963 h 728"/>
                  <a:gd name="T54" fmla="*/ 761219 w 975"/>
                  <a:gd name="T55" fmla="*/ 184944 h 728"/>
                  <a:gd name="T56" fmla="*/ 748532 w 975"/>
                  <a:gd name="T57" fmla="*/ 167481 h 728"/>
                  <a:gd name="T58" fmla="*/ 734259 w 975"/>
                  <a:gd name="T59" fmla="*/ 154781 h 728"/>
                  <a:gd name="T60" fmla="*/ 719193 w 975"/>
                  <a:gd name="T61" fmla="*/ 146844 h 728"/>
                  <a:gd name="T62" fmla="*/ 697784 w 975"/>
                  <a:gd name="T63" fmla="*/ 138906 h 728"/>
                  <a:gd name="T64" fmla="*/ 693819 w 975"/>
                  <a:gd name="T65" fmla="*/ 138906 h 728"/>
                  <a:gd name="T66" fmla="*/ 622455 w 975"/>
                  <a:gd name="T67" fmla="*/ 137319 h 728"/>
                  <a:gd name="T68" fmla="*/ 568535 w 975"/>
                  <a:gd name="T69" fmla="*/ 134144 h 728"/>
                  <a:gd name="T70" fmla="*/ 529682 w 975"/>
                  <a:gd name="T71" fmla="*/ 129381 h 728"/>
                  <a:gd name="T72" fmla="*/ 504308 w 975"/>
                  <a:gd name="T73" fmla="*/ 122238 h 728"/>
                  <a:gd name="T74" fmla="*/ 489242 w 975"/>
                  <a:gd name="T75" fmla="*/ 113506 h 728"/>
                  <a:gd name="T76" fmla="*/ 478934 w 975"/>
                  <a:gd name="T77" fmla="*/ 103981 h 728"/>
                  <a:gd name="T78" fmla="*/ 474176 w 975"/>
                  <a:gd name="T79" fmla="*/ 92075 h 728"/>
                  <a:gd name="T80" fmla="*/ 469418 w 975"/>
                  <a:gd name="T81" fmla="*/ 78581 h 728"/>
                  <a:gd name="T82" fmla="*/ 465454 w 975"/>
                  <a:gd name="T83" fmla="*/ 62706 h 728"/>
                  <a:gd name="T84" fmla="*/ 464661 w 975"/>
                  <a:gd name="T85" fmla="*/ 48419 h 728"/>
                  <a:gd name="T86" fmla="*/ 467832 w 975"/>
                  <a:gd name="T87" fmla="*/ 23019 h 728"/>
                  <a:gd name="T88" fmla="*/ 473383 w 975"/>
                  <a:gd name="T89" fmla="*/ 5556 h 728"/>
                  <a:gd name="T90" fmla="*/ 300523 w 975"/>
                  <a:gd name="T91" fmla="*/ 0 h 72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75" h="728">
                    <a:moveTo>
                      <a:pt x="379" y="0"/>
                    </a:moveTo>
                    <a:lnTo>
                      <a:pt x="379" y="0"/>
                    </a:lnTo>
                    <a:lnTo>
                      <a:pt x="381" y="8"/>
                    </a:lnTo>
                    <a:lnTo>
                      <a:pt x="385" y="19"/>
                    </a:lnTo>
                    <a:lnTo>
                      <a:pt x="387" y="32"/>
                    </a:lnTo>
                    <a:lnTo>
                      <a:pt x="390" y="48"/>
                    </a:lnTo>
                    <a:lnTo>
                      <a:pt x="390" y="64"/>
                    </a:lnTo>
                    <a:lnTo>
                      <a:pt x="389" y="72"/>
                    </a:lnTo>
                    <a:lnTo>
                      <a:pt x="387" y="82"/>
                    </a:lnTo>
                    <a:lnTo>
                      <a:pt x="385" y="90"/>
                    </a:lnTo>
                    <a:lnTo>
                      <a:pt x="381" y="99"/>
                    </a:lnTo>
                    <a:lnTo>
                      <a:pt x="375" y="114"/>
                    </a:lnTo>
                    <a:lnTo>
                      <a:pt x="373" y="121"/>
                    </a:lnTo>
                    <a:lnTo>
                      <a:pt x="369" y="128"/>
                    </a:lnTo>
                    <a:lnTo>
                      <a:pt x="364" y="135"/>
                    </a:lnTo>
                    <a:lnTo>
                      <a:pt x="357" y="141"/>
                    </a:lnTo>
                    <a:lnTo>
                      <a:pt x="348" y="147"/>
                    </a:lnTo>
                    <a:lnTo>
                      <a:pt x="337" y="152"/>
                    </a:lnTo>
                    <a:lnTo>
                      <a:pt x="322" y="157"/>
                    </a:lnTo>
                    <a:lnTo>
                      <a:pt x="305" y="162"/>
                    </a:lnTo>
                    <a:lnTo>
                      <a:pt x="283" y="165"/>
                    </a:lnTo>
                    <a:lnTo>
                      <a:pt x="256" y="169"/>
                    </a:lnTo>
                    <a:lnTo>
                      <a:pt x="226" y="171"/>
                    </a:lnTo>
                    <a:lnTo>
                      <a:pt x="189" y="173"/>
                    </a:lnTo>
                    <a:lnTo>
                      <a:pt x="147" y="174"/>
                    </a:lnTo>
                    <a:lnTo>
                      <a:pt x="98" y="175"/>
                    </a:lnTo>
                    <a:lnTo>
                      <a:pt x="94" y="175"/>
                    </a:lnTo>
                    <a:lnTo>
                      <a:pt x="82" y="179"/>
                    </a:lnTo>
                    <a:lnTo>
                      <a:pt x="66" y="185"/>
                    </a:lnTo>
                    <a:lnTo>
                      <a:pt x="58" y="190"/>
                    </a:lnTo>
                    <a:lnTo>
                      <a:pt x="48" y="195"/>
                    </a:lnTo>
                    <a:lnTo>
                      <a:pt x="38" y="202"/>
                    </a:lnTo>
                    <a:lnTo>
                      <a:pt x="29" y="211"/>
                    </a:lnTo>
                    <a:lnTo>
                      <a:pt x="21" y="220"/>
                    </a:lnTo>
                    <a:lnTo>
                      <a:pt x="13" y="233"/>
                    </a:lnTo>
                    <a:lnTo>
                      <a:pt x="7" y="246"/>
                    </a:lnTo>
                    <a:lnTo>
                      <a:pt x="2" y="262"/>
                    </a:lnTo>
                    <a:lnTo>
                      <a:pt x="0" y="279"/>
                    </a:lnTo>
                    <a:lnTo>
                      <a:pt x="0" y="300"/>
                    </a:lnTo>
                    <a:lnTo>
                      <a:pt x="1" y="414"/>
                    </a:lnTo>
                    <a:lnTo>
                      <a:pt x="1" y="555"/>
                    </a:lnTo>
                    <a:lnTo>
                      <a:pt x="0" y="728"/>
                    </a:lnTo>
                    <a:lnTo>
                      <a:pt x="543" y="728"/>
                    </a:lnTo>
                    <a:lnTo>
                      <a:pt x="975" y="728"/>
                    </a:lnTo>
                    <a:lnTo>
                      <a:pt x="973" y="555"/>
                    </a:lnTo>
                    <a:lnTo>
                      <a:pt x="972" y="414"/>
                    </a:lnTo>
                    <a:lnTo>
                      <a:pt x="975" y="300"/>
                    </a:lnTo>
                    <a:lnTo>
                      <a:pt x="973" y="279"/>
                    </a:lnTo>
                    <a:lnTo>
                      <a:pt x="971" y="262"/>
                    </a:lnTo>
                    <a:lnTo>
                      <a:pt x="966" y="246"/>
                    </a:lnTo>
                    <a:lnTo>
                      <a:pt x="960" y="233"/>
                    </a:lnTo>
                    <a:lnTo>
                      <a:pt x="953" y="220"/>
                    </a:lnTo>
                    <a:lnTo>
                      <a:pt x="944" y="211"/>
                    </a:lnTo>
                    <a:lnTo>
                      <a:pt x="935" y="202"/>
                    </a:lnTo>
                    <a:lnTo>
                      <a:pt x="926" y="195"/>
                    </a:lnTo>
                    <a:lnTo>
                      <a:pt x="917" y="190"/>
                    </a:lnTo>
                    <a:lnTo>
                      <a:pt x="907" y="185"/>
                    </a:lnTo>
                    <a:lnTo>
                      <a:pt x="891" y="179"/>
                    </a:lnTo>
                    <a:lnTo>
                      <a:pt x="880" y="175"/>
                    </a:lnTo>
                    <a:lnTo>
                      <a:pt x="875" y="175"/>
                    </a:lnTo>
                    <a:lnTo>
                      <a:pt x="826" y="174"/>
                    </a:lnTo>
                    <a:lnTo>
                      <a:pt x="785" y="173"/>
                    </a:lnTo>
                    <a:lnTo>
                      <a:pt x="748" y="171"/>
                    </a:lnTo>
                    <a:lnTo>
                      <a:pt x="717" y="169"/>
                    </a:lnTo>
                    <a:lnTo>
                      <a:pt x="690" y="166"/>
                    </a:lnTo>
                    <a:lnTo>
                      <a:pt x="668" y="163"/>
                    </a:lnTo>
                    <a:lnTo>
                      <a:pt x="651" y="159"/>
                    </a:lnTo>
                    <a:lnTo>
                      <a:pt x="636" y="154"/>
                    </a:lnTo>
                    <a:lnTo>
                      <a:pt x="625" y="149"/>
                    </a:lnTo>
                    <a:lnTo>
                      <a:pt x="617" y="143"/>
                    </a:lnTo>
                    <a:lnTo>
                      <a:pt x="609" y="137"/>
                    </a:lnTo>
                    <a:lnTo>
                      <a:pt x="604" y="131"/>
                    </a:lnTo>
                    <a:lnTo>
                      <a:pt x="601" y="124"/>
                    </a:lnTo>
                    <a:lnTo>
                      <a:pt x="598" y="116"/>
                    </a:lnTo>
                    <a:lnTo>
                      <a:pt x="592" y="99"/>
                    </a:lnTo>
                    <a:lnTo>
                      <a:pt x="590" y="89"/>
                    </a:lnTo>
                    <a:lnTo>
                      <a:pt x="587" y="79"/>
                    </a:lnTo>
                    <a:lnTo>
                      <a:pt x="586" y="70"/>
                    </a:lnTo>
                    <a:lnTo>
                      <a:pt x="586" y="61"/>
                    </a:lnTo>
                    <a:lnTo>
                      <a:pt x="587" y="44"/>
                    </a:lnTo>
                    <a:lnTo>
                      <a:pt x="590" y="29"/>
                    </a:lnTo>
                    <a:lnTo>
                      <a:pt x="593" y="17"/>
                    </a:lnTo>
                    <a:lnTo>
                      <a:pt x="597" y="7"/>
                    </a:lnTo>
                    <a:lnTo>
                      <a:pt x="601" y="0"/>
                    </a:lnTo>
                    <a:lnTo>
                      <a:pt x="379" y="0"/>
                    </a:lnTo>
                    <a:close/>
                  </a:path>
                </a:pathLst>
              </a:custGeom>
              <a:solidFill>
                <a:srgbClr val="4EB3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97234DCE-12F6-4BD1-A8C5-C735ACA9E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073805"/>
                <a:ext cx="773113" cy="577850"/>
              </a:xfrm>
              <a:custGeom>
                <a:avLst/>
                <a:gdLst>
                  <a:gd name="T0" fmla="*/ 300523 w 975"/>
                  <a:gd name="T1" fmla="*/ 0 h 728"/>
                  <a:gd name="T2" fmla="*/ 305281 w 975"/>
                  <a:gd name="T3" fmla="*/ 15081 h 728"/>
                  <a:gd name="T4" fmla="*/ 309245 w 975"/>
                  <a:gd name="T5" fmla="*/ 38100 h 728"/>
                  <a:gd name="T6" fmla="*/ 308452 w 975"/>
                  <a:gd name="T7" fmla="*/ 57150 h 728"/>
                  <a:gd name="T8" fmla="*/ 305281 w 975"/>
                  <a:gd name="T9" fmla="*/ 71438 h 728"/>
                  <a:gd name="T10" fmla="*/ 302109 w 975"/>
                  <a:gd name="T11" fmla="*/ 78581 h 728"/>
                  <a:gd name="T12" fmla="*/ 295765 w 975"/>
                  <a:gd name="T13" fmla="*/ 96044 h 728"/>
                  <a:gd name="T14" fmla="*/ 288629 w 975"/>
                  <a:gd name="T15" fmla="*/ 107156 h 728"/>
                  <a:gd name="T16" fmla="*/ 275942 w 975"/>
                  <a:gd name="T17" fmla="*/ 116681 h 728"/>
                  <a:gd name="T18" fmla="*/ 255326 w 975"/>
                  <a:gd name="T19" fmla="*/ 124619 h 728"/>
                  <a:gd name="T20" fmla="*/ 224401 w 975"/>
                  <a:gd name="T21" fmla="*/ 130969 h 728"/>
                  <a:gd name="T22" fmla="*/ 179204 w 975"/>
                  <a:gd name="T23" fmla="*/ 135731 h 728"/>
                  <a:gd name="T24" fmla="*/ 116562 w 975"/>
                  <a:gd name="T25" fmla="*/ 138113 h 728"/>
                  <a:gd name="T26" fmla="*/ 77708 w 975"/>
                  <a:gd name="T27" fmla="*/ 138906 h 728"/>
                  <a:gd name="T28" fmla="*/ 65021 w 975"/>
                  <a:gd name="T29" fmla="*/ 142081 h 728"/>
                  <a:gd name="T30" fmla="*/ 45990 w 975"/>
                  <a:gd name="T31" fmla="*/ 150813 h 728"/>
                  <a:gd name="T32" fmla="*/ 30132 w 975"/>
                  <a:gd name="T33" fmla="*/ 160338 h 728"/>
                  <a:gd name="T34" fmla="*/ 16652 w 975"/>
                  <a:gd name="T35" fmla="*/ 174625 h 728"/>
                  <a:gd name="T36" fmla="*/ 5551 w 975"/>
                  <a:gd name="T37" fmla="*/ 195263 h 728"/>
                  <a:gd name="T38" fmla="*/ 0 w 975"/>
                  <a:gd name="T39" fmla="*/ 221456 h 728"/>
                  <a:gd name="T40" fmla="*/ 0 w 975"/>
                  <a:gd name="T41" fmla="*/ 238125 h 728"/>
                  <a:gd name="T42" fmla="*/ 793 w 975"/>
                  <a:gd name="T43" fmla="*/ 440531 h 728"/>
                  <a:gd name="T44" fmla="*/ 430564 w 975"/>
                  <a:gd name="T45" fmla="*/ 577850 h 728"/>
                  <a:gd name="T46" fmla="*/ 773113 w 975"/>
                  <a:gd name="T47" fmla="*/ 577850 h 728"/>
                  <a:gd name="T48" fmla="*/ 770734 w 975"/>
                  <a:gd name="T49" fmla="*/ 328613 h 728"/>
                  <a:gd name="T50" fmla="*/ 773113 w 975"/>
                  <a:gd name="T51" fmla="*/ 238125 h 728"/>
                  <a:gd name="T52" fmla="*/ 769941 w 975"/>
                  <a:gd name="T53" fmla="*/ 207963 h 728"/>
                  <a:gd name="T54" fmla="*/ 761219 w 975"/>
                  <a:gd name="T55" fmla="*/ 184944 h 728"/>
                  <a:gd name="T56" fmla="*/ 748532 w 975"/>
                  <a:gd name="T57" fmla="*/ 167481 h 728"/>
                  <a:gd name="T58" fmla="*/ 734259 w 975"/>
                  <a:gd name="T59" fmla="*/ 154781 h 728"/>
                  <a:gd name="T60" fmla="*/ 719193 w 975"/>
                  <a:gd name="T61" fmla="*/ 146844 h 728"/>
                  <a:gd name="T62" fmla="*/ 697784 w 975"/>
                  <a:gd name="T63" fmla="*/ 138906 h 728"/>
                  <a:gd name="T64" fmla="*/ 693819 w 975"/>
                  <a:gd name="T65" fmla="*/ 138906 h 728"/>
                  <a:gd name="T66" fmla="*/ 622455 w 975"/>
                  <a:gd name="T67" fmla="*/ 137319 h 728"/>
                  <a:gd name="T68" fmla="*/ 568535 w 975"/>
                  <a:gd name="T69" fmla="*/ 134144 h 728"/>
                  <a:gd name="T70" fmla="*/ 529682 w 975"/>
                  <a:gd name="T71" fmla="*/ 129381 h 728"/>
                  <a:gd name="T72" fmla="*/ 504308 w 975"/>
                  <a:gd name="T73" fmla="*/ 122238 h 728"/>
                  <a:gd name="T74" fmla="*/ 489242 w 975"/>
                  <a:gd name="T75" fmla="*/ 113506 h 728"/>
                  <a:gd name="T76" fmla="*/ 478934 w 975"/>
                  <a:gd name="T77" fmla="*/ 103981 h 728"/>
                  <a:gd name="T78" fmla="*/ 474176 w 975"/>
                  <a:gd name="T79" fmla="*/ 92075 h 728"/>
                  <a:gd name="T80" fmla="*/ 469418 w 975"/>
                  <a:gd name="T81" fmla="*/ 78581 h 728"/>
                  <a:gd name="T82" fmla="*/ 465454 w 975"/>
                  <a:gd name="T83" fmla="*/ 62706 h 728"/>
                  <a:gd name="T84" fmla="*/ 464661 w 975"/>
                  <a:gd name="T85" fmla="*/ 48419 h 728"/>
                  <a:gd name="T86" fmla="*/ 467832 w 975"/>
                  <a:gd name="T87" fmla="*/ 23019 h 728"/>
                  <a:gd name="T88" fmla="*/ 473383 w 975"/>
                  <a:gd name="T89" fmla="*/ 5556 h 72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975" h="728">
                    <a:moveTo>
                      <a:pt x="379" y="0"/>
                    </a:moveTo>
                    <a:lnTo>
                      <a:pt x="379" y="0"/>
                    </a:lnTo>
                    <a:lnTo>
                      <a:pt x="381" y="8"/>
                    </a:lnTo>
                    <a:lnTo>
                      <a:pt x="385" y="19"/>
                    </a:lnTo>
                    <a:lnTo>
                      <a:pt x="387" y="32"/>
                    </a:lnTo>
                    <a:lnTo>
                      <a:pt x="390" y="48"/>
                    </a:lnTo>
                    <a:lnTo>
                      <a:pt x="390" y="64"/>
                    </a:lnTo>
                    <a:lnTo>
                      <a:pt x="389" y="72"/>
                    </a:lnTo>
                    <a:lnTo>
                      <a:pt x="387" y="82"/>
                    </a:lnTo>
                    <a:lnTo>
                      <a:pt x="385" y="90"/>
                    </a:lnTo>
                    <a:lnTo>
                      <a:pt x="381" y="99"/>
                    </a:lnTo>
                    <a:lnTo>
                      <a:pt x="375" y="114"/>
                    </a:lnTo>
                    <a:lnTo>
                      <a:pt x="373" y="121"/>
                    </a:lnTo>
                    <a:lnTo>
                      <a:pt x="369" y="128"/>
                    </a:lnTo>
                    <a:lnTo>
                      <a:pt x="364" y="135"/>
                    </a:lnTo>
                    <a:lnTo>
                      <a:pt x="357" y="141"/>
                    </a:lnTo>
                    <a:lnTo>
                      <a:pt x="348" y="147"/>
                    </a:lnTo>
                    <a:lnTo>
                      <a:pt x="337" y="152"/>
                    </a:lnTo>
                    <a:lnTo>
                      <a:pt x="322" y="157"/>
                    </a:lnTo>
                    <a:lnTo>
                      <a:pt x="305" y="162"/>
                    </a:lnTo>
                    <a:lnTo>
                      <a:pt x="283" y="165"/>
                    </a:lnTo>
                    <a:lnTo>
                      <a:pt x="256" y="169"/>
                    </a:lnTo>
                    <a:lnTo>
                      <a:pt x="226" y="171"/>
                    </a:lnTo>
                    <a:lnTo>
                      <a:pt x="189" y="173"/>
                    </a:lnTo>
                    <a:lnTo>
                      <a:pt x="147" y="174"/>
                    </a:lnTo>
                    <a:lnTo>
                      <a:pt x="98" y="175"/>
                    </a:lnTo>
                    <a:lnTo>
                      <a:pt x="94" y="175"/>
                    </a:lnTo>
                    <a:lnTo>
                      <a:pt x="82" y="179"/>
                    </a:lnTo>
                    <a:lnTo>
                      <a:pt x="66" y="185"/>
                    </a:lnTo>
                    <a:lnTo>
                      <a:pt x="58" y="190"/>
                    </a:lnTo>
                    <a:lnTo>
                      <a:pt x="48" y="195"/>
                    </a:lnTo>
                    <a:lnTo>
                      <a:pt x="38" y="202"/>
                    </a:lnTo>
                    <a:lnTo>
                      <a:pt x="29" y="211"/>
                    </a:lnTo>
                    <a:lnTo>
                      <a:pt x="21" y="220"/>
                    </a:lnTo>
                    <a:lnTo>
                      <a:pt x="13" y="233"/>
                    </a:lnTo>
                    <a:lnTo>
                      <a:pt x="7" y="246"/>
                    </a:lnTo>
                    <a:lnTo>
                      <a:pt x="2" y="262"/>
                    </a:lnTo>
                    <a:lnTo>
                      <a:pt x="0" y="279"/>
                    </a:lnTo>
                    <a:lnTo>
                      <a:pt x="0" y="300"/>
                    </a:lnTo>
                    <a:lnTo>
                      <a:pt x="1" y="414"/>
                    </a:lnTo>
                    <a:lnTo>
                      <a:pt x="1" y="555"/>
                    </a:lnTo>
                    <a:lnTo>
                      <a:pt x="0" y="728"/>
                    </a:lnTo>
                    <a:lnTo>
                      <a:pt x="543" y="728"/>
                    </a:lnTo>
                    <a:lnTo>
                      <a:pt x="975" y="728"/>
                    </a:lnTo>
                    <a:lnTo>
                      <a:pt x="973" y="555"/>
                    </a:lnTo>
                    <a:lnTo>
                      <a:pt x="972" y="414"/>
                    </a:lnTo>
                    <a:lnTo>
                      <a:pt x="975" y="300"/>
                    </a:lnTo>
                    <a:lnTo>
                      <a:pt x="973" y="279"/>
                    </a:lnTo>
                    <a:lnTo>
                      <a:pt x="971" y="262"/>
                    </a:lnTo>
                    <a:lnTo>
                      <a:pt x="966" y="246"/>
                    </a:lnTo>
                    <a:lnTo>
                      <a:pt x="960" y="233"/>
                    </a:lnTo>
                    <a:lnTo>
                      <a:pt x="953" y="220"/>
                    </a:lnTo>
                    <a:lnTo>
                      <a:pt x="944" y="211"/>
                    </a:lnTo>
                    <a:lnTo>
                      <a:pt x="935" y="202"/>
                    </a:lnTo>
                    <a:lnTo>
                      <a:pt x="926" y="195"/>
                    </a:lnTo>
                    <a:lnTo>
                      <a:pt x="917" y="190"/>
                    </a:lnTo>
                    <a:lnTo>
                      <a:pt x="907" y="185"/>
                    </a:lnTo>
                    <a:lnTo>
                      <a:pt x="891" y="179"/>
                    </a:lnTo>
                    <a:lnTo>
                      <a:pt x="880" y="175"/>
                    </a:lnTo>
                    <a:lnTo>
                      <a:pt x="875" y="175"/>
                    </a:lnTo>
                    <a:lnTo>
                      <a:pt x="826" y="174"/>
                    </a:lnTo>
                    <a:lnTo>
                      <a:pt x="785" y="173"/>
                    </a:lnTo>
                    <a:lnTo>
                      <a:pt x="748" y="171"/>
                    </a:lnTo>
                    <a:lnTo>
                      <a:pt x="717" y="169"/>
                    </a:lnTo>
                    <a:lnTo>
                      <a:pt x="690" y="166"/>
                    </a:lnTo>
                    <a:lnTo>
                      <a:pt x="668" y="163"/>
                    </a:lnTo>
                    <a:lnTo>
                      <a:pt x="651" y="159"/>
                    </a:lnTo>
                    <a:lnTo>
                      <a:pt x="636" y="154"/>
                    </a:lnTo>
                    <a:lnTo>
                      <a:pt x="625" y="149"/>
                    </a:lnTo>
                    <a:lnTo>
                      <a:pt x="617" y="143"/>
                    </a:lnTo>
                    <a:lnTo>
                      <a:pt x="609" y="137"/>
                    </a:lnTo>
                    <a:lnTo>
                      <a:pt x="604" y="131"/>
                    </a:lnTo>
                    <a:lnTo>
                      <a:pt x="601" y="124"/>
                    </a:lnTo>
                    <a:lnTo>
                      <a:pt x="598" y="116"/>
                    </a:lnTo>
                    <a:lnTo>
                      <a:pt x="592" y="99"/>
                    </a:lnTo>
                    <a:lnTo>
                      <a:pt x="590" y="89"/>
                    </a:lnTo>
                    <a:lnTo>
                      <a:pt x="587" y="79"/>
                    </a:lnTo>
                    <a:lnTo>
                      <a:pt x="586" y="70"/>
                    </a:lnTo>
                    <a:lnTo>
                      <a:pt x="586" y="61"/>
                    </a:lnTo>
                    <a:lnTo>
                      <a:pt x="587" y="44"/>
                    </a:lnTo>
                    <a:lnTo>
                      <a:pt x="590" y="29"/>
                    </a:lnTo>
                    <a:lnTo>
                      <a:pt x="593" y="17"/>
                    </a:lnTo>
                    <a:lnTo>
                      <a:pt x="597" y="7"/>
                    </a:lnTo>
                    <a:lnTo>
                      <a:pt x="60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E7D48A93-50E5-423A-BCDC-274DB088D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50" y="1940455"/>
                <a:ext cx="122238" cy="133350"/>
              </a:xfrm>
              <a:custGeom>
                <a:avLst/>
                <a:gdLst>
                  <a:gd name="T0" fmla="*/ 7144 w 154"/>
                  <a:gd name="T1" fmla="*/ 1588 h 168"/>
                  <a:gd name="T2" fmla="*/ 112713 w 154"/>
                  <a:gd name="T3" fmla="*/ 0 h 168"/>
                  <a:gd name="T4" fmla="*/ 122238 w 154"/>
                  <a:gd name="T5" fmla="*/ 133350 h 168"/>
                  <a:gd name="T6" fmla="*/ 0 w 154"/>
                  <a:gd name="T7" fmla="*/ 133350 h 168"/>
                  <a:gd name="T8" fmla="*/ 7144 w 154"/>
                  <a:gd name="T9" fmla="*/ 1588 h 1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168">
                    <a:moveTo>
                      <a:pt x="9" y="2"/>
                    </a:moveTo>
                    <a:lnTo>
                      <a:pt x="142" y="0"/>
                    </a:lnTo>
                    <a:lnTo>
                      <a:pt x="154" y="168"/>
                    </a:lnTo>
                    <a:lnTo>
                      <a:pt x="0" y="168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E8CB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5A3163B2-0B4F-4603-B7D1-8832C029C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38" y="1630892"/>
                <a:ext cx="276225" cy="919163"/>
              </a:xfrm>
              <a:custGeom>
                <a:avLst/>
                <a:gdLst>
                  <a:gd name="T0" fmla="*/ 186788 w 349"/>
                  <a:gd name="T1" fmla="*/ 211138 h 1158"/>
                  <a:gd name="T2" fmla="*/ 186788 w 349"/>
                  <a:gd name="T3" fmla="*/ 230188 h 1158"/>
                  <a:gd name="T4" fmla="*/ 192329 w 349"/>
                  <a:gd name="T5" fmla="*/ 288925 h 1158"/>
                  <a:gd name="T6" fmla="*/ 193120 w 349"/>
                  <a:gd name="T7" fmla="*/ 296069 h 1158"/>
                  <a:gd name="T8" fmla="*/ 201826 w 349"/>
                  <a:gd name="T9" fmla="*/ 318294 h 1158"/>
                  <a:gd name="T10" fmla="*/ 219239 w 349"/>
                  <a:gd name="T11" fmla="*/ 352425 h 1158"/>
                  <a:gd name="T12" fmla="*/ 248523 w 349"/>
                  <a:gd name="T13" fmla="*/ 406400 h 1158"/>
                  <a:gd name="T14" fmla="*/ 256438 w 349"/>
                  <a:gd name="T15" fmla="*/ 423863 h 1158"/>
                  <a:gd name="T16" fmla="*/ 264353 w 349"/>
                  <a:gd name="T17" fmla="*/ 449263 h 1158"/>
                  <a:gd name="T18" fmla="*/ 269893 w 349"/>
                  <a:gd name="T19" fmla="*/ 477044 h 1158"/>
                  <a:gd name="T20" fmla="*/ 276225 w 349"/>
                  <a:gd name="T21" fmla="*/ 533400 h 1158"/>
                  <a:gd name="T22" fmla="*/ 274642 w 349"/>
                  <a:gd name="T23" fmla="*/ 561182 h 1158"/>
                  <a:gd name="T24" fmla="*/ 272268 w 349"/>
                  <a:gd name="T25" fmla="*/ 588963 h 1158"/>
                  <a:gd name="T26" fmla="*/ 265936 w 349"/>
                  <a:gd name="T27" fmla="*/ 614363 h 1158"/>
                  <a:gd name="T28" fmla="*/ 258813 w 349"/>
                  <a:gd name="T29" fmla="*/ 637382 h 1158"/>
                  <a:gd name="T30" fmla="*/ 240609 w 349"/>
                  <a:gd name="T31" fmla="*/ 681038 h 1158"/>
                  <a:gd name="T32" fmla="*/ 225571 w 349"/>
                  <a:gd name="T33" fmla="*/ 724694 h 1158"/>
                  <a:gd name="T34" fmla="*/ 216864 w 349"/>
                  <a:gd name="T35" fmla="*/ 773907 h 1158"/>
                  <a:gd name="T36" fmla="*/ 216073 w 349"/>
                  <a:gd name="T37" fmla="*/ 800100 h 1158"/>
                  <a:gd name="T38" fmla="*/ 216864 w 349"/>
                  <a:gd name="T39" fmla="*/ 828675 h 1158"/>
                  <a:gd name="T40" fmla="*/ 217656 w 349"/>
                  <a:gd name="T41" fmla="*/ 839788 h 1158"/>
                  <a:gd name="T42" fmla="*/ 225571 w 349"/>
                  <a:gd name="T43" fmla="*/ 864394 h 1158"/>
                  <a:gd name="T44" fmla="*/ 235860 w 349"/>
                  <a:gd name="T45" fmla="*/ 886619 h 1158"/>
                  <a:gd name="T46" fmla="*/ 247732 w 349"/>
                  <a:gd name="T47" fmla="*/ 900907 h 1158"/>
                  <a:gd name="T48" fmla="*/ 263561 w 349"/>
                  <a:gd name="T49" fmla="*/ 913607 h 1158"/>
                  <a:gd name="T50" fmla="*/ 272268 w 349"/>
                  <a:gd name="T51" fmla="*/ 919163 h 1158"/>
                  <a:gd name="T52" fmla="*/ 249315 w 349"/>
                  <a:gd name="T53" fmla="*/ 916782 h 1158"/>
                  <a:gd name="T54" fmla="*/ 214490 w 349"/>
                  <a:gd name="T55" fmla="*/ 910432 h 1158"/>
                  <a:gd name="T56" fmla="*/ 173333 w 349"/>
                  <a:gd name="T57" fmla="*/ 898525 h 1158"/>
                  <a:gd name="T58" fmla="*/ 140091 w 349"/>
                  <a:gd name="T59" fmla="*/ 883444 h 1158"/>
                  <a:gd name="T60" fmla="*/ 118721 w 349"/>
                  <a:gd name="T61" fmla="*/ 871538 h 1158"/>
                  <a:gd name="T62" fmla="*/ 98143 w 349"/>
                  <a:gd name="T63" fmla="*/ 856457 h 1158"/>
                  <a:gd name="T64" fmla="*/ 80731 w 349"/>
                  <a:gd name="T65" fmla="*/ 839788 h 1158"/>
                  <a:gd name="T66" fmla="*/ 66484 w 349"/>
                  <a:gd name="T67" fmla="*/ 819150 h 1158"/>
                  <a:gd name="T68" fmla="*/ 55403 w 349"/>
                  <a:gd name="T69" fmla="*/ 795338 h 1158"/>
                  <a:gd name="T70" fmla="*/ 49071 w 349"/>
                  <a:gd name="T71" fmla="*/ 768350 h 1158"/>
                  <a:gd name="T72" fmla="*/ 47489 w 349"/>
                  <a:gd name="T73" fmla="*/ 737394 h 1158"/>
                  <a:gd name="T74" fmla="*/ 49863 w 349"/>
                  <a:gd name="T75" fmla="*/ 720725 h 1158"/>
                  <a:gd name="T76" fmla="*/ 67275 w 349"/>
                  <a:gd name="T77" fmla="*/ 635794 h 1158"/>
                  <a:gd name="T78" fmla="*/ 77565 w 349"/>
                  <a:gd name="T79" fmla="*/ 565944 h 1158"/>
                  <a:gd name="T80" fmla="*/ 81522 w 349"/>
                  <a:gd name="T81" fmla="*/ 525463 h 1158"/>
                  <a:gd name="T82" fmla="*/ 80731 w 349"/>
                  <a:gd name="T83" fmla="*/ 515938 h 1158"/>
                  <a:gd name="T84" fmla="*/ 77565 w 349"/>
                  <a:gd name="T85" fmla="*/ 496094 h 1158"/>
                  <a:gd name="T86" fmla="*/ 61735 w 349"/>
                  <a:gd name="T87" fmla="*/ 443706 h 1158"/>
                  <a:gd name="T88" fmla="*/ 27702 w 349"/>
                  <a:gd name="T89" fmla="*/ 350044 h 1158"/>
                  <a:gd name="T90" fmla="*/ 7915 w 349"/>
                  <a:gd name="T91" fmla="*/ 288925 h 1158"/>
                  <a:gd name="T92" fmla="*/ 5540 w 349"/>
                  <a:gd name="T93" fmla="*/ 274638 h 1158"/>
                  <a:gd name="T94" fmla="*/ 1583 w 349"/>
                  <a:gd name="T95" fmla="*/ 239713 h 1158"/>
                  <a:gd name="T96" fmla="*/ 1583 w 349"/>
                  <a:gd name="T97" fmla="*/ 200025 h 1158"/>
                  <a:gd name="T98" fmla="*/ 3957 w 349"/>
                  <a:gd name="T99" fmla="*/ 159544 h 1158"/>
                  <a:gd name="T100" fmla="*/ 10289 w 349"/>
                  <a:gd name="T101" fmla="*/ 119063 h 1158"/>
                  <a:gd name="T102" fmla="*/ 18995 w 349"/>
                  <a:gd name="T103" fmla="*/ 79375 h 1158"/>
                  <a:gd name="T104" fmla="*/ 30076 w 349"/>
                  <a:gd name="T105" fmla="*/ 43656 h 1158"/>
                  <a:gd name="T106" fmla="*/ 42740 w 349"/>
                  <a:gd name="T107" fmla="*/ 12700 h 1158"/>
                  <a:gd name="T108" fmla="*/ 186788 w 349"/>
                  <a:gd name="T109" fmla="*/ 211138 h 11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49" h="1158">
                    <a:moveTo>
                      <a:pt x="236" y="266"/>
                    </a:moveTo>
                    <a:lnTo>
                      <a:pt x="236" y="266"/>
                    </a:lnTo>
                    <a:lnTo>
                      <a:pt x="236" y="272"/>
                    </a:lnTo>
                    <a:lnTo>
                      <a:pt x="236" y="290"/>
                    </a:lnTo>
                    <a:lnTo>
                      <a:pt x="237" y="321"/>
                    </a:lnTo>
                    <a:lnTo>
                      <a:pt x="243" y="364"/>
                    </a:lnTo>
                    <a:lnTo>
                      <a:pt x="244" y="373"/>
                    </a:lnTo>
                    <a:lnTo>
                      <a:pt x="248" y="381"/>
                    </a:lnTo>
                    <a:lnTo>
                      <a:pt x="255" y="401"/>
                    </a:lnTo>
                    <a:lnTo>
                      <a:pt x="265" y="422"/>
                    </a:lnTo>
                    <a:lnTo>
                      <a:pt x="277" y="444"/>
                    </a:lnTo>
                    <a:lnTo>
                      <a:pt x="303" y="489"/>
                    </a:lnTo>
                    <a:lnTo>
                      <a:pt x="314" y="512"/>
                    </a:lnTo>
                    <a:lnTo>
                      <a:pt x="324" y="534"/>
                    </a:lnTo>
                    <a:lnTo>
                      <a:pt x="329" y="550"/>
                    </a:lnTo>
                    <a:lnTo>
                      <a:pt x="334" y="566"/>
                    </a:lnTo>
                    <a:lnTo>
                      <a:pt x="338" y="584"/>
                    </a:lnTo>
                    <a:lnTo>
                      <a:pt x="341" y="601"/>
                    </a:lnTo>
                    <a:lnTo>
                      <a:pt x="346" y="636"/>
                    </a:lnTo>
                    <a:lnTo>
                      <a:pt x="349" y="672"/>
                    </a:lnTo>
                    <a:lnTo>
                      <a:pt x="349" y="689"/>
                    </a:lnTo>
                    <a:lnTo>
                      <a:pt x="347" y="707"/>
                    </a:lnTo>
                    <a:lnTo>
                      <a:pt x="346" y="724"/>
                    </a:lnTo>
                    <a:lnTo>
                      <a:pt x="344" y="742"/>
                    </a:lnTo>
                    <a:lnTo>
                      <a:pt x="340" y="758"/>
                    </a:lnTo>
                    <a:lnTo>
                      <a:pt x="336" y="774"/>
                    </a:lnTo>
                    <a:lnTo>
                      <a:pt x="331" y="788"/>
                    </a:lnTo>
                    <a:lnTo>
                      <a:pt x="327" y="803"/>
                    </a:lnTo>
                    <a:lnTo>
                      <a:pt x="304" y="858"/>
                    </a:lnTo>
                    <a:lnTo>
                      <a:pt x="293" y="885"/>
                    </a:lnTo>
                    <a:lnTo>
                      <a:pt x="285" y="913"/>
                    </a:lnTo>
                    <a:lnTo>
                      <a:pt x="279" y="944"/>
                    </a:lnTo>
                    <a:lnTo>
                      <a:pt x="274" y="975"/>
                    </a:lnTo>
                    <a:lnTo>
                      <a:pt x="273" y="991"/>
                    </a:lnTo>
                    <a:lnTo>
                      <a:pt x="273" y="1008"/>
                    </a:lnTo>
                    <a:lnTo>
                      <a:pt x="273" y="1026"/>
                    </a:lnTo>
                    <a:lnTo>
                      <a:pt x="274" y="1044"/>
                    </a:lnTo>
                    <a:lnTo>
                      <a:pt x="275" y="1058"/>
                    </a:lnTo>
                    <a:lnTo>
                      <a:pt x="279" y="1071"/>
                    </a:lnTo>
                    <a:lnTo>
                      <a:pt x="285" y="1089"/>
                    </a:lnTo>
                    <a:lnTo>
                      <a:pt x="293" y="1107"/>
                    </a:lnTo>
                    <a:lnTo>
                      <a:pt x="298" y="1117"/>
                    </a:lnTo>
                    <a:lnTo>
                      <a:pt x="306" y="1125"/>
                    </a:lnTo>
                    <a:lnTo>
                      <a:pt x="313" y="1135"/>
                    </a:lnTo>
                    <a:lnTo>
                      <a:pt x="322" y="1144"/>
                    </a:lnTo>
                    <a:lnTo>
                      <a:pt x="333" y="1151"/>
                    </a:lnTo>
                    <a:lnTo>
                      <a:pt x="344" y="1158"/>
                    </a:lnTo>
                    <a:lnTo>
                      <a:pt x="330" y="1157"/>
                    </a:lnTo>
                    <a:lnTo>
                      <a:pt x="315" y="1155"/>
                    </a:lnTo>
                    <a:lnTo>
                      <a:pt x="295" y="1152"/>
                    </a:lnTo>
                    <a:lnTo>
                      <a:pt x="271" y="1147"/>
                    </a:lnTo>
                    <a:lnTo>
                      <a:pt x="246" y="1140"/>
                    </a:lnTo>
                    <a:lnTo>
                      <a:pt x="219" y="1132"/>
                    </a:lnTo>
                    <a:lnTo>
                      <a:pt x="190" y="1120"/>
                    </a:lnTo>
                    <a:lnTo>
                      <a:pt x="177" y="1113"/>
                    </a:lnTo>
                    <a:lnTo>
                      <a:pt x="162" y="1106"/>
                    </a:lnTo>
                    <a:lnTo>
                      <a:pt x="150" y="1098"/>
                    </a:lnTo>
                    <a:lnTo>
                      <a:pt x="136" y="1089"/>
                    </a:lnTo>
                    <a:lnTo>
                      <a:pt x="124" y="1079"/>
                    </a:lnTo>
                    <a:lnTo>
                      <a:pt x="113" y="1069"/>
                    </a:lnTo>
                    <a:lnTo>
                      <a:pt x="102" y="1058"/>
                    </a:lnTo>
                    <a:lnTo>
                      <a:pt x="92" y="1044"/>
                    </a:lnTo>
                    <a:lnTo>
                      <a:pt x="84" y="1032"/>
                    </a:lnTo>
                    <a:lnTo>
                      <a:pt x="76" y="1017"/>
                    </a:lnTo>
                    <a:lnTo>
                      <a:pt x="70" y="1002"/>
                    </a:lnTo>
                    <a:lnTo>
                      <a:pt x="65" y="986"/>
                    </a:lnTo>
                    <a:lnTo>
                      <a:pt x="62" y="968"/>
                    </a:lnTo>
                    <a:lnTo>
                      <a:pt x="60" y="949"/>
                    </a:lnTo>
                    <a:lnTo>
                      <a:pt x="60" y="929"/>
                    </a:lnTo>
                    <a:lnTo>
                      <a:pt x="63" y="908"/>
                    </a:lnTo>
                    <a:lnTo>
                      <a:pt x="70" y="877"/>
                    </a:lnTo>
                    <a:lnTo>
                      <a:pt x="85" y="801"/>
                    </a:lnTo>
                    <a:lnTo>
                      <a:pt x="92" y="756"/>
                    </a:lnTo>
                    <a:lnTo>
                      <a:pt x="98" y="713"/>
                    </a:lnTo>
                    <a:lnTo>
                      <a:pt x="102" y="677"/>
                    </a:lnTo>
                    <a:lnTo>
                      <a:pt x="103" y="662"/>
                    </a:lnTo>
                    <a:lnTo>
                      <a:pt x="102" y="650"/>
                    </a:lnTo>
                    <a:lnTo>
                      <a:pt x="101" y="637"/>
                    </a:lnTo>
                    <a:lnTo>
                      <a:pt x="98" y="625"/>
                    </a:lnTo>
                    <a:lnTo>
                      <a:pt x="90" y="595"/>
                    </a:lnTo>
                    <a:lnTo>
                      <a:pt x="78" y="559"/>
                    </a:lnTo>
                    <a:lnTo>
                      <a:pt x="64" y="522"/>
                    </a:lnTo>
                    <a:lnTo>
                      <a:pt x="35" y="441"/>
                    </a:lnTo>
                    <a:lnTo>
                      <a:pt x="21" y="402"/>
                    </a:lnTo>
                    <a:lnTo>
                      <a:pt x="10" y="364"/>
                    </a:lnTo>
                    <a:lnTo>
                      <a:pt x="7" y="346"/>
                    </a:lnTo>
                    <a:lnTo>
                      <a:pt x="3" y="324"/>
                    </a:lnTo>
                    <a:lnTo>
                      <a:pt x="2" y="302"/>
                    </a:lnTo>
                    <a:lnTo>
                      <a:pt x="0" y="278"/>
                    </a:lnTo>
                    <a:lnTo>
                      <a:pt x="2" y="252"/>
                    </a:lnTo>
                    <a:lnTo>
                      <a:pt x="3" y="227"/>
                    </a:lnTo>
                    <a:lnTo>
                      <a:pt x="5" y="201"/>
                    </a:lnTo>
                    <a:lnTo>
                      <a:pt x="9" y="175"/>
                    </a:lnTo>
                    <a:lnTo>
                      <a:pt x="13" y="150"/>
                    </a:lnTo>
                    <a:lnTo>
                      <a:pt x="19" y="125"/>
                    </a:lnTo>
                    <a:lnTo>
                      <a:pt x="24" y="100"/>
                    </a:lnTo>
                    <a:lnTo>
                      <a:pt x="31" y="77"/>
                    </a:lnTo>
                    <a:lnTo>
                      <a:pt x="38" y="55"/>
                    </a:lnTo>
                    <a:lnTo>
                      <a:pt x="46" y="34"/>
                    </a:lnTo>
                    <a:lnTo>
                      <a:pt x="54" y="16"/>
                    </a:lnTo>
                    <a:lnTo>
                      <a:pt x="63" y="0"/>
                    </a:lnTo>
                    <a:lnTo>
                      <a:pt x="236" y="266"/>
                    </a:lnTo>
                    <a:close/>
                  </a:path>
                </a:pathLst>
              </a:custGeom>
              <a:solidFill>
                <a:srgbClr val="132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45C7A2B1-59AC-475E-9F4F-BB7C9F2B0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38" y="1630892"/>
                <a:ext cx="276225" cy="919163"/>
              </a:xfrm>
              <a:custGeom>
                <a:avLst/>
                <a:gdLst>
                  <a:gd name="T0" fmla="*/ 186788 w 349"/>
                  <a:gd name="T1" fmla="*/ 211138 h 1158"/>
                  <a:gd name="T2" fmla="*/ 186788 w 349"/>
                  <a:gd name="T3" fmla="*/ 230188 h 1158"/>
                  <a:gd name="T4" fmla="*/ 192329 w 349"/>
                  <a:gd name="T5" fmla="*/ 288925 h 1158"/>
                  <a:gd name="T6" fmla="*/ 193120 w 349"/>
                  <a:gd name="T7" fmla="*/ 296069 h 1158"/>
                  <a:gd name="T8" fmla="*/ 201826 w 349"/>
                  <a:gd name="T9" fmla="*/ 318294 h 1158"/>
                  <a:gd name="T10" fmla="*/ 219239 w 349"/>
                  <a:gd name="T11" fmla="*/ 352425 h 1158"/>
                  <a:gd name="T12" fmla="*/ 248523 w 349"/>
                  <a:gd name="T13" fmla="*/ 406400 h 1158"/>
                  <a:gd name="T14" fmla="*/ 256438 w 349"/>
                  <a:gd name="T15" fmla="*/ 423863 h 1158"/>
                  <a:gd name="T16" fmla="*/ 264353 w 349"/>
                  <a:gd name="T17" fmla="*/ 449263 h 1158"/>
                  <a:gd name="T18" fmla="*/ 269893 w 349"/>
                  <a:gd name="T19" fmla="*/ 477044 h 1158"/>
                  <a:gd name="T20" fmla="*/ 276225 w 349"/>
                  <a:gd name="T21" fmla="*/ 533400 h 1158"/>
                  <a:gd name="T22" fmla="*/ 274642 w 349"/>
                  <a:gd name="T23" fmla="*/ 561182 h 1158"/>
                  <a:gd name="T24" fmla="*/ 272268 w 349"/>
                  <a:gd name="T25" fmla="*/ 588963 h 1158"/>
                  <a:gd name="T26" fmla="*/ 265936 w 349"/>
                  <a:gd name="T27" fmla="*/ 614363 h 1158"/>
                  <a:gd name="T28" fmla="*/ 258813 w 349"/>
                  <a:gd name="T29" fmla="*/ 637382 h 1158"/>
                  <a:gd name="T30" fmla="*/ 240609 w 349"/>
                  <a:gd name="T31" fmla="*/ 681038 h 1158"/>
                  <a:gd name="T32" fmla="*/ 225571 w 349"/>
                  <a:gd name="T33" fmla="*/ 724694 h 1158"/>
                  <a:gd name="T34" fmla="*/ 216864 w 349"/>
                  <a:gd name="T35" fmla="*/ 773907 h 1158"/>
                  <a:gd name="T36" fmla="*/ 216073 w 349"/>
                  <a:gd name="T37" fmla="*/ 800100 h 1158"/>
                  <a:gd name="T38" fmla="*/ 216864 w 349"/>
                  <a:gd name="T39" fmla="*/ 828675 h 1158"/>
                  <a:gd name="T40" fmla="*/ 217656 w 349"/>
                  <a:gd name="T41" fmla="*/ 839788 h 1158"/>
                  <a:gd name="T42" fmla="*/ 225571 w 349"/>
                  <a:gd name="T43" fmla="*/ 864394 h 1158"/>
                  <a:gd name="T44" fmla="*/ 235860 w 349"/>
                  <a:gd name="T45" fmla="*/ 886619 h 1158"/>
                  <a:gd name="T46" fmla="*/ 247732 w 349"/>
                  <a:gd name="T47" fmla="*/ 900907 h 1158"/>
                  <a:gd name="T48" fmla="*/ 263561 w 349"/>
                  <a:gd name="T49" fmla="*/ 913607 h 1158"/>
                  <a:gd name="T50" fmla="*/ 272268 w 349"/>
                  <a:gd name="T51" fmla="*/ 919163 h 1158"/>
                  <a:gd name="T52" fmla="*/ 249315 w 349"/>
                  <a:gd name="T53" fmla="*/ 916782 h 1158"/>
                  <a:gd name="T54" fmla="*/ 214490 w 349"/>
                  <a:gd name="T55" fmla="*/ 910432 h 1158"/>
                  <a:gd name="T56" fmla="*/ 173333 w 349"/>
                  <a:gd name="T57" fmla="*/ 898525 h 1158"/>
                  <a:gd name="T58" fmla="*/ 140091 w 349"/>
                  <a:gd name="T59" fmla="*/ 883444 h 1158"/>
                  <a:gd name="T60" fmla="*/ 118721 w 349"/>
                  <a:gd name="T61" fmla="*/ 871538 h 1158"/>
                  <a:gd name="T62" fmla="*/ 98143 w 349"/>
                  <a:gd name="T63" fmla="*/ 856457 h 1158"/>
                  <a:gd name="T64" fmla="*/ 80731 w 349"/>
                  <a:gd name="T65" fmla="*/ 839788 h 1158"/>
                  <a:gd name="T66" fmla="*/ 66484 w 349"/>
                  <a:gd name="T67" fmla="*/ 819150 h 1158"/>
                  <a:gd name="T68" fmla="*/ 55403 w 349"/>
                  <a:gd name="T69" fmla="*/ 795338 h 1158"/>
                  <a:gd name="T70" fmla="*/ 49071 w 349"/>
                  <a:gd name="T71" fmla="*/ 768350 h 1158"/>
                  <a:gd name="T72" fmla="*/ 47489 w 349"/>
                  <a:gd name="T73" fmla="*/ 737394 h 1158"/>
                  <a:gd name="T74" fmla="*/ 49863 w 349"/>
                  <a:gd name="T75" fmla="*/ 720725 h 1158"/>
                  <a:gd name="T76" fmla="*/ 67275 w 349"/>
                  <a:gd name="T77" fmla="*/ 635794 h 1158"/>
                  <a:gd name="T78" fmla="*/ 77565 w 349"/>
                  <a:gd name="T79" fmla="*/ 565944 h 1158"/>
                  <a:gd name="T80" fmla="*/ 81522 w 349"/>
                  <a:gd name="T81" fmla="*/ 525463 h 1158"/>
                  <a:gd name="T82" fmla="*/ 80731 w 349"/>
                  <a:gd name="T83" fmla="*/ 515938 h 1158"/>
                  <a:gd name="T84" fmla="*/ 77565 w 349"/>
                  <a:gd name="T85" fmla="*/ 496094 h 1158"/>
                  <a:gd name="T86" fmla="*/ 61735 w 349"/>
                  <a:gd name="T87" fmla="*/ 443706 h 1158"/>
                  <a:gd name="T88" fmla="*/ 27702 w 349"/>
                  <a:gd name="T89" fmla="*/ 350044 h 1158"/>
                  <a:gd name="T90" fmla="*/ 7915 w 349"/>
                  <a:gd name="T91" fmla="*/ 288925 h 1158"/>
                  <a:gd name="T92" fmla="*/ 5540 w 349"/>
                  <a:gd name="T93" fmla="*/ 274638 h 1158"/>
                  <a:gd name="T94" fmla="*/ 1583 w 349"/>
                  <a:gd name="T95" fmla="*/ 239713 h 1158"/>
                  <a:gd name="T96" fmla="*/ 1583 w 349"/>
                  <a:gd name="T97" fmla="*/ 200025 h 1158"/>
                  <a:gd name="T98" fmla="*/ 3957 w 349"/>
                  <a:gd name="T99" fmla="*/ 159544 h 1158"/>
                  <a:gd name="T100" fmla="*/ 10289 w 349"/>
                  <a:gd name="T101" fmla="*/ 119063 h 1158"/>
                  <a:gd name="T102" fmla="*/ 18995 w 349"/>
                  <a:gd name="T103" fmla="*/ 79375 h 1158"/>
                  <a:gd name="T104" fmla="*/ 30076 w 349"/>
                  <a:gd name="T105" fmla="*/ 43656 h 1158"/>
                  <a:gd name="T106" fmla="*/ 42740 w 349"/>
                  <a:gd name="T107" fmla="*/ 12700 h 115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49" h="1158">
                    <a:moveTo>
                      <a:pt x="236" y="266"/>
                    </a:moveTo>
                    <a:lnTo>
                      <a:pt x="236" y="266"/>
                    </a:lnTo>
                    <a:lnTo>
                      <a:pt x="236" y="272"/>
                    </a:lnTo>
                    <a:lnTo>
                      <a:pt x="236" y="290"/>
                    </a:lnTo>
                    <a:lnTo>
                      <a:pt x="237" y="321"/>
                    </a:lnTo>
                    <a:lnTo>
                      <a:pt x="243" y="364"/>
                    </a:lnTo>
                    <a:lnTo>
                      <a:pt x="244" y="373"/>
                    </a:lnTo>
                    <a:lnTo>
                      <a:pt x="248" y="381"/>
                    </a:lnTo>
                    <a:lnTo>
                      <a:pt x="255" y="401"/>
                    </a:lnTo>
                    <a:lnTo>
                      <a:pt x="265" y="422"/>
                    </a:lnTo>
                    <a:lnTo>
                      <a:pt x="277" y="444"/>
                    </a:lnTo>
                    <a:lnTo>
                      <a:pt x="303" y="489"/>
                    </a:lnTo>
                    <a:lnTo>
                      <a:pt x="314" y="512"/>
                    </a:lnTo>
                    <a:lnTo>
                      <a:pt x="324" y="534"/>
                    </a:lnTo>
                    <a:lnTo>
                      <a:pt x="329" y="550"/>
                    </a:lnTo>
                    <a:lnTo>
                      <a:pt x="334" y="566"/>
                    </a:lnTo>
                    <a:lnTo>
                      <a:pt x="338" y="584"/>
                    </a:lnTo>
                    <a:lnTo>
                      <a:pt x="341" y="601"/>
                    </a:lnTo>
                    <a:lnTo>
                      <a:pt x="346" y="636"/>
                    </a:lnTo>
                    <a:lnTo>
                      <a:pt x="349" y="672"/>
                    </a:lnTo>
                    <a:lnTo>
                      <a:pt x="349" y="689"/>
                    </a:lnTo>
                    <a:lnTo>
                      <a:pt x="347" y="707"/>
                    </a:lnTo>
                    <a:lnTo>
                      <a:pt x="346" y="724"/>
                    </a:lnTo>
                    <a:lnTo>
                      <a:pt x="344" y="742"/>
                    </a:lnTo>
                    <a:lnTo>
                      <a:pt x="340" y="758"/>
                    </a:lnTo>
                    <a:lnTo>
                      <a:pt x="336" y="774"/>
                    </a:lnTo>
                    <a:lnTo>
                      <a:pt x="331" y="788"/>
                    </a:lnTo>
                    <a:lnTo>
                      <a:pt x="327" y="803"/>
                    </a:lnTo>
                    <a:lnTo>
                      <a:pt x="304" y="858"/>
                    </a:lnTo>
                    <a:lnTo>
                      <a:pt x="293" y="885"/>
                    </a:lnTo>
                    <a:lnTo>
                      <a:pt x="285" y="913"/>
                    </a:lnTo>
                    <a:lnTo>
                      <a:pt x="279" y="944"/>
                    </a:lnTo>
                    <a:lnTo>
                      <a:pt x="274" y="975"/>
                    </a:lnTo>
                    <a:lnTo>
                      <a:pt x="273" y="991"/>
                    </a:lnTo>
                    <a:lnTo>
                      <a:pt x="273" y="1008"/>
                    </a:lnTo>
                    <a:lnTo>
                      <a:pt x="273" y="1026"/>
                    </a:lnTo>
                    <a:lnTo>
                      <a:pt x="274" y="1044"/>
                    </a:lnTo>
                    <a:lnTo>
                      <a:pt x="275" y="1058"/>
                    </a:lnTo>
                    <a:lnTo>
                      <a:pt x="279" y="1071"/>
                    </a:lnTo>
                    <a:lnTo>
                      <a:pt x="285" y="1089"/>
                    </a:lnTo>
                    <a:lnTo>
                      <a:pt x="293" y="1107"/>
                    </a:lnTo>
                    <a:lnTo>
                      <a:pt x="298" y="1117"/>
                    </a:lnTo>
                    <a:lnTo>
                      <a:pt x="306" y="1125"/>
                    </a:lnTo>
                    <a:lnTo>
                      <a:pt x="313" y="1135"/>
                    </a:lnTo>
                    <a:lnTo>
                      <a:pt x="322" y="1144"/>
                    </a:lnTo>
                    <a:lnTo>
                      <a:pt x="333" y="1151"/>
                    </a:lnTo>
                    <a:lnTo>
                      <a:pt x="344" y="1158"/>
                    </a:lnTo>
                    <a:lnTo>
                      <a:pt x="330" y="1157"/>
                    </a:lnTo>
                    <a:lnTo>
                      <a:pt x="315" y="1155"/>
                    </a:lnTo>
                    <a:lnTo>
                      <a:pt x="295" y="1152"/>
                    </a:lnTo>
                    <a:lnTo>
                      <a:pt x="271" y="1147"/>
                    </a:lnTo>
                    <a:lnTo>
                      <a:pt x="246" y="1140"/>
                    </a:lnTo>
                    <a:lnTo>
                      <a:pt x="219" y="1132"/>
                    </a:lnTo>
                    <a:lnTo>
                      <a:pt x="190" y="1120"/>
                    </a:lnTo>
                    <a:lnTo>
                      <a:pt x="177" y="1113"/>
                    </a:lnTo>
                    <a:lnTo>
                      <a:pt x="162" y="1106"/>
                    </a:lnTo>
                    <a:lnTo>
                      <a:pt x="150" y="1098"/>
                    </a:lnTo>
                    <a:lnTo>
                      <a:pt x="136" y="1089"/>
                    </a:lnTo>
                    <a:lnTo>
                      <a:pt x="124" y="1079"/>
                    </a:lnTo>
                    <a:lnTo>
                      <a:pt x="113" y="1069"/>
                    </a:lnTo>
                    <a:lnTo>
                      <a:pt x="102" y="1058"/>
                    </a:lnTo>
                    <a:lnTo>
                      <a:pt x="92" y="1044"/>
                    </a:lnTo>
                    <a:lnTo>
                      <a:pt x="84" y="1032"/>
                    </a:lnTo>
                    <a:lnTo>
                      <a:pt x="76" y="1017"/>
                    </a:lnTo>
                    <a:lnTo>
                      <a:pt x="70" y="1002"/>
                    </a:lnTo>
                    <a:lnTo>
                      <a:pt x="65" y="986"/>
                    </a:lnTo>
                    <a:lnTo>
                      <a:pt x="62" y="968"/>
                    </a:lnTo>
                    <a:lnTo>
                      <a:pt x="60" y="949"/>
                    </a:lnTo>
                    <a:lnTo>
                      <a:pt x="60" y="929"/>
                    </a:lnTo>
                    <a:lnTo>
                      <a:pt x="63" y="908"/>
                    </a:lnTo>
                    <a:lnTo>
                      <a:pt x="70" y="877"/>
                    </a:lnTo>
                    <a:lnTo>
                      <a:pt x="85" y="801"/>
                    </a:lnTo>
                    <a:lnTo>
                      <a:pt x="92" y="756"/>
                    </a:lnTo>
                    <a:lnTo>
                      <a:pt x="98" y="713"/>
                    </a:lnTo>
                    <a:lnTo>
                      <a:pt x="102" y="677"/>
                    </a:lnTo>
                    <a:lnTo>
                      <a:pt x="103" y="662"/>
                    </a:lnTo>
                    <a:lnTo>
                      <a:pt x="102" y="650"/>
                    </a:lnTo>
                    <a:lnTo>
                      <a:pt x="101" y="637"/>
                    </a:lnTo>
                    <a:lnTo>
                      <a:pt x="98" y="625"/>
                    </a:lnTo>
                    <a:lnTo>
                      <a:pt x="90" y="595"/>
                    </a:lnTo>
                    <a:lnTo>
                      <a:pt x="78" y="559"/>
                    </a:lnTo>
                    <a:lnTo>
                      <a:pt x="64" y="522"/>
                    </a:lnTo>
                    <a:lnTo>
                      <a:pt x="35" y="441"/>
                    </a:lnTo>
                    <a:lnTo>
                      <a:pt x="21" y="402"/>
                    </a:lnTo>
                    <a:lnTo>
                      <a:pt x="10" y="364"/>
                    </a:lnTo>
                    <a:lnTo>
                      <a:pt x="7" y="346"/>
                    </a:lnTo>
                    <a:lnTo>
                      <a:pt x="3" y="324"/>
                    </a:lnTo>
                    <a:lnTo>
                      <a:pt x="2" y="302"/>
                    </a:lnTo>
                    <a:lnTo>
                      <a:pt x="0" y="278"/>
                    </a:lnTo>
                    <a:lnTo>
                      <a:pt x="2" y="252"/>
                    </a:lnTo>
                    <a:lnTo>
                      <a:pt x="3" y="227"/>
                    </a:lnTo>
                    <a:lnTo>
                      <a:pt x="5" y="201"/>
                    </a:lnTo>
                    <a:lnTo>
                      <a:pt x="9" y="175"/>
                    </a:lnTo>
                    <a:lnTo>
                      <a:pt x="13" y="150"/>
                    </a:lnTo>
                    <a:lnTo>
                      <a:pt x="19" y="125"/>
                    </a:lnTo>
                    <a:lnTo>
                      <a:pt x="24" y="100"/>
                    </a:lnTo>
                    <a:lnTo>
                      <a:pt x="31" y="77"/>
                    </a:lnTo>
                    <a:lnTo>
                      <a:pt x="38" y="55"/>
                    </a:lnTo>
                    <a:lnTo>
                      <a:pt x="46" y="34"/>
                    </a:lnTo>
                    <a:lnTo>
                      <a:pt x="54" y="16"/>
                    </a:lnTo>
                    <a:lnTo>
                      <a:pt x="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BB7F97CB-C0BE-4EDC-AC6B-458BB080D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00" y="1243542"/>
                <a:ext cx="200025" cy="207963"/>
              </a:xfrm>
              <a:custGeom>
                <a:avLst/>
                <a:gdLst>
                  <a:gd name="T0" fmla="*/ 200025 w 253"/>
                  <a:gd name="T1" fmla="*/ 86850 h 261"/>
                  <a:gd name="T2" fmla="*/ 199234 w 253"/>
                  <a:gd name="T3" fmla="*/ 104380 h 261"/>
                  <a:gd name="T4" fmla="*/ 192909 w 253"/>
                  <a:gd name="T5" fmla="*/ 121113 h 261"/>
                  <a:gd name="T6" fmla="*/ 184213 w 253"/>
                  <a:gd name="T7" fmla="*/ 135455 h 261"/>
                  <a:gd name="T8" fmla="*/ 173935 w 253"/>
                  <a:gd name="T9" fmla="*/ 148204 h 261"/>
                  <a:gd name="T10" fmla="*/ 159704 w 253"/>
                  <a:gd name="T11" fmla="*/ 159359 h 261"/>
                  <a:gd name="T12" fmla="*/ 144682 w 253"/>
                  <a:gd name="T13" fmla="*/ 167327 h 261"/>
                  <a:gd name="T14" fmla="*/ 128079 w 253"/>
                  <a:gd name="T15" fmla="*/ 172904 h 261"/>
                  <a:gd name="T16" fmla="*/ 109895 w 253"/>
                  <a:gd name="T17" fmla="*/ 173701 h 261"/>
                  <a:gd name="T18" fmla="*/ 105151 w 253"/>
                  <a:gd name="T19" fmla="*/ 174498 h 261"/>
                  <a:gd name="T20" fmla="*/ 88549 w 253"/>
                  <a:gd name="T21" fmla="*/ 178482 h 261"/>
                  <a:gd name="T22" fmla="*/ 64830 w 253"/>
                  <a:gd name="T23" fmla="*/ 189637 h 261"/>
                  <a:gd name="T24" fmla="*/ 32415 w 253"/>
                  <a:gd name="T25" fmla="*/ 204776 h 261"/>
                  <a:gd name="T26" fmla="*/ 18184 w 253"/>
                  <a:gd name="T27" fmla="*/ 207963 h 261"/>
                  <a:gd name="T28" fmla="*/ 11069 w 253"/>
                  <a:gd name="T29" fmla="*/ 206369 h 261"/>
                  <a:gd name="T30" fmla="*/ 4744 w 253"/>
                  <a:gd name="T31" fmla="*/ 202385 h 261"/>
                  <a:gd name="T32" fmla="*/ 791 w 253"/>
                  <a:gd name="T33" fmla="*/ 193621 h 261"/>
                  <a:gd name="T34" fmla="*/ 0 w 253"/>
                  <a:gd name="T35" fmla="*/ 180075 h 261"/>
                  <a:gd name="T36" fmla="*/ 3162 w 253"/>
                  <a:gd name="T37" fmla="*/ 149797 h 261"/>
                  <a:gd name="T38" fmla="*/ 18184 w 253"/>
                  <a:gd name="T39" fmla="*/ 86850 h 261"/>
                  <a:gd name="T40" fmla="*/ 24509 w 253"/>
                  <a:gd name="T41" fmla="*/ 70118 h 261"/>
                  <a:gd name="T42" fmla="*/ 39531 w 253"/>
                  <a:gd name="T43" fmla="*/ 39043 h 261"/>
                  <a:gd name="T44" fmla="*/ 50599 w 253"/>
                  <a:gd name="T45" fmla="*/ 26294 h 261"/>
                  <a:gd name="T46" fmla="*/ 62458 w 253"/>
                  <a:gd name="T47" fmla="*/ 15936 h 261"/>
                  <a:gd name="T48" fmla="*/ 75899 w 253"/>
                  <a:gd name="T49" fmla="*/ 7171 h 261"/>
                  <a:gd name="T50" fmla="*/ 90920 w 253"/>
                  <a:gd name="T51" fmla="*/ 1594 h 261"/>
                  <a:gd name="T52" fmla="*/ 109895 w 253"/>
                  <a:gd name="T53" fmla="*/ 0 h 261"/>
                  <a:gd name="T54" fmla="*/ 118592 w 253"/>
                  <a:gd name="T55" fmla="*/ 0 h 261"/>
                  <a:gd name="T56" fmla="*/ 136776 w 253"/>
                  <a:gd name="T57" fmla="*/ 3984 h 261"/>
                  <a:gd name="T58" fmla="*/ 152588 w 253"/>
                  <a:gd name="T59" fmla="*/ 10358 h 261"/>
                  <a:gd name="T60" fmla="*/ 166819 w 253"/>
                  <a:gd name="T61" fmla="*/ 19920 h 261"/>
                  <a:gd name="T62" fmla="*/ 179469 w 253"/>
                  <a:gd name="T63" fmla="*/ 31075 h 261"/>
                  <a:gd name="T64" fmla="*/ 188956 w 253"/>
                  <a:gd name="T65" fmla="*/ 46214 h 261"/>
                  <a:gd name="T66" fmla="*/ 196072 w 253"/>
                  <a:gd name="T67" fmla="*/ 61353 h 261"/>
                  <a:gd name="T68" fmla="*/ 200025 w 253"/>
                  <a:gd name="T69" fmla="*/ 78086 h 2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3" h="261">
                    <a:moveTo>
                      <a:pt x="253" y="109"/>
                    </a:moveTo>
                    <a:lnTo>
                      <a:pt x="253" y="109"/>
                    </a:lnTo>
                    <a:lnTo>
                      <a:pt x="253" y="120"/>
                    </a:lnTo>
                    <a:lnTo>
                      <a:pt x="252" y="131"/>
                    </a:lnTo>
                    <a:lnTo>
                      <a:pt x="248" y="142"/>
                    </a:lnTo>
                    <a:lnTo>
                      <a:pt x="244" y="152"/>
                    </a:lnTo>
                    <a:lnTo>
                      <a:pt x="239" y="162"/>
                    </a:lnTo>
                    <a:lnTo>
                      <a:pt x="233" y="170"/>
                    </a:lnTo>
                    <a:lnTo>
                      <a:pt x="227" y="179"/>
                    </a:lnTo>
                    <a:lnTo>
                      <a:pt x="220" y="186"/>
                    </a:lnTo>
                    <a:lnTo>
                      <a:pt x="211" y="194"/>
                    </a:lnTo>
                    <a:lnTo>
                      <a:pt x="202" y="200"/>
                    </a:lnTo>
                    <a:lnTo>
                      <a:pt x="193" y="206"/>
                    </a:lnTo>
                    <a:lnTo>
                      <a:pt x="183" y="210"/>
                    </a:lnTo>
                    <a:lnTo>
                      <a:pt x="173" y="213"/>
                    </a:lnTo>
                    <a:lnTo>
                      <a:pt x="162" y="217"/>
                    </a:lnTo>
                    <a:lnTo>
                      <a:pt x="150" y="218"/>
                    </a:lnTo>
                    <a:lnTo>
                      <a:pt x="139" y="218"/>
                    </a:lnTo>
                    <a:lnTo>
                      <a:pt x="133" y="219"/>
                    </a:lnTo>
                    <a:lnTo>
                      <a:pt x="125" y="221"/>
                    </a:lnTo>
                    <a:lnTo>
                      <a:pt x="112" y="224"/>
                    </a:lnTo>
                    <a:lnTo>
                      <a:pt x="98" y="230"/>
                    </a:lnTo>
                    <a:lnTo>
                      <a:pt x="82" y="238"/>
                    </a:lnTo>
                    <a:lnTo>
                      <a:pt x="54" y="251"/>
                    </a:lnTo>
                    <a:lnTo>
                      <a:pt x="41" y="257"/>
                    </a:lnTo>
                    <a:lnTo>
                      <a:pt x="28" y="260"/>
                    </a:lnTo>
                    <a:lnTo>
                      <a:pt x="23" y="261"/>
                    </a:lnTo>
                    <a:lnTo>
                      <a:pt x="19" y="260"/>
                    </a:lnTo>
                    <a:lnTo>
                      <a:pt x="14" y="259"/>
                    </a:lnTo>
                    <a:lnTo>
                      <a:pt x="10" y="256"/>
                    </a:lnTo>
                    <a:lnTo>
                      <a:pt x="6" y="254"/>
                    </a:lnTo>
                    <a:lnTo>
                      <a:pt x="4" y="249"/>
                    </a:lnTo>
                    <a:lnTo>
                      <a:pt x="1" y="243"/>
                    </a:lnTo>
                    <a:lnTo>
                      <a:pt x="0" y="234"/>
                    </a:lnTo>
                    <a:lnTo>
                      <a:pt x="0" y="226"/>
                    </a:lnTo>
                    <a:lnTo>
                      <a:pt x="0" y="215"/>
                    </a:lnTo>
                    <a:lnTo>
                      <a:pt x="4" y="188"/>
                    </a:lnTo>
                    <a:lnTo>
                      <a:pt x="11" y="153"/>
                    </a:lnTo>
                    <a:lnTo>
                      <a:pt x="23" y="109"/>
                    </a:lnTo>
                    <a:lnTo>
                      <a:pt x="31" y="88"/>
                    </a:lnTo>
                    <a:lnTo>
                      <a:pt x="39" y="67"/>
                    </a:lnTo>
                    <a:lnTo>
                      <a:pt x="50" y="49"/>
                    </a:lnTo>
                    <a:lnTo>
                      <a:pt x="57" y="40"/>
                    </a:lnTo>
                    <a:lnTo>
                      <a:pt x="64" y="33"/>
                    </a:lnTo>
                    <a:lnTo>
                      <a:pt x="71" y="26"/>
                    </a:lnTo>
                    <a:lnTo>
                      <a:pt x="79" y="20"/>
                    </a:lnTo>
                    <a:lnTo>
                      <a:pt x="87" y="13"/>
                    </a:lnTo>
                    <a:lnTo>
                      <a:pt x="96" y="9"/>
                    </a:lnTo>
                    <a:lnTo>
                      <a:pt x="106" y="5"/>
                    </a:lnTo>
                    <a:lnTo>
                      <a:pt x="115" y="2"/>
                    </a:lnTo>
                    <a:lnTo>
                      <a:pt x="126" y="0"/>
                    </a:lnTo>
                    <a:lnTo>
                      <a:pt x="139" y="0"/>
                    </a:lnTo>
                    <a:lnTo>
                      <a:pt x="150" y="0"/>
                    </a:lnTo>
                    <a:lnTo>
                      <a:pt x="162" y="2"/>
                    </a:lnTo>
                    <a:lnTo>
                      <a:pt x="173" y="5"/>
                    </a:lnTo>
                    <a:lnTo>
                      <a:pt x="183" y="9"/>
                    </a:lnTo>
                    <a:lnTo>
                      <a:pt x="193" y="13"/>
                    </a:lnTo>
                    <a:lnTo>
                      <a:pt x="202" y="18"/>
                    </a:lnTo>
                    <a:lnTo>
                      <a:pt x="211" y="25"/>
                    </a:lnTo>
                    <a:lnTo>
                      <a:pt x="220" y="32"/>
                    </a:lnTo>
                    <a:lnTo>
                      <a:pt x="227" y="39"/>
                    </a:lnTo>
                    <a:lnTo>
                      <a:pt x="233" y="48"/>
                    </a:lnTo>
                    <a:lnTo>
                      <a:pt x="239" y="58"/>
                    </a:lnTo>
                    <a:lnTo>
                      <a:pt x="244" y="66"/>
                    </a:lnTo>
                    <a:lnTo>
                      <a:pt x="248" y="77"/>
                    </a:lnTo>
                    <a:lnTo>
                      <a:pt x="252" y="87"/>
                    </a:lnTo>
                    <a:lnTo>
                      <a:pt x="253" y="98"/>
                    </a:lnTo>
                    <a:lnTo>
                      <a:pt x="253" y="10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B1816A49-DC7C-4657-B433-7DE740196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38" y="1243542"/>
                <a:ext cx="203200" cy="198438"/>
              </a:xfrm>
              <a:custGeom>
                <a:avLst/>
                <a:gdLst>
                  <a:gd name="T0" fmla="*/ 182482 w 255"/>
                  <a:gd name="T1" fmla="*/ 86519 h 250"/>
                  <a:gd name="T2" fmla="*/ 199216 w 255"/>
                  <a:gd name="T3" fmla="*/ 142875 h 250"/>
                  <a:gd name="T4" fmla="*/ 203200 w 255"/>
                  <a:gd name="T5" fmla="*/ 162719 h 250"/>
                  <a:gd name="T6" fmla="*/ 203200 w 255"/>
                  <a:gd name="T7" fmla="*/ 177007 h 250"/>
                  <a:gd name="T8" fmla="*/ 200013 w 255"/>
                  <a:gd name="T9" fmla="*/ 188119 h 250"/>
                  <a:gd name="T10" fmla="*/ 196028 w 255"/>
                  <a:gd name="T11" fmla="*/ 194469 h 250"/>
                  <a:gd name="T12" fmla="*/ 188060 w 255"/>
                  <a:gd name="T13" fmla="*/ 197644 h 250"/>
                  <a:gd name="T14" fmla="*/ 180888 w 255"/>
                  <a:gd name="T15" fmla="*/ 198438 h 250"/>
                  <a:gd name="T16" fmla="*/ 159373 w 255"/>
                  <a:gd name="T17" fmla="*/ 194469 h 250"/>
                  <a:gd name="T18" fmla="*/ 123514 w 255"/>
                  <a:gd name="T19" fmla="*/ 180975 h 250"/>
                  <a:gd name="T20" fmla="*/ 101202 w 255"/>
                  <a:gd name="T21" fmla="*/ 173832 h 250"/>
                  <a:gd name="T22" fmla="*/ 90842 w 255"/>
                  <a:gd name="T23" fmla="*/ 173038 h 250"/>
                  <a:gd name="T24" fmla="*/ 73311 w 255"/>
                  <a:gd name="T25" fmla="*/ 172244 h 250"/>
                  <a:gd name="T26" fmla="*/ 55780 w 255"/>
                  <a:gd name="T27" fmla="*/ 166688 h 250"/>
                  <a:gd name="T28" fmla="*/ 39843 w 255"/>
                  <a:gd name="T29" fmla="*/ 158750 h 250"/>
                  <a:gd name="T30" fmla="*/ 26296 w 255"/>
                  <a:gd name="T31" fmla="*/ 147638 h 250"/>
                  <a:gd name="T32" fmla="*/ 15140 w 255"/>
                  <a:gd name="T33" fmla="*/ 134938 h 250"/>
                  <a:gd name="T34" fmla="*/ 6375 w 255"/>
                  <a:gd name="T35" fmla="*/ 120650 h 250"/>
                  <a:gd name="T36" fmla="*/ 1594 w 255"/>
                  <a:gd name="T37" fmla="*/ 103982 h 250"/>
                  <a:gd name="T38" fmla="*/ 0 w 255"/>
                  <a:gd name="T39" fmla="*/ 86519 h 250"/>
                  <a:gd name="T40" fmla="*/ 0 w 255"/>
                  <a:gd name="T41" fmla="*/ 77788 h 250"/>
                  <a:gd name="T42" fmla="*/ 3984 w 255"/>
                  <a:gd name="T43" fmla="*/ 61119 h 250"/>
                  <a:gd name="T44" fmla="*/ 10359 w 255"/>
                  <a:gd name="T45" fmla="*/ 46038 h 250"/>
                  <a:gd name="T46" fmla="*/ 19922 w 255"/>
                  <a:gd name="T47" fmla="*/ 30956 h 250"/>
                  <a:gd name="T48" fmla="*/ 32671 w 255"/>
                  <a:gd name="T49" fmla="*/ 19844 h 250"/>
                  <a:gd name="T50" fmla="*/ 47812 w 255"/>
                  <a:gd name="T51" fmla="*/ 10319 h 250"/>
                  <a:gd name="T52" fmla="*/ 64546 w 255"/>
                  <a:gd name="T53" fmla="*/ 3969 h 250"/>
                  <a:gd name="T54" fmla="*/ 82077 w 255"/>
                  <a:gd name="T55" fmla="*/ 0 h 250"/>
                  <a:gd name="T56" fmla="*/ 90842 w 255"/>
                  <a:gd name="T57" fmla="*/ 0 h 250"/>
                  <a:gd name="T58" fmla="*/ 109170 w 255"/>
                  <a:gd name="T59" fmla="*/ 1588 h 250"/>
                  <a:gd name="T60" fmla="*/ 125107 w 255"/>
                  <a:gd name="T61" fmla="*/ 7144 h 250"/>
                  <a:gd name="T62" fmla="*/ 137857 w 255"/>
                  <a:gd name="T63" fmla="*/ 15875 h 250"/>
                  <a:gd name="T64" fmla="*/ 149013 w 255"/>
                  <a:gd name="T65" fmla="*/ 26194 h 250"/>
                  <a:gd name="T66" fmla="*/ 160169 w 255"/>
                  <a:gd name="T67" fmla="*/ 38894 h 250"/>
                  <a:gd name="T68" fmla="*/ 175310 w 255"/>
                  <a:gd name="T69" fmla="*/ 69850 h 25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5" h="250">
                    <a:moveTo>
                      <a:pt x="229" y="109"/>
                    </a:moveTo>
                    <a:lnTo>
                      <a:pt x="229" y="109"/>
                    </a:lnTo>
                    <a:lnTo>
                      <a:pt x="242" y="148"/>
                    </a:lnTo>
                    <a:lnTo>
                      <a:pt x="250" y="180"/>
                    </a:lnTo>
                    <a:lnTo>
                      <a:pt x="252" y="194"/>
                    </a:lnTo>
                    <a:lnTo>
                      <a:pt x="255" y="205"/>
                    </a:lnTo>
                    <a:lnTo>
                      <a:pt x="255" y="215"/>
                    </a:lnTo>
                    <a:lnTo>
                      <a:pt x="255" y="223"/>
                    </a:lnTo>
                    <a:lnTo>
                      <a:pt x="254" y="230"/>
                    </a:lnTo>
                    <a:lnTo>
                      <a:pt x="251" y="237"/>
                    </a:lnTo>
                    <a:lnTo>
                      <a:pt x="249" y="242"/>
                    </a:lnTo>
                    <a:lnTo>
                      <a:pt x="246" y="245"/>
                    </a:lnTo>
                    <a:lnTo>
                      <a:pt x="241" y="248"/>
                    </a:lnTo>
                    <a:lnTo>
                      <a:pt x="236" y="249"/>
                    </a:lnTo>
                    <a:lnTo>
                      <a:pt x="231" y="250"/>
                    </a:lnTo>
                    <a:lnTo>
                      <a:pt x="227" y="250"/>
                    </a:lnTo>
                    <a:lnTo>
                      <a:pt x="214" y="249"/>
                    </a:lnTo>
                    <a:lnTo>
                      <a:pt x="200" y="245"/>
                    </a:lnTo>
                    <a:lnTo>
                      <a:pt x="170" y="234"/>
                    </a:lnTo>
                    <a:lnTo>
                      <a:pt x="155" y="228"/>
                    </a:lnTo>
                    <a:lnTo>
                      <a:pt x="141" y="223"/>
                    </a:lnTo>
                    <a:lnTo>
                      <a:pt x="127" y="219"/>
                    </a:lnTo>
                    <a:lnTo>
                      <a:pt x="114" y="218"/>
                    </a:lnTo>
                    <a:lnTo>
                      <a:pt x="103" y="218"/>
                    </a:lnTo>
                    <a:lnTo>
                      <a:pt x="92" y="217"/>
                    </a:lnTo>
                    <a:lnTo>
                      <a:pt x="81" y="213"/>
                    </a:lnTo>
                    <a:lnTo>
                      <a:pt x="70" y="210"/>
                    </a:lnTo>
                    <a:lnTo>
                      <a:pt x="60" y="206"/>
                    </a:lnTo>
                    <a:lnTo>
                      <a:pt x="50" y="200"/>
                    </a:lnTo>
                    <a:lnTo>
                      <a:pt x="41" y="194"/>
                    </a:lnTo>
                    <a:lnTo>
                      <a:pt x="33" y="186"/>
                    </a:lnTo>
                    <a:lnTo>
                      <a:pt x="25" y="179"/>
                    </a:lnTo>
                    <a:lnTo>
                      <a:pt x="19" y="170"/>
                    </a:lnTo>
                    <a:lnTo>
                      <a:pt x="13" y="162"/>
                    </a:lnTo>
                    <a:lnTo>
                      <a:pt x="8" y="152"/>
                    </a:lnTo>
                    <a:lnTo>
                      <a:pt x="5" y="142"/>
                    </a:lnTo>
                    <a:lnTo>
                      <a:pt x="2" y="131"/>
                    </a:lnTo>
                    <a:lnTo>
                      <a:pt x="0" y="120"/>
                    </a:lnTo>
                    <a:lnTo>
                      <a:pt x="0" y="109"/>
                    </a:lnTo>
                    <a:lnTo>
                      <a:pt x="0" y="98"/>
                    </a:lnTo>
                    <a:lnTo>
                      <a:pt x="2" y="87"/>
                    </a:lnTo>
                    <a:lnTo>
                      <a:pt x="5" y="77"/>
                    </a:lnTo>
                    <a:lnTo>
                      <a:pt x="8" y="66"/>
                    </a:lnTo>
                    <a:lnTo>
                      <a:pt x="13" y="58"/>
                    </a:lnTo>
                    <a:lnTo>
                      <a:pt x="19" y="48"/>
                    </a:lnTo>
                    <a:lnTo>
                      <a:pt x="25" y="39"/>
                    </a:lnTo>
                    <a:lnTo>
                      <a:pt x="33" y="32"/>
                    </a:lnTo>
                    <a:lnTo>
                      <a:pt x="41" y="25"/>
                    </a:lnTo>
                    <a:lnTo>
                      <a:pt x="50" y="18"/>
                    </a:lnTo>
                    <a:lnTo>
                      <a:pt x="60" y="13"/>
                    </a:lnTo>
                    <a:lnTo>
                      <a:pt x="70" y="9"/>
                    </a:lnTo>
                    <a:lnTo>
                      <a:pt x="81" y="5"/>
                    </a:lnTo>
                    <a:lnTo>
                      <a:pt x="92" y="2"/>
                    </a:lnTo>
                    <a:lnTo>
                      <a:pt x="103" y="0"/>
                    </a:lnTo>
                    <a:lnTo>
                      <a:pt x="114" y="0"/>
                    </a:lnTo>
                    <a:lnTo>
                      <a:pt x="126" y="0"/>
                    </a:lnTo>
                    <a:lnTo>
                      <a:pt x="137" y="2"/>
                    </a:lnTo>
                    <a:lnTo>
                      <a:pt x="147" y="5"/>
                    </a:lnTo>
                    <a:lnTo>
                      <a:pt x="157" y="9"/>
                    </a:lnTo>
                    <a:lnTo>
                      <a:pt x="165" y="13"/>
                    </a:lnTo>
                    <a:lnTo>
                      <a:pt x="173" y="20"/>
                    </a:lnTo>
                    <a:lnTo>
                      <a:pt x="181" y="26"/>
                    </a:lnTo>
                    <a:lnTo>
                      <a:pt x="187" y="33"/>
                    </a:lnTo>
                    <a:lnTo>
                      <a:pt x="195" y="40"/>
                    </a:lnTo>
                    <a:lnTo>
                      <a:pt x="201" y="49"/>
                    </a:lnTo>
                    <a:lnTo>
                      <a:pt x="212" y="69"/>
                    </a:lnTo>
                    <a:lnTo>
                      <a:pt x="220" y="88"/>
                    </a:lnTo>
                    <a:lnTo>
                      <a:pt x="229" y="10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C89B2F8E-C57D-4D5B-A89A-A992DE912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38" y="1449917"/>
                <a:ext cx="454025" cy="555625"/>
              </a:xfrm>
              <a:custGeom>
                <a:avLst/>
                <a:gdLst>
                  <a:gd name="T0" fmla="*/ 454025 w 573"/>
                  <a:gd name="T1" fmla="*/ 302419 h 700"/>
                  <a:gd name="T2" fmla="*/ 451648 w 573"/>
                  <a:gd name="T3" fmla="*/ 328613 h 700"/>
                  <a:gd name="T4" fmla="*/ 446894 w 573"/>
                  <a:gd name="T5" fmla="*/ 353219 h 700"/>
                  <a:gd name="T6" fmla="*/ 438970 w 573"/>
                  <a:gd name="T7" fmla="*/ 377825 h 700"/>
                  <a:gd name="T8" fmla="*/ 429462 w 573"/>
                  <a:gd name="T9" fmla="*/ 400844 h 700"/>
                  <a:gd name="T10" fmla="*/ 417576 w 573"/>
                  <a:gd name="T11" fmla="*/ 423069 h 700"/>
                  <a:gd name="T12" fmla="*/ 387466 w 573"/>
                  <a:gd name="T13" fmla="*/ 464344 h 700"/>
                  <a:gd name="T14" fmla="*/ 352602 w 573"/>
                  <a:gd name="T15" fmla="*/ 498475 h 700"/>
                  <a:gd name="T16" fmla="*/ 316154 w 573"/>
                  <a:gd name="T17" fmla="*/ 525463 h 700"/>
                  <a:gd name="T18" fmla="*/ 278120 w 573"/>
                  <a:gd name="T19" fmla="*/ 544513 h 700"/>
                  <a:gd name="T20" fmla="*/ 243256 w 573"/>
                  <a:gd name="T21" fmla="*/ 554831 h 700"/>
                  <a:gd name="T22" fmla="*/ 226616 w 573"/>
                  <a:gd name="T23" fmla="*/ 555625 h 700"/>
                  <a:gd name="T24" fmla="*/ 218693 w 573"/>
                  <a:gd name="T25" fmla="*/ 555625 h 700"/>
                  <a:gd name="T26" fmla="*/ 191752 w 573"/>
                  <a:gd name="T27" fmla="*/ 550863 h 700"/>
                  <a:gd name="T28" fmla="*/ 154511 w 573"/>
                  <a:gd name="T29" fmla="*/ 535781 h 700"/>
                  <a:gd name="T30" fmla="*/ 116478 w 573"/>
                  <a:gd name="T31" fmla="*/ 512763 h 700"/>
                  <a:gd name="T32" fmla="*/ 80029 w 573"/>
                  <a:gd name="T33" fmla="*/ 481806 h 700"/>
                  <a:gd name="T34" fmla="*/ 48334 w 573"/>
                  <a:gd name="T35" fmla="*/ 444500 h 700"/>
                  <a:gd name="T36" fmla="*/ 28525 w 573"/>
                  <a:gd name="T37" fmla="*/ 412750 h 700"/>
                  <a:gd name="T38" fmla="*/ 17432 w 573"/>
                  <a:gd name="T39" fmla="*/ 390525 h 700"/>
                  <a:gd name="T40" fmla="*/ 8716 w 573"/>
                  <a:gd name="T41" fmla="*/ 365919 h 700"/>
                  <a:gd name="T42" fmla="*/ 3169 w 573"/>
                  <a:gd name="T43" fmla="*/ 341313 h 700"/>
                  <a:gd name="T44" fmla="*/ 0 w 573"/>
                  <a:gd name="T45" fmla="*/ 315119 h 700"/>
                  <a:gd name="T46" fmla="*/ 0 w 573"/>
                  <a:gd name="T47" fmla="*/ 302419 h 700"/>
                  <a:gd name="T48" fmla="*/ 3962 w 573"/>
                  <a:gd name="T49" fmla="*/ 249238 h 700"/>
                  <a:gd name="T50" fmla="*/ 17432 w 573"/>
                  <a:gd name="T51" fmla="*/ 196850 h 700"/>
                  <a:gd name="T52" fmla="*/ 38034 w 573"/>
                  <a:gd name="T53" fmla="*/ 145256 h 700"/>
                  <a:gd name="T54" fmla="*/ 65766 w 573"/>
                  <a:gd name="T55" fmla="*/ 98425 h 700"/>
                  <a:gd name="T56" fmla="*/ 90330 w 573"/>
                  <a:gd name="T57" fmla="*/ 68263 h 700"/>
                  <a:gd name="T58" fmla="*/ 108554 w 573"/>
                  <a:gd name="T59" fmla="*/ 49213 h 700"/>
                  <a:gd name="T60" fmla="*/ 128363 w 573"/>
                  <a:gd name="T61" fmla="*/ 34131 h 700"/>
                  <a:gd name="T62" fmla="*/ 148965 w 573"/>
                  <a:gd name="T63" fmla="*/ 21431 h 700"/>
                  <a:gd name="T64" fmla="*/ 170358 w 573"/>
                  <a:gd name="T65" fmla="*/ 10319 h 700"/>
                  <a:gd name="T66" fmla="*/ 192545 w 573"/>
                  <a:gd name="T67" fmla="*/ 3969 h 700"/>
                  <a:gd name="T68" fmla="*/ 214731 w 573"/>
                  <a:gd name="T69" fmla="*/ 0 h 700"/>
                  <a:gd name="T70" fmla="*/ 226616 w 573"/>
                  <a:gd name="T71" fmla="*/ 0 h 700"/>
                  <a:gd name="T72" fmla="*/ 249595 w 573"/>
                  <a:gd name="T73" fmla="*/ 794 h 700"/>
                  <a:gd name="T74" fmla="*/ 271781 w 573"/>
                  <a:gd name="T75" fmla="*/ 6350 h 700"/>
                  <a:gd name="T76" fmla="*/ 294760 w 573"/>
                  <a:gd name="T77" fmla="*/ 15875 h 700"/>
                  <a:gd name="T78" fmla="*/ 314569 w 573"/>
                  <a:gd name="T79" fmla="*/ 26988 h 700"/>
                  <a:gd name="T80" fmla="*/ 335170 w 573"/>
                  <a:gd name="T81" fmla="*/ 42069 h 700"/>
                  <a:gd name="T82" fmla="*/ 353395 w 573"/>
                  <a:gd name="T83" fmla="*/ 57944 h 700"/>
                  <a:gd name="T84" fmla="*/ 370827 w 573"/>
                  <a:gd name="T85" fmla="*/ 77788 h 700"/>
                  <a:gd name="T86" fmla="*/ 400937 w 573"/>
                  <a:gd name="T87" fmla="*/ 121444 h 700"/>
                  <a:gd name="T88" fmla="*/ 426292 w 573"/>
                  <a:gd name="T89" fmla="*/ 169863 h 700"/>
                  <a:gd name="T90" fmla="*/ 442932 w 573"/>
                  <a:gd name="T91" fmla="*/ 223044 h 700"/>
                  <a:gd name="T92" fmla="*/ 452440 w 573"/>
                  <a:gd name="T93" fmla="*/ 276225 h 7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73" h="700">
                    <a:moveTo>
                      <a:pt x="573" y="381"/>
                    </a:moveTo>
                    <a:lnTo>
                      <a:pt x="573" y="381"/>
                    </a:lnTo>
                    <a:lnTo>
                      <a:pt x="571" y="397"/>
                    </a:lnTo>
                    <a:lnTo>
                      <a:pt x="570" y="414"/>
                    </a:lnTo>
                    <a:lnTo>
                      <a:pt x="568" y="430"/>
                    </a:lnTo>
                    <a:lnTo>
                      <a:pt x="564" y="445"/>
                    </a:lnTo>
                    <a:lnTo>
                      <a:pt x="560" y="461"/>
                    </a:lnTo>
                    <a:lnTo>
                      <a:pt x="554" y="476"/>
                    </a:lnTo>
                    <a:lnTo>
                      <a:pt x="549" y="492"/>
                    </a:lnTo>
                    <a:lnTo>
                      <a:pt x="542" y="505"/>
                    </a:lnTo>
                    <a:lnTo>
                      <a:pt x="535" y="520"/>
                    </a:lnTo>
                    <a:lnTo>
                      <a:pt x="527" y="533"/>
                    </a:lnTo>
                    <a:lnTo>
                      <a:pt x="509" y="560"/>
                    </a:lnTo>
                    <a:lnTo>
                      <a:pt x="489" y="585"/>
                    </a:lnTo>
                    <a:lnTo>
                      <a:pt x="468" y="607"/>
                    </a:lnTo>
                    <a:lnTo>
                      <a:pt x="445" y="628"/>
                    </a:lnTo>
                    <a:lnTo>
                      <a:pt x="422" y="646"/>
                    </a:lnTo>
                    <a:lnTo>
                      <a:pt x="399" y="662"/>
                    </a:lnTo>
                    <a:lnTo>
                      <a:pt x="375" y="675"/>
                    </a:lnTo>
                    <a:lnTo>
                      <a:pt x="351" y="686"/>
                    </a:lnTo>
                    <a:lnTo>
                      <a:pt x="329" y="694"/>
                    </a:lnTo>
                    <a:lnTo>
                      <a:pt x="307" y="699"/>
                    </a:lnTo>
                    <a:lnTo>
                      <a:pt x="296" y="700"/>
                    </a:lnTo>
                    <a:lnTo>
                      <a:pt x="286" y="700"/>
                    </a:lnTo>
                    <a:lnTo>
                      <a:pt x="276" y="700"/>
                    </a:lnTo>
                    <a:lnTo>
                      <a:pt x="265" y="699"/>
                    </a:lnTo>
                    <a:lnTo>
                      <a:pt x="242" y="694"/>
                    </a:lnTo>
                    <a:lnTo>
                      <a:pt x="218" y="686"/>
                    </a:lnTo>
                    <a:lnTo>
                      <a:pt x="195" y="675"/>
                    </a:lnTo>
                    <a:lnTo>
                      <a:pt x="170" y="662"/>
                    </a:lnTo>
                    <a:lnTo>
                      <a:pt x="147" y="646"/>
                    </a:lnTo>
                    <a:lnTo>
                      <a:pt x="124" y="628"/>
                    </a:lnTo>
                    <a:lnTo>
                      <a:pt x="101" y="607"/>
                    </a:lnTo>
                    <a:lnTo>
                      <a:pt x="80" y="585"/>
                    </a:lnTo>
                    <a:lnTo>
                      <a:pt x="61" y="560"/>
                    </a:lnTo>
                    <a:lnTo>
                      <a:pt x="44" y="533"/>
                    </a:lnTo>
                    <a:lnTo>
                      <a:pt x="36" y="520"/>
                    </a:lnTo>
                    <a:lnTo>
                      <a:pt x="28" y="505"/>
                    </a:lnTo>
                    <a:lnTo>
                      <a:pt x="22" y="492"/>
                    </a:lnTo>
                    <a:lnTo>
                      <a:pt x="16" y="476"/>
                    </a:lnTo>
                    <a:lnTo>
                      <a:pt x="11" y="461"/>
                    </a:lnTo>
                    <a:lnTo>
                      <a:pt x="7" y="445"/>
                    </a:lnTo>
                    <a:lnTo>
                      <a:pt x="4" y="430"/>
                    </a:lnTo>
                    <a:lnTo>
                      <a:pt x="1" y="414"/>
                    </a:lnTo>
                    <a:lnTo>
                      <a:pt x="0" y="397"/>
                    </a:lnTo>
                    <a:lnTo>
                      <a:pt x="0" y="381"/>
                    </a:lnTo>
                    <a:lnTo>
                      <a:pt x="1" y="348"/>
                    </a:lnTo>
                    <a:lnTo>
                      <a:pt x="5" y="314"/>
                    </a:lnTo>
                    <a:lnTo>
                      <a:pt x="12" y="281"/>
                    </a:lnTo>
                    <a:lnTo>
                      <a:pt x="22" y="248"/>
                    </a:lnTo>
                    <a:lnTo>
                      <a:pt x="34" y="214"/>
                    </a:lnTo>
                    <a:lnTo>
                      <a:pt x="48" y="183"/>
                    </a:lnTo>
                    <a:lnTo>
                      <a:pt x="65" y="153"/>
                    </a:lnTo>
                    <a:lnTo>
                      <a:pt x="83" y="124"/>
                    </a:lnTo>
                    <a:lnTo>
                      <a:pt x="104" y="98"/>
                    </a:lnTo>
                    <a:lnTo>
                      <a:pt x="114" y="86"/>
                    </a:lnTo>
                    <a:lnTo>
                      <a:pt x="126" y="73"/>
                    </a:lnTo>
                    <a:lnTo>
                      <a:pt x="137" y="62"/>
                    </a:lnTo>
                    <a:lnTo>
                      <a:pt x="150" y="53"/>
                    </a:lnTo>
                    <a:lnTo>
                      <a:pt x="162" y="43"/>
                    </a:lnTo>
                    <a:lnTo>
                      <a:pt x="174" y="34"/>
                    </a:lnTo>
                    <a:lnTo>
                      <a:pt x="188" y="27"/>
                    </a:lnTo>
                    <a:lnTo>
                      <a:pt x="201" y="20"/>
                    </a:lnTo>
                    <a:lnTo>
                      <a:pt x="215" y="13"/>
                    </a:lnTo>
                    <a:lnTo>
                      <a:pt x="228" y="8"/>
                    </a:lnTo>
                    <a:lnTo>
                      <a:pt x="243" y="5"/>
                    </a:lnTo>
                    <a:lnTo>
                      <a:pt x="256" y="1"/>
                    </a:lnTo>
                    <a:lnTo>
                      <a:pt x="271" y="0"/>
                    </a:lnTo>
                    <a:lnTo>
                      <a:pt x="286" y="0"/>
                    </a:lnTo>
                    <a:lnTo>
                      <a:pt x="300" y="0"/>
                    </a:lnTo>
                    <a:lnTo>
                      <a:pt x="315" y="1"/>
                    </a:lnTo>
                    <a:lnTo>
                      <a:pt x="330" y="5"/>
                    </a:lnTo>
                    <a:lnTo>
                      <a:pt x="343" y="8"/>
                    </a:lnTo>
                    <a:lnTo>
                      <a:pt x="358" y="13"/>
                    </a:lnTo>
                    <a:lnTo>
                      <a:pt x="372" y="20"/>
                    </a:lnTo>
                    <a:lnTo>
                      <a:pt x="384" y="27"/>
                    </a:lnTo>
                    <a:lnTo>
                      <a:pt x="397" y="34"/>
                    </a:lnTo>
                    <a:lnTo>
                      <a:pt x="410" y="43"/>
                    </a:lnTo>
                    <a:lnTo>
                      <a:pt x="423" y="53"/>
                    </a:lnTo>
                    <a:lnTo>
                      <a:pt x="434" y="62"/>
                    </a:lnTo>
                    <a:lnTo>
                      <a:pt x="446" y="73"/>
                    </a:lnTo>
                    <a:lnTo>
                      <a:pt x="457" y="86"/>
                    </a:lnTo>
                    <a:lnTo>
                      <a:pt x="468" y="98"/>
                    </a:lnTo>
                    <a:lnTo>
                      <a:pt x="488" y="124"/>
                    </a:lnTo>
                    <a:lnTo>
                      <a:pt x="506" y="153"/>
                    </a:lnTo>
                    <a:lnTo>
                      <a:pt x="524" y="183"/>
                    </a:lnTo>
                    <a:lnTo>
                      <a:pt x="538" y="214"/>
                    </a:lnTo>
                    <a:lnTo>
                      <a:pt x="549" y="248"/>
                    </a:lnTo>
                    <a:lnTo>
                      <a:pt x="559" y="281"/>
                    </a:lnTo>
                    <a:lnTo>
                      <a:pt x="567" y="314"/>
                    </a:lnTo>
                    <a:lnTo>
                      <a:pt x="571" y="348"/>
                    </a:lnTo>
                    <a:lnTo>
                      <a:pt x="573" y="381"/>
                    </a:lnTo>
                    <a:close/>
                  </a:path>
                </a:pathLst>
              </a:custGeom>
              <a:solidFill>
                <a:srgbClr val="F4D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A33D0202-2D52-4B46-977E-D47F40A45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38" y="1449917"/>
                <a:ext cx="454025" cy="555625"/>
              </a:xfrm>
              <a:custGeom>
                <a:avLst/>
                <a:gdLst>
                  <a:gd name="T0" fmla="*/ 454025 w 573"/>
                  <a:gd name="T1" fmla="*/ 302419 h 700"/>
                  <a:gd name="T2" fmla="*/ 451648 w 573"/>
                  <a:gd name="T3" fmla="*/ 328613 h 700"/>
                  <a:gd name="T4" fmla="*/ 446894 w 573"/>
                  <a:gd name="T5" fmla="*/ 353219 h 700"/>
                  <a:gd name="T6" fmla="*/ 438970 w 573"/>
                  <a:gd name="T7" fmla="*/ 377825 h 700"/>
                  <a:gd name="T8" fmla="*/ 429462 w 573"/>
                  <a:gd name="T9" fmla="*/ 400844 h 700"/>
                  <a:gd name="T10" fmla="*/ 417576 w 573"/>
                  <a:gd name="T11" fmla="*/ 423069 h 700"/>
                  <a:gd name="T12" fmla="*/ 387466 w 573"/>
                  <a:gd name="T13" fmla="*/ 464344 h 700"/>
                  <a:gd name="T14" fmla="*/ 352602 w 573"/>
                  <a:gd name="T15" fmla="*/ 498475 h 700"/>
                  <a:gd name="T16" fmla="*/ 316154 w 573"/>
                  <a:gd name="T17" fmla="*/ 525463 h 700"/>
                  <a:gd name="T18" fmla="*/ 278120 w 573"/>
                  <a:gd name="T19" fmla="*/ 544513 h 700"/>
                  <a:gd name="T20" fmla="*/ 243256 w 573"/>
                  <a:gd name="T21" fmla="*/ 554831 h 700"/>
                  <a:gd name="T22" fmla="*/ 226616 w 573"/>
                  <a:gd name="T23" fmla="*/ 555625 h 700"/>
                  <a:gd name="T24" fmla="*/ 218693 w 573"/>
                  <a:gd name="T25" fmla="*/ 555625 h 700"/>
                  <a:gd name="T26" fmla="*/ 191752 w 573"/>
                  <a:gd name="T27" fmla="*/ 550863 h 700"/>
                  <a:gd name="T28" fmla="*/ 154511 w 573"/>
                  <a:gd name="T29" fmla="*/ 535781 h 700"/>
                  <a:gd name="T30" fmla="*/ 116478 w 573"/>
                  <a:gd name="T31" fmla="*/ 512763 h 700"/>
                  <a:gd name="T32" fmla="*/ 80029 w 573"/>
                  <a:gd name="T33" fmla="*/ 481806 h 700"/>
                  <a:gd name="T34" fmla="*/ 48334 w 573"/>
                  <a:gd name="T35" fmla="*/ 444500 h 700"/>
                  <a:gd name="T36" fmla="*/ 28525 w 573"/>
                  <a:gd name="T37" fmla="*/ 412750 h 700"/>
                  <a:gd name="T38" fmla="*/ 17432 w 573"/>
                  <a:gd name="T39" fmla="*/ 390525 h 700"/>
                  <a:gd name="T40" fmla="*/ 8716 w 573"/>
                  <a:gd name="T41" fmla="*/ 365919 h 700"/>
                  <a:gd name="T42" fmla="*/ 3169 w 573"/>
                  <a:gd name="T43" fmla="*/ 341313 h 700"/>
                  <a:gd name="T44" fmla="*/ 0 w 573"/>
                  <a:gd name="T45" fmla="*/ 315119 h 700"/>
                  <a:gd name="T46" fmla="*/ 0 w 573"/>
                  <a:gd name="T47" fmla="*/ 302419 h 700"/>
                  <a:gd name="T48" fmla="*/ 3962 w 573"/>
                  <a:gd name="T49" fmla="*/ 249238 h 700"/>
                  <a:gd name="T50" fmla="*/ 17432 w 573"/>
                  <a:gd name="T51" fmla="*/ 196850 h 700"/>
                  <a:gd name="T52" fmla="*/ 38034 w 573"/>
                  <a:gd name="T53" fmla="*/ 145256 h 700"/>
                  <a:gd name="T54" fmla="*/ 65766 w 573"/>
                  <a:gd name="T55" fmla="*/ 98425 h 700"/>
                  <a:gd name="T56" fmla="*/ 90330 w 573"/>
                  <a:gd name="T57" fmla="*/ 68263 h 700"/>
                  <a:gd name="T58" fmla="*/ 108554 w 573"/>
                  <a:gd name="T59" fmla="*/ 49213 h 700"/>
                  <a:gd name="T60" fmla="*/ 128363 w 573"/>
                  <a:gd name="T61" fmla="*/ 34131 h 700"/>
                  <a:gd name="T62" fmla="*/ 148965 w 573"/>
                  <a:gd name="T63" fmla="*/ 21431 h 700"/>
                  <a:gd name="T64" fmla="*/ 170358 w 573"/>
                  <a:gd name="T65" fmla="*/ 10319 h 700"/>
                  <a:gd name="T66" fmla="*/ 192545 w 573"/>
                  <a:gd name="T67" fmla="*/ 3969 h 700"/>
                  <a:gd name="T68" fmla="*/ 214731 w 573"/>
                  <a:gd name="T69" fmla="*/ 0 h 700"/>
                  <a:gd name="T70" fmla="*/ 226616 w 573"/>
                  <a:gd name="T71" fmla="*/ 0 h 700"/>
                  <a:gd name="T72" fmla="*/ 249595 w 573"/>
                  <a:gd name="T73" fmla="*/ 794 h 700"/>
                  <a:gd name="T74" fmla="*/ 271781 w 573"/>
                  <a:gd name="T75" fmla="*/ 6350 h 700"/>
                  <a:gd name="T76" fmla="*/ 294760 w 573"/>
                  <a:gd name="T77" fmla="*/ 15875 h 700"/>
                  <a:gd name="T78" fmla="*/ 314569 w 573"/>
                  <a:gd name="T79" fmla="*/ 26988 h 700"/>
                  <a:gd name="T80" fmla="*/ 335170 w 573"/>
                  <a:gd name="T81" fmla="*/ 42069 h 700"/>
                  <a:gd name="T82" fmla="*/ 353395 w 573"/>
                  <a:gd name="T83" fmla="*/ 57944 h 700"/>
                  <a:gd name="T84" fmla="*/ 370827 w 573"/>
                  <a:gd name="T85" fmla="*/ 77788 h 700"/>
                  <a:gd name="T86" fmla="*/ 400937 w 573"/>
                  <a:gd name="T87" fmla="*/ 121444 h 700"/>
                  <a:gd name="T88" fmla="*/ 426292 w 573"/>
                  <a:gd name="T89" fmla="*/ 169863 h 700"/>
                  <a:gd name="T90" fmla="*/ 442932 w 573"/>
                  <a:gd name="T91" fmla="*/ 223044 h 700"/>
                  <a:gd name="T92" fmla="*/ 452440 w 573"/>
                  <a:gd name="T93" fmla="*/ 276225 h 7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73" h="700">
                    <a:moveTo>
                      <a:pt x="573" y="381"/>
                    </a:moveTo>
                    <a:lnTo>
                      <a:pt x="573" y="381"/>
                    </a:lnTo>
                    <a:lnTo>
                      <a:pt x="571" y="397"/>
                    </a:lnTo>
                    <a:lnTo>
                      <a:pt x="570" y="414"/>
                    </a:lnTo>
                    <a:lnTo>
                      <a:pt x="568" y="430"/>
                    </a:lnTo>
                    <a:lnTo>
                      <a:pt x="564" y="445"/>
                    </a:lnTo>
                    <a:lnTo>
                      <a:pt x="560" y="461"/>
                    </a:lnTo>
                    <a:lnTo>
                      <a:pt x="554" y="476"/>
                    </a:lnTo>
                    <a:lnTo>
                      <a:pt x="549" y="492"/>
                    </a:lnTo>
                    <a:lnTo>
                      <a:pt x="542" y="505"/>
                    </a:lnTo>
                    <a:lnTo>
                      <a:pt x="535" y="520"/>
                    </a:lnTo>
                    <a:lnTo>
                      <a:pt x="527" y="533"/>
                    </a:lnTo>
                    <a:lnTo>
                      <a:pt x="509" y="560"/>
                    </a:lnTo>
                    <a:lnTo>
                      <a:pt x="489" y="585"/>
                    </a:lnTo>
                    <a:lnTo>
                      <a:pt x="468" y="607"/>
                    </a:lnTo>
                    <a:lnTo>
                      <a:pt x="445" y="628"/>
                    </a:lnTo>
                    <a:lnTo>
                      <a:pt x="422" y="646"/>
                    </a:lnTo>
                    <a:lnTo>
                      <a:pt x="399" y="662"/>
                    </a:lnTo>
                    <a:lnTo>
                      <a:pt x="375" y="675"/>
                    </a:lnTo>
                    <a:lnTo>
                      <a:pt x="351" y="686"/>
                    </a:lnTo>
                    <a:lnTo>
                      <a:pt x="329" y="694"/>
                    </a:lnTo>
                    <a:lnTo>
                      <a:pt x="307" y="699"/>
                    </a:lnTo>
                    <a:lnTo>
                      <a:pt x="296" y="700"/>
                    </a:lnTo>
                    <a:lnTo>
                      <a:pt x="286" y="700"/>
                    </a:lnTo>
                    <a:lnTo>
                      <a:pt x="276" y="700"/>
                    </a:lnTo>
                    <a:lnTo>
                      <a:pt x="265" y="699"/>
                    </a:lnTo>
                    <a:lnTo>
                      <a:pt x="242" y="694"/>
                    </a:lnTo>
                    <a:lnTo>
                      <a:pt x="218" y="686"/>
                    </a:lnTo>
                    <a:lnTo>
                      <a:pt x="195" y="675"/>
                    </a:lnTo>
                    <a:lnTo>
                      <a:pt x="170" y="662"/>
                    </a:lnTo>
                    <a:lnTo>
                      <a:pt x="147" y="646"/>
                    </a:lnTo>
                    <a:lnTo>
                      <a:pt x="124" y="628"/>
                    </a:lnTo>
                    <a:lnTo>
                      <a:pt x="101" y="607"/>
                    </a:lnTo>
                    <a:lnTo>
                      <a:pt x="80" y="585"/>
                    </a:lnTo>
                    <a:lnTo>
                      <a:pt x="61" y="560"/>
                    </a:lnTo>
                    <a:lnTo>
                      <a:pt x="44" y="533"/>
                    </a:lnTo>
                    <a:lnTo>
                      <a:pt x="36" y="520"/>
                    </a:lnTo>
                    <a:lnTo>
                      <a:pt x="28" y="505"/>
                    </a:lnTo>
                    <a:lnTo>
                      <a:pt x="22" y="492"/>
                    </a:lnTo>
                    <a:lnTo>
                      <a:pt x="16" y="476"/>
                    </a:lnTo>
                    <a:lnTo>
                      <a:pt x="11" y="461"/>
                    </a:lnTo>
                    <a:lnTo>
                      <a:pt x="7" y="445"/>
                    </a:lnTo>
                    <a:lnTo>
                      <a:pt x="4" y="430"/>
                    </a:lnTo>
                    <a:lnTo>
                      <a:pt x="1" y="414"/>
                    </a:lnTo>
                    <a:lnTo>
                      <a:pt x="0" y="397"/>
                    </a:lnTo>
                    <a:lnTo>
                      <a:pt x="0" y="381"/>
                    </a:lnTo>
                    <a:lnTo>
                      <a:pt x="1" y="348"/>
                    </a:lnTo>
                    <a:lnTo>
                      <a:pt x="5" y="314"/>
                    </a:lnTo>
                    <a:lnTo>
                      <a:pt x="12" y="281"/>
                    </a:lnTo>
                    <a:lnTo>
                      <a:pt x="22" y="248"/>
                    </a:lnTo>
                    <a:lnTo>
                      <a:pt x="34" y="214"/>
                    </a:lnTo>
                    <a:lnTo>
                      <a:pt x="48" y="183"/>
                    </a:lnTo>
                    <a:lnTo>
                      <a:pt x="65" y="153"/>
                    </a:lnTo>
                    <a:lnTo>
                      <a:pt x="83" y="124"/>
                    </a:lnTo>
                    <a:lnTo>
                      <a:pt x="104" y="98"/>
                    </a:lnTo>
                    <a:lnTo>
                      <a:pt x="114" y="86"/>
                    </a:lnTo>
                    <a:lnTo>
                      <a:pt x="126" y="73"/>
                    </a:lnTo>
                    <a:lnTo>
                      <a:pt x="137" y="62"/>
                    </a:lnTo>
                    <a:lnTo>
                      <a:pt x="150" y="53"/>
                    </a:lnTo>
                    <a:lnTo>
                      <a:pt x="162" y="43"/>
                    </a:lnTo>
                    <a:lnTo>
                      <a:pt x="174" y="34"/>
                    </a:lnTo>
                    <a:lnTo>
                      <a:pt x="188" y="27"/>
                    </a:lnTo>
                    <a:lnTo>
                      <a:pt x="201" y="20"/>
                    </a:lnTo>
                    <a:lnTo>
                      <a:pt x="215" y="13"/>
                    </a:lnTo>
                    <a:lnTo>
                      <a:pt x="228" y="8"/>
                    </a:lnTo>
                    <a:lnTo>
                      <a:pt x="243" y="5"/>
                    </a:lnTo>
                    <a:lnTo>
                      <a:pt x="256" y="1"/>
                    </a:lnTo>
                    <a:lnTo>
                      <a:pt x="271" y="0"/>
                    </a:lnTo>
                    <a:lnTo>
                      <a:pt x="286" y="0"/>
                    </a:lnTo>
                    <a:lnTo>
                      <a:pt x="300" y="0"/>
                    </a:lnTo>
                    <a:lnTo>
                      <a:pt x="315" y="1"/>
                    </a:lnTo>
                    <a:lnTo>
                      <a:pt x="330" y="5"/>
                    </a:lnTo>
                    <a:lnTo>
                      <a:pt x="343" y="8"/>
                    </a:lnTo>
                    <a:lnTo>
                      <a:pt x="358" y="13"/>
                    </a:lnTo>
                    <a:lnTo>
                      <a:pt x="372" y="20"/>
                    </a:lnTo>
                    <a:lnTo>
                      <a:pt x="384" y="27"/>
                    </a:lnTo>
                    <a:lnTo>
                      <a:pt x="397" y="34"/>
                    </a:lnTo>
                    <a:lnTo>
                      <a:pt x="410" y="43"/>
                    </a:lnTo>
                    <a:lnTo>
                      <a:pt x="423" y="53"/>
                    </a:lnTo>
                    <a:lnTo>
                      <a:pt x="434" y="62"/>
                    </a:lnTo>
                    <a:lnTo>
                      <a:pt x="446" y="73"/>
                    </a:lnTo>
                    <a:lnTo>
                      <a:pt x="457" y="86"/>
                    </a:lnTo>
                    <a:lnTo>
                      <a:pt x="468" y="98"/>
                    </a:lnTo>
                    <a:lnTo>
                      <a:pt x="488" y="124"/>
                    </a:lnTo>
                    <a:lnTo>
                      <a:pt x="506" y="153"/>
                    </a:lnTo>
                    <a:lnTo>
                      <a:pt x="524" y="183"/>
                    </a:lnTo>
                    <a:lnTo>
                      <a:pt x="538" y="214"/>
                    </a:lnTo>
                    <a:lnTo>
                      <a:pt x="549" y="248"/>
                    </a:lnTo>
                    <a:lnTo>
                      <a:pt x="559" y="281"/>
                    </a:lnTo>
                    <a:lnTo>
                      <a:pt x="567" y="314"/>
                    </a:lnTo>
                    <a:lnTo>
                      <a:pt x="571" y="348"/>
                    </a:lnTo>
                    <a:lnTo>
                      <a:pt x="573" y="38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F706A811-74AD-4A0C-8CA6-636C1E4BC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75" y="1888067"/>
                <a:ext cx="103188" cy="42863"/>
              </a:xfrm>
              <a:custGeom>
                <a:avLst/>
                <a:gdLst>
                  <a:gd name="T0" fmla="*/ 70105 w 131"/>
                  <a:gd name="T1" fmla="*/ 0 h 54"/>
                  <a:gd name="T2" fmla="*/ 70105 w 131"/>
                  <a:gd name="T3" fmla="*/ 0 h 54"/>
                  <a:gd name="T4" fmla="*/ 67742 w 131"/>
                  <a:gd name="T5" fmla="*/ 0 h 54"/>
                  <a:gd name="T6" fmla="*/ 64591 w 131"/>
                  <a:gd name="T7" fmla="*/ 1588 h 54"/>
                  <a:gd name="T8" fmla="*/ 59077 w 131"/>
                  <a:gd name="T9" fmla="*/ 5556 h 54"/>
                  <a:gd name="T10" fmla="*/ 52776 w 131"/>
                  <a:gd name="T11" fmla="*/ 11906 h 54"/>
                  <a:gd name="T12" fmla="*/ 47262 w 131"/>
                  <a:gd name="T13" fmla="*/ 6350 h 54"/>
                  <a:gd name="T14" fmla="*/ 47262 w 131"/>
                  <a:gd name="T15" fmla="*/ 6350 h 54"/>
                  <a:gd name="T16" fmla="*/ 41748 w 131"/>
                  <a:gd name="T17" fmla="*/ 1588 h 54"/>
                  <a:gd name="T18" fmla="*/ 37809 w 131"/>
                  <a:gd name="T19" fmla="*/ 0 h 54"/>
                  <a:gd name="T20" fmla="*/ 33871 w 131"/>
                  <a:gd name="T21" fmla="*/ 0 h 54"/>
                  <a:gd name="T22" fmla="*/ 33871 w 131"/>
                  <a:gd name="T23" fmla="*/ 0 h 54"/>
                  <a:gd name="T24" fmla="*/ 29145 w 131"/>
                  <a:gd name="T25" fmla="*/ 0 h 54"/>
                  <a:gd name="T26" fmla="*/ 23631 w 131"/>
                  <a:gd name="T27" fmla="*/ 1588 h 54"/>
                  <a:gd name="T28" fmla="*/ 12603 w 131"/>
                  <a:gd name="T29" fmla="*/ 7938 h 54"/>
                  <a:gd name="T30" fmla="*/ 0 w 131"/>
                  <a:gd name="T31" fmla="*/ 15081 h 54"/>
                  <a:gd name="T32" fmla="*/ 0 w 131"/>
                  <a:gd name="T33" fmla="*/ 15081 h 54"/>
                  <a:gd name="T34" fmla="*/ 7089 w 131"/>
                  <a:gd name="T35" fmla="*/ 22225 h 54"/>
                  <a:gd name="T36" fmla="*/ 13391 w 131"/>
                  <a:gd name="T37" fmla="*/ 29369 h 54"/>
                  <a:gd name="T38" fmla="*/ 20480 w 131"/>
                  <a:gd name="T39" fmla="*/ 34132 h 54"/>
                  <a:gd name="T40" fmla="*/ 27569 w 131"/>
                  <a:gd name="T41" fmla="*/ 38100 h 54"/>
                  <a:gd name="T42" fmla="*/ 33871 w 131"/>
                  <a:gd name="T43" fmla="*/ 39688 h 54"/>
                  <a:gd name="T44" fmla="*/ 40960 w 131"/>
                  <a:gd name="T45" fmla="*/ 42069 h 54"/>
                  <a:gd name="T46" fmla="*/ 46474 w 131"/>
                  <a:gd name="T47" fmla="*/ 42863 h 54"/>
                  <a:gd name="T48" fmla="*/ 52776 w 131"/>
                  <a:gd name="T49" fmla="*/ 42863 h 54"/>
                  <a:gd name="T50" fmla="*/ 52776 w 131"/>
                  <a:gd name="T51" fmla="*/ 42863 h 54"/>
                  <a:gd name="T52" fmla="*/ 63803 w 131"/>
                  <a:gd name="T53" fmla="*/ 42863 h 54"/>
                  <a:gd name="T54" fmla="*/ 70893 w 131"/>
                  <a:gd name="T55" fmla="*/ 40482 h 54"/>
                  <a:gd name="T56" fmla="*/ 77194 w 131"/>
                  <a:gd name="T57" fmla="*/ 38894 h 54"/>
                  <a:gd name="T58" fmla="*/ 84283 w 131"/>
                  <a:gd name="T59" fmla="*/ 34925 h 54"/>
                  <a:gd name="T60" fmla="*/ 91373 w 131"/>
                  <a:gd name="T61" fmla="*/ 30163 h 54"/>
                  <a:gd name="T62" fmla="*/ 97674 w 131"/>
                  <a:gd name="T63" fmla="*/ 23019 h 54"/>
                  <a:gd name="T64" fmla="*/ 103188 w 131"/>
                  <a:gd name="T65" fmla="*/ 15081 h 54"/>
                  <a:gd name="T66" fmla="*/ 103188 w 131"/>
                  <a:gd name="T67" fmla="*/ 15081 h 54"/>
                  <a:gd name="T68" fmla="*/ 100037 w 131"/>
                  <a:gd name="T69" fmla="*/ 12700 h 54"/>
                  <a:gd name="T70" fmla="*/ 91373 w 131"/>
                  <a:gd name="T71" fmla="*/ 7938 h 54"/>
                  <a:gd name="T72" fmla="*/ 80345 w 131"/>
                  <a:gd name="T73" fmla="*/ 1588 h 54"/>
                  <a:gd name="T74" fmla="*/ 74831 w 131"/>
                  <a:gd name="T75" fmla="*/ 0 h 54"/>
                  <a:gd name="T76" fmla="*/ 70105 w 131"/>
                  <a:gd name="T77" fmla="*/ 0 h 5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31" h="54">
                    <a:moveTo>
                      <a:pt x="89" y="0"/>
                    </a:moveTo>
                    <a:lnTo>
                      <a:pt x="89" y="0"/>
                    </a:lnTo>
                    <a:lnTo>
                      <a:pt x="86" y="0"/>
                    </a:lnTo>
                    <a:lnTo>
                      <a:pt x="82" y="2"/>
                    </a:lnTo>
                    <a:lnTo>
                      <a:pt x="75" y="7"/>
                    </a:lnTo>
                    <a:lnTo>
                      <a:pt x="67" y="15"/>
                    </a:lnTo>
                    <a:lnTo>
                      <a:pt x="60" y="8"/>
                    </a:lnTo>
                    <a:lnTo>
                      <a:pt x="53" y="2"/>
                    </a:lnTo>
                    <a:lnTo>
                      <a:pt x="48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16" y="10"/>
                    </a:lnTo>
                    <a:lnTo>
                      <a:pt x="0" y="19"/>
                    </a:lnTo>
                    <a:lnTo>
                      <a:pt x="9" y="28"/>
                    </a:lnTo>
                    <a:lnTo>
                      <a:pt x="17" y="37"/>
                    </a:lnTo>
                    <a:lnTo>
                      <a:pt x="26" y="43"/>
                    </a:lnTo>
                    <a:lnTo>
                      <a:pt x="35" y="48"/>
                    </a:lnTo>
                    <a:lnTo>
                      <a:pt x="43" y="50"/>
                    </a:lnTo>
                    <a:lnTo>
                      <a:pt x="52" y="53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81" y="54"/>
                    </a:lnTo>
                    <a:lnTo>
                      <a:pt x="90" y="51"/>
                    </a:lnTo>
                    <a:lnTo>
                      <a:pt x="98" y="49"/>
                    </a:lnTo>
                    <a:lnTo>
                      <a:pt x="107" y="44"/>
                    </a:lnTo>
                    <a:lnTo>
                      <a:pt x="116" y="38"/>
                    </a:lnTo>
                    <a:lnTo>
                      <a:pt x="124" y="29"/>
                    </a:lnTo>
                    <a:lnTo>
                      <a:pt x="131" y="19"/>
                    </a:lnTo>
                    <a:lnTo>
                      <a:pt x="127" y="16"/>
                    </a:lnTo>
                    <a:lnTo>
                      <a:pt x="116" y="10"/>
                    </a:lnTo>
                    <a:lnTo>
                      <a:pt x="102" y="2"/>
                    </a:lnTo>
                    <a:lnTo>
                      <a:pt x="9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DD0E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92898CCC-436D-450D-BB3C-DDB7D1334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75" y="1888067"/>
                <a:ext cx="103188" cy="42863"/>
              </a:xfrm>
              <a:custGeom>
                <a:avLst/>
                <a:gdLst>
                  <a:gd name="T0" fmla="*/ 70105 w 131"/>
                  <a:gd name="T1" fmla="*/ 0 h 54"/>
                  <a:gd name="T2" fmla="*/ 70105 w 131"/>
                  <a:gd name="T3" fmla="*/ 0 h 54"/>
                  <a:gd name="T4" fmla="*/ 67742 w 131"/>
                  <a:gd name="T5" fmla="*/ 0 h 54"/>
                  <a:gd name="T6" fmla="*/ 64591 w 131"/>
                  <a:gd name="T7" fmla="*/ 1588 h 54"/>
                  <a:gd name="T8" fmla="*/ 59077 w 131"/>
                  <a:gd name="T9" fmla="*/ 5556 h 54"/>
                  <a:gd name="T10" fmla="*/ 52776 w 131"/>
                  <a:gd name="T11" fmla="*/ 11906 h 54"/>
                  <a:gd name="T12" fmla="*/ 47262 w 131"/>
                  <a:gd name="T13" fmla="*/ 6350 h 54"/>
                  <a:gd name="T14" fmla="*/ 47262 w 131"/>
                  <a:gd name="T15" fmla="*/ 6350 h 54"/>
                  <a:gd name="T16" fmla="*/ 41748 w 131"/>
                  <a:gd name="T17" fmla="*/ 1588 h 54"/>
                  <a:gd name="T18" fmla="*/ 37809 w 131"/>
                  <a:gd name="T19" fmla="*/ 0 h 54"/>
                  <a:gd name="T20" fmla="*/ 33871 w 131"/>
                  <a:gd name="T21" fmla="*/ 0 h 54"/>
                  <a:gd name="T22" fmla="*/ 33871 w 131"/>
                  <a:gd name="T23" fmla="*/ 0 h 54"/>
                  <a:gd name="T24" fmla="*/ 29145 w 131"/>
                  <a:gd name="T25" fmla="*/ 0 h 54"/>
                  <a:gd name="T26" fmla="*/ 23631 w 131"/>
                  <a:gd name="T27" fmla="*/ 1588 h 54"/>
                  <a:gd name="T28" fmla="*/ 12603 w 131"/>
                  <a:gd name="T29" fmla="*/ 7938 h 54"/>
                  <a:gd name="T30" fmla="*/ 0 w 131"/>
                  <a:gd name="T31" fmla="*/ 15081 h 54"/>
                  <a:gd name="T32" fmla="*/ 0 w 131"/>
                  <a:gd name="T33" fmla="*/ 15081 h 54"/>
                  <a:gd name="T34" fmla="*/ 7089 w 131"/>
                  <a:gd name="T35" fmla="*/ 22225 h 54"/>
                  <a:gd name="T36" fmla="*/ 13391 w 131"/>
                  <a:gd name="T37" fmla="*/ 29369 h 54"/>
                  <a:gd name="T38" fmla="*/ 20480 w 131"/>
                  <a:gd name="T39" fmla="*/ 34132 h 54"/>
                  <a:gd name="T40" fmla="*/ 27569 w 131"/>
                  <a:gd name="T41" fmla="*/ 38100 h 54"/>
                  <a:gd name="T42" fmla="*/ 33871 w 131"/>
                  <a:gd name="T43" fmla="*/ 39688 h 54"/>
                  <a:gd name="T44" fmla="*/ 40960 w 131"/>
                  <a:gd name="T45" fmla="*/ 42069 h 54"/>
                  <a:gd name="T46" fmla="*/ 46474 w 131"/>
                  <a:gd name="T47" fmla="*/ 42863 h 54"/>
                  <a:gd name="T48" fmla="*/ 52776 w 131"/>
                  <a:gd name="T49" fmla="*/ 42863 h 54"/>
                  <a:gd name="T50" fmla="*/ 52776 w 131"/>
                  <a:gd name="T51" fmla="*/ 42863 h 54"/>
                  <a:gd name="T52" fmla="*/ 63803 w 131"/>
                  <a:gd name="T53" fmla="*/ 42863 h 54"/>
                  <a:gd name="T54" fmla="*/ 70893 w 131"/>
                  <a:gd name="T55" fmla="*/ 40482 h 54"/>
                  <a:gd name="T56" fmla="*/ 77194 w 131"/>
                  <a:gd name="T57" fmla="*/ 38894 h 54"/>
                  <a:gd name="T58" fmla="*/ 84283 w 131"/>
                  <a:gd name="T59" fmla="*/ 34925 h 54"/>
                  <a:gd name="T60" fmla="*/ 91373 w 131"/>
                  <a:gd name="T61" fmla="*/ 30163 h 54"/>
                  <a:gd name="T62" fmla="*/ 97674 w 131"/>
                  <a:gd name="T63" fmla="*/ 23019 h 54"/>
                  <a:gd name="T64" fmla="*/ 103188 w 131"/>
                  <a:gd name="T65" fmla="*/ 15081 h 54"/>
                  <a:gd name="T66" fmla="*/ 103188 w 131"/>
                  <a:gd name="T67" fmla="*/ 15081 h 54"/>
                  <a:gd name="T68" fmla="*/ 100037 w 131"/>
                  <a:gd name="T69" fmla="*/ 12700 h 54"/>
                  <a:gd name="T70" fmla="*/ 91373 w 131"/>
                  <a:gd name="T71" fmla="*/ 7938 h 54"/>
                  <a:gd name="T72" fmla="*/ 80345 w 131"/>
                  <a:gd name="T73" fmla="*/ 1588 h 54"/>
                  <a:gd name="T74" fmla="*/ 74831 w 131"/>
                  <a:gd name="T75" fmla="*/ 0 h 54"/>
                  <a:gd name="T76" fmla="*/ 70105 w 131"/>
                  <a:gd name="T77" fmla="*/ 0 h 5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31" h="54">
                    <a:moveTo>
                      <a:pt x="89" y="0"/>
                    </a:moveTo>
                    <a:lnTo>
                      <a:pt x="89" y="0"/>
                    </a:lnTo>
                    <a:lnTo>
                      <a:pt x="86" y="0"/>
                    </a:lnTo>
                    <a:lnTo>
                      <a:pt x="82" y="2"/>
                    </a:lnTo>
                    <a:lnTo>
                      <a:pt x="75" y="7"/>
                    </a:lnTo>
                    <a:lnTo>
                      <a:pt x="67" y="15"/>
                    </a:lnTo>
                    <a:lnTo>
                      <a:pt x="60" y="8"/>
                    </a:lnTo>
                    <a:lnTo>
                      <a:pt x="53" y="2"/>
                    </a:lnTo>
                    <a:lnTo>
                      <a:pt x="48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16" y="10"/>
                    </a:lnTo>
                    <a:lnTo>
                      <a:pt x="0" y="19"/>
                    </a:lnTo>
                    <a:lnTo>
                      <a:pt x="9" y="28"/>
                    </a:lnTo>
                    <a:lnTo>
                      <a:pt x="17" y="37"/>
                    </a:lnTo>
                    <a:lnTo>
                      <a:pt x="26" y="43"/>
                    </a:lnTo>
                    <a:lnTo>
                      <a:pt x="35" y="48"/>
                    </a:lnTo>
                    <a:lnTo>
                      <a:pt x="43" y="50"/>
                    </a:lnTo>
                    <a:lnTo>
                      <a:pt x="52" y="53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81" y="54"/>
                    </a:lnTo>
                    <a:lnTo>
                      <a:pt x="90" y="51"/>
                    </a:lnTo>
                    <a:lnTo>
                      <a:pt x="98" y="49"/>
                    </a:lnTo>
                    <a:lnTo>
                      <a:pt x="107" y="44"/>
                    </a:lnTo>
                    <a:lnTo>
                      <a:pt x="116" y="38"/>
                    </a:lnTo>
                    <a:lnTo>
                      <a:pt x="124" y="29"/>
                    </a:lnTo>
                    <a:lnTo>
                      <a:pt x="131" y="19"/>
                    </a:lnTo>
                    <a:lnTo>
                      <a:pt x="127" y="16"/>
                    </a:lnTo>
                    <a:lnTo>
                      <a:pt x="116" y="10"/>
                    </a:lnTo>
                    <a:lnTo>
                      <a:pt x="102" y="2"/>
                    </a:lnTo>
                    <a:lnTo>
                      <a:pt x="95" y="0"/>
                    </a:lnTo>
                    <a:lnTo>
                      <a:pt x="8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EA588F48-5C1E-4E8D-BAA9-8A561CA05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0" y="1689630"/>
                <a:ext cx="160338" cy="98425"/>
              </a:xfrm>
              <a:custGeom>
                <a:avLst/>
                <a:gdLst>
                  <a:gd name="T0" fmla="*/ 160338 w 203"/>
                  <a:gd name="T1" fmla="*/ 46831 h 124"/>
                  <a:gd name="T2" fmla="*/ 160338 w 203"/>
                  <a:gd name="T3" fmla="*/ 46831 h 124"/>
                  <a:gd name="T4" fmla="*/ 150070 w 203"/>
                  <a:gd name="T5" fmla="*/ 53975 h 124"/>
                  <a:gd name="T6" fmla="*/ 138222 w 203"/>
                  <a:gd name="T7" fmla="*/ 61913 h 124"/>
                  <a:gd name="T8" fmla="*/ 122426 w 203"/>
                  <a:gd name="T9" fmla="*/ 70644 h 124"/>
                  <a:gd name="T10" fmla="*/ 101890 w 203"/>
                  <a:gd name="T11" fmla="*/ 79375 h 124"/>
                  <a:gd name="T12" fmla="*/ 90042 w 203"/>
                  <a:gd name="T13" fmla="*/ 84138 h 124"/>
                  <a:gd name="T14" fmla="*/ 78194 w 203"/>
                  <a:gd name="T15" fmla="*/ 88106 h 124"/>
                  <a:gd name="T16" fmla="*/ 65557 w 203"/>
                  <a:gd name="T17" fmla="*/ 92075 h 124"/>
                  <a:gd name="T18" fmla="*/ 50550 w 203"/>
                  <a:gd name="T19" fmla="*/ 94456 h 124"/>
                  <a:gd name="T20" fmla="*/ 36333 w 203"/>
                  <a:gd name="T21" fmla="*/ 96838 h 124"/>
                  <a:gd name="T22" fmla="*/ 19746 w 203"/>
                  <a:gd name="T23" fmla="*/ 98425 h 124"/>
                  <a:gd name="T24" fmla="*/ 19746 w 203"/>
                  <a:gd name="T25" fmla="*/ 98425 h 124"/>
                  <a:gd name="T26" fmla="*/ 22905 w 203"/>
                  <a:gd name="T27" fmla="*/ 97631 h 124"/>
                  <a:gd name="T28" fmla="*/ 30014 w 203"/>
                  <a:gd name="T29" fmla="*/ 93663 h 124"/>
                  <a:gd name="T30" fmla="*/ 33963 w 203"/>
                  <a:gd name="T31" fmla="*/ 91281 h 124"/>
                  <a:gd name="T32" fmla="*/ 39492 w 203"/>
                  <a:gd name="T33" fmla="*/ 88106 h 124"/>
                  <a:gd name="T34" fmla="*/ 42651 w 203"/>
                  <a:gd name="T35" fmla="*/ 84138 h 124"/>
                  <a:gd name="T36" fmla="*/ 45811 w 203"/>
                  <a:gd name="T37" fmla="*/ 79375 h 124"/>
                  <a:gd name="T38" fmla="*/ 45811 w 203"/>
                  <a:gd name="T39" fmla="*/ 79375 h 124"/>
                  <a:gd name="T40" fmla="*/ 42651 w 203"/>
                  <a:gd name="T41" fmla="*/ 80169 h 124"/>
                  <a:gd name="T42" fmla="*/ 33173 w 203"/>
                  <a:gd name="T43" fmla="*/ 81756 h 124"/>
                  <a:gd name="T44" fmla="*/ 26855 w 203"/>
                  <a:gd name="T45" fmla="*/ 81756 h 124"/>
                  <a:gd name="T46" fmla="*/ 18956 w 203"/>
                  <a:gd name="T47" fmla="*/ 81756 h 124"/>
                  <a:gd name="T48" fmla="*/ 10268 w 203"/>
                  <a:gd name="T49" fmla="*/ 80963 h 124"/>
                  <a:gd name="T50" fmla="*/ 0 w 203"/>
                  <a:gd name="T51" fmla="*/ 79375 h 124"/>
                  <a:gd name="T52" fmla="*/ 0 w 203"/>
                  <a:gd name="T53" fmla="*/ 79375 h 124"/>
                  <a:gd name="T54" fmla="*/ 3159 w 203"/>
                  <a:gd name="T55" fmla="*/ 79375 h 124"/>
                  <a:gd name="T56" fmla="*/ 8688 w 203"/>
                  <a:gd name="T57" fmla="*/ 76994 h 124"/>
                  <a:gd name="T58" fmla="*/ 18166 w 203"/>
                  <a:gd name="T59" fmla="*/ 74613 h 124"/>
                  <a:gd name="T60" fmla="*/ 22905 w 203"/>
                  <a:gd name="T61" fmla="*/ 71438 h 124"/>
                  <a:gd name="T62" fmla="*/ 28434 w 203"/>
                  <a:gd name="T63" fmla="*/ 67469 h 124"/>
                  <a:gd name="T64" fmla="*/ 33173 w 203"/>
                  <a:gd name="T65" fmla="*/ 63500 h 124"/>
                  <a:gd name="T66" fmla="*/ 37123 w 203"/>
                  <a:gd name="T67" fmla="*/ 57944 h 124"/>
                  <a:gd name="T68" fmla="*/ 41072 w 203"/>
                  <a:gd name="T69" fmla="*/ 51594 h 124"/>
                  <a:gd name="T70" fmla="*/ 45021 w 203"/>
                  <a:gd name="T71" fmla="*/ 44450 h 124"/>
                  <a:gd name="T72" fmla="*/ 48180 w 203"/>
                  <a:gd name="T73" fmla="*/ 35719 h 124"/>
                  <a:gd name="T74" fmla="*/ 48970 w 203"/>
                  <a:gd name="T75" fmla="*/ 24606 h 124"/>
                  <a:gd name="T76" fmla="*/ 49760 w 203"/>
                  <a:gd name="T77" fmla="*/ 12700 h 124"/>
                  <a:gd name="T78" fmla="*/ 48180 w 203"/>
                  <a:gd name="T79" fmla="*/ 0 h 124"/>
                  <a:gd name="T80" fmla="*/ 160338 w 203"/>
                  <a:gd name="T81" fmla="*/ 46831 h 12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03" h="124">
                    <a:moveTo>
                      <a:pt x="203" y="59"/>
                    </a:moveTo>
                    <a:lnTo>
                      <a:pt x="203" y="59"/>
                    </a:lnTo>
                    <a:lnTo>
                      <a:pt x="190" y="68"/>
                    </a:lnTo>
                    <a:lnTo>
                      <a:pt x="175" y="78"/>
                    </a:lnTo>
                    <a:lnTo>
                      <a:pt x="155" y="89"/>
                    </a:lnTo>
                    <a:lnTo>
                      <a:pt x="129" y="100"/>
                    </a:lnTo>
                    <a:lnTo>
                      <a:pt x="114" y="106"/>
                    </a:lnTo>
                    <a:lnTo>
                      <a:pt x="99" y="111"/>
                    </a:lnTo>
                    <a:lnTo>
                      <a:pt x="83" y="116"/>
                    </a:lnTo>
                    <a:lnTo>
                      <a:pt x="64" y="119"/>
                    </a:lnTo>
                    <a:lnTo>
                      <a:pt x="46" y="122"/>
                    </a:lnTo>
                    <a:lnTo>
                      <a:pt x="25" y="124"/>
                    </a:lnTo>
                    <a:lnTo>
                      <a:pt x="29" y="123"/>
                    </a:lnTo>
                    <a:lnTo>
                      <a:pt x="38" y="118"/>
                    </a:lnTo>
                    <a:lnTo>
                      <a:pt x="43" y="115"/>
                    </a:lnTo>
                    <a:lnTo>
                      <a:pt x="50" y="111"/>
                    </a:lnTo>
                    <a:lnTo>
                      <a:pt x="54" y="106"/>
                    </a:lnTo>
                    <a:lnTo>
                      <a:pt x="58" y="100"/>
                    </a:lnTo>
                    <a:lnTo>
                      <a:pt x="54" y="101"/>
                    </a:lnTo>
                    <a:lnTo>
                      <a:pt x="42" y="103"/>
                    </a:lnTo>
                    <a:lnTo>
                      <a:pt x="34" y="103"/>
                    </a:lnTo>
                    <a:lnTo>
                      <a:pt x="24" y="103"/>
                    </a:lnTo>
                    <a:lnTo>
                      <a:pt x="13" y="102"/>
                    </a:lnTo>
                    <a:lnTo>
                      <a:pt x="0" y="100"/>
                    </a:lnTo>
                    <a:lnTo>
                      <a:pt x="4" y="100"/>
                    </a:lnTo>
                    <a:lnTo>
                      <a:pt x="11" y="97"/>
                    </a:lnTo>
                    <a:lnTo>
                      <a:pt x="23" y="94"/>
                    </a:lnTo>
                    <a:lnTo>
                      <a:pt x="29" y="90"/>
                    </a:lnTo>
                    <a:lnTo>
                      <a:pt x="36" y="85"/>
                    </a:lnTo>
                    <a:lnTo>
                      <a:pt x="42" y="80"/>
                    </a:lnTo>
                    <a:lnTo>
                      <a:pt x="47" y="73"/>
                    </a:lnTo>
                    <a:lnTo>
                      <a:pt x="52" y="65"/>
                    </a:lnTo>
                    <a:lnTo>
                      <a:pt x="57" y="56"/>
                    </a:lnTo>
                    <a:lnTo>
                      <a:pt x="61" y="45"/>
                    </a:lnTo>
                    <a:lnTo>
                      <a:pt x="62" y="31"/>
                    </a:lnTo>
                    <a:lnTo>
                      <a:pt x="63" y="16"/>
                    </a:lnTo>
                    <a:lnTo>
                      <a:pt x="61" y="0"/>
                    </a:lnTo>
                    <a:lnTo>
                      <a:pt x="203" y="59"/>
                    </a:lnTo>
                    <a:close/>
                  </a:path>
                </a:pathLst>
              </a:custGeom>
              <a:solidFill>
                <a:srgbClr val="1935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8D8A3193-AE5C-41BF-8150-D452C8444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0" y="1689630"/>
                <a:ext cx="160338" cy="98425"/>
              </a:xfrm>
              <a:custGeom>
                <a:avLst/>
                <a:gdLst>
                  <a:gd name="T0" fmla="*/ 160338 w 203"/>
                  <a:gd name="T1" fmla="*/ 46831 h 124"/>
                  <a:gd name="T2" fmla="*/ 160338 w 203"/>
                  <a:gd name="T3" fmla="*/ 46831 h 124"/>
                  <a:gd name="T4" fmla="*/ 150070 w 203"/>
                  <a:gd name="T5" fmla="*/ 53975 h 124"/>
                  <a:gd name="T6" fmla="*/ 138222 w 203"/>
                  <a:gd name="T7" fmla="*/ 61913 h 124"/>
                  <a:gd name="T8" fmla="*/ 122426 w 203"/>
                  <a:gd name="T9" fmla="*/ 70644 h 124"/>
                  <a:gd name="T10" fmla="*/ 101890 w 203"/>
                  <a:gd name="T11" fmla="*/ 79375 h 124"/>
                  <a:gd name="T12" fmla="*/ 90042 w 203"/>
                  <a:gd name="T13" fmla="*/ 84138 h 124"/>
                  <a:gd name="T14" fmla="*/ 78194 w 203"/>
                  <a:gd name="T15" fmla="*/ 88106 h 124"/>
                  <a:gd name="T16" fmla="*/ 65557 w 203"/>
                  <a:gd name="T17" fmla="*/ 92075 h 124"/>
                  <a:gd name="T18" fmla="*/ 50550 w 203"/>
                  <a:gd name="T19" fmla="*/ 94456 h 124"/>
                  <a:gd name="T20" fmla="*/ 36333 w 203"/>
                  <a:gd name="T21" fmla="*/ 96838 h 124"/>
                  <a:gd name="T22" fmla="*/ 19746 w 203"/>
                  <a:gd name="T23" fmla="*/ 98425 h 124"/>
                  <a:gd name="T24" fmla="*/ 19746 w 203"/>
                  <a:gd name="T25" fmla="*/ 98425 h 124"/>
                  <a:gd name="T26" fmla="*/ 22905 w 203"/>
                  <a:gd name="T27" fmla="*/ 97631 h 124"/>
                  <a:gd name="T28" fmla="*/ 30014 w 203"/>
                  <a:gd name="T29" fmla="*/ 93663 h 124"/>
                  <a:gd name="T30" fmla="*/ 33963 w 203"/>
                  <a:gd name="T31" fmla="*/ 91281 h 124"/>
                  <a:gd name="T32" fmla="*/ 39492 w 203"/>
                  <a:gd name="T33" fmla="*/ 88106 h 124"/>
                  <a:gd name="T34" fmla="*/ 42651 w 203"/>
                  <a:gd name="T35" fmla="*/ 84138 h 124"/>
                  <a:gd name="T36" fmla="*/ 45811 w 203"/>
                  <a:gd name="T37" fmla="*/ 79375 h 124"/>
                  <a:gd name="T38" fmla="*/ 45811 w 203"/>
                  <a:gd name="T39" fmla="*/ 79375 h 124"/>
                  <a:gd name="T40" fmla="*/ 42651 w 203"/>
                  <a:gd name="T41" fmla="*/ 80169 h 124"/>
                  <a:gd name="T42" fmla="*/ 33173 w 203"/>
                  <a:gd name="T43" fmla="*/ 81756 h 124"/>
                  <a:gd name="T44" fmla="*/ 26855 w 203"/>
                  <a:gd name="T45" fmla="*/ 81756 h 124"/>
                  <a:gd name="T46" fmla="*/ 18956 w 203"/>
                  <a:gd name="T47" fmla="*/ 81756 h 124"/>
                  <a:gd name="T48" fmla="*/ 10268 w 203"/>
                  <a:gd name="T49" fmla="*/ 80963 h 124"/>
                  <a:gd name="T50" fmla="*/ 0 w 203"/>
                  <a:gd name="T51" fmla="*/ 79375 h 124"/>
                  <a:gd name="T52" fmla="*/ 0 w 203"/>
                  <a:gd name="T53" fmla="*/ 79375 h 124"/>
                  <a:gd name="T54" fmla="*/ 3159 w 203"/>
                  <a:gd name="T55" fmla="*/ 79375 h 124"/>
                  <a:gd name="T56" fmla="*/ 8688 w 203"/>
                  <a:gd name="T57" fmla="*/ 76994 h 124"/>
                  <a:gd name="T58" fmla="*/ 18166 w 203"/>
                  <a:gd name="T59" fmla="*/ 74613 h 124"/>
                  <a:gd name="T60" fmla="*/ 22905 w 203"/>
                  <a:gd name="T61" fmla="*/ 71438 h 124"/>
                  <a:gd name="T62" fmla="*/ 28434 w 203"/>
                  <a:gd name="T63" fmla="*/ 67469 h 124"/>
                  <a:gd name="T64" fmla="*/ 33173 w 203"/>
                  <a:gd name="T65" fmla="*/ 63500 h 124"/>
                  <a:gd name="T66" fmla="*/ 37123 w 203"/>
                  <a:gd name="T67" fmla="*/ 57944 h 124"/>
                  <a:gd name="T68" fmla="*/ 41072 w 203"/>
                  <a:gd name="T69" fmla="*/ 51594 h 124"/>
                  <a:gd name="T70" fmla="*/ 45021 w 203"/>
                  <a:gd name="T71" fmla="*/ 44450 h 124"/>
                  <a:gd name="T72" fmla="*/ 48180 w 203"/>
                  <a:gd name="T73" fmla="*/ 35719 h 124"/>
                  <a:gd name="T74" fmla="*/ 48970 w 203"/>
                  <a:gd name="T75" fmla="*/ 24606 h 124"/>
                  <a:gd name="T76" fmla="*/ 49760 w 203"/>
                  <a:gd name="T77" fmla="*/ 12700 h 124"/>
                  <a:gd name="T78" fmla="*/ 48180 w 203"/>
                  <a:gd name="T79" fmla="*/ 0 h 12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03" h="124">
                    <a:moveTo>
                      <a:pt x="203" y="59"/>
                    </a:moveTo>
                    <a:lnTo>
                      <a:pt x="203" y="59"/>
                    </a:lnTo>
                    <a:lnTo>
                      <a:pt x="190" y="68"/>
                    </a:lnTo>
                    <a:lnTo>
                      <a:pt x="175" y="78"/>
                    </a:lnTo>
                    <a:lnTo>
                      <a:pt x="155" y="89"/>
                    </a:lnTo>
                    <a:lnTo>
                      <a:pt x="129" y="100"/>
                    </a:lnTo>
                    <a:lnTo>
                      <a:pt x="114" y="106"/>
                    </a:lnTo>
                    <a:lnTo>
                      <a:pt x="99" y="111"/>
                    </a:lnTo>
                    <a:lnTo>
                      <a:pt x="83" y="116"/>
                    </a:lnTo>
                    <a:lnTo>
                      <a:pt x="64" y="119"/>
                    </a:lnTo>
                    <a:lnTo>
                      <a:pt x="46" y="122"/>
                    </a:lnTo>
                    <a:lnTo>
                      <a:pt x="25" y="124"/>
                    </a:lnTo>
                    <a:lnTo>
                      <a:pt x="29" y="123"/>
                    </a:lnTo>
                    <a:lnTo>
                      <a:pt x="38" y="118"/>
                    </a:lnTo>
                    <a:lnTo>
                      <a:pt x="43" y="115"/>
                    </a:lnTo>
                    <a:lnTo>
                      <a:pt x="50" y="111"/>
                    </a:lnTo>
                    <a:lnTo>
                      <a:pt x="54" y="106"/>
                    </a:lnTo>
                    <a:lnTo>
                      <a:pt x="58" y="100"/>
                    </a:lnTo>
                    <a:lnTo>
                      <a:pt x="54" y="101"/>
                    </a:lnTo>
                    <a:lnTo>
                      <a:pt x="42" y="103"/>
                    </a:lnTo>
                    <a:lnTo>
                      <a:pt x="34" y="103"/>
                    </a:lnTo>
                    <a:lnTo>
                      <a:pt x="24" y="103"/>
                    </a:lnTo>
                    <a:lnTo>
                      <a:pt x="13" y="102"/>
                    </a:lnTo>
                    <a:lnTo>
                      <a:pt x="0" y="100"/>
                    </a:lnTo>
                    <a:lnTo>
                      <a:pt x="4" y="100"/>
                    </a:lnTo>
                    <a:lnTo>
                      <a:pt x="11" y="97"/>
                    </a:lnTo>
                    <a:lnTo>
                      <a:pt x="23" y="94"/>
                    </a:lnTo>
                    <a:lnTo>
                      <a:pt x="29" y="90"/>
                    </a:lnTo>
                    <a:lnTo>
                      <a:pt x="36" y="85"/>
                    </a:lnTo>
                    <a:lnTo>
                      <a:pt x="42" y="80"/>
                    </a:lnTo>
                    <a:lnTo>
                      <a:pt x="47" y="73"/>
                    </a:lnTo>
                    <a:lnTo>
                      <a:pt x="52" y="65"/>
                    </a:lnTo>
                    <a:lnTo>
                      <a:pt x="57" y="56"/>
                    </a:lnTo>
                    <a:lnTo>
                      <a:pt x="61" y="45"/>
                    </a:lnTo>
                    <a:lnTo>
                      <a:pt x="62" y="31"/>
                    </a:lnTo>
                    <a:lnTo>
                      <a:pt x="63" y="16"/>
                    </a:lnTo>
                    <a:lnTo>
                      <a:pt x="6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2BF2BE94-8B6B-412E-B60A-9B016882A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88" y="1348317"/>
                <a:ext cx="582613" cy="552450"/>
              </a:xfrm>
              <a:custGeom>
                <a:avLst/>
                <a:gdLst>
                  <a:gd name="T0" fmla="*/ 563537 w 733"/>
                  <a:gd name="T1" fmla="*/ 189706 h 696"/>
                  <a:gd name="T2" fmla="*/ 546051 w 733"/>
                  <a:gd name="T3" fmla="*/ 141288 h 696"/>
                  <a:gd name="T4" fmla="*/ 522206 w 733"/>
                  <a:gd name="T5" fmla="*/ 101600 h 696"/>
                  <a:gd name="T6" fmla="*/ 496771 w 733"/>
                  <a:gd name="T7" fmla="*/ 70644 h 696"/>
                  <a:gd name="T8" fmla="*/ 468952 w 733"/>
                  <a:gd name="T9" fmla="*/ 46038 h 696"/>
                  <a:gd name="T10" fmla="*/ 422057 w 733"/>
                  <a:gd name="T11" fmla="*/ 19844 h 696"/>
                  <a:gd name="T12" fmla="*/ 375161 w 733"/>
                  <a:gd name="T13" fmla="*/ 3969 h 696"/>
                  <a:gd name="T14" fmla="*/ 347342 w 733"/>
                  <a:gd name="T15" fmla="*/ 0 h 696"/>
                  <a:gd name="T16" fmla="*/ 271038 w 733"/>
                  <a:gd name="T17" fmla="*/ 2381 h 696"/>
                  <a:gd name="T18" fmla="*/ 214605 w 733"/>
                  <a:gd name="T19" fmla="*/ 10319 h 696"/>
                  <a:gd name="T20" fmla="*/ 178043 w 733"/>
                  <a:gd name="T21" fmla="*/ 21431 h 696"/>
                  <a:gd name="T22" fmla="*/ 143070 w 733"/>
                  <a:gd name="T23" fmla="*/ 38894 h 696"/>
                  <a:gd name="T24" fmla="*/ 103328 w 733"/>
                  <a:gd name="T25" fmla="*/ 66675 h 696"/>
                  <a:gd name="T26" fmla="*/ 64382 w 733"/>
                  <a:gd name="T27" fmla="*/ 100806 h 696"/>
                  <a:gd name="T28" fmla="*/ 42126 w 733"/>
                  <a:gd name="T29" fmla="*/ 130969 h 696"/>
                  <a:gd name="T30" fmla="*/ 22255 w 733"/>
                  <a:gd name="T31" fmla="*/ 168275 h 696"/>
                  <a:gd name="T32" fmla="*/ 7948 w 733"/>
                  <a:gd name="T33" fmla="*/ 216694 h 696"/>
                  <a:gd name="T34" fmla="*/ 2385 w 733"/>
                  <a:gd name="T35" fmla="*/ 257969 h 696"/>
                  <a:gd name="T36" fmla="*/ 795 w 733"/>
                  <a:gd name="T37" fmla="*/ 318294 h 696"/>
                  <a:gd name="T38" fmla="*/ 7154 w 733"/>
                  <a:gd name="T39" fmla="*/ 369094 h 696"/>
                  <a:gd name="T40" fmla="*/ 20666 w 733"/>
                  <a:gd name="T41" fmla="*/ 417513 h 696"/>
                  <a:gd name="T42" fmla="*/ 34973 w 733"/>
                  <a:gd name="T43" fmla="*/ 446088 h 696"/>
                  <a:gd name="T44" fmla="*/ 73920 w 733"/>
                  <a:gd name="T45" fmla="*/ 492125 h 696"/>
                  <a:gd name="T46" fmla="*/ 130353 w 733"/>
                  <a:gd name="T47" fmla="*/ 546100 h 696"/>
                  <a:gd name="T48" fmla="*/ 128763 w 733"/>
                  <a:gd name="T49" fmla="*/ 540544 h 696"/>
                  <a:gd name="T50" fmla="*/ 128763 w 733"/>
                  <a:gd name="T51" fmla="*/ 515144 h 696"/>
                  <a:gd name="T52" fmla="*/ 123199 w 733"/>
                  <a:gd name="T53" fmla="*/ 430213 h 696"/>
                  <a:gd name="T54" fmla="*/ 126379 w 733"/>
                  <a:gd name="T55" fmla="*/ 387350 h 696"/>
                  <a:gd name="T56" fmla="*/ 143070 w 733"/>
                  <a:gd name="T57" fmla="*/ 378619 h 696"/>
                  <a:gd name="T58" fmla="*/ 167710 w 733"/>
                  <a:gd name="T59" fmla="*/ 369888 h 696"/>
                  <a:gd name="T60" fmla="*/ 286935 w 733"/>
                  <a:gd name="T61" fmla="*/ 330994 h 696"/>
                  <a:gd name="T62" fmla="*/ 427620 w 733"/>
                  <a:gd name="T63" fmla="*/ 274638 h 696"/>
                  <a:gd name="T64" fmla="*/ 484054 w 733"/>
                  <a:gd name="T65" fmla="*/ 249238 h 696"/>
                  <a:gd name="T66" fmla="*/ 504719 w 733"/>
                  <a:gd name="T67" fmla="*/ 289719 h 696"/>
                  <a:gd name="T68" fmla="*/ 522206 w 733"/>
                  <a:gd name="T69" fmla="*/ 337344 h 696"/>
                  <a:gd name="T70" fmla="*/ 526180 w 733"/>
                  <a:gd name="T71" fmla="*/ 367506 h 696"/>
                  <a:gd name="T72" fmla="*/ 530154 w 733"/>
                  <a:gd name="T73" fmla="*/ 396081 h 696"/>
                  <a:gd name="T74" fmla="*/ 532538 w 733"/>
                  <a:gd name="T75" fmla="*/ 442913 h 696"/>
                  <a:gd name="T76" fmla="*/ 534923 w 733"/>
                  <a:gd name="T77" fmla="*/ 454819 h 696"/>
                  <a:gd name="T78" fmla="*/ 554794 w 733"/>
                  <a:gd name="T79" fmla="*/ 426244 h 696"/>
                  <a:gd name="T80" fmla="*/ 573075 w 733"/>
                  <a:gd name="T81" fmla="*/ 378619 h 696"/>
                  <a:gd name="T82" fmla="*/ 581818 w 733"/>
                  <a:gd name="T83" fmla="*/ 331788 h 696"/>
                  <a:gd name="T84" fmla="*/ 581818 w 733"/>
                  <a:gd name="T85" fmla="*/ 27543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33" h="696">
                    <a:moveTo>
                      <a:pt x="715" y="263"/>
                    </a:moveTo>
                    <a:lnTo>
                      <a:pt x="715" y="263"/>
                    </a:lnTo>
                    <a:lnTo>
                      <a:pt x="709" y="239"/>
                    </a:lnTo>
                    <a:lnTo>
                      <a:pt x="703" y="217"/>
                    </a:lnTo>
                    <a:lnTo>
                      <a:pt x="695" y="197"/>
                    </a:lnTo>
                    <a:lnTo>
                      <a:pt x="687" y="178"/>
                    </a:lnTo>
                    <a:lnTo>
                      <a:pt x="677" y="160"/>
                    </a:lnTo>
                    <a:lnTo>
                      <a:pt x="668" y="144"/>
                    </a:lnTo>
                    <a:lnTo>
                      <a:pt x="657" y="128"/>
                    </a:lnTo>
                    <a:lnTo>
                      <a:pt x="647" y="113"/>
                    </a:lnTo>
                    <a:lnTo>
                      <a:pt x="636" y="101"/>
                    </a:lnTo>
                    <a:lnTo>
                      <a:pt x="625" y="89"/>
                    </a:lnTo>
                    <a:lnTo>
                      <a:pt x="613" y="78"/>
                    </a:lnTo>
                    <a:lnTo>
                      <a:pt x="602" y="67"/>
                    </a:lnTo>
                    <a:lnTo>
                      <a:pt x="590" y="58"/>
                    </a:lnTo>
                    <a:lnTo>
                      <a:pt x="578" y="49"/>
                    </a:lnTo>
                    <a:lnTo>
                      <a:pt x="554" y="36"/>
                    </a:lnTo>
                    <a:lnTo>
                      <a:pt x="531" y="25"/>
                    </a:lnTo>
                    <a:lnTo>
                      <a:pt x="509" y="16"/>
                    </a:lnTo>
                    <a:lnTo>
                      <a:pt x="489" y="10"/>
                    </a:lnTo>
                    <a:lnTo>
                      <a:pt x="472" y="5"/>
                    </a:lnTo>
                    <a:lnTo>
                      <a:pt x="457" y="3"/>
                    </a:lnTo>
                    <a:lnTo>
                      <a:pt x="445" y="2"/>
                    </a:lnTo>
                    <a:lnTo>
                      <a:pt x="437" y="0"/>
                    </a:lnTo>
                    <a:lnTo>
                      <a:pt x="385" y="0"/>
                    </a:lnTo>
                    <a:lnTo>
                      <a:pt x="341" y="3"/>
                    </a:lnTo>
                    <a:lnTo>
                      <a:pt x="303" y="7"/>
                    </a:lnTo>
                    <a:lnTo>
                      <a:pt x="286" y="9"/>
                    </a:lnTo>
                    <a:lnTo>
                      <a:pt x="270" y="13"/>
                    </a:lnTo>
                    <a:lnTo>
                      <a:pt x="254" y="16"/>
                    </a:lnTo>
                    <a:lnTo>
                      <a:pt x="239" y="21"/>
                    </a:lnTo>
                    <a:lnTo>
                      <a:pt x="224" y="27"/>
                    </a:lnTo>
                    <a:lnTo>
                      <a:pt x="210" y="34"/>
                    </a:lnTo>
                    <a:lnTo>
                      <a:pt x="195" y="41"/>
                    </a:lnTo>
                    <a:lnTo>
                      <a:pt x="180" y="49"/>
                    </a:lnTo>
                    <a:lnTo>
                      <a:pt x="147" y="70"/>
                    </a:lnTo>
                    <a:lnTo>
                      <a:pt x="130" y="84"/>
                    </a:lnTo>
                    <a:lnTo>
                      <a:pt x="110" y="98"/>
                    </a:lnTo>
                    <a:lnTo>
                      <a:pt x="91" y="117"/>
                    </a:lnTo>
                    <a:lnTo>
                      <a:pt x="81" y="127"/>
                    </a:lnTo>
                    <a:lnTo>
                      <a:pt x="71" y="139"/>
                    </a:lnTo>
                    <a:lnTo>
                      <a:pt x="63" y="151"/>
                    </a:lnTo>
                    <a:lnTo>
                      <a:pt x="53" y="165"/>
                    </a:lnTo>
                    <a:lnTo>
                      <a:pt x="44" y="179"/>
                    </a:lnTo>
                    <a:lnTo>
                      <a:pt x="37" y="195"/>
                    </a:lnTo>
                    <a:lnTo>
                      <a:pt x="28" y="212"/>
                    </a:lnTo>
                    <a:lnTo>
                      <a:pt x="22" y="231"/>
                    </a:lnTo>
                    <a:lnTo>
                      <a:pt x="16" y="251"/>
                    </a:lnTo>
                    <a:lnTo>
                      <a:pt x="10" y="273"/>
                    </a:lnTo>
                    <a:lnTo>
                      <a:pt x="6" y="295"/>
                    </a:lnTo>
                    <a:lnTo>
                      <a:pt x="3" y="325"/>
                    </a:lnTo>
                    <a:lnTo>
                      <a:pt x="0" y="362"/>
                    </a:lnTo>
                    <a:lnTo>
                      <a:pt x="0" y="382"/>
                    </a:lnTo>
                    <a:lnTo>
                      <a:pt x="1" y="401"/>
                    </a:lnTo>
                    <a:lnTo>
                      <a:pt x="3" y="422"/>
                    </a:lnTo>
                    <a:lnTo>
                      <a:pt x="5" y="444"/>
                    </a:lnTo>
                    <a:lnTo>
                      <a:pt x="9" y="465"/>
                    </a:lnTo>
                    <a:lnTo>
                      <a:pt x="12" y="486"/>
                    </a:lnTo>
                    <a:lnTo>
                      <a:pt x="18" y="507"/>
                    </a:lnTo>
                    <a:lnTo>
                      <a:pt x="26" y="526"/>
                    </a:lnTo>
                    <a:lnTo>
                      <a:pt x="34" y="545"/>
                    </a:lnTo>
                    <a:lnTo>
                      <a:pt x="44" y="562"/>
                    </a:lnTo>
                    <a:lnTo>
                      <a:pt x="56" y="579"/>
                    </a:lnTo>
                    <a:lnTo>
                      <a:pt x="74" y="599"/>
                    </a:lnTo>
                    <a:lnTo>
                      <a:pt x="93" y="620"/>
                    </a:lnTo>
                    <a:lnTo>
                      <a:pt x="114" y="639"/>
                    </a:lnTo>
                    <a:lnTo>
                      <a:pt x="150" y="675"/>
                    </a:lnTo>
                    <a:lnTo>
                      <a:pt x="164" y="688"/>
                    </a:lnTo>
                    <a:lnTo>
                      <a:pt x="162" y="681"/>
                    </a:lnTo>
                    <a:lnTo>
                      <a:pt x="169" y="696"/>
                    </a:lnTo>
                    <a:lnTo>
                      <a:pt x="162" y="649"/>
                    </a:lnTo>
                    <a:lnTo>
                      <a:pt x="157" y="607"/>
                    </a:lnTo>
                    <a:lnTo>
                      <a:pt x="156" y="572"/>
                    </a:lnTo>
                    <a:lnTo>
                      <a:pt x="155" y="542"/>
                    </a:lnTo>
                    <a:lnTo>
                      <a:pt x="156" y="519"/>
                    </a:lnTo>
                    <a:lnTo>
                      <a:pt x="157" y="502"/>
                    </a:lnTo>
                    <a:lnTo>
                      <a:pt x="159" y="488"/>
                    </a:lnTo>
                    <a:lnTo>
                      <a:pt x="169" y="482"/>
                    </a:lnTo>
                    <a:lnTo>
                      <a:pt x="180" y="477"/>
                    </a:lnTo>
                    <a:lnTo>
                      <a:pt x="194" y="472"/>
                    </a:lnTo>
                    <a:lnTo>
                      <a:pt x="211" y="466"/>
                    </a:lnTo>
                    <a:lnTo>
                      <a:pt x="250" y="455"/>
                    </a:lnTo>
                    <a:lnTo>
                      <a:pt x="288" y="443"/>
                    </a:lnTo>
                    <a:lnTo>
                      <a:pt x="361" y="417"/>
                    </a:lnTo>
                    <a:lnTo>
                      <a:pt x="428" y="391"/>
                    </a:lnTo>
                    <a:lnTo>
                      <a:pt x="488" y="368"/>
                    </a:lnTo>
                    <a:lnTo>
                      <a:pt x="538" y="346"/>
                    </a:lnTo>
                    <a:lnTo>
                      <a:pt x="576" y="329"/>
                    </a:lnTo>
                    <a:lnTo>
                      <a:pt x="609" y="314"/>
                    </a:lnTo>
                    <a:lnTo>
                      <a:pt x="618" y="328"/>
                    </a:lnTo>
                    <a:lnTo>
                      <a:pt x="625" y="344"/>
                    </a:lnTo>
                    <a:lnTo>
                      <a:pt x="635" y="365"/>
                    </a:lnTo>
                    <a:lnTo>
                      <a:pt x="645" y="387"/>
                    </a:lnTo>
                    <a:lnTo>
                      <a:pt x="654" y="412"/>
                    </a:lnTo>
                    <a:lnTo>
                      <a:pt x="657" y="425"/>
                    </a:lnTo>
                    <a:lnTo>
                      <a:pt x="660" y="438"/>
                    </a:lnTo>
                    <a:lnTo>
                      <a:pt x="661" y="450"/>
                    </a:lnTo>
                    <a:lnTo>
                      <a:pt x="662" y="463"/>
                    </a:lnTo>
                    <a:lnTo>
                      <a:pt x="663" y="472"/>
                    </a:lnTo>
                    <a:lnTo>
                      <a:pt x="667" y="499"/>
                    </a:lnTo>
                    <a:lnTo>
                      <a:pt x="668" y="518"/>
                    </a:lnTo>
                    <a:lnTo>
                      <a:pt x="670" y="537"/>
                    </a:lnTo>
                    <a:lnTo>
                      <a:pt x="670" y="558"/>
                    </a:lnTo>
                    <a:lnTo>
                      <a:pt x="667" y="579"/>
                    </a:lnTo>
                    <a:lnTo>
                      <a:pt x="673" y="573"/>
                    </a:lnTo>
                    <a:lnTo>
                      <a:pt x="681" y="564"/>
                    </a:lnTo>
                    <a:lnTo>
                      <a:pt x="688" y="552"/>
                    </a:lnTo>
                    <a:lnTo>
                      <a:pt x="698" y="537"/>
                    </a:lnTo>
                    <a:lnTo>
                      <a:pt x="706" y="520"/>
                    </a:lnTo>
                    <a:lnTo>
                      <a:pt x="714" y="501"/>
                    </a:lnTo>
                    <a:lnTo>
                      <a:pt x="721" y="477"/>
                    </a:lnTo>
                    <a:lnTo>
                      <a:pt x="727" y="445"/>
                    </a:lnTo>
                    <a:lnTo>
                      <a:pt x="732" y="418"/>
                    </a:lnTo>
                    <a:lnTo>
                      <a:pt x="733" y="394"/>
                    </a:lnTo>
                    <a:lnTo>
                      <a:pt x="733" y="371"/>
                    </a:lnTo>
                    <a:lnTo>
                      <a:pt x="732" y="347"/>
                    </a:lnTo>
                    <a:lnTo>
                      <a:pt x="727" y="323"/>
                    </a:lnTo>
                    <a:lnTo>
                      <a:pt x="715" y="263"/>
                    </a:lnTo>
                    <a:close/>
                  </a:path>
                </a:pathLst>
              </a:custGeom>
              <a:solidFill>
                <a:srgbClr val="1935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F9A4E0C1-7F16-42B5-9E59-BF82F99FF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88" y="1348317"/>
                <a:ext cx="582613" cy="552450"/>
              </a:xfrm>
              <a:custGeom>
                <a:avLst/>
                <a:gdLst>
                  <a:gd name="T0" fmla="*/ 563537 w 733"/>
                  <a:gd name="T1" fmla="*/ 189706 h 696"/>
                  <a:gd name="T2" fmla="*/ 546051 w 733"/>
                  <a:gd name="T3" fmla="*/ 141288 h 696"/>
                  <a:gd name="T4" fmla="*/ 522206 w 733"/>
                  <a:gd name="T5" fmla="*/ 101600 h 696"/>
                  <a:gd name="T6" fmla="*/ 496771 w 733"/>
                  <a:gd name="T7" fmla="*/ 70644 h 696"/>
                  <a:gd name="T8" fmla="*/ 468952 w 733"/>
                  <a:gd name="T9" fmla="*/ 46038 h 696"/>
                  <a:gd name="T10" fmla="*/ 422057 w 733"/>
                  <a:gd name="T11" fmla="*/ 19844 h 696"/>
                  <a:gd name="T12" fmla="*/ 375161 w 733"/>
                  <a:gd name="T13" fmla="*/ 3969 h 696"/>
                  <a:gd name="T14" fmla="*/ 347342 w 733"/>
                  <a:gd name="T15" fmla="*/ 0 h 696"/>
                  <a:gd name="T16" fmla="*/ 271038 w 733"/>
                  <a:gd name="T17" fmla="*/ 2381 h 696"/>
                  <a:gd name="T18" fmla="*/ 214605 w 733"/>
                  <a:gd name="T19" fmla="*/ 10319 h 696"/>
                  <a:gd name="T20" fmla="*/ 178043 w 733"/>
                  <a:gd name="T21" fmla="*/ 21431 h 696"/>
                  <a:gd name="T22" fmla="*/ 143070 w 733"/>
                  <a:gd name="T23" fmla="*/ 38894 h 696"/>
                  <a:gd name="T24" fmla="*/ 103328 w 733"/>
                  <a:gd name="T25" fmla="*/ 66675 h 696"/>
                  <a:gd name="T26" fmla="*/ 64382 w 733"/>
                  <a:gd name="T27" fmla="*/ 100806 h 696"/>
                  <a:gd name="T28" fmla="*/ 42126 w 733"/>
                  <a:gd name="T29" fmla="*/ 130969 h 696"/>
                  <a:gd name="T30" fmla="*/ 22255 w 733"/>
                  <a:gd name="T31" fmla="*/ 168275 h 696"/>
                  <a:gd name="T32" fmla="*/ 7948 w 733"/>
                  <a:gd name="T33" fmla="*/ 216694 h 696"/>
                  <a:gd name="T34" fmla="*/ 2385 w 733"/>
                  <a:gd name="T35" fmla="*/ 257969 h 696"/>
                  <a:gd name="T36" fmla="*/ 795 w 733"/>
                  <a:gd name="T37" fmla="*/ 318294 h 696"/>
                  <a:gd name="T38" fmla="*/ 7154 w 733"/>
                  <a:gd name="T39" fmla="*/ 369094 h 696"/>
                  <a:gd name="T40" fmla="*/ 20666 w 733"/>
                  <a:gd name="T41" fmla="*/ 417513 h 696"/>
                  <a:gd name="T42" fmla="*/ 34973 w 733"/>
                  <a:gd name="T43" fmla="*/ 446088 h 696"/>
                  <a:gd name="T44" fmla="*/ 73920 w 733"/>
                  <a:gd name="T45" fmla="*/ 492125 h 696"/>
                  <a:gd name="T46" fmla="*/ 130353 w 733"/>
                  <a:gd name="T47" fmla="*/ 546100 h 696"/>
                  <a:gd name="T48" fmla="*/ 128763 w 733"/>
                  <a:gd name="T49" fmla="*/ 540544 h 696"/>
                  <a:gd name="T50" fmla="*/ 128763 w 733"/>
                  <a:gd name="T51" fmla="*/ 515144 h 696"/>
                  <a:gd name="T52" fmla="*/ 123199 w 733"/>
                  <a:gd name="T53" fmla="*/ 430213 h 696"/>
                  <a:gd name="T54" fmla="*/ 126379 w 733"/>
                  <a:gd name="T55" fmla="*/ 387350 h 696"/>
                  <a:gd name="T56" fmla="*/ 143070 w 733"/>
                  <a:gd name="T57" fmla="*/ 378619 h 696"/>
                  <a:gd name="T58" fmla="*/ 167710 w 733"/>
                  <a:gd name="T59" fmla="*/ 369888 h 696"/>
                  <a:gd name="T60" fmla="*/ 286935 w 733"/>
                  <a:gd name="T61" fmla="*/ 330994 h 696"/>
                  <a:gd name="T62" fmla="*/ 427620 w 733"/>
                  <a:gd name="T63" fmla="*/ 274638 h 696"/>
                  <a:gd name="T64" fmla="*/ 484054 w 733"/>
                  <a:gd name="T65" fmla="*/ 249238 h 696"/>
                  <a:gd name="T66" fmla="*/ 504719 w 733"/>
                  <a:gd name="T67" fmla="*/ 289719 h 696"/>
                  <a:gd name="T68" fmla="*/ 522206 w 733"/>
                  <a:gd name="T69" fmla="*/ 337344 h 696"/>
                  <a:gd name="T70" fmla="*/ 526180 w 733"/>
                  <a:gd name="T71" fmla="*/ 367506 h 696"/>
                  <a:gd name="T72" fmla="*/ 530154 w 733"/>
                  <a:gd name="T73" fmla="*/ 396081 h 696"/>
                  <a:gd name="T74" fmla="*/ 532538 w 733"/>
                  <a:gd name="T75" fmla="*/ 442913 h 696"/>
                  <a:gd name="T76" fmla="*/ 534923 w 733"/>
                  <a:gd name="T77" fmla="*/ 454819 h 696"/>
                  <a:gd name="T78" fmla="*/ 554794 w 733"/>
                  <a:gd name="T79" fmla="*/ 426244 h 696"/>
                  <a:gd name="T80" fmla="*/ 573075 w 733"/>
                  <a:gd name="T81" fmla="*/ 378619 h 696"/>
                  <a:gd name="T82" fmla="*/ 581818 w 733"/>
                  <a:gd name="T83" fmla="*/ 331788 h 696"/>
                  <a:gd name="T84" fmla="*/ 581818 w 733"/>
                  <a:gd name="T85" fmla="*/ 27543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33" h="696">
                    <a:moveTo>
                      <a:pt x="715" y="263"/>
                    </a:moveTo>
                    <a:lnTo>
                      <a:pt x="715" y="263"/>
                    </a:lnTo>
                    <a:lnTo>
                      <a:pt x="709" y="239"/>
                    </a:lnTo>
                    <a:lnTo>
                      <a:pt x="703" y="217"/>
                    </a:lnTo>
                    <a:lnTo>
                      <a:pt x="695" y="197"/>
                    </a:lnTo>
                    <a:lnTo>
                      <a:pt x="687" y="178"/>
                    </a:lnTo>
                    <a:lnTo>
                      <a:pt x="677" y="160"/>
                    </a:lnTo>
                    <a:lnTo>
                      <a:pt x="668" y="144"/>
                    </a:lnTo>
                    <a:lnTo>
                      <a:pt x="657" y="128"/>
                    </a:lnTo>
                    <a:lnTo>
                      <a:pt x="647" y="113"/>
                    </a:lnTo>
                    <a:lnTo>
                      <a:pt x="636" y="101"/>
                    </a:lnTo>
                    <a:lnTo>
                      <a:pt x="625" y="89"/>
                    </a:lnTo>
                    <a:lnTo>
                      <a:pt x="613" y="78"/>
                    </a:lnTo>
                    <a:lnTo>
                      <a:pt x="602" y="67"/>
                    </a:lnTo>
                    <a:lnTo>
                      <a:pt x="590" y="58"/>
                    </a:lnTo>
                    <a:lnTo>
                      <a:pt x="578" y="49"/>
                    </a:lnTo>
                    <a:lnTo>
                      <a:pt x="554" y="36"/>
                    </a:lnTo>
                    <a:lnTo>
                      <a:pt x="531" y="25"/>
                    </a:lnTo>
                    <a:lnTo>
                      <a:pt x="509" y="16"/>
                    </a:lnTo>
                    <a:lnTo>
                      <a:pt x="489" y="10"/>
                    </a:lnTo>
                    <a:lnTo>
                      <a:pt x="472" y="5"/>
                    </a:lnTo>
                    <a:lnTo>
                      <a:pt x="457" y="3"/>
                    </a:lnTo>
                    <a:lnTo>
                      <a:pt x="445" y="2"/>
                    </a:lnTo>
                    <a:lnTo>
                      <a:pt x="437" y="0"/>
                    </a:lnTo>
                    <a:lnTo>
                      <a:pt x="385" y="0"/>
                    </a:lnTo>
                    <a:lnTo>
                      <a:pt x="341" y="3"/>
                    </a:lnTo>
                    <a:lnTo>
                      <a:pt x="303" y="7"/>
                    </a:lnTo>
                    <a:lnTo>
                      <a:pt x="286" y="9"/>
                    </a:lnTo>
                    <a:lnTo>
                      <a:pt x="270" y="13"/>
                    </a:lnTo>
                    <a:lnTo>
                      <a:pt x="254" y="16"/>
                    </a:lnTo>
                    <a:lnTo>
                      <a:pt x="239" y="21"/>
                    </a:lnTo>
                    <a:lnTo>
                      <a:pt x="224" y="27"/>
                    </a:lnTo>
                    <a:lnTo>
                      <a:pt x="210" y="34"/>
                    </a:lnTo>
                    <a:lnTo>
                      <a:pt x="195" y="41"/>
                    </a:lnTo>
                    <a:lnTo>
                      <a:pt x="180" y="49"/>
                    </a:lnTo>
                    <a:lnTo>
                      <a:pt x="147" y="70"/>
                    </a:lnTo>
                    <a:lnTo>
                      <a:pt x="130" y="84"/>
                    </a:lnTo>
                    <a:lnTo>
                      <a:pt x="110" y="98"/>
                    </a:lnTo>
                    <a:lnTo>
                      <a:pt x="91" y="117"/>
                    </a:lnTo>
                    <a:lnTo>
                      <a:pt x="81" y="127"/>
                    </a:lnTo>
                    <a:lnTo>
                      <a:pt x="71" y="139"/>
                    </a:lnTo>
                    <a:lnTo>
                      <a:pt x="63" y="151"/>
                    </a:lnTo>
                    <a:lnTo>
                      <a:pt x="53" y="165"/>
                    </a:lnTo>
                    <a:lnTo>
                      <a:pt x="44" y="179"/>
                    </a:lnTo>
                    <a:lnTo>
                      <a:pt x="37" y="195"/>
                    </a:lnTo>
                    <a:lnTo>
                      <a:pt x="28" y="212"/>
                    </a:lnTo>
                    <a:lnTo>
                      <a:pt x="22" y="231"/>
                    </a:lnTo>
                    <a:lnTo>
                      <a:pt x="16" y="251"/>
                    </a:lnTo>
                    <a:lnTo>
                      <a:pt x="10" y="273"/>
                    </a:lnTo>
                    <a:lnTo>
                      <a:pt x="6" y="295"/>
                    </a:lnTo>
                    <a:lnTo>
                      <a:pt x="3" y="325"/>
                    </a:lnTo>
                    <a:lnTo>
                      <a:pt x="0" y="362"/>
                    </a:lnTo>
                    <a:lnTo>
                      <a:pt x="0" y="382"/>
                    </a:lnTo>
                    <a:lnTo>
                      <a:pt x="1" y="401"/>
                    </a:lnTo>
                    <a:lnTo>
                      <a:pt x="3" y="422"/>
                    </a:lnTo>
                    <a:lnTo>
                      <a:pt x="5" y="444"/>
                    </a:lnTo>
                    <a:lnTo>
                      <a:pt x="9" y="465"/>
                    </a:lnTo>
                    <a:lnTo>
                      <a:pt x="12" y="486"/>
                    </a:lnTo>
                    <a:lnTo>
                      <a:pt x="18" y="507"/>
                    </a:lnTo>
                    <a:lnTo>
                      <a:pt x="26" y="526"/>
                    </a:lnTo>
                    <a:lnTo>
                      <a:pt x="34" y="545"/>
                    </a:lnTo>
                    <a:lnTo>
                      <a:pt x="44" y="562"/>
                    </a:lnTo>
                    <a:lnTo>
                      <a:pt x="56" y="579"/>
                    </a:lnTo>
                    <a:lnTo>
                      <a:pt x="74" y="599"/>
                    </a:lnTo>
                    <a:lnTo>
                      <a:pt x="93" y="620"/>
                    </a:lnTo>
                    <a:lnTo>
                      <a:pt x="114" y="639"/>
                    </a:lnTo>
                    <a:lnTo>
                      <a:pt x="150" y="675"/>
                    </a:lnTo>
                    <a:lnTo>
                      <a:pt x="164" y="688"/>
                    </a:lnTo>
                    <a:lnTo>
                      <a:pt x="162" y="681"/>
                    </a:lnTo>
                    <a:lnTo>
                      <a:pt x="169" y="696"/>
                    </a:lnTo>
                    <a:lnTo>
                      <a:pt x="162" y="649"/>
                    </a:lnTo>
                    <a:lnTo>
                      <a:pt x="157" y="607"/>
                    </a:lnTo>
                    <a:lnTo>
                      <a:pt x="156" y="572"/>
                    </a:lnTo>
                    <a:lnTo>
                      <a:pt x="155" y="542"/>
                    </a:lnTo>
                    <a:lnTo>
                      <a:pt x="156" y="519"/>
                    </a:lnTo>
                    <a:lnTo>
                      <a:pt x="157" y="502"/>
                    </a:lnTo>
                    <a:lnTo>
                      <a:pt x="159" y="488"/>
                    </a:lnTo>
                    <a:lnTo>
                      <a:pt x="169" y="482"/>
                    </a:lnTo>
                    <a:lnTo>
                      <a:pt x="180" y="477"/>
                    </a:lnTo>
                    <a:lnTo>
                      <a:pt x="194" y="472"/>
                    </a:lnTo>
                    <a:lnTo>
                      <a:pt x="211" y="466"/>
                    </a:lnTo>
                    <a:lnTo>
                      <a:pt x="250" y="455"/>
                    </a:lnTo>
                    <a:lnTo>
                      <a:pt x="288" y="443"/>
                    </a:lnTo>
                    <a:lnTo>
                      <a:pt x="361" y="417"/>
                    </a:lnTo>
                    <a:lnTo>
                      <a:pt x="428" y="391"/>
                    </a:lnTo>
                    <a:lnTo>
                      <a:pt x="488" y="368"/>
                    </a:lnTo>
                    <a:lnTo>
                      <a:pt x="538" y="346"/>
                    </a:lnTo>
                    <a:lnTo>
                      <a:pt x="576" y="329"/>
                    </a:lnTo>
                    <a:lnTo>
                      <a:pt x="609" y="314"/>
                    </a:lnTo>
                    <a:lnTo>
                      <a:pt x="618" y="328"/>
                    </a:lnTo>
                    <a:lnTo>
                      <a:pt x="625" y="344"/>
                    </a:lnTo>
                    <a:lnTo>
                      <a:pt x="635" y="365"/>
                    </a:lnTo>
                    <a:lnTo>
                      <a:pt x="645" y="387"/>
                    </a:lnTo>
                    <a:lnTo>
                      <a:pt x="654" y="412"/>
                    </a:lnTo>
                    <a:lnTo>
                      <a:pt x="657" y="425"/>
                    </a:lnTo>
                    <a:lnTo>
                      <a:pt x="660" y="438"/>
                    </a:lnTo>
                    <a:lnTo>
                      <a:pt x="661" y="450"/>
                    </a:lnTo>
                    <a:lnTo>
                      <a:pt x="662" y="463"/>
                    </a:lnTo>
                    <a:lnTo>
                      <a:pt x="663" y="472"/>
                    </a:lnTo>
                    <a:lnTo>
                      <a:pt x="667" y="499"/>
                    </a:lnTo>
                    <a:lnTo>
                      <a:pt x="668" y="518"/>
                    </a:lnTo>
                    <a:lnTo>
                      <a:pt x="670" y="537"/>
                    </a:lnTo>
                    <a:lnTo>
                      <a:pt x="670" y="558"/>
                    </a:lnTo>
                    <a:lnTo>
                      <a:pt x="667" y="579"/>
                    </a:lnTo>
                    <a:lnTo>
                      <a:pt x="673" y="573"/>
                    </a:lnTo>
                    <a:lnTo>
                      <a:pt x="681" y="564"/>
                    </a:lnTo>
                    <a:lnTo>
                      <a:pt x="688" y="552"/>
                    </a:lnTo>
                    <a:lnTo>
                      <a:pt x="698" y="537"/>
                    </a:lnTo>
                    <a:lnTo>
                      <a:pt x="706" y="520"/>
                    </a:lnTo>
                    <a:lnTo>
                      <a:pt x="714" y="501"/>
                    </a:lnTo>
                    <a:lnTo>
                      <a:pt x="721" y="477"/>
                    </a:lnTo>
                    <a:lnTo>
                      <a:pt x="727" y="445"/>
                    </a:lnTo>
                    <a:lnTo>
                      <a:pt x="732" y="418"/>
                    </a:lnTo>
                    <a:lnTo>
                      <a:pt x="733" y="394"/>
                    </a:lnTo>
                    <a:lnTo>
                      <a:pt x="733" y="371"/>
                    </a:lnTo>
                    <a:lnTo>
                      <a:pt x="732" y="347"/>
                    </a:lnTo>
                    <a:lnTo>
                      <a:pt x="727" y="323"/>
                    </a:lnTo>
                    <a:lnTo>
                      <a:pt x="715" y="26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E0332939-60FF-42B6-AC1B-9FC37D25A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25" y="1727730"/>
                <a:ext cx="66675" cy="363538"/>
              </a:xfrm>
              <a:custGeom>
                <a:avLst/>
                <a:gdLst>
                  <a:gd name="T0" fmla="*/ 10982 w 85"/>
                  <a:gd name="T1" fmla="*/ 0 h 459"/>
                  <a:gd name="T2" fmla="*/ 10982 w 85"/>
                  <a:gd name="T3" fmla="*/ 0 h 459"/>
                  <a:gd name="T4" fmla="*/ 7844 w 85"/>
                  <a:gd name="T5" fmla="*/ 19801 h 459"/>
                  <a:gd name="T6" fmla="*/ 7060 w 85"/>
                  <a:gd name="T7" fmla="*/ 38809 h 459"/>
                  <a:gd name="T8" fmla="*/ 7844 w 85"/>
                  <a:gd name="T9" fmla="*/ 57818 h 459"/>
                  <a:gd name="T10" fmla="*/ 10197 w 85"/>
                  <a:gd name="T11" fmla="*/ 76034 h 459"/>
                  <a:gd name="T12" fmla="*/ 12551 w 85"/>
                  <a:gd name="T13" fmla="*/ 93459 h 459"/>
                  <a:gd name="T14" fmla="*/ 16473 w 85"/>
                  <a:gd name="T15" fmla="*/ 110091 h 459"/>
                  <a:gd name="T16" fmla="*/ 20395 w 85"/>
                  <a:gd name="T17" fmla="*/ 125139 h 459"/>
                  <a:gd name="T18" fmla="*/ 25101 w 85"/>
                  <a:gd name="T19" fmla="*/ 140980 h 459"/>
                  <a:gd name="T20" fmla="*/ 36083 w 85"/>
                  <a:gd name="T21" fmla="*/ 167117 h 459"/>
                  <a:gd name="T22" fmla="*/ 45496 w 85"/>
                  <a:gd name="T23" fmla="*/ 189293 h 459"/>
                  <a:gd name="T24" fmla="*/ 52556 w 85"/>
                  <a:gd name="T25" fmla="*/ 206718 h 459"/>
                  <a:gd name="T26" fmla="*/ 54124 w 85"/>
                  <a:gd name="T27" fmla="*/ 213846 h 459"/>
                  <a:gd name="T28" fmla="*/ 54124 w 85"/>
                  <a:gd name="T29" fmla="*/ 218598 h 459"/>
                  <a:gd name="T30" fmla="*/ 54124 w 85"/>
                  <a:gd name="T31" fmla="*/ 218598 h 459"/>
                  <a:gd name="T32" fmla="*/ 53340 w 85"/>
                  <a:gd name="T33" fmla="*/ 229686 h 459"/>
                  <a:gd name="T34" fmla="*/ 50202 w 85"/>
                  <a:gd name="T35" fmla="*/ 240775 h 459"/>
                  <a:gd name="T36" fmla="*/ 41574 w 85"/>
                  <a:gd name="T37" fmla="*/ 269287 h 459"/>
                  <a:gd name="T38" fmla="*/ 39221 w 85"/>
                  <a:gd name="T39" fmla="*/ 283544 h 459"/>
                  <a:gd name="T40" fmla="*/ 36083 w 85"/>
                  <a:gd name="T41" fmla="*/ 297008 h 459"/>
                  <a:gd name="T42" fmla="*/ 36083 w 85"/>
                  <a:gd name="T43" fmla="*/ 303344 h 459"/>
                  <a:gd name="T44" fmla="*/ 36083 w 85"/>
                  <a:gd name="T45" fmla="*/ 308888 h 459"/>
                  <a:gd name="T46" fmla="*/ 36867 w 85"/>
                  <a:gd name="T47" fmla="*/ 313641 h 459"/>
                  <a:gd name="T48" fmla="*/ 39221 w 85"/>
                  <a:gd name="T49" fmla="*/ 318393 h 459"/>
                  <a:gd name="T50" fmla="*/ 39221 w 85"/>
                  <a:gd name="T51" fmla="*/ 318393 h 459"/>
                  <a:gd name="T52" fmla="*/ 48634 w 85"/>
                  <a:gd name="T53" fmla="*/ 335025 h 459"/>
                  <a:gd name="T54" fmla="*/ 57262 w 85"/>
                  <a:gd name="T55" fmla="*/ 348490 h 459"/>
                  <a:gd name="T56" fmla="*/ 66675 w 85"/>
                  <a:gd name="T57" fmla="*/ 363538 h 459"/>
                  <a:gd name="T58" fmla="*/ 66675 w 85"/>
                  <a:gd name="T59" fmla="*/ 363538 h 459"/>
                  <a:gd name="T60" fmla="*/ 59615 w 85"/>
                  <a:gd name="T61" fmla="*/ 357202 h 459"/>
                  <a:gd name="T62" fmla="*/ 46280 w 85"/>
                  <a:gd name="T63" fmla="*/ 345321 h 459"/>
                  <a:gd name="T64" fmla="*/ 39221 w 85"/>
                  <a:gd name="T65" fmla="*/ 337401 h 459"/>
                  <a:gd name="T66" fmla="*/ 32161 w 85"/>
                  <a:gd name="T67" fmla="*/ 329481 h 459"/>
                  <a:gd name="T68" fmla="*/ 27454 w 85"/>
                  <a:gd name="T69" fmla="*/ 321561 h 459"/>
                  <a:gd name="T70" fmla="*/ 25101 w 85"/>
                  <a:gd name="T71" fmla="*/ 318393 h 459"/>
                  <a:gd name="T72" fmla="*/ 25101 w 85"/>
                  <a:gd name="T73" fmla="*/ 316017 h 459"/>
                  <a:gd name="T74" fmla="*/ 25101 w 85"/>
                  <a:gd name="T75" fmla="*/ 316017 h 459"/>
                  <a:gd name="T76" fmla="*/ 25101 w 85"/>
                  <a:gd name="T77" fmla="*/ 308888 h 459"/>
                  <a:gd name="T78" fmla="*/ 27454 w 85"/>
                  <a:gd name="T79" fmla="*/ 300968 h 459"/>
                  <a:gd name="T80" fmla="*/ 32945 w 85"/>
                  <a:gd name="T81" fmla="*/ 281960 h 459"/>
                  <a:gd name="T82" fmla="*/ 36083 w 85"/>
                  <a:gd name="T83" fmla="*/ 270079 h 459"/>
                  <a:gd name="T84" fmla="*/ 39221 w 85"/>
                  <a:gd name="T85" fmla="*/ 255823 h 459"/>
                  <a:gd name="T86" fmla="*/ 41574 w 85"/>
                  <a:gd name="T87" fmla="*/ 240775 h 459"/>
                  <a:gd name="T88" fmla="*/ 43927 w 85"/>
                  <a:gd name="T89" fmla="*/ 223350 h 459"/>
                  <a:gd name="T90" fmla="*/ 43927 w 85"/>
                  <a:gd name="T91" fmla="*/ 223350 h 459"/>
                  <a:gd name="T92" fmla="*/ 43927 w 85"/>
                  <a:gd name="T93" fmla="*/ 214638 h 459"/>
                  <a:gd name="T94" fmla="*/ 42358 w 85"/>
                  <a:gd name="T95" fmla="*/ 205926 h 459"/>
                  <a:gd name="T96" fmla="*/ 41574 w 85"/>
                  <a:gd name="T97" fmla="*/ 198005 h 459"/>
                  <a:gd name="T98" fmla="*/ 40005 w 85"/>
                  <a:gd name="T99" fmla="*/ 190877 h 459"/>
                  <a:gd name="T100" fmla="*/ 36867 w 85"/>
                  <a:gd name="T101" fmla="*/ 183749 h 459"/>
                  <a:gd name="T102" fmla="*/ 33730 w 85"/>
                  <a:gd name="T103" fmla="*/ 176621 h 459"/>
                  <a:gd name="T104" fmla="*/ 26670 w 85"/>
                  <a:gd name="T105" fmla="*/ 164741 h 459"/>
                  <a:gd name="T106" fmla="*/ 18826 w 85"/>
                  <a:gd name="T107" fmla="*/ 152860 h 459"/>
                  <a:gd name="T108" fmla="*/ 10982 w 85"/>
                  <a:gd name="T109" fmla="*/ 143356 h 459"/>
                  <a:gd name="T110" fmla="*/ 5491 w 85"/>
                  <a:gd name="T111" fmla="*/ 133852 h 459"/>
                  <a:gd name="T112" fmla="*/ 0 w 85"/>
                  <a:gd name="T113" fmla="*/ 125139 h 459"/>
                  <a:gd name="T114" fmla="*/ 10982 w 85"/>
                  <a:gd name="T115" fmla="*/ 0 h 45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5" h="459">
                    <a:moveTo>
                      <a:pt x="14" y="0"/>
                    </a:moveTo>
                    <a:lnTo>
                      <a:pt x="14" y="0"/>
                    </a:lnTo>
                    <a:lnTo>
                      <a:pt x="10" y="25"/>
                    </a:lnTo>
                    <a:lnTo>
                      <a:pt x="9" y="49"/>
                    </a:lnTo>
                    <a:lnTo>
                      <a:pt x="10" y="73"/>
                    </a:lnTo>
                    <a:lnTo>
                      <a:pt x="13" y="96"/>
                    </a:lnTo>
                    <a:lnTo>
                      <a:pt x="16" y="118"/>
                    </a:lnTo>
                    <a:lnTo>
                      <a:pt x="21" y="139"/>
                    </a:lnTo>
                    <a:lnTo>
                      <a:pt x="26" y="158"/>
                    </a:lnTo>
                    <a:lnTo>
                      <a:pt x="32" y="178"/>
                    </a:lnTo>
                    <a:lnTo>
                      <a:pt x="46" y="211"/>
                    </a:lnTo>
                    <a:lnTo>
                      <a:pt x="58" y="239"/>
                    </a:lnTo>
                    <a:lnTo>
                      <a:pt x="67" y="261"/>
                    </a:lnTo>
                    <a:lnTo>
                      <a:pt x="69" y="270"/>
                    </a:lnTo>
                    <a:lnTo>
                      <a:pt x="69" y="276"/>
                    </a:lnTo>
                    <a:lnTo>
                      <a:pt x="68" y="290"/>
                    </a:lnTo>
                    <a:lnTo>
                      <a:pt x="64" y="304"/>
                    </a:lnTo>
                    <a:lnTo>
                      <a:pt x="53" y="340"/>
                    </a:lnTo>
                    <a:lnTo>
                      <a:pt x="50" y="358"/>
                    </a:lnTo>
                    <a:lnTo>
                      <a:pt x="46" y="375"/>
                    </a:lnTo>
                    <a:lnTo>
                      <a:pt x="46" y="383"/>
                    </a:lnTo>
                    <a:lnTo>
                      <a:pt x="46" y="390"/>
                    </a:lnTo>
                    <a:lnTo>
                      <a:pt x="47" y="396"/>
                    </a:lnTo>
                    <a:lnTo>
                      <a:pt x="50" y="402"/>
                    </a:lnTo>
                    <a:lnTo>
                      <a:pt x="62" y="423"/>
                    </a:lnTo>
                    <a:lnTo>
                      <a:pt x="73" y="440"/>
                    </a:lnTo>
                    <a:lnTo>
                      <a:pt x="85" y="459"/>
                    </a:lnTo>
                    <a:lnTo>
                      <a:pt x="76" y="451"/>
                    </a:lnTo>
                    <a:lnTo>
                      <a:pt x="59" y="436"/>
                    </a:lnTo>
                    <a:lnTo>
                      <a:pt x="50" y="426"/>
                    </a:lnTo>
                    <a:lnTo>
                      <a:pt x="41" y="416"/>
                    </a:lnTo>
                    <a:lnTo>
                      <a:pt x="35" y="406"/>
                    </a:lnTo>
                    <a:lnTo>
                      <a:pt x="32" y="402"/>
                    </a:lnTo>
                    <a:lnTo>
                      <a:pt x="32" y="399"/>
                    </a:lnTo>
                    <a:lnTo>
                      <a:pt x="32" y="390"/>
                    </a:lnTo>
                    <a:lnTo>
                      <a:pt x="35" y="380"/>
                    </a:lnTo>
                    <a:lnTo>
                      <a:pt x="42" y="356"/>
                    </a:lnTo>
                    <a:lnTo>
                      <a:pt x="46" y="341"/>
                    </a:lnTo>
                    <a:lnTo>
                      <a:pt x="50" y="323"/>
                    </a:lnTo>
                    <a:lnTo>
                      <a:pt x="53" y="304"/>
                    </a:lnTo>
                    <a:lnTo>
                      <a:pt x="56" y="282"/>
                    </a:lnTo>
                    <a:lnTo>
                      <a:pt x="56" y="271"/>
                    </a:lnTo>
                    <a:lnTo>
                      <a:pt x="54" y="260"/>
                    </a:lnTo>
                    <a:lnTo>
                      <a:pt x="53" y="250"/>
                    </a:lnTo>
                    <a:lnTo>
                      <a:pt x="51" y="241"/>
                    </a:lnTo>
                    <a:lnTo>
                      <a:pt x="47" y="232"/>
                    </a:lnTo>
                    <a:lnTo>
                      <a:pt x="43" y="223"/>
                    </a:lnTo>
                    <a:lnTo>
                      <a:pt x="34" y="208"/>
                    </a:lnTo>
                    <a:lnTo>
                      <a:pt x="24" y="193"/>
                    </a:lnTo>
                    <a:lnTo>
                      <a:pt x="14" y="181"/>
                    </a:lnTo>
                    <a:lnTo>
                      <a:pt x="7" y="169"/>
                    </a:lnTo>
                    <a:lnTo>
                      <a:pt x="0" y="158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1935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3407769E-32D3-4A0D-8FF5-92209F283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25" y="1727730"/>
                <a:ext cx="66675" cy="363538"/>
              </a:xfrm>
              <a:custGeom>
                <a:avLst/>
                <a:gdLst>
                  <a:gd name="T0" fmla="*/ 10982 w 85"/>
                  <a:gd name="T1" fmla="*/ 0 h 459"/>
                  <a:gd name="T2" fmla="*/ 10982 w 85"/>
                  <a:gd name="T3" fmla="*/ 0 h 459"/>
                  <a:gd name="T4" fmla="*/ 7844 w 85"/>
                  <a:gd name="T5" fmla="*/ 19801 h 459"/>
                  <a:gd name="T6" fmla="*/ 7060 w 85"/>
                  <a:gd name="T7" fmla="*/ 38809 h 459"/>
                  <a:gd name="T8" fmla="*/ 7844 w 85"/>
                  <a:gd name="T9" fmla="*/ 57818 h 459"/>
                  <a:gd name="T10" fmla="*/ 10197 w 85"/>
                  <a:gd name="T11" fmla="*/ 76034 h 459"/>
                  <a:gd name="T12" fmla="*/ 12551 w 85"/>
                  <a:gd name="T13" fmla="*/ 93459 h 459"/>
                  <a:gd name="T14" fmla="*/ 16473 w 85"/>
                  <a:gd name="T15" fmla="*/ 110091 h 459"/>
                  <a:gd name="T16" fmla="*/ 20395 w 85"/>
                  <a:gd name="T17" fmla="*/ 125139 h 459"/>
                  <a:gd name="T18" fmla="*/ 25101 w 85"/>
                  <a:gd name="T19" fmla="*/ 140980 h 459"/>
                  <a:gd name="T20" fmla="*/ 36083 w 85"/>
                  <a:gd name="T21" fmla="*/ 167117 h 459"/>
                  <a:gd name="T22" fmla="*/ 45496 w 85"/>
                  <a:gd name="T23" fmla="*/ 189293 h 459"/>
                  <a:gd name="T24" fmla="*/ 52556 w 85"/>
                  <a:gd name="T25" fmla="*/ 206718 h 459"/>
                  <a:gd name="T26" fmla="*/ 54124 w 85"/>
                  <a:gd name="T27" fmla="*/ 213846 h 459"/>
                  <a:gd name="T28" fmla="*/ 54124 w 85"/>
                  <a:gd name="T29" fmla="*/ 218598 h 459"/>
                  <a:gd name="T30" fmla="*/ 54124 w 85"/>
                  <a:gd name="T31" fmla="*/ 218598 h 459"/>
                  <a:gd name="T32" fmla="*/ 53340 w 85"/>
                  <a:gd name="T33" fmla="*/ 229686 h 459"/>
                  <a:gd name="T34" fmla="*/ 50202 w 85"/>
                  <a:gd name="T35" fmla="*/ 240775 h 459"/>
                  <a:gd name="T36" fmla="*/ 41574 w 85"/>
                  <a:gd name="T37" fmla="*/ 269287 h 459"/>
                  <a:gd name="T38" fmla="*/ 39221 w 85"/>
                  <a:gd name="T39" fmla="*/ 283544 h 459"/>
                  <a:gd name="T40" fmla="*/ 36083 w 85"/>
                  <a:gd name="T41" fmla="*/ 297008 h 459"/>
                  <a:gd name="T42" fmla="*/ 36083 w 85"/>
                  <a:gd name="T43" fmla="*/ 303344 h 459"/>
                  <a:gd name="T44" fmla="*/ 36083 w 85"/>
                  <a:gd name="T45" fmla="*/ 308888 h 459"/>
                  <a:gd name="T46" fmla="*/ 36867 w 85"/>
                  <a:gd name="T47" fmla="*/ 313641 h 459"/>
                  <a:gd name="T48" fmla="*/ 39221 w 85"/>
                  <a:gd name="T49" fmla="*/ 318393 h 459"/>
                  <a:gd name="T50" fmla="*/ 39221 w 85"/>
                  <a:gd name="T51" fmla="*/ 318393 h 459"/>
                  <a:gd name="T52" fmla="*/ 48634 w 85"/>
                  <a:gd name="T53" fmla="*/ 335025 h 459"/>
                  <a:gd name="T54" fmla="*/ 57262 w 85"/>
                  <a:gd name="T55" fmla="*/ 348490 h 459"/>
                  <a:gd name="T56" fmla="*/ 66675 w 85"/>
                  <a:gd name="T57" fmla="*/ 363538 h 459"/>
                  <a:gd name="T58" fmla="*/ 66675 w 85"/>
                  <a:gd name="T59" fmla="*/ 363538 h 459"/>
                  <a:gd name="T60" fmla="*/ 59615 w 85"/>
                  <a:gd name="T61" fmla="*/ 357202 h 459"/>
                  <a:gd name="T62" fmla="*/ 46280 w 85"/>
                  <a:gd name="T63" fmla="*/ 345321 h 459"/>
                  <a:gd name="T64" fmla="*/ 39221 w 85"/>
                  <a:gd name="T65" fmla="*/ 337401 h 459"/>
                  <a:gd name="T66" fmla="*/ 32161 w 85"/>
                  <a:gd name="T67" fmla="*/ 329481 h 459"/>
                  <a:gd name="T68" fmla="*/ 27454 w 85"/>
                  <a:gd name="T69" fmla="*/ 321561 h 459"/>
                  <a:gd name="T70" fmla="*/ 25101 w 85"/>
                  <a:gd name="T71" fmla="*/ 318393 h 459"/>
                  <a:gd name="T72" fmla="*/ 25101 w 85"/>
                  <a:gd name="T73" fmla="*/ 316017 h 459"/>
                  <a:gd name="T74" fmla="*/ 25101 w 85"/>
                  <a:gd name="T75" fmla="*/ 316017 h 459"/>
                  <a:gd name="T76" fmla="*/ 25101 w 85"/>
                  <a:gd name="T77" fmla="*/ 308888 h 459"/>
                  <a:gd name="T78" fmla="*/ 27454 w 85"/>
                  <a:gd name="T79" fmla="*/ 300968 h 459"/>
                  <a:gd name="T80" fmla="*/ 32945 w 85"/>
                  <a:gd name="T81" fmla="*/ 281960 h 459"/>
                  <a:gd name="T82" fmla="*/ 36083 w 85"/>
                  <a:gd name="T83" fmla="*/ 270079 h 459"/>
                  <a:gd name="T84" fmla="*/ 39221 w 85"/>
                  <a:gd name="T85" fmla="*/ 255823 h 459"/>
                  <a:gd name="T86" fmla="*/ 41574 w 85"/>
                  <a:gd name="T87" fmla="*/ 240775 h 459"/>
                  <a:gd name="T88" fmla="*/ 43927 w 85"/>
                  <a:gd name="T89" fmla="*/ 223350 h 459"/>
                  <a:gd name="T90" fmla="*/ 43927 w 85"/>
                  <a:gd name="T91" fmla="*/ 223350 h 459"/>
                  <a:gd name="T92" fmla="*/ 43927 w 85"/>
                  <a:gd name="T93" fmla="*/ 214638 h 459"/>
                  <a:gd name="T94" fmla="*/ 42358 w 85"/>
                  <a:gd name="T95" fmla="*/ 205926 h 459"/>
                  <a:gd name="T96" fmla="*/ 41574 w 85"/>
                  <a:gd name="T97" fmla="*/ 198005 h 459"/>
                  <a:gd name="T98" fmla="*/ 40005 w 85"/>
                  <a:gd name="T99" fmla="*/ 190877 h 459"/>
                  <a:gd name="T100" fmla="*/ 36867 w 85"/>
                  <a:gd name="T101" fmla="*/ 183749 h 459"/>
                  <a:gd name="T102" fmla="*/ 33730 w 85"/>
                  <a:gd name="T103" fmla="*/ 176621 h 459"/>
                  <a:gd name="T104" fmla="*/ 26670 w 85"/>
                  <a:gd name="T105" fmla="*/ 164741 h 459"/>
                  <a:gd name="T106" fmla="*/ 18826 w 85"/>
                  <a:gd name="T107" fmla="*/ 152860 h 459"/>
                  <a:gd name="T108" fmla="*/ 10982 w 85"/>
                  <a:gd name="T109" fmla="*/ 143356 h 459"/>
                  <a:gd name="T110" fmla="*/ 5491 w 85"/>
                  <a:gd name="T111" fmla="*/ 133852 h 459"/>
                  <a:gd name="T112" fmla="*/ 0 w 85"/>
                  <a:gd name="T113" fmla="*/ 125139 h 45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459">
                    <a:moveTo>
                      <a:pt x="14" y="0"/>
                    </a:moveTo>
                    <a:lnTo>
                      <a:pt x="14" y="0"/>
                    </a:lnTo>
                    <a:lnTo>
                      <a:pt x="10" y="25"/>
                    </a:lnTo>
                    <a:lnTo>
                      <a:pt x="9" y="49"/>
                    </a:lnTo>
                    <a:lnTo>
                      <a:pt x="10" y="73"/>
                    </a:lnTo>
                    <a:lnTo>
                      <a:pt x="13" y="96"/>
                    </a:lnTo>
                    <a:lnTo>
                      <a:pt x="16" y="118"/>
                    </a:lnTo>
                    <a:lnTo>
                      <a:pt x="21" y="139"/>
                    </a:lnTo>
                    <a:lnTo>
                      <a:pt x="26" y="158"/>
                    </a:lnTo>
                    <a:lnTo>
                      <a:pt x="32" y="178"/>
                    </a:lnTo>
                    <a:lnTo>
                      <a:pt x="46" y="211"/>
                    </a:lnTo>
                    <a:lnTo>
                      <a:pt x="58" y="239"/>
                    </a:lnTo>
                    <a:lnTo>
                      <a:pt x="67" y="261"/>
                    </a:lnTo>
                    <a:lnTo>
                      <a:pt x="69" y="270"/>
                    </a:lnTo>
                    <a:lnTo>
                      <a:pt x="69" y="276"/>
                    </a:lnTo>
                    <a:lnTo>
                      <a:pt x="68" y="290"/>
                    </a:lnTo>
                    <a:lnTo>
                      <a:pt x="64" y="304"/>
                    </a:lnTo>
                    <a:lnTo>
                      <a:pt x="53" y="340"/>
                    </a:lnTo>
                    <a:lnTo>
                      <a:pt x="50" y="358"/>
                    </a:lnTo>
                    <a:lnTo>
                      <a:pt x="46" y="375"/>
                    </a:lnTo>
                    <a:lnTo>
                      <a:pt x="46" y="383"/>
                    </a:lnTo>
                    <a:lnTo>
                      <a:pt x="46" y="390"/>
                    </a:lnTo>
                    <a:lnTo>
                      <a:pt x="47" y="396"/>
                    </a:lnTo>
                    <a:lnTo>
                      <a:pt x="50" y="402"/>
                    </a:lnTo>
                    <a:lnTo>
                      <a:pt x="62" y="423"/>
                    </a:lnTo>
                    <a:lnTo>
                      <a:pt x="73" y="440"/>
                    </a:lnTo>
                    <a:lnTo>
                      <a:pt x="85" y="459"/>
                    </a:lnTo>
                    <a:lnTo>
                      <a:pt x="76" y="451"/>
                    </a:lnTo>
                    <a:lnTo>
                      <a:pt x="59" y="436"/>
                    </a:lnTo>
                    <a:lnTo>
                      <a:pt x="50" y="426"/>
                    </a:lnTo>
                    <a:lnTo>
                      <a:pt x="41" y="416"/>
                    </a:lnTo>
                    <a:lnTo>
                      <a:pt x="35" y="406"/>
                    </a:lnTo>
                    <a:lnTo>
                      <a:pt x="32" y="402"/>
                    </a:lnTo>
                    <a:lnTo>
                      <a:pt x="32" y="399"/>
                    </a:lnTo>
                    <a:lnTo>
                      <a:pt x="32" y="390"/>
                    </a:lnTo>
                    <a:lnTo>
                      <a:pt x="35" y="380"/>
                    </a:lnTo>
                    <a:lnTo>
                      <a:pt x="42" y="356"/>
                    </a:lnTo>
                    <a:lnTo>
                      <a:pt x="46" y="341"/>
                    </a:lnTo>
                    <a:lnTo>
                      <a:pt x="50" y="323"/>
                    </a:lnTo>
                    <a:lnTo>
                      <a:pt x="53" y="304"/>
                    </a:lnTo>
                    <a:lnTo>
                      <a:pt x="56" y="282"/>
                    </a:lnTo>
                    <a:lnTo>
                      <a:pt x="56" y="271"/>
                    </a:lnTo>
                    <a:lnTo>
                      <a:pt x="54" y="260"/>
                    </a:lnTo>
                    <a:lnTo>
                      <a:pt x="53" y="250"/>
                    </a:lnTo>
                    <a:lnTo>
                      <a:pt x="51" y="241"/>
                    </a:lnTo>
                    <a:lnTo>
                      <a:pt x="47" y="232"/>
                    </a:lnTo>
                    <a:lnTo>
                      <a:pt x="43" y="223"/>
                    </a:lnTo>
                    <a:lnTo>
                      <a:pt x="34" y="208"/>
                    </a:lnTo>
                    <a:lnTo>
                      <a:pt x="24" y="193"/>
                    </a:lnTo>
                    <a:lnTo>
                      <a:pt x="14" y="181"/>
                    </a:lnTo>
                    <a:lnTo>
                      <a:pt x="7" y="169"/>
                    </a:lnTo>
                    <a:lnTo>
                      <a:pt x="0" y="15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CBE3A54D-AF4E-4E00-8C16-126BF7BB1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800" y="1597555"/>
                <a:ext cx="58738" cy="493713"/>
              </a:xfrm>
              <a:custGeom>
                <a:avLst/>
                <a:gdLst>
                  <a:gd name="T0" fmla="*/ 1632 w 72"/>
                  <a:gd name="T1" fmla="*/ 0 h 622"/>
                  <a:gd name="T2" fmla="*/ 1632 w 72"/>
                  <a:gd name="T3" fmla="*/ 0 h 622"/>
                  <a:gd name="T4" fmla="*/ 4079 w 72"/>
                  <a:gd name="T5" fmla="*/ 4763 h 622"/>
                  <a:gd name="T6" fmla="*/ 8158 w 72"/>
                  <a:gd name="T7" fmla="*/ 20638 h 622"/>
                  <a:gd name="T8" fmla="*/ 14685 w 72"/>
                  <a:gd name="T9" fmla="*/ 45244 h 622"/>
                  <a:gd name="T10" fmla="*/ 21211 w 72"/>
                  <a:gd name="T11" fmla="*/ 77788 h 622"/>
                  <a:gd name="T12" fmla="*/ 23658 w 72"/>
                  <a:gd name="T13" fmla="*/ 96838 h 622"/>
                  <a:gd name="T14" fmla="*/ 26106 w 72"/>
                  <a:gd name="T15" fmla="*/ 118269 h 622"/>
                  <a:gd name="T16" fmla="*/ 27737 w 72"/>
                  <a:gd name="T17" fmla="*/ 139700 h 622"/>
                  <a:gd name="T18" fmla="*/ 29369 w 72"/>
                  <a:gd name="T19" fmla="*/ 162719 h 622"/>
                  <a:gd name="T20" fmla="*/ 30185 w 72"/>
                  <a:gd name="T21" fmla="*/ 188119 h 622"/>
                  <a:gd name="T22" fmla="*/ 29369 w 72"/>
                  <a:gd name="T23" fmla="*/ 213519 h 622"/>
                  <a:gd name="T24" fmla="*/ 26922 w 72"/>
                  <a:gd name="T25" fmla="*/ 240506 h 622"/>
                  <a:gd name="T26" fmla="*/ 22843 w 72"/>
                  <a:gd name="T27" fmla="*/ 267494 h 622"/>
                  <a:gd name="T28" fmla="*/ 22843 w 72"/>
                  <a:gd name="T29" fmla="*/ 267494 h 622"/>
                  <a:gd name="T30" fmla="*/ 16316 w 72"/>
                  <a:gd name="T31" fmla="*/ 316707 h 622"/>
                  <a:gd name="T32" fmla="*/ 9790 w 72"/>
                  <a:gd name="T33" fmla="*/ 351632 h 622"/>
                  <a:gd name="T34" fmla="*/ 1632 w 72"/>
                  <a:gd name="T35" fmla="*/ 391319 h 622"/>
                  <a:gd name="T36" fmla="*/ 816 w 72"/>
                  <a:gd name="T37" fmla="*/ 402432 h 622"/>
                  <a:gd name="T38" fmla="*/ 0 w 72"/>
                  <a:gd name="T39" fmla="*/ 411163 h 622"/>
                  <a:gd name="T40" fmla="*/ 816 w 72"/>
                  <a:gd name="T41" fmla="*/ 420688 h 622"/>
                  <a:gd name="T42" fmla="*/ 1632 w 72"/>
                  <a:gd name="T43" fmla="*/ 434182 h 622"/>
                  <a:gd name="T44" fmla="*/ 1632 w 72"/>
                  <a:gd name="T45" fmla="*/ 434182 h 622"/>
                  <a:gd name="T46" fmla="*/ 4079 w 72"/>
                  <a:gd name="T47" fmla="*/ 448469 h 622"/>
                  <a:gd name="T48" fmla="*/ 8158 w 72"/>
                  <a:gd name="T49" fmla="*/ 460375 h 622"/>
                  <a:gd name="T50" fmla="*/ 12237 w 72"/>
                  <a:gd name="T51" fmla="*/ 469107 h 622"/>
                  <a:gd name="T52" fmla="*/ 17948 w 72"/>
                  <a:gd name="T53" fmla="*/ 477044 h 622"/>
                  <a:gd name="T54" fmla="*/ 23658 w 72"/>
                  <a:gd name="T55" fmla="*/ 482600 h 622"/>
                  <a:gd name="T56" fmla="*/ 31001 w 72"/>
                  <a:gd name="T57" fmla="*/ 486569 h 622"/>
                  <a:gd name="T58" fmla="*/ 39159 w 72"/>
                  <a:gd name="T59" fmla="*/ 490538 h 622"/>
                  <a:gd name="T60" fmla="*/ 47317 w 72"/>
                  <a:gd name="T61" fmla="*/ 493713 h 622"/>
                  <a:gd name="T62" fmla="*/ 47317 w 72"/>
                  <a:gd name="T63" fmla="*/ 493713 h 622"/>
                  <a:gd name="T64" fmla="*/ 41606 w 72"/>
                  <a:gd name="T65" fmla="*/ 489744 h 622"/>
                  <a:gd name="T66" fmla="*/ 36711 w 72"/>
                  <a:gd name="T67" fmla="*/ 485775 h 622"/>
                  <a:gd name="T68" fmla="*/ 31001 w 72"/>
                  <a:gd name="T69" fmla="*/ 480219 h 622"/>
                  <a:gd name="T70" fmla="*/ 25290 w 72"/>
                  <a:gd name="T71" fmla="*/ 471488 h 622"/>
                  <a:gd name="T72" fmla="*/ 18764 w 72"/>
                  <a:gd name="T73" fmla="*/ 460375 h 622"/>
                  <a:gd name="T74" fmla="*/ 17132 w 72"/>
                  <a:gd name="T75" fmla="*/ 454819 h 622"/>
                  <a:gd name="T76" fmla="*/ 13869 w 72"/>
                  <a:gd name="T77" fmla="*/ 446882 h 622"/>
                  <a:gd name="T78" fmla="*/ 13053 w 72"/>
                  <a:gd name="T79" fmla="*/ 438944 h 622"/>
                  <a:gd name="T80" fmla="*/ 12237 w 72"/>
                  <a:gd name="T81" fmla="*/ 431007 h 622"/>
                  <a:gd name="T82" fmla="*/ 12237 w 72"/>
                  <a:gd name="T83" fmla="*/ 431007 h 622"/>
                  <a:gd name="T84" fmla="*/ 12237 w 72"/>
                  <a:gd name="T85" fmla="*/ 415925 h 622"/>
                  <a:gd name="T86" fmla="*/ 13053 w 72"/>
                  <a:gd name="T87" fmla="*/ 398463 h 622"/>
                  <a:gd name="T88" fmla="*/ 17132 w 72"/>
                  <a:gd name="T89" fmla="*/ 377825 h 622"/>
                  <a:gd name="T90" fmla="*/ 21211 w 72"/>
                  <a:gd name="T91" fmla="*/ 357188 h 622"/>
                  <a:gd name="T92" fmla="*/ 30185 w 72"/>
                  <a:gd name="T93" fmla="*/ 318294 h 622"/>
                  <a:gd name="T94" fmla="*/ 35895 w 72"/>
                  <a:gd name="T95" fmla="*/ 291307 h 622"/>
                  <a:gd name="T96" fmla="*/ 35895 w 72"/>
                  <a:gd name="T97" fmla="*/ 291307 h 622"/>
                  <a:gd name="T98" fmla="*/ 44869 w 72"/>
                  <a:gd name="T99" fmla="*/ 244475 h 622"/>
                  <a:gd name="T100" fmla="*/ 48948 w 72"/>
                  <a:gd name="T101" fmla="*/ 215106 h 622"/>
                  <a:gd name="T102" fmla="*/ 53843 w 72"/>
                  <a:gd name="T103" fmla="*/ 184150 h 622"/>
                  <a:gd name="T104" fmla="*/ 57106 w 72"/>
                  <a:gd name="T105" fmla="*/ 153194 h 622"/>
                  <a:gd name="T106" fmla="*/ 58738 w 72"/>
                  <a:gd name="T107" fmla="*/ 123031 h 622"/>
                  <a:gd name="T108" fmla="*/ 58738 w 72"/>
                  <a:gd name="T109" fmla="*/ 110331 h 622"/>
                  <a:gd name="T110" fmla="*/ 58738 w 72"/>
                  <a:gd name="T111" fmla="*/ 98425 h 622"/>
                  <a:gd name="T112" fmla="*/ 57922 w 72"/>
                  <a:gd name="T113" fmla="*/ 88106 h 622"/>
                  <a:gd name="T114" fmla="*/ 56291 w 72"/>
                  <a:gd name="T115" fmla="*/ 79375 h 622"/>
                  <a:gd name="T116" fmla="*/ 1632 w 72"/>
                  <a:gd name="T117" fmla="*/ 0 h 62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2" h="622">
                    <a:moveTo>
                      <a:pt x="2" y="0"/>
                    </a:moveTo>
                    <a:lnTo>
                      <a:pt x="2" y="0"/>
                    </a:lnTo>
                    <a:lnTo>
                      <a:pt x="5" y="6"/>
                    </a:lnTo>
                    <a:lnTo>
                      <a:pt x="10" y="26"/>
                    </a:lnTo>
                    <a:lnTo>
                      <a:pt x="18" y="57"/>
                    </a:lnTo>
                    <a:lnTo>
                      <a:pt x="26" y="98"/>
                    </a:lnTo>
                    <a:lnTo>
                      <a:pt x="29" y="122"/>
                    </a:lnTo>
                    <a:lnTo>
                      <a:pt x="32" y="149"/>
                    </a:lnTo>
                    <a:lnTo>
                      <a:pt x="34" y="176"/>
                    </a:lnTo>
                    <a:lnTo>
                      <a:pt x="36" y="205"/>
                    </a:lnTo>
                    <a:lnTo>
                      <a:pt x="37" y="237"/>
                    </a:lnTo>
                    <a:lnTo>
                      <a:pt x="36" y="269"/>
                    </a:lnTo>
                    <a:lnTo>
                      <a:pt x="33" y="303"/>
                    </a:lnTo>
                    <a:lnTo>
                      <a:pt x="28" y="337"/>
                    </a:lnTo>
                    <a:lnTo>
                      <a:pt x="20" y="399"/>
                    </a:lnTo>
                    <a:lnTo>
                      <a:pt x="12" y="443"/>
                    </a:lnTo>
                    <a:lnTo>
                      <a:pt x="2" y="493"/>
                    </a:lnTo>
                    <a:lnTo>
                      <a:pt x="1" y="507"/>
                    </a:lnTo>
                    <a:lnTo>
                      <a:pt x="0" y="518"/>
                    </a:lnTo>
                    <a:lnTo>
                      <a:pt x="1" y="530"/>
                    </a:lnTo>
                    <a:lnTo>
                      <a:pt x="2" y="547"/>
                    </a:lnTo>
                    <a:lnTo>
                      <a:pt x="5" y="565"/>
                    </a:lnTo>
                    <a:lnTo>
                      <a:pt x="10" y="580"/>
                    </a:lnTo>
                    <a:lnTo>
                      <a:pt x="15" y="591"/>
                    </a:lnTo>
                    <a:lnTo>
                      <a:pt x="22" y="601"/>
                    </a:lnTo>
                    <a:lnTo>
                      <a:pt x="29" y="608"/>
                    </a:lnTo>
                    <a:lnTo>
                      <a:pt x="38" y="613"/>
                    </a:lnTo>
                    <a:lnTo>
                      <a:pt x="48" y="618"/>
                    </a:lnTo>
                    <a:lnTo>
                      <a:pt x="58" y="622"/>
                    </a:lnTo>
                    <a:lnTo>
                      <a:pt x="51" y="617"/>
                    </a:lnTo>
                    <a:lnTo>
                      <a:pt x="45" y="612"/>
                    </a:lnTo>
                    <a:lnTo>
                      <a:pt x="38" y="605"/>
                    </a:lnTo>
                    <a:lnTo>
                      <a:pt x="31" y="594"/>
                    </a:lnTo>
                    <a:lnTo>
                      <a:pt x="23" y="580"/>
                    </a:lnTo>
                    <a:lnTo>
                      <a:pt x="21" y="573"/>
                    </a:lnTo>
                    <a:lnTo>
                      <a:pt x="17" y="563"/>
                    </a:lnTo>
                    <a:lnTo>
                      <a:pt x="16" y="553"/>
                    </a:lnTo>
                    <a:lnTo>
                      <a:pt x="15" y="543"/>
                    </a:lnTo>
                    <a:lnTo>
                      <a:pt x="15" y="524"/>
                    </a:lnTo>
                    <a:lnTo>
                      <a:pt x="16" y="502"/>
                    </a:lnTo>
                    <a:lnTo>
                      <a:pt x="21" y="476"/>
                    </a:lnTo>
                    <a:lnTo>
                      <a:pt x="26" y="450"/>
                    </a:lnTo>
                    <a:lnTo>
                      <a:pt x="37" y="401"/>
                    </a:lnTo>
                    <a:lnTo>
                      <a:pt x="44" y="367"/>
                    </a:lnTo>
                    <a:lnTo>
                      <a:pt x="55" y="308"/>
                    </a:lnTo>
                    <a:lnTo>
                      <a:pt x="60" y="271"/>
                    </a:lnTo>
                    <a:lnTo>
                      <a:pt x="66" y="232"/>
                    </a:lnTo>
                    <a:lnTo>
                      <a:pt x="70" y="193"/>
                    </a:lnTo>
                    <a:lnTo>
                      <a:pt x="72" y="155"/>
                    </a:lnTo>
                    <a:lnTo>
                      <a:pt x="72" y="139"/>
                    </a:lnTo>
                    <a:lnTo>
                      <a:pt x="72" y="124"/>
                    </a:lnTo>
                    <a:lnTo>
                      <a:pt x="71" y="111"/>
                    </a:lnTo>
                    <a:lnTo>
                      <a:pt x="69" y="10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935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6EBC50E4-5617-4F1D-92A0-48400AE70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800" y="1597555"/>
                <a:ext cx="58738" cy="493713"/>
              </a:xfrm>
              <a:custGeom>
                <a:avLst/>
                <a:gdLst>
                  <a:gd name="T0" fmla="*/ 1632 w 72"/>
                  <a:gd name="T1" fmla="*/ 0 h 622"/>
                  <a:gd name="T2" fmla="*/ 1632 w 72"/>
                  <a:gd name="T3" fmla="*/ 0 h 622"/>
                  <a:gd name="T4" fmla="*/ 4079 w 72"/>
                  <a:gd name="T5" fmla="*/ 4763 h 622"/>
                  <a:gd name="T6" fmla="*/ 8158 w 72"/>
                  <a:gd name="T7" fmla="*/ 20638 h 622"/>
                  <a:gd name="T8" fmla="*/ 14685 w 72"/>
                  <a:gd name="T9" fmla="*/ 45244 h 622"/>
                  <a:gd name="T10" fmla="*/ 21211 w 72"/>
                  <a:gd name="T11" fmla="*/ 77788 h 622"/>
                  <a:gd name="T12" fmla="*/ 23658 w 72"/>
                  <a:gd name="T13" fmla="*/ 96838 h 622"/>
                  <a:gd name="T14" fmla="*/ 26106 w 72"/>
                  <a:gd name="T15" fmla="*/ 118269 h 622"/>
                  <a:gd name="T16" fmla="*/ 27737 w 72"/>
                  <a:gd name="T17" fmla="*/ 139700 h 622"/>
                  <a:gd name="T18" fmla="*/ 29369 w 72"/>
                  <a:gd name="T19" fmla="*/ 162719 h 622"/>
                  <a:gd name="T20" fmla="*/ 30185 w 72"/>
                  <a:gd name="T21" fmla="*/ 188119 h 622"/>
                  <a:gd name="T22" fmla="*/ 29369 w 72"/>
                  <a:gd name="T23" fmla="*/ 213519 h 622"/>
                  <a:gd name="T24" fmla="*/ 26922 w 72"/>
                  <a:gd name="T25" fmla="*/ 240506 h 622"/>
                  <a:gd name="T26" fmla="*/ 22843 w 72"/>
                  <a:gd name="T27" fmla="*/ 267494 h 622"/>
                  <a:gd name="T28" fmla="*/ 22843 w 72"/>
                  <a:gd name="T29" fmla="*/ 267494 h 622"/>
                  <a:gd name="T30" fmla="*/ 16316 w 72"/>
                  <a:gd name="T31" fmla="*/ 316707 h 622"/>
                  <a:gd name="T32" fmla="*/ 9790 w 72"/>
                  <a:gd name="T33" fmla="*/ 351632 h 622"/>
                  <a:gd name="T34" fmla="*/ 1632 w 72"/>
                  <a:gd name="T35" fmla="*/ 391319 h 622"/>
                  <a:gd name="T36" fmla="*/ 816 w 72"/>
                  <a:gd name="T37" fmla="*/ 402432 h 622"/>
                  <a:gd name="T38" fmla="*/ 0 w 72"/>
                  <a:gd name="T39" fmla="*/ 411163 h 622"/>
                  <a:gd name="T40" fmla="*/ 816 w 72"/>
                  <a:gd name="T41" fmla="*/ 420688 h 622"/>
                  <a:gd name="T42" fmla="*/ 1632 w 72"/>
                  <a:gd name="T43" fmla="*/ 434182 h 622"/>
                  <a:gd name="T44" fmla="*/ 1632 w 72"/>
                  <a:gd name="T45" fmla="*/ 434182 h 622"/>
                  <a:gd name="T46" fmla="*/ 4079 w 72"/>
                  <a:gd name="T47" fmla="*/ 448469 h 622"/>
                  <a:gd name="T48" fmla="*/ 8158 w 72"/>
                  <a:gd name="T49" fmla="*/ 460375 h 622"/>
                  <a:gd name="T50" fmla="*/ 12237 w 72"/>
                  <a:gd name="T51" fmla="*/ 469107 h 622"/>
                  <a:gd name="T52" fmla="*/ 17948 w 72"/>
                  <a:gd name="T53" fmla="*/ 477044 h 622"/>
                  <a:gd name="T54" fmla="*/ 23658 w 72"/>
                  <a:gd name="T55" fmla="*/ 482600 h 622"/>
                  <a:gd name="T56" fmla="*/ 31001 w 72"/>
                  <a:gd name="T57" fmla="*/ 486569 h 622"/>
                  <a:gd name="T58" fmla="*/ 39159 w 72"/>
                  <a:gd name="T59" fmla="*/ 490538 h 622"/>
                  <a:gd name="T60" fmla="*/ 47317 w 72"/>
                  <a:gd name="T61" fmla="*/ 493713 h 622"/>
                  <a:gd name="T62" fmla="*/ 47317 w 72"/>
                  <a:gd name="T63" fmla="*/ 493713 h 622"/>
                  <a:gd name="T64" fmla="*/ 41606 w 72"/>
                  <a:gd name="T65" fmla="*/ 489744 h 622"/>
                  <a:gd name="T66" fmla="*/ 36711 w 72"/>
                  <a:gd name="T67" fmla="*/ 485775 h 622"/>
                  <a:gd name="T68" fmla="*/ 31001 w 72"/>
                  <a:gd name="T69" fmla="*/ 480219 h 622"/>
                  <a:gd name="T70" fmla="*/ 25290 w 72"/>
                  <a:gd name="T71" fmla="*/ 471488 h 622"/>
                  <a:gd name="T72" fmla="*/ 18764 w 72"/>
                  <a:gd name="T73" fmla="*/ 460375 h 622"/>
                  <a:gd name="T74" fmla="*/ 17132 w 72"/>
                  <a:gd name="T75" fmla="*/ 454819 h 622"/>
                  <a:gd name="T76" fmla="*/ 13869 w 72"/>
                  <a:gd name="T77" fmla="*/ 446882 h 622"/>
                  <a:gd name="T78" fmla="*/ 13053 w 72"/>
                  <a:gd name="T79" fmla="*/ 438944 h 622"/>
                  <a:gd name="T80" fmla="*/ 12237 w 72"/>
                  <a:gd name="T81" fmla="*/ 431007 h 622"/>
                  <a:gd name="T82" fmla="*/ 12237 w 72"/>
                  <a:gd name="T83" fmla="*/ 431007 h 622"/>
                  <a:gd name="T84" fmla="*/ 12237 w 72"/>
                  <a:gd name="T85" fmla="*/ 415925 h 622"/>
                  <a:gd name="T86" fmla="*/ 13053 w 72"/>
                  <a:gd name="T87" fmla="*/ 398463 h 622"/>
                  <a:gd name="T88" fmla="*/ 17132 w 72"/>
                  <a:gd name="T89" fmla="*/ 377825 h 622"/>
                  <a:gd name="T90" fmla="*/ 21211 w 72"/>
                  <a:gd name="T91" fmla="*/ 357188 h 622"/>
                  <a:gd name="T92" fmla="*/ 30185 w 72"/>
                  <a:gd name="T93" fmla="*/ 318294 h 622"/>
                  <a:gd name="T94" fmla="*/ 35895 w 72"/>
                  <a:gd name="T95" fmla="*/ 291307 h 622"/>
                  <a:gd name="T96" fmla="*/ 35895 w 72"/>
                  <a:gd name="T97" fmla="*/ 291307 h 622"/>
                  <a:gd name="T98" fmla="*/ 44869 w 72"/>
                  <a:gd name="T99" fmla="*/ 244475 h 622"/>
                  <a:gd name="T100" fmla="*/ 48948 w 72"/>
                  <a:gd name="T101" fmla="*/ 215106 h 622"/>
                  <a:gd name="T102" fmla="*/ 53843 w 72"/>
                  <a:gd name="T103" fmla="*/ 184150 h 622"/>
                  <a:gd name="T104" fmla="*/ 57106 w 72"/>
                  <a:gd name="T105" fmla="*/ 153194 h 622"/>
                  <a:gd name="T106" fmla="*/ 58738 w 72"/>
                  <a:gd name="T107" fmla="*/ 123031 h 622"/>
                  <a:gd name="T108" fmla="*/ 58738 w 72"/>
                  <a:gd name="T109" fmla="*/ 110331 h 622"/>
                  <a:gd name="T110" fmla="*/ 58738 w 72"/>
                  <a:gd name="T111" fmla="*/ 98425 h 622"/>
                  <a:gd name="T112" fmla="*/ 57922 w 72"/>
                  <a:gd name="T113" fmla="*/ 88106 h 622"/>
                  <a:gd name="T114" fmla="*/ 56291 w 72"/>
                  <a:gd name="T115" fmla="*/ 79375 h 62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72" h="622">
                    <a:moveTo>
                      <a:pt x="2" y="0"/>
                    </a:moveTo>
                    <a:lnTo>
                      <a:pt x="2" y="0"/>
                    </a:lnTo>
                    <a:lnTo>
                      <a:pt x="5" y="6"/>
                    </a:lnTo>
                    <a:lnTo>
                      <a:pt x="10" y="26"/>
                    </a:lnTo>
                    <a:lnTo>
                      <a:pt x="18" y="57"/>
                    </a:lnTo>
                    <a:lnTo>
                      <a:pt x="26" y="98"/>
                    </a:lnTo>
                    <a:lnTo>
                      <a:pt x="29" y="122"/>
                    </a:lnTo>
                    <a:lnTo>
                      <a:pt x="32" y="149"/>
                    </a:lnTo>
                    <a:lnTo>
                      <a:pt x="34" y="176"/>
                    </a:lnTo>
                    <a:lnTo>
                      <a:pt x="36" y="205"/>
                    </a:lnTo>
                    <a:lnTo>
                      <a:pt x="37" y="237"/>
                    </a:lnTo>
                    <a:lnTo>
                      <a:pt x="36" y="269"/>
                    </a:lnTo>
                    <a:lnTo>
                      <a:pt x="33" y="303"/>
                    </a:lnTo>
                    <a:lnTo>
                      <a:pt x="28" y="337"/>
                    </a:lnTo>
                    <a:lnTo>
                      <a:pt x="20" y="399"/>
                    </a:lnTo>
                    <a:lnTo>
                      <a:pt x="12" y="443"/>
                    </a:lnTo>
                    <a:lnTo>
                      <a:pt x="2" y="493"/>
                    </a:lnTo>
                    <a:lnTo>
                      <a:pt x="1" y="507"/>
                    </a:lnTo>
                    <a:lnTo>
                      <a:pt x="0" y="518"/>
                    </a:lnTo>
                    <a:lnTo>
                      <a:pt x="1" y="530"/>
                    </a:lnTo>
                    <a:lnTo>
                      <a:pt x="2" y="547"/>
                    </a:lnTo>
                    <a:lnTo>
                      <a:pt x="5" y="565"/>
                    </a:lnTo>
                    <a:lnTo>
                      <a:pt x="10" y="580"/>
                    </a:lnTo>
                    <a:lnTo>
                      <a:pt x="15" y="591"/>
                    </a:lnTo>
                    <a:lnTo>
                      <a:pt x="22" y="601"/>
                    </a:lnTo>
                    <a:lnTo>
                      <a:pt x="29" y="608"/>
                    </a:lnTo>
                    <a:lnTo>
                      <a:pt x="38" y="613"/>
                    </a:lnTo>
                    <a:lnTo>
                      <a:pt x="48" y="618"/>
                    </a:lnTo>
                    <a:lnTo>
                      <a:pt x="58" y="622"/>
                    </a:lnTo>
                    <a:lnTo>
                      <a:pt x="51" y="617"/>
                    </a:lnTo>
                    <a:lnTo>
                      <a:pt x="45" y="612"/>
                    </a:lnTo>
                    <a:lnTo>
                      <a:pt x="38" y="605"/>
                    </a:lnTo>
                    <a:lnTo>
                      <a:pt x="31" y="594"/>
                    </a:lnTo>
                    <a:lnTo>
                      <a:pt x="23" y="580"/>
                    </a:lnTo>
                    <a:lnTo>
                      <a:pt x="21" y="573"/>
                    </a:lnTo>
                    <a:lnTo>
                      <a:pt x="17" y="563"/>
                    </a:lnTo>
                    <a:lnTo>
                      <a:pt x="16" y="553"/>
                    </a:lnTo>
                    <a:lnTo>
                      <a:pt x="15" y="543"/>
                    </a:lnTo>
                    <a:lnTo>
                      <a:pt x="15" y="524"/>
                    </a:lnTo>
                    <a:lnTo>
                      <a:pt x="16" y="502"/>
                    </a:lnTo>
                    <a:lnTo>
                      <a:pt x="21" y="476"/>
                    </a:lnTo>
                    <a:lnTo>
                      <a:pt x="26" y="450"/>
                    </a:lnTo>
                    <a:lnTo>
                      <a:pt x="37" y="401"/>
                    </a:lnTo>
                    <a:lnTo>
                      <a:pt x="44" y="367"/>
                    </a:lnTo>
                    <a:lnTo>
                      <a:pt x="55" y="308"/>
                    </a:lnTo>
                    <a:lnTo>
                      <a:pt x="60" y="271"/>
                    </a:lnTo>
                    <a:lnTo>
                      <a:pt x="66" y="232"/>
                    </a:lnTo>
                    <a:lnTo>
                      <a:pt x="70" y="193"/>
                    </a:lnTo>
                    <a:lnTo>
                      <a:pt x="72" y="155"/>
                    </a:lnTo>
                    <a:lnTo>
                      <a:pt x="72" y="139"/>
                    </a:lnTo>
                    <a:lnTo>
                      <a:pt x="72" y="124"/>
                    </a:lnTo>
                    <a:lnTo>
                      <a:pt x="71" y="111"/>
                    </a:lnTo>
                    <a:lnTo>
                      <a:pt x="69" y="10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endParaRPr lang="en-IN"/>
              </a:p>
            </p:txBody>
          </p:sp>
        </p:grp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55F819D-4D94-4288-8BA5-6A238A44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537" y="4038259"/>
              <a:ext cx="736624" cy="38074"/>
            </a:xfrm>
            <a:custGeom>
              <a:avLst/>
              <a:gdLst>
                <a:gd name="T0" fmla="*/ 1 w 115"/>
                <a:gd name="T1" fmla="*/ 0 h 4"/>
                <a:gd name="T2" fmla="*/ 0 w 115"/>
                <a:gd name="T3" fmla="*/ 1 h 4"/>
                <a:gd name="T4" fmla="*/ 0 w 115"/>
                <a:gd name="T5" fmla="*/ 1 h 4"/>
                <a:gd name="T6" fmla="*/ 28 w 115"/>
                <a:gd name="T7" fmla="*/ 3 h 4"/>
                <a:gd name="T8" fmla="*/ 57 w 115"/>
                <a:gd name="T9" fmla="*/ 4 h 4"/>
                <a:gd name="T10" fmla="*/ 87 w 115"/>
                <a:gd name="T11" fmla="*/ 4 h 4"/>
                <a:gd name="T12" fmla="*/ 115 w 115"/>
                <a:gd name="T13" fmla="*/ 1 h 4"/>
                <a:gd name="T14" fmla="*/ 115 w 115"/>
                <a:gd name="T15" fmla="*/ 1 h 4"/>
                <a:gd name="T16" fmla="*/ 114 w 115"/>
                <a:gd name="T17" fmla="*/ 0 h 4"/>
                <a:gd name="T18" fmla="*/ 1 w 115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4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28" y="3"/>
                  </a:lnTo>
                  <a:lnTo>
                    <a:pt x="57" y="4"/>
                  </a:lnTo>
                  <a:lnTo>
                    <a:pt x="87" y="4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75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FE850CA-2EDD-4CEB-8DA8-52EA55A3E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375" y="3809819"/>
              <a:ext cx="38078" cy="266514"/>
            </a:xfrm>
            <a:custGeom>
              <a:avLst/>
              <a:gdLst>
                <a:gd name="T0" fmla="*/ 0 w 6"/>
                <a:gd name="T1" fmla="*/ 41 h 41"/>
                <a:gd name="T2" fmla="*/ 0 w 6"/>
                <a:gd name="T3" fmla="*/ 41 h 41"/>
                <a:gd name="T4" fmla="*/ 3 w 6"/>
                <a:gd name="T5" fmla="*/ 0 h 41"/>
                <a:gd name="T6" fmla="*/ 3 w 6"/>
                <a:gd name="T7" fmla="*/ 0 h 41"/>
                <a:gd name="T8" fmla="*/ 6 w 6"/>
                <a:gd name="T9" fmla="*/ 41 h 41"/>
                <a:gd name="T10" fmla="*/ 6 w 6"/>
                <a:gd name="T11" fmla="*/ 41 h 41"/>
                <a:gd name="T12" fmla="*/ 0 w 6"/>
                <a:gd name="T13" fmla="*/ 41 h 41"/>
                <a:gd name="T14" fmla="*/ 0 w 6"/>
                <a:gd name="T1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1">
                  <a:moveTo>
                    <a:pt x="0" y="41"/>
                  </a:moveTo>
                  <a:lnTo>
                    <a:pt x="0" y="41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0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275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80" tIns="34290" rIns="68580" bIns="34290"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0">
                <a:latin typeface="+mn-lt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FAC545A-77C1-4F6E-8A2C-7ED10CE82D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76932" y="3208527"/>
              <a:ext cx="1655761" cy="916387"/>
              <a:chOff x="3176588" y="3238841"/>
              <a:chExt cx="1535390" cy="849766"/>
            </a:xfrm>
          </p:grpSpPr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F1040D8E-D182-47FF-9D3D-F339F798C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963" y="3238841"/>
                <a:ext cx="1193246" cy="697588"/>
              </a:xfrm>
              <a:custGeom>
                <a:avLst/>
                <a:gdLst>
                  <a:gd name="T0" fmla="*/ 171 w 188"/>
                  <a:gd name="T1" fmla="*/ 112 h 112"/>
                  <a:gd name="T2" fmla="*/ 188 w 188"/>
                  <a:gd name="T3" fmla="*/ 0 h 112"/>
                  <a:gd name="T4" fmla="*/ 0 w 188"/>
                  <a:gd name="T5" fmla="*/ 0 h 112"/>
                  <a:gd name="T6" fmla="*/ 19 w 188"/>
                  <a:gd name="T7" fmla="*/ 112 h 112"/>
                  <a:gd name="T8" fmla="*/ 171 w 188"/>
                  <a:gd name="T9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8" h="112">
                    <a:moveTo>
                      <a:pt x="171" y="112"/>
                    </a:moveTo>
                    <a:lnTo>
                      <a:pt x="188" y="0"/>
                    </a:lnTo>
                    <a:lnTo>
                      <a:pt x="0" y="0"/>
                    </a:lnTo>
                    <a:lnTo>
                      <a:pt x="19" y="112"/>
                    </a:lnTo>
                    <a:lnTo>
                      <a:pt x="171" y="112"/>
                    </a:lnTo>
                    <a:close/>
                  </a:path>
                </a:pathLst>
              </a:custGeom>
              <a:solidFill>
                <a:srgbClr val="C5D0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68580" tIns="34290" rIns="68580" bIns="34290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350">
                  <a:latin typeface="+mn-lt"/>
                </a:endParaRPr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2302B33F-3430-4B44-ABDE-5B246065A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6588" y="3924254"/>
                <a:ext cx="1535390" cy="164353"/>
              </a:xfrm>
              <a:prstGeom prst="rect">
                <a:avLst/>
              </a:prstGeom>
              <a:solidFill>
                <a:srgbClr val="C5D0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68580" tIns="34290" rIns="68580" bIns="34290"/>
              <a:lstStyle>
                <a:defPPr>
                  <a:defRPr lang="en-US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350">
                  <a:latin typeface="+mn-lt"/>
                </a:endParaRPr>
              </a:p>
            </p:txBody>
          </p:sp>
        </p:grp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B3BA08A-BBF2-4F27-96CD-BA5F0E539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935" y="1819149"/>
              <a:ext cx="975752" cy="1110915"/>
            </a:xfrm>
            <a:custGeom>
              <a:avLst/>
              <a:gdLst/>
              <a:ahLst/>
              <a:cxnLst/>
              <a:rect l="0" t="0" r="r" b="b"/>
              <a:pathLst>
                <a:path w="647342" h="737013">
                  <a:moveTo>
                    <a:pt x="304775" y="0"/>
                  </a:moveTo>
                  <a:lnTo>
                    <a:pt x="307848" y="0"/>
                  </a:lnTo>
                  <a:lnTo>
                    <a:pt x="311227" y="0"/>
                  </a:lnTo>
                  <a:lnTo>
                    <a:pt x="320445" y="307"/>
                  </a:lnTo>
                  <a:lnTo>
                    <a:pt x="326897" y="922"/>
                  </a:lnTo>
                  <a:lnTo>
                    <a:pt x="334885" y="1537"/>
                  </a:lnTo>
                  <a:lnTo>
                    <a:pt x="343795" y="3074"/>
                  </a:lnTo>
                  <a:lnTo>
                    <a:pt x="353627" y="4611"/>
                  </a:lnTo>
                  <a:lnTo>
                    <a:pt x="364688" y="6762"/>
                  </a:lnTo>
                  <a:lnTo>
                    <a:pt x="376363" y="8914"/>
                  </a:lnTo>
                  <a:lnTo>
                    <a:pt x="388960" y="12295"/>
                  </a:lnTo>
                  <a:lnTo>
                    <a:pt x="401864" y="16291"/>
                  </a:lnTo>
                  <a:lnTo>
                    <a:pt x="415383" y="20594"/>
                  </a:lnTo>
                  <a:lnTo>
                    <a:pt x="428901" y="25819"/>
                  </a:lnTo>
                  <a:lnTo>
                    <a:pt x="443034" y="31967"/>
                  </a:lnTo>
                  <a:lnTo>
                    <a:pt x="450408" y="35348"/>
                  </a:lnTo>
                  <a:lnTo>
                    <a:pt x="457475" y="39344"/>
                  </a:lnTo>
                  <a:lnTo>
                    <a:pt x="464541" y="43032"/>
                  </a:lnTo>
                  <a:lnTo>
                    <a:pt x="471915" y="47336"/>
                  </a:lnTo>
                  <a:lnTo>
                    <a:pt x="479289" y="51639"/>
                  </a:lnTo>
                  <a:lnTo>
                    <a:pt x="486048" y="56250"/>
                  </a:lnTo>
                  <a:lnTo>
                    <a:pt x="493422" y="61168"/>
                  </a:lnTo>
                  <a:lnTo>
                    <a:pt x="500489" y="66700"/>
                  </a:lnTo>
                  <a:lnTo>
                    <a:pt x="507555" y="72233"/>
                  </a:lnTo>
                  <a:lnTo>
                    <a:pt x="514622" y="77766"/>
                  </a:lnTo>
                  <a:lnTo>
                    <a:pt x="521688" y="84221"/>
                  </a:lnTo>
                  <a:lnTo>
                    <a:pt x="528140" y="90368"/>
                  </a:lnTo>
                  <a:lnTo>
                    <a:pt x="534900" y="97130"/>
                  </a:lnTo>
                  <a:lnTo>
                    <a:pt x="541352" y="104200"/>
                  </a:lnTo>
                  <a:lnTo>
                    <a:pt x="548111" y="111577"/>
                  </a:lnTo>
                  <a:lnTo>
                    <a:pt x="554256" y="119569"/>
                  </a:lnTo>
                  <a:lnTo>
                    <a:pt x="560708" y="127561"/>
                  </a:lnTo>
                  <a:lnTo>
                    <a:pt x="566546" y="136167"/>
                  </a:lnTo>
                  <a:lnTo>
                    <a:pt x="572076" y="144773"/>
                  </a:lnTo>
                  <a:lnTo>
                    <a:pt x="577914" y="153995"/>
                  </a:lnTo>
                  <a:lnTo>
                    <a:pt x="583137" y="163523"/>
                  </a:lnTo>
                  <a:lnTo>
                    <a:pt x="588360" y="173359"/>
                  </a:lnTo>
                  <a:lnTo>
                    <a:pt x="593276" y="183810"/>
                  </a:lnTo>
                  <a:lnTo>
                    <a:pt x="597885" y="194568"/>
                  </a:lnTo>
                  <a:lnTo>
                    <a:pt x="602801" y="205941"/>
                  </a:lnTo>
                  <a:lnTo>
                    <a:pt x="606488" y="217621"/>
                  </a:lnTo>
                  <a:lnTo>
                    <a:pt x="610482" y="229302"/>
                  </a:lnTo>
                  <a:lnTo>
                    <a:pt x="614169" y="241904"/>
                  </a:lnTo>
                  <a:lnTo>
                    <a:pt x="617548" y="254814"/>
                  </a:lnTo>
                  <a:lnTo>
                    <a:pt x="620621" y="268338"/>
                  </a:lnTo>
                  <a:lnTo>
                    <a:pt x="623079" y="282170"/>
                  </a:lnTo>
                  <a:lnTo>
                    <a:pt x="625537" y="296309"/>
                  </a:lnTo>
                  <a:lnTo>
                    <a:pt x="627073" y="311371"/>
                  </a:lnTo>
                  <a:lnTo>
                    <a:pt x="628916" y="326432"/>
                  </a:lnTo>
                  <a:lnTo>
                    <a:pt x="626504" y="327035"/>
                  </a:lnTo>
                  <a:lnTo>
                    <a:pt x="627464" y="327357"/>
                  </a:lnTo>
                  <a:lnTo>
                    <a:pt x="629299" y="328280"/>
                  </a:lnTo>
                  <a:lnTo>
                    <a:pt x="630523" y="328895"/>
                  </a:lnTo>
                  <a:lnTo>
                    <a:pt x="632052" y="330126"/>
                  </a:lnTo>
                  <a:lnTo>
                    <a:pt x="633581" y="331356"/>
                  </a:lnTo>
                  <a:lnTo>
                    <a:pt x="635110" y="332894"/>
                  </a:lnTo>
                  <a:lnTo>
                    <a:pt x="637556" y="336277"/>
                  </a:lnTo>
                  <a:lnTo>
                    <a:pt x="639697" y="341199"/>
                  </a:lnTo>
                  <a:lnTo>
                    <a:pt x="641838" y="346120"/>
                  </a:lnTo>
                  <a:lnTo>
                    <a:pt x="643672" y="351964"/>
                  </a:lnTo>
                  <a:lnTo>
                    <a:pt x="644896" y="358731"/>
                  </a:lnTo>
                  <a:lnTo>
                    <a:pt x="646119" y="365498"/>
                  </a:lnTo>
                  <a:lnTo>
                    <a:pt x="646731" y="373188"/>
                  </a:lnTo>
                  <a:lnTo>
                    <a:pt x="647342" y="381185"/>
                  </a:lnTo>
                  <a:lnTo>
                    <a:pt x="647342" y="389797"/>
                  </a:lnTo>
                  <a:lnTo>
                    <a:pt x="647036" y="398717"/>
                  </a:lnTo>
                  <a:lnTo>
                    <a:pt x="646425" y="407638"/>
                  </a:lnTo>
                  <a:lnTo>
                    <a:pt x="645507" y="417173"/>
                  </a:lnTo>
                  <a:lnTo>
                    <a:pt x="643978" y="427015"/>
                  </a:lnTo>
                  <a:lnTo>
                    <a:pt x="642449" y="436551"/>
                  </a:lnTo>
                  <a:lnTo>
                    <a:pt x="640003" y="445778"/>
                  </a:lnTo>
                  <a:lnTo>
                    <a:pt x="638168" y="454698"/>
                  </a:lnTo>
                  <a:lnTo>
                    <a:pt x="635416" y="463311"/>
                  </a:lnTo>
                  <a:lnTo>
                    <a:pt x="632663" y="471308"/>
                  </a:lnTo>
                  <a:lnTo>
                    <a:pt x="629911" y="478998"/>
                  </a:lnTo>
                  <a:lnTo>
                    <a:pt x="626547" y="485765"/>
                  </a:lnTo>
                  <a:lnTo>
                    <a:pt x="623183" y="492224"/>
                  </a:lnTo>
                  <a:lnTo>
                    <a:pt x="620125" y="497761"/>
                  </a:lnTo>
                  <a:lnTo>
                    <a:pt x="616761" y="502682"/>
                  </a:lnTo>
                  <a:lnTo>
                    <a:pt x="613091" y="506988"/>
                  </a:lnTo>
                  <a:lnTo>
                    <a:pt x="609421" y="510679"/>
                  </a:lnTo>
                  <a:lnTo>
                    <a:pt x="605752" y="513447"/>
                  </a:lnTo>
                  <a:lnTo>
                    <a:pt x="604223" y="514370"/>
                  </a:lnTo>
                  <a:lnTo>
                    <a:pt x="602082" y="514985"/>
                  </a:lnTo>
                  <a:lnTo>
                    <a:pt x="600553" y="515601"/>
                  </a:lnTo>
                  <a:lnTo>
                    <a:pt x="598718" y="515908"/>
                  </a:lnTo>
                  <a:lnTo>
                    <a:pt x="596883" y="515908"/>
                  </a:lnTo>
                  <a:lnTo>
                    <a:pt x="595354" y="515908"/>
                  </a:lnTo>
                  <a:lnTo>
                    <a:pt x="593519" y="515601"/>
                  </a:lnTo>
                  <a:lnTo>
                    <a:pt x="591990" y="514985"/>
                  </a:lnTo>
                  <a:lnTo>
                    <a:pt x="590461" y="514063"/>
                  </a:lnTo>
                  <a:lnTo>
                    <a:pt x="588626" y="513140"/>
                  </a:lnTo>
                  <a:lnTo>
                    <a:pt x="587403" y="511602"/>
                  </a:lnTo>
                  <a:lnTo>
                    <a:pt x="585874" y="510064"/>
                  </a:lnTo>
                  <a:lnTo>
                    <a:pt x="583427" y="506373"/>
                  </a:lnTo>
                  <a:lnTo>
                    <a:pt x="580981" y="502067"/>
                  </a:lnTo>
                  <a:lnTo>
                    <a:pt x="579146" y="496838"/>
                  </a:lnTo>
                  <a:lnTo>
                    <a:pt x="577311" y="490686"/>
                  </a:lnTo>
                  <a:lnTo>
                    <a:pt x="575782" y="484534"/>
                  </a:lnTo>
                  <a:lnTo>
                    <a:pt x="574865" y="477152"/>
                  </a:lnTo>
                  <a:lnTo>
                    <a:pt x="574253" y="469462"/>
                  </a:lnTo>
                  <a:lnTo>
                    <a:pt x="573641" y="461773"/>
                  </a:lnTo>
                  <a:lnTo>
                    <a:pt x="573641" y="453160"/>
                  </a:lnTo>
                  <a:lnTo>
                    <a:pt x="573947" y="444548"/>
                  </a:lnTo>
                  <a:lnTo>
                    <a:pt x="574559" y="435013"/>
                  </a:lnTo>
                  <a:lnTo>
                    <a:pt x="575476" y="425478"/>
                  </a:lnTo>
                  <a:lnTo>
                    <a:pt x="576699" y="415942"/>
                  </a:lnTo>
                  <a:lnTo>
                    <a:pt x="578534" y="406407"/>
                  </a:lnTo>
                  <a:lnTo>
                    <a:pt x="580675" y="397180"/>
                  </a:lnTo>
                  <a:lnTo>
                    <a:pt x="583121" y="387952"/>
                  </a:lnTo>
                  <a:lnTo>
                    <a:pt x="585262" y="379340"/>
                  </a:lnTo>
                  <a:lnTo>
                    <a:pt x="588320" y="371650"/>
                  </a:lnTo>
                  <a:lnTo>
                    <a:pt x="591073" y="363960"/>
                  </a:lnTo>
                  <a:lnTo>
                    <a:pt x="594437" y="356886"/>
                  </a:lnTo>
                  <a:lnTo>
                    <a:pt x="597495" y="350734"/>
                  </a:lnTo>
                  <a:lnTo>
                    <a:pt x="600859" y="344890"/>
                  </a:lnTo>
                  <a:lnTo>
                    <a:pt x="604223" y="339968"/>
                  </a:lnTo>
                  <a:lnTo>
                    <a:pt x="607892" y="335662"/>
                  </a:lnTo>
                  <a:lnTo>
                    <a:pt x="611562" y="331971"/>
                  </a:lnTo>
                  <a:lnTo>
                    <a:pt x="614052" y="330150"/>
                  </a:lnTo>
                  <a:lnTo>
                    <a:pt x="612940" y="330428"/>
                  </a:lnTo>
                  <a:lnTo>
                    <a:pt x="612940" y="327047"/>
                  </a:lnTo>
                  <a:lnTo>
                    <a:pt x="612632" y="317825"/>
                  </a:lnTo>
                  <a:lnTo>
                    <a:pt x="611403" y="303686"/>
                  </a:lnTo>
                  <a:lnTo>
                    <a:pt x="610174" y="295080"/>
                  </a:lnTo>
                  <a:lnTo>
                    <a:pt x="608945" y="285551"/>
                  </a:lnTo>
                  <a:lnTo>
                    <a:pt x="607409" y="274486"/>
                  </a:lnTo>
                  <a:lnTo>
                    <a:pt x="604644" y="263113"/>
                  </a:lnTo>
                  <a:lnTo>
                    <a:pt x="601879" y="251433"/>
                  </a:lnTo>
                  <a:lnTo>
                    <a:pt x="598499" y="238523"/>
                  </a:lnTo>
                  <a:lnTo>
                    <a:pt x="594198" y="225613"/>
                  </a:lnTo>
                  <a:lnTo>
                    <a:pt x="589282" y="211781"/>
                  </a:lnTo>
                  <a:lnTo>
                    <a:pt x="583444" y="198257"/>
                  </a:lnTo>
                  <a:lnTo>
                    <a:pt x="577300" y="184425"/>
                  </a:lnTo>
                  <a:lnTo>
                    <a:pt x="573612" y="177355"/>
                  </a:lnTo>
                  <a:lnTo>
                    <a:pt x="569618" y="170593"/>
                  </a:lnTo>
                  <a:lnTo>
                    <a:pt x="565624" y="163523"/>
                  </a:lnTo>
                  <a:lnTo>
                    <a:pt x="561015" y="156761"/>
                  </a:lnTo>
                  <a:lnTo>
                    <a:pt x="556714" y="149691"/>
                  </a:lnTo>
                  <a:lnTo>
                    <a:pt x="551798" y="142622"/>
                  </a:lnTo>
                  <a:lnTo>
                    <a:pt x="546268" y="136167"/>
                  </a:lnTo>
                  <a:lnTo>
                    <a:pt x="541045" y="129097"/>
                  </a:lnTo>
                  <a:lnTo>
                    <a:pt x="535514" y="122643"/>
                  </a:lnTo>
                  <a:lnTo>
                    <a:pt x="529369" y="115880"/>
                  </a:lnTo>
                  <a:lnTo>
                    <a:pt x="522917" y="109733"/>
                  </a:lnTo>
                  <a:lnTo>
                    <a:pt x="516158" y="103278"/>
                  </a:lnTo>
                  <a:lnTo>
                    <a:pt x="509706" y="97130"/>
                  </a:lnTo>
                  <a:lnTo>
                    <a:pt x="502332" y="90983"/>
                  </a:lnTo>
                  <a:lnTo>
                    <a:pt x="494651" y="85143"/>
                  </a:lnTo>
                  <a:lnTo>
                    <a:pt x="486970" y="79610"/>
                  </a:lnTo>
                  <a:lnTo>
                    <a:pt x="478674" y="74077"/>
                  </a:lnTo>
                  <a:lnTo>
                    <a:pt x="470072" y="68852"/>
                  </a:lnTo>
                  <a:lnTo>
                    <a:pt x="460854" y="63627"/>
                  </a:lnTo>
                  <a:lnTo>
                    <a:pt x="451330" y="59016"/>
                  </a:lnTo>
                  <a:lnTo>
                    <a:pt x="441805" y="54405"/>
                  </a:lnTo>
                  <a:lnTo>
                    <a:pt x="431666" y="49795"/>
                  </a:lnTo>
                  <a:lnTo>
                    <a:pt x="421220" y="45799"/>
                  </a:lnTo>
                  <a:lnTo>
                    <a:pt x="410467" y="41803"/>
                  </a:lnTo>
                  <a:lnTo>
                    <a:pt x="398791" y="38422"/>
                  </a:lnTo>
                  <a:lnTo>
                    <a:pt x="387116" y="35041"/>
                  </a:lnTo>
                  <a:lnTo>
                    <a:pt x="374827" y="31967"/>
                  </a:lnTo>
                  <a:lnTo>
                    <a:pt x="362230" y="29508"/>
                  </a:lnTo>
                  <a:lnTo>
                    <a:pt x="349325" y="27049"/>
                  </a:lnTo>
                  <a:lnTo>
                    <a:pt x="336114" y="25205"/>
                  </a:lnTo>
                  <a:lnTo>
                    <a:pt x="322288" y="23975"/>
                  </a:lnTo>
                  <a:lnTo>
                    <a:pt x="307848" y="22438"/>
                  </a:lnTo>
                  <a:lnTo>
                    <a:pt x="294636" y="23360"/>
                  </a:lnTo>
                  <a:lnTo>
                    <a:pt x="282039" y="25205"/>
                  </a:lnTo>
                  <a:lnTo>
                    <a:pt x="269750" y="27049"/>
                  </a:lnTo>
                  <a:lnTo>
                    <a:pt x="257767" y="29508"/>
                  </a:lnTo>
                  <a:lnTo>
                    <a:pt x="246092" y="31660"/>
                  </a:lnTo>
                  <a:lnTo>
                    <a:pt x="235031" y="34733"/>
                  </a:lnTo>
                  <a:lnTo>
                    <a:pt x="224278" y="38114"/>
                  </a:lnTo>
                  <a:lnTo>
                    <a:pt x="214139" y="41496"/>
                  </a:lnTo>
                  <a:lnTo>
                    <a:pt x="204000" y="44877"/>
                  </a:lnTo>
                  <a:lnTo>
                    <a:pt x="194168" y="48873"/>
                  </a:lnTo>
                  <a:lnTo>
                    <a:pt x="184951" y="53176"/>
                  </a:lnTo>
                  <a:lnTo>
                    <a:pt x="176348" y="58094"/>
                  </a:lnTo>
                  <a:lnTo>
                    <a:pt x="167745" y="62704"/>
                  </a:lnTo>
                  <a:lnTo>
                    <a:pt x="159450" y="67622"/>
                  </a:lnTo>
                  <a:lnTo>
                    <a:pt x="151462" y="72848"/>
                  </a:lnTo>
                  <a:lnTo>
                    <a:pt x="144088" y="78073"/>
                  </a:lnTo>
                  <a:lnTo>
                    <a:pt x="136714" y="83913"/>
                  </a:lnTo>
                  <a:lnTo>
                    <a:pt x="129647" y="89446"/>
                  </a:lnTo>
                  <a:lnTo>
                    <a:pt x="123195" y="94979"/>
                  </a:lnTo>
                  <a:lnTo>
                    <a:pt x="116743" y="101434"/>
                  </a:lnTo>
                  <a:lnTo>
                    <a:pt x="110906" y="107274"/>
                  </a:lnTo>
                  <a:lnTo>
                    <a:pt x="104761" y="113421"/>
                  </a:lnTo>
                  <a:lnTo>
                    <a:pt x="99538" y="119876"/>
                  </a:lnTo>
                  <a:lnTo>
                    <a:pt x="94314" y="126024"/>
                  </a:lnTo>
                  <a:lnTo>
                    <a:pt x="89399" y="132786"/>
                  </a:lnTo>
                  <a:lnTo>
                    <a:pt x="84790" y="139548"/>
                  </a:lnTo>
                  <a:lnTo>
                    <a:pt x="80489" y="146003"/>
                  </a:lnTo>
                  <a:lnTo>
                    <a:pt x="76187" y="152765"/>
                  </a:lnTo>
                  <a:lnTo>
                    <a:pt x="72193" y="159527"/>
                  </a:lnTo>
                  <a:lnTo>
                    <a:pt x="68506" y="166290"/>
                  </a:lnTo>
                  <a:lnTo>
                    <a:pt x="61440" y="179814"/>
                  </a:lnTo>
                  <a:lnTo>
                    <a:pt x="55602" y="193339"/>
                  </a:lnTo>
                  <a:lnTo>
                    <a:pt x="50686" y="206556"/>
                  </a:lnTo>
                  <a:lnTo>
                    <a:pt x="46077" y="219466"/>
                  </a:lnTo>
                  <a:lnTo>
                    <a:pt x="42391" y="232068"/>
                  </a:lnTo>
                  <a:lnTo>
                    <a:pt x="39011" y="244363"/>
                  </a:lnTo>
                  <a:lnTo>
                    <a:pt x="36246" y="256043"/>
                  </a:lnTo>
                  <a:lnTo>
                    <a:pt x="34402" y="267109"/>
                  </a:lnTo>
                  <a:lnTo>
                    <a:pt x="32866" y="277559"/>
                  </a:lnTo>
                  <a:lnTo>
                    <a:pt x="31330" y="286781"/>
                  </a:lnTo>
                  <a:lnTo>
                    <a:pt x="30408" y="295387"/>
                  </a:lnTo>
                  <a:lnTo>
                    <a:pt x="29486" y="309219"/>
                  </a:lnTo>
                  <a:lnTo>
                    <a:pt x="29179" y="317825"/>
                  </a:lnTo>
                  <a:lnTo>
                    <a:pt x="29457" y="320886"/>
                  </a:lnTo>
                  <a:lnTo>
                    <a:pt x="30275" y="321214"/>
                  </a:lnTo>
                  <a:lnTo>
                    <a:pt x="32416" y="322136"/>
                  </a:lnTo>
                  <a:lnTo>
                    <a:pt x="35780" y="324899"/>
                  </a:lnTo>
                  <a:lnTo>
                    <a:pt x="39144" y="328585"/>
                  </a:lnTo>
                  <a:lnTo>
                    <a:pt x="42814" y="332884"/>
                  </a:lnTo>
                  <a:lnTo>
                    <a:pt x="46483" y="337797"/>
                  </a:lnTo>
                  <a:lnTo>
                    <a:pt x="49847" y="343325"/>
                  </a:lnTo>
                  <a:lnTo>
                    <a:pt x="52905" y="349774"/>
                  </a:lnTo>
                  <a:lnTo>
                    <a:pt x="55964" y="356530"/>
                  </a:lnTo>
                  <a:lnTo>
                    <a:pt x="59022" y="364207"/>
                  </a:lnTo>
                  <a:lnTo>
                    <a:pt x="61468" y="372191"/>
                  </a:lnTo>
                  <a:lnTo>
                    <a:pt x="64221" y="380790"/>
                  </a:lnTo>
                  <a:lnTo>
                    <a:pt x="66667" y="389695"/>
                  </a:lnTo>
                  <a:lnTo>
                    <a:pt x="68502" y="398908"/>
                  </a:lnTo>
                  <a:lnTo>
                    <a:pt x="70031" y="408428"/>
                  </a:lnTo>
                  <a:lnTo>
                    <a:pt x="71866" y="418254"/>
                  </a:lnTo>
                  <a:lnTo>
                    <a:pt x="72783" y="427774"/>
                  </a:lnTo>
                  <a:lnTo>
                    <a:pt x="73395" y="436987"/>
                  </a:lnTo>
                  <a:lnTo>
                    <a:pt x="73701" y="445585"/>
                  </a:lnTo>
                  <a:lnTo>
                    <a:pt x="73395" y="454184"/>
                  </a:lnTo>
                  <a:lnTo>
                    <a:pt x="73089" y="462168"/>
                  </a:lnTo>
                  <a:lnTo>
                    <a:pt x="72478" y="469845"/>
                  </a:lnTo>
                  <a:lnTo>
                    <a:pt x="71254" y="476908"/>
                  </a:lnTo>
                  <a:lnTo>
                    <a:pt x="69944" y="482435"/>
                  </a:lnTo>
                  <a:lnTo>
                    <a:pt x="71244" y="487609"/>
                  </a:lnTo>
                  <a:lnTo>
                    <a:pt x="73393" y="498304"/>
                  </a:lnTo>
                  <a:lnTo>
                    <a:pt x="77386" y="512667"/>
                  </a:lnTo>
                  <a:lnTo>
                    <a:pt x="80149" y="520612"/>
                  </a:lnTo>
                  <a:lnTo>
                    <a:pt x="82606" y="529779"/>
                  </a:lnTo>
                  <a:lnTo>
                    <a:pt x="86291" y="538947"/>
                  </a:lnTo>
                  <a:lnTo>
                    <a:pt x="89976" y="548420"/>
                  </a:lnTo>
                  <a:lnTo>
                    <a:pt x="94275" y="558199"/>
                  </a:lnTo>
                  <a:lnTo>
                    <a:pt x="98882" y="568588"/>
                  </a:lnTo>
                  <a:lnTo>
                    <a:pt x="104102" y="578978"/>
                  </a:lnTo>
                  <a:lnTo>
                    <a:pt x="110244" y="589062"/>
                  </a:lnTo>
                  <a:lnTo>
                    <a:pt x="116693" y="599758"/>
                  </a:lnTo>
                  <a:lnTo>
                    <a:pt x="123756" y="609842"/>
                  </a:lnTo>
                  <a:lnTo>
                    <a:pt x="131433" y="620232"/>
                  </a:lnTo>
                  <a:lnTo>
                    <a:pt x="139724" y="630316"/>
                  </a:lnTo>
                  <a:lnTo>
                    <a:pt x="148630" y="639789"/>
                  </a:lnTo>
                  <a:lnTo>
                    <a:pt x="153543" y="644373"/>
                  </a:lnTo>
                  <a:lnTo>
                    <a:pt x="158457" y="649262"/>
                  </a:lnTo>
                  <a:lnTo>
                    <a:pt x="163370" y="653541"/>
                  </a:lnTo>
                  <a:lnTo>
                    <a:pt x="168591" y="657819"/>
                  </a:lnTo>
                  <a:lnTo>
                    <a:pt x="174118" y="662097"/>
                  </a:lnTo>
                  <a:lnTo>
                    <a:pt x="179953" y="665764"/>
                  </a:lnTo>
                  <a:lnTo>
                    <a:pt x="185480" y="669736"/>
                  </a:lnTo>
                  <a:lnTo>
                    <a:pt x="191929" y="673403"/>
                  </a:lnTo>
                  <a:lnTo>
                    <a:pt x="197764" y="676765"/>
                  </a:lnTo>
                  <a:lnTo>
                    <a:pt x="204520" y="680126"/>
                  </a:lnTo>
                  <a:lnTo>
                    <a:pt x="210969" y="683488"/>
                  </a:lnTo>
                  <a:lnTo>
                    <a:pt x="218032" y="686238"/>
                  </a:lnTo>
                  <a:lnTo>
                    <a:pt x="224788" y="688988"/>
                  </a:lnTo>
                  <a:lnTo>
                    <a:pt x="232158" y="691127"/>
                  </a:lnTo>
                  <a:lnTo>
                    <a:pt x="239835" y="693266"/>
                  </a:lnTo>
                  <a:lnTo>
                    <a:pt x="247512" y="695100"/>
                  </a:lnTo>
                  <a:lnTo>
                    <a:pt x="255496" y="696933"/>
                  </a:lnTo>
                  <a:lnTo>
                    <a:pt x="263481" y="698156"/>
                  </a:lnTo>
                  <a:lnTo>
                    <a:pt x="271772" y="699378"/>
                  </a:lnTo>
                  <a:lnTo>
                    <a:pt x="280371" y="700295"/>
                  </a:lnTo>
                  <a:lnTo>
                    <a:pt x="282255" y="700357"/>
                  </a:lnTo>
                  <a:lnTo>
                    <a:pt x="283018" y="700153"/>
                  </a:lnTo>
                  <a:lnTo>
                    <a:pt x="290753" y="699239"/>
                  </a:lnTo>
                  <a:lnTo>
                    <a:pt x="294776" y="698934"/>
                  </a:lnTo>
                  <a:lnTo>
                    <a:pt x="299108" y="698934"/>
                  </a:lnTo>
                  <a:lnTo>
                    <a:pt x="303131" y="699239"/>
                  </a:lnTo>
                  <a:lnTo>
                    <a:pt x="307153" y="699543"/>
                  </a:lnTo>
                  <a:lnTo>
                    <a:pt x="314580" y="700457"/>
                  </a:lnTo>
                  <a:lnTo>
                    <a:pt x="317983" y="701676"/>
                  </a:lnTo>
                  <a:lnTo>
                    <a:pt x="321387" y="702590"/>
                  </a:lnTo>
                  <a:lnTo>
                    <a:pt x="324791" y="703808"/>
                  </a:lnTo>
                  <a:lnTo>
                    <a:pt x="327266" y="704722"/>
                  </a:lnTo>
                  <a:lnTo>
                    <a:pt x="330051" y="706550"/>
                  </a:lnTo>
                  <a:lnTo>
                    <a:pt x="332217" y="707768"/>
                  </a:lnTo>
                  <a:lnTo>
                    <a:pt x="334383" y="709596"/>
                  </a:lnTo>
                  <a:lnTo>
                    <a:pt x="335930" y="711119"/>
                  </a:lnTo>
                  <a:lnTo>
                    <a:pt x="337478" y="712947"/>
                  </a:lnTo>
                  <a:lnTo>
                    <a:pt x="338406" y="714775"/>
                  </a:lnTo>
                  <a:lnTo>
                    <a:pt x="339025" y="716603"/>
                  </a:lnTo>
                  <a:lnTo>
                    <a:pt x="339025" y="718735"/>
                  </a:lnTo>
                  <a:lnTo>
                    <a:pt x="339025" y="720563"/>
                  </a:lnTo>
                  <a:lnTo>
                    <a:pt x="338406" y="722695"/>
                  </a:lnTo>
                  <a:lnTo>
                    <a:pt x="337478" y="724219"/>
                  </a:lnTo>
                  <a:lnTo>
                    <a:pt x="335621" y="726046"/>
                  </a:lnTo>
                  <a:lnTo>
                    <a:pt x="334074" y="727874"/>
                  </a:lnTo>
                  <a:lnTo>
                    <a:pt x="331908" y="729093"/>
                  </a:lnTo>
                  <a:lnTo>
                    <a:pt x="329742" y="730920"/>
                  </a:lnTo>
                  <a:lnTo>
                    <a:pt x="326957" y="732139"/>
                  </a:lnTo>
                  <a:lnTo>
                    <a:pt x="324172" y="733053"/>
                  </a:lnTo>
                  <a:lnTo>
                    <a:pt x="321078" y="733967"/>
                  </a:lnTo>
                  <a:lnTo>
                    <a:pt x="317674" y="735185"/>
                  </a:lnTo>
                  <a:lnTo>
                    <a:pt x="313961" y="735795"/>
                  </a:lnTo>
                  <a:lnTo>
                    <a:pt x="306225" y="737013"/>
                  </a:lnTo>
                  <a:lnTo>
                    <a:pt x="302512" y="737013"/>
                  </a:lnTo>
                  <a:lnTo>
                    <a:pt x="298489" y="737013"/>
                  </a:lnTo>
                  <a:lnTo>
                    <a:pt x="294157" y="737013"/>
                  </a:lnTo>
                  <a:lnTo>
                    <a:pt x="290135" y="736708"/>
                  </a:lnTo>
                  <a:lnTo>
                    <a:pt x="282708" y="735490"/>
                  </a:lnTo>
                  <a:lnTo>
                    <a:pt x="278995" y="734271"/>
                  </a:lnTo>
                  <a:lnTo>
                    <a:pt x="275591" y="733358"/>
                  </a:lnTo>
                  <a:lnTo>
                    <a:pt x="272806" y="732444"/>
                  </a:lnTo>
                  <a:lnTo>
                    <a:pt x="269712" y="731225"/>
                  </a:lnTo>
                  <a:lnTo>
                    <a:pt x="266927" y="729702"/>
                  </a:lnTo>
                  <a:lnTo>
                    <a:pt x="265071" y="728179"/>
                  </a:lnTo>
                  <a:lnTo>
                    <a:pt x="262905" y="726656"/>
                  </a:lnTo>
                  <a:lnTo>
                    <a:pt x="261048" y="724828"/>
                  </a:lnTo>
                  <a:lnTo>
                    <a:pt x="259810" y="723305"/>
                  </a:lnTo>
                  <a:lnTo>
                    <a:pt x="258882" y="721172"/>
                  </a:lnTo>
                  <a:lnTo>
                    <a:pt x="258741" y="720756"/>
                  </a:lnTo>
                  <a:lnTo>
                    <a:pt x="254575" y="719547"/>
                  </a:lnTo>
                  <a:lnTo>
                    <a:pt x="246284" y="717407"/>
                  </a:lnTo>
                  <a:lnTo>
                    <a:pt x="238300" y="714352"/>
                  </a:lnTo>
                  <a:lnTo>
                    <a:pt x="228780" y="710990"/>
                  </a:lnTo>
                  <a:lnTo>
                    <a:pt x="219567" y="707018"/>
                  </a:lnTo>
                  <a:lnTo>
                    <a:pt x="210047" y="702434"/>
                  </a:lnTo>
                  <a:lnTo>
                    <a:pt x="199914" y="697545"/>
                  </a:lnTo>
                  <a:lnTo>
                    <a:pt x="189473" y="692044"/>
                  </a:lnTo>
                  <a:lnTo>
                    <a:pt x="179339" y="685627"/>
                  </a:lnTo>
                  <a:lnTo>
                    <a:pt x="168591" y="678293"/>
                  </a:lnTo>
                  <a:lnTo>
                    <a:pt x="158457" y="670959"/>
                  </a:lnTo>
                  <a:lnTo>
                    <a:pt x="147709" y="662097"/>
                  </a:lnTo>
                  <a:lnTo>
                    <a:pt x="137575" y="652624"/>
                  </a:lnTo>
                  <a:lnTo>
                    <a:pt x="127441" y="642540"/>
                  </a:lnTo>
                  <a:lnTo>
                    <a:pt x="121913" y="637039"/>
                  </a:lnTo>
                  <a:lnTo>
                    <a:pt x="117000" y="631233"/>
                  </a:lnTo>
                  <a:lnTo>
                    <a:pt x="112086" y="625427"/>
                  </a:lnTo>
                  <a:lnTo>
                    <a:pt x="107480" y="619315"/>
                  </a:lnTo>
                  <a:lnTo>
                    <a:pt x="102567" y="612898"/>
                  </a:lnTo>
                  <a:lnTo>
                    <a:pt x="97960" y="605870"/>
                  </a:lnTo>
                  <a:lnTo>
                    <a:pt x="93354" y="599147"/>
                  </a:lnTo>
                  <a:lnTo>
                    <a:pt x="89055" y="592118"/>
                  </a:lnTo>
                  <a:lnTo>
                    <a:pt x="84756" y="584479"/>
                  </a:lnTo>
                  <a:lnTo>
                    <a:pt x="80456" y="577145"/>
                  </a:lnTo>
                  <a:lnTo>
                    <a:pt x="76464" y="569200"/>
                  </a:lnTo>
                  <a:lnTo>
                    <a:pt x="72472" y="560949"/>
                  </a:lnTo>
                  <a:lnTo>
                    <a:pt x="68480" y="552392"/>
                  </a:lnTo>
                  <a:lnTo>
                    <a:pt x="64795" y="543531"/>
                  </a:lnTo>
                  <a:lnTo>
                    <a:pt x="61110" y="534363"/>
                  </a:lnTo>
                  <a:lnTo>
                    <a:pt x="58039" y="524890"/>
                  </a:lnTo>
                  <a:lnTo>
                    <a:pt x="54968" y="515111"/>
                  </a:lnTo>
                  <a:lnTo>
                    <a:pt x="52858" y="508393"/>
                  </a:lnTo>
                  <a:lnTo>
                    <a:pt x="51988" y="508538"/>
                  </a:lnTo>
                  <a:lnTo>
                    <a:pt x="50459" y="508538"/>
                  </a:lnTo>
                  <a:lnTo>
                    <a:pt x="48318" y="508538"/>
                  </a:lnTo>
                  <a:lnTo>
                    <a:pt x="46789" y="508231"/>
                  </a:lnTo>
                  <a:lnTo>
                    <a:pt x="44648" y="507310"/>
                  </a:lnTo>
                  <a:lnTo>
                    <a:pt x="43119" y="506696"/>
                  </a:lnTo>
                  <a:lnTo>
                    <a:pt x="41590" y="505774"/>
                  </a:lnTo>
                  <a:lnTo>
                    <a:pt x="37921" y="503011"/>
                  </a:lnTo>
                  <a:lnTo>
                    <a:pt x="34251" y="499326"/>
                  </a:lnTo>
                  <a:lnTo>
                    <a:pt x="30581" y="495026"/>
                  </a:lnTo>
                  <a:lnTo>
                    <a:pt x="27217" y="490113"/>
                  </a:lnTo>
                  <a:lnTo>
                    <a:pt x="23853" y="484585"/>
                  </a:lnTo>
                  <a:lnTo>
                    <a:pt x="20489" y="478444"/>
                  </a:lnTo>
                  <a:lnTo>
                    <a:pt x="17431" y="471381"/>
                  </a:lnTo>
                  <a:lnTo>
                    <a:pt x="14373" y="463703"/>
                  </a:lnTo>
                  <a:lnTo>
                    <a:pt x="11926" y="455719"/>
                  </a:lnTo>
                  <a:lnTo>
                    <a:pt x="9174" y="447121"/>
                  </a:lnTo>
                  <a:lnTo>
                    <a:pt x="7033" y="438215"/>
                  </a:lnTo>
                  <a:lnTo>
                    <a:pt x="4893" y="429002"/>
                  </a:lnTo>
                  <a:lnTo>
                    <a:pt x="3364" y="419483"/>
                  </a:lnTo>
                  <a:lnTo>
                    <a:pt x="1835" y="409963"/>
                  </a:lnTo>
                  <a:lnTo>
                    <a:pt x="611" y="400136"/>
                  </a:lnTo>
                  <a:lnTo>
                    <a:pt x="306" y="391231"/>
                  </a:lnTo>
                  <a:lnTo>
                    <a:pt x="0" y="382325"/>
                  </a:lnTo>
                  <a:lnTo>
                    <a:pt x="0" y="373727"/>
                  </a:lnTo>
                  <a:lnTo>
                    <a:pt x="306" y="365742"/>
                  </a:lnTo>
                  <a:lnTo>
                    <a:pt x="1223" y="358372"/>
                  </a:lnTo>
                  <a:lnTo>
                    <a:pt x="2446" y="351309"/>
                  </a:lnTo>
                  <a:lnTo>
                    <a:pt x="3670" y="344553"/>
                  </a:lnTo>
                  <a:lnTo>
                    <a:pt x="5199" y="338719"/>
                  </a:lnTo>
                  <a:lnTo>
                    <a:pt x="7339" y="333805"/>
                  </a:lnTo>
                  <a:lnTo>
                    <a:pt x="9480" y="329199"/>
                  </a:lnTo>
                  <a:lnTo>
                    <a:pt x="12232" y="325514"/>
                  </a:lnTo>
                  <a:lnTo>
                    <a:pt x="13456" y="324285"/>
                  </a:lnTo>
                  <a:lnTo>
                    <a:pt x="15290" y="322750"/>
                  </a:lnTo>
                  <a:lnTo>
                    <a:pt x="16514" y="321521"/>
                  </a:lnTo>
                  <a:lnTo>
                    <a:pt x="17298" y="321207"/>
                  </a:lnTo>
                  <a:lnTo>
                    <a:pt x="15968" y="321207"/>
                  </a:lnTo>
                  <a:lnTo>
                    <a:pt x="17504" y="305838"/>
                  </a:lnTo>
                  <a:lnTo>
                    <a:pt x="19040" y="291084"/>
                  </a:lnTo>
                  <a:lnTo>
                    <a:pt x="21191" y="276945"/>
                  </a:lnTo>
                  <a:lnTo>
                    <a:pt x="23956" y="262805"/>
                  </a:lnTo>
                  <a:lnTo>
                    <a:pt x="26414" y="249588"/>
                  </a:lnTo>
                  <a:lnTo>
                    <a:pt x="29486" y="236679"/>
                  </a:lnTo>
                  <a:lnTo>
                    <a:pt x="32866" y="224384"/>
                  </a:lnTo>
                  <a:lnTo>
                    <a:pt x="35938" y="212703"/>
                  </a:lnTo>
                  <a:lnTo>
                    <a:pt x="39933" y="201023"/>
                  </a:lnTo>
                  <a:lnTo>
                    <a:pt x="43927" y="189650"/>
                  </a:lnTo>
                  <a:lnTo>
                    <a:pt x="48228" y="179199"/>
                  </a:lnTo>
                  <a:lnTo>
                    <a:pt x="52530" y="168749"/>
                  </a:lnTo>
                  <a:lnTo>
                    <a:pt x="57445" y="158913"/>
                  </a:lnTo>
                  <a:lnTo>
                    <a:pt x="62669" y="149384"/>
                  </a:lnTo>
                  <a:lnTo>
                    <a:pt x="67584" y="140470"/>
                  </a:lnTo>
                  <a:lnTo>
                    <a:pt x="72808" y="131556"/>
                  </a:lnTo>
                  <a:lnTo>
                    <a:pt x="78031" y="123257"/>
                  </a:lnTo>
                  <a:lnTo>
                    <a:pt x="83868" y="115266"/>
                  </a:lnTo>
                  <a:lnTo>
                    <a:pt x="89399" y="107581"/>
                  </a:lnTo>
                  <a:lnTo>
                    <a:pt x="95236" y="100204"/>
                  </a:lnTo>
                  <a:lnTo>
                    <a:pt x="101381" y="93442"/>
                  </a:lnTo>
                  <a:lnTo>
                    <a:pt x="107526" y="86680"/>
                  </a:lnTo>
                  <a:lnTo>
                    <a:pt x="113364" y="80532"/>
                  </a:lnTo>
                  <a:lnTo>
                    <a:pt x="119816" y="74385"/>
                  </a:lnTo>
                  <a:lnTo>
                    <a:pt x="125960" y="68545"/>
                  </a:lnTo>
                  <a:lnTo>
                    <a:pt x="132720" y="63319"/>
                  </a:lnTo>
                  <a:lnTo>
                    <a:pt x="138865" y="58401"/>
                  </a:lnTo>
                  <a:lnTo>
                    <a:pt x="145624" y="53176"/>
                  </a:lnTo>
                  <a:lnTo>
                    <a:pt x="152076" y="48565"/>
                  </a:lnTo>
                  <a:lnTo>
                    <a:pt x="158528" y="44262"/>
                  </a:lnTo>
                  <a:lnTo>
                    <a:pt x="165287" y="40266"/>
                  </a:lnTo>
                  <a:lnTo>
                    <a:pt x="171740" y="36885"/>
                  </a:lnTo>
                  <a:lnTo>
                    <a:pt x="184644" y="29815"/>
                  </a:lnTo>
                  <a:lnTo>
                    <a:pt x="197548" y="23975"/>
                  </a:lnTo>
                  <a:lnTo>
                    <a:pt x="210145" y="18750"/>
                  </a:lnTo>
                  <a:lnTo>
                    <a:pt x="222434" y="14447"/>
                  </a:lnTo>
                  <a:lnTo>
                    <a:pt x="234110" y="11065"/>
                  </a:lnTo>
                  <a:lnTo>
                    <a:pt x="245170" y="7992"/>
                  </a:lnTo>
                  <a:lnTo>
                    <a:pt x="255924" y="5533"/>
                  </a:lnTo>
                  <a:lnTo>
                    <a:pt x="265756" y="3688"/>
                  </a:lnTo>
                  <a:lnTo>
                    <a:pt x="274973" y="2459"/>
                  </a:lnTo>
                  <a:lnTo>
                    <a:pt x="282961" y="1229"/>
                  </a:lnTo>
                  <a:lnTo>
                    <a:pt x="290335" y="615"/>
                  </a:lnTo>
                  <a:lnTo>
                    <a:pt x="296173" y="307"/>
                  </a:lnTo>
                  <a:lnTo>
                    <a:pt x="304775" y="0"/>
                  </a:lnTo>
                  <a:close/>
                </a:path>
              </a:pathLst>
            </a:custGeom>
            <a:solidFill>
              <a:srgbClr val="3CC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defPPr>
                <a:defRPr lang="en-US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9pPr>
            </a:lstStyle>
            <a:p>
              <a:endParaRPr lang="en-IN"/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352425" y="708410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352425" y="1171144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3" name="Rectangular Callout 32"/>
          <p:cNvSpPr/>
          <p:nvPr/>
        </p:nvSpPr>
        <p:spPr>
          <a:xfrm rot="5400000">
            <a:off x="7754849" y="2647687"/>
            <a:ext cx="3384000" cy="2583946"/>
          </a:xfrm>
          <a:prstGeom prst="wedgeRectCallou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34" name="Rectangular Callout 33"/>
          <p:cNvSpPr/>
          <p:nvPr/>
        </p:nvSpPr>
        <p:spPr>
          <a:xfrm rot="5400000" flipV="1">
            <a:off x="952489" y="2570872"/>
            <a:ext cx="3384000" cy="2693746"/>
          </a:xfrm>
          <a:prstGeom prst="wedgeRectCallou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35" name="TextBox 34"/>
          <p:cNvSpPr txBox="1"/>
          <p:nvPr/>
        </p:nvSpPr>
        <p:spPr>
          <a:xfrm>
            <a:off x="1582731" y="3158328"/>
            <a:ext cx="21001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6" name="Rectangle 35"/>
          <p:cNvSpPr>
            <a:spLocks noChangeArrowheads="1"/>
          </p:cNvSpPr>
          <p:nvPr/>
        </p:nvSpPr>
        <p:spPr bwMode="auto">
          <a:xfrm>
            <a:off x="1582730" y="3392581"/>
            <a:ext cx="2100120" cy="1304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8397694" y="3155597"/>
            <a:ext cx="21001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0" name="Rectangle 39"/>
          <p:cNvSpPr>
            <a:spLocks noChangeArrowheads="1"/>
          </p:cNvSpPr>
          <p:nvPr/>
        </p:nvSpPr>
        <p:spPr bwMode="auto">
          <a:xfrm>
            <a:off x="8397693" y="3389850"/>
            <a:ext cx="2100120" cy="1304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741065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2" name="Group 911"/>
          <p:cNvGrpSpPr/>
          <p:nvPr/>
        </p:nvGrpSpPr>
        <p:grpSpPr>
          <a:xfrm>
            <a:off x="4010025" y="1884363"/>
            <a:ext cx="4171950" cy="3951288"/>
            <a:chOff x="4013200" y="1827213"/>
            <a:chExt cx="4171950" cy="3951288"/>
          </a:xfrm>
        </p:grpSpPr>
        <p:sp>
          <p:nvSpPr>
            <p:cNvPr id="903" name="Freeform 66"/>
            <p:cNvSpPr>
              <a:spLocks/>
            </p:cNvSpPr>
            <p:nvPr/>
          </p:nvSpPr>
          <p:spPr bwMode="auto">
            <a:xfrm>
              <a:off x="6646863" y="4452938"/>
              <a:ext cx="1012825" cy="1325563"/>
            </a:xfrm>
            <a:custGeom>
              <a:avLst/>
              <a:gdLst>
                <a:gd name="T0" fmla="*/ 1 w 1976"/>
                <a:gd name="T1" fmla="*/ 1849 h 2584"/>
                <a:gd name="T2" fmla="*/ 1 w 1976"/>
                <a:gd name="T3" fmla="*/ 1865 h 2584"/>
                <a:gd name="T4" fmla="*/ 1 w 1976"/>
                <a:gd name="T5" fmla="*/ 2579 h 2584"/>
                <a:gd name="T6" fmla="*/ 669 w 1976"/>
                <a:gd name="T7" fmla="*/ 2579 h 2584"/>
                <a:gd name="T8" fmla="*/ 1234 w 1976"/>
                <a:gd name="T9" fmla="*/ 2579 h 2584"/>
                <a:gd name="T10" fmla="*/ 1246 w 1976"/>
                <a:gd name="T11" fmla="*/ 2579 h 2584"/>
                <a:gd name="T12" fmla="*/ 1913 w 1976"/>
                <a:gd name="T13" fmla="*/ 2579 h 2584"/>
                <a:gd name="T14" fmla="*/ 1976 w 1976"/>
                <a:gd name="T15" fmla="*/ 2516 h 2584"/>
                <a:gd name="T16" fmla="*/ 1975 w 1976"/>
                <a:gd name="T17" fmla="*/ 1846 h 2584"/>
                <a:gd name="T18" fmla="*/ 1975 w 1976"/>
                <a:gd name="T19" fmla="*/ 1845 h 2584"/>
                <a:gd name="T20" fmla="*/ 1975 w 1976"/>
                <a:gd name="T21" fmla="*/ 1279 h 2584"/>
                <a:gd name="T22" fmla="*/ 1976 w 1976"/>
                <a:gd name="T23" fmla="*/ 935 h 2584"/>
                <a:gd name="T24" fmla="*/ 1976 w 1976"/>
                <a:gd name="T25" fmla="*/ 676 h 2584"/>
                <a:gd name="T26" fmla="*/ 1976 w 1976"/>
                <a:gd name="T27" fmla="*/ 558 h 2584"/>
                <a:gd name="T28" fmla="*/ 1268 w 1976"/>
                <a:gd name="T29" fmla="*/ 558 h 2584"/>
                <a:gd name="T30" fmla="*/ 1130 w 1976"/>
                <a:gd name="T31" fmla="*/ 489 h 2584"/>
                <a:gd name="T32" fmla="*/ 1116 w 1976"/>
                <a:gd name="T33" fmla="*/ 433 h 2584"/>
                <a:gd name="T34" fmla="*/ 1133 w 1976"/>
                <a:gd name="T35" fmla="*/ 364 h 2584"/>
                <a:gd name="T36" fmla="*/ 1192 w 1976"/>
                <a:gd name="T37" fmla="*/ 188 h 2584"/>
                <a:gd name="T38" fmla="*/ 978 w 1976"/>
                <a:gd name="T39" fmla="*/ 0 h 2584"/>
                <a:gd name="T40" fmla="*/ 764 w 1976"/>
                <a:gd name="T41" fmla="*/ 188 h 2584"/>
                <a:gd name="T42" fmla="*/ 823 w 1976"/>
                <a:gd name="T43" fmla="*/ 364 h 2584"/>
                <a:gd name="T44" fmla="*/ 840 w 1976"/>
                <a:gd name="T45" fmla="*/ 433 h 2584"/>
                <a:gd name="T46" fmla="*/ 704 w 1976"/>
                <a:gd name="T47" fmla="*/ 558 h 2584"/>
                <a:gd name="T48" fmla="*/ 700 w 1976"/>
                <a:gd name="T49" fmla="*/ 558 h 2584"/>
                <a:gd name="T50" fmla="*/ 686 w 1976"/>
                <a:gd name="T51" fmla="*/ 558 h 2584"/>
                <a:gd name="T52" fmla="*/ 1 w 1976"/>
                <a:gd name="T53" fmla="*/ 558 h 2584"/>
                <a:gd name="T54" fmla="*/ 1 w 1976"/>
                <a:gd name="T55" fmla="*/ 693 h 2584"/>
                <a:gd name="T56" fmla="*/ 1 w 1976"/>
                <a:gd name="T57" fmla="*/ 1283 h 2584"/>
                <a:gd name="T58" fmla="*/ 1 w 1976"/>
                <a:gd name="T59" fmla="*/ 1301 h 2584"/>
                <a:gd name="T60" fmla="*/ 31 w 1976"/>
                <a:gd name="T61" fmla="*/ 1355 h 2584"/>
                <a:gd name="T62" fmla="*/ 89 w 1976"/>
                <a:gd name="T63" fmla="*/ 1351 h 2584"/>
                <a:gd name="T64" fmla="*/ 297 w 1976"/>
                <a:gd name="T65" fmla="*/ 1284 h 2584"/>
                <a:gd name="T66" fmla="*/ 573 w 1976"/>
                <a:gd name="T67" fmla="*/ 1571 h 2584"/>
                <a:gd name="T68" fmla="*/ 297 w 1976"/>
                <a:gd name="T69" fmla="*/ 1858 h 2584"/>
                <a:gd name="T70" fmla="*/ 89 w 1976"/>
                <a:gd name="T71" fmla="*/ 1792 h 2584"/>
                <a:gd name="T72" fmla="*/ 30 w 1976"/>
                <a:gd name="T73" fmla="*/ 1788 h 2584"/>
                <a:gd name="T74" fmla="*/ 0 w 1976"/>
                <a:gd name="T75" fmla="*/ 1846 h 2584"/>
                <a:gd name="T76" fmla="*/ 1 w 1976"/>
                <a:gd name="T77" fmla="*/ 1849 h 2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76" h="2584">
                  <a:moveTo>
                    <a:pt x="1" y="1849"/>
                  </a:moveTo>
                  <a:lnTo>
                    <a:pt x="1" y="1865"/>
                  </a:lnTo>
                  <a:lnTo>
                    <a:pt x="1" y="2579"/>
                  </a:lnTo>
                  <a:lnTo>
                    <a:pt x="669" y="2579"/>
                  </a:lnTo>
                  <a:cubicBezTo>
                    <a:pt x="675" y="2579"/>
                    <a:pt x="1141" y="2584"/>
                    <a:pt x="1234" y="2579"/>
                  </a:cubicBezTo>
                  <a:cubicBezTo>
                    <a:pt x="1238" y="2579"/>
                    <a:pt x="1242" y="2579"/>
                    <a:pt x="1246" y="2579"/>
                  </a:cubicBezTo>
                  <a:lnTo>
                    <a:pt x="1913" y="2579"/>
                  </a:lnTo>
                  <a:cubicBezTo>
                    <a:pt x="1948" y="2579"/>
                    <a:pt x="1976" y="2551"/>
                    <a:pt x="1976" y="2516"/>
                  </a:cubicBezTo>
                  <a:lnTo>
                    <a:pt x="1975" y="1846"/>
                  </a:lnTo>
                  <a:lnTo>
                    <a:pt x="1975" y="1845"/>
                  </a:lnTo>
                  <a:lnTo>
                    <a:pt x="1975" y="1279"/>
                  </a:lnTo>
                  <a:lnTo>
                    <a:pt x="1976" y="935"/>
                  </a:lnTo>
                  <a:lnTo>
                    <a:pt x="1976" y="676"/>
                  </a:lnTo>
                  <a:cubicBezTo>
                    <a:pt x="1976" y="668"/>
                    <a:pt x="1976" y="602"/>
                    <a:pt x="1976" y="558"/>
                  </a:cubicBezTo>
                  <a:lnTo>
                    <a:pt x="1268" y="558"/>
                  </a:lnTo>
                  <a:cubicBezTo>
                    <a:pt x="1215" y="558"/>
                    <a:pt x="1156" y="538"/>
                    <a:pt x="1130" y="489"/>
                  </a:cubicBezTo>
                  <a:cubicBezTo>
                    <a:pt x="1120" y="472"/>
                    <a:pt x="1116" y="452"/>
                    <a:pt x="1116" y="433"/>
                  </a:cubicBezTo>
                  <a:cubicBezTo>
                    <a:pt x="1116" y="410"/>
                    <a:pt x="1122" y="387"/>
                    <a:pt x="1133" y="364"/>
                  </a:cubicBezTo>
                  <a:cubicBezTo>
                    <a:pt x="1156" y="318"/>
                    <a:pt x="1192" y="229"/>
                    <a:pt x="1192" y="188"/>
                  </a:cubicBezTo>
                  <a:cubicBezTo>
                    <a:pt x="1192" y="85"/>
                    <a:pt x="1096" y="0"/>
                    <a:pt x="978" y="0"/>
                  </a:cubicBezTo>
                  <a:cubicBezTo>
                    <a:pt x="860" y="0"/>
                    <a:pt x="764" y="85"/>
                    <a:pt x="764" y="188"/>
                  </a:cubicBezTo>
                  <a:cubicBezTo>
                    <a:pt x="764" y="229"/>
                    <a:pt x="800" y="318"/>
                    <a:pt x="823" y="364"/>
                  </a:cubicBezTo>
                  <a:cubicBezTo>
                    <a:pt x="834" y="387"/>
                    <a:pt x="840" y="410"/>
                    <a:pt x="840" y="433"/>
                  </a:cubicBezTo>
                  <a:cubicBezTo>
                    <a:pt x="840" y="502"/>
                    <a:pt x="785" y="552"/>
                    <a:pt x="704" y="558"/>
                  </a:cubicBezTo>
                  <a:lnTo>
                    <a:pt x="700" y="558"/>
                  </a:lnTo>
                  <a:lnTo>
                    <a:pt x="686" y="558"/>
                  </a:lnTo>
                  <a:lnTo>
                    <a:pt x="1" y="558"/>
                  </a:lnTo>
                  <a:lnTo>
                    <a:pt x="1" y="693"/>
                  </a:lnTo>
                  <a:lnTo>
                    <a:pt x="1" y="1283"/>
                  </a:lnTo>
                  <a:cubicBezTo>
                    <a:pt x="1" y="1292"/>
                    <a:pt x="1" y="1298"/>
                    <a:pt x="1" y="1301"/>
                  </a:cubicBezTo>
                  <a:cubicBezTo>
                    <a:pt x="5" y="1327"/>
                    <a:pt x="15" y="1347"/>
                    <a:pt x="31" y="1355"/>
                  </a:cubicBezTo>
                  <a:cubicBezTo>
                    <a:pt x="50" y="1366"/>
                    <a:pt x="73" y="1359"/>
                    <a:pt x="89" y="1351"/>
                  </a:cubicBezTo>
                  <a:cubicBezTo>
                    <a:pt x="103" y="1344"/>
                    <a:pt x="227" y="1284"/>
                    <a:pt x="297" y="1284"/>
                  </a:cubicBezTo>
                  <a:cubicBezTo>
                    <a:pt x="441" y="1284"/>
                    <a:pt x="573" y="1413"/>
                    <a:pt x="573" y="1571"/>
                  </a:cubicBezTo>
                  <a:cubicBezTo>
                    <a:pt x="573" y="1730"/>
                    <a:pt x="441" y="1858"/>
                    <a:pt x="297" y="1858"/>
                  </a:cubicBezTo>
                  <a:cubicBezTo>
                    <a:pt x="227" y="1858"/>
                    <a:pt x="103" y="1799"/>
                    <a:pt x="89" y="1792"/>
                  </a:cubicBezTo>
                  <a:cubicBezTo>
                    <a:pt x="66" y="1781"/>
                    <a:pt x="45" y="1779"/>
                    <a:pt x="30" y="1788"/>
                  </a:cubicBezTo>
                  <a:cubicBezTo>
                    <a:pt x="14" y="1797"/>
                    <a:pt x="3" y="1818"/>
                    <a:pt x="0" y="1846"/>
                  </a:cubicBezTo>
                  <a:lnTo>
                    <a:pt x="1" y="1849"/>
                  </a:ln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04" name="Freeform 68"/>
            <p:cNvSpPr>
              <a:spLocks/>
            </p:cNvSpPr>
            <p:nvPr/>
          </p:nvSpPr>
          <p:spPr bwMode="auto">
            <a:xfrm>
              <a:off x="6642100" y="2582334"/>
              <a:ext cx="1019175" cy="1322917"/>
            </a:xfrm>
            <a:custGeom>
              <a:avLst/>
              <a:gdLst>
                <a:gd name="T0" fmla="*/ 0 w 1985"/>
                <a:gd name="T1" fmla="*/ 702 h 2579"/>
                <a:gd name="T2" fmla="*/ 30 w 1985"/>
                <a:gd name="T3" fmla="*/ 761 h 2579"/>
                <a:gd name="T4" fmla="*/ 88 w 1985"/>
                <a:gd name="T5" fmla="*/ 756 h 2579"/>
                <a:gd name="T6" fmla="*/ 296 w 1985"/>
                <a:gd name="T7" fmla="*/ 690 h 2579"/>
                <a:gd name="T8" fmla="*/ 557 w 1985"/>
                <a:gd name="T9" fmla="*/ 977 h 2579"/>
                <a:gd name="T10" fmla="*/ 296 w 1985"/>
                <a:gd name="T11" fmla="*/ 1264 h 2579"/>
                <a:gd name="T12" fmla="*/ 88 w 1985"/>
                <a:gd name="T13" fmla="*/ 1197 h 2579"/>
                <a:gd name="T14" fmla="*/ 30 w 1985"/>
                <a:gd name="T15" fmla="*/ 1193 h 2579"/>
                <a:gd name="T16" fmla="*/ 0 w 1985"/>
                <a:gd name="T17" fmla="*/ 1247 h 2579"/>
                <a:gd name="T18" fmla="*/ 0 w 1985"/>
                <a:gd name="T19" fmla="*/ 1266 h 2579"/>
                <a:gd name="T20" fmla="*/ 0 w 1985"/>
                <a:gd name="T21" fmla="*/ 1855 h 2579"/>
                <a:gd name="T22" fmla="*/ 0 w 1985"/>
                <a:gd name="T23" fmla="*/ 1892 h 2579"/>
                <a:gd name="T24" fmla="*/ 0 w 1985"/>
                <a:gd name="T25" fmla="*/ 1990 h 2579"/>
                <a:gd name="T26" fmla="*/ 700 w 1985"/>
                <a:gd name="T27" fmla="*/ 1990 h 2579"/>
                <a:gd name="T28" fmla="*/ 718 w 1985"/>
                <a:gd name="T29" fmla="*/ 1990 h 2579"/>
                <a:gd name="T30" fmla="*/ 719 w 1985"/>
                <a:gd name="T31" fmla="*/ 1990 h 2579"/>
                <a:gd name="T32" fmla="*/ 686 w 1985"/>
                <a:gd name="T33" fmla="*/ 1990 h 2579"/>
                <a:gd name="T34" fmla="*/ 855 w 1985"/>
                <a:gd name="T35" fmla="*/ 2116 h 2579"/>
                <a:gd name="T36" fmla="*/ 838 w 1985"/>
                <a:gd name="T37" fmla="*/ 2184 h 2579"/>
                <a:gd name="T38" fmla="*/ 779 w 1985"/>
                <a:gd name="T39" fmla="*/ 2360 h 2579"/>
                <a:gd name="T40" fmla="*/ 993 w 1985"/>
                <a:gd name="T41" fmla="*/ 2579 h 2579"/>
                <a:gd name="T42" fmla="*/ 1207 w 1985"/>
                <a:gd name="T43" fmla="*/ 2360 h 2579"/>
                <a:gd name="T44" fmla="*/ 1148 w 1985"/>
                <a:gd name="T45" fmla="*/ 2184 h 2579"/>
                <a:gd name="T46" fmla="*/ 1131 w 1985"/>
                <a:gd name="T47" fmla="*/ 2116 h 2579"/>
                <a:gd name="T48" fmla="*/ 1153 w 1985"/>
                <a:gd name="T49" fmla="*/ 2046 h 2579"/>
                <a:gd name="T50" fmla="*/ 1213 w 1985"/>
                <a:gd name="T51" fmla="*/ 2002 h 2579"/>
                <a:gd name="T52" fmla="*/ 1237 w 1985"/>
                <a:gd name="T53" fmla="*/ 1995 h 2579"/>
                <a:gd name="T54" fmla="*/ 1285 w 1985"/>
                <a:gd name="T55" fmla="*/ 1990 h 2579"/>
                <a:gd name="T56" fmla="*/ 1299 w 1985"/>
                <a:gd name="T57" fmla="*/ 1990 h 2579"/>
                <a:gd name="T58" fmla="*/ 1325 w 1985"/>
                <a:gd name="T59" fmla="*/ 1990 h 2579"/>
                <a:gd name="T60" fmla="*/ 1328 w 1985"/>
                <a:gd name="T61" fmla="*/ 1990 h 2579"/>
                <a:gd name="T62" fmla="*/ 1371 w 1985"/>
                <a:gd name="T63" fmla="*/ 1990 h 2579"/>
                <a:gd name="T64" fmla="*/ 1421 w 1985"/>
                <a:gd name="T65" fmla="*/ 1990 h 2579"/>
                <a:gd name="T66" fmla="*/ 1476 w 1985"/>
                <a:gd name="T67" fmla="*/ 1990 h 2579"/>
                <a:gd name="T68" fmla="*/ 1535 w 1985"/>
                <a:gd name="T69" fmla="*/ 1990 h 2579"/>
                <a:gd name="T70" fmla="*/ 1595 w 1985"/>
                <a:gd name="T71" fmla="*/ 1990 h 2579"/>
                <a:gd name="T72" fmla="*/ 1656 w 1985"/>
                <a:gd name="T73" fmla="*/ 1990 h 2579"/>
                <a:gd name="T74" fmla="*/ 1716 w 1985"/>
                <a:gd name="T75" fmla="*/ 1990 h 2579"/>
                <a:gd name="T76" fmla="*/ 1773 w 1985"/>
                <a:gd name="T77" fmla="*/ 1990 h 2579"/>
                <a:gd name="T78" fmla="*/ 1826 w 1985"/>
                <a:gd name="T79" fmla="*/ 1990 h 2579"/>
                <a:gd name="T80" fmla="*/ 1874 w 1985"/>
                <a:gd name="T81" fmla="*/ 1990 h 2579"/>
                <a:gd name="T82" fmla="*/ 1914 w 1985"/>
                <a:gd name="T83" fmla="*/ 1990 h 2579"/>
                <a:gd name="T84" fmla="*/ 1955 w 1985"/>
                <a:gd name="T85" fmla="*/ 1990 h 2579"/>
                <a:gd name="T86" fmla="*/ 1976 w 1985"/>
                <a:gd name="T87" fmla="*/ 1990 h 2579"/>
                <a:gd name="T88" fmla="*/ 1985 w 1985"/>
                <a:gd name="T89" fmla="*/ 1990 h 2579"/>
                <a:gd name="T90" fmla="*/ 1985 w 1985"/>
                <a:gd name="T91" fmla="*/ 63 h 2579"/>
                <a:gd name="T92" fmla="*/ 1922 w 1985"/>
                <a:gd name="T93" fmla="*/ 0 h 2579"/>
                <a:gd name="T94" fmla="*/ 0 w 1985"/>
                <a:gd name="T95" fmla="*/ 0 h 2579"/>
                <a:gd name="T96" fmla="*/ 0 w 1985"/>
                <a:gd name="T97" fmla="*/ 683 h 2579"/>
                <a:gd name="T98" fmla="*/ 0 w 1985"/>
                <a:gd name="T99" fmla="*/ 698 h 2579"/>
                <a:gd name="T100" fmla="*/ 0 w 1985"/>
                <a:gd name="T101" fmla="*/ 702 h 2579"/>
                <a:gd name="connsiteX0" fmla="*/ 0 w 10092"/>
                <a:gd name="connsiteY0" fmla="*/ 2804 h 10082"/>
                <a:gd name="connsiteX1" fmla="*/ 151 w 10092"/>
                <a:gd name="connsiteY1" fmla="*/ 3033 h 10082"/>
                <a:gd name="connsiteX2" fmla="*/ 443 w 10092"/>
                <a:gd name="connsiteY2" fmla="*/ 3013 h 10082"/>
                <a:gd name="connsiteX3" fmla="*/ 1491 w 10092"/>
                <a:gd name="connsiteY3" fmla="*/ 2757 h 10082"/>
                <a:gd name="connsiteX4" fmla="*/ 2806 w 10092"/>
                <a:gd name="connsiteY4" fmla="*/ 3870 h 10082"/>
                <a:gd name="connsiteX5" fmla="*/ 1491 w 10092"/>
                <a:gd name="connsiteY5" fmla="*/ 4983 h 10082"/>
                <a:gd name="connsiteX6" fmla="*/ 443 w 10092"/>
                <a:gd name="connsiteY6" fmla="*/ 4723 h 10082"/>
                <a:gd name="connsiteX7" fmla="*/ 151 w 10092"/>
                <a:gd name="connsiteY7" fmla="*/ 4708 h 10082"/>
                <a:gd name="connsiteX8" fmla="*/ 0 w 10092"/>
                <a:gd name="connsiteY8" fmla="*/ 4917 h 10082"/>
                <a:gd name="connsiteX9" fmla="*/ 0 w 10092"/>
                <a:gd name="connsiteY9" fmla="*/ 4991 h 10082"/>
                <a:gd name="connsiteX10" fmla="*/ 0 w 10092"/>
                <a:gd name="connsiteY10" fmla="*/ 7275 h 10082"/>
                <a:gd name="connsiteX11" fmla="*/ 0 w 10092"/>
                <a:gd name="connsiteY11" fmla="*/ 7418 h 10082"/>
                <a:gd name="connsiteX12" fmla="*/ 0 w 10092"/>
                <a:gd name="connsiteY12" fmla="*/ 7798 h 10082"/>
                <a:gd name="connsiteX13" fmla="*/ 3526 w 10092"/>
                <a:gd name="connsiteY13" fmla="*/ 7798 h 10082"/>
                <a:gd name="connsiteX14" fmla="*/ 3617 w 10092"/>
                <a:gd name="connsiteY14" fmla="*/ 7798 h 10082"/>
                <a:gd name="connsiteX15" fmla="*/ 3622 w 10092"/>
                <a:gd name="connsiteY15" fmla="*/ 7798 h 10082"/>
                <a:gd name="connsiteX16" fmla="*/ 3456 w 10092"/>
                <a:gd name="connsiteY16" fmla="*/ 7798 h 10082"/>
                <a:gd name="connsiteX17" fmla="*/ 4307 w 10092"/>
                <a:gd name="connsiteY17" fmla="*/ 8287 h 10082"/>
                <a:gd name="connsiteX18" fmla="*/ 4222 w 10092"/>
                <a:gd name="connsiteY18" fmla="*/ 8550 h 10082"/>
                <a:gd name="connsiteX19" fmla="*/ 3924 w 10092"/>
                <a:gd name="connsiteY19" fmla="*/ 9233 h 10082"/>
                <a:gd name="connsiteX20" fmla="*/ 5003 w 10092"/>
                <a:gd name="connsiteY20" fmla="*/ 10082 h 10082"/>
                <a:gd name="connsiteX21" fmla="*/ 6081 w 10092"/>
                <a:gd name="connsiteY21" fmla="*/ 9233 h 10082"/>
                <a:gd name="connsiteX22" fmla="*/ 5783 w 10092"/>
                <a:gd name="connsiteY22" fmla="*/ 8550 h 10082"/>
                <a:gd name="connsiteX23" fmla="*/ 5698 w 10092"/>
                <a:gd name="connsiteY23" fmla="*/ 8287 h 10082"/>
                <a:gd name="connsiteX24" fmla="*/ 5809 w 10092"/>
                <a:gd name="connsiteY24" fmla="*/ 8015 h 10082"/>
                <a:gd name="connsiteX25" fmla="*/ 6111 w 10092"/>
                <a:gd name="connsiteY25" fmla="*/ 7845 h 10082"/>
                <a:gd name="connsiteX26" fmla="*/ 6232 w 10092"/>
                <a:gd name="connsiteY26" fmla="*/ 7818 h 10082"/>
                <a:gd name="connsiteX27" fmla="*/ 6474 w 10092"/>
                <a:gd name="connsiteY27" fmla="*/ 7798 h 10082"/>
                <a:gd name="connsiteX28" fmla="*/ 6544 w 10092"/>
                <a:gd name="connsiteY28" fmla="*/ 7798 h 10082"/>
                <a:gd name="connsiteX29" fmla="*/ 6675 w 10092"/>
                <a:gd name="connsiteY29" fmla="*/ 7798 h 10082"/>
                <a:gd name="connsiteX30" fmla="*/ 6690 w 10092"/>
                <a:gd name="connsiteY30" fmla="*/ 7798 h 10082"/>
                <a:gd name="connsiteX31" fmla="*/ 6907 w 10092"/>
                <a:gd name="connsiteY31" fmla="*/ 7798 h 10082"/>
                <a:gd name="connsiteX32" fmla="*/ 7159 w 10092"/>
                <a:gd name="connsiteY32" fmla="*/ 7798 h 10082"/>
                <a:gd name="connsiteX33" fmla="*/ 7436 w 10092"/>
                <a:gd name="connsiteY33" fmla="*/ 7798 h 10082"/>
                <a:gd name="connsiteX34" fmla="*/ 7733 w 10092"/>
                <a:gd name="connsiteY34" fmla="*/ 7798 h 10082"/>
                <a:gd name="connsiteX35" fmla="*/ 8035 w 10092"/>
                <a:gd name="connsiteY35" fmla="*/ 7798 h 10082"/>
                <a:gd name="connsiteX36" fmla="*/ 8343 w 10092"/>
                <a:gd name="connsiteY36" fmla="*/ 7798 h 10082"/>
                <a:gd name="connsiteX37" fmla="*/ 8645 w 10092"/>
                <a:gd name="connsiteY37" fmla="*/ 7798 h 10082"/>
                <a:gd name="connsiteX38" fmla="*/ 8932 w 10092"/>
                <a:gd name="connsiteY38" fmla="*/ 7798 h 10082"/>
                <a:gd name="connsiteX39" fmla="*/ 9199 w 10092"/>
                <a:gd name="connsiteY39" fmla="*/ 7798 h 10082"/>
                <a:gd name="connsiteX40" fmla="*/ 9441 w 10092"/>
                <a:gd name="connsiteY40" fmla="*/ 7798 h 10082"/>
                <a:gd name="connsiteX41" fmla="*/ 9642 w 10092"/>
                <a:gd name="connsiteY41" fmla="*/ 7798 h 10082"/>
                <a:gd name="connsiteX42" fmla="*/ 9849 w 10092"/>
                <a:gd name="connsiteY42" fmla="*/ 7798 h 10082"/>
                <a:gd name="connsiteX43" fmla="*/ 9955 w 10092"/>
                <a:gd name="connsiteY43" fmla="*/ 7798 h 10082"/>
                <a:gd name="connsiteX44" fmla="*/ 10000 w 10092"/>
                <a:gd name="connsiteY44" fmla="*/ 7798 h 10082"/>
                <a:gd name="connsiteX45" fmla="*/ 10000 w 10092"/>
                <a:gd name="connsiteY45" fmla="*/ 326 h 10082"/>
                <a:gd name="connsiteX46" fmla="*/ 8748 w 10092"/>
                <a:gd name="connsiteY46" fmla="*/ 1234 h 10082"/>
                <a:gd name="connsiteX47" fmla="*/ 0 w 10092"/>
                <a:gd name="connsiteY47" fmla="*/ 82 h 10082"/>
                <a:gd name="connsiteX48" fmla="*/ 0 w 10092"/>
                <a:gd name="connsiteY48" fmla="*/ 2730 h 10082"/>
                <a:gd name="connsiteX49" fmla="*/ 0 w 10092"/>
                <a:gd name="connsiteY49" fmla="*/ 2788 h 10082"/>
                <a:gd name="connsiteX50" fmla="*/ 0 w 10092"/>
                <a:gd name="connsiteY50" fmla="*/ 2804 h 10082"/>
                <a:gd name="connsiteX0" fmla="*/ 0 w 10000"/>
                <a:gd name="connsiteY0" fmla="*/ 2726 h 10004"/>
                <a:gd name="connsiteX1" fmla="*/ 151 w 10000"/>
                <a:gd name="connsiteY1" fmla="*/ 2955 h 10004"/>
                <a:gd name="connsiteX2" fmla="*/ 443 w 10000"/>
                <a:gd name="connsiteY2" fmla="*/ 2935 h 10004"/>
                <a:gd name="connsiteX3" fmla="*/ 1491 w 10000"/>
                <a:gd name="connsiteY3" fmla="*/ 2679 h 10004"/>
                <a:gd name="connsiteX4" fmla="*/ 2806 w 10000"/>
                <a:gd name="connsiteY4" fmla="*/ 3792 h 10004"/>
                <a:gd name="connsiteX5" fmla="*/ 1491 w 10000"/>
                <a:gd name="connsiteY5" fmla="*/ 4905 h 10004"/>
                <a:gd name="connsiteX6" fmla="*/ 443 w 10000"/>
                <a:gd name="connsiteY6" fmla="*/ 4645 h 10004"/>
                <a:gd name="connsiteX7" fmla="*/ 151 w 10000"/>
                <a:gd name="connsiteY7" fmla="*/ 4630 h 10004"/>
                <a:gd name="connsiteX8" fmla="*/ 0 w 10000"/>
                <a:gd name="connsiteY8" fmla="*/ 4839 h 10004"/>
                <a:gd name="connsiteX9" fmla="*/ 0 w 10000"/>
                <a:gd name="connsiteY9" fmla="*/ 4913 h 10004"/>
                <a:gd name="connsiteX10" fmla="*/ 0 w 10000"/>
                <a:gd name="connsiteY10" fmla="*/ 7197 h 10004"/>
                <a:gd name="connsiteX11" fmla="*/ 0 w 10000"/>
                <a:gd name="connsiteY11" fmla="*/ 7340 h 10004"/>
                <a:gd name="connsiteX12" fmla="*/ 0 w 10000"/>
                <a:gd name="connsiteY12" fmla="*/ 7720 h 10004"/>
                <a:gd name="connsiteX13" fmla="*/ 3526 w 10000"/>
                <a:gd name="connsiteY13" fmla="*/ 7720 h 10004"/>
                <a:gd name="connsiteX14" fmla="*/ 3617 w 10000"/>
                <a:gd name="connsiteY14" fmla="*/ 7720 h 10004"/>
                <a:gd name="connsiteX15" fmla="*/ 3622 w 10000"/>
                <a:gd name="connsiteY15" fmla="*/ 7720 h 10004"/>
                <a:gd name="connsiteX16" fmla="*/ 3456 w 10000"/>
                <a:gd name="connsiteY16" fmla="*/ 7720 h 10004"/>
                <a:gd name="connsiteX17" fmla="*/ 4307 w 10000"/>
                <a:gd name="connsiteY17" fmla="*/ 8209 h 10004"/>
                <a:gd name="connsiteX18" fmla="*/ 4222 w 10000"/>
                <a:gd name="connsiteY18" fmla="*/ 8472 h 10004"/>
                <a:gd name="connsiteX19" fmla="*/ 3924 w 10000"/>
                <a:gd name="connsiteY19" fmla="*/ 9155 h 10004"/>
                <a:gd name="connsiteX20" fmla="*/ 5003 w 10000"/>
                <a:gd name="connsiteY20" fmla="*/ 10004 h 10004"/>
                <a:gd name="connsiteX21" fmla="*/ 6081 w 10000"/>
                <a:gd name="connsiteY21" fmla="*/ 9155 h 10004"/>
                <a:gd name="connsiteX22" fmla="*/ 5783 w 10000"/>
                <a:gd name="connsiteY22" fmla="*/ 8472 h 10004"/>
                <a:gd name="connsiteX23" fmla="*/ 5698 w 10000"/>
                <a:gd name="connsiteY23" fmla="*/ 8209 h 10004"/>
                <a:gd name="connsiteX24" fmla="*/ 5809 w 10000"/>
                <a:gd name="connsiteY24" fmla="*/ 7937 h 10004"/>
                <a:gd name="connsiteX25" fmla="*/ 6111 w 10000"/>
                <a:gd name="connsiteY25" fmla="*/ 7767 h 10004"/>
                <a:gd name="connsiteX26" fmla="*/ 6232 w 10000"/>
                <a:gd name="connsiteY26" fmla="*/ 7740 h 10004"/>
                <a:gd name="connsiteX27" fmla="*/ 6474 w 10000"/>
                <a:gd name="connsiteY27" fmla="*/ 7720 h 10004"/>
                <a:gd name="connsiteX28" fmla="*/ 6544 w 10000"/>
                <a:gd name="connsiteY28" fmla="*/ 7720 h 10004"/>
                <a:gd name="connsiteX29" fmla="*/ 6675 w 10000"/>
                <a:gd name="connsiteY29" fmla="*/ 7720 h 10004"/>
                <a:gd name="connsiteX30" fmla="*/ 6690 w 10000"/>
                <a:gd name="connsiteY30" fmla="*/ 7720 h 10004"/>
                <a:gd name="connsiteX31" fmla="*/ 6907 w 10000"/>
                <a:gd name="connsiteY31" fmla="*/ 7720 h 10004"/>
                <a:gd name="connsiteX32" fmla="*/ 7159 w 10000"/>
                <a:gd name="connsiteY32" fmla="*/ 7720 h 10004"/>
                <a:gd name="connsiteX33" fmla="*/ 7436 w 10000"/>
                <a:gd name="connsiteY33" fmla="*/ 7720 h 10004"/>
                <a:gd name="connsiteX34" fmla="*/ 7733 w 10000"/>
                <a:gd name="connsiteY34" fmla="*/ 7720 h 10004"/>
                <a:gd name="connsiteX35" fmla="*/ 8035 w 10000"/>
                <a:gd name="connsiteY35" fmla="*/ 7720 h 10004"/>
                <a:gd name="connsiteX36" fmla="*/ 8343 w 10000"/>
                <a:gd name="connsiteY36" fmla="*/ 7720 h 10004"/>
                <a:gd name="connsiteX37" fmla="*/ 8645 w 10000"/>
                <a:gd name="connsiteY37" fmla="*/ 7720 h 10004"/>
                <a:gd name="connsiteX38" fmla="*/ 8932 w 10000"/>
                <a:gd name="connsiteY38" fmla="*/ 7720 h 10004"/>
                <a:gd name="connsiteX39" fmla="*/ 9199 w 10000"/>
                <a:gd name="connsiteY39" fmla="*/ 7720 h 10004"/>
                <a:gd name="connsiteX40" fmla="*/ 9441 w 10000"/>
                <a:gd name="connsiteY40" fmla="*/ 7720 h 10004"/>
                <a:gd name="connsiteX41" fmla="*/ 9642 w 10000"/>
                <a:gd name="connsiteY41" fmla="*/ 7720 h 10004"/>
                <a:gd name="connsiteX42" fmla="*/ 9849 w 10000"/>
                <a:gd name="connsiteY42" fmla="*/ 7720 h 10004"/>
                <a:gd name="connsiteX43" fmla="*/ 9955 w 10000"/>
                <a:gd name="connsiteY43" fmla="*/ 7720 h 10004"/>
                <a:gd name="connsiteX44" fmla="*/ 10000 w 10000"/>
                <a:gd name="connsiteY44" fmla="*/ 7720 h 10004"/>
                <a:gd name="connsiteX45" fmla="*/ 8748 w 10000"/>
                <a:gd name="connsiteY45" fmla="*/ 1156 h 10004"/>
                <a:gd name="connsiteX46" fmla="*/ 0 w 10000"/>
                <a:gd name="connsiteY46" fmla="*/ 4 h 10004"/>
                <a:gd name="connsiteX47" fmla="*/ 0 w 10000"/>
                <a:gd name="connsiteY47" fmla="*/ 2652 h 10004"/>
                <a:gd name="connsiteX48" fmla="*/ 0 w 10000"/>
                <a:gd name="connsiteY48" fmla="*/ 2710 h 10004"/>
                <a:gd name="connsiteX49" fmla="*/ 0 w 10000"/>
                <a:gd name="connsiteY49" fmla="*/ 2726 h 1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000" h="10004">
                  <a:moveTo>
                    <a:pt x="0" y="2726"/>
                  </a:moveTo>
                  <a:cubicBezTo>
                    <a:pt x="15" y="2835"/>
                    <a:pt x="71" y="2920"/>
                    <a:pt x="151" y="2955"/>
                  </a:cubicBezTo>
                  <a:cubicBezTo>
                    <a:pt x="227" y="2986"/>
                    <a:pt x="327" y="2982"/>
                    <a:pt x="443" y="2935"/>
                  </a:cubicBezTo>
                  <a:cubicBezTo>
                    <a:pt x="514" y="2912"/>
                    <a:pt x="1139" y="2679"/>
                    <a:pt x="1491" y="2679"/>
                  </a:cubicBezTo>
                  <a:cubicBezTo>
                    <a:pt x="2217" y="2679"/>
                    <a:pt x="2806" y="3180"/>
                    <a:pt x="2806" y="3792"/>
                  </a:cubicBezTo>
                  <a:cubicBezTo>
                    <a:pt x="2806" y="4405"/>
                    <a:pt x="2217" y="4905"/>
                    <a:pt x="1491" y="4905"/>
                  </a:cubicBezTo>
                  <a:cubicBezTo>
                    <a:pt x="1139" y="4905"/>
                    <a:pt x="514" y="4672"/>
                    <a:pt x="443" y="4645"/>
                  </a:cubicBezTo>
                  <a:cubicBezTo>
                    <a:pt x="363" y="4618"/>
                    <a:pt x="247" y="4587"/>
                    <a:pt x="151" y="4630"/>
                  </a:cubicBezTo>
                  <a:cubicBezTo>
                    <a:pt x="71" y="4665"/>
                    <a:pt x="20" y="4738"/>
                    <a:pt x="0" y="4839"/>
                  </a:cubicBezTo>
                  <a:lnTo>
                    <a:pt x="0" y="4913"/>
                  </a:lnTo>
                  <a:lnTo>
                    <a:pt x="0" y="7197"/>
                  </a:lnTo>
                  <a:lnTo>
                    <a:pt x="0" y="7340"/>
                  </a:lnTo>
                  <a:lnTo>
                    <a:pt x="0" y="7720"/>
                  </a:lnTo>
                  <a:lnTo>
                    <a:pt x="3526" y="7720"/>
                  </a:lnTo>
                  <a:lnTo>
                    <a:pt x="3617" y="7720"/>
                  </a:lnTo>
                  <a:lnTo>
                    <a:pt x="3622" y="7720"/>
                  </a:lnTo>
                  <a:lnTo>
                    <a:pt x="3456" y="7720"/>
                  </a:lnTo>
                  <a:cubicBezTo>
                    <a:pt x="3874" y="7743"/>
                    <a:pt x="4307" y="7941"/>
                    <a:pt x="4307" y="8209"/>
                  </a:cubicBezTo>
                  <a:cubicBezTo>
                    <a:pt x="4307" y="8294"/>
                    <a:pt x="4277" y="8383"/>
                    <a:pt x="4222" y="8472"/>
                  </a:cubicBezTo>
                  <a:cubicBezTo>
                    <a:pt x="4106" y="8655"/>
                    <a:pt x="3924" y="9000"/>
                    <a:pt x="3924" y="9155"/>
                  </a:cubicBezTo>
                  <a:cubicBezTo>
                    <a:pt x="3924" y="9558"/>
                    <a:pt x="4408" y="10004"/>
                    <a:pt x="5003" y="10004"/>
                  </a:cubicBezTo>
                  <a:cubicBezTo>
                    <a:pt x="5597" y="10004"/>
                    <a:pt x="6081" y="9558"/>
                    <a:pt x="6081" y="9155"/>
                  </a:cubicBezTo>
                  <a:cubicBezTo>
                    <a:pt x="6081" y="9000"/>
                    <a:pt x="5899" y="8655"/>
                    <a:pt x="5783" y="8472"/>
                  </a:cubicBezTo>
                  <a:cubicBezTo>
                    <a:pt x="5728" y="8383"/>
                    <a:pt x="5698" y="8294"/>
                    <a:pt x="5698" y="8209"/>
                  </a:cubicBezTo>
                  <a:cubicBezTo>
                    <a:pt x="5698" y="8112"/>
                    <a:pt x="5733" y="8019"/>
                    <a:pt x="5809" y="7937"/>
                  </a:cubicBezTo>
                  <a:cubicBezTo>
                    <a:pt x="5884" y="7860"/>
                    <a:pt x="5990" y="7802"/>
                    <a:pt x="6111" y="7767"/>
                  </a:cubicBezTo>
                  <a:cubicBezTo>
                    <a:pt x="6151" y="7755"/>
                    <a:pt x="6191" y="7747"/>
                    <a:pt x="6232" y="7740"/>
                  </a:cubicBezTo>
                  <a:cubicBezTo>
                    <a:pt x="6312" y="7724"/>
                    <a:pt x="6393" y="7720"/>
                    <a:pt x="6474" y="7720"/>
                  </a:cubicBezTo>
                  <a:lnTo>
                    <a:pt x="6544" y="7720"/>
                  </a:lnTo>
                  <a:lnTo>
                    <a:pt x="6675" y="7720"/>
                  </a:lnTo>
                  <a:lnTo>
                    <a:pt x="6690" y="7720"/>
                  </a:lnTo>
                  <a:lnTo>
                    <a:pt x="6907" y="7720"/>
                  </a:lnTo>
                  <a:lnTo>
                    <a:pt x="7159" y="7720"/>
                  </a:lnTo>
                  <a:lnTo>
                    <a:pt x="7436" y="7720"/>
                  </a:lnTo>
                  <a:lnTo>
                    <a:pt x="7733" y="7720"/>
                  </a:lnTo>
                  <a:lnTo>
                    <a:pt x="8035" y="7720"/>
                  </a:lnTo>
                  <a:lnTo>
                    <a:pt x="8343" y="7720"/>
                  </a:lnTo>
                  <a:lnTo>
                    <a:pt x="8645" y="7720"/>
                  </a:lnTo>
                  <a:lnTo>
                    <a:pt x="8932" y="7720"/>
                  </a:lnTo>
                  <a:lnTo>
                    <a:pt x="9199" y="7720"/>
                  </a:lnTo>
                  <a:lnTo>
                    <a:pt x="9441" y="7720"/>
                  </a:lnTo>
                  <a:lnTo>
                    <a:pt x="9642" y="7720"/>
                  </a:lnTo>
                  <a:lnTo>
                    <a:pt x="9849" y="7720"/>
                  </a:lnTo>
                  <a:lnTo>
                    <a:pt x="9955" y="7720"/>
                  </a:lnTo>
                  <a:lnTo>
                    <a:pt x="10000" y="7720"/>
                  </a:lnTo>
                  <a:cubicBezTo>
                    <a:pt x="9799" y="6626"/>
                    <a:pt x="10415" y="2442"/>
                    <a:pt x="8748" y="1156"/>
                  </a:cubicBezTo>
                  <a:cubicBezTo>
                    <a:pt x="7081" y="-130"/>
                    <a:pt x="479" y="4"/>
                    <a:pt x="0" y="4"/>
                  </a:cubicBezTo>
                  <a:lnTo>
                    <a:pt x="0" y="2652"/>
                  </a:lnTo>
                  <a:lnTo>
                    <a:pt x="0" y="2710"/>
                  </a:lnTo>
                  <a:lnTo>
                    <a:pt x="0" y="2726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05" name="Freeform 70"/>
            <p:cNvSpPr>
              <a:spLocks/>
            </p:cNvSpPr>
            <p:nvPr/>
          </p:nvSpPr>
          <p:spPr bwMode="auto">
            <a:xfrm>
              <a:off x="5275263" y="2262188"/>
              <a:ext cx="1624013" cy="1336675"/>
            </a:xfrm>
            <a:custGeom>
              <a:avLst/>
              <a:gdLst>
                <a:gd name="T0" fmla="*/ 3165 w 3165"/>
                <a:gd name="T1" fmla="*/ 1601 h 2607"/>
                <a:gd name="T2" fmla="*/ 2968 w 3165"/>
                <a:gd name="T3" fmla="*/ 1377 h 2607"/>
                <a:gd name="T4" fmla="*/ 2786 w 3165"/>
                <a:gd name="T5" fmla="*/ 1438 h 2607"/>
                <a:gd name="T6" fmla="*/ 2661 w 3165"/>
                <a:gd name="T7" fmla="*/ 1440 h 2607"/>
                <a:gd name="T8" fmla="*/ 2596 w 3165"/>
                <a:gd name="T9" fmla="*/ 1323 h 2607"/>
                <a:gd name="T10" fmla="*/ 2595 w 3165"/>
                <a:gd name="T11" fmla="*/ 1323 h 2607"/>
                <a:gd name="T12" fmla="*/ 2595 w 3165"/>
                <a:gd name="T13" fmla="*/ 1305 h 2607"/>
                <a:gd name="T14" fmla="*/ 2595 w 3165"/>
                <a:gd name="T15" fmla="*/ 0 h 2607"/>
                <a:gd name="T16" fmla="*/ 569 w 3165"/>
                <a:gd name="T17" fmla="*/ 1 h 2607"/>
                <a:gd name="T18" fmla="*/ 569 w 3165"/>
                <a:gd name="T19" fmla="*/ 1289 h 2607"/>
                <a:gd name="T20" fmla="*/ 569 w 3165"/>
                <a:gd name="T21" fmla="*/ 1308 h 2607"/>
                <a:gd name="T22" fmla="*/ 568 w 3165"/>
                <a:gd name="T23" fmla="*/ 1308 h 2607"/>
                <a:gd name="T24" fmla="*/ 503 w 3165"/>
                <a:gd name="T25" fmla="*/ 1425 h 2607"/>
                <a:gd name="T26" fmla="*/ 378 w 3165"/>
                <a:gd name="T27" fmla="*/ 1423 h 2607"/>
                <a:gd name="T28" fmla="*/ 196 w 3165"/>
                <a:gd name="T29" fmla="*/ 1362 h 2607"/>
                <a:gd name="T30" fmla="*/ 0 w 3165"/>
                <a:gd name="T31" fmla="*/ 1585 h 2607"/>
                <a:gd name="T32" fmla="*/ 196 w 3165"/>
                <a:gd name="T33" fmla="*/ 1809 h 2607"/>
                <a:gd name="T34" fmla="*/ 378 w 3165"/>
                <a:gd name="T35" fmla="*/ 1748 h 2607"/>
                <a:gd name="T36" fmla="*/ 503 w 3165"/>
                <a:gd name="T37" fmla="*/ 1746 h 2607"/>
                <a:gd name="T38" fmla="*/ 569 w 3165"/>
                <a:gd name="T39" fmla="*/ 1867 h 2607"/>
                <a:gd name="T40" fmla="*/ 569 w 3165"/>
                <a:gd name="T41" fmla="*/ 1884 h 2607"/>
                <a:gd name="T42" fmla="*/ 569 w 3165"/>
                <a:gd name="T43" fmla="*/ 2607 h 2607"/>
                <a:gd name="T44" fmla="*/ 664 w 3165"/>
                <a:gd name="T45" fmla="*/ 2607 h 2607"/>
                <a:gd name="T46" fmla="*/ 1043 w 3165"/>
                <a:gd name="T47" fmla="*/ 2607 h 2607"/>
                <a:gd name="T48" fmla="*/ 1319 w 3165"/>
                <a:gd name="T49" fmla="*/ 2607 h 2607"/>
                <a:gd name="T50" fmla="*/ 1332 w 3165"/>
                <a:gd name="T51" fmla="*/ 2607 h 2607"/>
                <a:gd name="T52" fmla="*/ 1408 w 3165"/>
                <a:gd name="T53" fmla="*/ 2549 h 2607"/>
                <a:gd name="T54" fmla="*/ 1397 w 3165"/>
                <a:gd name="T55" fmla="*/ 2509 h 2607"/>
                <a:gd name="T56" fmla="*/ 1330 w 3165"/>
                <a:gd name="T57" fmla="*/ 2299 h 2607"/>
                <a:gd name="T58" fmla="*/ 1618 w 3165"/>
                <a:gd name="T59" fmla="*/ 2038 h 2607"/>
                <a:gd name="T60" fmla="*/ 1906 w 3165"/>
                <a:gd name="T61" fmla="*/ 2299 h 2607"/>
                <a:gd name="T62" fmla="*/ 1839 w 3165"/>
                <a:gd name="T63" fmla="*/ 2509 h 2607"/>
                <a:gd name="T64" fmla="*/ 1828 w 3165"/>
                <a:gd name="T65" fmla="*/ 2549 h 2607"/>
                <a:gd name="T66" fmla="*/ 1904 w 3165"/>
                <a:gd name="T67" fmla="*/ 2607 h 2607"/>
                <a:gd name="T68" fmla="*/ 2030 w 3165"/>
                <a:gd name="T69" fmla="*/ 2607 h 2607"/>
                <a:gd name="T70" fmla="*/ 2135 w 3165"/>
                <a:gd name="T71" fmla="*/ 2607 h 2607"/>
                <a:gd name="T72" fmla="*/ 2168 w 3165"/>
                <a:gd name="T73" fmla="*/ 2607 h 2607"/>
                <a:gd name="T74" fmla="*/ 2469 w 3165"/>
                <a:gd name="T75" fmla="*/ 2607 h 2607"/>
                <a:gd name="T76" fmla="*/ 2595 w 3165"/>
                <a:gd name="T77" fmla="*/ 2607 h 2607"/>
                <a:gd name="T78" fmla="*/ 2595 w 3165"/>
                <a:gd name="T79" fmla="*/ 1899 h 2607"/>
                <a:gd name="T80" fmla="*/ 2595 w 3165"/>
                <a:gd name="T81" fmla="*/ 1883 h 2607"/>
                <a:gd name="T82" fmla="*/ 2661 w 3165"/>
                <a:gd name="T83" fmla="*/ 1761 h 2607"/>
                <a:gd name="T84" fmla="*/ 2787 w 3165"/>
                <a:gd name="T85" fmla="*/ 1763 h 2607"/>
                <a:gd name="T86" fmla="*/ 2968 w 3165"/>
                <a:gd name="T87" fmla="*/ 1824 h 2607"/>
                <a:gd name="T88" fmla="*/ 3165 w 3165"/>
                <a:gd name="T89" fmla="*/ 1601 h 2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165" h="2607">
                  <a:moveTo>
                    <a:pt x="3165" y="1601"/>
                  </a:moveTo>
                  <a:cubicBezTo>
                    <a:pt x="3165" y="1478"/>
                    <a:pt x="3076" y="1377"/>
                    <a:pt x="2968" y="1377"/>
                  </a:cubicBezTo>
                  <a:cubicBezTo>
                    <a:pt x="2921" y="1377"/>
                    <a:pt x="2821" y="1421"/>
                    <a:pt x="2786" y="1438"/>
                  </a:cubicBezTo>
                  <a:cubicBezTo>
                    <a:pt x="2741" y="1460"/>
                    <a:pt x="2697" y="1461"/>
                    <a:pt x="2661" y="1440"/>
                  </a:cubicBezTo>
                  <a:cubicBezTo>
                    <a:pt x="2623" y="1418"/>
                    <a:pt x="2600" y="1377"/>
                    <a:pt x="2596" y="1323"/>
                  </a:cubicBezTo>
                  <a:lnTo>
                    <a:pt x="2595" y="1323"/>
                  </a:lnTo>
                  <a:cubicBezTo>
                    <a:pt x="2595" y="1320"/>
                    <a:pt x="2595" y="1314"/>
                    <a:pt x="2595" y="1305"/>
                  </a:cubicBezTo>
                  <a:lnTo>
                    <a:pt x="2595" y="0"/>
                  </a:lnTo>
                  <a:cubicBezTo>
                    <a:pt x="1920" y="0"/>
                    <a:pt x="1244" y="1"/>
                    <a:pt x="569" y="1"/>
                  </a:cubicBezTo>
                  <a:lnTo>
                    <a:pt x="569" y="1289"/>
                  </a:lnTo>
                  <a:cubicBezTo>
                    <a:pt x="569" y="1298"/>
                    <a:pt x="569" y="1304"/>
                    <a:pt x="569" y="1308"/>
                  </a:cubicBezTo>
                  <a:lnTo>
                    <a:pt x="568" y="1308"/>
                  </a:lnTo>
                  <a:cubicBezTo>
                    <a:pt x="564" y="1362"/>
                    <a:pt x="541" y="1403"/>
                    <a:pt x="503" y="1425"/>
                  </a:cubicBezTo>
                  <a:cubicBezTo>
                    <a:pt x="467" y="1446"/>
                    <a:pt x="423" y="1445"/>
                    <a:pt x="378" y="1423"/>
                  </a:cubicBezTo>
                  <a:cubicBezTo>
                    <a:pt x="343" y="1406"/>
                    <a:pt x="243" y="1362"/>
                    <a:pt x="196" y="1362"/>
                  </a:cubicBezTo>
                  <a:cubicBezTo>
                    <a:pt x="88" y="1362"/>
                    <a:pt x="0" y="1462"/>
                    <a:pt x="0" y="1585"/>
                  </a:cubicBezTo>
                  <a:cubicBezTo>
                    <a:pt x="0" y="1709"/>
                    <a:pt x="88" y="1809"/>
                    <a:pt x="196" y="1809"/>
                  </a:cubicBezTo>
                  <a:cubicBezTo>
                    <a:pt x="243" y="1809"/>
                    <a:pt x="343" y="1765"/>
                    <a:pt x="378" y="1748"/>
                  </a:cubicBezTo>
                  <a:cubicBezTo>
                    <a:pt x="422" y="1726"/>
                    <a:pt x="467" y="1725"/>
                    <a:pt x="503" y="1746"/>
                  </a:cubicBezTo>
                  <a:cubicBezTo>
                    <a:pt x="542" y="1768"/>
                    <a:pt x="565" y="1812"/>
                    <a:pt x="569" y="1867"/>
                  </a:cubicBezTo>
                  <a:lnTo>
                    <a:pt x="569" y="1884"/>
                  </a:lnTo>
                  <a:lnTo>
                    <a:pt x="569" y="2607"/>
                  </a:lnTo>
                  <a:lnTo>
                    <a:pt x="664" y="2607"/>
                  </a:lnTo>
                  <a:lnTo>
                    <a:pt x="1043" y="2607"/>
                  </a:lnTo>
                  <a:lnTo>
                    <a:pt x="1319" y="2607"/>
                  </a:lnTo>
                  <a:lnTo>
                    <a:pt x="1332" y="2607"/>
                  </a:lnTo>
                  <a:cubicBezTo>
                    <a:pt x="1379" y="2604"/>
                    <a:pt x="1408" y="2582"/>
                    <a:pt x="1408" y="2549"/>
                  </a:cubicBezTo>
                  <a:cubicBezTo>
                    <a:pt x="1408" y="2537"/>
                    <a:pt x="1404" y="2523"/>
                    <a:pt x="1397" y="2509"/>
                  </a:cubicBezTo>
                  <a:cubicBezTo>
                    <a:pt x="1390" y="2495"/>
                    <a:pt x="1330" y="2370"/>
                    <a:pt x="1330" y="2299"/>
                  </a:cubicBezTo>
                  <a:cubicBezTo>
                    <a:pt x="1330" y="2155"/>
                    <a:pt x="1459" y="2038"/>
                    <a:pt x="1618" y="2038"/>
                  </a:cubicBezTo>
                  <a:cubicBezTo>
                    <a:pt x="1777" y="2038"/>
                    <a:pt x="1906" y="2155"/>
                    <a:pt x="1906" y="2299"/>
                  </a:cubicBezTo>
                  <a:cubicBezTo>
                    <a:pt x="1906" y="2370"/>
                    <a:pt x="1845" y="2495"/>
                    <a:pt x="1839" y="2509"/>
                  </a:cubicBezTo>
                  <a:cubicBezTo>
                    <a:pt x="1832" y="2523"/>
                    <a:pt x="1828" y="2537"/>
                    <a:pt x="1828" y="2549"/>
                  </a:cubicBezTo>
                  <a:cubicBezTo>
                    <a:pt x="1828" y="2582"/>
                    <a:pt x="1856" y="2604"/>
                    <a:pt x="1904" y="2607"/>
                  </a:cubicBezTo>
                  <a:lnTo>
                    <a:pt x="2030" y="2607"/>
                  </a:lnTo>
                  <a:lnTo>
                    <a:pt x="2135" y="2607"/>
                  </a:lnTo>
                  <a:lnTo>
                    <a:pt x="2168" y="2607"/>
                  </a:lnTo>
                  <a:lnTo>
                    <a:pt x="2469" y="2607"/>
                  </a:lnTo>
                  <a:cubicBezTo>
                    <a:pt x="2477" y="2607"/>
                    <a:pt x="2551" y="2607"/>
                    <a:pt x="2595" y="2607"/>
                  </a:cubicBezTo>
                  <a:lnTo>
                    <a:pt x="2595" y="1899"/>
                  </a:lnTo>
                  <a:lnTo>
                    <a:pt x="2595" y="1883"/>
                  </a:lnTo>
                  <a:cubicBezTo>
                    <a:pt x="2599" y="1827"/>
                    <a:pt x="2622" y="1784"/>
                    <a:pt x="2661" y="1761"/>
                  </a:cubicBezTo>
                  <a:cubicBezTo>
                    <a:pt x="2697" y="1741"/>
                    <a:pt x="2742" y="1741"/>
                    <a:pt x="2787" y="1763"/>
                  </a:cubicBezTo>
                  <a:cubicBezTo>
                    <a:pt x="2821" y="1780"/>
                    <a:pt x="2921" y="1824"/>
                    <a:pt x="2968" y="1824"/>
                  </a:cubicBezTo>
                  <a:cubicBezTo>
                    <a:pt x="3076" y="1824"/>
                    <a:pt x="3165" y="1724"/>
                    <a:pt x="3165" y="160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06" name="Freeform 72"/>
            <p:cNvSpPr>
              <a:spLocks/>
            </p:cNvSpPr>
            <p:nvPr/>
          </p:nvSpPr>
          <p:spPr bwMode="auto">
            <a:xfrm>
              <a:off x="5273675" y="4729163"/>
              <a:ext cx="1636713" cy="1046163"/>
            </a:xfrm>
            <a:custGeom>
              <a:avLst/>
              <a:gdLst>
                <a:gd name="T0" fmla="*/ 0 w 3189"/>
                <a:gd name="T1" fmla="*/ 1030 h 2041"/>
                <a:gd name="T2" fmla="*/ 198 w 3189"/>
                <a:gd name="T3" fmla="*/ 1255 h 2041"/>
                <a:gd name="T4" fmla="*/ 381 w 3189"/>
                <a:gd name="T5" fmla="*/ 1194 h 2041"/>
                <a:gd name="T6" fmla="*/ 508 w 3189"/>
                <a:gd name="T7" fmla="*/ 1192 h 2041"/>
                <a:gd name="T8" fmla="*/ 573 w 3189"/>
                <a:gd name="T9" fmla="*/ 1310 h 2041"/>
                <a:gd name="T10" fmla="*/ 574 w 3189"/>
                <a:gd name="T11" fmla="*/ 1310 h 2041"/>
                <a:gd name="T12" fmla="*/ 574 w 3189"/>
                <a:gd name="T13" fmla="*/ 1329 h 2041"/>
                <a:gd name="T14" fmla="*/ 574 w 3189"/>
                <a:gd name="T15" fmla="*/ 2041 h 2041"/>
                <a:gd name="T16" fmla="*/ 647 w 3189"/>
                <a:gd name="T17" fmla="*/ 2041 h 2041"/>
                <a:gd name="T18" fmla="*/ 680 w 3189"/>
                <a:gd name="T19" fmla="*/ 2040 h 2041"/>
                <a:gd name="T20" fmla="*/ 1177 w 3189"/>
                <a:gd name="T21" fmla="*/ 2040 h 2041"/>
                <a:gd name="T22" fmla="*/ 1321 w 3189"/>
                <a:gd name="T23" fmla="*/ 2040 h 2041"/>
                <a:gd name="T24" fmla="*/ 1338 w 3189"/>
                <a:gd name="T25" fmla="*/ 2040 h 2041"/>
                <a:gd name="T26" fmla="*/ 1345 w 3189"/>
                <a:gd name="T27" fmla="*/ 2041 h 2041"/>
                <a:gd name="T28" fmla="*/ 1344 w 3189"/>
                <a:gd name="T29" fmla="*/ 2041 h 2041"/>
                <a:gd name="T30" fmla="*/ 1368 w 3189"/>
                <a:gd name="T31" fmla="*/ 2041 h 2041"/>
                <a:gd name="T32" fmla="*/ 1920 w 3189"/>
                <a:gd name="T33" fmla="*/ 2040 h 2041"/>
                <a:gd name="T34" fmla="*/ 2185 w 3189"/>
                <a:gd name="T35" fmla="*/ 2040 h 2041"/>
                <a:gd name="T36" fmla="*/ 2616 w 3189"/>
                <a:gd name="T37" fmla="*/ 2040 h 2041"/>
                <a:gd name="T38" fmla="*/ 2616 w 3189"/>
                <a:gd name="T39" fmla="*/ 1328 h 2041"/>
                <a:gd name="T40" fmla="*/ 2615 w 3189"/>
                <a:gd name="T41" fmla="*/ 1310 h 2041"/>
                <a:gd name="T42" fmla="*/ 2616 w 3189"/>
                <a:gd name="T43" fmla="*/ 1310 h 2041"/>
                <a:gd name="T44" fmla="*/ 2682 w 3189"/>
                <a:gd name="T45" fmla="*/ 1192 h 2041"/>
                <a:gd name="T46" fmla="*/ 2808 w 3189"/>
                <a:gd name="T47" fmla="*/ 1194 h 2041"/>
                <a:gd name="T48" fmla="*/ 2992 w 3189"/>
                <a:gd name="T49" fmla="*/ 1255 h 2041"/>
                <a:gd name="T50" fmla="*/ 3189 w 3189"/>
                <a:gd name="T51" fmla="*/ 1030 h 2041"/>
                <a:gd name="T52" fmla="*/ 2992 w 3189"/>
                <a:gd name="T53" fmla="*/ 805 h 2041"/>
                <a:gd name="T54" fmla="*/ 2808 w 3189"/>
                <a:gd name="T55" fmla="*/ 866 h 2041"/>
                <a:gd name="T56" fmla="*/ 2682 w 3189"/>
                <a:gd name="T57" fmla="*/ 868 h 2041"/>
                <a:gd name="T58" fmla="*/ 2616 w 3189"/>
                <a:gd name="T59" fmla="*/ 746 h 2041"/>
                <a:gd name="T60" fmla="*/ 2616 w 3189"/>
                <a:gd name="T61" fmla="*/ 730 h 2041"/>
                <a:gd name="T62" fmla="*/ 2616 w 3189"/>
                <a:gd name="T63" fmla="*/ 1 h 2041"/>
                <a:gd name="T64" fmla="*/ 2520 w 3189"/>
                <a:gd name="T65" fmla="*/ 1 h 2041"/>
                <a:gd name="T66" fmla="*/ 2138 w 3189"/>
                <a:gd name="T67" fmla="*/ 1 h 2041"/>
                <a:gd name="T68" fmla="*/ 1922 w 3189"/>
                <a:gd name="T69" fmla="*/ 1 h 2041"/>
                <a:gd name="T70" fmla="*/ 1910 w 3189"/>
                <a:gd name="T71" fmla="*/ 0 h 2041"/>
                <a:gd name="T72" fmla="*/ 1910 w 3189"/>
                <a:gd name="T73" fmla="*/ 1 h 2041"/>
                <a:gd name="T74" fmla="*/ 1834 w 3189"/>
                <a:gd name="T75" fmla="*/ 60 h 2041"/>
                <a:gd name="T76" fmla="*/ 1844 w 3189"/>
                <a:gd name="T77" fmla="*/ 99 h 2041"/>
                <a:gd name="T78" fmla="*/ 1912 w 3189"/>
                <a:gd name="T79" fmla="*/ 311 h 2041"/>
                <a:gd name="T80" fmla="*/ 1622 w 3189"/>
                <a:gd name="T81" fmla="*/ 574 h 2041"/>
                <a:gd name="T82" fmla="*/ 1331 w 3189"/>
                <a:gd name="T83" fmla="*/ 311 h 2041"/>
                <a:gd name="T84" fmla="*/ 1399 w 3189"/>
                <a:gd name="T85" fmla="*/ 99 h 2041"/>
                <a:gd name="T86" fmla="*/ 1410 w 3189"/>
                <a:gd name="T87" fmla="*/ 60 h 2041"/>
                <a:gd name="T88" fmla="*/ 1334 w 3189"/>
                <a:gd name="T89" fmla="*/ 1 h 2041"/>
                <a:gd name="T90" fmla="*/ 1206 w 3189"/>
                <a:gd name="T91" fmla="*/ 1 h 2041"/>
                <a:gd name="T92" fmla="*/ 1037 w 3189"/>
                <a:gd name="T93" fmla="*/ 1 h 2041"/>
                <a:gd name="T94" fmla="*/ 1005 w 3189"/>
                <a:gd name="T95" fmla="*/ 1 h 2041"/>
                <a:gd name="T96" fmla="*/ 701 w 3189"/>
                <a:gd name="T97" fmla="*/ 1 h 2041"/>
                <a:gd name="T98" fmla="*/ 574 w 3189"/>
                <a:gd name="T99" fmla="*/ 1 h 2041"/>
                <a:gd name="T100" fmla="*/ 574 w 3189"/>
                <a:gd name="T101" fmla="*/ 730 h 2041"/>
                <a:gd name="T102" fmla="*/ 574 w 3189"/>
                <a:gd name="T103" fmla="*/ 746 h 2041"/>
                <a:gd name="T104" fmla="*/ 508 w 3189"/>
                <a:gd name="T105" fmla="*/ 868 h 2041"/>
                <a:gd name="T106" fmla="*/ 381 w 3189"/>
                <a:gd name="T107" fmla="*/ 867 h 2041"/>
                <a:gd name="T108" fmla="*/ 198 w 3189"/>
                <a:gd name="T109" fmla="*/ 805 h 2041"/>
                <a:gd name="T110" fmla="*/ 0 w 3189"/>
                <a:gd name="T111" fmla="*/ 1030 h 2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89" h="2041">
                  <a:moveTo>
                    <a:pt x="0" y="1030"/>
                  </a:moveTo>
                  <a:cubicBezTo>
                    <a:pt x="0" y="1155"/>
                    <a:pt x="89" y="1255"/>
                    <a:pt x="198" y="1255"/>
                  </a:cubicBezTo>
                  <a:cubicBezTo>
                    <a:pt x="246" y="1255"/>
                    <a:pt x="346" y="1211"/>
                    <a:pt x="381" y="1194"/>
                  </a:cubicBezTo>
                  <a:cubicBezTo>
                    <a:pt x="427" y="1172"/>
                    <a:pt x="471" y="1171"/>
                    <a:pt x="508" y="1192"/>
                  </a:cubicBezTo>
                  <a:cubicBezTo>
                    <a:pt x="546" y="1214"/>
                    <a:pt x="569" y="1256"/>
                    <a:pt x="573" y="1310"/>
                  </a:cubicBezTo>
                  <a:lnTo>
                    <a:pt x="574" y="1310"/>
                  </a:lnTo>
                  <a:cubicBezTo>
                    <a:pt x="574" y="1313"/>
                    <a:pt x="574" y="1320"/>
                    <a:pt x="574" y="1329"/>
                  </a:cubicBezTo>
                  <a:lnTo>
                    <a:pt x="574" y="2041"/>
                  </a:lnTo>
                  <a:lnTo>
                    <a:pt x="647" y="2041"/>
                  </a:lnTo>
                  <a:lnTo>
                    <a:pt x="680" y="2040"/>
                  </a:lnTo>
                  <a:lnTo>
                    <a:pt x="1177" y="2040"/>
                  </a:lnTo>
                  <a:lnTo>
                    <a:pt x="1321" y="2040"/>
                  </a:lnTo>
                  <a:lnTo>
                    <a:pt x="1338" y="2040"/>
                  </a:lnTo>
                  <a:lnTo>
                    <a:pt x="1345" y="2041"/>
                  </a:lnTo>
                  <a:lnTo>
                    <a:pt x="1344" y="2041"/>
                  </a:lnTo>
                  <a:cubicBezTo>
                    <a:pt x="1351" y="2041"/>
                    <a:pt x="1359" y="2041"/>
                    <a:pt x="1368" y="2041"/>
                  </a:cubicBezTo>
                  <a:cubicBezTo>
                    <a:pt x="1368" y="2041"/>
                    <a:pt x="1917" y="2040"/>
                    <a:pt x="1920" y="2040"/>
                  </a:cubicBezTo>
                  <a:lnTo>
                    <a:pt x="2185" y="2040"/>
                  </a:lnTo>
                  <a:lnTo>
                    <a:pt x="2616" y="2040"/>
                  </a:lnTo>
                  <a:lnTo>
                    <a:pt x="2616" y="1328"/>
                  </a:lnTo>
                  <a:cubicBezTo>
                    <a:pt x="2616" y="1319"/>
                    <a:pt x="2615" y="1313"/>
                    <a:pt x="2615" y="1310"/>
                  </a:cubicBezTo>
                  <a:lnTo>
                    <a:pt x="2616" y="1310"/>
                  </a:lnTo>
                  <a:cubicBezTo>
                    <a:pt x="2621" y="1256"/>
                    <a:pt x="2644" y="1214"/>
                    <a:pt x="2682" y="1192"/>
                  </a:cubicBezTo>
                  <a:cubicBezTo>
                    <a:pt x="2718" y="1171"/>
                    <a:pt x="2763" y="1172"/>
                    <a:pt x="2808" y="1194"/>
                  </a:cubicBezTo>
                  <a:cubicBezTo>
                    <a:pt x="2843" y="1211"/>
                    <a:pt x="2944" y="1255"/>
                    <a:pt x="2992" y="1255"/>
                  </a:cubicBezTo>
                  <a:cubicBezTo>
                    <a:pt x="3101" y="1255"/>
                    <a:pt x="3189" y="1154"/>
                    <a:pt x="3189" y="1030"/>
                  </a:cubicBezTo>
                  <a:cubicBezTo>
                    <a:pt x="3189" y="906"/>
                    <a:pt x="3101" y="805"/>
                    <a:pt x="2992" y="805"/>
                  </a:cubicBezTo>
                  <a:cubicBezTo>
                    <a:pt x="2944" y="805"/>
                    <a:pt x="2843" y="849"/>
                    <a:pt x="2808" y="866"/>
                  </a:cubicBezTo>
                  <a:cubicBezTo>
                    <a:pt x="2763" y="889"/>
                    <a:pt x="2718" y="889"/>
                    <a:pt x="2682" y="868"/>
                  </a:cubicBezTo>
                  <a:cubicBezTo>
                    <a:pt x="2643" y="846"/>
                    <a:pt x="2620" y="802"/>
                    <a:pt x="2616" y="746"/>
                  </a:cubicBezTo>
                  <a:lnTo>
                    <a:pt x="2616" y="730"/>
                  </a:lnTo>
                  <a:lnTo>
                    <a:pt x="2616" y="1"/>
                  </a:lnTo>
                  <a:lnTo>
                    <a:pt x="2520" y="1"/>
                  </a:lnTo>
                  <a:lnTo>
                    <a:pt x="2138" y="1"/>
                  </a:lnTo>
                  <a:lnTo>
                    <a:pt x="1922" y="1"/>
                  </a:lnTo>
                  <a:lnTo>
                    <a:pt x="1910" y="0"/>
                  </a:lnTo>
                  <a:lnTo>
                    <a:pt x="1910" y="1"/>
                  </a:lnTo>
                  <a:cubicBezTo>
                    <a:pt x="1862" y="4"/>
                    <a:pt x="1834" y="26"/>
                    <a:pt x="1834" y="60"/>
                  </a:cubicBezTo>
                  <a:cubicBezTo>
                    <a:pt x="1834" y="72"/>
                    <a:pt x="1837" y="85"/>
                    <a:pt x="1844" y="99"/>
                  </a:cubicBezTo>
                  <a:cubicBezTo>
                    <a:pt x="1851" y="113"/>
                    <a:pt x="1912" y="240"/>
                    <a:pt x="1912" y="311"/>
                  </a:cubicBezTo>
                  <a:cubicBezTo>
                    <a:pt x="1912" y="456"/>
                    <a:pt x="1782" y="574"/>
                    <a:pt x="1622" y="574"/>
                  </a:cubicBezTo>
                  <a:cubicBezTo>
                    <a:pt x="1462" y="574"/>
                    <a:pt x="1331" y="456"/>
                    <a:pt x="1331" y="311"/>
                  </a:cubicBezTo>
                  <a:cubicBezTo>
                    <a:pt x="1331" y="240"/>
                    <a:pt x="1392" y="113"/>
                    <a:pt x="1399" y="99"/>
                  </a:cubicBezTo>
                  <a:cubicBezTo>
                    <a:pt x="1406" y="85"/>
                    <a:pt x="1410" y="72"/>
                    <a:pt x="1410" y="60"/>
                  </a:cubicBezTo>
                  <a:cubicBezTo>
                    <a:pt x="1410" y="26"/>
                    <a:pt x="1381" y="4"/>
                    <a:pt x="1334" y="1"/>
                  </a:cubicBezTo>
                  <a:cubicBezTo>
                    <a:pt x="1332" y="1"/>
                    <a:pt x="1206" y="1"/>
                    <a:pt x="1206" y="1"/>
                  </a:cubicBezTo>
                  <a:lnTo>
                    <a:pt x="1037" y="1"/>
                  </a:lnTo>
                  <a:lnTo>
                    <a:pt x="1005" y="1"/>
                  </a:lnTo>
                  <a:lnTo>
                    <a:pt x="701" y="1"/>
                  </a:lnTo>
                  <a:cubicBezTo>
                    <a:pt x="693" y="1"/>
                    <a:pt x="618" y="1"/>
                    <a:pt x="574" y="1"/>
                  </a:cubicBezTo>
                  <a:lnTo>
                    <a:pt x="574" y="730"/>
                  </a:lnTo>
                  <a:lnTo>
                    <a:pt x="574" y="746"/>
                  </a:lnTo>
                  <a:cubicBezTo>
                    <a:pt x="570" y="803"/>
                    <a:pt x="547" y="846"/>
                    <a:pt x="508" y="868"/>
                  </a:cubicBezTo>
                  <a:cubicBezTo>
                    <a:pt x="471" y="890"/>
                    <a:pt x="426" y="889"/>
                    <a:pt x="381" y="867"/>
                  </a:cubicBezTo>
                  <a:cubicBezTo>
                    <a:pt x="346" y="850"/>
                    <a:pt x="246" y="805"/>
                    <a:pt x="198" y="805"/>
                  </a:cubicBezTo>
                  <a:cubicBezTo>
                    <a:pt x="89" y="805"/>
                    <a:pt x="0" y="906"/>
                    <a:pt x="0" y="103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07" name="Freeform 74"/>
            <p:cNvSpPr>
              <a:spLocks/>
            </p:cNvSpPr>
            <p:nvPr/>
          </p:nvSpPr>
          <p:spPr bwMode="auto">
            <a:xfrm>
              <a:off x="5284788" y="3344863"/>
              <a:ext cx="1619250" cy="1652588"/>
            </a:xfrm>
            <a:custGeom>
              <a:avLst/>
              <a:gdLst>
                <a:gd name="T0" fmla="*/ 1838 w 3156"/>
                <a:gd name="T1" fmla="*/ 224 h 3221"/>
                <a:gd name="T2" fmla="*/ 1775 w 3156"/>
                <a:gd name="T3" fmla="*/ 415 h 3221"/>
                <a:gd name="T4" fmla="*/ 1881 w 3156"/>
                <a:gd name="T5" fmla="*/ 557 h 3221"/>
                <a:gd name="T6" fmla="*/ 1895 w 3156"/>
                <a:gd name="T7" fmla="*/ 557 h 3221"/>
                <a:gd name="T8" fmla="*/ 2599 w 3156"/>
                <a:gd name="T9" fmla="*/ 557 h 3221"/>
                <a:gd name="T10" fmla="*/ 2599 w 3156"/>
                <a:gd name="T11" fmla="*/ 722 h 3221"/>
                <a:gd name="T12" fmla="*/ 2599 w 3156"/>
                <a:gd name="T13" fmla="*/ 722 h 3221"/>
                <a:gd name="T14" fmla="*/ 2599 w 3156"/>
                <a:gd name="T15" fmla="*/ 1347 h 3221"/>
                <a:gd name="T16" fmla="*/ 2599 w 3156"/>
                <a:gd name="T17" fmla="*/ 1367 h 3221"/>
                <a:gd name="T18" fmla="*/ 2599 w 3156"/>
                <a:gd name="T19" fmla="*/ 1359 h 3221"/>
                <a:gd name="T20" fmla="*/ 2740 w 3156"/>
                <a:gd name="T21" fmla="*/ 1465 h 3221"/>
                <a:gd name="T22" fmla="*/ 2932 w 3156"/>
                <a:gd name="T23" fmla="*/ 1386 h 3221"/>
                <a:gd name="T24" fmla="*/ 3156 w 3156"/>
                <a:gd name="T25" fmla="*/ 1636 h 3221"/>
                <a:gd name="T26" fmla="*/ 2932 w 3156"/>
                <a:gd name="T27" fmla="*/ 1887 h 3221"/>
                <a:gd name="T28" fmla="*/ 2740 w 3156"/>
                <a:gd name="T29" fmla="*/ 1824 h 3221"/>
                <a:gd name="T30" fmla="*/ 2599 w 3156"/>
                <a:gd name="T31" fmla="*/ 1914 h 3221"/>
                <a:gd name="T32" fmla="*/ 2599 w 3156"/>
                <a:gd name="T33" fmla="*/ 1928 h 3221"/>
                <a:gd name="T34" fmla="*/ 2599 w 3156"/>
                <a:gd name="T35" fmla="*/ 2183 h 3221"/>
                <a:gd name="T36" fmla="*/ 2599 w 3156"/>
                <a:gd name="T37" fmla="*/ 2633 h 3221"/>
                <a:gd name="T38" fmla="*/ 1895 w 3156"/>
                <a:gd name="T39" fmla="*/ 2633 h 3221"/>
                <a:gd name="T40" fmla="*/ 1881 w 3156"/>
                <a:gd name="T41" fmla="*/ 2633 h 3221"/>
                <a:gd name="T42" fmla="*/ 1775 w 3156"/>
                <a:gd name="T43" fmla="*/ 2774 h 3221"/>
                <a:gd name="T44" fmla="*/ 1854 w 3156"/>
                <a:gd name="T45" fmla="*/ 2982 h 3221"/>
                <a:gd name="T46" fmla="*/ 1604 w 3156"/>
                <a:gd name="T47" fmla="*/ 3221 h 3221"/>
                <a:gd name="T48" fmla="*/ 1354 w 3156"/>
                <a:gd name="T49" fmla="*/ 2982 h 3221"/>
                <a:gd name="T50" fmla="*/ 1432 w 3156"/>
                <a:gd name="T51" fmla="*/ 2774 h 3221"/>
                <a:gd name="T52" fmla="*/ 1326 w 3156"/>
                <a:gd name="T53" fmla="*/ 2633 h 3221"/>
                <a:gd name="T54" fmla="*/ 1334 w 3156"/>
                <a:gd name="T55" fmla="*/ 2633 h 3221"/>
                <a:gd name="T56" fmla="*/ 1314 w 3156"/>
                <a:gd name="T57" fmla="*/ 2633 h 3221"/>
                <a:gd name="T58" fmla="*/ 556 w 3156"/>
                <a:gd name="T59" fmla="*/ 2633 h 3221"/>
                <a:gd name="T60" fmla="*/ 556 w 3156"/>
                <a:gd name="T61" fmla="*/ 2509 h 3221"/>
                <a:gd name="T62" fmla="*/ 556 w 3156"/>
                <a:gd name="T63" fmla="*/ 1926 h 3221"/>
                <a:gd name="T64" fmla="*/ 557 w 3156"/>
                <a:gd name="T65" fmla="*/ 1906 h 3221"/>
                <a:gd name="T66" fmla="*/ 556 w 3156"/>
                <a:gd name="T67" fmla="*/ 1914 h 3221"/>
                <a:gd name="T68" fmla="*/ 415 w 3156"/>
                <a:gd name="T69" fmla="*/ 1808 h 3221"/>
                <a:gd name="T70" fmla="*/ 223 w 3156"/>
                <a:gd name="T71" fmla="*/ 1887 h 3221"/>
                <a:gd name="T72" fmla="*/ 0 w 3156"/>
                <a:gd name="T73" fmla="*/ 1637 h 3221"/>
                <a:gd name="T74" fmla="*/ 223 w 3156"/>
                <a:gd name="T75" fmla="*/ 1386 h 3221"/>
                <a:gd name="T76" fmla="*/ 415 w 3156"/>
                <a:gd name="T77" fmla="*/ 1465 h 3221"/>
                <a:gd name="T78" fmla="*/ 556 w 3156"/>
                <a:gd name="T79" fmla="*/ 1359 h 3221"/>
                <a:gd name="T80" fmla="*/ 556 w 3156"/>
                <a:gd name="T81" fmla="*/ 1345 h 3221"/>
                <a:gd name="T82" fmla="*/ 556 w 3156"/>
                <a:gd name="T83" fmla="*/ 1038 h 3221"/>
                <a:gd name="T84" fmla="*/ 556 w 3156"/>
                <a:gd name="T85" fmla="*/ 1038 h 3221"/>
                <a:gd name="T86" fmla="*/ 556 w 3156"/>
                <a:gd name="T87" fmla="*/ 743 h 3221"/>
                <a:gd name="T88" fmla="*/ 555 w 3156"/>
                <a:gd name="T89" fmla="*/ 557 h 3221"/>
                <a:gd name="T90" fmla="*/ 1314 w 3156"/>
                <a:gd name="T91" fmla="*/ 557 h 3221"/>
                <a:gd name="T92" fmla="*/ 1334 w 3156"/>
                <a:gd name="T93" fmla="*/ 557 h 3221"/>
                <a:gd name="T94" fmla="*/ 1325 w 3156"/>
                <a:gd name="T95" fmla="*/ 557 h 3221"/>
                <a:gd name="T96" fmla="*/ 1432 w 3156"/>
                <a:gd name="T97" fmla="*/ 415 h 3221"/>
                <a:gd name="T98" fmla="*/ 1369 w 3156"/>
                <a:gd name="T99" fmla="*/ 224 h 3221"/>
                <a:gd name="T100" fmla="*/ 1603 w 3156"/>
                <a:gd name="T101" fmla="*/ 0 h 3221"/>
                <a:gd name="T102" fmla="*/ 1838 w 3156"/>
                <a:gd name="T103" fmla="*/ 224 h 3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156" h="3221">
                  <a:moveTo>
                    <a:pt x="1838" y="224"/>
                  </a:moveTo>
                  <a:cubicBezTo>
                    <a:pt x="1838" y="288"/>
                    <a:pt x="1775" y="415"/>
                    <a:pt x="1775" y="415"/>
                  </a:cubicBezTo>
                  <a:cubicBezTo>
                    <a:pt x="1739" y="490"/>
                    <a:pt x="1795" y="551"/>
                    <a:pt x="1881" y="557"/>
                  </a:cubicBezTo>
                  <a:lnTo>
                    <a:pt x="1895" y="557"/>
                  </a:lnTo>
                  <a:lnTo>
                    <a:pt x="2599" y="557"/>
                  </a:lnTo>
                  <a:lnTo>
                    <a:pt x="2599" y="722"/>
                  </a:lnTo>
                  <a:lnTo>
                    <a:pt x="2599" y="722"/>
                  </a:lnTo>
                  <a:lnTo>
                    <a:pt x="2599" y="1347"/>
                  </a:lnTo>
                  <a:cubicBezTo>
                    <a:pt x="2599" y="1357"/>
                    <a:pt x="2599" y="1364"/>
                    <a:pt x="2599" y="1367"/>
                  </a:cubicBezTo>
                  <a:cubicBezTo>
                    <a:pt x="2599" y="1365"/>
                    <a:pt x="2599" y="1363"/>
                    <a:pt x="2599" y="1359"/>
                  </a:cubicBezTo>
                  <a:cubicBezTo>
                    <a:pt x="2605" y="1445"/>
                    <a:pt x="2666" y="1501"/>
                    <a:pt x="2740" y="1465"/>
                  </a:cubicBezTo>
                  <a:cubicBezTo>
                    <a:pt x="2740" y="1465"/>
                    <a:pt x="2868" y="1386"/>
                    <a:pt x="2932" y="1386"/>
                  </a:cubicBezTo>
                  <a:cubicBezTo>
                    <a:pt x="3056" y="1386"/>
                    <a:pt x="3156" y="1498"/>
                    <a:pt x="3156" y="1636"/>
                  </a:cubicBezTo>
                  <a:cubicBezTo>
                    <a:pt x="3156" y="1775"/>
                    <a:pt x="3056" y="1887"/>
                    <a:pt x="2932" y="1887"/>
                  </a:cubicBezTo>
                  <a:cubicBezTo>
                    <a:pt x="2868" y="1887"/>
                    <a:pt x="2740" y="1824"/>
                    <a:pt x="2740" y="1824"/>
                  </a:cubicBezTo>
                  <a:cubicBezTo>
                    <a:pt x="2666" y="1787"/>
                    <a:pt x="2605" y="1828"/>
                    <a:pt x="2599" y="1914"/>
                  </a:cubicBezTo>
                  <a:lnTo>
                    <a:pt x="2599" y="1928"/>
                  </a:lnTo>
                  <a:lnTo>
                    <a:pt x="2599" y="2183"/>
                  </a:lnTo>
                  <a:lnTo>
                    <a:pt x="2599" y="2633"/>
                  </a:lnTo>
                  <a:lnTo>
                    <a:pt x="1895" y="2633"/>
                  </a:lnTo>
                  <a:lnTo>
                    <a:pt x="1881" y="2633"/>
                  </a:lnTo>
                  <a:cubicBezTo>
                    <a:pt x="1795" y="2639"/>
                    <a:pt x="1739" y="2700"/>
                    <a:pt x="1775" y="2774"/>
                  </a:cubicBezTo>
                  <a:cubicBezTo>
                    <a:pt x="1775" y="2774"/>
                    <a:pt x="1854" y="2918"/>
                    <a:pt x="1854" y="2982"/>
                  </a:cubicBezTo>
                  <a:cubicBezTo>
                    <a:pt x="1854" y="3105"/>
                    <a:pt x="1742" y="3221"/>
                    <a:pt x="1604" y="3221"/>
                  </a:cubicBezTo>
                  <a:cubicBezTo>
                    <a:pt x="1466" y="3221"/>
                    <a:pt x="1354" y="3105"/>
                    <a:pt x="1354" y="2982"/>
                  </a:cubicBezTo>
                  <a:cubicBezTo>
                    <a:pt x="1354" y="2918"/>
                    <a:pt x="1432" y="2774"/>
                    <a:pt x="1432" y="2774"/>
                  </a:cubicBezTo>
                  <a:cubicBezTo>
                    <a:pt x="1468" y="2700"/>
                    <a:pt x="1412" y="2639"/>
                    <a:pt x="1326" y="2633"/>
                  </a:cubicBezTo>
                  <a:cubicBezTo>
                    <a:pt x="1330" y="2633"/>
                    <a:pt x="1332" y="2633"/>
                    <a:pt x="1334" y="2633"/>
                  </a:cubicBezTo>
                  <a:cubicBezTo>
                    <a:pt x="1331" y="2633"/>
                    <a:pt x="1324" y="2633"/>
                    <a:pt x="1314" y="2633"/>
                  </a:cubicBezTo>
                  <a:lnTo>
                    <a:pt x="556" y="2633"/>
                  </a:lnTo>
                  <a:cubicBezTo>
                    <a:pt x="556" y="2633"/>
                    <a:pt x="556" y="2554"/>
                    <a:pt x="556" y="2509"/>
                  </a:cubicBezTo>
                  <a:lnTo>
                    <a:pt x="556" y="1926"/>
                  </a:lnTo>
                  <a:cubicBezTo>
                    <a:pt x="556" y="1916"/>
                    <a:pt x="557" y="1909"/>
                    <a:pt x="557" y="1906"/>
                  </a:cubicBezTo>
                  <a:cubicBezTo>
                    <a:pt x="557" y="1908"/>
                    <a:pt x="556" y="1911"/>
                    <a:pt x="556" y="1914"/>
                  </a:cubicBezTo>
                  <a:cubicBezTo>
                    <a:pt x="550" y="1828"/>
                    <a:pt x="489" y="1772"/>
                    <a:pt x="415" y="1808"/>
                  </a:cubicBezTo>
                  <a:cubicBezTo>
                    <a:pt x="415" y="1808"/>
                    <a:pt x="287" y="1887"/>
                    <a:pt x="223" y="1887"/>
                  </a:cubicBezTo>
                  <a:cubicBezTo>
                    <a:pt x="100" y="1887"/>
                    <a:pt x="0" y="1775"/>
                    <a:pt x="0" y="1637"/>
                  </a:cubicBezTo>
                  <a:cubicBezTo>
                    <a:pt x="0" y="1498"/>
                    <a:pt x="100" y="1386"/>
                    <a:pt x="223" y="1386"/>
                  </a:cubicBezTo>
                  <a:cubicBezTo>
                    <a:pt x="287" y="1386"/>
                    <a:pt x="415" y="1465"/>
                    <a:pt x="415" y="1465"/>
                  </a:cubicBezTo>
                  <a:cubicBezTo>
                    <a:pt x="489" y="1501"/>
                    <a:pt x="550" y="1445"/>
                    <a:pt x="556" y="1359"/>
                  </a:cubicBezTo>
                  <a:lnTo>
                    <a:pt x="556" y="1345"/>
                  </a:lnTo>
                  <a:lnTo>
                    <a:pt x="556" y="1038"/>
                  </a:lnTo>
                  <a:lnTo>
                    <a:pt x="556" y="1038"/>
                  </a:lnTo>
                  <a:lnTo>
                    <a:pt x="556" y="743"/>
                  </a:lnTo>
                  <a:cubicBezTo>
                    <a:pt x="556" y="732"/>
                    <a:pt x="555" y="557"/>
                    <a:pt x="555" y="557"/>
                  </a:cubicBezTo>
                  <a:lnTo>
                    <a:pt x="1314" y="557"/>
                  </a:lnTo>
                  <a:cubicBezTo>
                    <a:pt x="1324" y="557"/>
                    <a:pt x="1330" y="557"/>
                    <a:pt x="1334" y="557"/>
                  </a:cubicBezTo>
                  <a:cubicBezTo>
                    <a:pt x="1332" y="557"/>
                    <a:pt x="1329" y="557"/>
                    <a:pt x="1325" y="557"/>
                  </a:cubicBezTo>
                  <a:cubicBezTo>
                    <a:pt x="1412" y="551"/>
                    <a:pt x="1468" y="490"/>
                    <a:pt x="1432" y="415"/>
                  </a:cubicBezTo>
                  <a:cubicBezTo>
                    <a:pt x="1432" y="415"/>
                    <a:pt x="1369" y="288"/>
                    <a:pt x="1369" y="224"/>
                  </a:cubicBezTo>
                  <a:cubicBezTo>
                    <a:pt x="1369" y="100"/>
                    <a:pt x="1465" y="0"/>
                    <a:pt x="1603" y="0"/>
                  </a:cubicBezTo>
                  <a:cubicBezTo>
                    <a:pt x="1741" y="0"/>
                    <a:pt x="1838" y="100"/>
                    <a:pt x="1838" y="22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08" name="Freeform 76"/>
            <p:cNvSpPr>
              <a:spLocks/>
            </p:cNvSpPr>
            <p:nvPr/>
          </p:nvSpPr>
          <p:spPr bwMode="auto">
            <a:xfrm>
              <a:off x="4519613" y="3627438"/>
              <a:ext cx="1014413" cy="1074738"/>
            </a:xfrm>
            <a:custGeom>
              <a:avLst/>
              <a:gdLst>
                <a:gd name="T0" fmla="*/ 6 w 1976"/>
                <a:gd name="T1" fmla="*/ 2093 h 2093"/>
                <a:gd name="T2" fmla="*/ 734 w 1976"/>
                <a:gd name="T3" fmla="*/ 2093 h 2093"/>
                <a:gd name="T4" fmla="*/ 734 w 1976"/>
                <a:gd name="T5" fmla="*/ 2093 h 2093"/>
                <a:gd name="T6" fmla="*/ 738 w 1976"/>
                <a:gd name="T7" fmla="*/ 2092 h 2093"/>
                <a:gd name="T8" fmla="*/ 803 w 1976"/>
                <a:gd name="T9" fmla="*/ 2037 h 2093"/>
                <a:gd name="T10" fmla="*/ 794 w 1976"/>
                <a:gd name="T11" fmla="*/ 1999 h 2093"/>
                <a:gd name="T12" fmla="*/ 727 w 1976"/>
                <a:gd name="T13" fmla="*/ 1778 h 2093"/>
                <a:gd name="T14" fmla="*/ 1014 w 1976"/>
                <a:gd name="T15" fmla="*/ 1518 h 2093"/>
                <a:gd name="T16" fmla="*/ 1301 w 1976"/>
                <a:gd name="T17" fmla="*/ 1778 h 2093"/>
                <a:gd name="T18" fmla="*/ 1235 w 1976"/>
                <a:gd name="T19" fmla="*/ 1999 h 2093"/>
                <a:gd name="T20" fmla="*/ 1225 w 1976"/>
                <a:gd name="T21" fmla="*/ 2037 h 2093"/>
                <a:gd name="T22" fmla="*/ 1294 w 1976"/>
                <a:gd name="T23" fmla="*/ 2093 h 2093"/>
                <a:gd name="T24" fmla="*/ 1295 w 1976"/>
                <a:gd name="T25" fmla="*/ 2093 h 2093"/>
                <a:gd name="T26" fmla="*/ 1307 w 1976"/>
                <a:gd name="T27" fmla="*/ 2093 h 2093"/>
                <a:gd name="T28" fmla="*/ 1975 w 1976"/>
                <a:gd name="T29" fmla="*/ 2093 h 2093"/>
                <a:gd name="T30" fmla="*/ 1975 w 1976"/>
                <a:gd name="T31" fmla="*/ 1385 h 2093"/>
                <a:gd name="T32" fmla="*/ 1975 w 1976"/>
                <a:gd name="T33" fmla="*/ 1370 h 2093"/>
                <a:gd name="T34" fmla="*/ 1976 w 1976"/>
                <a:gd name="T35" fmla="*/ 1365 h 2093"/>
                <a:gd name="T36" fmla="*/ 1946 w 1976"/>
                <a:gd name="T37" fmla="*/ 1303 h 2093"/>
                <a:gd name="T38" fmla="*/ 1887 w 1976"/>
                <a:gd name="T39" fmla="*/ 1308 h 2093"/>
                <a:gd name="T40" fmla="*/ 1679 w 1976"/>
                <a:gd name="T41" fmla="*/ 1378 h 2093"/>
                <a:gd name="T42" fmla="*/ 1419 w 1976"/>
                <a:gd name="T43" fmla="*/ 1074 h 2093"/>
                <a:gd name="T44" fmla="*/ 1679 w 1976"/>
                <a:gd name="T45" fmla="*/ 770 h 2093"/>
                <a:gd name="T46" fmla="*/ 1887 w 1976"/>
                <a:gd name="T47" fmla="*/ 840 h 2093"/>
                <a:gd name="T48" fmla="*/ 1946 w 1976"/>
                <a:gd name="T49" fmla="*/ 845 h 2093"/>
                <a:gd name="T50" fmla="*/ 1975 w 1976"/>
                <a:gd name="T51" fmla="*/ 788 h 2093"/>
                <a:gd name="T52" fmla="*/ 1975 w 1976"/>
                <a:gd name="T53" fmla="*/ 788 h 2093"/>
                <a:gd name="T54" fmla="*/ 1975 w 1976"/>
                <a:gd name="T55" fmla="*/ 768 h 2093"/>
                <a:gd name="T56" fmla="*/ 1975 w 1976"/>
                <a:gd name="T57" fmla="*/ 143 h 2093"/>
                <a:gd name="T58" fmla="*/ 1975 w 1976"/>
                <a:gd name="T59" fmla="*/ 105 h 2093"/>
                <a:gd name="T60" fmla="*/ 1975 w 1976"/>
                <a:gd name="T61" fmla="*/ 1 h 2093"/>
                <a:gd name="T62" fmla="*/ 1306 w 1976"/>
                <a:gd name="T63" fmla="*/ 1 h 2093"/>
                <a:gd name="T64" fmla="*/ 1291 w 1976"/>
                <a:gd name="T65" fmla="*/ 0 h 2093"/>
                <a:gd name="T66" fmla="*/ 1224 w 1976"/>
                <a:gd name="T67" fmla="*/ 56 h 2093"/>
                <a:gd name="T68" fmla="*/ 1234 w 1976"/>
                <a:gd name="T69" fmla="*/ 95 h 2093"/>
                <a:gd name="T70" fmla="*/ 1301 w 1976"/>
                <a:gd name="T71" fmla="*/ 315 h 2093"/>
                <a:gd name="T72" fmla="*/ 1014 w 1976"/>
                <a:gd name="T73" fmla="*/ 575 h 2093"/>
                <a:gd name="T74" fmla="*/ 727 w 1976"/>
                <a:gd name="T75" fmla="*/ 315 h 2093"/>
                <a:gd name="T76" fmla="*/ 793 w 1976"/>
                <a:gd name="T77" fmla="*/ 95 h 2093"/>
                <a:gd name="T78" fmla="*/ 803 w 1976"/>
                <a:gd name="T79" fmla="*/ 56 h 2093"/>
                <a:gd name="T80" fmla="*/ 739 w 1976"/>
                <a:gd name="T81" fmla="*/ 1 h 2093"/>
                <a:gd name="T82" fmla="*/ 724 w 1976"/>
                <a:gd name="T83" fmla="*/ 1 h 2093"/>
                <a:gd name="T84" fmla="*/ 0 w 1976"/>
                <a:gd name="T85" fmla="*/ 1 h 2093"/>
                <a:gd name="T86" fmla="*/ 6 w 1976"/>
                <a:gd name="T87" fmla="*/ 2093 h 2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76" h="2093">
                  <a:moveTo>
                    <a:pt x="6" y="2093"/>
                  </a:moveTo>
                  <a:cubicBezTo>
                    <a:pt x="6" y="2093"/>
                    <a:pt x="733" y="2093"/>
                    <a:pt x="734" y="2093"/>
                  </a:cubicBezTo>
                  <a:lnTo>
                    <a:pt x="734" y="2093"/>
                  </a:lnTo>
                  <a:lnTo>
                    <a:pt x="738" y="2092"/>
                  </a:lnTo>
                  <a:cubicBezTo>
                    <a:pt x="758" y="2090"/>
                    <a:pt x="803" y="2081"/>
                    <a:pt x="803" y="2037"/>
                  </a:cubicBezTo>
                  <a:cubicBezTo>
                    <a:pt x="803" y="2025"/>
                    <a:pt x="800" y="2012"/>
                    <a:pt x="794" y="1999"/>
                  </a:cubicBezTo>
                  <a:cubicBezTo>
                    <a:pt x="787" y="1984"/>
                    <a:pt x="727" y="1853"/>
                    <a:pt x="727" y="1778"/>
                  </a:cubicBezTo>
                  <a:cubicBezTo>
                    <a:pt x="727" y="1626"/>
                    <a:pt x="856" y="1518"/>
                    <a:pt x="1014" y="1518"/>
                  </a:cubicBezTo>
                  <a:cubicBezTo>
                    <a:pt x="1172" y="1518"/>
                    <a:pt x="1301" y="1626"/>
                    <a:pt x="1301" y="1778"/>
                  </a:cubicBezTo>
                  <a:cubicBezTo>
                    <a:pt x="1301" y="1853"/>
                    <a:pt x="1241" y="1984"/>
                    <a:pt x="1235" y="1999"/>
                  </a:cubicBezTo>
                  <a:cubicBezTo>
                    <a:pt x="1228" y="2012"/>
                    <a:pt x="1225" y="2025"/>
                    <a:pt x="1225" y="2037"/>
                  </a:cubicBezTo>
                  <a:cubicBezTo>
                    <a:pt x="1225" y="2084"/>
                    <a:pt x="1278" y="2092"/>
                    <a:pt x="1294" y="2093"/>
                  </a:cubicBezTo>
                  <a:lnTo>
                    <a:pt x="1295" y="2093"/>
                  </a:lnTo>
                  <a:lnTo>
                    <a:pt x="1307" y="2093"/>
                  </a:lnTo>
                  <a:lnTo>
                    <a:pt x="1975" y="2093"/>
                  </a:lnTo>
                  <a:lnTo>
                    <a:pt x="1975" y="1385"/>
                  </a:lnTo>
                  <a:lnTo>
                    <a:pt x="1975" y="1370"/>
                  </a:lnTo>
                  <a:cubicBezTo>
                    <a:pt x="1976" y="1368"/>
                    <a:pt x="1976" y="1366"/>
                    <a:pt x="1976" y="1365"/>
                  </a:cubicBezTo>
                  <a:cubicBezTo>
                    <a:pt x="1973" y="1335"/>
                    <a:pt x="1962" y="1313"/>
                    <a:pt x="1946" y="1303"/>
                  </a:cubicBezTo>
                  <a:cubicBezTo>
                    <a:pt x="1931" y="1294"/>
                    <a:pt x="1910" y="1296"/>
                    <a:pt x="1887" y="1308"/>
                  </a:cubicBezTo>
                  <a:cubicBezTo>
                    <a:pt x="1873" y="1315"/>
                    <a:pt x="1750" y="1378"/>
                    <a:pt x="1679" y="1378"/>
                  </a:cubicBezTo>
                  <a:cubicBezTo>
                    <a:pt x="1535" y="1378"/>
                    <a:pt x="1419" y="1242"/>
                    <a:pt x="1419" y="1074"/>
                  </a:cubicBezTo>
                  <a:cubicBezTo>
                    <a:pt x="1419" y="906"/>
                    <a:pt x="1535" y="770"/>
                    <a:pt x="1679" y="770"/>
                  </a:cubicBezTo>
                  <a:cubicBezTo>
                    <a:pt x="1750" y="770"/>
                    <a:pt x="1873" y="833"/>
                    <a:pt x="1887" y="840"/>
                  </a:cubicBezTo>
                  <a:cubicBezTo>
                    <a:pt x="1903" y="849"/>
                    <a:pt x="1927" y="856"/>
                    <a:pt x="1946" y="845"/>
                  </a:cubicBezTo>
                  <a:cubicBezTo>
                    <a:pt x="1961" y="836"/>
                    <a:pt x="1972" y="815"/>
                    <a:pt x="1975" y="788"/>
                  </a:cubicBezTo>
                  <a:lnTo>
                    <a:pt x="1975" y="788"/>
                  </a:lnTo>
                  <a:cubicBezTo>
                    <a:pt x="1975" y="784"/>
                    <a:pt x="1975" y="778"/>
                    <a:pt x="1975" y="768"/>
                  </a:cubicBezTo>
                  <a:lnTo>
                    <a:pt x="1975" y="143"/>
                  </a:lnTo>
                  <a:lnTo>
                    <a:pt x="1975" y="105"/>
                  </a:lnTo>
                  <a:lnTo>
                    <a:pt x="1975" y="1"/>
                  </a:lnTo>
                  <a:lnTo>
                    <a:pt x="1306" y="1"/>
                  </a:lnTo>
                  <a:lnTo>
                    <a:pt x="1291" y="0"/>
                  </a:lnTo>
                  <a:cubicBezTo>
                    <a:pt x="1272" y="2"/>
                    <a:pt x="1224" y="12"/>
                    <a:pt x="1224" y="56"/>
                  </a:cubicBezTo>
                  <a:cubicBezTo>
                    <a:pt x="1224" y="68"/>
                    <a:pt x="1228" y="81"/>
                    <a:pt x="1234" y="95"/>
                  </a:cubicBezTo>
                  <a:cubicBezTo>
                    <a:pt x="1241" y="109"/>
                    <a:pt x="1301" y="240"/>
                    <a:pt x="1301" y="315"/>
                  </a:cubicBezTo>
                  <a:cubicBezTo>
                    <a:pt x="1301" y="467"/>
                    <a:pt x="1172" y="575"/>
                    <a:pt x="1014" y="575"/>
                  </a:cubicBezTo>
                  <a:cubicBezTo>
                    <a:pt x="855" y="575"/>
                    <a:pt x="727" y="467"/>
                    <a:pt x="727" y="315"/>
                  </a:cubicBezTo>
                  <a:cubicBezTo>
                    <a:pt x="727" y="240"/>
                    <a:pt x="786" y="109"/>
                    <a:pt x="793" y="95"/>
                  </a:cubicBezTo>
                  <a:cubicBezTo>
                    <a:pt x="800" y="81"/>
                    <a:pt x="803" y="68"/>
                    <a:pt x="803" y="56"/>
                  </a:cubicBezTo>
                  <a:cubicBezTo>
                    <a:pt x="803" y="13"/>
                    <a:pt x="759" y="3"/>
                    <a:pt x="739" y="1"/>
                  </a:cubicBezTo>
                  <a:cubicBezTo>
                    <a:pt x="735" y="1"/>
                    <a:pt x="730" y="1"/>
                    <a:pt x="724" y="1"/>
                  </a:cubicBezTo>
                  <a:lnTo>
                    <a:pt x="0" y="1"/>
                  </a:lnTo>
                  <a:cubicBezTo>
                    <a:pt x="0" y="47"/>
                    <a:pt x="6" y="2093"/>
                    <a:pt x="6" y="2093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09" name="Freeform 78"/>
            <p:cNvSpPr>
              <a:spLocks/>
            </p:cNvSpPr>
            <p:nvPr/>
          </p:nvSpPr>
          <p:spPr bwMode="auto">
            <a:xfrm>
              <a:off x="6656388" y="3635375"/>
              <a:ext cx="1003300" cy="1071563"/>
            </a:xfrm>
            <a:custGeom>
              <a:avLst/>
              <a:gdLst>
                <a:gd name="T0" fmla="*/ 1 w 1959"/>
                <a:gd name="T1" fmla="*/ 1372 h 2088"/>
                <a:gd name="T2" fmla="*/ 1 w 1959"/>
                <a:gd name="T3" fmla="*/ 1387 h 2088"/>
                <a:gd name="T4" fmla="*/ 1 w 1959"/>
                <a:gd name="T5" fmla="*/ 2088 h 2088"/>
                <a:gd name="T6" fmla="*/ 669 w 1959"/>
                <a:gd name="T7" fmla="*/ 2088 h 2088"/>
                <a:gd name="T8" fmla="*/ 681 w 1959"/>
                <a:gd name="T9" fmla="*/ 2088 h 2088"/>
                <a:gd name="T10" fmla="*/ 682 w 1959"/>
                <a:gd name="T11" fmla="*/ 2088 h 2088"/>
                <a:gd name="T12" fmla="*/ 751 w 1959"/>
                <a:gd name="T13" fmla="*/ 2032 h 2088"/>
                <a:gd name="T14" fmla="*/ 742 w 1959"/>
                <a:gd name="T15" fmla="*/ 1994 h 2088"/>
                <a:gd name="T16" fmla="*/ 675 w 1959"/>
                <a:gd name="T17" fmla="*/ 1776 h 2088"/>
                <a:gd name="T18" fmla="*/ 962 w 1959"/>
                <a:gd name="T19" fmla="*/ 1503 h 2088"/>
                <a:gd name="T20" fmla="*/ 1249 w 1959"/>
                <a:gd name="T21" fmla="*/ 1776 h 2088"/>
                <a:gd name="T22" fmla="*/ 1183 w 1959"/>
                <a:gd name="T23" fmla="*/ 1994 h 2088"/>
                <a:gd name="T24" fmla="*/ 1173 w 1959"/>
                <a:gd name="T25" fmla="*/ 2032 h 2088"/>
                <a:gd name="T26" fmla="*/ 1238 w 1959"/>
                <a:gd name="T27" fmla="*/ 2087 h 2088"/>
                <a:gd name="T28" fmla="*/ 1241 w 1959"/>
                <a:gd name="T29" fmla="*/ 2087 h 2088"/>
                <a:gd name="T30" fmla="*/ 1241 w 1959"/>
                <a:gd name="T31" fmla="*/ 2088 h 2088"/>
                <a:gd name="T32" fmla="*/ 1252 w 1959"/>
                <a:gd name="T33" fmla="*/ 2088 h 2088"/>
                <a:gd name="T34" fmla="*/ 1959 w 1959"/>
                <a:gd name="T35" fmla="*/ 2088 h 2088"/>
                <a:gd name="T36" fmla="*/ 1959 w 1959"/>
                <a:gd name="T37" fmla="*/ 1996 h 2088"/>
                <a:gd name="T38" fmla="*/ 1959 w 1959"/>
                <a:gd name="T39" fmla="*/ 1367 h 2088"/>
                <a:gd name="T40" fmla="*/ 1959 w 1959"/>
                <a:gd name="T41" fmla="*/ 1366 h 2088"/>
                <a:gd name="T42" fmla="*/ 1959 w 1959"/>
                <a:gd name="T43" fmla="*/ 1366 h 2088"/>
                <a:gd name="T44" fmla="*/ 1959 w 1959"/>
                <a:gd name="T45" fmla="*/ 772 h 2088"/>
                <a:gd name="T46" fmla="*/ 1959 w 1959"/>
                <a:gd name="T47" fmla="*/ 412 h 2088"/>
                <a:gd name="T48" fmla="*/ 1959 w 1959"/>
                <a:gd name="T49" fmla="*/ 412 h 2088"/>
                <a:gd name="T50" fmla="*/ 1959 w 1959"/>
                <a:gd name="T51" fmla="*/ 1 h 2088"/>
                <a:gd name="T52" fmla="*/ 1252 w 1959"/>
                <a:gd name="T53" fmla="*/ 1 h 2088"/>
                <a:gd name="T54" fmla="*/ 1237 w 1959"/>
                <a:gd name="T55" fmla="*/ 1 h 2088"/>
                <a:gd name="T56" fmla="*/ 1173 w 1959"/>
                <a:gd name="T57" fmla="*/ 71 h 2088"/>
                <a:gd name="T58" fmla="*/ 1183 w 1959"/>
                <a:gd name="T59" fmla="*/ 109 h 2088"/>
                <a:gd name="T60" fmla="*/ 1249 w 1959"/>
                <a:gd name="T61" fmla="*/ 328 h 2088"/>
                <a:gd name="T62" fmla="*/ 963 w 1959"/>
                <a:gd name="T63" fmla="*/ 601 h 2088"/>
                <a:gd name="T64" fmla="*/ 675 w 1959"/>
                <a:gd name="T65" fmla="*/ 328 h 2088"/>
                <a:gd name="T66" fmla="*/ 742 w 1959"/>
                <a:gd name="T67" fmla="*/ 109 h 2088"/>
                <a:gd name="T68" fmla="*/ 752 w 1959"/>
                <a:gd name="T69" fmla="*/ 71 h 2088"/>
                <a:gd name="T70" fmla="*/ 686 w 1959"/>
                <a:gd name="T71" fmla="*/ 1 h 2088"/>
                <a:gd name="T72" fmla="*/ 670 w 1959"/>
                <a:gd name="T73" fmla="*/ 1 h 2088"/>
                <a:gd name="T74" fmla="*/ 1 w 1959"/>
                <a:gd name="T75" fmla="*/ 1 h 2088"/>
                <a:gd name="T76" fmla="*/ 1 w 1959"/>
                <a:gd name="T77" fmla="*/ 158 h 2088"/>
                <a:gd name="T78" fmla="*/ 1 w 1959"/>
                <a:gd name="T79" fmla="*/ 158 h 2088"/>
                <a:gd name="T80" fmla="*/ 1 w 1959"/>
                <a:gd name="T81" fmla="*/ 776 h 2088"/>
                <a:gd name="T82" fmla="*/ 1 w 1959"/>
                <a:gd name="T83" fmla="*/ 796 h 2088"/>
                <a:gd name="T84" fmla="*/ 1 w 1959"/>
                <a:gd name="T85" fmla="*/ 796 h 2088"/>
                <a:gd name="T86" fmla="*/ 30 w 1959"/>
                <a:gd name="T87" fmla="*/ 852 h 2088"/>
                <a:gd name="T88" fmla="*/ 89 w 1959"/>
                <a:gd name="T89" fmla="*/ 848 h 2088"/>
                <a:gd name="T90" fmla="*/ 297 w 1959"/>
                <a:gd name="T91" fmla="*/ 778 h 2088"/>
                <a:gd name="T92" fmla="*/ 557 w 1959"/>
                <a:gd name="T93" fmla="*/ 1079 h 2088"/>
                <a:gd name="T94" fmla="*/ 297 w 1959"/>
                <a:gd name="T95" fmla="*/ 1380 h 2088"/>
                <a:gd name="T96" fmla="*/ 89 w 1959"/>
                <a:gd name="T97" fmla="*/ 1310 h 2088"/>
                <a:gd name="T98" fmla="*/ 30 w 1959"/>
                <a:gd name="T99" fmla="*/ 1306 h 2088"/>
                <a:gd name="T100" fmla="*/ 0 w 1959"/>
                <a:gd name="T101" fmla="*/ 1367 h 2088"/>
                <a:gd name="T102" fmla="*/ 1 w 1959"/>
                <a:gd name="T103" fmla="*/ 1372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59" h="2088">
                  <a:moveTo>
                    <a:pt x="1" y="1372"/>
                  </a:moveTo>
                  <a:lnTo>
                    <a:pt x="1" y="1387"/>
                  </a:lnTo>
                  <a:lnTo>
                    <a:pt x="1" y="2088"/>
                  </a:lnTo>
                  <a:lnTo>
                    <a:pt x="669" y="2088"/>
                  </a:lnTo>
                  <a:lnTo>
                    <a:pt x="681" y="2088"/>
                  </a:lnTo>
                  <a:lnTo>
                    <a:pt x="682" y="2088"/>
                  </a:lnTo>
                  <a:cubicBezTo>
                    <a:pt x="699" y="2086"/>
                    <a:pt x="751" y="2079"/>
                    <a:pt x="751" y="2032"/>
                  </a:cubicBezTo>
                  <a:cubicBezTo>
                    <a:pt x="751" y="2021"/>
                    <a:pt x="748" y="2008"/>
                    <a:pt x="742" y="1994"/>
                  </a:cubicBezTo>
                  <a:cubicBezTo>
                    <a:pt x="735" y="1980"/>
                    <a:pt x="675" y="1850"/>
                    <a:pt x="675" y="1776"/>
                  </a:cubicBezTo>
                  <a:cubicBezTo>
                    <a:pt x="675" y="1625"/>
                    <a:pt x="804" y="1503"/>
                    <a:pt x="962" y="1503"/>
                  </a:cubicBezTo>
                  <a:cubicBezTo>
                    <a:pt x="1120" y="1503"/>
                    <a:pt x="1249" y="1625"/>
                    <a:pt x="1249" y="1776"/>
                  </a:cubicBezTo>
                  <a:cubicBezTo>
                    <a:pt x="1249" y="1850"/>
                    <a:pt x="1189" y="1980"/>
                    <a:pt x="1183" y="1994"/>
                  </a:cubicBezTo>
                  <a:cubicBezTo>
                    <a:pt x="1176" y="2008"/>
                    <a:pt x="1173" y="2021"/>
                    <a:pt x="1173" y="2032"/>
                  </a:cubicBezTo>
                  <a:cubicBezTo>
                    <a:pt x="1173" y="2076"/>
                    <a:pt x="1218" y="2085"/>
                    <a:pt x="1238" y="2087"/>
                  </a:cubicBezTo>
                  <a:lnTo>
                    <a:pt x="1241" y="2087"/>
                  </a:lnTo>
                  <a:lnTo>
                    <a:pt x="1241" y="2088"/>
                  </a:lnTo>
                  <a:cubicBezTo>
                    <a:pt x="1243" y="2088"/>
                    <a:pt x="1252" y="2088"/>
                    <a:pt x="1252" y="2088"/>
                  </a:cubicBezTo>
                  <a:lnTo>
                    <a:pt x="1959" y="2088"/>
                  </a:lnTo>
                  <a:lnTo>
                    <a:pt x="1959" y="1996"/>
                  </a:lnTo>
                  <a:lnTo>
                    <a:pt x="1959" y="1367"/>
                  </a:lnTo>
                  <a:lnTo>
                    <a:pt x="1959" y="1366"/>
                  </a:lnTo>
                  <a:lnTo>
                    <a:pt x="1959" y="1366"/>
                  </a:lnTo>
                  <a:lnTo>
                    <a:pt x="1959" y="772"/>
                  </a:lnTo>
                  <a:lnTo>
                    <a:pt x="1959" y="412"/>
                  </a:lnTo>
                  <a:lnTo>
                    <a:pt x="1959" y="412"/>
                  </a:lnTo>
                  <a:lnTo>
                    <a:pt x="1959" y="1"/>
                  </a:lnTo>
                  <a:cubicBezTo>
                    <a:pt x="1742" y="0"/>
                    <a:pt x="1252" y="1"/>
                    <a:pt x="1252" y="1"/>
                  </a:cubicBezTo>
                  <a:cubicBezTo>
                    <a:pt x="1245" y="1"/>
                    <a:pt x="1240" y="1"/>
                    <a:pt x="1237" y="1"/>
                  </a:cubicBezTo>
                  <a:cubicBezTo>
                    <a:pt x="1219" y="3"/>
                    <a:pt x="1173" y="28"/>
                    <a:pt x="1173" y="71"/>
                  </a:cubicBezTo>
                  <a:cubicBezTo>
                    <a:pt x="1173" y="83"/>
                    <a:pt x="1177" y="96"/>
                    <a:pt x="1183" y="109"/>
                  </a:cubicBezTo>
                  <a:cubicBezTo>
                    <a:pt x="1190" y="124"/>
                    <a:pt x="1249" y="254"/>
                    <a:pt x="1249" y="328"/>
                  </a:cubicBezTo>
                  <a:cubicBezTo>
                    <a:pt x="1249" y="478"/>
                    <a:pt x="1121" y="601"/>
                    <a:pt x="963" y="601"/>
                  </a:cubicBezTo>
                  <a:cubicBezTo>
                    <a:pt x="804" y="601"/>
                    <a:pt x="675" y="478"/>
                    <a:pt x="675" y="328"/>
                  </a:cubicBezTo>
                  <a:cubicBezTo>
                    <a:pt x="675" y="254"/>
                    <a:pt x="735" y="124"/>
                    <a:pt x="742" y="109"/>
                  </a:cubicBezTo>
                  <a:cubicBezTo>
                    <a:pt x="748" y="96"/>
                    <a:pt x="752" y="83"/>
                    <a:pt x="752" y="71"/>
                  </a:cubicBezTo>
                  <a:cubicBezTo>
                    <a:pt x="752" y="27"/>
                    <a:pt x="704" y="3"/>
                    <a:pt x="686" y="1"/>
                  </a:cubicBezTo>
                  <a:lnTo>
                    <a:pt x="670" y="1"/>
                  </a:lnTo>
                  <a:lnTo>
                    <a:pt x="1" y="1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" y="776"/>
                  </a:lnTo>
                  <a:cubicBezTo>
                    <a:pt x="1" y="786"/>
                    <a:pt x="1" y="792"/>
                    <a:pt x="1" y="796"/>
                  </a:cubicBezTo>
                  <a:lnTo>
                    <a:pt x="1" y="796"/>
                  </a:lnTo>
                  <a:cubicBezTo>
                    <a:pt x="5" y="823"/>
                    <a:pt x="15" y="843"/>
                    <a:pt x="30" y="852"/>
                  </a:cubicBezTo>
                  <a:cubicBezTo>
                    <a:pt x="50" y="863"/>
                    <a:pt x="73" y="856"/>
                    <a:pt x="89" y="848"/>
                  </a:cubicBezTo>
                  <a:cubicBezTo>
                    <a:pt x="103" y="841"/>
                    <a:pt x="226" y="778"/>
                    <a:pt x="297" y="778"/>
                  </a:cubicBezTo>
                  <a:cubicBezTo>
                    <a:pt x="441" y="778"/>
                    <a:pt x="557" y="913"/>
                    <a:pt x="557" y="1079"/>
                  </a:cubicBezTo>
                  <a:cubicBezTo>
                    <a:pt x="557" y="1245"/>
                    <a:pt x="441" y="1380"/>
                    <a:pt x="297" y="1380"/>
                  </a:cubicBezTo>
                  <a:cubicBezTo>
                    <a:pt x="226" y="1380"/>
                    <a:pt x="103" y="1317"/>
                    <a:pt x="89" y="1310"/>
                  </a:cubicBezTo>
                  <a:cubicBezTo>
                    <a:pt x="66" y="1298"/>
                    <a:pt x="45" y="1297"/>
                    <a:pt x="30" y="1306"/>
                  </a:cubicBezTo>
                  <a:cubicBezTo>
                    <a:pt x="14" y="1315"/>
                    <a:pt x="3" y="1337"/>
                    <a:pt x="0" y="1367"/>
                  </a:cubicBezTo>
                  <a:lnTo>
                    <a:pt x="1" y="137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10" name="Freeform 80"/>
            <p:cNvSpPr>
              <a:spLocks/>
            </p:cNvSpPr>
            <p:nvPr/>
          </p:nvSpPr>
          <p:spPr bwMode="auto">
            <a:xfrm>
              <a:off x="4519613" y="2583879"/>
              <a:ext cx="1014413" cy="1299146"/>
            </a:xfrm>
            <a:custGeom>
              <a:avLst/>
              <a:gdLst>
                <a:gd name="T0" fmla="*/ 724 w 1976"/>
                <a:gd name="T1" fmla="*/ 1980 h 2538"/>
                <a:gd name="T2" fmla="*/ 776 w 1976"/>
                <a:gd name="T3" fmla="*/ 1987 h 2538"/>
                <a:gd name="T4" fmla="*/ 844 w 1976"/>
                <a:gd name="T5" fmla="*/ 2025 h 2538"/>
                <a:gd name="T6" fmla="*/ 876 w 1976"/>
                <a:gd name="T7" fmla="*/ 2106 h 2538"/>
                <a:gd name="T8" fmla="*/ 859 w 1976"/>
                <a:gd name="T9" fmla="*/ 2174 h 2538"/>
                <a:gd name="T10" fmla="*/ 800 w 1976"/>
                <a:gd name="T11" fmla="*/ 2351 h 2538"/>
                <a:gd name="T12" fmla="*/ 1014 w 1976"/>
                <a:gd name="T13" fmla="*/ 2538 h 2538"/>
                <a:gd name="T14" fmla="*/ 1228 w 1976"/>
                <a:gd name="T15" fmla="*/ 2351 h 2538"/>
                <a:gd name="T16" fmla="*/ 1169 w 1976"/>
                <a:gd name="T17" fmla="*/ 2174 h 2538"/>
                <a:gd name="T18" fmla="*/ 1152 w 1976"/>
                <a:gd name="T19" fmla="*/ 2106 h 2538"/>
                <a:gd name="T20" fmla="*/ 1288 w 1976"/>
                <a:gd name="T21" fmla="*/ 1981 h 2538"/>
                <a:gd name="T22" fmla="*/ 1292 w 1976"/>
                <a:gd name="T23" fmla="*/ 1980 h 2538"/>
                <a:gd name="T24" fmla="*/ 1306 w 1976"/>
                <a:gd name="T25" fmla="*/ 1980 h 2538"/>
                <a:gd name="T26" fmla="*/ 1975 w 1976"/>
                <a:gd name="T27" fmla="*/ 1980 h 2538"/>
                <a:gd name="T28" fmla="*/ 1975 w 1976"/>
                <a:gd name="T29" fmla="*/ 1846 h 2538"/>
                <a:gd name="T30" fmla="*/ 1975 w 1976"/>
                <a:gd name="T31" fmla="*/ 1256 h 2538"/>
                <a:gd name="T32" fmla="*/ 1975 w 1976"/>
                <a:gd name="T33" fmla="*/ 1238 h 2538"/>
                <a:gd name="T34" fmla="*/ 1946 w 1976"/>
                <a:gd name="T35" fmla="*/ 1183 h 2538"/>
                <a:gd name="T36" fmla="*/ 1887 w 1976"/>
                <a:gd name="T37" fmla="*/ 1188 h 2538"/>
                <a:gd name="T38" fmla="*/ 1679 w 1976"/>
                <a:gd name="T39" fmla="*/ 1254 h 2538"/>
                <a:gd name="T40" fmla="*/ 1419 w 1976"/>
                <a:gd name="T41" fmla="*/ 967 h 2538"/>
                <a:gd name="T42" fmla="*/ 1679 w 1976"/>
                <a:gd name="T43" fmla="*/ 680 h 2538"/>
                <a:gd name="T44" fmla="*/ 1887 w 1976"/>
                <a:gd name="T45" fmla="*/ 747 h 2538"/>
                <a:gd name="T46" fmla="*/ 1946 w 1976"/>
                <a:gd name="T47" fmla="*/ 751 h 2538"/>
                <a:gd name="T48" fmla="*/ 1976 w 1976"/>
                <a:gd name="T49" fmla="*/ 693 h 2538"/>
                <a:gd name="T50" fmla="*/ 1976 w 1976"/>
                <a:gd name="T51" fmla="*/ 690 h 2538"/>
                <a:gd name="T52" fmla="*/ 1975 w 1976"/>
                <a:gd name="T53" fmla="*/ 674 h 2538"/>
                <a:gd name="T54" fmla="*/ 1975 w 1976"/>
                <a:gd name="T55" fmla="*/ 5 h 2538"/>
                <a:gd name="T56" fmla="*/ 1307 w 1976"/>
                <a:gd name="T57" fmla="*/ 5 h 2538"/>
                <a:gd name="T58" fmla="*/ 742 w 1976"/>
                <a:gd name="T59" fmla="*/ 5 h 2538"/>
                <a:gd name="T60" fmla="*/ 731 w 1976"/>
                <a:gd name="T61" fmla="*/ 5 h 2538"/>
                <a:gd name="T62" fmla="*/ 63 w 1976"/>
                <a:gd name="T63" fmla="*/ 5 h 2538"/>
                <a:gd name="T64" fmla="*/ 1 w 1976"/>
                <a:gd name="T65" fmla="*/ 68 h 2538"/>
                <a:gd name="T66" fmla="*/ 1 w 1976"/>
                <a:gd name="T67" fmla="*/ 694 h 2538"/>
                <a:gd name="T68" fmla="*/ 1 w 1976"/>
                <a:gd name="T69" fmla="*/ 1260 h 2538"/>
                <a:gd name="T70" fmla="*/ 1 w 1976"/>
                <a:gd name="T71" fmla="*/ 1604 h 2538"/>
                <a:gd name="T72" fmla="*/ 1 w 1976"/>
                <a:gd name="T73" fmla="*/ 1863 h 2538"/>
                <a:gd name="T74" fmla="*/ 0 w 1976"/>
                <a:gd name="T75" fmla="*/ 1980 h 2538"/>
                <a:gd name="T76" fmla="*/ 105 w 1976"/>
                <a:gd name="T77" fmla="*/ 1980 h 2538"/>
                <a:gd name="T78" fmla="*/ 214 w 1976"/>
                <a:gd name="T79" fmla="*/ 1980 h 2538"/>
                <a:gd name="T80" fmla="*/ 340 w 1976"/>
                <a:gd name="T81" fmla="*/ 1980 h 2538"/>
                <a:gd name="T82" fmla="*/ 469 w 1976"/>
                <a:gd name="T83" fmla="*/ 1980 h 2538"/>
                <a:gd name="T84" fmla="*/ 585 w 1976"/>
                <a:gd name="T85" fmla="*/ 1980 h 2538"/>
                <a:gd name="T86" fmla="*/ 674 w 1976"/>
                <a:gd name="T87" fmla="*/ 1980 h 2538"/>
                <a:gd name="T88" fmla="*/ 724 w 1976"/>
                <a:gd name="T89" fmla="*/ 1980 h 2538"/>
                <a:gd name="connsiteX0" fmla="*/ 3664 w 10000"/>
                <a:gd name="connsiteY0" fmla="*/ 7781 h 9980"/>
                <a:gd name="connsiteX1" fmla="*/ 3927 w 10000"/>
                <a:gd name="connsiteY1" fmla="*/ 7809 h 9980"/>
                <a:gd name="connsiteX2" fmla="*/ 4271 w 10000"/>
                <a:gd name="connsiteY2" fmla="*/ 7959 h 9980"/>
                <a:gd name="connsiteX3" fmla="*/ 4433 w 10000"/>
                <a:gd name="connsiteY3" fmla="*/ 8278 h 9980"/>
                <a:gd name="connsiteX4" fmla="*/ 4347 w 10000"/>
                <a:gd name="connsiteY4" fmla="*/ 8546 h 9980"/>
                <a:gd name="connsiteX5" fmla="*/ 4049 w 10000"/>
                <a:gd name="connsiteY5" fmla="*/ 9243 h 9980"/>
                <a:gd name="connsiteX6" fmla="*/ 5132 w 10000"/>
                <a:gd name="connsiteY6" fmla="*/ 9980 h 9980"/>
                <a:gd name="connsiteX7" fmla="*/ 6215 w 10000"/>
                <a:gd name="connsiteY7" fmla="*/ 9243 h 9980"/>
                <a:gd name="connsiteX8" fmla="*/ 5916 w 10000"/>
                <a:gd name="connsiteY8" fmla="*/ 8546 h 9980"/>
                <a:gd name="connsiteX9" fmla="*/ 5830 w 10000"/>
                <a:gd name="connsiteY9" fmla="*/ 8278 h 9980"/>
                <a:gd name="connsiteX10" fmla="*/ 6518 w 10000"/>
                <a:gd name="connsiteY10" fmla="*/ 7785 h 9980"/>
                <a:gd name="connsiteX11" fmla="*/ 6538 w 10000"/>
                <a:gd name="connsiteY11" fmla="*/ 7781 h 9980"/>
                <a:gd name="connsiteX12" fmla="*/ 6609 w 10000"/>
                <a:gd name="connsiteY12" fmla="*/ 7781 h 9980"/>
                <a:gd name="connsiteX13" fmla="*/ 9995 w 10000"/>
                <a:gd name="connsiteY13" fmla="*/ 7781 h 9980"/>
                <a:gd name="connsiteX14" fmla="*/ 9995 w 10000"/>
                <a:gd name="connsiteY14" fmla="*/ 7253 h 9980"/>
                <a:gd name="connsiteX15" fmla="*/ 9995 w 10000"/>
                <a:gd name="connsiteY15" fmla="*/ 4929 h 9980"/>
                <a:gd name="connsiteX16" fmla="*/ 9995 w 10000"/>
                <a:gd name="connsiteY16" fmla="*/ 4858 h 9980"/>
                <a:gd name="connsiteX17" fmla="*/ 9848 w 10000"/>
                <a:gd name="connsiteY17" fmla="*/ 4641 h 9980"/>
                <a:gd name="connsiteX18" fmla="*/ 9550 w 10000"/>
                <a:gd name="connsiteY18" fmla="*/ 4661 h 9980"/>
                <a:gd name="connsiteX19" fmla="*/ 8497 w 10000"/>
                <a:gd name="connsiteY19" fmla="*/ 4921 h 9980"/>
                <a:gd name="connsiteX20" fmla="*/ 7181 w 10000"/>
                <a:gd name="connsiteY20" fmla="*/ 3790 h 9980"/>
                <a:gd name="connsiteX21" fmla="*/ 8497 w 10000"/>
                <a:gd name="connsiteY21" fmla="*/ 2659 h 9980"/>
                <a:gd name="connsiteX22" fmla="*/ 9550 w 10000"/>
                <a:gd name="connsiteY22" fmla="*/ 2923 h 9980"/>
                <a:gd name="connsiteX23" fmla="*/ 9848 w 10000"/>
                <a:gd name="connsiteY23" fmla="*/ 2939 h 9980"/>
                <a:gd name="connsiteX24" fmla="*/ 10000 w 10000"/>
                <a:gd name="connsiteY24" fmla="*/ 2710 h 9980"/>
                <a:gd name="connsiteX25" fmla="*/ 10000 w 10000"/>
                <a:gd name="connsiteY25" fmla="*/ 2699 h 9980"/>
                <a:gd name="connsiteX26" fmla="*/ 9995 w 10000"/>
                <a:gd name="connsiteY26" fmla="*/ 2636 h 9980"/>
                <a:gd name="connsiteX27" fmla="*/ 9995 w 10000"/>
                <a:gd name="connsiteY27" fmla="*/ 0 h 9980"/>
                <a:gd name="connsiteX28" fmla="*/ 6614 w 10000"/>
                <a:gd name="connsiteY28" fmla="*/ 0 h 9980"/>
                <a:gd name="connsiteX29" fmla="*/ 3755 w 10000"/>
                <a:gd name="connsiteY29" fmla="*/ 0 h 9980"/>
                <a:gd name="connsiteX30" fmla="*/ 3699 w 10000"/>
                <a:gd name="connsiteY30" fmla="*/ 0 h 9980"/>
                <a:gd name="connsiteX31" fmla="*/ 1521 w 10000"/>
                <a:gd name="connsiteY31" fmla="*/ 1522 h 9980"/>
                <a:gd name="connsiteX32" fmla="*/ 5 w 10000"/>
                <a:gd name="connsiteY32" fmla="*/ 248 h 9980"/>
                <a:gd name="connsiteX33" fmla="*/ 5 w 10000"/>
                <a:gd name="connsiteY33" fmla="*/ 2714 h 9980"/>
                <a:gd name="connsiteX34" fmla="*/ 5 w 10000"/>
                <a:gd name="connsiteY34" fmla="*/ 4945 h 9980"/>
                <a:gd name="connsiteX35" fmla="*/ 5 w 10000"/>
                <a:gd name="connsiteY35" fmla="*/ 6300 h 9980"/>
                <a:gd name="connsiteX36" fmla="*/ 5 w 10000"/>
                <a:gd name="connsiteY36" fmla="*/ 7320 h 9980"/>
                <a:gd name="connsiteX37" fmla="*/ 0 w 10000"/>
                <a:gd name="connsiteY37" fmla="*/ 7781 h 9980"/>
                <a:gd name="connsiteX38" fmla="*/ 531 w 10000"/>
                <a:gd name="connsiteY38" fmla="*/ 7781 h 9980"/>
                <a:gd name="connsiteX39" fmla="*/ 1083 w 10000"/>
                <a:gd name="connsiteY39" fmla="*/ 7781 h 9980"/>
                <a:gd name="connsiteX40" fmla="*/ 1721 w 10000"/>
                <a:gd name="connsiteY40" fmla="*/ 7781 h 9980"/>
                <a:gd name="connsiteX41" fmla="*/ 2373 w 10000"/>
                <a:gd name="connsiteY41" fmla="*/ 7781 h 9980"/>
                <a:gd name="connsiteX42" fmla="*/ 2961 w 10000"/>
                <a:gd name="connsiteY42" fmla="*/ 7781 h 9980"/>
                <a:gd name="connsiteX43" fmla="*/ 3411 w 10000"/>
                <a:gd name="connsiteY43" fmla="*/ 7781 h 9980"/>
                <a:gd name="connsiteX44" fmla="*/ 3664 w 10000"/>
                <a:gd name="connsiteY44" fmla="*/ 7781 h 9980"/>
                <a:gd name="connsiteX0" fmla="*/ 3664 w 10000"/>
                <a:gd name="connsiteY0" fmla="*/ 7797 h 10000"/>
                <a:gd name="connsiteX1" fmla="*/ 3927 w 10000"/>
                <a:gd name="connsiteY1" fmla="*/ 7825 h 10000"/>
                <a:gd name="connsiteX2" fmla="*/ 4271 w 10000"/>
                <a:gd name="connsiteY2" fmla="*/ 7975 h 10000"/>
                <a:gd name="connsiteX3" fmla="*/ 4433 w 10000"/>
                <a:gd name="connsiteY3" fmla="*/ 8295 h 10000"/>
                <a:gd name="connsiteX4" fmla="*/ 4347 w 10000"/>
                <a:gd name="connsiteY4" fmla="*/ 8563 h 10000"/>
                <a:gd name="connsiteX5" fmla="*/ 4049 w 10000"/>
                <a:gd name="connsiteY5" fmla="*/ 9262 h 10000"/>
                <a:gd name="connsiteX6" fmla="*/ 5132 w 10000"/>
                <a:gd name="connsiteY6" fmla="*/ 10000 h 10000"/>
                <a:gd name="connsiteX7" fmla="*/ 6215 w 10000"/>
                <a:gd name="connsiteY7" fmla="*/ 9262 h 10000"/>
                <a:gd name="connsiteX8" fmla="*/ 5916 w 10000"/>
                <a:gd name="connsiteY8" fmla="*/ 8563 h 10000"/>
                <a:gd name="connsiteX9" fmla="*/ 5830 w 10000"/>
                <a:gd name="connsiteY9" fmla="*/ 8295 h 10000"/>
                <a:gd name="connsiteX10" fmla="*/ 6518 w 10000"/>
                <a:gd name="connsiteY10" fmla="*/ 7801 h 10000"/>
                <a:gd name="connsiteX11" fmla="*/ 6538 w 10000"/>
                <a:gd name="connsiteY11" fmla="*/ 7797 h 10000"/>
                <a:gd name="connsiteX12" fmla="*/ 6609 w 10000"/>
                <a:gd name="connsiteY12" fmla="*/ 7797 h 10000"/>
                <a:gd name="connsiteX13" fmla="*/ 9995 w 10000"/>
                <a:gd name="connsiteY13" fmla="*/ 7797 h 10000"/>
                <a:gd name="connsiteX14" fmla="*/ 9995 w 10000"/>
                <a:gd name="connsiteY14" fmla="*/ 7268 h 10000"/>
                <a:gd name="connsiteX15" fmla="*/ 9995 w 10000"/>
                <a:gd name="connsiteY15" fmla="*/ 4939 h 10000"/>
                <a:gd name="connsiteX16" fmla="*/ 9995 w 10000"/>
                <a:gd name="connsiteY16" fmla="*/ 4868 h 10000"/>
                <a:gd name="connsiteX17" fmla="*/ 9848 w 10000"/>
                <a:gd name="connsiteY17" fmla="*/ 4650 h 10000"/>
                <a:gd name="connsiteX18" fmla="*/ 9550 w 10000"/>
                <a:gd name="connsiteY18" fmla="*/ 4670 h 10000"/>
                <a:gd name="connsiteX19" fmla="*/ 8497 w 10000"/>
                <a:gd name="connsiteY19" fmla="*/ 4931 h 10000"/>
                <a:gd name="connsiteX20" fmla="*/ 7181 w 10000"/>
                <a:gd name="connsiteY20" fmla="*/ 3798 h 10000"/>
                <a:gd name="connsiteX21" fmla="*/ 8497 w 10000"/>
                <a:gd name="connsiteY21" fmla="*/ 2664 h 10000"/>
                <a:gd name="connsiteX22" fmla="*/ 9550 w 10000"/>
                <a:gd name="connsiteY22" fmla="*/ 2929 h 10000"/>
                <a:gd name="connsiteX23" fmla="*/ 9848 w 10000"/>
                <a:gd name="connsiteY23" fmla="*/ 2945 h 10000"/>
                <a:gd name="connsiteX24" fmla="*/ 10000 w 10000"/>
                <a:gd name="connsiteY24" fmla="*/ 2715 h 10000"/>
                <a:gd name="connsiteX25" fmla="*/ 10000 w 10000"/>
                <a:gd name="connsiteY25" fmla="*/ 2704 h 10000"/>
                <a:gd name="connsiteX26" fmla="*/ 9995 w 10000"/>
                <a:gd name="connsiteY26" fmla="*/ 2641 h 10000"/>
                <a:gd name="connsiteX27" fmla="*/ 9995 w 10000"/>
                <a:gd name="connsiteY27" fmla="*/ 0 h 10000"/>
                <a:gd name="connsiteX28" fmla="*/ 6614 w 10000"/>
                <a:gd name="connsiteY28" fmla="*/ 0 h 10000"/>
                <a:gd name="connsiteX29" fmla="*/ 3755 w 10000"/>
                <a:gd name="connsiteY29" fmla="*/ 0 h 10000"/>
                <a:gd name="connsiteX30" fmla="*/ 3699 w 10000"/>
                <a:gd name="connsiteY30" fmla="*/ 0 h 10000"/>
                <a:gd name="connsiteX31" fmla="*/ 1521 w 10000"/>
                <a:gd name="connsiteY31" fmla="*/ 1525 h 10000"/>
                <a:gd name="connsiteX32" fmla="*/ 43 w 10000"/>
                <a:gd name="connsiteY32" fmla="*/ 1890 h 10000"/>
                <a:gd name="connsiteX33" fmla="*/ 5 w 10000"/>
                <a:gd name="connsiteY33" fmla="*/ 2719 h 10000"/>
                <a:gd name="connsiteX34" fmla="*/ 5 w 10000"/>
                <a:gd name="connsiteY34" fmla="*/ 4955 h 10000"/>
                <a:gd name="connsiteX35" fmla="*/ 5 w 10000"/>
                <a:gd name="connsiteY35" fmla="*/ 6313 h 10000"/>
                <a:gd name="connsiteX36" fmla="*/ 5 w 10000"/>
                <a:gd name="connsiteY36" fmla="*/ 7335 h 10000"/>
                <a:gd name="connsiteX37" fmla="*/ 0 w 10000"/>
                <a:gd name="connsiteY37" fmla="*/ 7797 h 10000"/>
                <a:gd name="connsiteX38" fmla="*/ 531 w 10000"/>
                <a:gd name="connsiteY38" fmla="*/ 7797 h 10000"/>
                <a:gd name="connsiteX39" fmla="*/ 1083 w 10000"/>
                <a:gd name="connsiteY39" fmla="*/ 7797 h 10000"/>
                <a:gd name="connsiteX40" fmla="*/ 1721 w 10000"/>
                <a:gd name="connsiteY40" fmla="*/ 7797 h 10000"/>
                <a:gd name="connsiteX41" fmla="*/ 2373 w 10000"/>
                <a:gd name="connsiteY41" fmla="*/ 7797 h 10000"/>
                <a:gd name="connsiteX42" fmla="*/ 2961 w 10000"/>
                <a:gd name="connsiteY42" fmla="*/ 7797 h 10000"/>
                <a:gd name="connsiteX43" fmla="*/ 3411 w 10000"/>
                <a:gd name="connsiteY43" fmla="*/ 7797 h 10000"/>
                <a:gd name="connsiteX44" fmla="*/ 3664 w 10000"/>
                <a:gd name="connsiteY44" fmla="*/ 779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3664" y="7797"/>
                  </a:moveTo>
                  <a:cubicBezTo>
                    <a:pt x="3750" y="7801"/>
                    <a:pt x="3841" y="7805"/>
                    <a:pt x="3927" y="7825"/>
                  </a:cubicBezTo>
                  <a:cubicBezTo>
                    <a:pt x="4059" y="7853"/>
                    <a:pt x="4180" y="7900"/>
                    <a:pt x="4271" y="7975"/>
                  </a:cubicBezTo>
                  <a:cubicBezTo>
                    <a:pt x="4378" y="8061"/>
                    <a:pt x="4433" y="8176"/>
                    <a:pt x="4433" y="8295"/>
                  </a:cubicBezTo>
                  <a:cubicBezTo>
                    <a:pt x="4433" y="8382"/>
                    <a:pt x="4403" y="8472"/>
                    <a:pt x="4347" y="8563"/>
                  </a:cubicBezTo>
                  <a:cubicBezTo>
                    <a:pt x="4231" y="8748"/>
                    <a:pt x="4049" y="9100"/>
                    <a:pt x="4049" y="9262"/>
                  </a:cubicBezTo>
                  <a:cubicBezTo>
                    <a:pt x="4049" y="9668"/>
                    <a:pt x="4534" y="10000"/>
                    <a:pt x="5132" y="10000"/>
                  </a:cubicBezTo>
                  <a:cubicBezTo>
                    <a:pt x="5729" y="10000"/>
                    <a:pt x="6215" y="9668"/>
                    <a:pt x="6215" y="9262"/>
                  </a:cubicBezTo>
                  <a:cubicBezTo>
                    <a:pt x="6215" y="9100"/>
                    <a:pt x="6032" y="8748"/>
                    <a:pt x="5916" y="8563"/>
                  </a:cubicBezTo>
                  <a:cubicBezTo>
                    <a:pt x="5860" y="8472"/>
                    <a:pt x="5830" y="8382"/>
                    <a:pt x="5830" y="8295"/>
                  </a:cubicBezTo>
                  <a:cubicBezTo>
                    <a:pt x="5830" y="8022"/>
                    <a:pt x="6108" y="7825"/>
                    <a:pt x="6518" y="7801"/>
                  </a:cubicBezTo>
                  <a:cubicBezTo>
                    <a:pt x="6525" y="7800"/>
                    <a:pt x="6531" y="7798"/>
                    <a:pt x="6538" y="7797"/>
                  </a:cubicBezTo>
                  <a:lnTo>
                    <a:pt x="6609" y="7797"/>
                  </a:lnTo>
                  <a:lnTo>
                    <a:pt x="9995" y="7797"/>
                  </a:lnTo>
                  <a:lnTo>
                    <a:pt x="9995" y="7268"/>
                  </a:lnTo>
                  <a:lnTo>
                    <a:pt x="9995" y="4939"/>
                  </a:lnTo>
                  <a:lnTo>
                    <a:pt x="9995" y="4868"/>
                  </a:lnTo>
                  <a:cubicBezTo>
                    <a:pt x="9980" y="4765"/>
                    <a:pt x="9924" y="4686"/>
                    <a:pt x="9848" y="4650"/>
                  </a:cubicBezTo>
                  <a:cubicBezTo>
                    <a:pt x="9752" y="4611"/>
                    <a:pt x="9631" y="4638"/>
                    <a:pt x="9550" y="4670"/>
                  </a:cubicBezTo>
                  <a:cubicBezTo>
                    <a:pt x="9479" y="4697"/>
                    <a:pt x="8856" y="4931"/>
                    <a:pt x="8497" y="4931"/>
                  </a:cubicBezTo>
                  <a:cubicBezTo>
                    <a:pt x="7768" y="4931"/>
                    <a:pt x="7181" y="4422"/>
                    <a:pt x="7181" y="3798"/>
                  </a:cubicBezTo>
                  <a:cubicBezTo>
                    <a:pt x="7181" y="3174"/>
                    <a:pt x="7768" y="2664"/>
                    <a:pt x="8497" y="2664"/>
                  </a:cubicBezTo>
                  <a:cubicBezTo>
                    <a:pt x="8856" y="2664"/>
                    <a:pt x="9479" y="2902"/>
                    <a:pt x="9550" y="2929"/>
                  </a:cubicBezTo>
                  <a:cubicBezTo>
                    <a:pt x="9666" y="2973"/>
                    <a:pt x="9772" y="2977"/>
                    <a:pt x="9848" y="2945"/>
                  </a:cubicBezTo>
                  <a:cubicBezTo>
                    <a:pt x="9929" y="2910"/>
                    <a:pt x="9985" y="2827"/>
                    <a:pt x="10000" y="2715"/>
                  </a:cubicBezTo>
                  <a:lnTo>
                    <a:pt x="10000" y="2704"/>
                  </a:lnTo>
                  <a:cubicBezTo>
                    <a:pt x="9998" y="2683"/>
                    <a:pt x="9997" y="2662"/>
                    <a:pt x="9995" y="2641"/>
                  </a:cubicBezTo>
                  <a:lnTo>
                    <a:pt x="9995" y="0"/>
                  </a:lnTo>
                  <a:lnTo>
                    <a:pt x="6614" y="0"/>
                  </a:lnTo>
                  <a:lnTo>
                    <a:pt x="3755" y="0"/>
                  </a:lnTo>
                  <a:lnTo>
                    <a:pt x="3699" y="0"/>
                  </a:lnTo>
                  <a:cubicBezTo>
                    <a:pt x="2572" y="0"/>
                    <a:pt x="2648" y="1525"/>
                    <a:pt x="1521" y="1525"/>
                  </a:cubicBezTo>
                  <a:cubicBezTo>
                    <a:pt x="1349" y="1525"/>
                    <a:pt x="43" y="1752"/>
                    <a:pt x="43" y="1890"/>
                  </a:cubicBezTo>
                  <a:cubicBezTo>
                    <a:pt x="30" y="2166"/>
                    <a:pt x="18" y="2443"/>
                    <a:pt x="5" y="2719"/>
                  </a:cubicBezTo>
                  <a:lnTo>
                    <a:pt x="5" y="4955"/>
                  </a:lnTo>
                  <a:lnTo>
                    <a:pt x="5" y="6313"/>
                  </a:lnTo>
                  <a:lnTo>
                    <a:pt x="5" y="7335"/>
                  </a:lnTo>
                  <a:cubicBezTo>
                    <a:pt x="5" y="7363"/>
                    <a:pt x="0" y="7627"/>
                    <a:pt x="0" y="7797"/>
                  </a:cubicBezTo>
                  <a:lnTo>
                    <a:pt x="531" y="7797"/>
                  </a:lnTo>
                  <a:lnTo>
                    <a:pt x="1083" y="7797"/>
                  </a:lnTo>
                  <a:lnTo>
                    <a:pt x="1721" y="7797"/>
                  </a:lnTo>
                  <a:lnTo>
                    <a:pt x="2373" y="7797"/>
                  </a:lnTo>
                  <a:lnTo>
                    <a:pt x="2961" y="7797"/>
                  </a:lnTo>
                  <a:lnTo>
                    <a:pt x="3411" y="7797"/>
                  </a:lnTo>
                  <a:lnTo>
                    <a:pt x="3664" y="779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11" name="Freeform 82"/>
            <p:cNvSpPr>
              <a:spLocks/>
            </p:cNvSpPr>
            <p:nvPr/>
          </p:nvSpPr>
          <p:spPr bwMode="auto">
            <a:xfrm>
              <a:off x="4519613" y="4446588"/>
              <a:ext cx="1014413" cy="1330325"/>
            </a:xfrm>
            <a:custGeom>
              <a:avLst/>
              <a:gdLst>
                <a:gd name="T0" fmla="*/ 1 w 1976"/>
                <a:gd name="T1" fmla="*/ 691 h 2594"/>
                <a:gd name="T2" fmla="*/ 1 w 1976"/>
                <a:gd name="T3" fmla="*/ 955 h 2594"/>
                <a:gd name="T4" fmla="*/ 1 w 1976"/>
                <a:gd name="T5" fmla="*/ 987 h 2594"/>
                <a:gd name="T6" fmla="*/ 1 w 1976"/>
                <a:gd name="T7" fmla="*/ 1294 h 2594"/>
                <a:gd name="T8" fmla="*/ 1 w 1976"/>
                <a:gd name="T9" fmla="*/ 1860 h 2594"/>
                <a:gd name="T10" fmla="*/ 1 w 1976"/>
                <a:gd name="T11" fmla="*/ 1863 h 2594"/>
                <a:gd name="T12" fmla="*/ 1 w 1976"/>
                <a:gd name="T13" fmla="*/ 2506 h 2594"/>
                <a:gd name="T14" fmla="*/ 1 w 1976"/>
                <a:gd name="T15" fmla="*/ 2531 h 2594"/>
                <a:gd name="T16" fmla="*/ 63 w 1976"/>
                <a:gd name="T17" fmla="*/ 2594 h 2594"/>
                <a:gd name="T18" fmla="*/ 731 w 1976"/>
                <a:gd name="T19" fmla="*/ 2594 h 2594"/>
                <a:gd name="T20" fmla="*/ 1306 w 1976"/>
                <a:gd name="T21" fmla="*/ 2594 h 2594"/>
                <a:gd name="T22" fmla="*/ 1975 w 1976"/>
                <a:gd name="T23" fmla="*/ 2594 h 2594"/>
                <a:gd name="T24" fmla="*/ 1975 w 1976"/>
                <a:gd name="T25" fmla="*/ 1880 h 2594"/>
                <a:gd name="T26" fmla="*/ 1975 w 1976"/>
                <a:gd name="T27" fmla="*/ 1866 h 2594"/>
                <a:gd name="T28" fmla="*/ 1976 w 1976"/>
                <a:gd name="T29" fmla="*/ 1861 h 2594"/>
                <a:gd name="T30" fmla="*/ 1946 w 1976"/>
                <a:gd name="T31" fmla="*/ 1803 h 2594"/>
                <a:gd name="T32" fmla="*/ 1887 w 1976"/>
                <a:gd name="T33" fmla="*/ 1807 h 2594"/>
                <a:gd name="T34" fmla="*/ 1679 w 1976"/>
                <a:gd name="T35" fmla="*/ 1874 h 2594"/>
                <a:gd name="T36" fmla="*/ 1419 w 1976"/>
                <a:gd name="T37" fmla="*/ 1587 h 2594"/>
                <a:gd name="T38" fmla="*/ 1679 w 1976"/>
                <a:gd name="T39" fmla="*/ 1300 h 2594"/>
                <a:gd name="T40" fmla="*/ 1887 w 1976"/>
                <a:gd name="T41" fmla="*/ 1366 h 2594"/>
                <a:gd name="T42" fmla="*/ 1946 w 1976"/>
                <a:gd name="T43" fmla="*/ 1370 h 2594"/>
                <a:gd name="T44" fmla="*/ 1975 w 1976"/>
                <a:gd name="T45" fmla="*/ 1316 h 2594"/>
                <a:gd name="T46" fmla="*/ 1975 w 1976"/>
                <a:gd name="T47" fmla="*/ 1298 h 2594"/>
                <a:gd name="T48" fmla="*/ 1975 w 1976"/>
                <a:gd name="T49" fmla="*/ 708 h 2594"/>
                <a:gd name="T50" fmla="*/ 1975 w 1976"/>
                <a:gd name="T51" fmla="*/ 672 h 2594"/>
                <a:gd name="T52" fmla="*/ 1975 w 1976"/>
                <a:gd name="T53" fmla="*/ 574 h 2594"/>
                <a:gd name="T54" fmla="*/ 1876 w 1976"/>
                <a:gd name="T55" fmla="*/ 574 h 2594"/>
                <a:gd name="T56" fmla="*/ 1655 w 1976"/>
                <a:gd name="T57" fmla="*/ 574 h 2594"/>
                <a:gd name="T58" fmla="*/ 1427 w 1976"/>
                <a:gd name="T59" fmla="*/ 574 h 2594"/>
                <a:gd name="T60" fmla="*/ 1308 w 1976"/>
                <a:gd name="T61" fmla="*/ 574 h 2594"/>
                <a:gd name="T62" fmla="*/ 1152 w 1976"/>
                <a:gd name="T63" fmla="*/ 448 h 2594"/>
                <a:gd name="T64" fmla="*/ 1169 w 1976"/>
                <a:gd name="T65" fmla="*/ 379 h 2594"/>
                <a:gd name="T66" fmla="*/ 1228 w 1976"/>
                <a:gd name="T67" fmla="*/ 203 h 2594"/>
                <a:gd name="T68" fmla="*/ 1014 w 1976"/>
                <a:gd name="T69" fmla="*/ 0 h 2594"/>
                <a:gd name="T70" fmla="*/ 800 w 1976"/>
                <a:gd name="T71" fmla="*/ 203 h 2594"/>
                <a:gd name="T72" fmla="*/ 859 w 1976"/>
                <a:gd name="T73" fmla="*/ 379 h 2594"/>
                <a:gd name="T74" fmla="*/ 876 w 1976"/>
                <a:gd name="T75" fmla="*/ 448 h 2594"/>
                <a:gd name="T76" fmla="*/ 854 w 1976"/>
                <a:gd name="T77" fmla="*/ 517 h 2594"/>
                <a:gd name="T78" fmla="*/ 793 w 1976"/>
                <a:gd name="T79" fmla="*/ 562 h 2594"/>
                <a:gd name="T80" fmla="*/ 755 w 1976"/>
                <a:gd name="T81" fmla="*/ 571 h 2594"/>
                <a:gd name="T82" fmla="*/ 724 w 1976"/>
                <a:gd name="T83" fmla="*/ 574 h 2594"/>
                <a:gd name="T84" fmla="*/ 0 w 1976"/>
                <a:gd name="T85" fmla="*/ 574 h 2594"/>
                <a:gd name="T86" fmla="*/ 1 w 1976"/>
                <a:gd name="T87" fmla="*/ 691 h 2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76" h="2594">
                  <a:moveTo>
                    <a:pt x="1" y="691"/>
                  </a:moveTo>
                  <a:lnTo>
                    <a:pt x="1" y="955"/>
                  </a:lnTo>
                  <a:lnTo>
                    <a:pt x="1" y="987"/>
                  </a:lnTo>
                  <a:lnTo>
                    <a:pt x="1" y="1294"/>
                  </a:lnTo>
                  <a:lnTo>
                    <a:pt x="1" y="1860"/>
                  </a:lnTo>
                  <a:lnTo>
                    <a:pt x="1" y="1863"/>
                  </a:lnTo>
                  <a:lnTo>
                    <a:pt x="1" y="2506"/>
                  </a:lnTo>
                  <a:lnTo>
                    <a:pt x="1" y="2531"/>
                  </a:lnTo>
                  <a:cubicBezTo>
                    <a:pt x="1" y="2566"/>
                    <a:pt x="29" y="2594"/>
                    <a:pt x="63" y="2594"/>
                  </a:cubicBezTo>
                  <a:lnTo>
                    <a:pt x="731" y="2594"/>
                  </a:lnTo>
                  <a:cubicBezTo>
                    <a:pt x="734" y="2594"/>
                    <a:pt x="1302" y="2594"/>
                    <a:pt x="1306" y="2594"/>
                  </a:cubicBezTo>
                  <a:lnTo>
                    <a:pt x="1975" y="2594"/>
                  </a:lnTo>
                  <a:lnTo>
                    <a:pt x="1975" y="1880"/>
                  </a:lnTo>
                  <a:lnTo>
                    <a:pt x="1975" y="1866"/>
                  </a:lnTo>
                  <a:cubicBezTo>
                    <a:pt x="1976" y="1864"/>
                    <a:pt x="1976" y="1862"/>
                    <a:pt x="1976" y="1861"/>
                  </a:cubicBezTo>
                  <a:cubicBezTo>
                    <a:pt x="1973" y="1833"/>
                    <a:pt x="1962" y="1812"/>
                    <a:pt x="1946" y="1803"/>
                  </a:cubicBezTo>
                  <a:cubicBezTo>
                    <a:pt x="1931" y="1795"/>
                    <a:pt x="1910" y="1796"/>
                    <a:pt x="1887" y="1807"/>
                  </a:cubicBezTo>
                  <a:cubicBezTo>
                    <a:pt x="1873" y="1814"/>
                    <a:pt x="1750" y="1874"/>
                    <a:pt x="1679" y="1874"/>
                  </a:cubicBezTo>
                  <a:cubicBezTo>
                    <a:pt x="1535" y="1874"/>
                    <a:pt x="1419" y="1745"/>
                    <a:pt x="1419" y="1587"/>
                  </a:cubicBezTo>
                  <a:cubicBezTo>
                    <a:pt x="1419" y="1428"/>
                    <a:pt x="1535" y="1300"/>
                    <a:pt x="1679" y="1300"/>
                  </a:cubicBezTo>
                  <a:cubicBezTo>
                    <a:pt x="1750" y="1300"/>
                    <a:pt x="1873" y="1359"/>
                    <a:pt x="1887" y="1366"/>
                  </a:cubicBezTo>
                  <a:cubicBezTo>
                    <a:pt x="1903" y="1374"/>
                    <a:pt x="1927" y="1381"/>
                    <a:pt x="1946" y="1370"/>
                  </a:cubicBezTo>
                  <a:cubicBezTo>
                    <a:pt x="1961" y="1362"/>
                    <a:pt x="1972" y="1342"/>
                    <a:pt x="1975" y="1316"/>
                  </a:cubicBezTo>
                  <a:cubicBezTo>
                    <a:pt x="1975" y="1313"/>
                    <a:pt x="1975" y="1307"/>
                    <a:pt x="1975" y="1298"/>
                  </a:cubicBezTo>
                  <a:lnTo>
                    <a:pt x="1975" y="708"/>
                  </a:lnTo>
                  <a:lnTo>
                    <a:pt x="1975" y="672"/>
                  </a:lnTo>
                  <a:lnTo>
                    <a:pt x="1975" y="574"/>
                  </a:lnTo>
                  <a:cubicBezTo>
                    <a:pt x="1975" y="574"/>
                    <a:pt x="1882" y="574"/>
                    <a:pt x="1876" y="574"/>
                  </a:cubicBezTo>
                  <a:lnTo>
                    <a:pt x="1655" y="574"/>
                  </a:lnTo>
                  <a:lnTo>
                    <a:pt x="1427" y="574"/>
                  </a:lnTo>
                  <a:cubicBezTo>
                    <a:pt x="1388" y="574"/>
                    <a:pt x="1348" y="574"/>
                    <a:pt x="1308" y="574"/>
                  </a:cubicBezTo>
                  <a:cubicBezTo>
                    <a:pt x="1232" y="574"/>
                    <a:pt x="1152" y="533"/>
                    <a:pt x="1152" y="448"/>
                  </a:cubicBezTo>
                  <a:cubicBezTo>
                    <a:pt x="1152" y="426"/>
                    <a:pt x="1158" y="403"/>
                    <a:pt x="1169" y="379"/>
                  </a:cubicBezTo>
                  <a:cubicBezTo>
                    <a:pt x="1192" y="333"/>
                    <a:pt x="1228" y="244"/>
                    <a:pt x="1228" y="203"/>
                  </a:cubicBezTo>
                  <a:cubicBezTo>
                    <a:pt x="1228" y="100"/>
                    <a:pt x="1132" y="0"/>
                    <a:pt x="1014" y="0"/>
                  </a:cubicBezTo>
                  <a:cubicBezTo>
                    <a:pt x="896" y="0"/>
                    <a:pt x="800" y="100"/>
                    <a:pt x="800" y="203"/>
                  </a:cubicBezTo>
                  <a:cubicBezTo>
                    <a:pt x="800" y="244"/>
                    <a:pt x="836" y="333"/>
                    <a:pt x="859" y="379"/>
                  </a:cubicBezTo>
                  <a:cubicBezTo>
                    <a:pt x="870" y="403"/>
                    <a:pt x="876" y="426"/>
                    <a:pt x="876" y="448"/>
                  </a:cubicBezTo>
                  <a:cubicBezTo>
                    <a:pt x="876" y="473"/>
                    <a:pt x="869" y="497"/>
                    <a:pt x="854" y="517"/>
                  </a:cubicBezTo>
                  <a:cubicBezTo>
                    <a:pt x="839" y="538"/>
                    <a:pt x="817" y="553"/>
                    <a:pt x="793" y="562"/>
                  </a:cubicBezTo>
                  <a:cubicBezTo>
                    <a:pt x="781" y="566"/>
                    <a:pt x="768" y="569"/>
                    <a:pt x="755" y="571"/>
                  </a:cubicBezTo>
                  <a:cubicBezTo>
                    <a:pt x="745" y="573"/>
                    <a:pt x="734" y="574"/>
                    <a:pt x="724" y="574"/>
                  </a:cubicBezTo>
                  <a:lnTo>
                    <a:pt x="0" y="574"/>
                  </a:lnTo>
                  <a:cubicBezTo>
                    <a:pt x="0" y="617"/>
                    <a:pt x="1" y="684"/>
                    <a:pt x="1" y="69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02" name="Freeform 65"/>
            <p:cNvSpPr>
              <a:spLocks/>
            </p:cNvSpPr>
            <p:nvPr/>
          </p:nvSpPr>
          <p:spPr bwMode="auto">
            <a:xfrm>
              <a:off x="4013200" y="1827213"/>
              <a:ext cx="4171950" cy="1612900"/>
            </a:xfrm>
            <a:custGeom>
              <a:avLst/>
              <a:gdLst>
                <a:gd name="T0" fmla="*/ 8015 w 8134"/>
                <a:gd name="T1" fmla="*/ 2893 h 3142"/>
                <a:gd name="T2" fmla="*/ 7670 w 8134"/>
                <a:gd name="T3" fmla="*/ 3085 h 3142"/>
                <a:gd name="T4" fmla="*/ 7455 w 8134"/>
                <a:gd name="T5" fmla="*/ 3023 h 3142"/>
                <a:gd name="T6" fmla="*/ 4068 w 8134"/>
                <a:gd name="T7" fmla="*/ 908 h 3142"/>
                <a:gd name="T8" fmla="*/ 681 w 8134"/>
                <a:gd name="T9" fmla="*/ 3023 h 3142"/>
                <a:gd name="T10" fmla="*/ 120 w 8134"/>
                <a:gd name="T11" fmla="*/ 2893 h 3142"/>
                <a:gd name="T12" fmla="*/ 250 w 8134"/>
                <a:gd name="T13" fmla="*/ 2332 h 3142"/>
                <a:gd name="T14" fmla="*/ 3852 w 8134"/>
                <a:gd name="T15" fmla="*/ 82 h 3142"/>
                <a:gd name="T16" fmla="*/ 4283 w 8134"/>
                <a:gd name="T17" fmla="*/ 82 h 3142"/>
                <a:gd name="T18" fmla="*/ 7886 w 8134"/>
                <a:gd name="T19" fmla="*/ 2332 h 3142"/>
                <a:gd name="T20" fmla="*/ 8015 w 8134"/>
                <a:gd name="T21" fmla="*/ 2893 h 3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34" h="3142">
                  <a:moveTo>
                    <a:pt x="8015" y="2893"/>
                  </a:moveTo>
                  <a:cubicBezTo>
                    <a:pt x="7938" y="3016"/>
                    <a:pt x="7805" y="3085"/>
                    <a:pt x="7670" y="3085"/>
                  </a:cubicBezTo>
                  <a:cubicBezTo>
                    <a:pt x="7597" y="3085"/>
                    <a:pt x="7522" y="3065"/>
                    <a:pt x="7455" y="3023"/>
                  </a:cubicBezTo>
                  <a:lnTo>
                    <a:pt x="4068" y="908"/>
                  </a:lnTo>
                  <a:lnTo>
                    <a:pt x="681" y="3023"/>
                  </a:lnTo>
                  <a:cubicBezTo>
                    <a:pt x="490" y="3142"/>
                    <a:pt x="239" y="3084"/>
                    <a:pt x="120" y="2893"/>
                  </a:cubicBezTo>
                  <a:cubicBezTo>
                    <a:pt x="0" y="2702"/>
                    <a:pt x="59" y="2452"/>
                    <a:pt x="250" y="2332"/>
                  </a:cubicBezTo>
                  <a:lnTo>
                    <a:pt x="3852" y="82"/>
                  </a:lnTo>
                  <a:cubicBezTo>
                    <a:pt x="3985" y="0"/>
                    <a:pt x="4151" y="0"/>
                    <a:pt x="4283" y="82"/>
                  </a:cubicBezTo>
                  <a:lnTo>
                    <a:pt x="7886" y="2332"/>
                  </a:lnTo>
                  <a:cubicBezTo>
                    <a:pt x="8077" y="2452"/>
                    <a:pt x="8134" y="2702"/>
                    <a:pt x="8015" y="2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pic>
        <p:nvPicPr>
          <p:cNvPr id="928" name="Picture 92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6774" y="3192463"/>
            <a:ext cx="304800" cy="304800"/>
          </a:xfrm>
          <a:prstGeom prst="rect">
            <a:avLst/>
          </a:prstGeom>
        </p:spPr>
      </p:pic>
      <p:pic>
        <p:nvPicPr>
          <p:cNvPr id="929" name="Picture 92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2463" y="3217069"/>
            <a:ext cx="304800" cy="304800"/>
          </a:xfrm>
          <a:prstGeom prst="rect">
            <a:avLst/>
          </a:prstGeom>
        </p:spPr>
      </p:pic>
      <p:pic>
        <p:nvPicPr>
          <p:cNvPr id="930" name="Picture 92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3600" y="4038601"/>
            <a:ext cx="304800" cy="304800"/>
          </a:xfrm>
          <a:prstGeom prst="rect">
            <a:avLst/>
          </a:prstGeom>
        </p:spPr>
      </p:pic>
      <p:pic>
        <p:nvPicPr>
          <p:cNvPr id="931" name="Picture 93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3600" y="2862992"/>
            <a:ext cx="304800" cy="304800"/>
          </a:xfrm>
          <a:prstGeom prst="rect">
            <a:avLst/>
          </a:prstGeom>
        </p:spPr>
      </p:pic>
      <p:pic>
        <p:nvPicPr>
          <p:cNvPr id="932" name="Picture 93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6800" y="4069556"/>
            <a:ext cx="304800" cy="304800"/>
          </a:xfrm>
          <a:prstGeom prst="rect">
            <a:avLst/>
          </a:prstGeom>
        </p:spPr>
      </p:pic>
      <p:pic>
        <p:nvPicPr>
          <p:cNvPr id="933" name="Picture 93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3568" y="4075906"/>
            <a:ext cx="304800" cy="304800"/>
          </a:xfrm>
          <a:prstGeom prst="rect">
            <a:avLst/>
          </a:prstGeom>
        </p:spPr>
      </p:pic>
      <p:pic>
        <p:nvPicPr>
          <p:cNvPr id="934" name="Picture 93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6800" y="5144294"/>
            <a:ext cx="304800" cy="304800"/>
          </a:xfrm>
          <a:prstGeom prst="rect">
            <a:avLst/>
          </a:prstGeom>
        </p:spPr>
      </p:pic>
      <p:pic>
        <p:nvPicPr>
          <p:cNvPr id="935" name="Picture 93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3600" y="5156994"/>
            <a:ext cx="304800" cy="304800"/>
          </a:xfrm>
          <a:prstGeom prst="rect">
            <a:avLst/>
          </a:prstGeom>
        </p:spPr>
      </p:pic>
      <p:pic>
        <p:nvPicPr>
          <p:cNvPr id="936" name="Picture 93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52319" y="5144294"/>
            <a:ext cx="304800" cy="304800"/>
          </a:xfrm>
          <a:prstGeom prst="rect">
            <a:avLst/>
          </a:prstGeom>
        </p:spPr>
      </p:pic>
      <p:sp>
        <p:nvSpPr>
          <p:cNvPr id="53" name="TextBox 52"/>
          <p:cNvSpPr txBox="1"/>
          <p:nvPr/>
        </p:nvSpPr>
        <p:spPr>
          <a:xfrm>
            <a:off x="8314680" y="2221619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4" name="Rectangle 53"/>
          <p:cNvSpPr>
            <a:spLocks noChangeArrowheads="1"/>
          </p:cNvSpPr>
          <p:nvPr/>
        </p:nvSpPr>
        <p:spPr bwMode="auto">
          <a:xfrm>
            <a:off x="8314679" y="2455872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8314680" y="3445582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6" name="Rectangle 55"/>
          <p:cNvSpPr>
            <a:spLocks noChangeArrowheads="1"/>
          </p:cNvSpPr>
          <p:nvPr/>
        </p:nvSpPr>
        <p:spPr bwMode="auto">
          <a:xfrm>
            <a:off x="8314679" y="3679835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8314680" y="4733543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8314679" y="4967796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172731" y="2221619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0" name="Rectangle 59"/>
          <p:cNvSpPr>
            <a:spLocks noChangeArrowheads="1"/>
          </p:cNvSpPr>
          <p:nvPr/>
        </p:nvSpPr>
        <p:spPr bwMode="auto">
          <a:xfrm>
            <a:off x="172730" y="2455872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72731" y="3445582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2" name="Rectangle 61"/>
          <p:cNvSpPr>
            <a:spLocks noChangeArrowheads="1"/>
          </p:cNvSpPr>
          <p:nvPr/>
        </p:nvSpPr>
        <p:spPr bwMode="auto">
          <a:xfrm>
            <a:off x="172730" y="3679835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172731" y="4733543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4" name="Rectangle 63"/>
          <p:cNvSpPr>
            <a:spLocks noChangeArrowheads="1"/>
          </p:cNvSpPr>
          <p:nvPr/>
        </p:nvSpPr>
        <p:spPr bwMode="auto">
          <a:xfrm>
            <a:off x="172730" y="4967796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52425" y="59276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7" name="Rectangle 36"/>
          <p:cNvSpPr>
            <a:spLocks noChangeArrowheads="1"/>
          </p:cNvSpPr>
          <p:nvPr/>
        </p:nvSpPr>
        <p:spPr bwMode="auto">
          <a:xfrm>
            <a:off x="352425" y="1055496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8649833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3564085" y="1714927"/>
            <a:ext cx="5079542" cy="4337093"/>
            <a:chOff x="0" y="0"/>
            <a:chExt cx="5079540" cy="4337090"/>
          </a:xfrm>
        </p:grpSpPr>
        <p:grpSp>
          <p:nvGrpSpPr>
            <p:cNvPr id="5" name="Group 4"/>
            <p:cNvGrpSpPr/>
            <p:nvPr/>
          </p:nvGrpSpPr>
          <p:grpSpPr>
            <a:xfrm>
              <a:off x="594" y="3578"/>
              <a:ext cx="5078946" cy="3373269"/>
              <a:chOff x="0" y="0"/>
              <a:chExt cx="5078944" cy="3373267"/>
            </a:xfrm>
          </p:grpSpPr>
          <p:sp>
            <p:nvSpPr>
              <p:cNvPr id="10" name="Shape 20"/>
              <p:cNvSpPr/>
              <p:nvPr/>
            </p:nvSpPr>
            <p:spPr>
              <a:xfrm>
                <a:off x="2545010" y="0"/>
                <a:ext cx="2533934" cy="33535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852" y="6277"/>
                    </a:moveTo>
                    <a:lnTo>
                      <a:pt x="6869" y="6251"/>
                    </a:lnTo>
                    <a:lnTo>
                      <a:pt x="6852" y="6277"/>
                    </a:lnTo>
                    <a:close/>
                    <a:moveTo>
                      <a:pt x="34" y="15488"/>
                    </a:moveTo>
                    <a:lnTo>
                      <a:pt x="0" y="21600"/>
                    </a:lnTo>
                    <a:lnTo>
                      <a:pt x="13898" y="7719"/>
                    </a:lnTo>
                    <a:lnTo>
                      <a:pt x="21600" y="0"/>
                    </a:lnTo>
                    <a:lnTo>
                      <a:pt x="21533" y="0"/>
                    </a:lnTo>
                    <a:lnTo>
                      <a:pt x="6937" y="6296"/>
                    </a:lnTo>
                    <a:lnTo>
                      <a:pt x="34" y="15488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  <p:sp>
            <p:nvSpPr>
              <p:cNvPr id="11" name="Shape 21"/>
              <p:cNvSpPr/>
              <p:nvPr/>
            </p:nvSpPr>
            <p:spPr>
              <a:xfrm>
                <a:off x="1764649" y="963293"/>
                <a:ext cx="790565" cy="240997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21600" y="12912"/>
                    </a:lnTo>
                    <a:lnTo>
                      <a:pt x="21384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  <p:sp>
            <p:nvSpPr>
              <p:cNvPr id="12" name="Shape 22"/>
              <p:cNvSpPr/>
              <p:nvPr/>
            </p:nvSpPr>
            <p:spPr>
              <a:xfrm>
                <a:off x="0" y="0"/>
                <a:ext cx="5078944" cy="9777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14318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0" y="0"/>
              <a:ext cx="5076237" cy="4337090"/>
              <a:chOff x="0" y="0"/>
              <a:chExt cx="5076237" cy="4337089"/>
            </a:xfrm>
          </p:grpSpPr>
          <p:sp>
            <p:nvSpPr>
              <p:cNvPr id="7" name="Shape 24"/>
              <p:cNvSpPr/>
              <p:nvPr/>
            </p:nvSpPr>
            <p:spPr>
              <a:xfrm>
                <a:off x="2544678" y="5080"/>
                <a:ext cx="2531559" cy="43320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0" y="16716"/>
                    </a:ln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  <p:sp>
            <p:nvSpPr>
              <p:cNvPr id="8" name="Shape 25"/>
              <p:cNvSpPr/>
              <p:nvPr/>
            </p:nvSpPr>
            <p:spPr>
              <a:xfrm>
                <a:off x="5888" y="0"/>
                <a:ext cx="3361471" cy="97242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lnTo>
                      <a:pt x="21600" y="21515"/>
                    </a:lnTo>
                    <a:lnTo>
                      <a:pt x="11324" y="21600"/>
                    </a:lnTo>
                    <a:lnTo>
                      <a:pt x="2" y="2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  <p:sp>
            <p:nvSpPr>
              <p:cNvPr id="9" name="Shape 26"/>
              <p:cNvSpPr/>
              <p:nvPr/>
            </p:nvSpPr>
            <p:spPr>
              <a:xfrm>
                <a:off x="0" y="3137"/>
                <a:ext cx="2546268" cy="433172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21600" y="16721"/>
                    </a:lnTo>
                    <a:lnTo>
                      <a:pt x="15001" y="4832"/>
                    </a:lnTo>
                    <a:lnTo>
                      <a:pt x="0" y="0"/>
                    </a:lnTo>
                    <a:lnTo>
                      <a:pt x="21600" y="2160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</p:grpSp>
      </p:grpSp>
      <p:sp>
        <p:nvSpPr>
          <p:cNvPr id="13" name="TextBox 12"/>
          <p:cNvSpPr txBox="1"/>
          <p:nvPr/>
        </p:nvSpPr>
        <p:spPr>
          <a:xfrm>
            <a:off x="368464" y="667418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368464" y="1130152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950965" y="4746750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6950964" y="4981003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637141" y="4746750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1637140" y="4981003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7784344" y="3458789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7784343" y="3693042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8398517" y="2227422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2" name="Rectangle 21"/>
          <p:cNvSpPr>
            <a:spLocks noChangeArrowheads="1"/>
          </p:cNvSpPr>
          <p:nvPr/>
        </p:nvSpPr>
        <p:spPr bwMode="auto">
          <a:xfrm>
            <a:off x="8398516" y="2461675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825592" y="3459689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825591" y="3693942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0070" y="2221538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170069" y="2455791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348673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755056" y="1061974"/>
            <a:ext cx="7436944" cy="4734051"/>
            <a:chOff x="2377528" y="1061975"/>
            <a:chExt cx="7436944" cy="4734051"/>
          </a:xfrm>
        </p:grpSpPr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3911474" y="1121684"/>
              <a:ext cx="4879420" cy="7819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64008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dirty="0" err="1">
                  <a:solidFill>
                    <a:srgbClr val="FEFFFF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Seu</a:t>
              </a:r>
              <a:r>
                <a:rPr lang="en-US" dirty="0">
                  <a:solidFill>
                    <a:srgbClr val="FEFFFF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dirty="0" err="1">
                  <a:solidFill>
                    <a:srgbClr val="FEFFFF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Título</a:t>
              </a:r>
              <a:r>
                <a:rPr lang="en-US" dirty="0">
                  <a:solidFill>
                    <a:srgbClr val="FEFFFF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Aqui</a:t>
              </a:r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8790894" y="1121684"/>
              <a:ext cx="1023578" cy="1179959"/>
            </a:xfrm>
            <a:custGeom>
              <a:avLst/>
              <a:gdLst>
                <a:gd name="T0" fmla="*/ 0 w 152"/>
                <a:gd name="T1" fmla="*/ 116 h 175"/>
                <a:gd name="T2" fmla="*/ 152 w 152"/>
                <a:gd name="T3" fmla="*/ 175 h 175"/>
                <a:gd name="T4" fmla="*/ 152 w 152"/>
                <a:gd name="T5" fmla="*/ 90 h 175"/>
                <a:gd name="T6" fmla="*/ 0 w 152"/>
                <a:gd name="T7" fmla="*/ 0 h 175"/>
                <a:gd name="T8" fmla="*/ 0 w 152"/>
                <a:gd name="T9" fmla="*/ 116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75">
                  <a:moveTo>
                    <a:pt x="0" y="116"/>
                  </a:moveTo>
                  <a:cubicBezTo>
                    <a:pt x="51" y="136"/>
                    <a:pt x="101" y="155"/>
                    <a:pt x="152" y="175"/>
                  </a:cubicBezTo>
                  <a:cubicBezTo>
                    <a:pt x="152" y="147"/>
                    <a:pt x="152" y="118"/>
                    <a:pt x="152" y="90"/>
                  </a:cubicBezTo>
                  <a:cubicBezTo>
                    <a:pt x="101" y="60"/>
                    <a:pt x="51" y="30"/>
                    <a:pt x="0" y="0"/>
                  </a:cubicBezTo>
                  <a:cubicBezTo>
                    <a:pt x="0" y="39"/>
                    <a:pt x="0" y="77"/>
                    <a:pt x="0" y="11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>
                <a:latin typeface="Roboto Thin" charset="0"/>
              </a:endParaRPr>
            </a:p>
          </p:txBody>
        </p:sp>
        <p:grpSp>
          <p:nvGrpSpPr>
            <p:cNvPr id="32" name="Group 31"/>
            <p:cNvGrpSpPr/>
            <p:nvPr/>
          </p:nvGrpSpPr>
          <p:grpSpPr>
            <a:xfrm>
              <a:off x="3453707" y="1061975"/>
              <a:ext cx="909847" cy="909848"/>
              <a:chOff x="5831235" y="1197428"/>
              <a:chExt cx="909847" cy="909848"/>
            </a:xfrm>
          </p:grpSpPr>
          <p:sp>
            <p:nvSpPr>
              <p:cNvPr id="53" name="Oval 52"/>
              <p:cNvSpPr>
                <a:spLocks noChangeArrowheads="1"/>
              </p:cNvSpPr>
              <p:nvPr/>
            </p:nvSpPr>
            <p:spPr bwMode="auto">
              <a:xfrm>
                <a:off x="5873884" y="1237234"/>
                <a:ext cx="827393" cy="830236"/>
              </a:xfrm>
              <a:prstGeom prst="ellipse">
                <a:avLst/>
              </a:prstGeom>
              <a:solidFill>
                <a:srgbClr val="FEFFFF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3200" dirty="0">
                  <a:latin typeface="Roboto Thin" charset="0"/>
                </a:endParaRPr>
              </a:p>
            </p:txBody>
          </p:sp>
          <p:sp>
            <p:nvSpPr>
              <p:cNvPr id="54" name="Freeform 53"/>
              <p:cNvSpPr>
                <a:spLocks noEditPoints="1"/>
              </p:cNvSpPr>
              <p:nvPr/>
            </p:nvSpPr>
            <p:spPr bwMode="auto">
              <a:xfrm>
                <a:off x="5831235" y="1197428"/>
                <a:ext cx="909847" cy="909848"/>
              </a:xfrm>
              <a:custGeom>
                <a:avLst/>
                <a:gdLst>
                  <a:gd name="T0" fmla="*/ 68 w 135"/>
                  <a:gd name="T1" fmla="*/ 135 h 135"/>
                  <a:gd name="T2" fmla="*/ 0 w 135"/>
                  <a:gd name="T3" fmla="*/ 67 h 135"/>
                  <a:gd name="T4" fmla="*/ 68 w 135"/>
                  <a:gd name="T5" fmla="*/ 0 h 135"/>
                  <a:gd name="T6" fmla="*/ 135 w 135"/>
                  <a:gd name="T7" fmla="*/ 67 h 135"/>
                  <a:gd name="T8" fmla="*/ 68 w 135"/>
                  <a:gd name="T9" fmla="*/ 135 h 135"/>
                  <a:gd name="T10" fmla="*/ 68 w 135"/>
                  <a:gd name="T11" fmla="*/ 12 h 135"/>
                  <a:gd name="T12" fmla="*/ 12 w 135"/>
                  <a:gd name="T13" fmla="*/ 67 h 135"/>
                  <a:gd name="T14" fmla="*/ 68 w 135"/>
                  <a:gd name="T15" fmla="*/ 123 h 135"/>
                  <a:gd name="T16" fmla="*/ 123 w 135"/>
                  <a:gd name="T17" fmla="*/ 67 h 135"/>
                  <a:gd name="T18" fmla="*/ 68 w 135"/>
                  <a:gd name="T19" fmla="*/ 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135">
                    <a:moveTo>
                      <a:pt x="68" y="135"/>
                    </a:moveTo>
                    <a:cubicBezTo>
                      <a:pt x="31" y="135"/>
                      <a:pt x="0" y="104"/>
                      <a:pt x="0" y="67"/>
                    </a:cubicBezTo>
                    <a:cubicBezTo>
                      <a:pt x="0" y="30"/>
                      <a:pt x="31" y="0"/>
                      <a:pt x="68" y="0"/>
                    </a:cubicBezTo>
                    <a:cubicBezTo>
                      <a:pt x="105" y="0"/>
                      <a:pt x="135" y="30"/>
                      <a:pt x="135" y="67"/>
                    </a:cubicBezTo>
                    <a:cubicBezTo>
                      <a:pt x="135" y="104"/>
                      <a:pt x="105" y="135"/>
                      <a:pt x="68" y="135"/>
                    </a:cubicBezTo>
                    <a:close/>
                    <a:moveTo>
                      <a:pt x="68" y="12"/>
                    </a:moveTo>
                    <a:cubicBezTo>
                      <a:pt x="37" y="12"/>
                      <a:pt x="12" y="37"/>
                      <a:pt x="12" y="67"/>
                    </a:cubicBezTo>
                    <a:cubicBezTo>
                      <a:pt x="12" y="98"/>
                      <a:pt x="37" y="123"/>
                      <a:pt x="68" y="123"/>
                    </a:cubicBezTo>
                    <a:cubicBezTo>
                      <a:pt x="98" y="123"/>
                      <a:pt x="123" y="98"/>
                      <a:pt x="123" y="67"/>
                    </a:cubicBezTo>
                    <a:cubicBezTo>
                      <a:pt x="123" y="37"/>
                      <a:pt x="98" y="12"/>
                      <a:pt x="68" y="12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dirty="0">
                  <a:latin typeface="Roboto Thin" charset="0"/>
                </a:endParaRPr>
              </a:p>
            </p:txBody>
          </p:sp>
        </p:grp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2978243" y="2079867"/>
              <a:ext cx="5812651" cy="781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4008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dirty="0" err="1">
                  <a:solidFill>
                    <a:srgbClr val="FEFFFF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Seu</a:t>
              </a:r>
              <a:r>
                <a:rPr lang="en-US" dirty="0">
                  <a:solidFill>
                    <a:srgbClr val="FEFFFF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dirty="0" err="1">
                  <a:solidFill>
                    <a:srgbClr val="FEFFFF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Título</a:t>
              </a:r>
              <a:r>
                <a:rPr lang="en-US" dirty="0">
                  <a:solidFill>
                    <a:srgbClr val="FEFFFF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Aqui</a:t>
              </a:r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8790894" y="2079867"/>
              <a:ext cx="1023578" cy="929751"/>
            </a:xfrm>
            <a:custGeom>
              <a:avLst/>
              <a:gdLst>
                <a:gd name="T0" fmla="*/ 0 w 152"/>
                <a:gd name="T1" fmla="*/ 116 h 138"/>
                <a:gd name="T2" fmla="*/ 152 w 152"/>
                <a:gd name="T3" fmla="*/ 138 h 138"/>
                <a:gd name="T4" fmla="*/ 152 w 152"/>
                <a:gd name="T5" fmla="*/ 52 h 138"/>
                <a:gd name="T6" fmla="*/ 0 w 152"/>
                <a:gd name="T7" fmla="*/ 0 h 138"/>
                <a:gd name="T8" fmla="*/ 0 w 152"/>
                <a:gd name="T9" fmla="*/ 11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38">
                  <a:moveTo>
                    <a:pt x="0" y="116"/>
                  </a:moveTo>
                  <a:cubicBezTo>
                    <a:pt x="51" y="123"/>
                    <a:pt x="101" y="131"/>
                    <a:pt x="152" y="138"/>
                  </a:cubicBezTo>
                  <a:cubicBezTo>
                    <a:pt x="152" y="109"/>
                    <a:pt x="152" y="81"/>
                    <a:pt x="152" y="52"/>
                  </a:cubicBezTo>
                  <a:cubicBezTo>
                    <a:pt x="101" y="35"/>
                    <a:pt x="51" y="18"/>
                    <a:pt x="0" y="0"/>
                  </a:cubicBezTo>
                  <a:cubicBezTo>
                    <a:pt x="0" y="39"/>
                    <a:pt x="0" y="77"/>
                    <a:pt x="0" y="1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>
                <a:latin typeface="Roboto Thin" charset="0"/>
              </a:endParaRPr>
            </a:p>
          </p:txBody>
        </p:sp>
        <p:grpSp>
          <p:nvGrpSpPr>
            <p:cNvPr id="35" name="Group 34"/>
            <p:cNvGrpSpPr/>
            <p:nvPr/>
          </p:nvGrpSpPr>
          <p:grpSpPr>
            <a:xfrm>
              <a:off x="2377528" y="2020158"/>
              <a:ext cx="909847" cy="909848"/>
              <a:chOff x="4755056" y="2155611"/>
              <a:chExt cx="909847" cy="909848"/>
            </a:xfrm>
          </p:grpSpPr>
          <p:sp>
            <p:nvSpPr>
              <p:cNvPr id="51" name="Oval 50"/>
              <p:cNvSpPr>
                <a:spLocks noChangeArrowheads="1"/>
              </p:cNvSpPr>
              <p:nvPr/>
            </p:nvSpPr>
            <p:spPr bwMode="auto">
              <a:xfrm>
                <a:off x="4797705" y="2195417"/>
                <a:ext cx="827393" cy="830236"/>
              </a:xfrm>
              <a:prstGeom prst="ellipse">
                <a:avLst/>
              </a:prstGeom>
              <a:solidFill>
                <a:srgbClr val="FEFFFF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3200" dirty="0">
                  <a:latin typeface="Roboto Thin" charset="0"/>
                </a:endParaRPr>
              </a:p>
            </p:txBody>
          </p:sp>
          <p:sp>
            <p:nvSpPr>
              <p:cNvPr id="52" name="Freeform 51"/>
              <p:cNvSpPr>
                <a:spLocks noEditPoints="1"/>
              </p:cNvSpPr>
              <p:nvPr/>
            </p:nvSpPr>
            <p:spPr bwMode="auto">
              <a:xfrm>
                <a:off x="4755056" y="2155611"/>
                <a:ext cx="909847" cy="909848"/>
              </a:xfrm>
              <a:custGeom>
                <a:avLst/>
                <a:gdLst>
                  <a:gd name="T0" fmla="*/ 68 w 135"/>
                  <a:gd name="T1" fmla="*/ 135 h 135"/>
                  <a:gd name="T2" fmla="*/ 0 w 135"/>
                  <a:gd name="T3" fmla="*/ 67 h 135"/>
                  <a:gd name="T4" fmla="*/ 68 w 135"/>
                  <a:gd name="T5" fmla="*/ 0 h 135"/>
                  <a:gd name="T6" fmla="*/ 135 w 135"/>
                  <a:gd name="T7" fmla="*/ 67 h 135"/>
                  <a:gd name="T8" fmla="*/ 68 w 135"/>
                  <a:gd name="T9" fmla="*/ 135 h 135"/>
                  <a:gd name="T10" fmla="*/ 68 w 135"/>
                  <a:gd name="T11" fmla="*/ 12 h 135"/>
                  <a:gd name="T12" fmla="*/ 12 w 135"/>
                  <a:gd name="T13" fmla="*/ 67 h 135"/>
                  <a:gd name="T14" fmla="*/ 68 w 135"/>
                  <a:gd name="T15" fmla="*/ 123 h 135"/>
                  <a:gd name="T16" fmla="*/ 123 w 135"/>
                  <a:gd name="T17" fmla="*/ 67 h 135"/>
                  <a:gd name="T18" fmla="*/ 68 w 135"/>
                  <a:gd name="T19" fmla="*/ 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135">
                    <a:moveTo>
                      <a:pt x="68" y="135"/>
                    </a:moveTo>
                    <a:cubicBezTo>
                      <a:pt x="31" y="135"/>
                      <a:pt x="0" y="104"/>
                      <a:pt x="0" y="67"/>
                    </a:cubicBezTo>
                    <a:cubicBezTo>
                      <a:pt x="0" y="30"/>
                      <a:pt x="31" y="0"/>
                      <a:pt x="68" y="0"/>
                    </a:cubicBezTo>
                    <a:cubicBezTo>
                      <a:pt x="105" y="0"/>
                      <a:pt x="135" y="30"/>
                      <a:pt x="135" y="67"/>
                    </a:cubicBezTo>
                    <a:cubicBezTo>
                      <a:pt x="135" y="104"/>
                      <a:pt x="105" y="135"/>
                      <a:pt x="68" y="135"/>
                    </a:cubicBezTo>
                    <a:close/>
                    <a:moveTo>
                      <a:pt x="68" y="12"/>
                    </a:moveTo>
                    <a:cubicBezTo>
                      <a:pt x="37" y="12"/>
                      <a:pt x="12" y="37"/>
                      <a:pt x="12" y="67"/>
                    </a:cubicBezTo>
                    <a:cubicBezTo>
                      <a:pt x="12" y="98"/>
                      <a:pt x="37" y="123"/>
                      <a:pt x="68" y="123"/>
                    </a:cubicBezTo>
                    <a:cubicBezTo>
                      <a:pt x="98" y="123"/>
                      <a:pt x="123" y="98"/>
                      <a:pt x="123" y="67"/>
                    </a:cubicBezTo>
                    <a:cubicBezTo>
                      <a:pt x="123" y="37"/>
                      <a:pt x="98" y="12"/>
                      <a:pt x="68" y="12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dirty="0">
                  <a:latin typeface="Roboto Thin" charset="0"/>
                </a:endParaRPr>
              </a:p>
            </p:txBody>
          </p:sp>
        </p:grp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3911474" y="3038050"/>
              <a:ext cx="4879420" cy="7819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4008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dirty="0" err="1">
                  <a:solidFill>
                    <a:srgbClr val="FEFFFF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Seu</a:t>
              </a:r>
              <a:r>
                <a:rPr lang="en-US" dirty="0">
                  <a:solidFill>
                    <a:srgbClr val="FEFFFF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dirty="0" err="1">
                  <a:solidFill>
                    <a:srgbClr val="FEFFFF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Título</a:t>
              </a:r>
              <a:r>
                <a:rPr lang="en-US" dirty="0">
                  <a:solidFill>
                    <a:srgbClr val="FEFFFF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Aqui</a:t>
              </a:r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8790894" y="3038050"/>
              <a:ext cx="1023578" cy="781900"/>
            </a:xfrm>
            <a:custGeom>
              <a:avLst/>
              <a:gdLst>
                <a:gd name="T0" fmla="*/ 0 w 152"/>
                <a:gd name="T1" fmla="*/ 116 h 116"/>
                <a:gd name="T2" fmla="*/ 152 w 152"/>
                <a:gd name="T3" fmla="*/ 101 h 116"/>
                <a:gd name="T4" fmla="*/ 152 w 152"/>
                <a:gd name="T5" fmla="*/ 15 h 116"/>
                <a:gd name="T6" fmla="*/ 0 w 152"/>
                <a:gd name="T7" fmla="*/ 0 h 116"/>
                <a:gd name="T8" fmla="*/ 0 w 152"/>
                <a:gd name="T9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16">
                  <a:moveTo>
                    <a:pt x="0" y="116"/>
                  </a:moveTo>
                  <a:cubicBezTo>
                    <a:pt x="51" y="111"/>
                    <a:pt x="101" y="106"/>
                    <a:pt x="152" y="101"/>
                  </a:cubicBezTo>
                  <a:cubicBezTo>
                    <a:pt x="152" y="72"/>
                    <a:pt x="152" y="44"/>
                    <a:pt x="152" y="15"/>
                  </a:cubicBezTo>
                  <a:cubicBezTo>
                    <a:pt x="101" y="10"/>
                    <a:pt x="51" y="5"/>
                    <a:pt x="0" y="0"/>
                  </a:cubicBezTo>
                  <a:cubicBezTo>
                    <a:pt x="0" y="39"/>
                    <a:pt x="0" y="77"/>
                    <a:pt x="0" y="11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>
                <a:latin typeface="Roboto Thin" charset="0"/>
              </a:endParaRPr>
            </a:p>
          </p:txBody>
        </p:sp>
        <p:grpSp>
          <p:nvGrpSpPr>
            <p:cNvPr id="38" name="Group 37"/>
            <p:cNvGrpSpPr/>
            <p:nvPr/>
          </p:nvGrpSpPr>
          <p:grpSpPr>
            <a:xfrm>
              <a:off x="3453707" y="2978342"/>
              <a:ext cx="909847" cy="909848"/>
              <a:chOff x="5831235" y="3113795"/>
              <a:chExt cx="909847" cy="909848"/>
            </a:xfrm>
          </p:grpSpPr>
          <p:sp>
            <p:nvSpPr>
              <p:cNvPr id="49" name="Oval 48"/>
              <p:cNvSpPr>
                <a:spLocks noChangeArrowheads="1"/>
              </p:cNvSpPr>
              <p:nvPr/>
            </p:nvSpPr>
            <p:spPr bwMode="auto">
              <a:xfrm>
                <a:off x="5873884" y="3153600"/>
                <a:ext cx="827393" cy="830236"/>
              </a:xfrm>
              <a:prstGeom prst="ellipse">
                <a:avLst/>
              </a:prstGeom>
              <a:solidFill>
                <a:srgbClr val="FEFFFF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3200" dirty="0">
                  <a:latin typeface="Roboto Thin" charset="0"/>
                </a:endParaRPr>
              </a:p>
            </p:txBody>
          </p:sp>
          <p:sp>
            <p:nvSpPr>
              <p:cNvPr id="50" name="Freeform 49"/>
              <p:cNvSpPr>
                <a:spLocks noEditPoints="1"/>
              </p:cNvSpPr>
              <p:nvPr/>
            </p:nvSpPr>
            <p:spPr bwMode="auto">
              <a:xfrm>
                <a:off x="5831235" y="3113795"/>
                <a:ext cx="909847" cy="909848"/>
              </a:xfrm>
              <a:custGeom>
                <a:avLst/>
                <a:gdLst>
                  <a:gd name="T0" fmla="*/ 68 w 135"/>
                  <a:gd name="T1" fmla="*/ 135 h 135"/>
                  <a:gd name="T2" fmla="*/ 0 w 135"/>
                  <a:gd name="T3" fmla="*/ 67 h 135"/>
                  <a:gd name="T4" fmla="*/ 68 w 135"/>
                  <a:gd name="T5" fmla="*/ 0 h 135"/>
                  <a:gd name="T6" fmla="*/ 135 w 135"/>
                  <a:gd name="T7" fmla="*/ 67 h 135"/>
                  <a:gd name="T8" fmla="*/ 68 w 135"/>
                  <a:gd name="T9" fmla="*/ 135 h 135"/>
                  <a:gd name="T10" fmla="*/ 68 w 135"/>
                  <a:gd name="T11" fmla="*/ 12 h 135"/>
                  <a:gd name="T12" fmla="*/ 12 w 135"/>
                  <a:gd name="T13" fmla="*/ 67 h 135"/>
                  <a:gd name="T14" fmla="*/ 68 w 135"/>
                  <a:gd name="T15" fmla="*/ 123 h 135"/>
                  <a:gd name="T16" fmla="*/ 123 w 135"/>
                  <a:gd name="T17" fmla="*/ 67 h 135"/>
                  <a:gd name="T18" fmla="*/ 68 w 135"/>
                  <a:gd name="T19" fmla="*/ 1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135">
                    <a:moveTo>
                      <a:pt x="68" y="135"/>
                    </a:moveTo>
                    <a:cubicBezTo>
                      <a:pt x="31" y="135"/>
                      <a:pt x="0" y="104"/>
                      <a:pt x="0" y="67"/>
                    </a:cubicBezTo>
                    <a:cubicBezTo>
                      <a:pt x="0" y="30"/>
                      <a:pt x="31" y="0"/>
                      <a:pt x="68" y="0"/>
                    </a:cubicBezTo>
                    <a:cubicBezTo>
                      <a:pt x="105" y="0"/>
                      <a:pt x="135" y="30"/>
                      <a:pt x="135" y="67"/>
                    </a:cubicBezTo>
                    <a:cubicBezTo>
                      <a:pt x="135" y="104"/>
                      <a:pt x="105" y="135"/>
                      <a:pt x="68" y="135"/>
                    </a:cubicBezTo>
                    <a:close/>
                    <a:moveTo>
                      <a:pt x="68" y="12"/>
                    </a:moveTo>
                    <a:cubicBezTo>
                      <a:pt x="37" y="12"/>
                      <a:pt x="12" y="37"/>
                      <a:pt x="12" y="67"/>
                    </a:cubicBezTo>
                    <a:cubicBezTo>
                      <a:pt x="12" y="98"/>
                      <a:pt x="37" y="123"/>
                      <a:pt x="68" y="123"/>
                    </a:cubicBezTo>
                    <a:cubicBezTo>
                      <a:pt x="98" y="123"/>
                      <a:pt x="123" y="98"/>
                      <a:pt x="123" y="67"/>
                    </a:cubicBezTo>
                    <a:cubicBezTo>
                      <a:pt x="123" y="37"/>
                      <a:pt x="98" y="12"/>
                      <a:pt x="68" y="12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dirty="0">
                  <a:latin typeface="Roboto Thin" charset="0"/>
                </a:endParaRPr>
              </a:p>
            </p:txBody>
          </p:sp>
        </p:grpSp>
        <p:sp>
          <p:nvSpPr>
            <p:cNvPr id="39" name="Rectangle 38"/>
            <p:cNvSpPr>
              <a:spLocks noChangeArrowheads="1"/>
            </p:cNvSpPr>
            <p:nvPr/>
          </p:nvSpPr>
          <p:spPr bwMode="auto">
            <a:xfrm>
              <a:off x="2978243" y="3996234"/>
              <a:ext cx="5812651" cy="7819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64008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dirty="0" err="1">
                  <a:solidFill>
                    <a:srgbClr val="FEFFFF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Seu</a:t>
              </a:r>
              <a:r>
                <a:rPr lang="en-US" dirty="0">
                  <a:solidFill>
                    <a:srgbClr val="FEFFFF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dirty="0" err="1">
                  <a:solidFill>
                    <a:srgbClr val="FEFFFF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Título</a:t>
              </a:r>
              <a:r>
                <a:rPr lang="en-US" dirty="0">
                  <a:solidFill>
                    <a:srgbClr val="FEFFFF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Aqui</a:t>
              </a:r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8790894" y="3848383"/>
              <a:ext cx="1023578" cy="929751"/>
            </a:xfrm>
            <a:custGeom>
              <a:avLst/>
              <a:gdLst>
                <a:gd name="T0" fmla="*/ 0 w 152"/>
                <a:gd name="T1" fmla="*/ 138 h 138"/>
                <a:gd name="T2" fmla="*/ 152 w 152"/>
                <a:gd name="T3" fmla="*/ 86 h 138"/>
                <a:gd name="T4" fmla="*/ 152 w 152"/>
                <a:gd name="T5" fmla="*/ 0 h 138"/>
                <a:gd name="T6" fmla="*/ 0 w 152"/>
                <a:gd name="T7" fmla="*/ 22 h 138"/>
                <a:gd name="T8" fmla="*/ 0 w 152"/>
                <a:gd name="T9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38">
                  <a:moveTo>
                    <a:pt x="0" y="138"/>
                  </a:moveTo>
                  <a:cubicBezTo>
                    <a:pt x="51" y="121"/>
                    <a:pt x="101" y="103"/>
                    <a:pt x="152" y="86"/>
                  </a:cubicBezTo>
                  <a:cubicBezTo>
                    <a:pt x="152" y="57"/>
                    <a:pt x="152" y="29"/>
                    <a:pt x="152" y="0"/>
                  </a:cubicBezTo>
                  <a:cubicBezTo>
                    <a:pt x="101" y="8"/>
                    <a:pt x="51" y="15"/>
                    <a:pt x="0" y="22"/>
                  </a:cubicBezTo>
                  <a:cubicBezTo>
                    <a:pt x="0" y="61"/>
                    <a:pt x="0" y="99"/>
                    <a:pt x="0" y="138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>
                <a:latin typeface="Roboto Thin" charset="0"/>
              </a:endParaRPr>
            </a:p>
          </p:txBody>
        </p:sp>
        <p:grpSp>
          <p:nvGrpSpPr>
            <p:cNvPr id="41" name="Group 40"/>
            <p:cNvGrpSpPr/>
            <p:nvPr/>
          </p:nvGrpSpPr>
          <p:grpSpPr>
            <a:xfrm>
              <a:off x="2377528" y="3933682"/>
              <a:ext cx="909847" cy="904161"/>
              <a:chOff x="4755056" y="4069135"/>
              <a:chExt cx="909847" cy="904161"/>
            </a:xfrm>
          </p:grpSpPr>
          <p:sp>
            <p:nvSpPr>
              <p:cNvPr id="47" name="Oval 46"/>
              <p:cNvSpPr>
                <a:spLocks noChangeArrowheads="1"/>
              </p:cNvSpPr>
              <p:nvPr/>
            </p:nvSpPr>
            <p:spPr bwMode="auto">
              <a:xfrm>
                <a:off x="4797705" y="4111784"/>
                <a:ext cx="827393" cy="821706"/>
              </a:xfrm>
              <a:prstGeom prst="ellipse">
                <a:avLst/>
              </a:prstGeom>
              <a:solidFill>
                <a:srgbClr val="FEFFFF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3200" dirty="0">
                  <a:latin typeface="Roboto Thin" charset="0"/>
                </a:endParaRPr>
              </a:p>
            </p:txBody>
          </p:sp>
          <p:sp>
            <p:nvSpPr>
              <p:cNvPr id="48" name="Freeform 47"/>
              <p:cNvSpPr>
                <a:spLocks noEditPoints="1"/>
              </p:cNvSpPr>
              <p:nvPr/>
            </p:nvSpPr>
            <p:spPr bwMode="auto">
              <a:xfrm>
                <a:off x="4755056" y="4069135"/>
                <a:ext cx="909847" cy="904161"/>
              </a:xfrm>
              <a:custGeom>
                <a:avLst/>
                <a:gdLst>
                  <a:gd name="T0" fmla="*/ 68 w 135"/>
                  <a:gd name="T1" fmla="*/ 134 h 134"/>
                  <a:gd name="T2" fmla="*/ 0 w 135"/>
                  <a:gd name="T3" fmla="*/ 67 h 134"/>
                  <a:gd name="T4" fmla="*/ 68 w 135"/>
                  <a:gd name="T5" fmla="*/ 0 h 134"/>
                  <a:gd name="T6" fmla="*/ 135 w 135"/>
                  <a:gd name="T7" fmla="*/ 67 h 134"/>
                  <a:gd name="T8" fmla="*/ 68 w 135"/>
                  <a:gd name="T9" fmla="*/ 134 h 134"/>
                  <a:gd name="T10" fmla="*/ 68 w 135"/>
                  <a:gd name="T11" fmla="*/ 12 h 134"/>
                  <a:gd name="T12" fmla="*/ 12 w 135"/>
                  <a:gd name="T13" fmla="*/ 67 h 134"/>
                  <a:gd name="T14" fmla="*/ 68 w 135"/>
                  <a:gd name="T15" fmla="*/ 122 h 134"/>
                  <a:gd name="T16" fmla="*/ 123 w 135"/>
                  <a:gd name="T17" fmla="*/ 67 h 134"/>
                  <a:gd name="T18" fmla="*/ 68 w 135"/>
                  <a:gd name="T19" fmla="*/ 12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134">
                    <a:moveTo>
                      <a:pt x="68" y="134"/>
                    </a:moveTo>
                    <a:cubicBezTo>
                      <a:pt x="31" y="134"/>
                      <a:pt x="0" y="104"/>
                      <a:pt x="0" y="67"/>
                    </a:cubicBezTo>
                    <a:cubicBezTo>
                      <a:pt x="0" y="30"/>
                      <a:pt x="31" y="0"/>
                      <a:pt x="68" y="0"/>
                    </a:cubicBezTo>
                    <a:cubicBezTo>
                      <a:pt x="105" y="0"/>
                      <a:pt x="135" y="30"/>
                      <a:pt x="135" y="67"/>
                    </a:cubicBezTo>
                    <a:cubicBezTo>
                      <a:pt x="135" y="104"/>
                      <a:pt x="105" y="134"/>
                      <a:pt x="68" y="134"/>
                    </a:cubicBezTo>
                    <a:close/>
                    <a:moveTo>
                      <a:pt x="68" y="12"/>
                    </a:moveTo>
                    <a:cubicBezTo>
                      <a:pt x="37" y="12"/>
                      <a:pt x="12" y="37"/>
                      <a:pt x="12" y="67"/>
                    </a:cubicBezTo>
                    <a:cubicBezTo>
                      <a:pt x="12" y="98"/>
                      <a:pt x="37" y="122"/>
                      <a:pt x="68" y="122"/>
                    </a:cubicBezTo>
                    <a:cubicBezTo>
                      <a:pt x="98" y="122"/>
                      <a:pt x="123" y="98"/>
                      <a:pt x="123" y="67"/>
                    </a:cubicBezTo>
                    <a:cubicBezTo>
                      <a:pt x="123" y="37"/>
                      <a:pt x="98" y="12"/>
                      <a:pt x="68" y="12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dirty="0">
                  <a:latin typeface="Roboto Thin" charset="0"/>
                </a:endParaRPr>
              </a:p>
            </p:txBody>
          </p:sp>
        </p:grpSp>
        <p:sp>
          <p:nvSpPr>
            <p:cNvPr id="42" name="Rectangle 41"/>
            <p:cNvSpPr>
              <a:spLocks noChangeArrowheads="1"/>
            </p:cNvSpPr>
            <p:nvPr/>
          </p:nvSpPr>
          <p:spPr bwMode="auto">
            <a:xfrm>
              <a:off x="3911474" y="4954417"/>
              <a:ext cx="4879420" cy="7819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64008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dirty="0" err="1">
                  <a:solidFill>
                    <a:srgbClr val="FEFFFF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Seu</a:t>
              </a:r>
              <a:r>
                <a:rPr lang="en-US" dirty="0">
                  <a:solidFill>
                    <a:srgbClr val="FEFFFF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dirty="0" err="1">
                  <a:solidFill>
                    <a:srgbClr val="FEFFFF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Título</a:t>
              </a:r>
              <a:r>
                <a:rPr lang="en-US" dirty="0">
                  <a:solidFill>
                    <a:srgbClr val="FEFFFF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Aqui</a:t>
              </a:r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8790894" y="4556359"/>
              <a:ext cx="1023578" cy="1179959"/>
            </a:xfrm>
            <a:custGeom>
              <a:avLst/>
              <a:gdLst>
                <a:gd name="T0" fmla="*/ 0 w 152"/>
                <a:gd name="T1" fmla="*/ 175 h 175"/>
                <a:gd name="T2" fmla="*/ 152 w 152"/>
                <a:gd name="T3" fmla="*/ 86 h 175"/>
                <a:gd name="T4" fmla="*/ 152 w 152"/>
                <a:gd name="T5" fmla="*/ 0 h 175"/>
                <a:gd name="T6" fmla="*/ 0 w 152"/>
                <a:gd name="T7" fmla="*/ 59 h 175"/>
                <a:gd name="T8" fmla="*/ 0 w 152"/>
                <a:gd name="T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75">
                  <a:moveTo>
                    <a:pt x="0" y="175"/>
                  </a:moveTo>
                  <a:cubicBezTo>
                    <a:pt x="51" y="145"/>
                    <a:pt x="101" y="116"/>
                    <a:pt x="152" y="86"/>
                  </a:cubicBezTo>
                  <a:cubicBezTo>
                    <a:pt x="152" y="57"/>
                    <a:pt x="152" y="29"/>
                    <a:pt x="152" y="0"/>
                  </a:cubicBezTo>
                  <a:cubicBezTo>
                    <a:pt x="101" y="20"/>
                    <a:pt x="51" y="40"/>
                    <a:pt x="0" y="59"/>
                  </a:cubicBezTo>
                  <a:cubicBezTo>
                    <a:pt x="0" y="98"/>
                    <a:pt x="0" y="136"/>
                    <a:pt x="0" y="175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>
                <a:latin typeface="Roboto Thin" charset="0"/>
              </a:endParaRPr>
            </a:p>
          </p:txBody>
        </p:sp>
        <p:grpSp>
          <p:nvGrpSpPr>
            <p:cNvPr id="44" name="Group 43"/>
            <p:cNvGrpSpPr/>
            <p:nvPr/>
          </p:nvGrpSpPr>
          <p:grpSpPr>
            <a:xfrm>
              <a:off x="3453707" y="4891865"/>
              <a:ext cx="909847" cy="904161"/>
              <a:chOff x="5831235" y="5027318"/>
              <a:chExt cx="909847" cy="904161"/>
            </a:xfrm>
          </p:grpSpPr>
          <p:sp>
            <p:nvSpPr>
              <p:cNvPr id="45" name="Oval 44"/>
              <p:cNvSpPr>
                <a:spLocks noChangeArrowheads="1"/>
              </p:cNvSpPr>
              <p:nvPr/>
            </p:nvSpPr>
            <p:spPr bwMode="auto">
              <a:xfrm>
                <a:off x="5873884" y="5067124"/>
                <a:ext cx="827393" cy="824549"/>
              </a:xfrm>
              <a:prstGeom prst="ellipse">
                <a:avLst/>
              </a:prstGeom>
              <a:solidFill>
                <a:srgbClr val="FEFFFF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3200" dirty="0">
                  <a:latin typeface="Roboto Thin" charset="0"/>
                </a:endParaRPr>
              </a:p>
            </p:txBody>
          </p:sp>
          <p:sp>
            <p:nvSpPr>
              <p:cNvPr id="46" name="Freeform 45"/>
              <p:cNvSpPr>
                <a:spLocks noEditPoints="1"/>
              </p:cNvSpPr>
              <p:nvPr/>
            </p:nvSpPr>
            <p:spPr bwMode="auto">
              <a:xfrm>
                <a:off x="5831235" y="5027318"/>
                <a:ext cx="909847" cy="904161"/>
              </a:xfrm>
              <a:custGeom>
                <a:avLst/>
                <a:gdLst>
                  <a:gd name="T0" fmla="*/ 68 w 135"/>
                  <a:gd name="T1" fmla="*/ 134 h 134"/>
                  <a:gd name="T2" fmla="*/ 0 w 135"/>
                  <a:gd name="T3" fmla="*/ 67 h 134"/>
                  <a:gd name="T4" fmla="*/ 68 w 135"/>
                  <a:gd name="T5" fmla="*/ 0 h 134"/>
                  <a:gd name="T6" fmla="*/ 135 w 135"/>
                  <a:gd name="T7" fmla="*/ 67 h 134"/>
                  <a:gd name="T8" fmla="*/ 68 w 135"/>
                  <a:gd name="T9" fmla="*/ 134 h 134"/>
                  <a:gd name="T10" fmla="*/ 68 w 135"/>
                  <a:gd name="T11" fmla="*/ 12 h 134"/>
                  <a:gd name="T12" fmla="*/ 12 w 135"/>
                  <a:gd name="T13" fmla="*/ 67 h 134"/>
                  <a:gd name="T14" fmla="*/ 68 w 135"/>
                  <a:gd name="T15" fmla="*/ 122 h 134"/>
                  <a:gd name="T16" fmla="*/ 123 w 135"/>
                  <a:gd name="T17" fmla="*/ 67 h 134"/>
                  <a:gd name="T18" fmla="*/ 68 w 135"/>
                  <a:gd name="T19" fmla="*/ 12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134">
                    <a:moveTo>
                      <a:pt x="68" y="134"/>
                    </a:moveTo>
                    <a:cubicBezTo>
                      <a:pt x="31" y="134"/>
                      <a:pt x="0" y="104"/>
                      <a:pt x="0" y="67"/>
                    </a:cubicBezTo>
                    <a:cubicBezTo>
                      <a:pt x="0" y="30"/>
                      <a:pt x="31" y="0"/>
                      <a:pt x="68" y="0"/>
                    </a:cubicBezTo>
                    <a:cubicBezTo>
                      <a:pt x="105" y="0"/>
                      <a:pt x="135" y="30"/>
                      <a:pt x="135" y="67"/>
                    </a:cubicBezTo>
                    <a:cubicBezTo>
                      <a:pt x="135" y="104"/>
                      <a:pt x="105" y="134"/>
                      <a:pt x="68" y="134"/>
                    </a:cubicBezTo>
                    <a:close/>
                    <a:moveTo>
                      <a:pt x="68" y="12"/>
                    </a:moveTo>
                    <a:cubicBezTo>
                      <a:pt x="37" y="12"/>
                      <a:pt x="12" y="37"/>
                      <a:pt x="12" y="67"/>
                    </a:cubicBezTo>
                    <a:cubicBezTo>
                      <a:pt x="12" y="98"/>
                      <a:pt x="37" y="122"/>
                      <a:pt x="68" y="122"/>
                    </a:cubicBezTo>
                    <a:cubicBezTo>
                      <a:pt x="98" y="122"/>
                      <a:pt x="123" y="98"/>
                      <a:pt x="123" y="67"/>
                    </a:cubicBezTo>
                    <a:cubicBezTo>
                      <a:pt x="123" y="37"/>
                      <a:pt x="98" y="12"/>
                      <a:pt x="68" y="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dirty="0">
                  <a:latin typeface="Roboto Thin" charset="0"/>
                </a:endParaRPr>
              </a:p>
            </p:txBody>
          </p:sp>
        </p:grpSp>
      </p:grpSp>
      <p:sp>
        <p:nvSpPr>
          <p:cNvPr id="3" name="Oval 2"/>
          <p:cNvSpPr/>
          <p:nvPr/>
        </p:nvSpPr>
        <p:spPr>
          <a:xfrm>
            <a:off x="5955837" y="1189134"/>
            <a:ext cx="660641" cy="660641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55" name="Oval 54"/>
          <p:cNvSpPr/>
          <p:nvPr/>
        </p:nvSpPr>
        <p:spPr>
          <a:xfrm>
            <a:off x="4879658" y="2140495"/>
            <a:ext cx="660641" cy="66064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56" name="Oval 55"/>
          <p:cNvSpPr/>
          <p:nvPr/>
        </p:nvSpPr>
        <p:spPr>
          <a:xfrm>
            <a:off x="5955837" y="3108029"/>
            <a:ext cx="660641" cy="66064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57" name="Oval 56"/>
          <p:cNvSpPr/>
          <p:nvPr/>
        </p:nvSpPr>
        <p:spPr>
          <a:xfrm>
            <a:off x="4879657" y="4055440"/>
            <a:ext cx="660641" cy="660641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58" name="Oval 57"/>
          <p:cNvSpPr/>
          <p:nvPr/>
        </p:nvSpPr>
        <p:spPr>
          <a:xfrm>
            <a:off x="5955836" y="5013623"/>
            <a:ext cx="660641" cy="66064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33756" y="1383727"/>
            <a:ext cx="304800" cy="3048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0971" y="2301642"/>
            <a:ext cx="304800" cy="3048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33756" y="3276600"/>
            <a:ext cx="304800" cy="3048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0971" y="4233360"/>
            <a:ext cx="304800" cy="30480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33756" y="5179641"/>
            <a:ext cx="304800" cy="304800"/>
          </a:xfrm>
          <a:prstGeom prst="rect">
            <a:avLst/>
          </a:prstGeom>
        </p:spPr>
      </p:pic>
      <p:sp>
        <p:nvSpPr>
          <p:cNvPr id="59" name="TextBox 58"/>
          <p:cNvSpPr txBox="1"/>
          <p:nvPr/>
        </p:nvSpPr>
        <p:spPr>
          <a:xfrm>
            <a:off x="327718" y="2171247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0" name="Rectangle 59"/>
          <p:cNvSpPr>
            <a:spLocks noChangeArrowheads="1"/>
          </p:cNvSpPr>
          <p:nvPr/>
        </p:nvSpPr>
        <p:spPr bwMode="auto">
          <a:xfrm>
            <a:off x="327717" y="2405500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327717" y="3407535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2" name="Rectangle 61"/>
          <p:cNvSpPr>
            <a:spLocks noChangeArrowheads="1"/>
          </p:cNvSpPr>
          <p:nvPr/>
        </p:nvSpPr>
        <p:spPr bwMode="auto">
          <a:xfrm>
            <a:off x="327716" y="3641788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327719" y="4698368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4" name="Rectangle 63"/>
          <p:cNvSpPr>
            <a:spLocks noChangeArrowheads="1"/>
          </p:cNvSpPr>
          <p:nvPr/>
        </p:nvSpPr>
        <p:spPr bwMode="auto">
          <a:xfrm>
            <a:off x="327718" y="4932621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327716" y="896746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6" name="Rectangle 65"/>
          <p:cNvSpPr>
            <a:spLocks noChangeArrowheads="1"/>
          </p:cNvSpPr>
          <p:nvPr/>
        </p:nvSpPr>
        <p:spPr bwMode="auto">
          <a:xfrm>
            <a:off x="327716" y="1359480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759798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/>
          <p:cNvSpPr txBox="1"/>
          <p:nvPr/>
        </p:nvSpPr>
        <p:spPr>
          <a:xfrm>
            <a:off x="327718" y="2171247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0" name="Rectangle 59"/>
          <p:cNvSpPr>
            <a:spLocks noChangeArrowheads="1"/>
          </p:cNvSpPr>
          <p:nvPr/>
        </p:nvSpPr>
        <p:spPr bwMode="auto">
          <a:xfrm>
            <a:off x="327717" y="2405500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327717" y="3407535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2" name="Rectangle 61"/>
          <p:cNvSpPr>
            <a:spLocks noChangeArrowheads="1"/>
          </p:cNvSpPr>
          <p:nvPr/>
        </p:nvSpPr>
        <p:spPr bwMode="auto">
          <a:xfrm>
            <a:off x="327716" y="3641788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327719" y="4698368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4" name="Rectangle 63"/>
          <p:cNvSpPr>
            <a:spLocks noChangeArrowheads="1"/>
          </p:cNvSpPr>
          <p:nvPr/>
        </p:nvSpPr>
        <p:spPr bwMode="auto">
          <a:xfrm>
            <a:off x="327718" y="4932621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327716" y="896746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6" name="Rectangle 65"/>
          <p:cNvSpPr>
            <a:spLocks noChangeArrowheads="1"/>
          </p:cNvSpPr>
          <p:nvPr/>
        </p:nvSpPr>
        <p:spPr bwMode="auto">
          <a:xfrm>
            <a:off x="327716" y="1359480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67" name="Group 66"/>
          <p:cNvGrpSpPr/>
          <p:nvPr/>
        </p:nvGrpSpPr>
        <p:grpSpPr>
          <a:xfrm>
            <a:off x="5340921" y="1051162"/>
            <a:ext cx="6851079" cy="4755675"/>
            <a:chOff x="3375212" y="1383683"/>
            <a:chExt cx="6448147" cy="4961574"/>
          </a:xfrm>
        </p:grpSpPr>
        <p:grpSp>
          <p:nvGrpSpPr>
            <p:cNvPr id="68" name="Group 67"/>
            <p:cNvGrpSpPr>
              <a:grpSpLocks noChangeAspect="1"/>
            </p:cNvGrpSpPr>
            <p:nvPr/>
          </p:nvGrpSpPr>
          <p:grpSpPr bwMode="auto">
            <a:xfrm>
              <a:off x="3375212" y="1383683"/>
              <a:ext cx="2535238" cy="4961574"/>
              <a:chOff x="3174" y="666"/>
              <a:chExt cx="1597" cy="3380"/>
            </a:xfrm>
          </p:grpSpPr>
          <p:sp>
            <p:nvSpPr>
              <p:cNvPr id="89" name="Freeform 88"/>
              <p:cNvSpPr>
                <a:spLocks/>
              </p:cNvSpPr>
              <p:nvPr/>
            </p:nvSpPr>
            <p:spPr bwMode="auto">
              <a:xfrm>
                <a:off x="3174" y="3305"/>
                <a:ext cx="498" cy="741"/>
              </a:xfrm>
              <a:custGeom>
                <a:avLst/>
                <a:gdLst>
                  <a:gd name="T0" fmla="*/ 498 w 498"/>
                  <a:gd name="T1" fmla="*/ 741 h 741"/>
                  <a:gd name="T2" fmla="*/ 498 w 498"/>
                  <a:gd name="T3" fmla="*/ 81 h 741"/>
                  <a:gd name="T4" fmla="*/ 0 w 498"/>
                  <a:gd name="T5" fmla="*/ 0 h 741"/>
                  <a:gd name="T6" fmla="*/ 0 w 498"/>
                  <a:gd name="T7" fmla="*/ 599 h 741"/>
                  <a:gd name="T8" fmla="*/ 498 w 498"/>
                  <a:gd name="T9" fmla="*/ 741 h 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8" h="741">
                    <a:moveTo>
                      <a:pt x="498" y="741"/>
                    </a:moveTo>
                    <a:lnTo>
                      <a:pt x="498" y="81"/>
                    </a:lnTo>
                    <a:lnTo>
                      <a:pt x="0" y="0"/>
                    </a:lnTo>
                    <a:lnTo>
                      <a:pt x="0" y="599"/>
                    </a:lnTo>
                    <a:lnTo>
                      <a:pt x="498" y="74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90" name="Freeform 89"/>
              <p:cNvSpPr>
                <a:spLocks/>
              </p:cNvSpPr>
              <p:nvPr/>
            </p:nvSpPr>
            <p:spPr bwMode="auto">
              <a:xfrm>
                <a:off x="3672" y="3153"/>
                <a:ext cx="1099" cy="893"/>
              </a:xfrm>
              <a:custGeom>
                <a:avLst/>
                <a:gdLst>
                  <a:gd name="T0" fmla="*/ 1099 w 1099"/>
                  <a:gd name="T1" fmla="*/ 447 h 893"/>
                  <a:gd name="T2" fmla="*/ 0 w 1099"/>
                  <a:gd name="T3" fmla="*/ 893 h 893"/>
                  <a:gd name="T4" fmla="*/ 0 w 1099"/>
                  <a:gd name="T5" fmla="*/ 233 h 893"/>
                  <a:gd name="T6" fmla="*/ 1099 w 1099"/>
                  <a:gd name="T7" fmla="*/ 0 h 893"/>
                  <a:gd name="T8" fmla="*/ 1099 w 1099"/>
                  <a:gd name="T9" fmla="*/ 447 h 8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9" h="893">
                    <a:moveTo>
                      <a:pt x="1099" y="447"/>
                    </a:moveTo>
                    <a:lnTo>
                      <a:pt x="0" y="893"/>
                    </a:lnTo>
                    <a:lnTo>
                      <a:pt x="0" y="233"/>
                    </a:lnTo>
                    <a:lnTo>
                      <a:pt x="1099" y="0"/>
                    </a:lnTo>
                    <a:lnTo>
                      <a:pt x="1099" y="44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91" name="Freeform 90"/>
              <p:cNvSpPr>
                <a:spLocks/>
              </p:cNvSpPr>
              <p:nvPr/>
            </p:nvSpPr>
            <p:spPr bwMode="auto">
              <a:xfrm>
                <a:off x="3174" y="3119"/>
                <a:ext cx="1597" cy="267"/>
              </a:xfrm>
              <a:custGeom>
                <a:avLst/>
                <a:gdLst>
                  <a:gd name="T0" fmla="*/ 0 w 1597"/>
                  <a:gd name="T1" fmla="*/ 186 h 267"/>
                  <a:gd name="T2" fmla="*/ 1048 w 1597"/>
                  <a:gd name="T3" fmla="*/ 0 h 267"/>
                  <a:gd name="T4" fmla="*/ 1597 w 1597"/>
                  <a:gd name="T5" fmla="*/ 34 h 267"/>
                  <a:gd name="T6" fmla="*/ 498 w 1597"/>
                  <a:gd name="T7" fmla="*/ 267 h 267"/>
                  <a:gd name="T8" fmla="*/ 0 w 1597"/>
                  <a:gd name="T9" fmla="*/ 186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7" h="267">
                    <a:moveTo>
                      <a:pt x="0" y="186"/>
                    </a:moveTo>
                    <a:lnTo>
                      <a:pt x="1048" y="0"/>
                    </a:lnTo>
                    <a:lnTo>
                      <a:pt x="1597" y="34"/>
                    </a:lnTo>
                    <a:lnTo>
                      <a:pt x="498" y="267"/>
                    </a:lnTo>
                    <a:lnTo>
                      <a:pt x="0" y="18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92" name="Freeform 91"/>
              <p:cNvSpPr>
                <a:spLocks/>
              </p:cNvSpPr>
              <p:nvPr/>
            </p:nvSpPr>
            <p:spPr bwMode="auto">
              <a:xfrm>
                <a:off x="3174" y="2711"/>
                <a:ext cx="498" cy="604"/>
              </a:xfrm>
              <a:custGeom>
                <a:avLst/>
                <a:gdLst>
                  <a:gd name="T0" fmla="*/ 0 w 498"/>
                  <a:gd name="T1" fmla="*/ 537 h 604"/>
                  <a:gd name="T2" fmla="*/ 498 w 498"/>
                  <a:gd name="T3" fmla="*/ 604 h 604"/>
                  <a:gd name="T4" fmla="*/ 498 w 498"/>
                  <a:gd name="T5" fmla="*/ 0 h 604"/>
                  <a:gd name="T6" fmla="*/ 0 w 498"/>
                  <a:gd name="T7" fmla="*/ 0 h 604"/>
                  <a:gd name="T8" fmla="*/ 0 w 498"/>
                  <a:gd name="T9" fmla="*/ 537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8" h="604">
                    <a:moveTo>
                      <a:pt x="0" y="537"/>
                    </a:moveTo>
                    <a:lnTo>
                      <a:pt x="498" y="604"/>
                    </a:lnTo>
                    <a:lnTo>
                      <a:pt x="498" y="0"/>
                    </a:lnTo>
                    <a:lnTo>
                      <a:pt x="0" y="0"/>
                    </a:lnTo>
                    <a:lnTo>
                      <a:pt x="0" y="53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93" name="Freeform 92"/>
              <p:cNvSpPr>
                <a:spLocks/>
              </p:cNvSpPr>
              <p:nvPr/>
            </p:nvSpPr>
            <p:spPr bwMode="auto">
              <a:xfrm>
                <a:off x="3672" y="2711"/>
                <a:ext cx="1099" cy="604"/>
              </a:xfrm>
              <a:custGeom>
                <a:avLst/>
                <a:gdLst>
                  <a:gd name="T0" fmla="*/ 1099 w 1099"/>
                  <a:gd name="T1" fmla="*/ 406 h 604"/>
                  <a:gd name="T2" fmla="*/ 0 w 1099"/>
                  <a:gd name="T3" fmla="*/ 604 h 604"/>
                  <a:gd name="T4" fmla="*/ 0 w 1099"/>
                  <a:gd name="T5" fmla="*/ 0 h 604"/>
                  <a:gd name="T6" fmla="*/ 1099 w 1099"/>
                  <a:gd name="T7" fmla="*/ 0 h 604"/>
                  <a:gd name="T8" fmla="*/ 1099 w 1099"/>
                  <a:gd name="T9" fmla="*/ 406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9" h="604">
                    <a:moveTo>
                      <a:pt x="1099" y="406"/>
                    </a:moveTo>
                    <a:lnTo>
                      <a:pt x="0" y="604"/>
                    </a:lnTo>
                    <a:lnTo>
                      <a:pt x="0" y="0"/>
                    </a:lnTo>
                    <a:lnTo>
                      <a:pt x="1099" y="0"/>
                    </a:lnTo>
                    <a:lnTo>
                      <a:pt x="1099" y="40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94" name="Freeform 93"/>
              <p:cNvSpPr>
                <a:spLocks/>
              </p:cNvSpPr>
              <p:nvPr/>
            </p:nvSpPr>
            <p:spPr bwMode="auto">
              <a:xfrm>
                <a:off x="3174" y="666"/>
                <a:ext cx="498" cy="846"/>
              </a:xfrm>
              <a:custGeom>
                <a:avLst/>
                <a:gdLst>
                  <a:gd name="T0" fmla="*/ 0 w 498"/>
                  <a:gd name="T1" fmla="*/ 846 h 846"/>
                  <a:gd name="T2" fmla="*/ 498 w 498"/>
                  <a:gd name="T3" fmla="*/ 694 h 846"/>
                  <a:gd name="T4" fmla="*/ 498 w 498"/>
                  <a:gd name="T5" fmla="*/ 0 h 846"/>
                  <a:gd name="T6" fmla="*/ 0 w 498"/>
                  <a:gd name="T7" fmla="*/ 204 h 846"/>
                  <a:gd name="T8" fmla="*/ 0 w 498"/>
                  <a:gd name="T9" fmla="*/ 846 h 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8" h="846">
                    <a:moveTo>
                      <a:pt x="0" y="846"/>
                    </a:moveTo>
                    <a:lnTo>
                      <a:pt x="498" y="694"/>
                    </a:lnTo>
                    <a:lnTo>
                      <a:pt x="498" y="0"/>
                    </a:lnTo>
                    <a:lnTo>
                      <a:pt x="0" y="204"/>
                    </a:lnTo>
                    <a:lnTo>
                      <a:pt x="0" y="846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95" name="Freeform 94"/>
              <p:cNvSpPr>
                <a:spLocks/>
              </p:cNvSpPr>
              <p:nvPr/>
            </p:nvSpPr>
            <p:spPr bwMode="auto">
              <a:xfrm>
                <a:off x="3672" y="666"/>
                <a:ext cx="1099" cy="1164"/>
              </a:xfrm>
              <a:custGeom>
                <a:avLst/>
                <a:gdLst>
                  <a:gd name="T0" fmla="*/ 0 w 1099"/>
                  <a:gd name="T1" fmla="*/ 0 h 1164"/>
                  <a:gd name="T2" fmla="*/ 1099 w 1099"/>
                  <a:gd name="T3" fmla="*/ 710 h 1164"/>
                  <a:gd name="T4" fmla="*/ 1099 w 1099"/>
                  <a:gd name="T5" fmla="*/ 1164 h 1164"/>
                  <a:gd name="T6" fmla="*/ 0 w 1099"/>
                  <a:gd name="T7" fmla="*/ 694 h 1164"/>
                  <a:gd name="T8" fmla="*/ 0 w 1099"/>
                  <a:gd name="T9" fmla="*/ 0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9" h="1164">
                    <a:moveTo>
                      <a:pt x="0" y="0"/>
                    </a:moveTo>
                    <a:lnTo>
                      <a:pt x="1099" y="710"/>
                    </a:lnTo>
                    <a:lnTo>
                      <a:pt x="1099" y="1164"/>
                    </a:lnTo>
                    <a:lnTo>
                      <a:pt x="0" y="6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96" name="Freeform 95"/>
              <p:cNvSpPr>
                <a:spLocks/>
              </p:cNvSpPr>
              <p:nvPr/>
            </p:nvSpPr>
            <p:spPr bwMode="auto">
              <a:xfrm>
                <a:off x="3174" y="1360"/>
                <a:ext cx="1597" cy="470"/>
              </a:xfrm>
              <a:custGeom>
                <a:avLst/>
                <a:gdLst>
                  <a:gd name="T0" fmla="*/ 0 w 1597"/>
                  <a:gd name="T1" fmla="*/ 152 h 470"/>
                  <a:gd name="T2" fmla="*/ 1091 w 1597"/>
                  <a:gd name="T3" fmla="*/ 470 h 470"/>
                  <a:gd name="T4" fmla="*/ 1597 w 1597"/>
                  <a:gd name="T5" fmla="*/ 470 h 470"/>
                  <a:gd name="T6" fmla="*/ 498 w 1597"/>
                  <a:gd name="T7" fmla="*/ 0 h 470"/>
                  <a:gd name="T8" fmla="*/ 0 w 1597"/>
                  <a:gd name="T9" fmla="*/ 152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7" h="470">
                    <a:moveTo>
                      <a:pt x="0" y="152"/>
                    </a:moveTo>
                    <a:lnTo>
                      <a:pt x="1091" y="470"/>
                    </a:lnTo>
                    <a:lnTo>
                      <a:pt x="1597" y="470"/>
                    </a:lnTo>
                    <a:lnTo>
                      <a:pt x="498" y="0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97" name="Freeform 96"/>
              <p:cNvSpPr>
                <a:spLocks/>
              </p:cNvSpPr>
              <p:nvPr/>
            </p:nvSpPr>
            <p:spPr bwMode="auto">
              <a:xfrm>
                <a:off x="3174" y="1918"/>
                <a:ext cx="1597" cy="285"/>
              </a:xfrm>
              <a:custGeom>
                <a:avLst/>
                <a:gdLst>
                  <a:gd name="T0" fmla="*/ 0 w 1597"/>
                  <a:gd name="T1" fmla="*/ 104 h 285"/>
                  <a:gd name="T2" fmla="*/ 1108 w 1597"/>
                  <a:gd name="T3" fmla="*/ 285 h 285"/>
                  <a:gd name="T4" fmla="*/ 1597 w 1597"/>
                  <a:gd name="T5" fmla="*/ 279 h 285"/>
                  <a:gd name="T6" fmla="*/ 498 w 1597"/>
                  <a:gd name="T7" fmla="*/ 0 h 285"/>
                  <a:gd name="T8" fmla="*/ 0 w 1597"/>
                  <a:gd name="T9" fmla="*/ 104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7" h="285">
                    <a:moveTo>
                      <a:pt x="0" y="104"/>
                    </a:moveTo>
                    <a:lnTo>
                      <a:pt x="1108" y="285"/>
                    </a:lnTo>
                    <a:lnTo>
                      <a:pt x="1597" y="279"/>
                    </a:lnTo>
                    <a:lnTo>
                      <a:pt x="498" y="0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98" name="Freeform 97"/>
              <p:cNvSpPr>
                <a:spLocks/>
              </p:cNvSpPr>
              <p:nvPr/>
            </p:nvSpPr>
            <p:spPr bwMode="auto">
              <a:xfrm>
                <a:off x="3174" y="1426"/>
                <a:ext cx="498" cy="596"/>
              </a:xfrm>
              <a:custGeom>
                <a:avLst/>
                <a:gdLst>
                  <a:gd name="T0" fmla="*/ 0 w 498"/>
                  <a:gd name="T1" fmla="*/ 596 h 596"/>
                  <a:gd name="T2" fmla="*/ 498 w 498"/>
                  <a:gd name="T3" fmla="*/ 492 h 596"/>
                  <a:gd name="T4" fmla="*/ 498 w 498"/>
                  <a:gd name="T5" fmla="*/ 0 h 596"/>
                  <a:gd name="T6" fmla="*/ 0 w 498"/>
                  <a:gd name="T7" fmla="*/ 136 h 596"/>
                  <a:gd name="T8" fmla="*/ 0 w 498"/>
                  <a:gd name="T9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8" h="596">
                    <a:moveTo>
                      <a:pt x="0" y="596"/>
                    </a:moveTo>
                    <a:lnTo>
                      <a:pt x="498" y="492"/>
                    </a:lnTo>
                    <a:lnTo>
                      <a:pt x="498" y="0"/>
                    </a:lnTo>
                    <a:lnTo>
                      <a:pt x="0" y="136"/>
                    </a:lnTo>
                    <a:lnTo>
                      <a:pt x="0" y="59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99" name="Freeform 98"/>
              <p:cNvSpPr>
                <a:spLocks/>
              </p:cNvSpPr>
              <p:nvPr/>
            </p:nvSpPr>
            <p:spPr bwMode="auto">
              <a:xfrm>
                <a:off x="3672" y="1426"/>
                <a:ext cx="1099" cy="771"/>
              </a:xfrm>
              <a:custGeom>
                <a:avLst/>
                <a:gdLst>
                  <a:gd name="T0" fmla="*/ 0 w 1099"/>
                  <a:gd name="T1" fmla="*/ 492 h 771"/>
                  <a:gd name="T2" fmla="*/ 1099 w 1099"/>
                  <a:gd name="T3" fmla="*/ 771 h 771"/>
                  <a:gd name="T4" fmla="*/ 1099 w 1099"/>
                  <a:gd name="T5" fmla="*/ 450 h 771"/>
                  <a:gd name="T6" fmla="*/ 0 w 1099"/>
                  <a:gd name="T7" fmla="*/ 0 h 771"/>
                  <a:gd name="T8" fmla="*/ 0 w 1099"/>
                  <a:gd name="T9" fmla="*/ 492 h 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9" h="771">
                    <a:moveTo>
                      <a:pt x="0" y="492"/>
                    </a:moveTo>
                    <a:lnTo>
                      <a:pt x="1099" y="771"/>
                    </a:lnTo>
                    <a:lnTo>
                      <a:pt x="1099" y="450"/>
                    </a:lnTo>
                    <a:lnTo>
                      <a:pt x="0" y="0"/>
                    </a:lnTo>
                    <a:lnTo>
                      <a:pt x="0" y="492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100" name="Freeform 99"/>
              <p:cNvSpPr>
                <a:spLocks/>
              </p:cNvSpPr>
              <p:nvPr/>
            </p:nvSpPr>
            <p:spPr bwMode="auto">
              <a:xfrm>
                <a:off x="3174" y="1986"/>
                <a:ext cx="498" cy="671"/>
              </a:xfrm>
              <a:custGeom>
                <a:avLst/>
                <a:gdLst>
                  <a:gd name="T0" fmla="*/ 0 w 498"/>
                  <a:gd name="T1" fmla="*/ 671 h 671"/>
                  <a:gd name="T2" fmla="*/ 498 w 498"/>
                  <a:gd name="T3" fmla="*/ 661 h 671"/>
                  <a:gd name="T4" fmla="*/ 498 w 498"/>
                  <a:gd name="T5" fmla="*/ 0 h 671"/>
                  <a:gd name="T6" fmla="*/ 0 w 498"/>
                  <a:gd name="T7" fmla="*/ 73 h 671"/>
                  <a:gd name="T8" fmla="*/ 0 w 498"/>
                  <a:gd name="T9" fmla="*/ 671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8" h="671">
                    <a:moveTo>
                      <a:pt x="0" y="671"/>
                    </a:moveTo>
                    <a:lnTo>
                      <a:pt x="498" y="661"/>
                    </a:lnTo>
                    <a:lnTo>
                      <a:pt x="498" y="0"/>
                    </a:lnTo>
                    <a:lnTo>
                      <a:pt x="0" y="73"/>
                    </a:lnTo>
                    <a:lnTo>
                      <a:pt x="0" y="67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101" name="Freeform 100"/>
              <p:cNvSpPr>
                <a:spLocks/>
              </p:cNvSpPr>
              <p:nvPr/>
            </p:nvSpPr>
            <p:spPr bwMode="auto">
              <a:xfrm>
                <a:off x="3672" y="1986"/>
                <a:ext cx="1099" cy="704"/>
              </a:xfrm>
              <a:custGeom>
                <a:avLst/>
                <a:gdLst>
                  <a:gd name="T0" fmla="*/ 1099 w 1099"/>
                  <a:gd name="T1" fmla="*/ 704 h 704"/>
                  <a:gd name="T2" fmla="*/ 0 w 1099"/>
                  <a:gd name="T3" fmla="*/ 661 h 704"/>
                  <a:gd name="T4" fmla="*/ 0 w 1099"/>
                  <a:gd name="T5" fmla="*/ 0 h 704"/>
                  <a:gd name="T6" fmla="*/ 1099 w 1099"/>
                  <a:gd name="T7" fmla="*/ 246 h 704"/>
                  <a:gd name="T8" fmla="*/ 1099 w 1099"/>
                  <a:gd name="T9" fmla="*/ 704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9" h="704">
                    <a:moveTo>
                      <a:pt x="1099" y="704"/>
                    </a:moveTo>
                    <a:lnTo>
                      <a:pt x="0" y="661"/>
                    </a:lnTo>
                    <a:lnTo>
                      <a:pt x="0" y="0"/>
                    </a:lnTo>
                    <a:lnTo>
                      <a:pt x="1099" y="246"/>
                    </a:lnTo>
                    <a:lnTo>
                      <a:pt x="1099" y="704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</p:grpSp>
        <p:sp>
          <p:nvSpPr>
            <p:cNvPr id="69" name="Rectangle 68"/>
            <p:cNvSpPr/>
            <p:nvPr/>
          </p:nvSpPr>
          <p:spPr>
            <a:xfrm>
              <a:off x="5910451" y="2420379"/>
              <a:ext cx="3912907" cy="671967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id-ID"/>
            </a:p>
          </p:txBody>
        </p:sp>
        <p:sp>
          <p:nvSpPr>
            <p:cNvPr id="70" name="Rectangle 69"/>
            <p:cNvSpPr/>
            <p:nvPr/>
          </p:nvSpPr>
          <p:spPr>
            <a:xfrm>
              <a:off x="5910451" y="3155309"/>
              <a:ext cx="3912908" cy="48921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id-ID"/>
            </a:p>
          </p:txBody>
        </p:sp>
        <p:sp>
          <p:nvSpPr>
            <p:cNvPr id="71" name="Rectangle 70"/>
            <p:cNvSpPr/>
            <p:nvPr/>
          </p:nvSpPr>
          <p:spPr>
            <a:xfrm>
              <a:off x="5910451" y="3680589"/>
              <a:ext cx="3912908" cy="67416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id-ID"/>
            </a:p>
          </p:txBody>
        </p:sp>
        <p:sp>
          <p:nvSpPr>
            <p:cNvPr id="72" name="Rectangle 71"/>
            <p:cNvSpPr/>
            <p:nvPr/>
          </p:nvSpPr>
          <p:spPr>
            <a:xfrm>
              <a:off x="5910451" y="4385443"/>
              <a:ext cx="3912908" cy="59905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id-ID"/>
            </a:p>
          </p:txBody>
        </p:sp>
        <p:sp>
          <p:nvSpPr>
            <p:cNvPr id="73" name="Rectangle 72"/>
            <p:cNvSpPr/>
            <p:nvPr/>
          </p:nvSpPr>
          <p:spPr>
            <a:xfrm>
              <a:off x="5910449" y="5034404"/>
              <a:ext cx="3912910" cy="6507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id-ID"/>
            </a:p>
          </p:txBody>
        </p:sp>
        <p:grpSp>
          <p:nvGrpSpPr>
            <p:cNvPr id="74" name="Group 73"/>
            <p:cNvGrpSpPr>
              <a:grpSpLocks noChangeAspect="1"/>
            </p:cNvGrpSpPr>
            <p:nvPr/>
          </p:nvGrpSpPr>
          <p:grpSpPr bwMode="auto">
            <a:xfrm>
              <a:off x="4605614" y="2177085"/>
              <a:ext cx="1263887" cy="4124325"/>
              <a:chOff x="5880" y="313"/>
              <a:chExt cx="1117" cy="3645"/>
            </a:xfrm>
          </p:grpSpPr>
          <p:sp>
            <p:nvSpPr>
              <p:cNvPr id="75" name="Freeform 74"/>
              <p:cNvSpPr>
                <a:spLocks/>
              </p:cNvSpPr>
              <p:nvPr/>
            </p:nvSpPr>
            <p:spPr bwMode="auto">
              <a:xfrm>
                <a:off x="5880" y="313"/>
                <a:ext cx="802" cy="3645"/>
              </a:xfrm>
              <a:custGeom>
                <a:avLst/>
                <a:gdLst>
                  <a:gd name="T0" fmla="*/ 0 w 337"/>
                  <a:gd name="T1" fmla="*/ 2 h 1540"/>
                  <a:gd name="T2" fmla="*/ 41 w 337"/>
                  <a:gd name="T3" fmla="*/ 2 h 1540"/>
                  <a:gd name="T4" fmla="*/ 337 w 337"/>
                  <a:gd name="T5" fmla="*/ 1540 h 1540"/>
                  <a:gd name="T6" fmla="*/ 272 w 337"/>
                  <a:gd name="T7" fmla="*/ 1528 h 1540"/>
                  <a:gd name="T8" fmla="*/ 0 w 337"/>
                  <a:gd name="T9" fmla="*/ 2 h 1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7" h="1540">
                    <a:moveTo>
                      <a:pt x="0" y="2"/>
                    </a:moveTo>
                    <a:cubicBezTo>
                      <a:pt x="6" y="0"/>
                      <a:pt x="41" y="2"/>
                      <a:pt x="41" y="2"/>
                    </a:cubicBezTo>
                    <a:cubicBezTo>
                      <a:pt x="337" y="1540"/>
                      <a:pt x="337" y="1540"/>
                      <a:pt x="337" y="1540"/>
                    </a:cubicBezTo>
                    <a:cubicBezTo>
                      <a:pt x="272" y="1528"/>
                      <a:pt x="272" y="1528"/>
                      <a:pt x="272" y="1528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76" name="Freeform 75"/>
              <p:cNvSpPr>
                <a:spLocks/>
              </p:cNvSpPr>
              <p:nvPr/>
            </p:nvSpPr>
            <p:spPr bwMode="auto">
              <a:xfrm>
                <a:off x="6214" y="535"/>
                <a:ext cx="747" cy="3229"/>
              </a:xfrm>
              <a:custGeom>
                <a:avLst/>
                <a:gdLst>
                  <a:gd name="T0" fmla="*/ 0 w 314"/>
                  <a:gd name="T1" fmla="*/ 0 h 1364"/>
                  <a:gd name="T2" fmla="*/ 34 w 314"/>
                  <a:gd name="T3" fmla="*/ 2 h 1364"/>
                  <a:gd name="T4" fmla="*/ 314 w 314"/>
                  <a:gd name="T5" fmla="*/ 1364 h 1364"/>
                  <a:gd name="T6" fmla="*/ 262 w 314"/>
                  <a:gd name="T7" fmla="*/ 1360 h 1364"/>
                  <a:gd name="T8" fmla="*/ 0 w 314"/>
                  <a:gd name="T9" fmla="*/ 0 h 1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4" h="1364">
                    <a:moveTo>
                      <a:pt x="0" y="0"/>
                    </a:moveTo>
                    <a:cubicBezTo>
                      <a:pt x="21" y="2"/>
                      <a:pt x="34" y="2"/>
                      <a:pt x="34" y="2"/>
                    </a:cubicBezTo>
                    <a:cubicBezTo>
                      <a:pt x="314" y="1364"/>
                      <a:pt x="314" y="1364"/>
                      <a:pt x="314" y="1364"/>
                    </a:cubicBezTo>
                    <a:cubicBezTo>
                      <a:pt x="262" y="1360"/>
                      <a:pt x="262" y="1360"/>
                      <a:pt x="262" y="136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6295" y="540"/>
                <a:ext cx="702" cy="3224"/>
              </a:xfrm>
              <a:custGeom>
                <a:avLst/>
                <a:gdLst>
                  <a:gd name="T0" fmla="*/ 0 w 702"/>
                  <a:gd name="T1" fmla="*/ 0 h 3224"/>
                  <a:gd name="T2" fmla="*/ 43 w 702"/>
                  <a:gd name="T3" fmla="*/ 19 h 3224"/>
                  <a:gd name="T4" fmla="*/ 702 w 702"/>
                  <a:gd name="T5" fmla="*/ 3198 h 3224"/>
                  <a:gd name="T6" fmla="*/ 666 w 702"/>
                  <a:gd name="T7" fmla="*/ 3224 h 3224"/>
                  <a:gd name="T8" fmla="*/ 0 w 702"/>
                  <a:gd name="T9" fmla="*/ 0 h 3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2" h="3224">
                    <a:moveTo>
                      <a:pt x="0" y="0"/>
                    </a:moveTo>
                    <a:lnTo>
                      <a:pt x="43" y="19"/>
                    </a:lnTo>
                    <a:lnTo>
                      <a:pt x="702" y="3198"/>
                    </a:lnTo>
                    <a:lnTo>
                      <a:pt x="666" y="32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78" name="Freeform 77"/>
              <p:cNvSpPr>
                <a:spLocks/>
              </p:cNvSpPr>
              <p:nvPr/>
            </p:nvSpPr>
            <p:spPr bwMode="auto">
              <a:xfrm>
                <a:off x="6060" y="812"/>
                <a:ext cx="380" cy="237"/>
              </a:xfrm>
              <a:custGeom>
                <a:avLst/>
                <a:gdLst>
                  <a:gd name="T0" fmla="*/ 14 w 380"/>
                  <a:gd name="T1" fmla="*/ 69 h 237"/>
                  <a:gd name="T2" fmla="*/ 380 w 380"/>
                  <a:gd name="T3" fmla="*/ 237 h 237"/>
                  <a:gd name="T4" fmla="*/ 368 w 380"/>
                  <a:gd name="T5" fmla="*/ 183 h 237"/>
                  <a:gd name="T6" fmla="*/ 0 w 380"/>
                  <a:gd name="T7" fmla="*/ 0 h 237"/>
                  <a:gd name="T8" fmla="*/ 14 w 380"/>
                  <a:gd name="T9" fmla="*/ 69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0" h="237">
                    <a:moveTo>
                      <a:pt x="14" y="69"/>
                    </a:moveTo>
                    <a:lnTo>
                      <a:pt x="380" y="237"/>
                    </a:lnTo>
                    <a:lnTo>
                      <a:pt x="368" y="183"/>
                    </a:lnTo>
                    <a:lnTo>
                      <a:pt x="0" y="0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6186" y="1423"/>
                <a:ext cx="366" cy="194"/>
              </a:xfrm>
              <a:custGeom>
                <a:avLst/>
                <a:gdLst>
                  <a:gd name="T0" fmla="*/ 12 w 366"/>
                  <a:gd name="T1" fmla="*/ 69 h 194"/>
                  <a:gd name="T2" fmla="*/ 366 w 366"/>
                  <a:gd name="T3" fmla="*/ 194 h 194"/>
                  <a:gd name="T4" fmla="*/ 354 w 366"/>
                  <a:gd name="T5" fmla="*/ 137 h 194"/>
                  <a:gd name="T6" fmla="*/ 0 w 366"/>
                  <a:gd name="T7" fmla="*/ 0 h 194"/>
                  <a:gd name="T8" fmla="*/ 12 w 366"/>
                  <a:gd name="T9" fmla="*/ 6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6" h="194">
                    <a:moveTo>
                      <a:pt x="12" y="69"/>
                    </a:moveTo>
                    <a:lnTo>
                      <a:pt x="366" y="194"/>
                    </a:lnTo>
                    <a:lnTo>
                      <a:pt x="354" y="137"/>
                    </a:lnTo>
                    <a:lnTo>
                      <a:pt x="0" y="0"/>
                    </a:lnTo>
                    <a:lnTo>
                      <a:pt x="12" y="6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80" name="Freeform 79"/>
              <p:cNvSpPr>
                <a:spLocks/>
              </p:cNvSpPr>
              <p:nvPr/>
            </p:nvSpPr>
            <p:spPr bwMode="auto">
              <a:xfrm>
                <a:off x="6307" y="2027"/>
                <a:ext cx="362" cy="125"/>
              </a:xfrm>
              <a:custGeom>
                <a:avLst/>
                <a:gdLst>
                  <a:gd name="T0" fmla="*/ 12 w 362"/>
                  <a:gd name="T1" fmla="*/ 68 h 125"/>
                  <a:gd name="T2" fmla="*/ 362 w 362"/>
                  <a:gd name="T3" fmla="*/ 125 h 125"/>
                  <a:gd name="T4" fmla="*/ 350 w 362"/>
                  <a:gd name="T5" fmla="*/ 68 h 125"/>
                  <a:gd name="T6" fmla="*/ 0 w 362"/>
                  <a:gd name="T7" fmla="*/ 0 h 125"/>
                  <a:gd name="T8" fmla="*/ 12 w 362"/>
                  <a:gd name="T9" fmla="*/ 6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2" h="125">
                    <a:moveTo>
                      <a:pt x="12" y="68"/>
                    </a:moveTo>
                    <a:lnTo>
                      <a:pt x="362" y="125"/>
                    </a:lnTo>
                    <a:lnTo>
                      <a:pt x="350" y="68"/>
                    </a:lnTo>
                    <a:lnTo>
                      <a:pt x="0" y="0"/>
                    </a:lnTo>
                    <a:lnTo>
                      <a:pt x="12" y="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6419" y="2635"/>
                <a:ext cx="349" cy="69"/>
              </a:xfrm>
              <a:custGeom>
                <a:avLst/>
                <a:gdLst>
                  <a:gd name="T0" fmla="*/ 14 w 349"/>
                  <a:gd name="T1" fmla="*/ 69 h 69"/>
                  <a:gd name="T2" fmla="*/ 349 w 349"/>
                  <a:gd name="T3" fmla="*/ 57 h 69"/>
                  <a:gd name="T4" fmla="*/ 338 w 349"/>
                  <a:gd name="T5" fmla="*/ 0 h 69"/>
                  <a:gd name="T6" fmla="*/ 0 w 349"/>
                  <a:gd name="T7" fmla="*/ 0 h 69"/>
                  <a:gd name="T8" fmla="*/ 14 w 349"/>
                  <a:gd name="T9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9" h="69">
                    <a:moveTo>
                      <a:pt x="14" y="69"/>
                    </a:moveTo>
                    <a:lnTo>
                      <a:pt x="349" y="57"/>
                    </a:lnTo>
                    <a:lnTo>
                      <a:pt x="338" y="0"/>
                    </a:lnTo>
                    <a:lnTo>
                      <a:pt x="0" y="0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>
                <a:off x="6552" y="3151"/>
                <a:ext cx="319" cy="161"/>
              </a:xfrm>
              <a:custGeom>
                <a:avLst/>
                <a:gdLst>
                  <a:gd name="T0" fmla="*/ 14 w 319"/>
                  <a:gd name="T1" fmla="*/ 161 h 161"/>
                  <a:gd name="T2" fmla="*/ 319 w 319"/>
                  <a:gd name="T3" fmla="*/ 55 h 161"/>
                  <a:gd name="T4" fmla="*/ 307 w 319"/>
                  <a:gd name="T5" fmla="*/ 0 h 161"/>
                  <a:gd name="T6" fmla="*/ 0 w 319"/>
                  <a:gd name="T7" fmla="*/ 92 h 161"/>
                  <a:gd name="T8" fmla="*/ 14 w 319"/>
                  <a:gd name="T9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9" h="161">
                    <a:moveTo>
                      <a:pt x="14" y="161"/>
                    </a:moveTo>
                    <a:lnTo>
                      <a:pt x="319" y="55"/>
                    </a:lnTo>
                    <a:lnTo>
                      <a:pt x="307" y="0"/>
                    </a:lnTo>
                    <a:lnTo>
                      <a:pt x="0" y="92"/>
                    </a:lnTo>
                    <a:lnTo>
                      <a:pt x="14" y="1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6119" y="902"/>
                <a:ext cx="279" cy="138"/>
              </a:xfrm>
              <a:custGeom>
                <a:avLst/>
                <a:gdLst>
                  <a:gd name="T0" fmla="*/ 279 w 279"/>
                  <a:gd name="T1" fmla="*/ 128 h 138"/>
                  <a:gd name="T2" fmla="*/ 193 w 279"/>
                  <a:gd name="T3" fmla="*/ 138 h 138"/>
                  <a:gd name="T4" fmla="*/ 12 w 279"/>
                  <a:gd name="T5" fmla="*/ 57 h 138"/>
                  <a:gd name="T6" fmla="*/ 0 w 279"/>
                  <a:gd name="T7" fmla="*/ 0 h 138"/>
                  <a:gd name="T8" fmla="*/ 279 w 279"/>
                  <a:gd name="T9" fmla="*/ 1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9" h="138">
                    <a:moveTo>
                      <a:pt x="279" y="128"/>
                    </a:moveTo>
                    <a:lnTo>
                      <a:pt x="193" y="138"/>
                    </a:lnTo>
                    <a:lnTo>
                      <a:pt x="12" y="57"/>
                    </a:lnTo>
                    <a:lnTo>
                      <a:pt x="0" y="0"/>
                    </a:lnTo>
                    <a:lnTo>
                      <a:pt x="279" y="128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>
                <a:off x="6238" y="1506"/>
                <a:ext cx="278" cy="111"/>
              </a:xfrm>
              <a:custGeom>
                <a:avLst/>
                <a:gdLst>
                  <a:gd name="T0" fmla="*/ 278 w 278"/>
                  <a:gd name="T1" fmla="*/ 97 h 111"/>
                  <a:gd name="T2" fmla="*/ 186 w 278"/>
                  <a:gd name="T3" fmla="*/ 111 h 111"/>
                  <a:gd name="T4" fmla="*/ 12 w 278"/>
                  <a:gd name="T5" fmla="*/ 54 h 111"/>
                  <a:gd name="T6" fmla="*/ 0 w 278"/>
                  <a:gd name="T7" fmla="*/ 0 h 111"/>
                  <a:gd name="T8" fmla="*/ 278 w 278"/>
                  <a:gd name="T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8" h="111">
                    <a:moveTo>
                      <a:pt x="278" y="97"/>
                    </a:moveTo>
                    <a:lnTo>
                      <a:pt x="186" y="111"/>
                    </a:lnTo>
                    <a:lnTo>
                      <a:pt x="12" y="54"/>
                    </a:lnTo>
                    <a:lnTo>
                      <a:pt x="0" y="0"/>
                    </a:lnTo>
                    <a:lnTo>
                      <a:pt x="278" y="97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6355" y="2100"/>
                <a:ext cx="276" cy="52"/>
              </a:xfrm>
              <a:custGeom>
                <a:avLst/>
                <a:gdLst>
                  <a:gd name="T0" fmla="*/ 276 w 276"/>
                  <a:gd name="T1" fmla="*/ 45 h 52"/>
                  <a:gd name="T2" fmla="*/ 171 w 276"/>
                  <a:gd name="T3" fmla="*/ 52 h 52"/>
                  <a:gd name="T4" fmla="*/ 5 w 276"/>
                  <a:gd name="T5" fmla="*/ 26 h 52"/>
                  <a:gd name="T6" fmla="*/ 0 w 276"/>
                  <a:gd name="T7" fmla="*/ 0 h 52"/>
                  <a:gd name="T8" fmla="*/ 276 w 276"/>
                  <a:gd name="T9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52">
                    <a:moveTo>
                      <a:pt x="276" y="45"/>
                    </a:moveTo>
                    <a:lnTo>
                      <a:pt x="171" y="52"/>
                    </a:lnTo>
                    <a:lnTo>
                      <a:pt x="5" y="26"/>
                    </a:lnTo>
                    <a:lnTo>
                      <a:pt x="0" y="0"/>
                    </a:lnTo>
                    <a:lnTo>
                      <a:pt x="276" y="45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>
                <a:off x="6474" y="2692"/>
                <a:ext cx="266" cy="19"/>
              </a:xfrm>
              <a:custGeom>
                <a:avLst/>
                <a:gdLst>
                  <a:gd name="T0" fmla="*/ 266 w 266"/>
                  <a:gd name="T1" fmla="*/ 0 h 19"/>
                  <a:gd name="T2" fmla="*/ 164 w 266"/>
                  <a:gd name="T3" fmla="*/ 14 h 19"/>
                  <a:gd name="T4" fmla="*/ 0 w 266"/>
                  <a:gd name="T5" fmla="*/ 19 h 19"/>
                  <a:gd name="T6" fmla="*/ 0 w 266"/>
                  <a:gd name="T7" fmla="*/ 9 h 19"/>
                  <a:gd name="T8" fmla="*/ 266 w 266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19">
                    <a:moveTo>
                      <a:pt x="266" y="0"/>
                    </a:moveTo>
                    <a:lnTo>
                      <a:pt x="164" y="14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6571" y="3156"/>
                <a:ext cx="266" cy="80"/>
              </a:xfrm>
              <a:custGeom>
                <a:avLst/>
                <a:gdLst>
                  <a:gd name="T0" fmla="*/ 266 w 266"/>
                  <a:gd name="T1" fmla="*/ 0 h 80"/>
                  <a:gd name="T2" fmla="*/ 157 w 266"/>
                  <a:gd name="T3" fmla="*/ 9 h 80"/>
                  <a:gd name="T4" fmla="*/ 0 w 266"/>
                  <a:gd name="T5" fmla="*/ 57 h 80"/>
                  <a:gd name="T6" fmla="*/ 7 w 266"/>
                  <a:gd name="T7" fmla="*/ 80 h 80"/>
                  <a:gd name="T8" fmla="*/ 266 w 266"/>
                  <a:gd name="T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80">
                    <a:moveTo>
                      <a:pt x="266" y="0"/>
                    </a:moveTo>
                    <a:lnTo>
                      <a:pt x="157" y="9"/>
                    </a:lnTo>
                    <a:lnTo>
                      <a:pt x="0" y="57"/>
                    </a:lnTo>
                    <a:lnTo>
                      <a:pt x="7" y="80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>
                <a:off x="5965" y="318"/>
                <a:ext cx="746" cy="3640"/>
              </a:xfrm>
              <a:custGeom>
                <a:avLst/>
                <a:gdLst>
                  <a:gd name="T0" fmla="*/ 0 w 746"/>
                  <a:gd name="T1" fmla="*/ 0 h 3640"/>
                  <a:gd name="T2" fmla="*/ 45 w 746"/>
                  <a:gd name="T3" fmla="*/ 23 h 3640"/>
                  <a:gd name="T4" fmla="*/ 746 w 746"/>
                  <a:gd name="T5" fmla="*/ 3602 h 3640"/>
                  <a:gd name="T6" fmla="*/ 704 w 746"/>
                  <a:gd name="T7" fmla="*/ 3640 h 3640"/>
                  <a:gd name="T8" fmla="*/ 0 w 746"/>
                  <a:gd name="T9" fmla="*/ 0 h 3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6" h="3640">
                    <a:moveTo>
                      <a:pt x="0" y="0"/>
                    </a:moveTo>
                    <a:lnTo>
                      <a:pt x="45" y="23"/>
                    </a:lnTo>
                    <a:lnTo>
                      <a:pt x="746" y="3602"/>
                    </a:lnTo>
                    <a:lnTo>
                      <a:pt x="704" y="36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/>
              </a:p>
            </p:txBody>
          </p:sp>
        </p:grpSp>
      </p:grpSp>
      <p:sp>
        <p:nvSpPr>
          <p:cNvPr id="102" name="TextBox 101"/>
          <p:cNvSpPr txBox="1"/>
          <p:nvPr/>
        </p:nvSpPr>
        <p:spPr>
          <a:xfrm>
            <a:off x="8419595" y="2204403"/>
            <a:ext cx="338738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8419594" y="2823398"/>
            <a:ext cx="338738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8419594" y="3415026"/>
            <a:ext cx="338738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8419593" y="4046039"/>
            <a:ext cx="338738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06" name="TextBox 105"/>
          <p:cNvSpPr txBox="1"/>
          <p:nvPr/>
        </p:nvSpPr>
        <p:spPr>
          <a:xfrm>
            <a:off x="8419593" y="4698368"/>
            <a:ext cx="338738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</p:spTree>
    <p:extLst>
      <p:ext uri="{BB962C8B-B14F-4D97-AF65-F5344CB8AC3E}">
        <p14:creationId xmlns:p14="http://schemas.microsoft.com/office/powerpoint/2010/main" val="807370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/>
        </p:nvSpPr>
        <p:spPr>
          <a:xfrm>
            <a:off x="352425" y="59276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352425" y="1055496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8267538" y="212968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7" name="Rectangle 66"/>
          <p:cNvSpPr>
            <a:spLocks noChangeArrowheads="1"/>
          </p:cNvSpPr>
          <p:nvPr/>
        </p:nvSpPr>
        <p:spPr bwMode="auto">
          <a:xfrm>
            <a:off x="8267537" y="236393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8267538" y="3353649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9" name="Rectangle 68"/>
          <p:cNvSpPr>
            <a:spLocks noChangeArrowheads="1"/>
          </p:cNvSpPr>
          <p:nvPr/>
        </p:nvSpPr>
        <p:spPr bwMode="auto">
          <a:xfrm>
            <a:off x="8267537" y="3587902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267538" y="4641610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1" name="Rectangle 70"/>
          <p:cNvSpPr>
            <a:spLocks noChangeArrowheads="1"/>
          </p:cNvSpPr>
          <p:nvPr/>
        </p:nvSpPr>
        <p:spPr bwMode="auto">
          <a:xfrm>
            <a:off x="8267537" y="4875863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261720" y="212968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3" name="Rectangle 72"/>
          <p:cNvSpPr>
            <a:spLocks noChangeArrowheads="1"/>
          </p:cNvSpPr>
          <p:nvPr/>
        </p:nvSpPr>
        <p:spPr bwMode="auto">
          <a:xfrm>
            <a:off x="261719" y="236393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261720" y="3353649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5" name="Rectangle 74"/>
          <p:cNvSpPr>
            <a:spLocks noChangeArrowheads="1"/>
          </p:cNvSpPr>
          <p:nvPr/>
        </p:nvSpPr>
        <p:spPr bwMode="auto">
          <a:xfrm>
            <a:off x="261719" y="3587902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76" name="TextBox 75"/>
          <p:cNvSpPr txBox="1"/>
          <p:nvPr/>
        </p:nvSpPr>
        <p:spPr>
          <a:xfrm>
            <a:off x="261720" y="4641610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7" name="Rectangle 76"/>
          <p:cNvSpPr>
            <a:spLocks noChangeArrowheads="1"/>
          </p:cNvSpPr>
          <p:nvPr/>
        </p:nvSpPr>
        <p:spPr bwMode="auto">
          <a:xfrm>
            <a:off x="261719" y="4875863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32" name="Group 31"/>
          <p:cNvGrpSpPr/>
          <p:nvPr/>
        </p:nvGrpSpPr>
        <p:grpSpPr>
          <a:xfrm>
            <a:off x="4250043" y="1563969"/>
            <a:ext cx="3691913" cy="5130916"/>
            <a:chOff x="9754976" y="3973363"/>
            <a:chExt cx="4893101" cy="7680294"/>
          </a:xfrm>
        </p:grpSpPr>
        <p:grpSp>
          <p:nvGrpSpPr>
            <p:cNvPr id="33" name="Group 32"/>
            <p:cNvGrpSpPr/>
            <p:nvPr/>
          </p:nvGrpSpPr>
          <p:grpSpPr>
            <a:xfrm>
              <a:off x="9754976" y="3973363"/>
              <a:ext cx="4893101" cy="7680294"/>
              <a:chOff x="4934796" y="1751013"/>
              <a:chExt cx="2935287" cy="4606075"/>
            </a:xfrm>
            <a:solidFill>
              <a:schemeClr val="bg1">
                <a:lumMod val="50000"/>
              </a:schemeClr>
            </a:solidFill>
          </p:grpSpPr>
          <p:sp>
            <p:nvSpPr>
              <p:cNvPr id="45" name="Freeform 44"/>
              <p:cNvSpPr>
                <a:spLocks noEditPoints="1"/>
              </p:cNvSpPr>
              <p:nvPr/>
            </p:nvSpPr>
            <p:spPr bwMode="auto">
              <a:xfrm>
                <a:off x="4934796" y="1751013"/>
                <a:ext cx="2935287" cy="3470275"/>
              </a:xfrm>
              <a:custGeom>
                <a:avLst/>
                <a:gdLst>
                  <a:gd name="T0" fmla="*/ 774 w 1058"/>
                  <a:gd name="T1" fmla="*/ 1252 h 1252"/>
                  <a:gd name="T2" fmla="*/ 283 w 1058"/>
                  <a:gd name="T3" fmla="*/ 1252 h 1252"/>
                  <a:gd name="T4" fmla="*/ 248 w 1058"/>
                  <a:gd name="T5" fmla="*/ 1218 h 1252"/>
                  <a:gd name="T6" fmla="*/ 142 w 1058"/>
                  <a:gd name="T7" fmla="*/ 887 h 1252"/>
                  <a:gd name="T8" fmla="*/ 110 w 1058"/>
                  <a:gd name="T9" fmla="*/ 831 h 1252"/>
                  <a:gd name="T10" fmla="*/ 0 w 1058"/>
                  <a:gd name="T11" fmla="*/ 529 h 1252"/>
                  <a:gd name="T12" fmla="*/ 529 w 1058"/>
                  <a:gd name="T13" fmla="*/ 0 h 1252"/>
                  <a:gd name="T14" fmla="*/ 1058 w 1058"/>
                  <a:gd name="T15" fmla="*/ 529 h 1252"/>
                  <a:gd name="T16" fmla="*/ 947 w 1058"/>
                  <a:gd name="T17" fmla="*/ 831 h 1252"/>
                  <a:gd name="T18" fmla="*/ 916 w 1058"/>
                  <a:gd name="T19" fmla="*/ 887 h 1252"/>
                  <a:gd name="T20" fmla="*/ 810 w 1058"/>
                  <a:gd name="T21" fmla="*/ 1218 h 1252"/>
                  <a:gd name="T22" fmla="*/ 774 w 1058"/>
                  <a:gd name="T23" fmla="*/ 1252 h 1252"/>
                  <a:gd name="T24" fmla="*/ 315 w 1058"/>
                  <a:gd name="T25" fmla="*/ 1180 h 1252"/>
                  <a:gd name="T26" fmla="*/ 742 w 1058"/>
                  <a:gd name="T27" fmla="*/ 1180 h 1252"/>
                  <a:gd name="T28" fmla="*/ 851 w 1058"/>
                  <a:gd name="T29" fmla="*/ 857 h 1252"/>
                  <a:gd name="T30" fmla="*/ 885 w 1058"/>
                  <a:gd name="T31" fmla="*/ 794 h 1252"/>
                  <a:gd name="T32" fmla="*/ 986 w 1058"/>
                  <a:gd name="T33" fmla="*/ 529 h 1252"/>
                  <a:gd name="T34" fmla="*/ 529 w 1058"/>
                  <a:gd name="T35" fmla="*/ 72 h 1252"/>
                  <a:gd name="T36" fmla="*/ 72 w 1058"/>
                  <a:gd name="T37" fmla="*/ 529 h 1252"/>
                  <a:gd name="T38" fmla="*/ 172 w 1058"/>
                  <a:gd name="T39" fmla="*/ 794 h 1252"/>
                  <a:gd name="T40" fmla="*/ 207 w 1058"/>
                  <a:gd name="T41" fmla="*/ 857 h 1252"/>
                  <a:gd name="T42" fmla="*/ 315 w 1058"/>
                  <a:gd name="T43" fmla="*/ 1180 h 1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58" h="1252">
                    <a:moveTo>
                      <a:pt x="774" y="1252"/>
                    </a:moveTo>
                    <a:cubicBezTo>
                      <a:pt x="283" y="1252"/>
                      <a:pt x="283" y="1252"/>
                      <a:pt x="283" y="1252"/>
                    </a:cubicBezTo>
                    <a:cubicBezTo>
                      <a:pt x="264" y="1252"/>
                      <a:pt x="249" y="1237"/>
                      <a:pt x="248" y="1218"/>
                    </a:cubicBezTo>
                    <a:cubicBezTo>
                      <a:pt x="247" y="1217"/>
                      <a:pt x="239" y="1097"/>
                      <a:pt x="142" y="887"/>
                    </a:cubicBezTo>
                    <a:cubicBezTo>
                      <a:pt x="135" y="873"/>
                      <a:pt x="123" y="853"/>
                      <a:pt x="110" y="831"/>
                    </a:cubicBezTo>
                    <a:cubicBezTo>
                      <a:pt x="66" y="755"/>
                      <a:pt x="0" y="640"/>
                      <a:pt x="0" y="529"/>
                    </a:cubicBezTo>
                    <a:cubicBezTo>
                      <a:pt x="0" y="238"/>
                      <a:pt x="237" y="0"/>
                      <a:pt x="529" y="0"/>
                    </a:cubicBezTo>
                    <a:cubicBezTo>
                      <a:pt x="820" y="0"/>
                      <a:pt x="1058" y="238"/>
                      <a:pt x="1058" y="529"/>
                    </a:cubicBezTo>
                    <a:cubicBezTo>
                      <a:pt x="1058" y="640"/>
                      <a:pt x="991" y="755"/>
                      <a:pt x="947" y="831"/>
                    </a:cubicBezTo>
                    <a:cubicBezTo>
                      <a:pt x="934" y="853"/>
                      <a:pt x="923" y="873"/>
                      <a:pt x="916" y="887"/>
                    </a:cubicBezTo>
                    <a:cubicBezTo>
                      <a:pt x="818" y="1097"/>
                      <a:pt x="810" y="1217"/>
                      <a:pt x="810" y="1218"/>
                    </a:cubicBezTo>
                    <a:cubicBezTo>
                      <a:pt x="809" y="1237"/>
                      <a:pt x="793" y="1252"/>
                      <a:pt x="774" y="1252"/>
                    </a:cubicBezTo>
                    <a:close/>
                    <a:moveTo>
                      <a:pt x="315" y="1180"/>
                    </a:moveTo>
                    <a:cubicBezTo>
                      <a:pt x="742" y="1180"/>
                      <a:pt x="742" y="1180"/>
                      <a:pt x="742" y="1180"/>
                    </a:cubicBezTo>
                    <a:cubicBezTo>
                      <a:pt x="751" y="1127"/>
                      <a:pt x="776" y="1017"/>
                      <a:pt x="851" y="857"/>
                    </a:cubicBezTo>
                    <a:cubicBezTo>
                      <a:pt x="859" y="840"/>
                      <a:pt x="871" y="819"/>
                      <a:pt x="885" y="794"/>
                    </a:cubicBezTo>
                    <a:cubicBezTo>
                      <a:pt x="928" y="721"/>
                      <a:pt x="986" y="621"/>
                      <a:pt x="986" y="529"/>
                    </a:cubicBezTo>
                    <a:cubicBezTo>
                      <a:pt x="986" y="277"/>
                      <a:pt x="781" y="72"/>
                      <a:pt x="529" y="72"/>
                    </a:cubicBezTo>
                    <a:cubicBezTo>
                      <a:pt x="277" y="72"/>
                      <a:pt x="72" y="277"/>
                      <a:pt x="72" y="529"/>
                    </a:cubicBezTo>
                    <a:cubicBezTo>
                      <a:pt x="72" y="621"/>
                      <a:pt x="130" y="721"/>
                      <a:pt x="172" y="794"/>
                    </a:cubicBezTo>
                    <a:cubicBezTo>
                      <a:pt x="187" y="819"/>
                      <a:pt x="199" y="840"/>
                      <a:pt x="207" y="857"/>
                    </a:cubicBezTo>
                    <a:cubicBezTo>
                      <a:pt x="281" y="1017"/>
                      <a:pt x="307" y="1127"/>
                      <a:pt x="315" y="118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 sz="1349">
                  <a:solidFill>
                    <a:schemeClr val="bg1">
                      <a:lumMod val="50000"/>
                    </a:schemeClr>
                  </a:solidFill>
                </a:endParaRPr>
              </a:p>
            </p:txBody>
          </p:sp>
          <p:sp>
            <p:nvSpPr>
              <p:cNvPr id="47" name="Freeform 46"/>
              <p:cNvSpPr>
                <a:spLocks noEditPoints="1"/>
              </p:cNvSpPr>
              <p:nvPr/>
            </p:nvSpPr>
            <p:spPr bwMode="auto">
              <a:xfrm>
                <a:off x="5672983" y="5153763"/>
                <a:ext cx="1500187" cy="1203325"/>
              </a:xfrm>
              <a:custGeom>
                <a:avLst/>
                <a:gdLst>
                  <a:gd name="T0" fmla="*/ 495 w 541"/>
                  <a:gd name="T1" fmla="*/ 223 h 434"/>
                  <a:gd name="T2" fmla="*/ 540 w 541"/>
                  <a:gd name="T3" fmla="*/ 168 h 434"/>
                  <a:gd name="T4" fmla="*/ 494 w 541"/>
                  <a:gd name="T5" fmla="*/ 112 h 434"/>
                  <a:gd name="T6" fmla="*/ 540 w 541"/>
                  <a:gd name="T7" fmla="*/ 57 h 434"/>
                  <a:gd name="T8" fmla="*/ 483 w 541"/>
                  <a:gd name="T9" fmla="*/ 0 h 434"/>
                  <a:gd name="T10" fmla="*/ 56 w 541"/>
                  <a:gd name="T11" fmla="*/ 0 h 434"/>
                  <a:gd name="T12" fmla="*/ 0 w 541"/>
                  <a:gd name="T13" fmla="*/ 56 h 434"/>
                  <a:gd name="T14" fmla="*/ 46 w 541"/>
                  <a:gd name="T15" fmla="*/ 112 h 434"/>
                  <a:gd name="T16" fmla="*/ 0 w 541"/>
                  <a:gd name="T17" fmla="*/ 167 h 434"/>
                  <a:gd name="T18" fmla="*/ 46 w 541"/>
                  <a:gd name="T19" fmla="*/ 223 h 434"/>
                  <a:gd name="T20" fmla="*/ 1 w 541"/>
                  <a:gd name="T21" fmla="*/ 278 h 434"/>
                  <a:gd name="T22" fmla="*/ 57 w 541"/>
                  <a:gd name="T23" fmla="*/ 334 h 434"/>
                  <a:gd name="T24" fmla="*/ 157 w 541"/>
                  <a:gd name="T25" fmla="*/ 334 h 434"/>
                  <a:gd name="T26" fmla="*/ 161 w 541"/>
                  <a:gd name="T27" fmla="*/ 351 h 434"/>
                  <a:gd name="T28" fmla="*/ 272 w 541"/>
                  <a:gd name="T29" fmla="*/ 433 h 434"/>
                  <a:gd name="T30" fmla="*/ 383 w 541"/>
                  <a:gd name="T31" fmla="*/ 335 h 434"/>
                  <a:gd name="T32" fmla="*/ 484 w 541"/>
                  <a:gd name="T33" fmla="*/ 335 h 434"/>
                  <a:gd name="T34" fmla="*/ 541 w 541"/>
                  <a:gd name="T35" fmla="*/ 278 h 434"/>
                  <a:gd name="T36" fmla="*/ 495 w 541"/>
                  <a:gd name="T37" fmla="*/ 223 h 434"/>
                  <a:gd name="T38" fmla="*/ 423 w 541"/>
                  <a:gd name="T39" fmla="*/ 241 h 434"/>
                  <a:gd name="T40" fmla="*/ 118 w 541"/>
                  <a:gd name="T41" fmla="*/ 241 h 434"/>
                  <a:gd name="T42" fmla="*/ 104 w 541"/>
                  <a:gd name="T43" fmla="*/ 227 h 434"/>
                  <a:gd name="T44" fmla="*/ 118 w 541"/>
                  <a:gd name="T45" fmla="*/ 213 h 434"/>
                  <a:gd name="T46" fmla="*/ 423 w 541"/>
                  <a:gd name="T47" fmla="*/ 213 h 434"/>
                  <a:gd name="T48" fmla="*/ 437 w 541"/>
                  <a:gd name="T49" fmla="*/ 227 h 434"/>
                  <a:gd name="T50" fmla="*/ 423 w 541"/>
                  <a:gd name="T51" fmla="*/ 241 h 434"/>
                  <a:gd name="T52" fmla="*/ 423 w 541"/>
                  <a:gd name="T53" fmla="*/ 116 h 434"/>
                  <a:gd name="T54" fmla="*/ 118 w 541"/>
                  <a:gd name="T55" fmla="*/ 116 h 434"/>
                  <a:gd name="T56" fmla="*/ 104 w 541"/>
                  <a:gd name="T57" fmla="*/ 102 h 434"/>
                  <a:gd name="T58" fmla="*/ 118 w 541"/>
                  <a:gd name="T59" fmla="*/ 88 h 434"/>
                  <a:gd name="T60" fmla="*/ 423 w 541"/>
                  <a:gd name="T61" fmla="*/ 88 h 434"/>
                  <a:gd name="T62" fmla="*/ 437 w 541"/>
                  <a:gd name="T63" fmla="*/ 102 h 434"/>
                  <a:gd name="T64" fmla="*/ 423 w 541"/>
                  <a:gd name="T65" fmla="*/ 116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434">
                    <a:moveTo>
                      <a:pt x="495" y="223"/>
                    </a:moveTo>
                    <a:cubicBezTo>
                      <a:pt x="521" y="218"/>
                      <a:pt x="540" y="195"/>
                      <a:pt x="540" y="168"/>
                    </a:cubicBezTo>
                    <a:cubicBezTo>
                      <a:pt x="540" y="140"/>
                      <a:pt x="520" y="117"/>
                      <a:pt x="494" y="112"/>
                    </a:cubicBezTo>
                    <a:cubicBezTo>
                      <a:pt x="520" y="107"/>
                      <a:pt x="540" y="84"/>
                      <a:pt x="540" y="57"/>
                    </a:cubicBezTo>
                    <a:cubicBezTo>
                      <a:pt x="540" y="26"/>
                      <a:pt x="514" y="0"/>
                      <a:pt x="483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25" y="0"/>
                      <a:pt x="0" y="25"/>
                      <a:pt x="0" y="56"/>
                    </a:cubicBezTo>
                    <a:cubicBezTo>
                      <a:pt x="0" y="84"/>
                      <a:pt x="20" y="107"/>
                      <a:pt x="46" y="112"/>
                    </a:cubicBezTo>
                    <a:cubicBezTo>
                      <a:pt x="20" y="117"/>
                      <a:pt x="0" y="140"/>
                      <a:pt x="0" y="167"/>
                    </a:cubicBezTo>
                    <a:cubicBezTo>
                      <a:pt x="0" y="195"/>
                      <a:pt x="20" y="218"/>
                      <a:pt x="46" y="223"/>
                    </a:cubicBezTo>
                    <a:cubicBezTo>
                      <a:pt x="20" y="228"/>
                      <a:pt x="1" y="250"/>
                      <a:pt x="1" y="278"/>
                    </a:cubicBezTo>
                    <a:cubicBezTo>
                      <a:pt x="1" y="309"/>
                      <a:pt x="26" y="334"/>
                      <a:pt x="57" y="334"/>
                    </a:cubicBezTo>
                    <a:cubicBezTo>
                      <a:pt x="157" y="334"/>
                      <a:pt x="157" y="334"/>
                      <a:pt x="157" y="334"/>
                    </a:cubicBezTo>
                    <a:cubicBezTo>
                      <a:pt x="158" y="340"/>
                      <a:pt x="159" y="345"/>
                      <a:pt x="161" y="351"/>
                    </a:cubicBezTo>
                    <a:cubicBezTo>
                      <a:pt x="175" y="399"/>
                      <a:pt x="219" y="434"/>
                      <a:pt x="272" y="433"/>
                    </a:cubicBezTo>
                    <a:cubicBezTo>
                      <a:pt x="331" y="433"/>
                      <a:pt x="380" y="392"/>
                      <a:pt x="383" y="335"/>
                    </a:cubicBezTo>
                    <a:cubicBezTo>
                      <a:pt x="484" y="335"/>
                      <a:pt x="484" y="335"/>
                      <a:pt x="484" y="335"/>
                    </a:cubicBezTo>
                    <a:cubicBezTo>
                      <a:pt x="515" y="335"/>
                      <a:pt x="541" y="309"/>
                      <a:pt x="541" y="278"/>
                    </a:cubicBezTo>
                    <a:cubicBezTo>
                      <a:pt x="541" y="251"/>
                      <a:pt x="521" y="228"/>
                      <a:pt x="495" y="223"/>
                    </a:cubicBezTo>
                    <a:close/>
                    <a:moveTo>
                      <a:pt x="423" y="241"/>
                    </a:moveTo>
                    <a:cubicBezTo>
                      <a:pt x="118" y="241"/>
                      <a:pt x="118" y="241"/>
                      <a:pt x="118" y="241"/>
                    </a:cubicBezTo>
                    <a:cubicBezTo>
                      <a:pt x="110" y="241"/>
                      <a:pt x="104" y="234"/>
                      <a:pt x="104" y="227"/>
                    </a:cubicBezTo>
                    <a:cubicBezTo>
                      <a:pt x="104" y="219"/>
                      <a:pt x="110" y="213"/>
                      <a:pt x="118" y="213"/>
                    </a:cubicBezTo>
                    <a:cubicBezTo>
                      <a:pt x="423" y="213"/>
                      <a:pt x="423" y="213"/>
                      <a:pt x="423" y="213"/>
                    </a:cubicBezTo>
                    <a:cubicBezTo>
                      <a:pt x="431" y="213"/>
                      <a:pt x="437" y="219"/>
                      <a:pt x="437" y="227"/>
                    </a:cubicBezTo>
                    <a:cubicBezTo>
                      <a:pt x="437" y="234"/>
                      <a:pt x="431" y="241"/>
                      <a:pt x="423" y="241"/>
                    </a:cubicBezTo>
                    <a:close/>
                    <a:moveTo>
                      <a:pt x="423" y="116"/>
                    </a:moveTo>
                    <a:cubicBezTo>
                      <a:pt x="118" y="116"/>
                      <a:pt x="118" y="116"/>
                      <a:pt x="118" y="116"/>
                    </a:cubicBezTo>
                    <a:cubicBezTo>
                      <a:pt x="110" y="116"/>
                      <a:pt x="104" y="110"/>
                      <a:pt x="104" y="102"/>
                    </a:cubicBezTo>
                    <a:cubicBezTo>
                      <a:pt x="104" y="95"/>
                      <a:pt x="110" y="88"/>
                      <a:pt x="118" y="88"/>
                    </a:cubicBezTo>
                    <a:cubicBezTo>
                      <a:pt x="423" y="88"/>
                      <a:pt x="423" y="88"/>
                      <a:pt x="423" y="88"/>
                    </a:cubicBezTo>
                    <a:cubicBezTo>
                      <a:pt x="431" y="88"/>
                      <a:pt x="437" y="95"/>
                      <a:pt x="437" y="102"/>
                    </a:cubicBezTo>
                    <a:cubicBezTo>
                      <a:pt x="437" y="110"/>
                      <a:pt x="431" y="116"/>
                      <a:pt x="423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 sz="1349">
                  <a:solidFill>
                    <a:schemeClr val="bg1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34" name="Group 33"/>
            <p:cNvGrpSpPr/>
            <p:nvPr/>
          </p:nvGrpSpPr>
          <p:grpSpPr>
            <a:xfrm>
              <a:off x="10152890" y="4479946"/>
              <a:ext cx="4045299" cy="3621673"/>
              <a:chOff x="8169276" y="952501"/>
              <a:chExt cx="3781424" cy="3384550"/>
            </a:xfrm>
            <a:solidFill>
              <a:schemeClr val="accent1"/>
            </a:solidFill>
          </p:grpSpPr>
          <p:sp>
            <p:nvSpPr>
              <p:cNvPr id="43" name="Freeform 42"/>
              <p:cNvSpPr>
                <a:spLocks/>
              </p:cNvSpPr>
              <p:nvPr/>
            </p:nvSpPr>
            <p:spPr bwMode="auto">
              <a:xfrm>
                <a:off x="9297988" y="1533526"/>
                <a:ext cx="1392237" cy="1004888"/>
              </a:xfrm>
              <a:custGeom>
                <a:avLst/>
                <a:gdLst>
                  <a:gd name="T0" fmla="*/ 142 w 370"/>
                  <a:gd name="T1" fmla="*/ 228 h 267"/>
                  <a:gd name="T2" fmla="*/ 241 w 370"/>
                  <a:gd name="T3" fmla="*/ 248 h 267"/>
                  <a:gd name="T4" fmla="*/ 303 w 370"/>
                  <a:gd name="T5" fmla="*/ 226 h 267"/>
                  <a:gd name="T6" fmla="*/ 368 w 370"/>
                  <a:gd name="T7" fmla="*/ 107 h 267"/>
                  <a:gd name="T8" fmla="*/ 278 w 370"/>
                  <a:gd name="T9" fmla="*/ 11 h 267"/>
                  <a:gd name="T10" fmla="*/ 179 w 370"/>
                  <a:gd name="T11" fmla="*/ 58 h 267"/>
                  <a:gd name="T12" fmla="*/ 168 w 370"/>
                  <a:gd name="T13" fmla="*/ 65 h 267"/>
                  <a:gd name="T14" fmla="*/ 155 w 370"/>
                  <a:gd name="T15" fmla="*/ 60 h 267"/>
                  <a:gd name="T16" fmla="*/ 67 w 370"/>
                  <a:gd name="T17" fmla="*/ 47 h 267"/>
                  <a:gd name="T18" fmla="*/ 0 w 370"/>
                  <a:gd name="T19" fmla="*/ 116 h 267"/>
                  <a:gd name="T20" fmla="*/ 9 w 370"/>
                  <a:gd name="T21" fmla="*/ 121 h 267"/>
                  <a:gd name="T22" fmla="*/ 84 w 370"/>
                  <a:gd name="T23" fmla="*/ 267 h 267"/>
                  <a:gd name="T24" fmla="*/ 142 w 370"/>
                  <a:gd name="T25" fmla="*/ 228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0" h="267">
                    <a:moveTo>
                      <a:pt x="142" y="228"/>
                    </a:moveTo>
                    <a:cubicBezTo>
                      <a:pt x="189" y="219"/>
                      <a:pt x="225" y="237"/>
                      <a:pt x="241" y="248"/>
                    </a:cubicBezTo>
                    <a:cubicBezTo>
                      <a:pt x="253" y="241"/>
                      <a:pt x="275" y="230"/>
                      <a:pt x="303" y="226"/>
                    </a:cubicBezTo>
                    <a:cubicBezTo>
                      <a:pt x="304" y="191"/>
                      <a:pt x="319" y="134"/>
                      <a:pt x="368" y="107"/>
                    </a:cubicBezTo>
                    <a:cubicBezTo>
                      <a:pt x="370" y="82"/>
                      <a:pt x="350" y="22"/>
                      <a:pt x="278" y="11"/>
                    </a:cubicBezTo>
                    <a:cubicBezTo>
                      <a:pt x="211" y="0"/>
                      <a:pt x="181" y="56"/>
                      <a:pt x="179" y="58"/>
                    </a:cubicBezTo>
                    <a:cubicBezTo>
                      <a:pt x="177" y="62"/>
                      <a:pt x="173" y="65"/>
                      <a:pt x="168" y="65"/>
                    </a:cubicBezTo>
                    <a:cubicBezTo>
                      <a:pt x="163" y="66"/>
                      <a:pt x="158" y="64"/>
                      <a:pt x="155" y="60"/>
                    </a:cubicBezTo>
                    <a:cubicBezTo>
                      <a:pt x="155" y="59"/>
                      <a:pt x="133" y="32"/>
                      <a:pt x="67" y="47"/>
                    </a:cubicBezTo>
                    <a:cubicBezTo>
                      <a:pt x="14" y="60"/>
                      <a:pt x="2" y="101"/>
                      <a:pt x="0" y="116"/>
                    </a:cubicBezTo>
                    <a:cubicBezTo>
                      <a:pt x="3" y="117"/>
                      <a:pt x="6" y="119"/>
                      <a:pt x="9" y="121"/>
                    </a:cubicBezTo>
                    <a:cubicBezTo>
                      <a:pt x="63" y="161"/>
                      <a:pt x="80" y="224"/>
                      <a:pt x="84" y="267"/>
                    </a:cubicBezTo>
                    <a:cubicBezTo>
                      <a:pt x="96" y="250"/>
                      <a:pt x="114" y="234"/>
                      <a:pt x="142" y="2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 sz="1349"/>
              </a:p>
            </p:txBody>
          </p:sp>
          <p:sp>
            <p:nvSpPr>
              <p:cNvPr id="44" name="Freeform 43"/>
              <p:cNvSpPr>
                <a:spLocks/>
              </p:cNvSpPr>
              <p:nvPr/>
            </p:nvSpPr>
            <p:spPr bwMode="auto">
              <a:xfrm>
                <a:off x="8169276" y="952501"/>
                <a:ext cx="3781424" cy="3384550"/>
              </a:xfrm>
              <a:custGeom>
                <a:avLst/>
                <a:gdLst>
                  <a:gd name="T0" fmla="*/ 932 w 1005"/>
                  <a:gd name="T1" fmla="*/ 313 h 899"/>
                  <a:gd name="T2" fmla="*/ 693 w 1005"/>
                  <a:gd name="T3" fmla="*/ 126 h 899"/>
                  <a:gd name="T4" fmla="*/ 192 w 1005"/>
                  <a:gd name="T5" fmla="*/ 181 h 899"/>
                  <a:gd name="T6" fmla="*/ 261 w 1005"/>
                  <a:gd name="T7" fmla="*/ 549 h 899"/>
                  <a:gd name="T8" fmla="*/ 292 w 1005"/>
                  <a:gd name="T9" fmla="*/ 298 h 899"/>
                  <a:gd name="T10" fmla="*/ 155 w 1005"/>
                  <a:gd name="T11" fmla="*/ 377 h 899"/>
                  <a:gd name="T12" fmla="*/ 244 w 1005"/>
                  <a:gd name="T13" fmla="*/ 409 h 899"/>
                  <a:gd name="T14" fmla="*/ 255 w 1005"/>
                  <a:gd name="T15" fmla="*/ 435 h 899"/>
                  <a:gd name="T16" fmla="*/ 128 w 1005"/>
                  <a:gd name="T17" fmla="*/ 388 h 899"/>
                  <a:gd name="T18" fmla="*/ 274 w 1005"/>
                  <a:gd name="T19" fmla="*/ 257 h 899"/>
                  <a:gd name="T20" fmla="*/ 464 w 1005"/>
                  <a:gd name="T21" fmla="*/ 184 h 899"/>
                  <a:gd name="T22" fmla="*/ 673 w 1005"/>
                  <a:gd name="T23" fmla="*/ 190 h 899"/>
                  <a:gd name="T24" fmla="*/ 851 w 1005"/>
                  <a:gd name="T25" fmla="*/ 291 h 899"/>
                  <a:gd name="T26" fmla="*/ 914 w 1005"/>
                  <a:gd name="T27" fmla="*/ 518 h 899"/>
                  <a:gd name="T28" fmla="*/ 747 w 1005"/>
                  <a:gd name="T29" fmla="*/ 572 h 899"/>
                  <a:gd name="T30" fmla="*/ 474 w 1005"/>
                  <a:gd name="T31" fmla="*/ 615 h 899"/>
                  <a:gd name="T32" fmla="*/ 421 w 1005"/>
                  <a:gd name="T33" fmla="*/ 572 h 899"/>
                  <a:gd name="T34" fmla="*/ 446 w 1005"/>
                  <a:gd name="T35" fmla="*/ 560 h 899"/>
                  <a:gd name="T36" fmla="*/ 553 w 1005"/>
                  <a:gd name="T37" fmla="*/ 547 h 899"/>
                  <a:gd name="T38" fmla="*/ 854 w 1005"/>
                  <a:gd name="T39" fmla="*/ 560 h 899"/>
                  <a:gd name="T40" fmla="*/ 857 w 1005"/>
                  <a:gd name="T41" fmla="*/ 427 h 899"/>
                  <a:gd name="T42" fmla="*/ 831 w 1005"/>
                  <a:gd name="T43" fmla="*/ 311 h 899"/>
                  <a:gd name="T44" fmla="*/ 632 w 1005"/>
                  <a:gd name="T45" fmla="*/ 378 h 899"/>
                  <a:gd name="T46" fmla="*/ 742 w 1005"/>
                  <a:gd name="T47" fmla="*/ 461 h 899"/>
                  <a:gd name="T48" fmla="*/ 549 w 1005"/>
                  <a:gd name="T49" fmla="*/ 430 h 899"/>
                  <a:gd name="T50" fmla="*/ 447 w 1005"/>
                  <a:gd name="T51" fmla="*/ 410 h 899"/>
                  <a:gd name="T52" fmla="*/ 381 w 1005"/>
                  <a:gd name="T53" fmla="*/ 488 h 899"/>
                  <a:gd name="T54" fmla="*/ 300 w 1005"/>
                  <a:gd name="T55" fmla="*/ 535 h 899"/>
                  <a:gd name="T56" fmla="*/ 298 w 1005"/>
                  <a:gd name="T57" fmla="*/ 538 h 899"/>
                  <a:gd name="T58" fmla="*/ 274 w 1005"/>
                  <a:gd name="T59" fmla="*/ 618 h 899"/>
                  <a:gd name="T60" fmla="*/ 288 w 1005"/>
                  <a:gd name="T61" fmla="*/ 665 h 899"/>
                  <a:gd name="T62" fmla="*/ 352 w 1005"/>
                  <a:gd name="T63" fmla="*/ 724 h 899"/>
                  <a:gd name="T64" fmla="*/ 571 w 1005"/>
                  <a:gd name="T65" fmla="*/ 769 h 899"/>
                  <a:gd name="T66" fmla="*/ 570 w 1005"/>
                  <a:gd name="T67" fmla="*/ 769 h 899"/>
                  <a:gd name="T68" fmla="*/ 681 w 1005"/>
                  <a:gd name="T69" fmla="*/ 675 h 899"/>
                  <a:gd name="T70" fmla="*/ 650 w 1005"/>
                  <a:gd name="T71" fmla="*/ 634 h 899"/>
                  <a:gd name="T72" fmla="*/ 708 w 1005"/>
                  <a:gd name="T73" fmla="*/ 665 h 899"/>
                  <a:gd name="T74" fmla="*/ 691 w 1005"/>
                  <a:gd name="T75" fmla="*/ 750 h 899"/>
                  <a:gd name="T76" fmla="*/ 491 w 1005"/>
                  <a:gd name="T77" fmla="*/ 785 h 899"/>
                  <a:gd name="T78" fmla="*/ 787 w 1005"/>
                  <a:gd name="T79" fmla="*/ 830 h 899"/>
                  <a:gd name="T80" fmla="*/ 1001 w 1005"/>
                  <a:gd name="T81" fmla="*/ 474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05" h="899">
                    <a:moveTo>
                      <a:pt x="1001" y="474"/>
                    </a:moveTo>
                    <a:cubicBezTo>
                      <a:pt x="997" y="357"/>
                      <a:pt x="932" y="313"/>
                      <a:pt x="932" y="313"/>
                    </a:cubicBezTo>
                    <a:cubicBezTo>
                      <a:pt x="932" y="313"/>
                      <a:pt x="924" y="257"/>
                      <a:pt x="873" y="197"/>
                    </a:cubicBezTo>
                    <a:cubicBezTo>
                      <a:pt x="794" y="111"/>
                      <a:pt x="693" y="126"/>
                      <a:pt x="693" y="126"/>
                    </a:cubicBezTo>
                    <a:cubicBezTo>
                      <a:pt x="563" y="0"/>
                      <a:pt x="430" y="97"/>
                      <a:pt x="430" y="97"/>
                    </a:cubicBezTo>
                    <a:cubicBezTo>
                      <a:pt x="245" y="36"/>
                      <a:pt x="192" y="181"/>
                      <a:pt x="192" y="181"/>
                    </a:cubicBezTo>
                    <a:cubicBezTo>
                      <a:pt x="86" y="193"/>
                      <a:pt x="0" y="317"/>
                      <a:pt x="77" y="450"/>
                    </a:cubicBezTo>
                    <a:cubicBezTo>
                      <a:pt x="136" y="552"/>
                      <a:pt x="224" y="554"/>
                      <a:pt x="261" y="549"/>
                    </a:cubicBezTo>
                    <a:cubicBezTo>
                      <a:pt x="274" y="517"/>
                      <a:pt x="300" y="481"/>
                      <a:pt x="357" y="465"/>
                    </a:cubicBezTo>
                    <a:cubicBezTo>
                      <a:pt x="358" y="459"/>
                      <a:pt x="365" y="350"/>
                      <a:pt x="292" y="298"/>
                    </a:cubicBezTo>
                    <a:cubicBezTo>
                      <a:pt x="249" y="267"/>
                      <a:pt x="201" y="275"/>
                      <a:pt x="174" y="295"/>
                    </a:cubicBezTo>
                    <a:cubicBezTo>
                      <a:pt x="149" y="315"/>
                      <a:pt x="142" y="345"/>
                      <a:pt x="155" y="377"/>
                    </a:cubicBezTo>
                    <a:cubicBezTo>
                      <a:pt x="161" y="394"/>
                      <a:pt x="171" y="405"/>
                      <a:pt x="185" y="411"/>
                    </a:cubicBezTo>
                    <a:cubicBezTo>
                      <a:pt x="212" y="422"/>
                      <a:pt x="243" y="409"/>
                      <a:pt x="244" y="409"/>
                    </a:cubicBezTo>
                    <a:cubicBezTo>
                      <a:pt x="251" y="406"/>
                      <a:pt x="259" y="410"/>
                      <a:pt x="262" y="417"/>
                    </a:cubicBezTo>
                    <a:cubicBezTo>
                      <a:pt x="265" y="424"/>
                      <a:pt x="262" y="432"/>
                      <a:pt x="255" y="435"/>
                    </a:cubicBezTo>
                    <a:cubicBezTo>
                      <a:pt x="253" y="436"/>
                      <a:pt x="212" y="453"/>
                      <a:pt x="174" y="437"/>
                    </a:cubicBezTo>
                    <a:cubicBezTo>
                      <a:pt x="154" y="429"/>
                      <a:pt x="138" y="412"/>
                      <a:pt x="128" y="388"/>
                    </a:cubicBezTo>
                    <a:cubicBezTo>
                      <a:pt x="111" y="343"/>
                      <a:pt x="122" y="300"/>
                      <a:pt x="157" y="273"/>
                    </a:cubicBezTo>
                    <a:cubicBezTo>
                      <a:pt x="189" y="248"/>
                      <a:pt x="234" y="243"/>
                      <a:pt x="274" y="257"/>
                    </a:cubicBezTo>
                    <a:cubicBezTo>
                      <a:pt x="281" y="227"/>
                      <a:pt x="304" y="187"/>
                      <a:pt x="361" y="174"/>
                    </a:cubicBezTo>
                    <a:cubicBezTo>
                      <a:pt x="415" y="161"/>
                      <a:pt x="447" y="173"/>
                      <a:pt x="464" y="184"/>
                    </a:cubicBezTo>
                    <a:cubicBezTo>
                      <a:pt x="484" y="158"/>
                      <a:pt x="524" y="127"/>
                      <a:pt x="582" y="137"/>
                    </a:cubicBezTo>
                    <a:cubicBezTo>
                      <a:pt x="631" y="145"/>
                      <a:pt x="658" y="170"/>
                      <a:pt x="673" y="190"/>
                    </a:cubicBezTo>
                    <a:cubicBezTo>
                      <a:pt x="686" y="208"/>
                      <a:pt x="694" y="230"/>
                      <a:pt x="696" y="250"/>
                    </a:cubicBezTo>
                    <a:cubicBezTo>
                      <a:pt x="751" y="237"/>
                      <a:pt x="814" y="253"/>
                      <a:pt x="851" y="291"/>
                    </a:cubicBezTo>
                    <a:cubicBezTo>
                      <a:pt x="881" y="322"/>
                      <a:pt x="892" y="365"/>
                      <a:pt x="881" y="411"/>
                    </a:cubicBezTo>
                    <a:cubicBezTo>
                      <a:pt x="895" y="424"/>
                      <a:pt x="922" y="459"/>
                      <a:pt x="914" y="518"/>
                    </a:cubicBezTo>
                    <a:cubicBezTo>
                      <a:pt x="910" y="549"/>
                      <a:pt x="893" y="573"/>
                      <a:pt x="866" y="586"/>
                    </a:cubicBezTo>
                    <a:cubicBezTo>
                      <a:pt x="831" y="602"/>
                      <a:pt x="785" y="596"/>
                      <a:pt x="747" y="572"/>
                    </a:cubicBezTo>
                    <a:cubicBezTo>
                      <a:pt x="693" y="538"/>
                      <a:pt x="609" y="536"/>
                      <a:pt x="571" y="568"/>
                    </a:cubicBezTo>
                    <a:cubicBezTo>
                      <a:pt x="541" y="593"/>
                      <a:pt x="507" y="618"/>
                      <a:pt x="474" y="615"/>
                    </a:cubicBezTo>
                    <a:cubicBezTo>
                      <a:pt x="472" y="615"/>
                      <a:pt x="469" y="615"/>
                      <a:pt x="466" y="614"/>
                    </a:cubicBezTo>
                    <a:cubicBezTo>
                      <a:pt x="447" y="610"/>
                      <a:pt x="432" y="596"/>
                      <a:pt x="421" y="572"/>
                    </a:cubicBezTo>
                    <a:cubicBezTo>
                      <a:pt x="417" y="565"/>
                      <a:pt x="420" y="557"/>
                      <a:pt x="427" y="554"/>
                    </a:cubicBezTo>
                    <a:cubicBezTo>
                      <a:pt x="434" y="550"/>
                      <a:pt x="443" y="553"/>
                      <a:pt x="446" y="560"/>
                    </a:cubicBezTo>
                    <a:cubicBezTo>
                      <a:pt x="453" y="576"/>
                      <a:pt x="462" y="584"/>
                      <a:pt x="473" y="586"/>
                    </a:cubicBezTo>
                    <a:cubicBezTo>
                      <a:pt x="496" y="592"/>
                      <a:pt x="530" y="566"/>
                      <a:pt x="553" y="547"/>
                    </a:cubicBezTo>
                    <a:cubicBezTo>
                      <a:pt x="601" y="506"/>
                      <a:pt x="697" y="507"/>
                      <a:pt x="762" y="548"/>
                    </a:cubicBezTo>
                    <a:cubicBezTo>
                      <a:pt x="792" y="567"/>
                      <a:pt x="828" y="572"/>
                      <a:pt x="854" y="560"/>
                    </a:cubicBezTo>
                    <a:cubicBezTo>
                      <a:pt x="872" y="552"/>
                      <a:pt x="883" y="536"/>
                      <a:pt x="886" y="514"/>
                    </a:cubicBezTo>
                    <a:cubicBezTo>
                      <a:pt x="895" y="455"/>
                      <a:pt x="858" y="427"/>
                      <a:pt x="857" y="427"/>
                    </a:cubicBezTo>
                    <a:cubicBezTo>
                      <a:pt x="852" y="424"/>
                      <a:pt x="850" y="418"/>
                      <a:pt x="852" y="412"/>
                    </a:cubicBezTo>
                    <a:cubicBezTo>
                      <a:pt x="863" y="372"/>
                      <a:pt x="856" y="337"/>
                      <a:pt x="831" y="311"/>
                    </a:cubicBezTo>
                    <a:cubicBezTo>
                      <a:pt x="800" y="280"/>
                      <a:pt x="747" y="266"/>
                      <a:pt x="702" y="278"/>
                    </a:cubicBezTo>
                    <a:cubicBezTo>
                      <a:pt x="642" y="293"/>
                      <a:pt x="633" y="357"/>
                      <a:pt x="632" y="378"/>
                    </a:cubicBezTo>
                    <a:cubicBezTo>
                      <a:pt x="667" y="380"/>
                      <a:pt x="707" y="396"/>
                      <a:pt x="744" y="441"/>
                    </a:cubicBezTo>
                    <a:cubicBezTo>
                      <a:pt x="749" y="447"/>
                      <a:pt x="748" y="456"/>
                      <a:pt x="742" y="461"/>
                    </a:cubicBezTo>
                    <a:cubicBezTo>
                      <a:pt x="736" y="466"/>
                      <a:pt x="727" y="465"/>
                      <a:pt x="722" y="459"/>
                    </a:cubicBezTo>
                    <a:cubicBezTo>
                      <a:pt x="643" y="362"/>
                      <a:pt x="552" y="428"/>
                      <a:pt x="549" y="430"/>
                    </a:cubicBezTo>
                    <a:cubicBezTo>
                      <a:pt x="543" y="434"/>
                      <a:pt x="536" y="434"/>
                      <a:pt x="531" y="430"/>
                    </a:cubicBezTo>
                    <a:cubicBezTo>
                      <a:pt x="529" y="429"/>
                      <a:pt x="496" y="400"/>
                      <a:pt x="447" y="410"/>
                    </a:cubicBezTo>
                    <a:cubicBezTo>
                      <a:pt x="401" y="419"/>
                      <a:pt x="393" y="476"/>
                      <a:pt x="393" y="476"/>
                    </a:cubicBezTo>
                    <a:cubicBezTo>
                      <a:pt x="392" y="482"/>
                      <a:pt x="387" y="487"/>
                      <a:pt x="381" y="488"/>
                    </a:cubicBezTo>
                    <a:cubicBezTo>
                      <a:pt x="339" y="496"/>
                      <a:pt x="315" y="514"/>
                      <a:pt x="300" y="535"/>
                    </a:cubicBezTo>
                    <a:cubicBezTo>
                      <a:pt x="300" y="535"/>
                      <a:pt x="300" y="535"/>
                      <a:pt x="300" y="535"/>
                    </a:cubicBezTo>
                    <a:cubicBezTo>
                      <a:pt x="300" y="535"/>
                      <a:pt x="300" y="535"/>
                      <a:pt x="300" y="535"/>
                    </a:cubicBezTo>
                    <a:cubicBezTo>
                      <a:pt x="299" y="536"/>
                      <a:pt x="299" y="537"/>
                      <a:pt x="298" y="538"/>
                    </a:cubicBezTo>
                    <a:cubicBezTo>
                      <a:pt x="278" y="568"/>
                      <a:pt x="273" y="596"/>
                      <a:pt x="275" y="618"/>
                    </a:cubicBezTo>
                    <a:cubicBezTo>
                      <a:pt x="275" y="618"/>
                      <a:pt x="274" y="618"/>
                      <a:pt x="274" y="618"/>
                    </a:cubicBezTo>
                    <a:cubicBezTo>
                      <a:pt x="275" y="625"/>
                      <a:pt x="276" y="631"/>
                      <a:pt x="278" y="637"/>
                    </a:cubicBezTo>
                    <a:cubicBezTo>
                      <a:pt x="281" y="654"/>
                      <a:pt x="288" y="664"/>
                      <a:pt x="288" y="665"/>
                    </a:cubicBezTo>
                    <a:cubicBezTo>
                      <a:pt x="302" y="693"/>
                      <a:pt x="326" y="711"/>
                      <a:pt x="352" y="724"/>
                    </a:cubicBezTo>
                    <a:cubicBezTo>
                      <a:pt x="352" y="724"/>
                      <a:pt x="352" y="724"/>
                      <a:pt x="352" y="724"/>
                    </a:cubicBezTo>
                    <a:cubicBezTo>
                      <a:pt x="352" y="724"/>
                      <a:pt x="418" y="758"/>
                      <a:pt x="552" y="768"/>
                    </a:cubicBezTo>
                    <a:cubicBezTo>
                      <a:pt x="558" y="768"/>
                      <a:pt x="565" y="769"/>
                      <a:pt x="571" y="769"/>
                    </a:cubicBezTo>
                    <a:cubicBezTo>
                      <a:pt x="571" y="769"/>
                      <a:pt x="570" y="769"/>
                      <a:pt x="570" y="769"/>
                    </a:cubicBezTo>
                    <a:cubicBezTo>
                      <a:pt x="570" y="769"/>
                      <a:pt x="570" y="769"/>
                      <a:pt x="570" y="769"/>
                    </a:cubicBezTo>
                    <a:cubicBezTo>
                      <a:pt x="606" y="770"/>
                      <a:pt x="643" y="762"/>
                      <a:pt x="668" y="733"/>
                    </a:cubicBezTo>
                    <a:cubicBezTo>
                      <a:pt x="682" y="710"/>
                      <a:pt x="687" y="689"/>
                      <a:pt x="681" y="675"/>
                    </a:cubicBezTo>
                    <a:cubicBezTo>
                      <a:pt x="675" y="658"/>
                      <a:pt x="659" y="652"/>
                      <a:pt x="659" y="652"/>
                    </a:cubicBezTo>
                    <a:cubicBezTo>
                      <a:pt x="651" y="649"/>
                      <a:pt x="648" y="641"/>
                      <a:pt x="650" y="634"/>
                    </a:cubicBezTo>
                    <a:cubicBezTo>
                      <a:pt x="653" y="627"/>
                      <a:pt x="661" y="623"/>
                      <a:pt x="668" y="625"/>
                    </a:cubicBezTo>
                    <a:cubicBezTo>
                      <a:pt x="669" y="626"/>
                      <a:pt x="698" y="636"/>
                      <a:pt x="708" y="665"/>
                    </a:cubicBezTo>
                    <a:cubicBezTo>
                      <a:pt x="717" y="689"/>
                      <a:pt x="711" y="717"/>
                      <a:pt x="692" y="749"/>
                    </a:cubicBezTo>
                    <a:cubicBezTo>
                      <a:pt x="691" y="749"/>
                      <a:pt x="691" y="750"/>
                      <a:pt x="691" y="750"/>
                    </a:cubicBezTo>
                    <a:cubicBezTo>
                      <a:pt x="655" y="793"/>
                      <a:pt x="601" y="800"/>
                      <a:pt x="556" y="797"/>
                    </a:cubicBezTo>
                    <a:cubicBezTo>
                      <a:pt x="530" y="795"/>
                      <a:pt x="507" y="789"/>
                      <a:pt x="491" y="785"/>
                    </a:cubicBezTo>
                    <a:cubicBezTo>
                      <a:pt x="524" y="857"/>
                      <a:pt x="598" y="891"/>
                      <a:pt x="677" y="895"/>
                    </a:cubicBezTo>
                    <a:cubicBezTo>
                      <a:pt x="769" y="899"/>
                      <a:pt x="787" y="830"/>
                      <a:pt x="787" y="830"/>
                    </a:cubicBezTo>
                    <a:cubicBezTo>
                      <a:pt x="911" y="781"/>
                      <a:pt x="884" y="656"/>
                      <a:pt x="884" y="656"/>
                    </a:cubicBezTo>
                    <a:cubicBezTo>
                      <a:pt x="936" y="648"/>
                      <a:pt x="1005" y="590"/>
                      <a:pt x="1001" y="47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lc="http://schemas.openxmlformats.org/drawingml/2006/lockedCanvas"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 sz="1349"/>
              </a:p>
            </p:txBody>
          </p:sp>
        </p:grpSp>
        <p:grpSp>
          <p:nvGrpSpPr>
            <p:cNvPr id="35" name="Group 34"/>
            <p:cNvGrpSpPr/>
            <p:nvPr/>
          </p:nvGrpSpPr>
          <p:grpSpPr>
            <a:xfrm>
              <a:off x="10462807" y="6176967"/>
              <a:ext cx="2635068" cy="3129731"/>
              <a:chOff x="7826363" y="2844010"/>
              <a:chExt cx="1580725" cy="1876982"/>
            </a:xfrm>
            <a:solidFill>
              <a:schemeClr val="accent1"/>
            </a:solidFill>
          </p:grpSpPr>
          <p:sp>
            <p:nvSpPr>
              <p:cNvPr id="36" name="Rounded Rectangle 35"/>
              <p:cNvSpPr/>
              <p:nvPr/>
            </p:nvSpPr>
            <p:spPr>
              <a:xfrm>
                <a:off x="8110354" y="2984172"/>
                <a:ext cx="101591" cy="790450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id-ID" sz="1349"/>
              </a:p>
            </p:txBody>
          </p:sp>
          <p:sp>
            <p:nvSpPr>
              <p:cNvPr id="37" name="Rounded Rectangle 36"/>
              <p:cNvSpPr/>
              <p:nvPr/>
            </p:nvSpPr>
            <p:spPr>
              <a:xfrm>
                <a:off x="8375528" y="3216877"/>
                <a:ext cx="101591" cy="1504115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id-ID" sz="1349"/>
              </a:p>
            </p:txBody>
          </p:sp>
          <p:sp>
            <p:nvSpPr>
              <p:cNvPr id="38" name="Rounded Rectangle 37"/>
              <p:cNvSpPr/>
              <p:nvPr/>
            </p:nvSpPr>
            <p:spPr>
              <a:xfrm>
                <a:off x="8672942" y="3502859"/>
                <a:ext cx="101591" cy="1218133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id-ID" sz="1349"/>
              </a:p>
            </p:txBody>
          </p:sp>
          <p:sp>
            <p:nvSpPr>
              <p:cNvPr id="39" name="Rounded Rectangle 38"/>
              <p:cNvSpPr/>
              <p:nvPr/>
            </p:nvSpPr>
            <p:spPr>
              <a:xfrm>
                <a:off x="9007728" y="3844758"/>
                <a:ext cx="101591" cy="876234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id-ID" sz="1349"/>
              </a:p>
            </p:txBody>
          </p:sp>
          <p:sp>
            <p:nvSpPr>
              <p:cNvPr id="41" name="Rounded Rectangle 40"/>
              <p:cNvSpPr/>
              <p:nvPr/>
            </p:nvSpPr>
            <p:spPr>
              <a:xfrm>
                <a:off x="9305497" y="3844758"/>
                <a:ext cx="101591" cy="876234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id-ID" sz="1349"/>
              </a:p>
            </p:txBody>
          </p:sp>
          <p:sp>
            <p:nvSpPr>
              <p:cNvPr id="42" name="Rounded Rectangle 41"/>
              <p:cNvSpPr/>
              <p:nvPr/>
            </p:nvSpPr>
            <p:spPr>
              <a:xfrm>
                <a:off x="7826363" y="2844010"/>
                <a:ext cx="101591" cy="658850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id-ID" sz="1349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06197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19"/>
          <p:cNvSpPr>
            <a:spLocks/>
          </p:cNvSpPr>
          <p:nvPr/>
        </p:nvSpPr>
        <p:spPr bwMode="auto">
          <a:xfrm rot="10800000">
            <a:off x="5104606" y="3117850"/>
            <a:ext cx="1174750" cy="1339850"/>
          </a:xfrm>
          <a:custGeom>
            <a:avLst/>
            <a:gdLst>
              <a:gd name="T0" fmla="*/ 336 w 423"/>
              <a:gd name="T1" fmla="*/ 0 h 483"/>
              <a:gd name="T2" fmla="*/ 313 w 423"/>
              <a:gd name="T3" fmla="*/ 42 h 483"/>
              <a:gd name="T4" fmla="*/ 262 w 423"/>
              <a:gd name="T5" fmla="*/ 62 h 483"/>
              <a:gd name="T6" fmla="*/ 210 w 423"/>
              <a:gd name="T7" fmla="*/ 42 h 483"/>
              <a:gd name="T8" fmla="*/ 187 w 423"/>
              <a:gd name="T9" fmla="*/ 0 h 483"/>
              <a:gd name="T10" fmla="*/ 63 w 423"/>
              <a:gd name="T11" fmla="*/ 0 h 483"/>
              <a:gd name="T12" fmla="*/ 63 w 423"/>
              <a:gd name="T13" fmla="*/ 190 h 483"/>
              <a:gd name="T14" fmla="*/ 55 w 423"/>
              <a:gd name="T15" fmla="*/ 190 h 483"/>
              <a:gd name="T16" fmla="*/ 0 w 423"/>
              <a:gd name="T17" fmla="*/ 250 h 483"/>
              <a:gd name="T18" fmla="*/ 55 w 423"/>
              <a:gd name="T19" fmla="*/ 309 h 483"/>
              <a:gd name="T20" fmla="*/ 63 w 423"/>
              <a:gd name="T21" fmla="*/ 310 h 483"/>
              <a:gd name="T22" fmla="*/ 63 w 423"/>
              <a:gd name="T23" fmla="*/ 483 h 483"/>
              <a:gd name="T24" fmla="*/ 216 w 423"/>
              <a:gd name="T25" fmla="*/ 483 h 483"/>
              <a:gd name="T26" fmla="*/ 319 w 423"/>
              <a:gd name="T27" fmla="*/ 195 h 483"/>
              <a:gd name="T28" fmla="*/ 356 w 423"/>
              <a:gd name="T29" fmla="*/ 127 h 483"/>
              <a:gd name="T30" fmla="*/ 423 w 423"/>
              <a:gd name="T31" fmla="*/ 0 h 483"/>
              <a:gd name="T32" fmla="*/ 336 w 423"/>
              <a:gd name="T33" fmla="*/ 0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3" h="483">
                <a:moveTo>
                  <a:pt x="336" y="0"/>
                </a:moveTo>
                <a:cubicBezTo>
                  <a:pt x="334" y="16"/>
                  <a:pt x="326" y="31"/>
                  <a:pt x="313" y="42"/>
                </a:cubicBezTo>
                <a:cubicBezTo>
                  <a:pt x="299" y="55"/>
                  <a:pt x="281" y="62"/>
                  <a:pt x="262" y="62"/>
                </a:cubicBezTo>
                <a:cubicBezTo>
                  <a:pt x="242" y="62"/>
                  <a:pt x="224" y="55"/>
                  <a:pt x="210" y="42"/>
                </a:cubicBezTo>
                <a:cubicBezTo>
                  <a:pt x="198" y="31"/>
                  <a:pt x="190" y="16"/>
                  <a:pt x="18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3" y="190"/>
                  <a:pt x="63" y="190"/>
                  <a:pt x="63" y="190"/>
                </a:cubicBezTo>
                <a:cubicBezTo>
                  <a:pt x="55" y="190"/>
                  <a:pt x="55" y="190"/>
                  <a:pt x="55" y="190"/>
                </a:cubicBezTo>
                <a:cubicBezTo>
                  <a:pt x="24" y="193"/>
                  <a:pt x="0" y="219"/>
                  <a:pt x="0" y="250"/>
                </a:cubicBezTo>
                <a:cubicBezTo>
                  <a:pt x="0" y="281"/>
                  <a:pt x="24" y="307"/>
                  <a:pt x="55" y="309"/>
                </a:cubicBezTo>
                <a:cubicBezTo>
                  <a:pt x="63" y="310"/>
                  <a:pt x="63" y="310"/>
                  <a:pt x="63" y="310"/>
                </a:cubicBezTo>
                <a:cubicBezTo>
                  <a:pt x="63" y="483"/>
                  <a:pt x="63" y="483"/>
                  <a:pt x="63" y="483"/>
                </a:cubicBezTo>
                <a:cubicBezTo>
                  <a:pt x="216" y="483"/>
                  <a:pt x="216" y="483"/>
                  <a:pt x="216" y="483"/>
                </a:cubicBezTo>
                <a:cubicBezTo>
                  <a:pt x="231" y="419"/>
                  <a:pt x="260" y="321"/>
                  <a:pt x="319" y="195"/>
                </a:cubicBezTo>
                <a:cubicBezTo>
                  <a:pt x="328" y="175"/>
                  <a:pt x="341" y="153"/>
                  <a:pt x="356" y="127"/>
                </a:cubicBezTo>
                <a:cubicBezTo>
                  <a:pt x="378" y="90"/>
                  <a:pt x="404" y="45"/>
                  <a:pt x="423" y="0"/>
                </a:cubicBezTo>
                <a:lnTo>
                  <a:pt x="33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tx2"/>
              </a:solidFill>
            </a:endParaRPr>
          </a:p>
        </p:txBody>
      </p:sp>
      <p:sp>
        <p:nvSpPr>
          <p:cNvPr id="5" name="Freeform 20"/>
          <p:cNvSpPr>
            <a:spLocks/>
          </p:cNvSpPr>
          <p:nvPr/>
        </p:nvSpPr>
        <p:spPr bwMode="auto">
          <a:xfrm rot="10800000">
            <a:off x="6150768" y="3117850"/>
            <a:ext cx="1012825" cy="1511300"/>
          </a:xfrm>
          <a:custGeom>
            <a:avLst/>
            <a:gdLst>
              <a:gd name="T0" fmla="*/ 365 w 365"/>
              <a:gd name="T1" fmla="*/ 387 h 545"/>
              <a:gd name="T2" fmla="*/ 323 w 365"/>
              <a:gd name="T3" fmla="*/ 363 h 545"/>
              <a:gd name="T4" fmla="*/ 303 w 365"/>
              <a:gd name="T5" fmla="*/ 312 h 545"/>
              <a:gd name="T6" fmla="*/ 323 w 365"/>
              <a:gd name="T7" fmla="*/ 260 h 545"/>
              <a:gd name="T8" fmla="*/ 365 w 365"/>
              <a:gd name="T9" fmla="*/ 237 h 545"/>
              <a:gd name="T10" fmla="*/ 365 w 365"/>
              <a:gd name="T11" fmla="*/ 62 h 545"/>
              <a:gd name="T12" fmla="*/ 231 w 365"/>
              <a:gd name="T13" fmla="*/ 62 h 545"/>
              <a:gd name="T14" fmla="*/ 230 w 365"/>
              <a:gd name="T15" fmla="*/ 55 h 545"/>
              <a:gd name="T16" fmla="*/ 170 w 365"/>
              <a:gd name="T17" fmla="*/ 0 h 545"/>
              <a:gd name="T18" fmla="*/ 111 w 365"/>
              <a:gd name="T19" fmla="*/ 55 h 545"/>
              <a:gd name="T20" fmla="*/ 110 w 365"/>
              <a:gd name="T21" fmla="*/ 62 h 545"/>
              <a:gd name="T22" fmla="*/ 0 w 365"/>
              <a:gd name="T23" fmla="*/ 62 h 545"/>
              <a:gd name="T24" fmla="*/ 66 w 365"/>
              <a:gd name="T25" fmla="*/ 189 h 545"/>
              <a:gd name="T26" fmla="*/ 103 w 365"/>
              <a:gd name="T27" fmla="*/ 257 h 545"/>
              <a:gd name="T28" fmla="*/ 206 w 365"/>
              <a:gd name="T29" fmla="*/ 545 h 545"/>
              <a:gd name="T30" fmla="*/ 365 w 365"/>
              <a:gd name="T31" fmla="*/ 545 h 545"/>
              <a:gd name="T32" fmla="*/ 365 w 365"/>
              <a:gd name="T33" fmla="*/ 387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65" h="545">
                <a:moveTo>
                  <a:pt x="365" y="387"/>
                </a:moveTo>
                <a:cubicBezTo>
                  <a:pt x="349" y="384"/>
                  <a:pt x="335" y="376"/>
                  <a:pt x="323" y="363"/>
                </a:cubicBezTo>
                <a:cubicBezTo>
                  <a:pt x="310" y="349"/>
                  <a:pt x="303" y="331"/>
                  <a:pt x="303" y="312"/>
                </a:cubicBezTo>
                <a:cubicBezTo>
                  <a:pt x="303" y="293"/>
                  <a:pt x="310" y="274"/>
                  <a:pt x="323" y="260"/>
                </a:cubicBezTo>
                <a:cubicBezTo>
                  <a:pt x="335" y="248"/>
                  <a:pt x="349" y="240"/>
                  <a:pt x="365" y="237"/>
                </a:cubicBezTo>
                <a:cubicBezTo>
                  <a:pt x="365" y="62"/>
                  <a:pt x="365" y="62"/>
                  <a:pt x="365" y="62"/>
                </a:cubicBezTo>
                <a:cubicBezTo>
                  <a:pt x="231" y="62"/>
                  <a:pt x="231" y="62"/>
                  <a:pt x="231" y="62"/>
                </a:cubicBezTo>
                <a:cubicBezTo>
                  <a:pt x="230" y="55"/>
                  <a:pt x="230" y="55"/>
                  <a:pt x="230" y="55"/>
                </a:cubicBezTo>
                <a:cubicBezTo>
                  <a:pt x="228" y="24"/>
                  <a:pt x="201" y="0"/>
                  <a:pt x="170" y="0"/>
                </a:cubicBezTo>
                <a:cubicBezTo>
                  <a:pt x="140" y="0"/>
                  <a:pt x="113" y="24"/>
                  <a:pt x="111" y="55"/>
                </a:cubicBezTo>
                <a:cubicBezTo>
                  <a:pt x="110" y="62"/>
                  <a:pt x="110" y="62"/>
                  <a:pt x="11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9" y="107"/>
                  <a:pt x="45" y="152"/>
                  <a:pt x="66" y="189"/>
                </a:cubicBezTo>
                <a:cubicBezTo>
                  <a:pt x="81" y="215"/>
                  <a:pt x="94" y="237"/>
                  <a:pt x="103" y="257"/>
                </a:cubicBezTo>
                <a:cubicBezTo>
                  <a:pt x="162" y="383"/>
                  <a:pt x="192" y="481"/>
                  <a:pt x="206" y="545"/>
                </a:cubicBezTo>
                <a:cubicBezTo>
                  <a:pt x="365" y="545"/>
                  <a:pt x="365" y="545"/>
                  <a:pt x="365" y="545"/>
                </a:cubicBezTo>
                <a:lnTo>
                  <a:pt x="365" y="38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tx2"/>
              </a:solidFill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auto">
          <a:xfrm rot="10800000">
            <a:off x="5033168" y="4329112"/>
            <a:ext cx="1069975" cy="1527175"/>
          </a:xfrm>
          <a:custGeom>
            <a:avLst/>
            <a:gdLst>
              <a:gd name="T0" fmla="*/ 0 w 386"/>
              <a:gd name="T1" fmla="*/ 164 h 551"/>
              <a:gd name="T2" fmla="*/ 42 w 386"/>
              <a:gd name="T3" fmla="*/ 187 h 551"/>
              <a:gd name="T4" fmla="*/ 62 w 386"/>
              <a:gd name="T5" fmla="*/ 239 h 551"/>
              <a:gd name="T6" fmla="*/ 42 w 386"/>
              <a:gd name="T7" fmla="*/ 291 h 551"/>
              <a:gd name="T8" fmla="*/ 0 w 386"/>
              <a:gd name="T9" fmla="*/ 314 h 551"/>
              <a:gd name="T10" fmla="*/ 0 w 386"/>
              <a:gd name="T11" fmla="*/ 488 h 551"/>
              <a:gd name="T12" fmla="*/ 139 w 386"/>
              <a:gd name="T13" fmla="*/ 488 h 551"/>
              <a:gd name="T14" fmla="*/ 139 w 386"/>
              <a:gd name="T15" fmla="*/ 496 h 551"/>
              <a:gd name="T16" fmla="*/ 199 w 386"/>
              <a:gd name="T17" fmla="*/ 551 h 551"/>
              <a:gd name="T18" fmla="*/ 258 w 386"/>
              <a:gd name="T19" fmla="*/ 496 h 551"/>
              <a:gd name="T20" fmla="*/ 259 w 386"/>
              <a:gd name="T21" fmla="*/ 488 h 551"/>
              <a:gd name="T22" fmla="*/ 366 w 386"/>
              <a:gd name="T23" fmla="*/ 488 h 551"/>
              <a:gd name="T24" fmla="*/ 386 w 386"/>
              <a:gd name="T25" fmla="*/ 397 h 551"/>
              <a:gd name="T26" fmla="*/ 0 w 386"/>
              <a:gd name="T27" fmla="*/ 0 h 551"/>
              <a:gd name="T28" fmla="*/ 0 w 386"/>
              <a:gd name="T29" fmla="*/ 164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86" h="551">
                <a:moveTo>
                  <a:pt x="0" y="164"/>
                </a:moveTo>
                <a:cubicBezTo>
                  <a:pt x="16" y="167"/>
                  <a:pt x="31" y="175"/>
                  <a:pt x="42" y="187"/>
                </a:cubicBezTo>
                <a:cubicBezTo>
                  <a:pt x="55" y="201"/>
                  <a:pt x="62" y="220"/>
                  <a:pt x="62" y="239"/>
                </a:cubicBezTo>
                <a:cubicBezTo>
                  <a:pt x="62" y="258"/>
                  <a:pt x="55" y="276"/>
                  <a:pt x="42" y="291"/>
                </a:cubicBezTo>
                <a:cubicBezTo>
                  <a:pt x="31" y="303"/>
                  <a:pt x="16" y="311"/>
                  <a:pt x="0" y="314"/>
                </a:cubicBezTo>
                <a:cubicBezTo>
                  <a:pt x="0" y="488"/>
                  <a:pt x="0" y="488"/>
                  <a:pt x="0" y="488"/>
                </a:cubicBezTo>
                <a:cubicBezTo>
                  <a:pt x="139" y="488"/>
                  <a:pt x="139" y="488"/>
                  <a:pt x="139" y="488"/>
                </a:cubicBezTo>
                <a:cubicBezTo>
                  <a:pt x="139" y="496"/>
                  <a:pt x="139" y="496"/>
                  <a:pt x="139" y="496"/>
                </a:cubicBezTo>
                <a:cubicBezTo>
                  <a:pt x="142" y="527"/>
                  <a:pt x="168" y="551"/>
                  <a:pt x="199" y="551"/>
                </a:cubicBezTo>
                <a:cubicBezTo>
                  <a:pt x="230" y="551"/>
                  <a:pt x="256" y="527"/>
                  <a:pt x="258" y="496"/>
                </a:cubicBezTo>
                <a:cubicBezTo>
                  <a:pt x="259" y="488"/>
                  <a:pt x="259" y="488"/>
                  <a:pt x="259" y="488"/>
                </a:cubicBezTo>
                <a:cubicBezTo>
                  <a:pt x="366" y="488"/>
                  <a:pt x="366" y="488"/>
                  <a:pt x="366" y="488"/>
                </a:cubicBezTo>
                <a:cubicBezTo>
                  <a:pt x="378" y="457"/>
                  <a:pt x="386" y="426"/>
                  <a:pt x="386" y="397"/>
                </a:cubicBezTo>
                <a:cubicBezTo>
                  <a:pt x="386" y="182"/>
                  <a:pt x="214" y="6"/>
                  <a:pt x="0" y="0"/>
                </a:cubicBezTo>
                <a:lnTo>
                  <a:pt x="0" y="1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tx2"/>
              </a:solidFill>
            </a:endParaRPr>
          </a:p>
        </p:txBody>
      </p:sp>
      <p:sp>
        <p:nvSpPr>
          <p:cNvPr id="7" name="Freeform 17"/>
          <p:cNvSpPr>
            <a:spLocks/>
          </p:cNvSpPr>
          <p:nvPr/>
        </p:nvSpPr>
        <p:spPr bwMode="auto">
          <a:xfrm rot="10800000">
            <a:off x="5976143" y="4502149"/>
            <a:ext cx="1260475" cy="1354138"/>
          </a:xfrm>
          <a:custGeom>
            <a:avLst/>
            <a:gdLst>
              <a:gd name="T0" fmla="*/ 122 w 454"/>
              <a:gd name="T1" fmla="*/ 489 h 489"/>
              <a:gd name="T2" fmla="*/ 145 w 454"/>
              <a:gd name="T3" fmla="*/ 447 h 489"/>
              <a:gd name="T4" fmla="*/ 196 w 454"/>
              <a:gd name="T5" fmla="*/ 426 h 489"/>
              <a:gd name="T6" fmla="*/ 248 w 454"/>
              <a:gd name="T7" fmla="*/ 447 h 489"/>
              <a:gd name="T8" fmla="*/ 271 w 454"/>
              <a:gd name="T9" fmla="*/ 489 h 489"/>
              <a:gd name="T10" fmla="*/ 391 w 454"/>
              <a:gd name="T11" fmla="*/ 489 h 489"/>
              <a:gd name="T12" fmla="*/ 391 w 454"/>
              <a:gd name="T13" fmla="*/ 299 h 489"/>
              <a:gd name="T14" fmla="*/ 399 w 454"/>
              <a:gd name="T15" fmla="*/ 298 h 489"/>
              <a:gd name="T16" fmla="*/ 454 w 454"/>
              <a:gd name="T17" fmla="*/ 239 h 489"/>
              <a:gd name="T18" fmla="*/ 399 w 454"/>
              <a:gd name="T19" fmla="*/ 179 h 489"/>
              <a:gd name="T20" fmla="*/ 391 w 454"/>
              <a:gd name="T21" fmla="*/ 179 h 489"/>
              <a:gd name="T22" fmla="*/ 391 w 454"/>
              <a:gd name="T23" fmla="*/ 0 h 489"/>
              <a:gd name="T24" fmla="*/ 0 w 454"/>
              <a:gd name="T25" fmla="*/ 397 h 489"/>
              <a:gd name="T26" fmla="*/ 19 w 454"/>
              <a:gd name="T27" fmla="*/ 489 h 489"/>
              <a:gd name="T28" fmla="*/ 122 w 454"/>
              <a:gd name="T29" fmla="*/ 489 h 4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54" h="489">
                <a:moveTo>
                  <a:pt x="122" y="489"/>
                </a:moveTo>
                <a:cubicBezTo>
                  <a:pt x="125" y="473"/>
                  <a:pt x="133" y="458"/>
                  <a:pt x="145" y="447"/>
                </a:cubicBezTo>
                <a:cubicBezTo>
                  <a:pt x="159" y="434"/>
                  <a:pt x="177" y="426"/>
                  <a:pt x="196" y="426"/>
                </a:cubicBezTo>
                <a:cubicBezTo>
                  <a:pt x="216" y="426"/>
                  <a:pt x="234" y="434"/>
                  <a:pt x="248" y="447"/>
                </a:cubicBezTo>
                <a:cubicBezTo>
                  <a:pt x="260" y="458"/>
                  <a:pt x="268" y="473"/>
                  <a:pt x="271" y="489"/>
                </a:cubicBezTo>
                <a:cubicBezTo>
                  <a:pt x="391" y="489"/>
                  <a:pt x="391" y="489"/>
                  <a:pt x="391" y="489"/>
                </a:cubicBezTo>
                <a:cubicBezTo>
                  <a:pt x="391" y="299"/>
                  <a:pt x="391" y="299"/>
                  <a:pt x="391" y="299"/>
                </a:cubicBezTo>
                <a:cubicBezTo>
                  <a:pt x="399" y="298"/>
                  <a:pt x="399" y="298"/>
                  <a:pt x="399" y="298"/>
                </a:cubicBezTo>
                <a:cubicBezTo>
                  <a:pt x="430" y="296"/>
                  <a:pt x="454" y="270"/>
                  <a:pt x="454" y="239"/>
                </a:cubicBezTo>
                <a:cubicBezTo>
                  <a:pt x="454" y="208"/>
                  <a:pt x="430" y="182"/>
                  <a:pt x="399" y="179"/>
                </a:cubicBezTo>
                <a:cubicBezTo>
                  <a:pt x="391" y="179"/>
                  <a:pt x="391" y="179"/>
                  <a:pt x="391" y="179"/>
                </a:cubicBezTo>
                <a:cubicBezTo>
                  <a:pt x="391" y="0"/>
                  <a:pt x="391" y="0"/>
                  <a:pt x="391" y="0"/>
                </a:cubicBezTo>
                <a:cubicBezTo>
                  <a:pt x="175" y="3"/>
                  <a:pt x="0" y="180"/>
                  <a:pt x="0" y="397"/>
                </a:cubicBezTo>
                <a:cubicBezTo>
                  <a:pt x="0" y="426"/>
                  <a:pt x="7" y="457"/>
                  <a:pt x="19" y="489"/>
                </a:cubicBezTo>
                <a:lnTo>
                  <a:pt x="122" y="48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tx2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666456" y="1454150"/>
            <a:ext cx="2935287" cy="4768850"/>
            <a:chOff x="4649788" y="967712"/>
            <a:chExt cx="2935287" cy="4768850"/>
          </a:xfrm>
          <a:solidFill>
            <a:schemeClr val="tx2"/>
          </a:solidFill>
        </p:grpSpPr>
        <p:sp>
          <p:nvSpPr>
            <p:cNvPr id="9" name="Freeform 13"/>
            <p:cNvSpPr>
              <a:spLocks noEditPoints="1"/>
            </p:cNvSpPr>
            <p:nvPr/>
          </p:nvSpPr>
          <p:spPr bwMode="auto">
            <a:xfrm rot="10800000">
              <a:off x="4649788" y="2266287"/>
              <a:ext cx="2935287" cy="3470275"/>
            </a:xfrm>
            <a:custGeom>
              <a:avLst/>
              <a:gdLst>
                <a:gd name="T0" fmla="*/ 774 w 1058"/>
                <a:gd name="T1" fmla="*/ 1252 h 1252"/>
                <a:gd name="T2" fmla="*/ 283 w 1058"/>
                <a:gd name="T3" fmla="*/ 1252 h 1252"/>
                <a:gd name="T4" fmla="*/ 248 w 1058"/>
                <a:gd name="T5" fmla="*/ 1218 h 1252"/>
                <a:gd name="T6" fmla="*/ 142 w 1058"/>
                <a:gd name="T7" fmla="*/ 887 h 1252"/>
                <a:gd name="T8" fmla="*/ 110 w 1058"/>
                <a:gd name="T9" fmla="*/ 831 h 1252"/>
                <a:gd name="T10" fmla="*/ 0 w 1058"/>
                <a:gd name="T11" fmla="*/ 529 h 1252"/>
                <a:gd name="T12" fmla="*/ 529 w 1058"/>
                <a:gd name="T13" fmla="*/ 0 h 1252"/>
                <a:gd name="T14" fmla="*/ 1058 w 1058"/>
                <a:gd name="T15" fmla="*/ 529 h 1252"/>
                <a:gd name="T16" fmla="*/ 947 w 1058"/>
                <a:gd name="T17" fmla="*/ 831 h 1252"/>
                <a:gd name="T18" fmla="*/ 916 w 1058"/>
                <a:gd name="T19" fmla="*/ 887 h 1252"/>
                <a:gd name="T20" fmla="*/ 810 w 1058"/>
                <a:gd name="T21" fmla="*/ 1218 h 1252"/>
                <a:gd name="T22" fmla="*/ 774 w 1058"/>
                <a:gd name="T23" fmla="*/ 1252 h 1252"/>
                <a:gd name="T24" fmla="*/ 315 w 1058"/>
                <a:gd name="T25" fmla="*/ 1180 h 1252"/>
                <a:gd name="T26" fmla="*/ 742 w 1058"/>
                <a:gd name="T27" fmla="*/ 1180 h 1252"/>
                <a:gd name="T28" fmla="*/ 851 w 1058"/>
                <a:gd name="T29" fmla="*/ 857 h 1252"/>
                <a:gd name="T30" fmla="*/ 885 w 1058"/>
                <a:gd name="T31" fmla="*/ 794 h 1252"/>
                <a:gd name="T32" fmla="*/ 986 w 1058"/>
                <a:gd name="T33" fmla="*/ 529 h 1252"/>
                <a:gd name="T34" fmla="*/ 529 w 1058"/>
                <a:gd name="T35" fmla="*/ 72 h 1252"/>
                <a:gd name="T36" fmla="*/ 72 w 1058"/>
                <a:gd name="T37" fmla="*/ 529 h 1252"/>
                <a:gd name="T38" fmla="*/ 172 w 1058"/>
                <a:gd name="T39" fmla="*/ 794 h 1252"/>
                <a:gd name="T40" fmla="*/ 207 w 1058"/>
                <a:gd name="T41" fmla="*/ 857 h 1252"/>
                <a:gd name="T42" fmla="*/ 315 w 1058"/>
                <a:gd name="T43" fmla="*/ 1180 h 1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8" h="1252">
                  <a:moveTo>
                    <a:pt x="774" y="1252"/>
                  </a:moveTo>
                  <a:cubicBezTo>
                    <a:pt x="283" y="1252"/>
                    <a:pt x="283" y="1252"/>
                    <a:pt x="283" y="1252"/>
                  </a:cubicBezTo>
                  <a:cubicBezTo>
                    <a:pt x="264" y="1252"/>
                    <a:pt x="249" y="1237"/>
                    <a:pt x="248" y="1218"/>
                  </a:cubicBezTo>
                  <a:cubicBezTo>
                    <a:pt x="247" y="1217"/>
                    <a:pt x="239" y="1097"/>
                    <a:pt x="142" y="887"/>
                  </a:cubicBezTo>
                  <a:cubicBezTo>
                    <a:pt x="135" y="873"/>
                    <a:pt x="123" y="853"/>
                    <a:pt x="110" y="831"/>
                  </a:cubicBezTo>
                  <a:cubicBezTo>
                    <a:pt x="66" y="755"/>
                    <a:pt x="0" y="640"/>
                    <a:pt x="0" y="529"/>
                  </a:cubicBezTo>
                  <a:cubicBezTo>
                    <a:pt x="0" y="238"/>
                    <a:pt x="237" y="0"/>
                    <a:pt x="529" y="0"/>
                  </a:cubicBezTo>
                  <a:cubicBezTo>
                    <a:pt x="820" y="0"/>
                    <a:pt x="1058" y="238"/>
                    <a:pt x="1058" y="529"/>
                  </a:cubicBezTo>
                  <a:cubicBezTo>
                    <a:pt x="1058" y="640"/>
                    <a:pt x="991" y="755"/>
                    <a:pt x="947" y="831"/>
                  </a:cubicBezTo>
                  <a:cubicBezTo>
                    <a:pt x="934" y="853"/>
                    <a:pt x="923" y="873"/>
                    <a:pt x="916" y="887"/>
                  </a:cubicBezTo>
                  <a:cubicBezTo>
                    <a:pt x="818" y="1097"/>
                    <a:pt x="810" y="1217"/>
                    <a:pt x="810" y="1218"/>
                  </a:cubicBezTo>
                  <a:cubicBezTo>
                    <a:pt x="809" y="1237"/>
                    <a:pt x="793" y="1252"/>
                    <a:pt x="774" y="1252"/>
                  </a:cubicBezTo>
                  <a:close/>
                  <a:moveTo>
                    <a:pt x="315" y="1180"/>
                  </a:moveTo>
                  <a:cubicBezTo>
                    <a:pt x="742" y="1180"/>
                    <a:pt x="742" y="1180"/>
                    <a:pt x="742" y="1180"/>
                  </a:cubicBezTo>
                  <a:cubicBezTo>
                    <a:pt x="751" y="1127"/>
                    <a:pt x="776" y="1017"/>
                    <a:pt x="851" y="857"/>
                  </a:cubicBezTo>
                  <a:cubicBezTo>
                    <a:pt x="859" y="840"/>
                    <a:pt x="871" y="819"/>
                    <a:pt x="885" y="794"/>
                  </a:cubicBezTo>
                  <a:cubicBezTo>
                    <a:pt x="928" y="721"/>
                    <a:pt x="986" y="621"/>
                    <a:pt x="986" y="529"/>
                  </a:cubicBezTo>
                  <a:cubicBezTo>
                    <a:pt x="986" y="277"/>
                    <a:pt x="781" y="72"/>
                    <a:pt x="529" y="72"/>
                  </a:cubicBezTo>
                  <a:cubicBezTo>
                    <a:pt x="277" y="72"/>
                    <a:pt x="72" y="277"/>
                    <a:pt x="72" y="529"/>
                  </a:cubicBezTo>
                  <a:cubicBezTo>
                    <a:pt x="72" y="621"/>
                    <a:pt x="130" y="721"/>
                    <a:pt x="172" y="794"/>
                  </a:cubicBezTo>
                  <a:cubicBezTo>
                    <a:pt x="187" y="819"/>
                    <a:pt x="199" y="840"/>
                    <a:pt x="207" y="857"/>
                  </a:cubicBezTo>
                  <a:cubicBezTo>
                    <a:pt x="281" y="1017"/>
                    <a:pt x="307" y="1127"/>
                    <a:pt x="315" y="1180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16"/>
            <p:cNvSpPr>
              <a:spLocks noEditPoints="1"/>
            </p:cNvSpPr>
            <p:nvPr/>
          </p:nvSpPr>
          <p:spPr bwMode="auto">
            <a:xfrm rot="10800000">
              <a:off x="5346701" y="967712"/>
              <a:ext cx="1500187" cy="1203325"/>
            </a:xfrm>
            <a:custGeom>
              <a:avLst/>
              <a:gdLst>
                <a:gd name="T0" fmla="*/ 495 w 541"/>
                <a:gd name="T1" fmla="*/ 223 h 434"/>
                <a:gd name="T2" fmla="*/ 540 w 541"/>
                <a:gd name="T3" fmla="*/ 168 h 434"/>
                <a:gd name="T4" fmla="*/ 494 w 541"/>
                <a:gd name="T5" fmla="*/ 112 h 434"/>
                <a:gd name="T6" fmla="*/ 540 w 541"/>
                <a:gd name="T7" fmla="*/ 57 h 434"/>
                <a:gd name="T8" fmla="*/ 483 w 541"/>
                <a:gd name="T9" fmla="*/ 0 h 434"/>
                <a:gd name="T10" fmla="*/ 56 w 541"/>
                <a:gd name="T11" fmla="*/ 0 h 434"/>
                <a:gd name="T12" fmla="*/ 0 w 541"/>
                <a:gd name="T13" fmla="*/ 56 h 434"/>
                <a:gd name="T14" fmla="*/ 46 w 541"/>
                <a:gd name="T15" fmla="*/ 112 h 434"/>
                <a:gd name="T16" fmla="*/ 0 w 541"/>
                <a:gd name="T17" fmla="*/ 167 h 434"/>
                <a:gd name="T18" fmla="*/ 46 w 541"/>
                <a:gd name="T19" fmla="*/ 223 h 434"/>
                <a:gd name="T20" fmla="*/ 1 w 541"/>
                <a:gd name="T21" fmla="*/ 278 h 434"/>
                <a:gd name="T22" fmla="*/ 57 w 541"/>
                <a:gd name="T23" fmla="*/ 334 h 434"/>
                <a:gd name="T24" fmla="*/ 157 w 541"/>
                <a:gd name="T25" fmla="*/ 334 h 434"/>
                <a:gd name="T26" fmla="*/ 161 w 541"/>
                <a:gd name="T27" fmla="*/ 351 h 434"/>
                <a:gd name="T28" fmla="*/ 272 w 541"/>
                <a:gd name="T29" fmla="*/ 433 h 434"/>
                <a:gd name="T30" fmla="*/ 383 w 541"/>
                <a:gd name="T31" fmla="*/ 335 h 434"/>
                <a:gd name="T32" fmla="*/ 484 w 541"/>
                <a:gd name="T33" fmla="*/ 335 h 434"/>
                <a:gd name="T34" fmla="*/ 541 w 541"/>
                <a:gd name="T35" fmla="*/ 278 h 434"/>
                <a:gd name="T36" fmla="*/ 495 w 541"/>
                <a:gd name="T37" fmla="*/ 223 h 434"/>
                <a:gd name="T38" fmla="*/ 423 w 541"/>
                <a:gd name="T39" fmla="*/ 241 h 434"/>
                <a:gd name="T40" fmla="*/ 118 w 541"/>
                <a:gd name="T41" fmla="*/ 241 h 434"/>
                <a:gd name="T42" fmla="*/ 104 w 541"/>
                <a:gd name="T43" fmla="*/ 227 h 434"/>
                <a:gd name="T44" fmla="*/ 118 w 541"/>
                <a:gd name="T45" fmla="*/ 213 h 434"/>
                <a:gd name="T46" fmla="*/ 423 w 541"/>
                <a:gd name="T47" fmla="*/ 213 h 434"/>
                <a:gd name="T48" fmla="*/ 437 w 541"/>
                <a:gd name="T49" fmla="*/ 227 h 434"/>
                <a:gd name="T50" fmla="*/ 423 w 541"/>
                <a:gd name="T51" fmla="*/ 241 h 434"/>
                <a:gd name="T52" fmla="*/ 423 w 541"/>
                <a:gd name="T53" fmla="*/ 116 h 434"/>
                <a:gd name="T54" fmla="*/ 118 w 541"/>
                <a:gd name="T55" fmla="*/ 116 h 434"/>
                <a:gd name="T56" fmla="*/ 104 w 541"/>
                <a:gd name="T57" fmla="*/ 102 h 434"/>
                <a:gd name="T58" fmla="*/ 118 w 541"/>
                <a:gd name="T59" fmla="*/ 88 h 434"/>
                <a:gd name="T60" fmla="*/ 423 w 541"/>
                <a:gd name="T61" fmla="*/ 88 h 434"/>
                <a:gd name="T62" fmla="*/ 437 w 541"/>
                <a:gd name="T63" fmla="*/ 102 h 434"/>
                <a:gd name="T64" fmla="*/ 423 w 541"/>
                <a:gd name="T65" fmla="*/ 11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1" h="434">
                  <a:moveTo>
                    <a:pt x="495" y="223"/>
                  </a:moveTo>
                  <a:cubicBezTo>
                    <a:pt x="521" y="218"/>
                    <a:pt x="540" y="195"/>
                    <a:pt x="540" y="168"/>
                  </a:cubicBezTo>
                  <a:cubicBezTo>
                    <a:pt x="540" y="140"/>
                    <a:pt x="520" y="117"/>
                    <a:pt x="494" y="112"/>
                  </a:cubicBezTo>
                  <a:cubicBezTo>
                    <a:pt x="520" y="107"/>
                    <a:pt x="540" y="84"/>
                    <a:pt x="540" y="57"/>
                  </a:cubicBezTo>
                  <a:cubicBezTo>
                    <a:pt x="540" y="26"/>
                    <a:pt x="514" y="0"/>
                    <a:pt x="48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5" y="0"/>
                    <a:pt x="0" y="25"/>
                    <a:pt x="0" y="56"/>
                  </a:cubicBezTo>
                  <a:cubicBezTo>
                    <a:pt x="0" y="84"/>
                    <a:pt x="20" y="107"/>
                    <a:pt x="46" y="112"/>
                  </a:cubicBezTo>
                  <a:cubicBezTo>
                    <a:pt x="20" y="117"/>
                    <a:pt x="0" y="140"/>
                    <a:pt x="0" y="167"/>
                  </a:cubicBezTo>
                  <a:cubicBezTo>
                    <a:pt x="0" y="195"/>
                    <a:pt x="20" y="218"/>
                    <a:pt x="46" y="223"/>
                  </a:cubicBezTo>
                  <a:cubicBezTo>
                    <a:pt x="20" y="228"/>
                    <a:pt x="1" y="250"/>
                    <a:pt x="1" y="278"/>
                  </a:cubicBezTo>
                  <a:cubicBezTo>
                    <a:pt x="1" y="309"/>
                    <a:pt x="26" y="334"/>
                    <a:pt x="57" y="334"/>
                  </a:cubicBezTo>
                  <a:cubicBezTo>
                    <a:pt x="157" y="334"/>
                    <a:pt x="157" y="334"/>
                    <a:pt x="157" y="334"/>
                  </a:cubicBezTo>
                  <a:cubicBezTo>
                    <a:pt x="158" y="340"/>
                    <a:pt x="159" y="345"/>
                    <a:pt x="161" y="351"/>
                  </a:cubicBezTo>
                  <a:cubicBezTo>
                    <a:pt x="175" y="399"/>
                    <a:pt x="219" y="434"/>
                    <a:pt x="272" y="433"/>
                  </a:cubicBezTo>
                  <a:cubicBezTo>
                    <a:pt x="331" y="433"/>
                    <a:pt x="380" y="392"/>
                    <a:pt x="383" y="335"/>
                  </a:cubicBezTo>
                  <a:cubicBezTo>
                    <a:pt x="484" y="335"/>
                    <a:pt x="484" y="335"/>
                    <a:pt x="484" y="335"/>
                  </a:cubicBezTo>
                  <a:cubicBezTo>
                    <a:pt x="515" y="335"/>
                    <a:pt x="541" y="309"/>
                    <a:pt x="541" y="278"/>
                  </a:cubicBezTo>
                  <a:cubicBezTo>
                    <a:pt x="541" y="251"/>
                    <a:pt x="521" y="228"/>
                    <a:pt x="495" y="223"/>
                  </a:cubicBezTo>
                  <a:close/>
                  <a:moveTo>
                    <a:pt x="423" y="241"/>
                  </a:moveTo>
                  <a:cubicBezTo>
                    <a:pt x="118" y="241"/>
                    <a:pt x="118" y="241"/>
                    <a:pt x="118" y="241"/>
                  </a:cubicBezTo>
                  <a:cubicBezTo>
                    <a:pt x="110" y="241"/>
                    <a:pt x="104" y="234"/>
                    <a:pt x="104" y="227"/>
                  </a:cubicBezTo>
                  <a:cubicBezTo>
                    <a:pt x="104" y="219"/>
                    <a:pt x="110" y="213"/>
                    <a:pt x="118" y="213"/>
                  </a:cubicBezTo>
                  <a:cubicBezTo>
                    <a:pt x="423" y="213"/>
                    <a:pt x="423" y="213"/>
                    <a:pt x="423" y="213"/>
                  </a:cubicBezTo>
                  <a:cubicBezTo>
                    <a:pt x="431" y="213"/>
                    <a:pt x="437" y="219"/>
                    <a:pt x="437" y="227"/>
                  </a:cubicBezTo>
                  <a:cubicBezTo>
                    <a:pt x="437" y="234"/>
                    <a:pt x="431" y="241"/>
                    <a:pt x="423" y="241"/>
                  </a:cubicBezTo>
                  <a:close/>
                  <a:moveTo>
                    <a:pt x="423" y="116"/>
                  </a:moveTo>
                  <a:cubicBezTo>
                    <a:pt x="118" y="116"/>
                    <a:pt x="118" y="116"/>
                    <a:pt x="118" y="116"/>
                  </a:cubicBezTo>
                  <a:cubicBezTo>
                    <a:pt x="110" y="116"/>
                    <a:pt x="104" y="110"/>
                    <a:pt x="104" y="102"/>
                  </a:cubicBezTo>
                  <a:cubicBezTo>
                    <a:pt x="104" y="95"/>
                    <a:pt x="110" y="88"/>
                    <a:pt x="118" y="88"/>
                  </a:cubicBezTo>
                  <a:cubicBezTo>
                    <a:pt x="423" y="88"/>
                    <a:pt x="423" y="88"/>
                    <a:pt x="423" y="88"/>
                  </a:cubicBezTo>
                  <a:cubicBezTo>
                    <a:pt x="431" y="88"/>
                    <a:pt x="437" y="95"/>
                    <a:pt x="437" y="102"/>
                  </a:cubicBezTo>
                  <a:cubicBezTo>
                    <a:pt x="437" y="110"/>
                    <a:pt x="431" y="116"/>
                    <a:pt x="423" y="116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cxnSp>
        <p:nvCxnSpPr>
          <p:cNvPr id="11" name="Straight Connector 10"/>
          <p:cNvCxnSpPr/>
          <p:nvPr/>
        </p:nvCxnSpPr>
        <p:spPr>
          <a:xfrm>
            <a:off x="6096000" y="0"/>
            <a:ext cx="0" cy="1666212"/>
          </a:xfrm>
          <a:prstGeom prst="line">
            <a:avLst/>
          </a:prstGeom>
          <a:ln w="165100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 flipV="1">
            <a:off x="6750424" y="3117850"/>
            <a:ext cx="1465729" cy="614969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3871467" y="3086488"/>
            <a:ext cx="1722509" cy="7728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V="1">
            <a:off x="3871467" y="4840941"/>
            <a:ext cx="1491902" cy="246988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6992471" y="4840941"/>
            <a:ext cx="1223682" cy="119086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" name="Picture 2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22968" y="3773160"/>
            <a:ext cx="304800" cy="304800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8963" y="3774883"/>
            <a:ext cx="304800" cy="304800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3980" y="4946580"/>
            <a:ext cx="304800" cy="304800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7651" y="4918168"/>
            <a:ext cx="304800" cy="304800"/>
          </a:xfrm>
          <a:prstGeom prst="rect">
            <a:avLst/>
          </a:prstGeom>
        </p:spPr>
      </p:pic>
      <p:sp>
        <p:nvSpPr>
          <p:cNvPr id="32" name="TextBox 31"/>
          <p:cNvSpPr txBox="1"/>
          <p:nvPr/>
        </p:nvSpPr>
        <p:spPr>
          <a:xfrm>
            <a:off x="8309798" y="2747934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3" name="Rectangle 42"/>
          <p:cNvSpPr>
            <a:spLocks noChangeArrowheads="1"/>
          </p:cNvSpPr>
          <p:nvPr/>
        </p:nvSpPr>
        <p:spPr bwMode="auto">
          <a:xfrm>
            <a:off x="8309797" y="2982187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8309798" y="460802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5" name="Rectangle 44"/>
          <p:cNvSpPr>
            <a:spLocks noChangeArrowheads="1"/>
          </p:cNvSpPr>
          <p:nvPr/>
        </p:nvSpPr>
        <p:spPr bwMode="auto">
          <a:xfrm>
            <a:off x="8309797" y="484227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155524" y="2719452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7" name="Rectangle 46"/>
          <p:cNvSpPr>
            <a:spLocks noChangeArrowheads="1"/>
          </p:cNvSpPr>
          <p:nvPr/>
        </p:nvSpPr>
        <p:spPr bwMode="auto">
          <a:xfrm>
            <a:off x="155523" y="2953705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31473" y="4749375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9" name="Rectangle 48"/>
          <p:cNvSpPr>
            <a:spLocks noChangeArrowheads="1"/>
          </p:cNvSpPr>
          <p:nvPr/>
        </p:nvSpPr>
        <p:spPr bwMode="auto">
          <a:xfrm>
            <a:off x="131472" y="4983628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315240" y="469169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315240" y="931903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597657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0" y="1183669"/>
            <a:ext cx="6770415" cy="5024698"/>
            <a:chOff x="6686551" y="3079751"/>
            <a:chExt cx="2327276" cy="1727200"/>
          </a:xfrm>
        </p:grpSpPr>
        <p:sp>
          <p:nvSpPr>
            <p:cNvPr id="5" name="Freeform 2001"/>
            <p:cNvSpPr>
              <a:spLocks/>
            </p:cNvSpPr>
            <p:nvPr/>
          </p:nvSpPr>
          <p:spPr bwMode="auto">
            <a:xfrm>
              <a:off x="7891464" y="3079751"/>
              <a:ext cx="403225" cy="585788"/>
            </a:xfrm>
            <a:custGeom>
              <a:avLst/>
              <a:gdLst>
                <a:gd name="T0" fmla="*/ 0 w 254"/>
                <a:gd name="T1" fmla="*/ 0 h 369"/>
                <a:gd name="T2" fmla="*/ 254 w 254"/>
                <a:gd name="T3" fmla="*/ 245 h 369"/>
                <a:gd name="T4" fmla="*/ 254 w 254"/>
                <a:gd name="T5" fmla="*/ 369 h 369"/>
                <a:gd name="T6" fmla="*/ 249 w 254"/>
                <a:gd name="T7" fmla="*/ 369 h 369"/>
                <a:gd name="T8" fmla="*/ 0 w 254"/>
                <a:gd name="T9" fmla="*/ 257 h 369"/>
                <a:gd name="T10" fmla="*/ 0 w 254"/>
                <a:gd name="T11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4" h="369">
                  <a:moveTo>
                    <a:pt x="0" y="0"/>
                  </a:moveTo>
                  <a:lnTo>
                    <a:pt x="254" y="245"/>
                  </a:lnTo>
                  <a:lnTo>
                    <a:pt x="254" y="369"/>
                  </a:lnTo>
                  <a:lnTo>
                    <a:pt x="249" y="369"/>
                  </a:lnTo>
                  <a:lnTo>
                    <a:pt x="0" y="2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0">
              <a:solidFill>
                <a:schemeClr val="accent2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2002"/>
            <p:cNvSpPr>
              <a:spLocks/>
            </p:cNvSpPr>
            <p:nvPr/>
          </p:nvSpPr>
          <p:spPr bwMode="auto">
            <a:xfrm>
              <a:off x="6686551" y="3079751"/>
              <a:ext cx="1204913" cy="407988"/>
            </a:xfrm>
            <a:custGeom>
              <a:avLst/>
              <a:gdLst>
                <a:gd name="T0" fmla="*/ 0 w 759"/>
                <a:gd name="T1" fmla="*/ 0 h 257"/>
                <a:gd name="T2" fmla="*/ 759 w 759"/>
                <a:gd name="T3" fmla="*/ 0 h 257"/>
                <a:gd name="T4" fmla="*/ 759 w 759"/>
                <a:gd name="T5" fmla="*/ 257 h 257"/>
                <a:gd name="T6" fmla="*/ 750 w 759"/>
                <a:gd name="T7" fmla="*/ 254 h 257"/>
                <a:gd name="T8" fmla="*/ 0 w 759"/>
                <a:gd name="T9" fmla="*/ 254 h 257"/>
                <a:gd name="T10" fmla="*/ 0 w 759"/>
                <a:gd name="T1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9" h="257">
                  <a:moveTo>
                    <a:pt x="0" y="0"/>
                  </a:moveTo>
                  <a:lnTo>
                    <a:pt x="759" y="0"/>
                  </a:lnTo>
                  <a:lnTo>
                    <a:pt x="759" y="257"/>
                  </a:lnTo>
                  <a:lnTo>
                    <a:pt x="750" y="254"/>
                  </a:lnTo>
                  <a:lnTo>
                    <a:pt x="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2003"/>
            <p:cNvSpPr>
              <a:spLocks/>
            </p:cNvSpPr>
            <p:nvPr/>
          </p:nvSpPr>
          <p:spPr bwMode="auto">
            <a:xfrm>
              <a:off x="8294689" y="3357564"/>
              <a:ext cx="503238" cy="307975"/>
            </a:xfrm>
            <a:custGeom>
              <a:avLst/>
              <a:gdLst>
                <a:gd name="T0" fmla="*/ 148 w 317"/>
                <a:gd name="T1" fmla="*/ 0 h 194"/>
                <a:gd name="T2" fmla="*/ 317 w 317"/>
                <a:gd name="T3" fmla="*/ 194 h 194"/>
                <a:gd name="T4" fmla="*/ 0 w 317"/>
                <a:gd name="T5" fmla="*/ 194 h 194"/>
                <a:gd name="T6" fmla="*/ 0 w 317"/>
                <a:gd name="T7" fmla="*/ 70 h 194"/>
                <a:gd name="T8" fmla="*/ 148 w 317"/>
                <a:gd name="T9" fmla="*/ 70 h 194"/>
                <a:gd name="T10" fmla="*/ 148 w 317"/>
                <a:gd name="T1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7" h="194">
                  <a:moveTo>
                    <a:pt x="148" y="0"/>
                  </a:moveTo>
                  <a:lnTo>
                    <a:pt x="317" y="194"/>
                  </a:lnTo>
                  <a:lnTo>
                    <a:pt x="0" y="194"/>
                  </a:lnTo>
                  <a:lnTo>
                    <a:pt x="0" y="70"/>
                  </a:lnTo>
                  <a:lnTo>
                    <a:pt x="148" y="7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2004"/>
            <p:cNvSpPr>
              <a:spLocks/>
            </p:cNvSpPr>
            <p:nvPr/>
          </p:nvSpPr>
          <p:spPr bwMode="auto">
            <a:xfrm>
              <a:off x="7891464" y="3525839"/>
              <a:ext cx="403225" cy="398463"/>
            </a:xfrm>
            <a:custGeom>
              <a:avLst/>
              <a:gdLst>
                <a:gd name="T0" fmla="*/ 0 w 254"/>
                <a:gd name="T1" fmla="*/ 0 h 251"/>
                <a:gd name="T2" fmla="*/ 249 w 254"/>
                <a:gd name="T3" fmla="*/ 112 h 251"/>
                <a:gd name="T4" fmla="*/ 254 w 254"/>
                <a:gd name="T5" fmla="*/ 112 h 251"/>
                <a:gd name="T6" fmla="*/ 254 w 254"/>
                <a:gd name="T7" fmla="*/ 251 h 251"/>
                <a:gd name="T8" fmla="*/ 0 w 254"/>
                <a:gd name="T9" fmla="*/ 251 h 251"/>
                <a:gd name="T10" fmla="*/ 0 w 254"/>
                <a:gd name="T11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4" h="251">
                  <a:moveTo>
                    <a:pt x="0" y="0"/>
                  </a:moveTo>
                  <a:lnTo>
                    <a:pt x="249" y="112"/>
                  </a:lnTo>
                  <a:lnTo>
                    <a:pt x="254" y="112"/>
                  </a:lnTo>
                  <a:lnTo>
                    <a:pt x="254" y="251"/>
                  </a:lnTo>
                  <a:lnTo>
                    <a:pt x="0" y="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0">
              <a:solidFill>
                <a:schemeClr val="accent4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2005"/>
            <p:cNvSpPr>
              <a:spLocks/>
            </p:cNvSpPr>
            <p:nvPr/>
          </p:nvSpPr>
          <p:spPr bwMode="auto">
            <a:xfrm>
              <a:off x="8294689" y="3703639"/>
              <a:ext cx="719138" cy="220663"/>
            </a:xfrm>
            <a:custGeom>
              <a:avLst/>
              <a:gdLst>
                <a:gd name="T0" fmla="*/ 0 w 453"/>
                <a:gd name="T1" fmla="*/ 0 h 139"/>
                <a:gd name="T2" fmla="*/ 333 w 453"/>
                <a:gd name="T3" fmla="*/ 0 h 139"/>
                <a:gd name="T4" fmla="*/ 453 w 453"/>
                <a:gd name="T5" fmla="*/ 139 h 139"/>
                <a:gd name="T6" fmla="*/ 0 w 453"/>
                <a:gd name="T7" fmla="*/ 139 h 139"/>
                <a:gd name="T8" fmla="*/ 0 w 453"/>
                <a:gd name="T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139">
                  <a:moveTo>
                    <a:pt x="0" y="0"/>
                  </a:moveTo>
                  <a:lnTo>
                    <a:pt x="333" y="0"/>
                  </a:lnTo>
                  <a:lnTo>
                    <a:pt x="453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006"/>
            <p:cNvSpPr>
              <a:spLocks/>
            </p:cNvSpPr>
            <p:nvPr/>
          </p:nvSpPr>
          <p:spPr bwMode="auto">
            <a:xfrm>
              <a:off x="6686551" y="3522664"/>
              <a:ext cx="1204913" cy="401638"/>
            </a:xfrm>
            <a:custGeom>
              <a:avLst/>
              <a:gdLst>
                <a:gd name="T0" fmla="*/ 0 w 759"/>
                <a:gd name="T1" fmla="*/ 0 h 253"/>
                <a:gd name="T2" fmla="*/ 750 w 759"/>
                <a:gd name="T3" fmla="*/ 0 h 253"/>
                <a:gd name="T4" fmla="*/ 759 w 759"/>
                <a:gd name="T5" fmla="*/ 2 h 253"/>
                <a:gd name="T6" fmla="*/ 759 w 759"/>
                <a:gd name="T7" fmla="*/ 253 h 253"/>
                <a:gd name="T8" fmla="*/ 0 w 759"/>
                <a:gd name="T9" fmla="*/ 253 h 253"/>
                <a:gd name="T10" fmla="*/ 0 w 759"/>
                <a:gd name="T1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9" h="253">
                  <a:moveTo>
                    <a:pt x="0" y="0"/>
                  </a:moveTo>
                  <a:lnTo>
                    <a:pt x="750" y="0"/>
                  </a:lnTo>
                  <a:lnTo>
                    <a:pt x="759" y="2"/>
                  </a:lnTo>
                  <a:lnTo>
                    <a:pt x="759" y="253"/>
                  </a:lnTo>
                  <a:lnTo>
                    <a:pt x="0" y="2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007"/>
            <p:cNvSpPr>
              <a:spLocks/>
            </p:cNvSpPr>
            <p:nvPr/>
          </p:nvSpPr>
          <p:spPr bwMode="auto">
            <a:xfrm>
              <a:off x="6686551" y="3962401"/>
              <a:ext cx="1204913" cy="371475"/>
            </a:xfrm>
            <a:custGeom>
              <a:avLst/>
              <a:gdLst>
                <a:gd name="T0" fmla="*/ 0 w 759"/>
                <a:gd name="T1" fmla="*/ 0 h 234"/>
                <a:gd name="T2" fmla="*/ 759 w 759"/>
                <a:gd name="T3" fmla="*/ 0 h 234"/>
                <a:gd name="T4" fmla="*/ 759 w 759"/>
                <a:gd name="T5" fmla="*/ 232 h 234"/>
                <a:gd name="T6" fmla="*/ 750 w 759"/>
                <a:gd name="T7" fmla="*/ 234 h 234"/>
                <a:gd name="T8" fmla="*/ 0 w 759"/>
                <a:gd name="T9" fmla="*/ 234 h 234"/>
                <a:gd name="T10" fmla="*/ 0 w 759"/>
                <a:gd name="T1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9" h="234">
                  <a:moveTo>
                    <a:pt x="0" y="0"/>
                  </a:moveTo>
                  <a:lnTo>
                    <a:pt x="759" y="0"/>
                  </a:lnTo>
                  <a:lnTo>
                    <a:pt x="759" y="232"/>
                  </a:lnTo>
                  <a:lnTo>
                    <a:pt x="750" y="234"/>
                  </a:lnTo>
                  <a:lnTo>
                    <a:pt x="0" y="2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2009"/>
            <p:cNvSpPr>
              <a:spLocks/>
            </p:cNvSpPr>
            <p:nvPr/>
          </p:nvSpPr>
          <p:spPr bwMode="auto">
            <a:xfrm>
              <a:off x="8294689" y="3962401"/>
              <a:ext cx="719138" cy="188913"/>
            </a:xfrm>
            <a:custGeom>
              <a:avLst/>
              <a:gdLst>
                <a:gd name="T0" fmla="*/ 0 w 453"/>
                <a:gd name="T1" fmla="*/ 0 h 119"/>
                <a:gd name="T2" fmla="*/ 453 w 453"/>
                <a:gd name="T3" fmla="*/ 0 h 119"/>
                <a:gd name="T4" fmla="*/ 350 w 453"/>
                <a:gd name="T5" fmla="*/ 119 h 119"/>
                <a:gd name="T6" fmla="*/ 0 w 453"/>
                <a:gd name="T7" fmla="*/ 119 h 119"/>
                <a:gd name="T8" fmla="*/ 0 w 453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119">
                  <a:moveTo>
                    <a:pt x="0" y="0"/>
                  </a:moveTo>
                  <a:lnTo>
                    <a:pt x="453" y="0"/>
                  </a:lnTo>
                  <a:lnTo>
                    <a:pt x="350" y="119"/>
                  </a:lnTo>
                  <a:lnTo>
                    <a:pt x="0" y="1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2010"/>
            <p:cNvSpPr>
              <a:spLocks/>
            </p:cNvSpPr>
            <p:nvPr/>
          </p:nvSpPr>
          <p:spPr bwMode="auto">
            <a:xfrm>
              <a:off x="7891464" y="3962401"/>
              <a:ext cx="403225" cy="368300"/>
            </a:xfrm>
            <a:custGeom>
              <a:avLst/>
              <a:gdLst>
                <a:gd name="T0" fmla="*/ 0 w 254"/>
                <a:gd name="T1" fmla="*/ 0 h 232"/>
                <a:gd name="T2" fmla="*/ 254 w 254"/>
                <a:gd name="T3" fmla="*/ 0 h 232"/>
                <a:gd name="T4" fmla="*/ 254 w 254"/>
                <a:gd name="T5" fmla="*/ 119 h 232"/>
                <a:gd name="T6" fmla="*/ 249 w 254"/>
                <a:gd name="T7" fmla="*/ 119 h 232"/>
                <a:gd name="T8" fmla="*/ 0 w 254"/>
                <a:gd name="T9" fmla="*/ 232 h 232"/>
                <a:gd name="T10" fmla="*/ 0 w 254"/>
                <a:gd name="T1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4" h="232">
                  <a:moveTo>
                    <a:pt x="0" y="0"/>
                  </a:moveTo>
                  <a:lnTo>
                    <a:pt x="254" y="0"/>
                  </a:lnTo>
                  <a:lnTo>
                    <a:pt x="254" y="119"/>
                  </a:lnTo>
                  <a:lnTo>
                    <a:pt x="249" y="119"/>
                  </a:lnTo>
                  <a:lnTo>
                    <a:pt x="0" y="2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0">
              <a:solidFill>
                <a:schemeClr val="accent5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2011"/>
            <p:cNvSpPr>
              <a:spLocks/>
            </p:cNvSpPr>
            <p:nvPr/>
          </p:nvSpPr>
          <p:spPr bwMode="auto">
            <a:xfrm>
              <a:off x="8294689" y="4191001"/>
              <a:ext cx="530225" cy="339725"/>
            </a:xfrm>
            <a:custGeom>
              <a:avLst/>
              <a:gdLst>
                <a:gd name="T0" fmla="*/ 0 w 334"/>
                <a:gd name="T1" fmla="*/ 0 h 214"/>
                <a:gd name="T2" fmla="*/ 334 w 334"/>
                <a:gd name="T3" fmla="*/ 0 h 214"/>
                <a:gd name="T4" fmla="*/ 148 w 334"/>
                <a:gd name="T5" fmla="*/ 214 h 214"/>
                <a:gd name="T6" fmla="*/ 148 w 334"/>
                <a:gd name="T7" fmla="*/ 144 h 214"/>
                <a:gd name="T8" fmla="*/ 0 w 334"/>
                <a:gd name="T9" fmla="*/ 144 h 214"/>
                <a:gd name="T10" fmla="*/ 0 w 334"/>
                <a:gd name="T11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4" h="214">
                  <a:moveTo>
                    <a:pt x="0" y="0"/>
                  </a:moveTo>
                  <a:lnTo>
                    <a:pt x="334" y="0"/>
                  </a:lnTo>
                  <a:lnTo>
                    <a:pt x="148" y="214"/>
                  </a:lnTo>
                  <a:lnTo>
                    <a:pt x="148" y="144"/>
                  </a:lnTo>
                  <a:lnTo>
                    <a:pt x="0" y="1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solidFill>
                <a:schemeClr val="accent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2012"/>
            <p:cNvSpPr>
              <a:spLocks/>
            </p:cNvSpPr>
            <p:nvPr/>
          </p:nvSpPr>
          <p:spPr bwMode="auto">
            <a:xfrm>
              <a:off x="7891464" y="4191001"/>
              <a:ext cx="403225" cy="615950"/>
            </a:xfrm>
            <a:custGeom>
              <a:avLst/>
              <a:gdLst>
                <a:gd name="T0" fmla="*/ 249 w 254"/>
                <a:gd name="T1" fmla="*/ 0 h 388"/>
                <a:gd name="T2" fmla="*/ 254 w 254"/>
                <a:gd name="T3" fmla="*/ 0 h 388"/>
                <a:gd name="T4" fmla="*/ 254 w 254"/>
                <a:gd name="T5" fmla="*/ 144 h 388"/>
                <a:gd name="T6" fmla="*/ 0 w 254"/>
                <a:gd name="T7" fmla="*/ 388 h 388"/>
                <a:gd name="T8" fmla="*/ 0 w 254"/>
                <a:gd name="T9" fmla="*/ 112 h 388"/>
                <a:gd name="T10" fmla="*/ 249 w 254"/>
                <a:gd name="T11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4" h="388">
                  <a:moveTo>
                    <a:pt x="249" y="0"/>
                  </a:moveTo>
                  <a:lnTo>
                    <a:pt x="254" y="0"/>
                  </a:lnTo>
                  <a:lnTo>
                    <a:pt x="254" y="144"/>
                  </a:lnTo>
                  <a:lnTo>
                    <a:pt x="0" y="388"/>
                  </a:lnTo>
                  <a:lnTo>
                    <a:pt x="0" y="112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2013"/>
            <p:cNvSpPr>
              <a:spLocks/>
            </p:cNvSpPr>
            <p:nvPr/>
          </p:nvSpPr>
          <p:spPr bwMode="auto">
            <a:xfrm>
              <a:off x="6686551" y="4368801"/>
              <a:ext cx="1204913" cy="438150"/>
            </a:xfrm>
            <a:custGeom>
              <a:avLst/>
              <a:gdLst>
                <a:gd name="T0" fmla="*/ 759 w 759"/>
                <a:gd name="T1" fmla="*/ 0 h 276"/>
                <a:gd name="T2" fmla="*/ 759 w 759"/>
                <a:gd name="T3" fmla="*/ 276 h 276"/>
                <a:gd name="T4" fmla="*/ 0 w 759"/>
                <a:gd name="T5" fmla="*/ 276 h 276"/>
                <a:gd name="T6" fmla="*/ 0 w 759"/>
                <a:gd name="T7" fmla="*/ 2 h 276"/>
                <a:gd name="T8" fmla="*/ 750 w 759"/>
                <a:gd name="T9" fmla="*/ 2 h 276"/>
                <a:gd name="T10" fmla="*/ 759 w 759"/>
                <a:gd name="T11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9" h="276">
                  <a:moveTo>
                    <a:pt x="759" y="0"/>
                  </a:moveTo>
                  <a:lnTo>
                    <a:pt x="759" y="276"/>
                  </a:lnTo>
                  <a:lnTo>
                    <a:pt x="0" y="276"/>
                  </a:lnTo>
                  <a:lnTo>
                    <a:pt x="0" y="2"/>
                  </a:lnTo>
                  <a:lnTo>
                    <a:pt x="750" y="2"/>
                  </a:lnTo>
                  <a:lnTo>
                    <a:pt x="759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solidFill>
                <a:schemeClr val="accent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6142328" y="1991871"/>
            <a:ext cx="44422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6142327" y="2226124"/>
            <a:ext cx="444228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907204" y="2909616"/>
            <a:ext cx="44422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2" name="Rectangle 21"/>
          <p:cNvSpPr>
            <a:spLocks noChangeArrowheads="1"/>
          </p:cNvSpPr>
          <p:nvPr/>
        </p:nvSpPr>
        <p:spPr bwMode="auto">
          <a:xfrm>
            <a:off x="6907203" y="3143869"/>
            <a:ext cx="444228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907203" y="3684369"/>
            <a:ext cx="44422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6907202" y="3918622"/>
            <a:ext cx="444228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142328" y="4566930"/>
            <a:ext cx="44422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6142327" y="4801183"/>
            <a:ext cx="444228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28430" y="1380836"/>
            <a:ext cx="307685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428429" y="1615089"/>
            <a:ext cx="307685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Bibendum.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428430" y="2674699"/>
            <a:ext cx="307685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428429" y="2908952"/>
            <a:ext cx="307685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Bibendum.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428430" y="3898866"/>
            <a:ext cx="307685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428429" y="4133119"/>
            <a:ext cx="307685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Bibendum.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428430" y="5158597"/>
            <a:ext cx="307685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428429" y="5392850"/>
            <a:ext cx="307685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Bibendum.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352425" y="59276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9774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588" y="76048"/>
            <a:ext cx="6413960" cy="6664725"/>
            <a:chOff x="3644900" y="1270001"/>
            <a:chExt cx="4710113" cy="4894263"/>
          </a:xfrm>
        </p:grpSpPr>
        <p:sp>
          <p:nvSpPr>
            <p:cNvPr id="5" name="Freeform 6714"/>
            <p:cNvSpPr>
              <a:spLocks/>
            </p:cNvSpPr>
            <p:nvPr/>
          </p:nvSpPr>
          <p:spPr bwMode="auto">
            <a:xfrm>
              <a:off x="4819650" y="1270001"/>
              <a:ext cx="3535363" cy="900113"/>
            </a:xfrm>
            <a:custGeom>
              <a:avLst/>
              <a:gdLst>
                <a:gd name="T0" fmla="*/ 0 w 2227"/>
                <a:gd name="T1" fmla="*/ 0 h 567"/>
                <a:gd name="T2" fmla="*/ 1964 w 2227"/>
                <a:gd name="T3" fmla="*/ 0 h 567"/>
                <a:gd name="T4" fmla="*/ 2227 w 2227"/>
                <a:gd name="T5" fmla="*/ 283 h 567"/>
                <a:gd name="T6" fmla="*/ 1964 w 2227"/>
                <a:gd name="T7" fmla="*/ 567 h 567"/>
                <a:gd name="T8" fmla="*/ 0 w 2227"/>
                <a:gd name="T9" fmla="*/ 567 h 567"/>
                <a:gd name="T10" fmla="*/ 0 w 2227"/>
                <a:gd name="T11" fmla="*/ 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27" h="567">
                  <a:moveTo>
                    <a:pt x="0" y="0"/>
                  </a:moveTo>
                  <a:lnTo>
                    <a:pt x="1964" y="0"/>
                  </a:lnTo>
                  <a:lnTo>
                    <a:pt x="2227" y="283"/>
                  </a:lnTo>
                  <a:lnTo>
                    <a:pt x="1964" y="567"/>
                  </a:lnTo>
                  <a:lnTo>
                    <a:pt x="0" y="5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716"/>
            <p:cNvSpPr>
              <a:spLocks/>
            </p:cNvSpPr>
            <p:nvPr/>
          </p:nvSpPr>
          <p:spPr bwMode="auto">
            <a:xfrm>
              <a:off x="3644900" y="1270001"/>
              <a:ext cx="1174750" cy="1920875"/>
            </a:xfrm>
            <a:custGeom>
              <a:avLst/>
              <a:gdLst>
                <a:gd name="T0" fmla="*/ 740 w 740"/>
                <a:gd name="T1" fmla="*/ 0 h 1210"/>
                <a:gd name="T2" fmla="*/ 740 w 740"/>
                <a:gd name="T3" fmla="*/ 567 h 1210"/>
                <a:gd name="T4" fmla="*/ 0 w 740"/>
                <a:gd name="T5" fmla="*/ 1210 h 1210"/>
                <a:gd name="T6" fmla="*/ 0 w 740"/>
                <a:gd name="T7" fmla="*/ 1017 h 1210"/>
                <a:gd name="T8" fmla="*/ 740 w 740"/>
                <a:gd name="T9" fmla="*/ 0 h 1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0" h="1210">
                  <a:moveTo>
                    <a:pt x="740" y="0"/>
                  </a:moveTo>
                  <a:lnTo>
                    <a:pt x="740" y="567"/>
                  </a:lnTo>
                  <a:lnTo>
                    <a:pt x="0" y="1210"/>
                  </a:lnTo>
                  <a:lnTo>
                    <a:pt x="0" y="101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0">
              <a:solidFill>
                <a:schemeClr val="accent2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831"/>
            <p:cNvSpPr>
              <a:spLocks/>
            </p:cNvSpPr>
            <p:nvPr/>
          </p:nvSpPr>
          <p:spPr bwMode="auto">
            <a:xfrm>
              <a:off x="4819650" y="2268539"/>
              <a:ext cx="3535363" cy="898525"/>
            </a:xfrm>
            <a:custGeom>
              <a:avLst/>
              <a:gdLst>
                <a:gd name="T0" fmla="*/ 0 w 2227"/>
                <a:gd name="T1" fmla="*/ 0 h 566"/>
                <a:gd name="T2" fmla="*/ 1964 w 2227"/>
                <a:gd name="T3" fmla="*/ 0 h 566"/>
                <a:gd name="T4" fmla="*/ 2227 w 2227"/>
                <a:gd name="T5" fmla="*/ 283 h 566"/>
                <a:gd name="T6" fmla="*/ 1964 w 2227"/>
                <a:gd name="T7" fmla="*/ 566 h 566"/>
                <a:gd name="T8" fmla="*/ 0 w 2227"/>
                <a:gd name="T9" fmla="*/ 566 h 566"/>
                <a:gd name="T10" fmla="*/ 0 w 2227"/>
                <a:gd name="T11" fmla="*/ 0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27" h="566">
                  <a:moveTo>
                    <a:pt x="0" y="0"/>
                  </a:moveTo>
                  <a:lnTo>
                    <a:pt x="1964" y="0"/>
                  </a:lnTo>
                  <a:lnTo>
                    <a:pt x="2227" y="283"/>
                  </a:lnTo>
                  <a:lnTo>
                    <a:pt x="1964" y="566"/>
                  </a:lnTo>
                  <a:lnTo>
                    <a:pt x="0" y="5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0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6833"/>
            <p:cNvSpPr>
              <a:spLocks/>
            </p:cNvSpPr>
            <p:nvPr/>
          </p:nvSpPr>
          <p:spPr bwMode="auto">
            <a:xfrm>
              <a:off x="3644900" y="2268539"/>
              <a:ext cx="1174750" cy="1260475"/>
            </a:xfrm>
            <a:custGeom>
              <a:avLst/>
              <a:gdLst>
                <a:gd name="T0" fmla="*/ 740 w 740"/>
                <a:gd name="T1" fmla="*/ 0 h 794"/>
                <a:gd name="T2" fmla="*/ 740 w 740"/>
                <a:gd name="T3" fmla="*/ 566 h 794"/>
                <a:gd name="T4" fmla="*/ 0 w 740"/>
                <a:gd name="T5" fmla="*/ 794 h 794"/>
                <a:gd name="T6" fmla="*/ 0 w 740"/>
                <a:gd name="T7" fmla="*/ 602 h 794"/>
                <a:gd name="T8" fmla="*/ 740 w 740"/>
                <a:gd name="T9" fmla="*/ 0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0" h="794">
                  <a:moveTo>
                    <a:pt x="740" y="0"/>
                  </a:moveTo>
                  <a:lnTo>
                    <a:pt x="740" y="566"/>
                  </a:lnTo>
                  <a:lnTo>
                    <a:pt x="0" y="794"/>
                  </a:lnTo>
                  <a:lnTo>
                    <a:pt x="0" y="602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0">
              <a:solidFill>
                <a:schemeClr val="accent3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6947"/>
            <p:cNvSpPr>
              <a:spLocks/>
            </p:cNvSpPr>
            <p:nvPr/>
          </p:nvSpPr>
          <p:spPr bwMode="auto">
            <a:xfrm>
              <a:off x="4819650" y="3267076"/>
              <a:ext cx="3535363" cy="900113"/>
            </a:xfrm>
            <a:custGeom>
              <a:avLst/>
              <a:gdLst>
                <a:gd name="T0" fmla="*/ 0 w 2227"/>
                <a:gd name="T1" fmla="*/ 0 h 567"/>
                <a:gd name="T2" fmla="*/ 1964 w 2227"/>
                <a:gd name="T3" fmla="*/ 0 h 567"/>
                <a:gd name="T4" fmla="*/ 2227 w 2227"/>
                <a:gd name="T5" fmla="*/ 283 h 567"/>
                <a:gd name="T6" fmla="*/ 1964 w 2227"/>
                <a:gd name="T7" fmla="*/ 567 h 567"/>
                <a:gd name="T8" fmla="*/ 0 w 2227"/>
                <a:gd name="T9" fmla="*/ 567 h 567"/>
                <a:gd name="T10" fmla="*/ 0 w 2227"/>
                <a:gd name="T11" fmla="*/ 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27" h="567">
                  <a:moveTo>
                    <a:pt x="0" y="0"/>
                  </a:moveTo>
                  <a:lnTo>
                    <a:pt x="1964" y="0"/>
                  </a:lnTo>
                  <a:lnTo>
                    <a:pt x="2227" y="283"/>
                  </a:lnTo>
                  <a:lnTo>
                    <a:pt x="1964" y="567"/>
                  </a:lnTo>
                  <a:lnTo>
                    <a:pt x="0" y="5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6949"/>
            <p:cNvSpPr>
              <a:spLocks/>
            </p:cNvSpPr>
            <p:nvPr/>
          </p:nvSpPr>
          <p:spPr bwMode="auto">
            <a:xfrm>
              <a:off x="3644900" y="3267076"/>
              <a:ext cx="1174750" cy="900113"/>
            </a:xfrm>
            <a:custGeom>
              <a:avLst/>
              <a:gdLst>
                <a:gd name="T0" fmla="*/ 740 w 740"/>
                <a:gd name="T1" fmla="*/ 0 h 567"/>
                <a:gd name="T2" fmla="*/ 740 w 740"/>
                <a:gd name="T3" fmla="*/ 567 h 567"/>
                <a:gd name="T4" fmla="*/ 0 w 740"/>
                <a:gd name="T5" fmla="*/ 379 h 567"/>
                <a:gd name="T6" fmla="*/ 0 w 740"/>
                <a:gd name="T7" fmla="*/ 187 h 567"/>
                <a:gd name="T8" fmla="*/ 740 w 740"/>
                <a:gd name="T9" fmla="*/ 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0" h="567">
                  <a:moveTo>
                    <a:pt x="740" y="0"/>
                  </a:moveTo>
                  <a:lnTo>
                    <a:pt x="740" y="567"/>
                  </a:lnTo>
                  <a:lnTo>
                    <a:pt x="0" y="379"/>
                  </a:lnTo>
                  <a:lnTo>
                    <a:pt x="0" y="187"/>
                  </a:lnTo>
                  <a:lnTo>
                    <a:pt x="74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0">
              <a:solidFill>
                <a:schemeClr val="accent4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064"/>
            <p:cNvSpPr>
              <a:spLocks/>
            </p:cNvSpPr>
            <p:nvPr/>
          </p:nvSpPr>
          <p:spPr bwMode="auto">
            <a:xfrm>
              <a:off x="4819650" y="4265614"/>
              <a:ext cx="3535363" cy="898525"/>
            </a:xfrm>
            <a:custGeom>
              <a:avLst/>
              <a:gdLst>
                <a:gd name="T0" fmla="*/ 0 w 2227"/>
                <a:gd name="T1" fmla="*/ 0 h 566"/>
                <a:gd name="T2" fmla="*/ 1964 w 2227"/>
                <a:gd name="T3" fmla="*/ 0 h 566"/>
                <a:gd name="T4" fmla="*/ 2227 w 2227"/>
                <a:gd name="T5" fmla="*/ 283 h 566"/>
                <a:gd name="T6" fmla="*/ 1964 w 2227"/>
                <a:gd name="T7" fmla="*/ 566 h 566"/>
                <a:gd name="T8" fmla="*/ 0 w 2227"/>
                <a:gd name="T9" fmla="*/ 566 h 566"/>
                <a:gd name="T10" fmla="*/ 0 w 2227"/>
                <a:gd name="T11" fmla="*/ 0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27" h="566">
                  <a:moveTo>
                    <a:pt x="0" y="0"/>
                  </a:moveTo>
                  <a:lnTo>
                    <a:pt x="1964" y="0"/>
                  </a:lnTo>
                  <a:lnTo>
                    <a:pt x="2227" y="283"/>
                  </a:lnTo>
                  <a:lnTo>
                    <a:pt x="1964" y="566"/>
                  </a:lnTo>
                  <a:lnTo>
                    <a:pt x="0" y="5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066"/>
            <p:cNvSpPr>
              <a:spLocks/>
            </p:cNvSpPr>
            <p:nvPr/>
          </p:nvSpPr>
          <p:spPr bwMode="auto">
            <a:xfrm>
              <a:off x="3644900" y="3902076"/>
              <a:ext cx="1174750" cy="1262063"/>
            </a:xfrm>
            <a:custGeom>
              <a:avLst/>
              <a:gdLst>
                <a:gd name="T0" fmla="*/ 0 w 740"/>
                <a:gd name="T1" fmla="*/ 0 h 795"/>
                <a:gd name="T2" fmla="*/ 740 w 740"/>
                <a:gd name="T3" fmla="*/ 229 h 795"/>
                <a:gd name="T4" fmla="*/ 740 w 740"/>
                <a:gd name="T5" fmla="*/ 795 h 795"/>
                <a:gd name="T6" fmla="*/ 0 w 740"/>
                <a:gd name="T7" fmla="*/ 193 h 795"/>
                <a:gd name="T8" fmla="*/ 0 w 740"/>
                <a:gd name="T9" fmla="*/ 0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0" h="795">
                  <a:moveTo>
                    <a:pt x="0" y="0"/>
                  </a:moveTo>
                  <a:lnTo>
                    <a:pt x="740" y="229"/>
                  </a:lnTo>
                  <a:lnTo>
                    <a:pt x="740" y="795"/>
                  </a:lnTo>
                  <a:lnTo>
                    <a:pt x="0" y="1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0">
              <a:solidFill>
                <a:schemeClr val="accent5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7180"/>
            <p:cNvSpPr>
              <a:spLocks/>
            </p:cNvSpPr>
            <p:nvPr/>
          </p:nvSpPr>
          <p:spPr bwMode="auto">
            <a:xfrm>
              <a:off x="4819650" y="5262564"/>
              <a:ext cx="3535363" cy="901700"/>
            </a:xfrm>
            <a:custGeom>
              <a:avLst/>
              <a:gdLst>
                <a:gd name="T0" fmla="*/ 0 w 2227"/>
                <a:gd name="T1" fmla="*/ 0 h 568"/>
                <a:gd name="T2" fmla="*/ 1964 w 2227"/>
                <a:gd name="T3" fmla="*/ 0 h 568"/>
                <a:gd name="T4" fmla="*/ 2227 w 2227"/>
                <a:gd name="T5" fmla="*/ 283 h 568"/>
                <a:gd name="T6" fmla="*/ 1964 w 2227"/>
                <a:gd name="T7" fmla="*/ 568 h 568"/>
                <a:gd name="T8" fmla="*/ 0 w 2227"/>
                <a:gd name="T9" fmla="*/ 568 h 568"/>
                <a:gd name="T10" fmla="*/ 0 w 2227"/>
                <a:gd name="T11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27" h="568">
                  <a:moveTo>
                    <a:pt x="0" y="0"/>
                  </a:moveTo>
                  <a:lnTo>
                    <a:pt x="1964" y="0"/>
                  </a:lnTo>
                  <a:lnTo>
                    <a:pt x="2227" y="283"/>
                  </a:lnTo>
                  <a:lnTo>
                    <a:pt x="1964" y="568"/>
                  </a:lnTo>
                  <a:lnTo>
                    <a:pt x="0" y="5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solidFill>
                <a:schemeClr val="accent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7182"/>
            <p:cNvSpPr>
              <a:spLocks/>
            </p:cNvSpPr>
            <p:nvPr/>
          </p:nvSpPr>
          <p:spPr bwMode="auto">
            <a:xfrm>
              <a:off x="3644900" y="4243389"/>
              <a:ext cx="1174750" cy="1920875"/>
            </a:xfrm>
            <a:custGeom>
              <a:avLst/>
              <a:gdLst>
                <a:gd name="T0" fmla="*/ 0 w 740"/>
                <a:gd name="T1" fmla="*/ 0 h 1210"/>
                <a:gd name="T2" fmla="*/ 740 w 740"/>
                <a:gd name="T3" fmla="*/ 642 h 1210"/>
                <a:gd name="T4" fmla="*/ 740 w 740"/>
                <a:gd name="T5" fmla="*/ 1210 h 1210"/>
                <a:gd name="T6" fmla="*/ 0 w 740"/>
                <a:gd name="T7" fmla="*/ 192 h 1210"/>
                <a:gd name="T8" fmla="*/ 0 w 740"/>
                <a:gd name="T9" fmla="*/ 0 h 1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0" h="1210">
                  <a:moveTo>
                    <a:pt x="0" y="0"/>
                  </a:moveTo>
                  <a:lnTo>
                    <a:pt x="740" y="642"/>
                  </a:lnTo>
                  <a:lnTo>
                    <a:pt x="740" y="1210"/>
                  </a:lnTo>
                  <a:lnTo>
                    <a:pt x="0" y="1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1787279" y="309720"/>
            <a:ext cx="44422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787278" y="543973"/>
            <a:ext cx="4442285" cy="551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787278" y="1623974"/>
            <a:ext cx="44422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1787277" y="1858227"/>
            <a:ext cx="4442285" cy="551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787277" y="3000978"/>
            <a:ext cx="44422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1787276" y="3235231"/>
            <a:ext cx="4442285" cy="551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787277" y="4387139"/>
            <a:ext cx="44422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2" name="Rectangle 21"/>
          <p:cNvSpPr>
            <a:spLocks noChangeArrowheads="1"/>
          </p:cNvSpPr>
          <p:nvPr/>
        </p:nvSpPr>
        <p:spPr bwMode="auto">
          <a:xfrm>
            <a:off x="1787276" y="4621392"/>
            <a:ext cx="4442285" cy="551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787277" y="5689729"/>
            <a:ext cx="44422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1787276" y="5923982"/>
            <a:ext cx="4442285" cy="551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5" name="Oval 24"/>
          <p:cNvSpPr/>
          <p:nvPr/>
        </p:nvSpPr>
        <p:spPr>
          <a:xfrm>
            <a:off x="6532844" y="1623974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54015" y="1837334"/>
            <a:ext cx="304800" cy="304800"/>
          </a:xfrm>
          <a:prstGeom prst="rect">
            <a:avLst/>
          </a:prstGeom>
        </p:spPr>
      </p:pic>
      <p:sp>
        <p:nvSpPr>
          <p:cNvPr id="27" name="Oval 26"/>
          <p:cNvSpPr/>
          <p:nvPr/>
        </p:nvSpPr>
        <p:spPr>
          <a:xfrm>
            <a:off x="6532844" y="2612031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6532844" y="3600607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6532844" y="4586200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54015" y="2825391"/>
            <a:ext cx="304800" cy="304800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46204" y="3813967"/>
            <a:ext cx="304800" cy="304800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46204" y="4817032"/>
            <a:ext cx="304800" cy="304800"/>
          </a:xfrm>
          <a:prstGeom prst="rect">
            <a:avLst/>
          </a:prstGeom>
        </p:spPr>
      </p:pic>
      <p:sp>
        <p:nvSpPr>
          <p:cNvPr id="33" name="TextBox 32"/>
          <p:cNvSpPr txBox="1"/>
          <p:nvPr/>
        </p:nvSpPr>
        <p:spPr>
          <a:xfrm>
            <a:off x="7279986" y="1623974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7279985" y="1858227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279986" y="261203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6" name="Rectangle 35"/>
          <p:cNvSpPr>
            <a:spLocks noChangeArrowheads="1"/>
          </p:cNvSpPr>
          <p:nvPr/>
        </p:nvSpPr>
        <p:spPr bwMode="auto">
          <a:xfrm>
            <a:off x="7279985" y="284628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7264364" y="3597624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8" name="Rectangle 37"/>
          <p:cNvSpPr>
            <a:spLocks noChangeArrowheads="1"/>
          </p:cNvSpPr>
          <p:nvPr/>
        </p:nvSpPr>
        <p:spPr bwMode="auto">
          <a:xfrm>
            <a:off x="7264363" y="3831877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279986" y="4547557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0" name="Rectangle 39"/>
          <p:cNvSpPr>
            <a:spLocks noChangeArrowheads="1"/>
          </p:cNvSpPr>
          <p:nvPr/>
        </p:nvSpPr>
        <p:spPr bwMode="auto">
          <a:xfrm>
            <a:off x="7279985" y="4781810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043401719"/>
      </p:ext>
    </p:extLst>
  </p:cSld>
  <p:clrMapOvr>
    <a:masterClrMapping/>
  </p:clrMapOvr>
  <p:transition spd="slow">
    <p:push dir="u"/>
  </p:transition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/>
          </p:cNvSpPr>
          <p:nvPr/>
        </p:nvSpPr>
        <p:spPr bwMode="auto">
          <a:xfrm>
            <a:off x="915341" y="1854549"/>
            <a:ext cx="781158" cy="1238818"/>
          </a:xfrm>
          <a:custGeom>
            <a:avLst/>
            <a:gdLst>
              <a:gd name="T0" fmla="*/ 0 w 433"/>
              <a:gd name="T1" fmla="*/ 595 h 595"/>
              <a:gd name="T2" fmla="*/ 433 w 433"/>
              <a:gd name="T3" fmla="*/ 450 h 595"/>
              <a:gd name="T4" fmla="*/ 433 w 433"/>
              <a:gd name="T5" fmla="*/ 0 h 595"/>
              <a:gd name="T6" fmla="*/ 0 w 433"/>
              <a:gd name="T7" fmla="*/ 321 h 595"/>
              <a:gd name="T8" fmla="*/ 0 w 433"/>
              <a:gd name="T9" fmla="*/ 595 h 5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3" h="595">
                <a:moveTo>
                  <a:pt x="0" y="595"/>
                </a:moveTo>
                <a:lnTo>
                  <a:pt x="433" y="450"/>
                </a:lnTo>
                <a:lnTo>
                  <a:pt x="433" y="0"/>
                </a:lnTo>
                <a:lnTo>
                  <a:pt x="0" y="321"/>
                </a:lnTo>
                <a:lnTo>
                  <a:pt x="0" y="595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915341" y="2858095"/>
            <a:ext cx="781158" cy="1105567"/>
          </a:xfrm>
          <a:custGeom>
            <a:avLst/>
            <a:gdLst>
              <a:gd name="T0" fmla="*/ 0 w 433"/>
              <a:gd name="T1" fmla="*/ 418 h 531"/>
              <a:gd name="T2" fmla="*/ 433 w 433"/>
              <a:gd name="T3" fmla="*/ 531 h 531"/>
              <a:gd name="T4" fmla="*/ 433 w 433"/>
              <a:gd name="T5" fmla="*/ 0 h 531"/>
              <a:gd name="T6" fmla="*/ 0 w 433"/>
              <a:gd name="T7" fmla="*/ 145 h 531"/>
              <a:gd name="T8" fmla="*/ 0 w 433"/>
              <a:gd name="T9" fmla="*/ 418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3" h="531">
                <a:moveTo>
                  <a:pt x="0" y="418"/>
                </a:moveTo>
                <a:lnTo>
                  <a:pt x="433" y="531"/>
                </a:lnTo>
                <a:lnTo>
                  <a:pt x="433" y="0"/>
                </a:lnTo>
                <a:lnTo>
                  <a:pt x="0" y="145"/>
                </a:lnTo>
                <a:lnTo>
                  <a:pt x="0" y="418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>
            <a:off x="915341" y="3795017"/>
            <a:ext cx="781158" cy="1238818"/>
          </a:xfrm>
          <a:custGeom>
            <a:avLst/>
            <a:gdLst>
              <a:gd name="T0" fmla="*/ 0 w 433"/>
              <a:gd name="T1" fmla="*/ 274 h 595"/>
              <a:gd name="T2" fmla="*/ 433 w 433"/>
              <a:gd name="T3" fmla="*/ 595 h 595"/>
              <a:gd name="T4" fmla="*/ 433 w 433"/>
              <a:gd name="T5" fmla="*/ 113 h 595"/>
              <a:gd name="T6" fmla="*/ 0 w 433"/>
              <a:gd name="T7" fmla="*/ 0 h 595"/>
              <a:gd name="T8" fmla="*/ 0 w 433"/>
              <a:gd name="T9" fmla="*/ 274 h 5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3" h="595">
                <a:moveTo>
                  <a:pt x="0" y="274"/>
                </a:moveTo>
                <a:lnTo>
                  <a:pt x="433" y="595"/>
                </a:lnTo>
                <a:lnTo>
                  <a:pt x="433" y="113"/>
                </a:lnTo>
                <a:lnTo>
                  <a:pt x="0" y="0"/>
                </a:lnTo>
                <a:lnTo>
                  <a:pt x="0" y="27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915341" y="4432123"/>
            <a:ext cx="781158" cy="1571946"/>
          </a:xfrm>
          <a:custGeom>
            <a:avLst/>
            <a:gdLst>
              <a:gd name="T0" fmla="*/ 0 w 433"/>
              <a:gd name="T1" fmla="*/ 273 h 755"/>
              <a:gd name="T2" fmla="*/ 433 w 433"/>
              <a:gd name="T3" fmla="*/ 755 h 755"/>
              <a:gd name="T4" fmla="*/ 433 w 433"/>
              <a:gd name="T5" fmla="*/ 321 h 755"/>
              <a:gd name="T6" fmla="*/ 0 w 433"/>
              <a:gd name="T7" fmla="*/ 0 h 755"/>
              <a:gd name="T8" fmla="*/ 0 w 433"/>
              <a:gd name="T9" fmla="*/ 273 h 7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3" h="755">
                <a:moveTo>
                  <a:pt x="0" y="273"/>
                </a:moveTo>
                <a:lnTo>
                  <a:pt x="433" y="755"/>
                </a:lnTo>
                <a:lnTo>
                  <a:pt x="433" y="321"/>
                </a:lnTo>
                <a:lnTo>
                  <a:pt x="0" y="0"/>
                </a:lnTo>
                <a:lnTo>
                  <a:pt x="0" y="273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" name="Rectangle 5"/>
          <p:cNvSpPr>
            <a:spLocks noChangeArrowheads="1"/>
          </p:cNvSpPr>
          <p:nvPr/>
        </p:nvSpPr>
        <p:spPr bwMode="auto">
          <a:xfrm>
            <a:off x="0" y="2522887"/>
            <a:ext cx="867753" cy="57048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" name="Rectangle 6"/>
          <p:cNvSpPr>
            <a:spLocks noChangeArrowheads="1"/>
          </p:cNvSpPr>
          <p:nvPr/>
        </p:nvSpPr>
        <p:spPr bwMode="auto">
          <a:xfrm>
            <a:off x="0" y="3159993"/>
            <a:ext cx="867753" cy="56839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" name="Rectangle 7"/>
          <p:cNvSpPr>
            <a:spLocks noChangeArrowheads="1"/>
          </p:cNvSpPr>
          <p:nvPr/>
        </p:nvSpPr>
        <p:spPr bwMode="auto">
          <a:xfrm>
            <a:off x="0" y="3795017"/>
            <a:ext cx="867753" cy="57048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" name="Rectangle 8"/>
          <p:cNvSpPr>
            <a:spLocks noChangeArrowheads="1"/>
          </p:cNvSpPr>
          <p:nvPr/>
        </p:nvSpPr>
        <p:spPr bwMode="auto">
          <a:xfrm>
            <a:off x="0" y="4432123"/>
            <a:ext cx="867753" cy="56839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" name="Freeform 13"/>
          <p:cNvSpPr>
            <a:spLocks/>
          </p:cNvSpPr>
          <p:nvPr/>
        </p:nvSpPr>
        <p:spPr bwMode="auto">
          <a:xfrm>
            <a:off x="1744085" y="1854549"/>
            <a:ext cx="9337845" cy="936921"/>
          </a:xfrm>
          <a:custGeom>
            <a:avLst/>
            <a:gdLst>
              <a:gd name="T0" fmla="*/ 0 w 2053"/>
              <a:gd name="T1" fmla="*/ 450 h 450"/>
              <a:gd name="T2" fmla="*/ 0 w 2053"/>
              <a:gd name="T3" fmla="*/ 0 h 450"/>
              <a:gd name="T4" fmla="*/ 1893 w 2053"/>
              <a:gd name="T5" fmla="*/ 0 h 450"/>
              <a:gd name="T6" fmla="*/ 2053 w 2053"/>
              <a:gd name="T7" fmla="*/ 225 h 450"/>
              <a:gd name="T8" fmla="*/ 1893 w 2053"/>
              <a:gd name="T9" fmla="*/ 450 h 450"/>
              <a:gd name="T10" fmla="*/ 0 w 2053"/>
              <a:gd name="T11" fmla="*/ 450 h 4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53" h="450">
                <a:moveTo>
                  <a:pt x="0" y="450"/>
                </a:moveTo>
                <a:lnTo>
                  <a:pt x="0" y="0"/>
                </a:lnTo>
                <a:lnTo>
                  <a:pt x="1893" y="0"/>
                </a:lnTo>
                <a:lnTo>
                  <a:pt x="2053" y="225"/>
                </a:lnTo>
                <a:lnTo>
                  <a:pt x="1893" y="450"/>
                </a:lnTo>
                <a:lnTo>
                  <a:pt x="0" y="4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" name="Freeform 14"/>
          <p:cNvSpPr>
            <a:spLocks/>
          </p:cNvSpPr>
          <p:nvPr/>
        </p:nvSpPr>
        <p:spPr bwMode="auto">
          <a:xfrm>
            <a:off x="1744085" y="2858095"/>
            <a:ext cx="9337845" cy="1105567"/>
          </a:xfrm>
          <a:custGeom>
            <a:avLst/>
            <a:gdLst>
              <a:gd name="T0" fmla="*/ 0 w 2053"/>
              <a:gd name="T1" fmla="*/ 0 h 531"/>
              <a:gd name="T2" fmla="*/ 0 w 2053"/>
              <a:gd name="T3" fmla="*/ 531 h 531"/>
              <a:gd name="T4" fmla="*/ 1893 w 2053"/>
              <a:gd name="T5" fmla="*/ 531 h 531"/>
              <a:gd name="T6" fmla="*/ 2053 w 2053"/>
              <a:gd name="T7" fmla="*/ 273 h 531"/>
              <a:gd name="T8" fmla="*/ 1893 w 2053"/>
              <a:gd name="T9" fmla="*/ 0 h 531"/>
              <a:gd name="T10" fmla="*/ 0 w 2053"/>
              <a:gd name="T11" fmla="*/ 0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53" h="531">
                <a:moveTo>
                  <a:pt x="0" y="0"/>
                </a:moveTo>
                <a:lnTo>
                  <a:pt x="0" y="531"/>
                </a:lnTo>
                <a:lnTo>
                  <a:pt x="1893" y="531"/>
                </a:lnTo>
                <a:lnTo>
                  <a:pt x="2053" y="273"/>
                </a:lnTo>
                <a:lnTo>
                  <a:pt x="189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" name="Freeform 16"/>
          <p:cNvSpPr>
            <a:spLocks/>
          </p:cNvSpPr>
          <p:nvPr/>
        </p:nvSpPr>
        <p:spPr bwMode="auto">
          <a:xfrm>
            <a:off x="1744085" y="4030288"/>
            <a:ext cx="9337845" cy="1003546"/>
          </a:xfrm>
          <a:custGeom>
            <a:avLst/>
            <a:gdLst>
              <a:gd name="T0" fmla="*/ 0 w 2053"/>
              <a:gd name="T1" fmla="*/ 482 h 482"/>
              <a:gd name="T2" fmla="*/ 0 w 2053"/>
              <a:gd name="T3" fmla="*/ 0 h 482"/>
              <a:gd name="T4" fmla="*/ 1893 w 2053"/>
              <a:gd name="T5" fmla="*/ 0 h 482"/>
              <a:gd name="T6" fmla="*/ 2053 w 2053"/>
              <a:gd name="T7" fmla="*/ 241 h 482"/>
              <a:gd name="T8" fmla="*/ 1893 w 2053"/>
              <a:gd name="T9" fmla="*/ 482 h 482"/>
              <a:gd name="T10" fmla="*/ 0 w 2053"/>
              <a:gd name="T11" fmla="*/ 482 h 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53" h="482">
                <a:moveTo>
                  <a:pt x="0" y="482"/>
                </a:moveTo>
                <a:lnTo>
                  <a:pt x="0" y="0"/>
                </a:lnTo>
                <a:lnTo>
                  <a:pt x="1893" y="0"/>
                </a:lnTo>
                <a:lnTo>
                  <a:pt x="2053" y="241"/>
                </a:lnTo>
                <a:lnTo>
                  <a:pt x="1893" y="482"/>
                </a:lnTo>
                <a:lnTo>
                  <a:pt x="0" y="48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5" name="Freeform 18"/>
          <p:cNvSpPr>
            <a:spLocks/>
          </p:cNvSpPr>
          <p:nvPr/>
        </p:nvSpPr>
        <p:spPr bwMode="auto">
          <a:xfrm>
            <a:off x="1744085" y="5100461"/>
            <a:ext cx="9337845" cy="903608"/>
          </a:xfrm>
          <a:custGeom>
            <a:avLst/>
            <a:gdLst>
              <a:gd name="T0" fmla="*/ 0 w 2053"/>
              <a:gd name="T1" fmla="*/ 0 h 434"/>
              <a:gd name="T2" fmla="*/ 0 w 2053"/>
              <a:gd name="T3" fmla="*/ 434 h 434"/>
              <a:gd name="T4" fmla="*/ 1893 w 2053"/>
              <a:gd name="T5" fmla="*/ 434 h 434"/>
              <a:gd name="T6" fmla="*/ 2053 w 2053"/>
              <a:gd name="T7" fmla="*/ 225 h 434"/>
              <a:gd name="T8" fmla="*/ 1893 w 2053"/>
              <a:gd name="T9" fmla="*/ 0 h 434"/>
              <a:gd name="T10" fmla="*/ 0 w 2053"/>
              <a:gd name="T11" fmla="*/ 0 h 4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53" h="434">
                <a:moveTo>
                  <a:pt x="0" y="0"/>
                </a:moveTo>
                <a:lnTo>
                  <a:pt x="0" y="434"/>
                </a:lnTo>
                <a:lnTo>
                  <a:pt x="1893" y="434"/>
                </a:lnTo>
                <a:lnTo>
                  <a:pt x="2053" y="225"/>
                </a:lnTo>
                <a:lnTo>
                  <a:pt x="189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8" name="TextBox 17"/>
          <p:cNvSpPr txBox="1"/>
          <p:nvPr/>
        </p:nvSpPr>
        <p:spPr>
          <a:xfrm>
            <a:off x="2472824" y="1924930"/>
            <a:ext cx="59810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2472823" y="2159183"/>
            <a:ext cx="5981064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472824" y="2998924"/>
            <a:ext cx="59810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2472823" y="3233177"/>
            <a:ext cx="5981064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472823" y="4111106"/>
            <a:ext cx="59810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2472822" y="4345359"/>
            <a:ext cx="5981064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2472823" y="5145798"/>
            <a:ext cx="59810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2472822" y="5380051"/>
            <a:ext cx="5981064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1476" y="2669480"/>
            <a:ext cx="304800" cy="304800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1476" y="3304504"/>
            <a:ext cx="304800" cy="304800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1476" y="3958706"/>
            <a:ext cx="304800" cy="304800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1476" y="4563922"/>
            <a:ext cx="304800" cy="304800"/>
          </a:xfrm>
          <a:prstGeom prst="rect">
            <a:avLst/>
          </a:prstGeom>
        </p:spPr>
      </p:pic>
      <p:sp>
        <p:nvSpPr>
          <p:cNvPr id="30" name="TextBox 29"/>
          <p:cNvSpPr txBox="1"/>
          <p:nvPr/>
        </p:nvSpPr>
        <p:spPr>
          <a:xfrm>
            <a:off x="352425" y="59276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352425" y="1055496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232282130"/>
      </p:ext>
    </p:extLst>
  </p:cSld>
  <p:clrMapOvr>
    <a:masterClrMapping/>
  </p:clrMapOvr>
  <p:transition spd="slow">
    <p:push dir="u"/>
  </p:transition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5"/>
          <p:cNvSpPr>
            <a:spLocks noChangeArrowheads="1"/>
          </p:cNvSpPr>
          <p:nvPr/>
        </p:nvSpPr>
        <p:spPr bwMode="auto">
          <a:xfrm>
            <a:off x="7262813" y="4706938"/>
            <a:ext cx="4932363" cy="865188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" name="Rectangle 6"/>
          <p:cNvSpPr>
            <a:spLocks noChangeArrowheads="1"/>
          </p:cNvSpPr>
          <p:nvPr/>
        </p:nvSpPr>
        <p:spPr bwMode="auto">
          <a:xfrm>
            <a:off x="7280275" y="2011363"/>
            <a:ext cx="4914900" cy="865188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3175" y="4683125"/>
            <a:ext cx="4930775" cy="865188"/>
          </a:xfrm>
          <a:custGeom>
            <a:avLst/>
            <a:gdLst>
              <a:gd name="T0" fmla="*/ 0 w 3106"/>
              <a:gd name="T1" fmla="*/ 0 h 545"/>
              <a:gd name="T2" fmla="*/ 0 w 3106"/>
              <a:gd name="T3" fmla="*/ 545 h 545"/>
              <a:gd name="T4" fmla="*/ 3106 w 3106"/>
              <a:gd name="T5" fmla="*/ 545 h 545"/>
              <a:gd name="T6" fmla="*/ 2884 w 3106"/>
              <a:gd name="T7" fmla="*/ 0 h 545"/>
              <a:gd name="T8" fmla="*/ 0 w 3106"/>
              <a:gd name="T9" fmla="*/ 0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06" h="545">
                <a:moveTo>
                  <a:pt x="0" y="0"/>
                </a:moveTo>
                <a:lnTo>
                  <a:pt x="0" y="545"/>
                </a:lnTo>
                <a:lnTo>
                  <a:pt x="3106" y="545"/>
                </a:lnTo>
                <a:lnTo>
                  <a:pt x="288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" name="Rectangle 8"/>
          <p:cNvSpPr>
            <a:spLocks noChangeArrowheads="1"/>
          </p:cNvSpPr>
          <p:nvPr/>
        </p:nvSpPr>
        <p:spPr bwMode="auto">
          <a:xfrm>
            <a:off x="9525" y="1987550"/>
            <a:ext cx="4930775" cy="866775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" name="Freeform 9"/>
          <p:cNvSpPr>
            <a:spLocks/>
          </p:cNvSpPr>
          <p:nvPr/>
        </p:nvSpPr>
        <p:spPr bwMode="auto">
          <a:xfrm>
            <a:off x="6235700" y="3910013"/>
            <a:ext cx="2260600" cy="1665288"/>
          </a:xfrm>
          <a:custGeom>
            <a:avLst/>
            <a:gdLst>
              <a:gd name="T0" fmla="*/ 361 w 787"/>
              <a:gd name="T1" fmla="*/ 579 h 579"/>
              <a:gd name="T2" fmla="*/ 72 w 787"/>
              <a:gd name="T3" fmla="*/ 290 h 579"/>
              <a:gd name="T4" fmla="*/ 5 w 787"/>
              <a:gd name="T5" fmla="*/ 357 h 579"/>
              <a:gd name="T6" fmla="*/ 0 w 787"/>
              <a:gd name="T7" fmla="*/ 23 h 579"/>
              <a:gd name="T8" fmla="*/ 6 w 787"/>
              <a:gd name="T9" fmla="*/ 6 h 579"/>
              <a:gd name="T10" fmla="*/ 23 w 787"/>
              <a:gd name="T11" fmla="*/ 0 h 579"/>
              <a:gd name="T12" fmla="*/ 357 w 787"/>
              <a:gd name="T13" fmla="*/ 5 h 579"/>
              <a:gd name="T14" fmla="*/ 284 w 787"/>
              <a:gd name="T15" fmla="*/ 78 h 579"/>
              <a:gd name="T16" fmla="*/ 787 w 787"/>
              <a:gd name="T17" fmla="*/ 579 h 579"/>
              <a:gd name="T18" fmla="*/ 361 w 787"/>
              <a:gd name="T19" fmla="*/ 579 h 5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87" h="579">
                <a:moveTo>
                  <a:pt x="361" y="579"/>
                </a:moveTo>
                <a:cubicBezTo>
                  <a:pt x="72" y="290"/>
                  <a:pt x="72" y="290"/>
                  <a:pt x="72" y="290"/>
                </a:cubicBezTo>
                <a:cubicBezTo>
                  <a:pt x="5" y="357"/>
                  <a:pt x="5" y="357"/>
                  <a:pt x="5" y="357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6"/>
                  <a:pt x="2" y="11"/>
                  <a:pt x="6" y="6"/>
                </a:cubicBezTo>
                <a:cubicBezTo>
                  <a:pt x="11" y="2"/>
                  <a:pt x="16" y="0"/>
                  <a:pt x="23" y="0"/>
                </a:cubicBezTo>
                <a:cubicBezTo>
                  <a:pt x="357" y="5"/>
                  <a:pt x="357" y="5"/>
                  <a:pt x="357" y="5"/>
                </a:cubicBezTo>
                <a:cubicBezTo>
                  <a:pt x="284" y="78"/>
                  <a:pt x="284" y="78"/>
                  <a:pt x="284" y="78"/>
                </a:cubicBezTo>
                <a:cubicBezTo>
                  <a:pt x="787" y="579"/>
                  <a:pt x="787" y="579"/>
                  <a:pt x="787" y="579"/>
                </a:cubicBezTo>
                <a:lnTo>
                  <a:pt x="361" y="579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6232525" y="2011363"/>
            <a:ext cx="2265363" cy="1639888"/>
          </a:xfrm>
          <a:custGeom>
            <a:avLst/>
            <a:gdLst>
              <a:gd name="T0" fmla="*/ 789 w 789"/>
              <a:gd name="T1" fmla="*/ 1 h 570"/>
              <a:gd name="T2" fmla="*/ 290 w 789"/>
              <a:gd name="T3" fmla="*/ 499 h 570"/>
              <a:gd name="T4" fmla="*/ 357 w 789"/>
              <a:gd name="T5" fmla="*/ 567 h 570"/>
              <a:gd name="T6" fmla="*/ 23 w 789"/>
              <a:gd name="T7" fmla="*/ 570 h 570"/>
              <a:gd name="T8" fmla="*/ 7 w 789"/>
              <a:gd name="T9" fmla="*/ 564 h 570"/>
              <a:gd name="T10" fmla="*/ 0 w 789"/>
              <a:gd name="T11" fmla="*/ 548 h 570"/>
              <a:gd name="T12" fmla="*/ 4 w 789"/>
              <a:gd name="T13" fmla="*/ 213 h 570"/>
              <a:gd name="T14" fmla="*/ 77 w 789"/>
              <a:gd name="T15" fmla="*/ 286 h 570"/>
              <a:gd name="T16" fmla="*/ 364 w 789"/>
              <a:gd name="T17" fmla="*/ 0 h 570"/>
              <a:gd name="T18" fmla="*/ 789 w 789"/>
              <a:gd name="T19" fmla="*/ 1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89" h="570">
                <a:moveTo>
                  <a:pt x="789" y="1"/>
                </a:moveTo>
                <a:cubicBezTo>
                  <a:pt x="290" y="499"/>
                  <a:pt x="290" y="499"/>
                  <a:pt x="290" y="499"/>
                </a:cubicBezTo>
                <a:cubicBezTo>
                  <a:pt x="357" y="567"/>
                  <a:pt x="357" y="567"/>
                  <a:pt x="357" y="567"/>
                </a:cubicBezTo>
                <a:cubicBezTo>
                  <a:pt x="23" y="570"/>
                  <a:pt x="23" y="570"/>
                  <a:pt x="23" y="570"/>
                </a:cubicBezTo>
                <a:cubicBezTo>
                  <a:pt x="17" y="570"/>
                  <a:pt x="11" y="568"/>
                  <a:pt x="7" y="564"/>
                </a:cubicBezTo>
                <a:cubicBezTo>
                  <a:pt x="2" y="559"/>
                  <a:pt x="0" y="554"/>
                  <a:pt x="0" y="548"/>
                </a:cubicBezTo>
                <a:cubicBezTo>
                  <a:pt x="4" y="213"/>
                  <a:pt x="4" y="213"/>
                  <a:pt x="4" y="213"/>
                </a:cubicBezTo>
                <a:cubicBezTo>
                  <a:pt x="77" y="286"/>
                  <a:pt x="77" y="286"/>
                  <a:pt x="77" y="286"/>
                </a:cubicBezTo>
                <a:cubicBezTo>
                  <a:pt x="364" y="0"/>
                  <a:pt x="364" y="0"/>
                  <a:pt x="364" y="0"/>
                </a:cubicBezTo>
                <a:lnTo>
                  <a:pt x="78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>
            <a:off x="3722688" y="1987550"/>
            <a:ext cx="2251075" cy="1665288"/>
          </a:xfrm>
          <a:custGeom>
            <a:avLst/>
            <a:gdLst>
              <a:gd name="T0" fmla="*/ 423 w 784"/>
              <a:gd name="T1" fmla="*/ 0 h 579"/>
              <a:gd name="T2" fmla="*/ 712 w 784"/>
              <a:gd name="T3" fmla="*/ 288 h 579"/>
              <a:gd name="T4" fmla="*/ 779 w 784"/>
              <a:gd name="T5" fmla="*/ 222 h 579"/>
              <a:gd name="T6" fmla="*/ 784 w 784"/>
              <a:gd name="T7" fmla="*/ 556 h 579"/>
              <a:gd name="T8" fmla="*/ 778 w 784"/>
              <a:gd name="T9" fmla="*/ 572 h 579"/>
              <a:gd name="T10" fmla="*/ 762 w 784"/>
              <a:gd name="T11" fmla="*/ 579 h 579"/>
              <a:gd name="T12" fmla="*/ 427 w 784"/>
              <a:gd name="T13" fmla="*/ 573 h 579"/>
              <a:gd name="T14" fmla="*/ 500 w 784"/>
              <a:gd name="T15" fmla="*/ 500 h 579"/>
              <a:gd name="T16" fmla="*/ 0 w 784"/>
              <a:gd name="T17" fmla="*/ 1 h 579"/>
              <a:gd name="T18" fmla="*/ 423 w 784"/>
              <a:gd name="T19" fmla="*/ 0 h 5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84" h="579">
                <a:moveTo>
                  <a:pt x="423" y="0"/>
                </a:moveTo>
                <a:cubicBezTo>
                  <a:pt x="712" y="288"/>
                  <a:pt x="712" y="288"/>
                  <a:pt x="712" y="288"/>
                </a:cubicBezTo>
                <a:cubicBezTo>
                  <a:pt x="779" y="222"/>
                  <a:pt x="779" y="222"/>
                  <a:pt x="779" y="222"/>
                </a:cubicBezTo>
                <a:cubicBezTo>
                  <a:pt x="784" y="556"/>
                  <a:pt x="784" y="556"/>
                  <a:pt x="784" y="556"/>
                </a:cubicBezTo>
                <a:cubicBezTo>
                  <a:pt x="784" y="562"/>
                  <a:pt x="782" y="568"/>
                  <a:pt x="778" y="572"/>
                </a:cubicBezTo>
                <a:cubicBezTo>
                  <a:pt x="774" y="576"/>
                  <a:pt x="768" y="579"/>
                  <a:pt x="762" y="579"/>
                </a:cubicBezTo>
                <a:cubicBezTo>
                  <a:pt x="427" y="573"/>
                  <a:pt x="427" y="573"/>
                  <a:pt x="427" y="573"/>
                </a:cubicBezTo>
                <a:cubicBezTo>
                  <a:pt x="500" y="500"/>
                  <a:pt x="500" y="500"/>
                  <a:pt x="500" y="500"/>
                </a:cubicBezTo>
                <a:cubicBezTo>
                  <a:pt x="0" y="1"/>
                  <a:pt x="0" y="1"/>
                  <a:pt x="0" y="1"/>
                </a:cubicBezTo>
                <a:lnTo>
                  <a:pt x="42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" name="Freeform 12"/>
          <p:cNvSpPr>
            <a:spLocks/>
          </p:cNvSpPr>
          <p:nvPr/>
        </p:nvSpPr>
        <p:spPr bwMode="auto">
          <a:xfrm>
            <a:off x="3713163" y="3910013"/>
            <a:ext cx="2263775" cy="1641475"/>
          </a:xfrm>
          <a:custGeom>
            <a:avLst/>
            <a:gdLst>
              <a:gd name="T0" fmla="*/ 0 w 788"/>
              <a:gd name="T1" fmla="*/ 569 h 571"/>
              <a:gd name="T2" fmla="*/ 498 w 788"/>
              <a:gd name="T3" fmla="*/ 71 h 571"/>
              <a:gd name="T4" fmla="*/ 431 w 788"/>
              <a:gd name="T5" fmla="*/ 4 h 571"/>
              <a:gd name="T6" fmla="*/ 766 w 788"/>
              <a:gd name="T7" fmla="*/ 0 h 571"/>
              <a:gd name="T8" fmla="*/ 782 w 788"/>
              <a:gd name="T9" fmla="*/ 7 h 571"/>
              <a:gd name="T10" fmla="*/ 788 w 788"/>
              <a:gd name="T11" fmla="*/ 23 h 571"/>
              <a:gd name="T12" fmla="*/ 785 w 788"/>
              <a:gd name="T13" fmla="*/ 357 h 571"/>
              <a:gd name="T14" fmla="*/ 711 w 788"/>
              <a:gd name="T15" fmla="*/ 284 h 571"/>
              <a:gd name="T16" fmla="*/ 424 w 788"/>
              <a:gd name="T17" fmla="*/ 571 h 571"/>
              <a:gd name="T18" fmla="*/ 0 w 788"/>
              <a:gd name="T19" fmla="*/ 569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88" h="571">
                <a:moveTo>
                  <a:pt x="0" y="569"/>
                </a:moveTo>
                <a:cubicBezTo>
                  <a:pt x="498" y="71"/>
                  <a:pt x="498" y="71"/>
                  <a:pt x="498" y="71"/>
                </a:cubicBezTo>
                <a:cubicBezTo>
                  <a:pt x="431" y="4"/>
                  <a:pt x="431" y="4"/>
                  <a:pt x="431" y="4"/>
                </a:cubicBezTo>
                <a:cubicBezTo>
                  <a:pt x="766" y="0"/>
                  <a:pt x="766" y="0"/>
                  <a:pt x="766" y="0"/>
                </a:cubicBezTo>
                <a:cubicBezTo>
                  <a:pt x="772" y="0"/>
                  <a:pt x="778" y="3"/>
                  <a:pt x="782" y="7"/>
                </a:cubicBezTo>
                <a:cubicBezTo>
                  <a:pt x="786" y="11"/>
                  <a:pt x="788" y="17"/>
                  <a:pt x="788" y="23"/>
                </a:cubicBezTo>
                <a:cubicBezTo>
                  <a:pt x="785" y="357"/>
                  <a:pt x="785" y="357"/>
                  <a:pt x="785" y="357"/>
                </a:cubicBezTo>
                <a:cubicBezTo>
                  <a:pt x="711" y="284"/>
                  <a:pt x="711" y="284"/>
                  <a:pt x="711" y="284"/>
                </a:cubicBezTo>
                <a:cubicBezTo>
                  <a:pt x="424" y="571"/>
                  <a:pt x="424" y="571"/>
                  <a:pt x="424" y="571"/>
                </a:cubicBezTo>
                <a:lnTo>
                  <a:pt x="0" y="56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4" name="TextBox 13"/>
          <p:cNvSpPr txBox="1"/>
          <p:nvPr/>
        </p:nvSpPr>
        <p:spPr>
          <a:xfrm rot="18808444">
            <a:off x="6345628" y="2491709"/>
            <a:ext cx="18343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endParaRPr lang="en-US" sz="1600" b="1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453864" y="1987550"/>
            <a:ext cx="3212466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453864" y="4696269"/>
            <a:ext cx="3212466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8496300" y="2016545"/>
            <a:ext cx="3212466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8496300" y="4725264"/>
            <a:ext cx="3212466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9" name="TextBox 18"/>
          <p:cNvSpPr txBox="1"/>
          <p:nvPr/>
        </p:nvSpPr>
        <p:spPr>
          <a:xfrm rot="2722701">
            <a:off x="6264995" y="4721772"/>
            <a:ext cx="18343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endParaRPr lang="en-US" sz="1600" b="1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 rot="18808444">
            <a:off x="4040181" y="4759918"/>
            <a:ext cx="18343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endParaRPr lang="en-US" sz="1600" b="1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 rot="2722701">
            <a:off x="4104084" y="2547371"/>
            <a:ext cx="18343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endParaRPr lang="en-US" sz="1600" b="1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78990" y="3152233"/>
            <a:ext cx="304800" cy="304800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1566" y="3172783"/>
            <a:ext cx="304800" cy="304800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78990" y="4133183"/>
            <a:ext cx="304800" cy="304800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67251" y="4085438"/>
            <a:ext cx="304800" cy="304800"/>
          </a:xfrm>
          <a:prstGeom prst="rect">
            <a:avLst/>
          </a:prstGeom>
        </p:spPr>
      </p:pic>
      <p:sp>
        <p:nvSpPr>
          <p:cNvPr id="26" name="TextBox 25"/>
          <p:cNvSpPr txBox="1"/>
          <p:nvPr/>
        </p:nvSpPr>
        <p:spPr>
          <a:xfrm>
            <a:off x="352425" y="59276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352425" y="1055496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90534264"/>
      </p:ext>
    </p:extLst>
  </p:cSld>
  <p:clrMapOvr>
    <a:masterClrMapping/>
  </p:clrMapOvr>
  <p:transition spd="slow">
    <p:push dir="u"/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17"/>
          <p:cNvSpPr>
            <a:spLocks/>
          </p:cNvSpPr>
          <p:nvPr/>
        </p:nvSpPr>
        <p:spPr bwMode="auto">
          <a:xfrm>
            <a:off x="5700713" y="2209542"/>
            <a:ext cx="814388" cy="5219700"/>
          </a:xfrm>
          <a:custGeom>
            <a:avLst/>
            <a:gdLst>
              <a:gd name="T0" fmla="*/ 513 w 513"/>
              <a:gd name="T1" fmla="*/ 273 h 3288"/>
              <a:gd name="T2" fmla="*/ 258 w 513"/>
              <a:gd name="T3" fmla="*/ 0 h 3288"/>
              <a:gd name="T4" fmla="*/ 0 w 513"/>
              <a:gd name="T5" fmla="*/ 273 h 3288"/>
              <a:gd name="T6" fmla="*/ 157 w 513"/>
              <a:gd name="T7" fmla="*/ 273 h 3288"/>
              <a:gd name="T8" fmla="*/ 157 w 513"/>
              <a:gd name="T9" fmla="*/ 3288 h 3288"/>
              <a:gd name="T10" fmla="*/ 359 w 513"/>
              <a:gd name="T11" fmla="*/ 3288 h 3288"/>
              <a:gd name="T12" fmla="*/ 359 w 513"/>
              <a:gd name="T13" fmla="*/ 273 h 3288"/>
              <a:gd name="T14" fmla="*/ 513 w 513"/>
              <a:gd name="T15" fmla="*/ 273 h 3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13" h="3288">
                <a:moveTo>
                  <a:pt x="513" y="273"/>
                </a:moveTo>
                <a:lnTo>
                  <a:pt x="258" y="0"/>
                </a:lnTo>
                <a:lnTo>
                  <a:pt x="0" y="273"/>
                </a:lnTo>
                <a:lnTo>
                  <a:pt x="157" y="273"/>
                </a:lnTo>
                <a:lnTo>
                  <a:pt x="157" y="3288"/>
                </a:lnTo>
                <a:lnTo>
                  <a:pt x="359" y="3288"/>
                </a:lnTo>
                <a:lnTo>
                  <a:pt x="359" y="273"/>
                </a:lnTo>
                <a:lnTo>
                  <a:pt x="513" y="2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" name="Freeform 14"/>
          <p:cNvSpPr>
            <a:spLocks/>
          </p:cNvSpPr>
          <p:nvPr/>
        </p:nvSpPr>
        <p:spPr bwMode="auto">
          <a:xfrm>
            <a:off x="3125039" y="2977021"/>
            <a:ext cx="2819400" cy="4287838"/>
          </a:xfrm>
          <a:custGeom>
            <a:avLst/>
            <a:gdLst>
              <a:gd name="T0" fmla="*/ 91 w 599"/>
              <a:gd name="T1" fmla="*/ 0 h 911"/>
              <a:gd name="T2" fmla="*/ 0 w 599"/>
              <a:gd name="T3" fmla="*/ 92 h 911"/>
              <a:gd name="T4" fmla="*/ 91 w 599"/>
              <a:gd name="T5" fmla="*/ 183 h 911"/>
              <a:gd name="T6" fmla="*/ 91 w 599"/>
              <a:gd name="T7" fmla="*/ 124 h 911"/>
              <a:gd name="T8" fmla="*/ 113 w 599"/>
              <a:gd name="T9" fmla="*/ 124 h 911"/>
              <a:gd name="T10" fmla="*/ 345 w 599"/>
              <a:gd name="T11" fmla="*/ 173 h 911"/>
              <a:gd name="T12" fmla="*/ 445 w 599"/>
              <a:gd name="T13" fmla="*/ 254 h 911"/>
              <a:gd name="T14" fmla="*/ 516 w 599"/>
              <a:gd name="T15" fmla="*/ 401 h 911"/>
              <a:gd name="T16" fmla="*/ 530 w 599"/>
              <a:gd name="T17" fmla="*/ 515 h 911"/>
              <a:gd name="T18" fmla="*/ 529 w 599"/>
              <a:gd name="T19" fmla="*/ 911 h 911"/>
              <a:gd name="T20" fmla="*/ 597 w 599"/>
              <a:gd name="T21" fmla="*/ 911 h 911"/>
              <a:gd name="T22" fmla="*/ 598 w 599"/>
              <a:gd name="T23" fmla="*/ 594 h 911"/>
              <a:gd name="T24" fmla="*/ 586 w 599"/>
              <a:gd name="T25" fmla="*/ 402 h 911"/>
              <a:gd name="T26" fmla="*/ 547 w 599"/>
              <a:gd name="T27" fmla="*/ 288 h 911"/>
              <a:gd name="T28" fmla="*/ 401 w 599"/>
              <a:gd name="T29" fmla="*/ 127 h 911"/>
              <a:gd name="T30" fmla="*/ 113 w 599"/>
              <a:gd name="T31" fmla="*/ 55 h 911"/>
              <a:gd name="T32" fmla="*/ 91 w 599"/>
              <a:gd name="T33" fmla="*/ 56 h 911"/>
              <a:gd name="T34" fmla="*/ 91 w 599"/>
              <a:gd name="T35" fmla="*/ 0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99" h="911">
                <a:moveTo>
                  <a:pt x="91" y="0"/>
                </a:moveTo>
                <a:cubicBezTo>
                  <a:pt x="0" y="92"/>
                  <a:pt x="0" y="92"/>
                  <a:pt x="0" y="92"/>
                </a:cubicBezTo>
                <a:cubicBezTo>
                  <a:pt x="91" y="183"/>
                  <a:pt x="91" y="183"/>
                  <a:pt x="91" y="183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8" y="124"/>
                  <a:pt x="105" y="124"/>
                  <a:pt x="113" y="124"/>
                </a:cubicBezTo>
                <a:cubicBezTo>
                  <a:pt x="214" y="124"/>
                  <a:pt x="289" y="143"/>
                  <a:pt x="345" y="173"/>
                </a:cubicBezTo>
                <a:cubicBezTo>
                  <a:pt x="387" y="195"/>
                  <a:pt x="420" y="223"/>
                  <a:pt x="445" y="254"/>
                </a:cubicBezTo>
                <a:cubicBezTo>
                  <a:pt x="482" y="300"/>
                  <a:pt x="504" y="353"/>
                  <a:pt x="516" y="401"/>
                </a:cubicBezTo>
                <a:cubicBezTo>
                  <a:pt x="528" y="448"/>
                  <a:pt x="530" y="478"/>
                  <a:pt x="530" y="515"/>
                </a:cubicBezTo>
                <a:cubicBezTo>
                  <a:pt x="530" y="565"/>
                  <a:pt x="529" y="911"/>
                  <a:pt x="529" y="911"/>
                </a:cubicBezTo>
                <a:cubicBezTo>
                  <a:pt x="597" y="911"/>
                  <a:pt x="597" y="911"/>
                  <a:pt x="597" y="911"/>
                </a:cubicBezTo>
                <a:cubicBezTo>
                  <a:pt x="597" y="911"/>
                  <a:pt x="598" y="607"/>
                  <a:pt x="598" y="594"/>
                </a:cubicBezTo>
                <a:cubicBezTo>
                  <a:pt x="599" y="465"/>
                  <a:pt x="592" y="426"/>
                  <a:pt x="586" y="402"/>
                </a:cubicBezTo>
                <a:cubicBezTo>
                  <a:pt x="578" y="367"/>
                  <a:pt x="566" y="328"/>
                  <a:pt x="547" y="288"/>
                </a:cubicBezTo>
                <a:cubicBezTo>
                  <a:pt x="518" y="229"/>
                  <a:pt x="472" y="170"/>
                  <a:pt x="401" y="127"/>
                </a:cubicBezTo>
                <a:cubicBezTo>
                  <a:pt x="330" y="83"/>
                  <a:pt x="236" y="55"/>
                  <a:pt x="113" y="55"/>
                </a:cubicBezTo>
                <a:cubicBezTo>
                  <a:pt x="105" y="55"/>
                  <a:pt x="98" y="56"/>
                  <a:pt x="91" y="56"/>
                </a:cubicBezTo>
                <a:lnTo>
                  <a:pt x="9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1" name="Freeform 16"/>
          <p:cNvSpPr>
            <a:spLocks/>
          </p:cNvSpPr>
          <p:nvPr/>
        </p:nvSpPr>
        <p:spPr bwMode="auto">
          <a:xfrm>
            <a:off x="6276886" y="2977021"/>
            <a:ext cx="2824163" cy="4287838"/>
          </a:xfrm>
          <a:custGeom>
            <a:avLst/>
            <a:gdLst>
              <a:gd name="T0" fmla="*/ 508 w 600"/>
              <a:gd name="T1" fmla="*/ 0 h 911"/>
              <a:gd name="T2" fmla="*/ 600 w 600"/>
              <a:gd name="T3" fmla="*/ 92 h 911"/>
              <a:gd name="T4" fmla="*/ 508 w 600"/>
              <a:gd name="T5" fmla="*/ 183 h 911"/>
              <a:gd name="T6" fmla="*/ 508 w 600"/>
              <a:gd name="T7" fmla="*/ 124 h 911"/>
              <a:gd name="T8" fmla="*/ 487 w 600"/>
              <a:gd name="T9" fmla="*/ 124 h 911"/>
              <a:gd name="T10" fmla="*/ 254 w 600"/>
              <a:gd name="T11" fmla="*/ 173 h 911"/>
              <a:gd name="T12" fmla="*/ 154 w 600"/>
              <a:gd name="T13" fmla="*/ 254 h 911"/>
              <a:gd name="T14" fmla="*/ 83 w 600"/>
              <a:gd name="T15" fmla="*/ 401 h 911"/>
              <a:gd name="T16" fmla="*/ 69 w 600"/>
              <a:gd name="T17" fmla="*/ 515 h 911"/>
              <a:gd name="T18" fmla="*/ 70 w 600"/>
              <a:gd name="T19" fmla="*/ 911 h 911"/>
              <a:gd name="T20" fmla="*/ 2 w 600"/>
              <a:gd name="T21" fmla="*/ 911 h 911"/>
              <a:gd name="T22" fmla="*/ 1 w 600"/>
              <a:gd name="T23" fmla="*/ 594 h 911"/>
              <a:gd name="T24" fmla="*/ 13 w 600"/>
              <a:gd name="T25" fmla="*/ 402 h 911"/>
              <a:gd name="T26" fmla="*/ 52 w 600"/>
              <a:gd name="T27" fmla="*/ 288 h 911"/>
              <a:gd name="T28" fmla="*/ 198 w 600"/>
              <a:gd name="T29" fmla="*/ 127 h 911"/>
              <a:gd name="T30" fmla="*/ 487 w 600"/>
              <a:gd name="T31" fmla="*/ 55 h 911"/>
              <a:gd name="T32" fmla="*/ 508 w 600"/>
              <a:gd name="T33" fmla="*/ 56 h 911"/>
              <a:gd name="T34" fmla="*/ 508 w 600"/>
              <a:gd name="T35" fmla="*/ 0 h 9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00" h="911">
                <a:moveTo>
                  <a:pt x="508" y="0"/>
                </a:moveTo>
                <a:cubicBezTo>
                  <a:pt x="600" y="92"/>
                  <a:pt x="600" y="92"/>
                  <a:pt x="600" y="92"/>
                </a:cubicBezTo>
                <a:cubicBezTo>
                  <a:pt x="508" y="183"/>
                  <a:pt x="508" y="183"/>
                  <a:pt x="508" y="183"/>
                </a:cubicBezTo>
                <a:cubicBezTo>
                  <a:pt x="508" y="124"/>
                  <a:pt x="508" y="124"/>
                  <a:pt x="508" y="124"/>
                </a:cubicBezTo>
                <a:cubicBezTo>
                  <a:pt x="501" y="124"/>
                  <a:pt x="494" y="124"/>
                  <a:pt x="487" y="124"/>
                </a:cubicBezTo>
                <a:cubicBezTo>
                  <a:pt x="386" y="124"/>
                  <a:pt x="311" y="143"/>
                  <a:pt x="254" y="173"/>
                </a:cubicBezTo>
                <a:cubicBezTo>
                  <a:pt x="212" y="195"/>
                  <a:pt x="179" y="223"/>
                  <a:pt x="154" y="254"/>
                </a:cubicBezTo>
                <a:cubicBezTo>
                  <a:pt x="117" y="300"/>
                  <a:pt x="95" y="353"/>
                  <a:pt x="83" y="401"/>
                </a:cubicBezTo>
                <a:cubicBezTo>
                  <a:pt x="72" y="448"/>
                  <a:pt x="70" y="478"/>
                  <a:pt x="69" y="515"/>
                </a:cubicBezTo>
                <a:cubicBezTo>
                  <a:pt x="69" y="565"/>
                  <a:pt x="70" y="911"/>
                  <a:pt x="70" y="911"/>
                </a:cubicBezTo>
                <a:cubicBezTo>
                  <a:pt x="2" y="911"/>
                  <a:pt x="2" y="911"/>
                  <a:pt x="2" y="911"/>
                </a:cubicBezTo>
                <a:cubicBezTo>
                  <a:pt x="2" y="911"/>
                  <a:pt x="1" y="607"/>
                  <a:pt x="1" y="594"/>
                </a:cubicBezTo>
                <a:cubicBezTo>
                  <a:pt x="0" y="465"/>
                  <a:pt x="8" y="426"/>
                  <a:pt x="13" y="402"/>
                </a:cubicBezTo>
                <a:cubicBezTo>
                  <a:pt x="21" y="367"/>
                  <a:pt x="33" y="328"/>
                  <a:pt x="52" y="288"/>
                </a:cubicBezTo>
                <a:cubicBezTo>
                  <a:pt x="81" y="229"/>
                  <a:pt x="127" y="170"/>
                  <a:pt x="198" y="127"/>
                </a:cubicBezTo>
                <a:cubicBezTo>
                  <a:pt x="269" y="83"/>
                  <a:pt x="363" y="55"/>
                  <a:pt x="487" y="55"/>
                </a:cubicBezTo>
                <a:cubicBezTo>
                  <a:pt x="494" y="55"/>
                  <a:pt x="501" y="56"/>
                  <a:pt x="508" y="56"/>
                </a:cubicBezTo>
                <a:lnTo>
                  <a:pt x="50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" name="Freeform 13"/>
          <p:cNvSpPr>
            <a:spLocks/>
          </p:cNvSpPr>
          <p:nvPr/>
        </p:nvSpPr>
        <p:spPr bwMode="auto">
          <a:xfrm>
            <a:off x="4080111" y="4953458"/>
            <a:ext cx="1544638" cy="2311400"/>
          </a:xfrm>
          <a:custGeom>
            <a:avLst/>
            <a:gdLst>
              <a:gd name="T0" fmla="*/ 0 w 328"/>
              <a:gd name="T1" fmla="*/ 91 h 491"/>
              <a:gd name="T2" fmla="*/ 92 w 328"/>
              <a:gd name="T3" fmla="*/ 183 h 491"/>
              <a:gd name="T4" fmla="*/ 92 w 328"/>
              <a:gd name="T5" fmla="*/ 128 h 491"/>
              <a:gd name="T6" fmla="*/ 209 w 328"/>
              <a:gd name="T7" fmla="*/ 128 h 491"/>
              <a:gd name="T8" fmla="*/ 245 w 328"/>
              <a:gd name="T9" fmla="*/ 143 h 491"/>
              <a:gd name="T10" fmla="*/ 260 w 328"/>
              <a:gd name="T11" fmla="*/ 179 h 491"/>
              <a:gd name="T12" fmla="*/ 260 w 328"/>
              <a:gd name="T13" fmla="*/ 491 h 491"/>
              <a:gd name="T14" fmla="*/ 328 w 328"/>
              <a:gd name="T15" fmla="*/ 491 h 491"/>
              <a:gd name="T16" fmla="*/ 328 w 328"/>
              <a:gd name="T17" fmla="*/ 179 h 491"/>
              <a:gd name="T18" fmla="*/ 293 w 328"/>
              <a:gd name="T19" fmla="*/ 95 h 491"/>
              <a:gd name="T20" fmla="*/ 209 w 328"/>
              <a:gd name="T21" fmla="*/ 60 h 491"/>
              <a:gd name="T22" fmla="*/ 92 w 328"/>
              <a:gd name="T23" fmla="*/ 60 h 491"/>
              <a:gd name="T24" fmla="*/ 92 w 328"/>
              <a:gd name="T25" fmla="*/ 0 h 491"/>
              <a:gd name="T26" fmla="*/ 0 w 328"/>
              <a:gd name="T27" fmla="*/ 91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28" h="491">
                <a:moveTo>
                  <a:pt x="0" y="91"/>
                </a:moveTo>
                <a:cubicBezTo>
                  <a:pt x="92" y="183"/>
                  <a:pt x="92" y="183"/>
                  <a:pt x="92" y="183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209" y="128"/>
                  <a:pt x="209" y="128"/>
                  <a:pt x="209" y="128"/>
                </a:cubicBezTo>
                <a:cubicBezTo>
                  <a:pt x="223" y="128"/>
                  <a:pt x="236" y="134"/>
                  <a:pt x="245" y="143"/>
                </a:cubicBezTo>
                <a:cubicBezTo>
                  <a:pt x="254" y="152"/>
                  <a:pt x="260" y="165"/>
                  <a:pt x="260" y="179"/>
                </a:cubicBezTo>
                <a:cubicBezTo>
                  <a:pt x="260" y="491"/>
                  <a:pt x="260" y="491"/>
                  <a:pt x="260" y="491"/>
                </a:cubicBezTo>
                <a:cubicBezTo>
                  <a:pt x="328" y="491"/>
                  <a:pt x="328" y="491"/>
                  <a:pt x="328" y="491"/>
                </a:cubicBezTo>
                <a:cubicBezTo>
                  <a:pt x="328" y="179"/>
                  <a:pt x="328" y="179"/>
                  <a:pt x="328" y="179"/>
                </a:cubicBezTo>
                <a:cubicBezTo>
                  <a:pt x="328" y="146"/>
                  <a:pt x="315" y="116"/>
                  <a:pt x="293" y="95"/>
                </a:cubicBezTo>
                <a:cubicBezTo>
                  <a:pt x="272" y="73"/>
                  <a:pt x="242" y="60"/>
                  <a:pt x="209" y="60"/>
                </a:cubicBezTo>
                <a:cubicBezTo>
                  <a:pt x="92" y="60"/>
                  <a:pt x="92" y="60"/>
                  <a:pt x="92" y="60"/>
                </a:cubicBezTo>
                <a:cubicBezTo>
                  <a:pt x="92" y="0"/>
                  <a:pt x="92" y="0"/>
                  <a:pt x="92" y="0"/>
                </a:cubicBezTo>
                <a:lnTo>
                  <a:pt x="0" y="9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" name="Freeform 15"/>
          <p:cNvSpPr>
            <a:spLocks/>
          </p:cNvSpPr>
          <p:nvPr/>
        </p:nvSpPr>
        <p:spPr bwMode="auto">
          <a:xfrm>
            <a:off x="6604259" y="4953458"/>
            <a:ext cx="1543050" cy="2311400"/>
          </a:xfrm>
          <a:custGeom>
            <a:avLst/>
            <a:gdLst>
              <a:gd name="T0" fmla="*/ 328 w 328"/>
              <a:gd name="T1" fmla="*/ 91 h 491"/>
              <a:gd name="T2" fmla="*/ 236 w 328"/>
              <a:gd name="T3" fmla="*/ 183 h 491"/>
              <a:gd name="T4" fmla="*/ 236 w 328"/>
              <a:gd name="T5" fmla="*/ 128 h 491"/>
              <a:gd name="T6" fmla="*/ 119 w 328"/>
              <a:gd name="T7" fmla="*/ 128 h 491"/>
              <a:gd name="T8" fmla="*/ 83 w 328"/>
              <a:gd name="T9" fmla="*/ 143 h 491"/>
              <a:gd name="T10" fmla="*/ 68 w 328"/>
              <a:gd name="T11" fmla="*/ 179 h 491"/>
              <a:gd name="T12" fmla="*/ 68 w 328"/>
              <a:gd name="T13" fmla="*/ 491 h 491"/>
              <a:gd name="T14" fmla="*/ 0 w 328"/>
              <a:gd name="T15" fmla="*/ 491 h 491"/>
              <a:gd name="T16" fmla="*/ 0 w 328"/>
              <a:gd name="T17" fmla="*/ 179 h 491"/>
              <a:gd name="T18" fmla="*/ 35 w 328"/>
              <a:gd name="T19" fmla="*/ 95 h 491"/>
              <a:gd name="T20" fmla="*/ 119 w 328"/>
              <a:gd name="T21" fmla="*/ 60 h 491"/>
              <a:gd name="T22" fmla="*/ 236 w 328"/>
              <a:gd name="T23" fmla="*/ 60 h 491"/>
              <a:gd name="T24" fmla="*/ 236 w 328"/>
              <a:gd name="T25" fmla="*/ 0 h 491"/>
              <a:gd name="T26" fmla="*/ 328 w 328"/>
              <a:gd name="T27" fmla="*/ 91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28" h="491">
                <a:moveTo>
                  <a:pt x="328" y="91"/>
                </a:moveTo>
                <a:cubicBezTo>
                  <a:pt x="236" y="183"/>
                  <a:pt x="236" y="183"/>
                  <a:pt x="236" y="183"/>
                </a:cubicBezTo>
                <a:cubicBezTo>
                  <a:pt x="236" y="128"/>
                  <a:pt x="236" y="128"/>
                  <a:pt x="236" y="128"/>
                </a:cubicBezTo>
                <a:cubicBezTo>
                  <a:pt x="119" y="128"/>
                  <a:pt x="119" y="128"/>
                  <a:pt x="119" y="128"/>
                </a:cubicBezTo>
                <a:cubicBezTo>
                  <a:pt x="105" y="128"/>
                  <a:pt x="93" y="134"/>
                  <a:pt x="83" y="143"/>
                </a:cubicBezTo>
                <a:cubicBezTo>
                  <a:pt x="74" y="152"/>
                  <a:pt x="68" y="165"/>
                  <a:pt x="68" y="179"/>
                </a:cubicBezTo>
                <a:cubicBezTo>
                  <a:pt x="68" y="491"/>
                  <a:pt x="68" y="491"/>
                  <a:pt x="68" y="491"/>
                </a:cubicBezTo>
                <a:cubicBezTo>
                  <a:pt x="0" y="491"/>
                  <a:pt x="0" y="491"/>
                  <a:pt x="0" y="491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146"/>
                  <a:pt x="13" y="116"/>
                  <a:pt x="35" y="95"/>
                </a:cubicBezTo>
                <a:cubicBezTo>
                  <a:pt x="56" y="73"/>
                  <a:pt x="86" y="60"/>
                  <a:pt x="119" y="60"/>
                </a:cubicBezTo>
                <a:cubicBezTo>
                  <a:pt x="236" y="60"/>
                  <a:pt x="236" y="60"/>
                  <a:pt x="236" y="60"/>
                </a:cubicBezTo>
                <a:cubicBezTo>
                  <a:pt x="236" y="0"/>
                  <a:pt x="236" y="0"/>
                  <a:pt x="236" y="0"/>
                </a:cubicBezTo>
                <a:lnTo>
                  <a:pt x="328" y="9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" name="TextBox 15"/>
          <p:cNvSpPr txBox="1"/>
          <p:nvPr/>
        </p:nvSpPr>
        <p:spPr>
          <a:xfrm>
            <a:off x="4080111" y="1373137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4080110" y="1607390"/>
            <a:ext cx="4010362" cy="551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9101050" y="2900683"/>
            <a:ext cx="298761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9101049" y="3134936"/>
            <a:ext cx="2987614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45868" y="2900683"/>
            <a:ext cx="298761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145867" y="3134936"/>
            <a:ext cx="2987614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147310" y="4858823"/>
            <a:ext cx="298761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8147309" y="5093076"/>
            <a:ext cx="2987614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54515" y="4858823"/>
            <a:ext cx="298761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1054514" y="5093076"/>
            <a:ext cx="2987614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52425" y="416254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352425" y="878988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657322202"/>
      </p:ext>
    </p:extLst>
  </p:cSld>
  <p:clrMapOvr>
    <a:masterClrMapping/>
  </p:clrMapOvr>
  <p:transition spd="slow">
    <p:push dir="u"/>
  </p:transition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/>
          </p:cNvSpPr>
          <p:nvPr/>
        </p:nvSpPr>
        <p:spPr bwMode="auto">
          <a:xfrm>
            <a:off x="-542925" y="3494088"/>
            <a:ext cx="9899650" cy="773113"/>
          </a:xfrm>
          <a:custGeom>
            <a:avLst/>
            <a:gdLst>
              <a:gd name="T0" fmla="*/ 6236 w 6236"/>
              <a:gd name="T1" fmla="*/ 242 h 487"/>
              <a:gd name="T2" fmla="*/ 5978 w 6236"/>
              <a:gd name="T3" fmla="*/ 0 h 487"/>
              <a:gd name="T4" fmla="*/ 5978 w 6236"/>
              <a:gd name="T5" fmla="*/ 147 h 487"/>
              <a:gd name="T6" fmla="*/ 26 w 6236"/>
              <a:gd name="T7" fmla="*/ 147 h 487"/>
              <a:gd name="T8" fmla="*/ 0 w 6236"/>
              <a:gd name="T9" fmla="*/ 340 h 487"/>
              <a:gd name="T10" fmla="*/ 5978 w 6236"/>
              <a:gd name="T11" fmla="*/ 340 h 487"/>
              <a:gd name="T12" fmla="*/ 5978 w 6236"/>
              <a:gd name="T13" fmla="*/ 487 h 487"/>
              <a:gd name="T14" fmla="*/ 6236 w 6236"/>
              <a:gd name="T15" fmla="*/ 242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236" h="487">
                <a:moveTo>
                  <a:pt x="6236" y="242"/>
                </a:moveTo>
                <a:lnTo>
                  <a:pt x="5978" y="0"/>
                </a:lnTo>
                <a:lnTo>
                  <a:pt x="5978" y="147"/>
                </a:lnTo>
                <a:lnTo>
                  <a:pt x="26" y="147"/>
                </a:lnTo>
                <a:lnTo>
                  <a:pt x="0" y="340"/>
                </a:lnTo>
                <a:lnTo>
                  <a:pt x="5978" y="340"/>
                </a:lnTo>
                <a:lnTo>
                  <a:pt x="5978" y="487"/>
                </a:lnTo>
                <a:lnTo>
                  <a:pt x="6236" y="24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-452437" y="2576513"/>
            <a:ext cx="8667750" cy="1465263"/>
          </a:xfrm>
          <a:custGeom>
            <a:avLst/>
            <a:gdLst>
              <a:gd name="T0" fmla="*/ 2200 w 2309"/>
              <a:gd name="T1" fmla="*/ 0 h 389"/>
              <a:gd name="T2" fmla="*/ 2092 w 2309"/>
              <a:gd name="T3" fmla="*/ 109 h 389"/>
              <a:gd name="T4" fmla="*/ 2157 w 2309"/>
              <a:gd name="T5" fmla="*/ 109 h 389"/>
              <a:gd name="T6" fmla="*/ 2157 w 2309"/>
              <a:gd name="T7" fmla="*/ 248 h 389"/>
              <a:gd name="T8" fmla="*/ 2139 w 2309"/>
              <a:gd name="T9" fmla="*/ 291 h 389"/>
              <a:gd name="T10" fmla="*/ 2097 w 2309"/>
              <a:gd name="T11" fmla="*/ 308 h 389"/>
              <a:gd name="T12" fmla="*/ 0 w 2309"/>
              <a:gd name="T13" fmla="*/ 308 h 389"/>
              <a:gd name="T14" fmla="*/ 0 w 2309"/>
              <a:gd name="T15" fmla="*/ 389 h 389"/>
              <a:gd name="T16" fmla="*/ 2097 w 2309"/>
              <a:gd name="T17" fmla="*/ 389 h 389"/>
              <a:gd name="T18" fmla="*/ 2196 w 2309"/>
              <a:gd name="T19" fmla="*/ 348 h 389"/>
              <a:gd name="T20" fmla="*/ 2238 w 2309"/>
              <a:gd name="T21" fmla="*/ 248 h 389"/>
              <a:gd name="T22" fmla="*/ 2238 w 2309"/>
              <a:gd name="T23" fmla="*/ 109 h 389"/>
              <a:gd name="T24" fmla="*/ 2309 w 2309"/>
              <a:gd name="T25" fmla="*/ 109 h 389"/>
              <a:gd name="T26" fmla="*/ 2200 w 2309"/>
              <a:gd name="T27" fmla="*/ 0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309" h="389">
                <a:moveTo>
                  <a:pt x="2200" y="0"/>
                </a:moveTo>
                <a:cubicBezTo>
                  <a:pt x="2092" y="109"/>
                  <a:pt x="2092" y="109"/>
                  <a:pt x="2092" y="109"/>
                </a:cubicBezTo>
                <a:cubicBezTo>
                  <a:pt x="2157" y="109"/>
                  <a:pt x="2157" y="109"/>
                  <a:pt x="2157" y="109"/>
                </a:cubicBezTo>
                <a:cubicBezTo>
                  <a:pt x="2157" y="248"/>
                  <a:pt x="2157" y="248"/>
                  <a:pt x="2157" y="248"/>
                </a:cubicBezTo>
                <a:cubicBezTo>
                  <a:pt x="2157" y="264"/>
                  <a:pt x="2150" y="279"/>
                  <a:pt x="2139" y="291"/>
                </a:cubicBezTo>
                <a:cubicBezTo>
                  <a:pt x="2128" y="301"/>
                  <a:pt x="2113" y="308"/>
                  <a:pt x="2097" y="308"/>
                </a:cubicBezTo>
                <a:cubicBezTo>
                  <a:pt x="1138" y="308"/>
                  <a:pt x="117" y="308"/>
                  <a:pt x="0" y="308"/>
                </a:cubicBezTo>
                <a:cubicBezTo>
                  <a:pt x="0" y="389"/>
                  <a:pt x="0" y="389"/>
                  <a:pt x="0" y="389"/>
                </a:cubicBezTo>
                <a:cubicBezTo>
                  <a:pt x="1411" y="389"/>
                  <a:pt x="2097" y="389"/>
                  <a:pt x="2097" y="389"/>
                </a:cubicBezTo>
                <a:cubicBezTo>
                  <a:pt x="2135" y="389"/>
                  <a:pt x="2170" y="372"/>
                  <a:pt x="2196" y="348"/>
                </a:cubicBezTo>
                <a:cubicBezTo>
                  <a:pt x="2221" y="321"/>
                  <a:pt x="2238" y="286"/>
                  <a:pt x="2238" y="248"/>
                </a:cubicBezTo>
                <a:cubicBezTo>
                  <a:pt x="2238" y="109"/>
                  <a:pt x="2238" y="109"/>
                  <a:pt x="2238" y="109"/>
                </a:cubicBezTo>
                <a:cubicBezTo>
                  <a:pt x="2309" y="109"/>
                  <a:pt x="2309" y="109"/>
                  <a:pt x="2309" y="109"/>
                </a:cubicBezTo>
                <a:lnTo>
                  <a:pt x="22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>
            <a:off x="-482600" y="3727451"/>
            <a:ext cx="8161338" cy="1465263"/>
          </a:xfrm>
          <a:custGeom>
            <a:avLst/>
            <a:gdLst>
              <a:gd name="T0" fmla="*/ 2103 w 2174"/>
              <a:gd name="T1" fmla="*/ 281 h 389"/>
              <a:gd name="T2" fmla="*/ 2103 w 2174"/>
              <a:gd name="T3" fmla="*/ 142 h 389"/>
              <a:gd name="T4" fmla="*/ 2062 w 2174"/>
              <a:gd name="T5" fmla="*/ 42 h 389"/>
              <a:gd name="T6" fmla="*/ 1963 w 2174"/>
              <a:gd name="T7" fmla="*/ 0 h 389"/>
              <a:gd name="T8" fmla="*/ 3 w 2174"/>
              <a:gd name="T9" fmla="*/ 0 h 389"/>
              <a:gd name="T10" fmla="*/ 0 w 2174"/>
              <a:gd name="T11" fmla="*/ 81 h 389"/>
              <a:gd name="T12" fmla="*/ 1963 w 2174"/>
              <a:gd name="T13" fmla="*/ 81 h 389"/>
              <a:gd name="T14" fmla="*/ 2005 w 2174"/>
              <a:gd name="T15" fmla="*/ 99 h 389"/>
              <a:gd name="T16" fmla="*/ 2023 w 2174"/>
              <a:gd name="T17" fmla="*/ 142 h 389"/>
              <a:gd name="T18" fmla="*/ 2023 w 2174"/>
              <a:gd name="T19" fmla="*/ 281 h 389"/>
              <a:gd name="T20" fmla="*/ 1958 w 2174"/>
              <a:gd name="T21" fmla="*/ 281 h 389"/>
              <a:gd name="T22" fmla="*/ 2066 w 2174"/>
              <a:gd name="T23" fmla="*/ 389 h 389"/>
              <a:gd name="T24" fmla="*/ 2174 w 2174"/>
              <a:gd name="T25" fmla="*/ 281 h 389"/>
              <a:gd name="T26" fmla="*/ 2103 w 2174"/>
              <a:gd name="T27" fmla="*/ 281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174" h="389">
                <a:moveTo>
                  <a:pt x="2103" y="281"/>
                </a:moveTo>
                <a:cubicBezTo>
                  <a:pt x="2103" y="281"/>
                  <a:pt x="2103" y="281"/>
                  <a:pt x="2103" y="142"/>
                </a:cubicBezTo>
                <a:cubicBezTo>
                  <a:pt x="2103" y="102"/>
                  <a:pt x="2087" y="67"/>
                  <a:pt x="2062" y="42"/>
                </a:cubicBezTo>
                <a:cubicBezTo>
                  <a:pt x="2036" y="16"/>
                  <a:pt x="2001" y="0"/>
                  <a:pt x="1963" y="0"/>
                </a:cubicBezTo>
                <a:cubicBezTo>
                  <a:pt x="1963" y="0"/>
                  <a:pt x="1272" y="0"/>
                  <a:pt x="3" y="0"/>
                </a:cubicBezTo>
                <a:cubicBezTo>
                  <a:pt x="0" y="81"/>
                  <a:pt x="0" y="81"/>
                  <a:pt x="0" y="81"/>
                </a:cubicBezTo>
                <a:cubicBezTo>
                  <a:pt x="111" y="81"/>
                  <a:pt x="1112" y="81"/>
                  <a:pt x="1963" y="81"/>
                </a:cubicBezTo>
                <a:cubicBezTo>
                  <a:pt x="1979" y="81"/>
                  <a:pt x="1993" y="87"/>
                  <a:pt x="2005" y="99"/>
                </a:cubicBezTo>
                <a:cubicBezTo>
                  <a:pt x="2016" y="110"/>
                  <a:pt x="2023" y="125"/>
                  <a:pt x="2023" y="142"/>
                </a:cubicBezTo>
                <a:cubicBezTo>
                  <a:pt x="2023" y="142"/>
                  <a:pt x="2023" y="142"/>
                  <a:pt x="2023" y="281"/>
                </a:cubicBezTo>
                <a:cubicBezTo>
                  <a:pt x="2023" y="281"/>
                  <a:pt x="2023" y="281"/>
                  <a:pt x="1958" y="281"/>
                </a:cubicBezTo>
                <a:cubicBezTo>
                  <a:pt x="1958" y="281"/>
                  <a:pt x="1958" y="281"/>
                  <a:pt x="2066" y="389"/>
                </a:cubicBezTo>
                <a:cubicBezTo>
                  <a:pt x="2174" y="281"/>
                  <a:pt x="2174" y="281"/>
                  <a:pt x="2174" y="281"/>
                </a:cubicBezTo>
                <a:cubicBezTo>
                  <a:pt x="2174" y="281"/>
                  <a:pt x="2174" y="281"/>
                  <a:pt x="2103" y="28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-490537" y="2576513"/>
            <a:ext cx="6321425" cy="1465263"/>
          </a:xfrm>
          <a:custGeom>
            <a:avLst/>
            <a:gdLst>
              <a:gd name="T0" fmla="*/ 1576 w 1684"/>
              <a:gd name="T1" fmla="*/ 0 h 389"/>
              <a:gd name="T2" fmla="*/ 1468 w 1684"/>
              <a:gd name="T3" fmla="*/ 109 h 389"/>
              <a:gd name="T4" fmla="*/ 1533 w 1684"/>
              <a:gd name="T5" fmla="*/ 109 h 389"/>
              <a:gd name="T6" fmla="*/ 1533 w 1684"/>
              <a:gd name="T7" fmla="*/ 248 h 389"/>
              <a:gd name="T8" fmla="*/ 1515 w 1684"/>
              <a:gd name="T9" fmla="*/ 291 h 389"/>
              <a:gd name="T10" fmla="*/ 1473 w 1684"/>
              <a:gd name="T11" fmla="*/ 308 h 389"/>
              <a:gd name="T12" fmla="*/ 5 w 1684"/>
              <a:gd name="T13" fmla="*/ 308 h 389"/>
              <a:gd name="T14" fmla="*/ 0 w 1684"/>
              <a:gd name="T15" fmla="*/ 389 h 389"/>
              <a:gd name="T16" fmla="*/ 1473 w 1684"/>
              <a:gd name="T17" fmla="*/ 389 h 389"/>
              <a:gd name="T18" fmla="*/ 1572 w 1684"/>
              <a:gd name="T19" fmla="*/ 348 h 389"/>
              <a:gd name="T20" fmla="*/ 1613 w 1684"/>
              <a:gd name="T21" fmla="*/ 248 h 389"/>
              <a:gd name="T22" fmla="*/ 1613 w 1684"/>
              <a:gd name="T23" fmla="*/ 109 h 389"/>
              <a:gd name="T24" fmla="*/ 1684 w 1684"/>
              <a:gd name="T25" fmla="*/ 109 h 389"/>
              <a:gd name="T26" fmla="*/ 1576 w 1684"/>
              <a:gd name="T27" fmla="*/ 0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84" h="389">
                <a:moveTo>
                  <a:pt x="1576" y="0"/>
                </a:moveTo>
                <a:cubicBezTo>
                  <a:pt x="1468" y="109"/>
                  <a:pt x="1468" y="109"/>
                  <a:pt x="1468" y="109"/>
                </a:cubicBezTo>
                <a:cubicBezTo>
                  <a:pt x="1533" y="109"/>
                  <a:pt x="1533" y="109"/>
                  <a:pt x="1533" y="109"/>
                </a:cubicBezTo>
                <a:cubicBezTo>
                  <a:pt x="1533" y="248"/>
                  <a:pt x="1533" y="248"/>
                  <a:pt x="1533" y="248"/>
                </a:cubicBezTo>
                <a:cubicBezTo>
                  <a:pt x="1533" y="264"/>
                  <a:pt x="1526" y="279"/>
                  <a:pt x="1515" y="291"/>
                </a:cubicBezTo>
                <a:cubicBezTo>
                  <a:pt x="1503" y="301"/>
                  <a:pt x="1489" y="308"/>
                  <a:pt x="1473" y="308"/>
                </a:cubicBezTo>
                <a:cubicBezTo>
                  <a:pt x="987" y="308"/>
                  <a:pt x="91" y="308"/>
                  <a:pt x="5" y="308"/>
                </a:cubicBezTo>
                <a:cubicBezTo>
                  <a:pt x="0" y="389"/>
                  <a:pt x="0" y="389"/>
                  <a:pt x="0" y="389"/>
                </a:cubicBezTo>
                <a:cubicBezTo>
                  <a:pt x="777" y="389"/>
                  <a:pt x="1473" y="389"/>
                  <a:pt x="1473" y="389"/>
                </a:cubicBezTo>
                <a:cubicBezTo>
                  <a:pt x="1511" y="389"/>
                  <a:pt x="1546" y="372"/>
                  <a:pt x="1572" y="348"/>
                </a:cubicBezTo>
                <a:cubicBezTo>
                  <a:pt x="1597" y="321"/>
                  <a:pt x="1613" y="286"/>
                  <a:pt x="1613" y="248"/>
                </a:cubicBezTo>
                <a:cubicBezTo>
                  <a:pt x="1613" y="109"/>
                  <a:pt x="1613" y="109"/>
                  <a:pt x="1613" y="109"/>
                </a:cubicBezTo>
                <a:cubicBezTo>
                  <a:pt x="1684" y="109"/>
                  <a:pt x="1684" y="109"/>
                  <a:pt x="1684" y="109"/>
                </a:cubicBezTo>
                <a:lnTo>
                  <a:pt x="15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-485775" y="3727451"/>
            <a:ext cx="5788025" cy="1465263"/>
          </a:xfrm>
          <a:custGeom>
            <a:avLst/>
            <a:gdLst>
              <a:gd name="T0" fmla="*/ 1471 w 1542"/>
              <a:gd name="T1" fmla="*/ 281 h 389"/>
              <a:gd name="T2" fmla="*/ 1471 w 1542"/>
              <a:gd name="T3" fmla="*/ 142 h 389"/>
              <a:gd name="T4" fmla="*/ 1429 w 1542"/>
              <a:gd name="T5" fmla="*/ 42 h 389"/>
              <a:gd name="T6" fmla="*/ 1330 w 1542"/>
              <a:gd name="T7" fmla="*/ 0 h 389"/>
              <a:gd name="T8" fmla="*/ 4 w 1542"/>
              <a:gd name="T9" fmla="*/ 0 h 389"/>
              <a:gd name="T10" fmla="*/ 0 w 1542"/>
              <a:gd name="T11" fmla="*/ 81 h 389"/>
              <a:gd name="T12" fmla="*/ 1330 w 1542"/>
              <a:gd name="T13" fmla="*/ 81 h 389"/>
              <a:gd name="T14" fmla="*/ 1373 w 1542"/>
              <a:gd name="T15" fmla="*/ 99 h 389"/>
              <a:gd name="T16" fmla="*/ 1390 w 1542"/>
              <a:gd name="T17" fmla="*/ 142 h 389"/>
              <a:gd name="T18" fmla="*/ 1390 w 1542"/>
              <a:gd name="T19" fmla="*/ 281 h 389"/>
              <a:gd name="T20" fmla="*/ 1325 w 1542"/>
              <a:gd name="T21" fmla="*/ 281 h 389"/>
              <a:gd name="T22" fmla="*/ 1433 w 1542"/>
              <a:gd name="T23" fmla="*/ 389 h 389"/>
              <a:gd name="T24" fmla="*/ 1542 w 1542"/>
              <a:gd name="T25" fmla="*/ 281 h 389"/>
              <a:gd name="T26" fmla="*/ 1471 w 1542"/>
              <a:gd name="T27" fmla="*/ 281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42" h="389">
                <a:moveTo>
                  <a:pt x="1471" y="281"/>
                </a:moveTo>
                <a:cubicBezTo>
                  <a:pt x="1471" y="281"/>
                  <a:pt x="1471" y="281"/>
                  <a:pt x="1471" y="142"/>
                </a:cubicBezTo>
                <a:cubicBezTo>
                  <a:pt x="1471" y="102"/>
                  <a:pt x="1454" y="67"/>
                  <a:pt x="1429" y="42"/>
                </a:cubicBezTo>
                <a:cubicBezTo>
                  <a:pt x="1403" y="16"/>
                  <a:pt x="1368" y="0"/>
                  <a:pt x="1330" y="0"/>
                </a:cubicBezTo>
                <a:cubicBezTo>
                  <a:pt x="1330" y="0"/>
                  <a:pt x="639" y="0"/>
                  <a:pt x="4" y="0"/>
                </a:cubicBezTo>
                <a:cubicBezTo>
                  <a:pt x="0" y="81"/>
                  <a:pt x="0" y="81"/>
                  <a:pt x="0" y="81"/>
                </a:cubicBezTo>
                <a:cubicBezTo>
                  <a:pt x="77" y="81"/>
                  <a:pt x="945" y="81"/>
                  <a:pt x="1330" y="81"/>
                </a:cubicBezTo>
                <a:cubicBezTo>
                  <a:pt x="1347" y="81"/>
                  <a:pt x="1361" y="87"/>
                  <a:pt x="1373" y="99"/>
                </a:cubicBezTo>
                <a:cubicBezTo>
                  <a:pt x="1383" y="110"/>
                  <a:pt x="1390" y="125"/>
                  <a:pt x="1390" y="142"/>
                </a:cubicBezTo>
                <a:cubicBezTo>
                  <a:pt x="1390" y="142"/>
                  <a:pt x="1390" y="142"/>
                  <a:pt x="1390" y="281"/>
                </a:cubicBezTo>
                <a:cubicBezTo>
                  <a:pt x="1390" y="281"/>
                  <a:pt x="1390" y="281"/>
                  <a:pt x="1325" y="281"/>
                </a:cubicBezTo>
                <a:cubicBezTo>
                  <a:pt x="1325" y="281"/>
                  <a:pt x="1325" y="281"/>
                  <a:pt x="1433" y="389"/>
                </a:cubicBezTo>
                <a:cubicBezTo>
                  <a:pt x="1542" y="281"/>
                  <a:pt x="1542" y="281"/>
                  <a:pt x="1542" y="281"/>
                </a:cubicBezTo>
                <a:cubicBezTo>
                  <a:pt x="1542" y="281"/>
                  <a:pt x="1542" y="281"/>
                  <a:pt x="1471" y="28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-1536700" y="2563813"/>
            <a:ext cx="4665663" cy="1465263"/>
          </a:xfrm>
          <a:custGeom>
            <a:avLst/>
            <a:gdLst>
              <a:gd name="T0" fmla="*/ 1135 w 1243"/>
              <a:gd name="T1" fmla="*/ 0 h 389"/>
              <a:gd name="T2" fmla="*/ 1027 w 1243"/>
              <a:gd name="T3" fmla="*/ 109 h 389"/>
              <a:gd name="T4" fmla="*/ 1092 w 1243"/>
              <a:gd name="T5" fmla="*/ 109 h 389"/>
              <a:gd name="T6" fmla="*/ 1092 w 1243"/>
              <a:gd name="T7" fmla="*/ 248 h 389"/>
              <a:gd name="T8" fmla="*/ 1074 w 1243"/>
              <a:gd name="T9" fmla="*/ 291 h 389"/>
              <a:gd name="T10" fmla="*/ 1032 w 1243"/>
              <a:gd name="T11" fmla="*/ 308 h 389"/>
              <a:gd name="T12" fmla="*/ 0 w 1243"/>
              <a:gd name="T13" fmla="*/ 308 h 389"/>
              <a:gd name="T14" fmla="*/ 0 w 1243"/>
              <a:gd name="T15" fmla="*/ 389 h 389"/>
              <a:gd name="T16" fmla="*/ 1032 w 1243"/>
              <a:gd name="T17" fmla="*/ 389 h 389"/>
              <a:gd name="T18" fmla="*/ 1131 w 1243"/>
              <a:gd name="T19" fmla="*/ 348 h 389"/>
              <a:gd name="T20" fmla="*/ 1172 w 1243"/>
              <a:gd name="T21" fmla="*/ 248 h 389"/>
              <a:gd name="T22" fmla="*/ 1172 w 1243"/>
              <a:gd name="T23" fmla="*/ 109 h 389"/>
              <a:gd name="T24" fmla="*/ 1243 w 1243"/>
              <a:gd name="T25" fmla="*/ 109 h 389"/>
              <a:gd name="T26" fmla="*/ 1135 w 1243"/>
              <a:gd name="T27" fmla="*/ 0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43" h="389">
                <a:moveTo>
                  <a:pt x="1135" y="0"/>
                </a:moveTo>
                <a:cubicBezTo>
                  <a:pt x="1027" y="109"/>
                  <a:pt x="1027" y="109"/>
                  <a:pt x="1027" y="109"/>
                </a:cubicBezTo>
                <a:cubicBezTo>
                  <a:pt x="1092" y="109"/>
                  <a:pt x="1092" y="109"/>
                  <a:pt x="1092" y="109"/>
                </a:cubicBezTo>
                <a:cubicBezTo>
                  <a:pt x="1092" y="248"/>
                  <a:pt x="1092" y="248"/>
                  <a:pt x="1092" y="248"/>
                </a:cubicBezTo>
                <a:cubicBezTo>
                  <a:pt x="1092" y="264"/>
                  <a:pt x="1085" y="279"/>
                  <a:pt x="1074" y="291"/>
                </a:cubicBezTo>
                <a:cubicBezTo>
                  <a:pt x="1062" y="301"/>
                  <a:pt x="1048" y="308"/>
                  <a:pt x="1032" y="308"/>
                </a:cubicBezTo>
                <a:cubicBezTo>
                  <a:pt x="747" y="308"/>
                  <a:pt x="321" y="308"/>
                  <a:pt x="0" y="308"/>
                </a:cubicBezTo>
                <a:cubicBezTo>
                  <a:pt x="0" y="389"/>
                  <a:pt x="0" y="389"/>
                  <a:pt x="0" y="389"/>
                </a:cubicBezTo>
                <a:cubicBezTo>
                  <a:pt x="581" y="389"/>
                  <a:pt x="1032" y="389"/>
                  <a:pt x="1032" y="389"/>
                </a:cubicBezTo>
                <a:cubicBezTo>
                  <a:pt x="1070" y="389"/>
                  <a:pt x="1105" y="372"/>
                  <a:pt x="1131" y="348"/>
                </a:cubicBezTo>
                <a:cubicBezTo>
                  <a:pt x="1156" y="321"/>
                  <a:pt x="1172" y="286"/>
                  <a:pt x="1172" y="248"/>
                </a:cubicBezTo>
                <a:cubicBezTo>
                  <a:pt x="1172" y="109"/>
                  <a:pt x="1172" y="109"/>
                  <a:pt x="1172" y="109"/>
                </a:cubicBezTo>
                <a:cubicBezTo>
                  <a:pt x="1243" y="109"/>
                  <a:pt x="1243" y="109"/>
                  <a:pt x="1243" y="109"/>
                </a:cubicBezTo>
                <a:lnTo>
                  <a:pt x="1135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-1536700" y="3714751"/>
            <a:ext cx="4137025" cy="1465263"/>
          </a:xfrm>
          <a:custGeom>
            <a:avLst/>
            <a:gdLst>
              <a:gd name="T0" fmla="*/ 1031 w 1102"/>
              <a:gd name="T1" fmla="*/ 281 h 389"/>
              <a:gd name="T2" fmla="*/ 1031 w 1102"/>
              <a:gd name="T3" fmla="*/ 142 h 389"/>
              <a:gd name="T4" fmla="*/ 989 w 1102"/>
              <a:gd name="T5" fmla="*/ 42 h 389"/>
              <a:gd name="T6" fmla="*/ 890 w 1102"/>
              <a:gd name="T7" fmla="*/ 0 h 389"/>
              <a:gd name="T8" fmla="*/ 0 w 1102"/>
              <a:gd name="T9" fmla="*/ 0 h 389"/>
              <a:gd name="T10" fmla="*/ 0 w 1102"/>
              <a:gd name="T11" fmla="*/ 81 h 389"/>
              <a:gd name="T12" fmla="*/ 890 w 1102"/>
              <a:gd name="T13" fmla="*/ 81 h 389"/>
              <a:gd name="T14" fmla="*/ 933 w 1102"/>
              <a:gd name="T15" fmla="*/ 99 h 389"/>
              <a:gd name="T16" fmla="*/ 950 w 1102"/>
              <a:gd name="T17" fmla="*/ 142 h 389"/>
              <a:gd name="T18" fmla="*/ 950 w 1102"/>
              <a:gd name="T19" fmla="*/ 281 h 389"/>
              <a:gd name="T20" fmla="*/ 885 w 1102"/>
              <a:gd name="T21" fmla="*/ 281 h 389"/>
              <a:gd name="T22" fmla="*/ 993 w 1102"/>
              <a:gd name="T23" fmla="*/ 389 h 389"/>
              <a:gd name="T24" fmla="*/ 1102 w 1102"/>
              <a:gd name="T25" fmla="*/ 281 h 389"/>
              <a:gd name="T26" fmla="*/ 1031 w 1102"/>
              <a:gd name="T27" fmla="*/ 281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02" h="389">
                <a:moveTo>
                  <a:pt x="1031" y="281"/>
                </a:moveTo>
                <a:cubicBezTo>
                  <a:pt x="1031" y="281"/>
                  <a:pt x="1031" y="281"/>
                  <a:pt x="1031" y="142"/>
                </a:cubicBezTo>
                <a:cubicBezTo>
                  <a:pt x="1031" y="102"/>
                  <a:pt x="1014" y="67"/>
                  <a:pt x="989" y="42"/>
                </a:cubicBezTo>
                <a:cubicBezTo>
                  <a:pt x="963" y="16"/>
                  <a:pt x="928" y="0"/>
                  <a:pt x="890" y="0"/>
                </a:cubicBezTo>
                <a:cubicBezTo>
                  <a:pt x="890" y="0"/>
                  <a:pt x="479" y="0"/>
                  <a:pt x="0" y="0"/>
                </a:cubicBezTo>
                <a:cubicBezTo>
                  <a:pt x="0" y="81"/>
                  <a:pt x="0" y="81"/>
                  <a:pt x="0" y="81"/>
                </a:cubicBezTo>
                <a:cubicBezTo>
                  <a:pt x="297" y="81"/>
                  <a:pt x="671" y="81"/>
                  <a:pt x="890" y="81"/>
                </a:cubicBezTo>
                <a:cubicBezTo>
                  <a:pt x="907" y="81"/>
                  <a:pt x="921" y="87"/>
                  <a:pt x="933" y="99"/>
                </a:cubicBezTo>
                <a:cubicBezTo>
                  <a:pt x="943" y="110"/>
                  <a:pt x="950" y="125"/>
                  <a:pt x="950" y="142"/>
                </a:cubicBezTo>
                <a:cubicBezTo>
                  <a:pt x="950" y="142"/>
                  <a:pt x="950" y="142"/>
                  <a:pt x="950" y="281"/>
                </a:cubicBezTo>
                <a:cubicBezTo>
                  <a:pt x="950" y="281"/>
                  <a:pt x="950" y="281"/>
                  <a:pt x="885" y="281"/>
                </a:cubicBezTo>
                <a:cubicBezTo>
                  <a:pt x="885" y="281"/>
                  <a:pt x="885" y="281"/>
                  <a:pt x="993" y="389"/>
                </a:cubicBezTo>
                <a:cubicBezTo>
                  <a:pt x="1102" y="281"/>
                  <a:pt x="1102" y="281"/>
                  <a:pt x="1102" y="281"/>
                </a:cubicBezTo>
                <a:cubicBezTo>
                  <a:pt x="1102" y="281"/>
                  <a:pt x="1102" y="281"/>
                  <a:pt x="1031" y="28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3" name="TextBox 12"/>
          <p:cNvSpPr txBox="1"/>
          <p:nvPr/>
        </p:nvSpPr>
        <p:spPr>
          <a:xfrm>
            <a:off x="9356725" y="3324811"/>
            <a:ext cx="28352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9356724" y="3559064"/>
            <a:ext cx="2835275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220802" y="5256800"/>
            <a:ext cx="211430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6220801" y="5491053"/>
            <a:ext cx="2114307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876187" y="5259489"/>
            <a:ext cx="211430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3876186" y="5493742"/>
            <a:ext cx="2114307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194533" y="5260980"/>
            <a:ext cx="211430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1194532" y="5495233"/>
            <a:ext cx="2114307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350972" y="1505450"/>
            <a:ext cx="211430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2" name="Rectangle 21"/>
          <p:cNvSpPr>
            <a:spLocks noChangeArrowheads="1"/>
          </p:cNvSpPr>
          <p:nvPr/>
        </p:nvSpPr>
        <p:spPr bwMode="auto">
          <a:xfrm>
            <a:off x="4350971" y="1739703"/>
            <a:ext cx="2114307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716102" y="1505450"/>
            <a:ext cx="211430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6716101" y="1739703"/>
            <a:ext cx="2114307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51071" y="1514867"/>
            <a:ext cx="211430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1751070" y="1749120"/>
            <a:ext cx="2114307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352425" y="458903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352425" y="921637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600597642"/>
      </p:ext>
    </p:extLst>
  </p:cSld>
  <p:clrMapOvr>
    <a:masterClrMapping/>
  </p:clrMapOvr>
  <p:transition spd="slow">
    <p:push dir="u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0" y="277605"/>
            <a:ext cx="5219700" cy="6580396"/>
            <a:chOff x="0" y="0"/>
            <a:chExt cx="6730303" cy="8484792"/>
          </a:xfrm>
        </p:grpSpPr>
        <p:grpSp>
          <p:nvGrpSpPr>
            <p:cNvPr id="5" name="Group 4"/>
            <p:cNvGrpSpPr/>
            <p:nvPr/>
          </p:nvGrpSpPr>
          <p:grpSpPr>
            <a:xfrm>
              <a:off x="0" y="5762120"/>
              <a:ext cx="6536442" cy="2722672"/>
              <a:chOff x="0" y="-1"/>
              <a:chExt cx="6536441" cy="2722671"/>
            </a:xfrm>
          </p:grpSpPr>
          <p:sp>
            <p:nvSpPr>
              <p:cNvPr id="20" name="Shape 20"/>
              <p:cNvSpPr/>
              <p:nvPr/>
            </p:nvSpPr>
            <p:spPr>
              <a:xfrm>
                <a:off x="1419424" y="-1"/>
                <a:ext cx="5117017" cy="216465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33" h="21445" extrusionOk="0">
                    <a:moveTo>
                      <a:pt x="21065" y="865"/>
                    </a:moveTo>
                    <a:cubicBezTo>
                      <a:pt x="21115" y="963"/>
                      <a:pt x="21162" y="1072"/>
                      <a:pt x="21205" y="1193"/>
                    </a:cubicBezTo>
                    <a:cubicBezTo>
                      <a:pt x="21600" y="2305"/>
                      <a:pt x="21463" y="3974"/>
                      <a:pt x="20940" y="4708"/>
                    </a:cubicBezTo>
                    <a:cubicBezTo>
                      <a:pt x="20696" y="4400"/>
                      <a:pt x="20419" y="4271"/>
                      <a:pt x="20147" y="4329"/>
                    </a:cubicBezTo>
                    <a:cubicBezTo>
                      <a:pt x="19875" y="4387"/>
                      <a:pt x="19608" y="4633"/>
                      <a:pt x="19383" y="5075"/>
                    </a:cubicBezTo>
                    <a:lnTo>
                      <a:pt x="17434" y="8893"/>
                    </a:lnTo>
                    <a:cubicBezTo>
                      <a:pt x="17434" y="8892"/>
                      <a:pt x="17434" y="8891"/>
                      <a:pt x="17434" y="8890"/>
                    </a:cubicBezTo>
                    <a:cubicBezTo>
                      <a:pt x="17434" y="8889"/>
                      <a:pt x="17435" y="8887"/>
                      <a:pt x="17435" y="8886"/>
                    </a:cubicBezTo>
                    <a:lnTo>
                      <a:pt x="17328" y="9093"/>
                    </a:lnTo>
                    <a:cubicBezTo>
                      <a:pt x="17321" y="8392"/>
                      <a:pt x="17216" y="7715"/>
                      <a:pt x="17026" y="7177"/>
                    </a:cubicBezTo>
                    <a:cubicBezTo>
                      <a:pt x="16971" y="7020"/>
                      <a:pt x="16908" y="6877"/>
                      <a:pt x="16841" y="6749"/>
                    </a:cubicBezTo>
                    <a:lnTo>
                      <a:pt x="19835" y="893"/>
                    </a:lnTo>
                    <a:cubicBezTo>
                      <a:pt x="19885" y="793"/>
                      <a:pt x="19940" y="706"/>
                      <a:pt x="19998" y="634"/>
                    </a:cubicBezTo>
                    <a:cubicBezTo>
                      <a:pt x="20281" y="279"/>
                      <a:pt x="20620" y="277"/>
                      <a:pt x="20905" y="622"/>
                    </a:cubicBezTo>
                    <a:cubicBezTo>
                      <a:pt x="20962" y="690"/>
                      <a:pt x="21015" y="768"/>
                      <a:pt x="21065" y="865"/>
                    </a:cubicBezTo>
                    <a:close/>
                    <a:moveTo>
                      <a:pt x="18952" y="583"/>
                    </a:moveTo>
                    <a:cubicBezTo>
                      <a:pt x="19002" y="679"/>
                      <a:pt x="19050" y="789"/>
                      <a:pt x="19092" y="911"/>
                    </a:cubicBezTo>
                    <a:cubicBezTo>
                      <a:pt x="19100" y="933"/>
                      <a:pt x="19107" y="954"/>
                      <a:pt x="19114" y="976"/>
                    </a:cubicBezTo>
                    <a:lnTo>
                      <a:pt x="16451" y="6193"/>
                    </a:lnTo>
                    <a:cubicBezTo>
                      <a:pt x="16382" y="6136"/>
                      <a:pt x="16311" y="6093"/>
                      <a:pt x="16239" y="6064"/>
                    </a:cubicBezTo>
                    <a:cubicBezTo>
                      <a:pt x="16166" y="6035"/>
                      <a:pt x="16092" y="6020"/>
                      <a:pt x="16019" y="6020"/>
                    </a:cubicBezTo>
                    <a:lnTo>
                      <a:pt x="14956" y="6024"/>
                    </a:lnTo>
                    <a:lnTo>
                      <a:pt x="17721" y="609"/>
                    </a:lnTo>
                    <a:cubicBezTo>
                      <a:pt x="18031" y="2"/>
                      <a:pt x="18455" y="-78"/>
                      <a:pt x="18792" y="336"/>
                    </a:cubicBezTo>
                    <a:cubicBezTo>
                      <a:pt x="18848" y="404"/>
                      <a:pt x="18901" y="487"/>
                      <a:pt x="18952" y="583"/>
                    </a:cubicBezTo>
                    <a:close/>
                    <a:moveTo>
                      <a:pt x="20964" y="6292"/>
                    </a:moveTo>
                    <a:cubicBezTo>
                      <a:pt x="21306" y="7269"/>
                      <a:pt x="21250" y="8715"/>
                      <a:pt x="20838" y="9528"/>
                    </a:cubicBezTo>
                    <a:lnTo>
                      <a:pt x="17513" y="16042"/>
                    </a:lnTo>
                    <a:cubicBezTo>
                      <a:pt x="17303" y="16454"/>
                      <a:pt x="16933" y="16638"/>
                      <a:pt x="16616" y="16719"/>
                    </a:cubicBezTo>
                    <a:cubicBezTo>
                      <a:pt x="16298" y="16800"/>
                      <a:pt x="16034" y="16779"/>
                      <a:pt x="16034" y="16779"/>
                    </a:cubicBezTo>
                    <a:lnTo>
                      <a:pt x="11044" y="16788"/>
                    </a:lnTo>
                    <a:cubicBezTo>
                      <a:pt x="11011" y="16788"/>
                      <a:pt x="10978" y="16784"/>
                      <a:pt x="10946" y="16777"/>
                    </a:cubicBezTo>
                    <a:cubicBezTo>
                      <a:pt x="10914" y="16769"/>
                      <a:pt x="10882" y="16758"/>
                      <a:pt x="10851" y="16744"/>
                    </a:cubicBezTo>
                    <a:cubicBezTo>
                      <a:pt x="10600" y="16668"/>
                      <a:pt x="10142" y="16532"/>
                      <a:pt x="9575" y="16099"/>
                    </a:cubicBezTo>
                    <a:cubicBezTo>
                      <a:pt x="9008" y="15666"/>
                      <a:pt x="8332" y="14938"/>
                      <a:pt x="7644" y="13678"/>
                    </a:cubicBezTo>
                    <a:lnTo>
                      <a:pt x="3729" y="21445"/>
                    </a:lnTo>
                    <a:lnTo>
                      <a:pt x="0" y="15037"/>
                    </a:lnTo>
                    <a:cubicBezTo>
                      <a:pt x="1576" y="11886"/>
                      <a:pt x="3171" y="8790"/>
                      <a:pt x="4777" y="5727"/>
                    </a:cubicBezTo>
                    <a:cubicBezTo>
                      <a:pt x="5291" y="4746"/>
                      <a:pt x="5676" y="4005"/>
                      <a:pt x="6272" y="3325"/>
                    </a:cubicBezTo>
                    <a:cubicBezTo>
                      <a:pt x="7715" y="1679"/>
                      <a:pt x="9186" y="2709"/>
                      <a:pt x="11615" y="6867"/>
                    </a:cubicBezTo>
                    <a:lnTo>
                      <a:pt x="16011" y="6857"/>
                    </a:lnTo>
                    <a:cubicBezTo>
                      <a:pt x="16313" y="6857"/>
                      <a:pt x="16584" y="7182"/>
                      <a:pt x="16763" y="7693"/>
                    </a:cubicBezTo>
                    <a:cubicBezTo>
                      <a:pt x="16903" y="8091"/>
                      <a:pt x="16988" y="8603"/>
                      <a:pt x="16988" y="9158"/>
                    </a:cubicBezTo>
                    <a:cubicBezTo>
                      <a:pt x="16989" y="9651"/>
                      <a:pt x="16923" y="10122"/>
                      <a:pt x="16804" y="10511"/>
                    </a:cubicBezTo>
                    <a:cubicBezTo>
                      <a:pt x="16726" y="10765"/>
                      <a:pt x="16626" y="10978"/>
                      <a:pt x="16512" y="11138"/>
                    </a:cubicBezTo>
                    <a:cubicBezTo>
                      <a:pt x="16362" y="11347"/>
                      <a:pt x="16191" y="11458"/>
                      <a:pt x="16017" y="11460"/>
                    </a:cubicBezTo>
                    <a:lnTo>
                      <a:pt x="11134" y="11495"/>
                    </a:lnTo>
                    <a:cubicBezTo>
                      <a:pt x="11029" y="11465"/>
                      <a:pt x="10938" y="11668"/>
                      <a:pt x="10945" y="11917"/>
                    </a:cubicBezTo>
                    <a:cubicBezTo>
                      <a:pt x="10951" y="12114"/>
                      <a:pt x="11019" y="12269"/>
                      <a:pt x="11102" y="12275"/>
                    </a:cubicBezTo>
                    <a:cubicBezTo>
                      <a:pt x="11150" y="12275"/>
                      <a:pt x="11198" y="12275"/>
                      <a:pt x="11247" y="12276"/>
                    </a:cubicBezTo>
                    <a:cubicBezTo>
                      <a:pt x="12837" y="12283"/>
                      <a:pt x="14428" y="12280"/>
                      <a:pt x="16019" y="12271"/>
                    </a:cubicBezTo>
                    <a:cubicBezTo>
                      <a:pt x="16059" y="12270"/>
                      <a:pt x="16395" y="12189"/>
                      <a:pt x="16715" y="11688"/>
                    </a:cubicBezTo>
                    <a:cubicBezTo>
                      <a:pt x="16958" y="11309"/>
                      <a:pt x="17278" y="10417"/>
                      <a:pt x="17507" y="9990"/>
                    </a:cubicBezTo>
                    <a:cubicBezTo>
                      <a:pt x="18496" y="8146"/>
                      <a:pt x="19594" y="5985"/>
                      <a:pt x="19594" y="5985"/>
                    </a:cubicBezTo>
                    <a:cubicBezTo>
                      <a:pt x="20008" y="5176"/>
                      <a:pt x="20621" y="5314"/>
                      <a:pt x="20964" y="6292"/>
                    </a:cubicBezTo>
                    <a:close/>
                    <a:moveTo>
                      <a:pt x="16816" y="506"/>
                    </a:moveTo>
                    <a:cubicBezTo>
                      <a:pt x="16866" y="602"/>
                      <a:pt x="16913" y="712"/>
                      <a:pt x="16956" y="834"/>
                    </a:cubicBezTo>
                    <a:cubicBezTo>
                      <a:pt x="16964" y="856"/>
                      <a:pt x="16971" y="878"/>
                      <a:pt x="16979" y="901"/>
                    </a:cubicBezTo>
                    <a:lnTo>
                      <a:pt x="14348" y="6053"/>
                    </a:lnTo>
                    <a:cubicBezTo>
                      <a:pt x="14332" y="6051"/>
                      <a:pt x="13944" y="6038"/>
                      <a:pt x="13559" y="6025"/>
                    </a:cubicBezTo>
                    <a:cubicBezTo>
                      <a:pt x="13174" y="6012"/>
                      <a:pt x="12793" y="6000"/>
                      <a:pt x="12793" y="6000"/>
                    </a:cubicBezTo>
                    <a:lnTo>
                      <a:pt x="15585" y="529"/>
                    </a:lnTo>
                    <a:cubicBezTo>
                      <a:pt x="15895" y="-78"/>
                      <a:pt x="16318" y="-155"/>
                      <a:pt x="16655" y="258"/>
                    </a:cubicBezTo>
                    <a:cubicBezTo>
                      <a:pt x="16712" y="327"/>
                      <a:pt x="16765" y="410"/>
                      <a:pt x="16816" y="506"/>
                    </a:cubicBezTo>
                    <a:close/>
                  </a:path>
                </a:pathLst>
              </a:custGeom>
              <a:solidFill>
                <a:srgbClr val="E5E5E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38100" tIns="38100" rIns="38100" bIns="38100" numCol="1" anchor="ctr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  <p:sp>
            <p:nvSpPr>
              <p:cNvPr id="21" name="Shape 21"/>
              <p:cNvSpPr/>
              <p:nvPr/>
            </p:nvSpPr>
            <p:spPr>
              <a:xfrm>
                <a:off x="0" y="578353"/>
                <a:ext cx="3168254" cy="214431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828" y="0"/>
                    </a:moveTo>
                    <a:lnTo>
                      <a:pt x="0" y="18382"/>
                    </a:lnTo>
                    <a:lnTo>
                      <a:pt x="0" y="21600"/>
                    </a:lnTo>
                    <a:lnTo>
                      <a:pt x="13791" y="21600"/>
                    </a:lnTo>
                    <a:lnTo>
                      <a:pt x="21600" y="11921"/>
                    </a:lnTo>
                    <a:lnTo>
                      <a:pt x="1482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2259194" y="0"/>
              <a:ext cx="4471109" cy="5673389"/>
              <a:chOff x="0" y="0"/>
              <a:chExt cx="4471108" cy="5673388"/>
            </a:xfrm>
          </p:grpSpPr>
          <p:sp>
            <p:nvSpPr>
              <p:cNvPr id="7" name="Shape 23"/>
              <p:cNvSpPr/>
              <p:nvPr/>
            </p:nvSpPr>
            <p:spPr>
              <a:xfrm flipH="1">
                <a:off x="0" y="0"/>
                <a:ext cx="4471107" cy="30223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708" y="7355"/>
                    </a:moveTo>
                    <a:cubicBezTo>
                      <a:pt x="17708" y="7303"/>
                      <a:pt x="17713" y="7252"/>
                      <a:pt x="17713" y="7200"/>
                    </a:cubicBezTo>
                    <a:cubicBezTo>
                      <a:pt x="17713" y="3224"/>
                      <a:pt x="15518" y="0"/>
                      <a:pt x="12810" y="0"/>
                    </a:cubicBezTo>
                    <a:cubicBezTo>
                      <a:pt x="11018" y="0"/>
                      <a:pt x="9455" y="1417"/>
                      <a:pt x="8600" y="3525"/>
                    </a:cubicBezTo>
                    <a:cubicBezTo>
                      <a:pt x="8051" y="2762"/>
                      <a:pt x="7312" y="2290"/>
                      <a:pt x="6497" y="2290"/>
                    </a:cubicBezTo>
                    <a:cubicBezTo>
                      <a:pt x="4806" y="2290"/>
                      <a:pt x="3436" y="4302"/>
                      <a:pt x="3436" y="6784"/>
                    </a:cubicBezTo>
                    <a:cubicBezTo>
                      <a:pt x="3436" y="7032"/>
                      <a:pt x="3453" y="7274"/>
                      <a:pt x="3479" y="7511"/>
                    </a:cubicBezTo>
                    <a:cubicBezTo>
                      <a:pt x="1466" y="8407"/>
                      <a:pt x="0" y="11151"/>
                      <a:pt x="0" y="14400"/>
                    </a:cubicBezTo>
                    <a:cubicBezTo>
                      <a:pt x="0" y="18376"/>
                      <a:pt x="2195" y="21600"/>
                      <a:pt x="4903" y="21600"/>
                    </a:cubicBezTo>
                    <a:lnTo>
                      <a:pt x="17131" y="21572"/>
                    </a:lnTo>
                    <a:lnTo>
                      <a:pt x="17131" y="21568"/>
                    </a:lnTo>
                    <a:cubicBezTo>
                      <a:pt x="19635" y="21244"/>
                      <a:pt x="21600" y="18161"/>
                      <a:pt x="21600" y="14400"/>
                    </a:cubicBezTo>
                    <a:cubicBezTo>
                      <a:pt x="21600" y="10933"/>
                      <a:pt x="19930" y="8039"/>
                      <a:pt x="17708" y="7355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  <p:grpSp>
            <p:nvGrpSpPr>
              <p:cNvPr id="8" name="Group 7"/>
              <p:cNvGrpSpPr/>
              <p:nvPr/>
            </p:nvGrpSpPr>
            <p:grpSpPr>
              <a:xfrm>
                <a:off x="0" y="3467992"/>
                <a:ext cx="4471108" cy="2205396"/>
                <a:chOff x="0" y="-1"/>
                <a:chExt cx="4471108" cy="2205396"/>
              </a:xfrm>
            </p:grpSpPr>
            <p:sp>
              <p:nvSpPr>
                <p:cNvPr id="9" name="Shape 24"/>
                <p:cNvSpPr/>
                <p:nvPr/>
              </p:nvSpPr>
              <p:spPr>
                <a:xfrm>
                  <a:off x="2550558" y="0"/>
                  <a:ext cx="512990" cy="6410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97" h="21600" extrusionOk="0">
                      <a:moveTo>
                        <a:pt x="3163" y="18980"/>
                      </a:moveTo>
                      <a:cubicBezTo>
                        <a:pt x="1208" y="17359"/>
                        <a:pt x="3" y="15121"/>
                        <a:pt x="0" y="12653"/>
                      </a:cubicBezTo>
                      <a:cubicBezTo>
                        <a:pt x="-3" y="10068"/>
                        <a:pt x="1252" y="7771"/>
                        <a:pt x="3465" y="6076"/>
                      </a:cubicBezTo>
                      <a:lnTo>
                        <a:pt x="10799" y="0"/>
                      </a:lnTo>
                      <a:lnTo>
                        <a:pt x="18412" y="6308"/>
                      </a:lnTo>
                      <a:cubicBezTo>
                        <a:pt x="20379" y="7929"/>
                        <a:pt x="21597" y="10173"/>
                        <a:pt x="21597" y="12653"/>
                      </a:cubicBezTo>
                      <a:cubicBezTo>
                        <a:pt x="21597" y="17594"/>
                        <a:pt x="16762" y="21599"/>
                        <a:pt x="10799" y="21600"/>
                      </a:cubicBezTo>
                      <a:cubicBezTo>
                        <a:pt x="7817" y="21600"/>
                        <a:pt x="5116" y="20599"/>
                        <a:pt x="3163" y="1898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10" name="Shape 25"/>
                <p:cNvSpPr/>
                <p:nvPr/>
              </p:nvSpPr>
              <p:spPr>
                <a:xfrm>
                  <a:off x="1407558" y="0"/>
                  <a:ext cx="512990" cy="64106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97" h="21600" extrusionOk="0">
                      <a:moveTo>
                        <a:pt x="3163" y="18980"/>
                      </a:moveTo>
                      <a:cubicBezTo>
                        <a:pt x="1208" y="17359"/>
                        <a:pt x="3" y="15121"/>
                        <a:pt x="0" y="12653"/>
                      </a:cubicBezTo>
                      <a:cubicBezTo>
                        <a:pt x="-3" y="10068"/>
                        <a:pt x="1252" y="7771"/>
                        <a:pt x="3465" y="6076"/>
                      </a:cubicBezTo>
                      <a:lnTo>
                        <a:pt x="10799" y="0"/>
                      </a:lnTo>
                      <a:lnTo>
                        <a:pt x="18412" y="6308"/>
                      </a:lnTo>
                      <a:cubicBezTo>
                        <a:pt x="20379" y="7929"/>
                        <a:pt x="21597" y="10173"/>
                        <a:pt x="21597" y="12653"/>
                      </a:cubicBezTo>
                      <a:cubicBezTo>
                        <a:pt x="21597" y="17594"/>
                        <a:pt x="16762" y="21599"/>
                        <a:pt x="10799" y="21600"/>
                      </a:cubicBezTo>
                      <a:cubicBezTo>
                        <a:pt x="7817" y="21600"/>
                        <a:pt x="5116" y="20599"/>
                        <a:pt x="3163" y="18980"/>
                      </a:cubicBezTo>
                      <a:close/>
                    </a:path>
                  </a:pathLst>
                </a:custGeom>
                <a:solidFill>
                  <a:srgbClr val="B9B9B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18" name="Shape 26"/>
                <p:cNvSpPr/>
                <p:nvPr/>
              </p:nvSpPr>
              <p:spPr>
                <a:xfrm>
                  <a:off x="0" y="-1"/>
                  <a:ext cx="1012745" cy="126559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97" h="21600" extrusionOk="0">
                      <a:moveTo>
                        <a:pt x="3163" y="18980"/>
                      </a:moveTo>
                      <a:cubicBezTo>
                        <a:pt x="1208" y="17359"/>
                        <a:pt x="3" y="15121"/>
                        <a:pt x="0" y="12653"/>
                      </a:cubicBezTo>
                      <a:cubicBezTo>
                        <a:pt x="-3" y="10068"/>
                        <a:pt x="1252" y="7771"/>
                        <a:pt x="3465" y="6076"/>
                      </a:cubicBezTo>
                      <a:lnTo>
                        <a:pt x="10799" y="0"/>
                      </a:lnTo>
                      <a:lnTo>
                        <a:pt x="18412" y="6308"/>
                      </a:lnTo>
                      <a:cubicBezTo>
                        <a:pt x="20379" y="7929"/>
                        <a:pt x="21597" y="10173"/>
                        <a:pt x="21597" y="12653"/>
                      </a:cubicBezTo>
                      <a:cubicBezTo>
                        <a:pt x="21597" y="17594"/>
                        <a:pt x="16762" y="21599"/>
                        <a:pt x="10799" y="21600"/>
                      </a:cubicBezTo>
                      <a:cubicBezTo>
                        <a:pt x="7817" y="21600"/>
                        <a:pt x="5116" y="20599"/>
                        <a:pt x="3163" y="1898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16" name="Shape 29"/>
                <p:cNvSpPr/>
                <p:nvPr/>
              </p:nvSpPr>
              <p:spPr>
                <a:xfrm>
                  <a:off x="1727739" y="939799"/>
                  <a:ext cx="1012745" cy="126559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97" h="21600" extrusionOk="0">
                      <a:moveTo>
                        <a:pt x="3163" y="18980"/>
                      </a:moveTo>
                      <a:cubicBezTo>
                        <a:pt x="1208" y="17359"/>
                        <a:pt x="3" y="15121"/>
                        <a:pt x="0" y="12653"/>
                      </a:cubicBezTo>
                      <a:cubicBezTo>
                        <a:pt x="-3" y="10068"/>
                        <a:pt x="1252" y="7771"/>
                        <a:pt x="3465" y="6076"/>
                      </a:cubicBezTo>
                      <a:lnTo>
                        <a:pt x="10799" y="0"/>
                      </a:lnTo>
                      <a:lnTo>
                        <a:pt x="18412" y="6308"/>
                      </a:lnTo>
                      <a:cubicBezTo>
                        <a:pt x="20379" y="7929"/>
                        <a:pt x="21597" y="10173"/>
                        <a:pt x="21597" y="12653"/>
                      </a:cubicBezTo>
                      <a:cubicBezTo>
                        <a:pt x="21597" y="17594"/>
                        <a:pt x="16762" y="21599"/>
                        <a:pt x="10799" y="21600"/>
                      </a:cubicBezTo>
                      <a:cubicBezTo>
                        <a:pt x="7817" y="21600"/>
                        <a:pt x="5116" y="20599"/>
                        <a:pt x="3163" y="1898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14" name="Shape 32"/>
                <p:cNvSpPr/>
                <p:nvPr/>
              </p:nvSpPr>
              <p:spPr>
                <a:xfrm>
                  <a:off x="3458363" y="-1"/>
                  <a:ext cx="1012745" cy="126559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97" h="21600" extrusionOk="0">
                      <a:moveTo>
                        <a:pt x="3163" y="18980"/>
                      </a:moveTo>
                      <a:cubicBezTo>
                        <a:pt x="1208" y="17359"/>
                        <a:pt x="3" y="15121"/>
                        <a:pt x="0" y="12653"/>
                      </a:cubicBezTo>
                      <a:cubicBezTo>
                        <a:pt x="-3" y="10068"/>
                        <a:pt x="1252" y="7771"/>
                        <a:pt x="3465" y="6076"/>
                      </a:cubicBezTo>
                      <a:lnTo>
                        <a:pt x="10799" y="0"/>
                      </a:lnTo>
                      <a:lnTo>
                        <a:pt x="18412" y="6308"/>
                      </a:lnTo>
                      <a:cubicBezTo>
                        <a:pt x="20379" y="7929"/>
                        <a:pt x="21597" y="10173"/>
                        <a:pt x="21597" y="12653"/>
                      </a:cubicBezTo>
                      <a:cubicBezTo>
                        <a:pt x="21597" y="17594"/>
                        <a:pt x="16762" y="21599"/>
                        <a:pt x="10799" y="21600"/>
                      </a:cubicBezTo>
                      <a:cubicBezTo>
                        <a:pt x="7817" y="21600"/>
                        <a:pt x="5116" y="20599"/>
                        <a:pt x="3163" y="1898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</p:grpSp>
        </p:grpSp>
      </p:grpSp>
      <p:sp>
        <p:nvSpPr>
          <p:cNvPr id="22" name="TextBox 21"/>
          <p:cNvSpPr txBox="1"/>
          <p:nvPr/>
        </p:nvSpPr>
        <p:spPr>
          <a:xfrm>
            <a:off x="6575563" y="908821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6575563" y="1371555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4" name="Oval 23"/>
          <p:cNvSpPr/>
          <p:nvPr/>
        </p:nvSpPr>
        <p:spPr>
          <a:xfrm>
            <a:off x="6653200" y="2124895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4371" y="2338255"/>
            <a:ext cx="304800" cy="304800"/>
          </a:xfrm>
          <a:prstGeom prst="rect">
            <a:avLst/>
          </a:prstGeom>
        </p:spPr>
      </p:pic>
      <p:sp>
        <p:nvSpPr>
          <p:cNvPr id="26" name="Oval 25"/>
          <p:cNvSpPr/>
          <p:nvPr/>
        </p:nvSpPr>
        <p:spPr>
          <a:xfrm>
            <a:off x="6653200" y="3112952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6653200" y="4101528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6653200" y="5087121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9" name="Picture 2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4371" y="3326312"/>
            <a:ext cx="304800" cy="304800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6560" y="4314888"/>
            <a:ext cx="304800" cy="304800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6560" y="5317953"/>
            <a:ext cx="304800" cy="304800"/>
          </a:xfrm>
          <a:prstGeom prst="rect">
            <a:avLst/>
          </a:prstGeom>
        </p:spPr>
      </p:pic>
      <p:sp>
        <p:nvSpPr>
          <p:cNvPr id="32" name="TextBox 31"/>
          <p:cNvSpPr txBox="1"/>
          <p:nvPr/>
        </p:nvSpPr>
        <p:spPr>
          <a:xfrm>
            <a:off x="7400342" y="212489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3" name="Rectangle 32"/>
          <p:cNvSpPr>
            <a:spLocks noChangeArrowheads="1"/>
          </p:cNvSpPr>
          <p:nvPr/>
        </p:nvSpPr>
        <p:spPr bwMode="auto">
          <a:xfrm>
            <a:off x="7400341" y="235914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400342" y="311295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5" name="Rectangle 34"/>
          <p:cNvSpPr>
            <a:spLocks noChangeArrowheads="1"/>
          </p:cNvSpPr>
          <p:nvPr/>
        </p:nvSpPr>
        <p:spPr bwMode="auto">
          <a:xfrm>
            <a:off x="7400341" y="334720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7384720" y="409854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7" name="Rectangle 36"/>
          <p:cNvSpPr>
            <a:spLocks noChangeArrowheads="1"/>
          </p:cNvSpPr>
          <p:nvPr/>
        </p:nvSpPr>
        <p:spPr bwMode="auto">
          <a:xfrm>
            <a:off x="7384719" y="433279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400342" y="504847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9" name="Rectangle 38"/>
          <p:cNvSpPr>
            <a:spLocks noChangeArrowheads="1"/>
          </p:cNvSpPr>
          <p:nvPr/>
        </p:nvSpPr>
        <p:spPr bwMode="auto">
          <a:xfrm>
            <a:off x="7400341" y="528273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pic>
        <p:nvPicPr>
          <p:cNvPr id="40" name="Picture 3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255" y="3379194"/>
            <a:ext cx="304800" cy="304800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2392" y="4091107"/>
            <a:ext cx="304800" cy="304800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5108" y="3394733"/>
            <a:ext cx="304800" cy="304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7001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5"/>
          <p:cNvSpPr>
            <a:spLocks/>
          </p:cNvSpPr>
          <p:nvPr/>
        </p:nvSpPr>
        <p:spPr bwMode="auto">
          <a:xfrm>
            <a:off x="0" y="4591051"/>
            <a:ext cx="8477250" cy="1838325"/>
          </a:xfrm>
          <a:custGeom>
            <a:avLst/>
            <a:gdLst>
              <a:gd name="T0" fmla="*/ 4120 w 4120"/>
              <a:gd name="T1" fmla="*/ 579 h 1158"/>
              <a:gd name="T2" fmla="*/ 3660 w 4120"/>
              <a:gd name="T3" fmla="*/ 0 h 1158"/>
              <a:gd name="T4" fmla="*/ 3660 w 4120"/>
              <a:gd name="T5" fmla="*/ 307 h 1158"/>
              <a:gd name="T6" fmla="*/ 0 w 4120"/>
              <a:gd name="T7" fmla="*/ 307 h 1158"/>
              <a:gd name="T8" fmla="*/ 0 w 4120"/>
              <a:gd name="T9" fmla="*/ 851 h 1158"/>
              <a:gd name="T10" fmla="*/ 3660 w 4120"/>
              <a:gd name="T11" fmla="*/ 851 h 1158"/>
              <a:gd name="T12" fmla="*/ 3660 w 4120"/>
              <a:gd name="T13" fmla="*/ 1158 h 1158"/>
              <a:gd name="T14" fmla="*/ 4120 w 4120"/>
              <a:gd name="T15" fmla="*/ 579 h 1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120" h="1158">
                <a:moveTo>
                  <a:pt x="4120" y="579"/>
                </a:moveTo>
                <a:lnTo>
                  <a:pt x="3660" y="0"/>
                </a:lnTo>
                <a:lnTo>
                  <a:pt x="3660" y="307"/>
                </a:lnTo>
                <a:lnTo>
                  <a:pt x="0" y="307"/>
                </a:lnTo>
                <a:lnTo>
                  <a:pt x="0" y="851"/>
                </a:lnTo>
                <a:lnTo>
                  <a:pt x="3660" y="851"/>
                </a:lnTo>
                <a:lnTo>
                  <a:pt x="3660" y="1158"/>
                </a:lnTo>
                <a:lnTo>
                  <a:pt x="4120" y="57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0" y="3635376"/>
            <a:ext cx="7520472" cy="1838325"/>
          </a:xfrm>
          <a:custGeom>
            <a:avLst/>
            <a:gdLst>
              <a:gd name="T0" fmla="*/ 3655 w 3655"/>
              <a:gd name="T1" fmla="*/ 579 h 1158"/>
              <a:gd name="T2" fmla="*/ 3195 w 3655"/>
              <a:gd name="T3" fmla="*/ 0 h 1158"/>
              <a:gd name="T4" fmla="*/ 3195 w 3655"/>
              <a:gd name="T5" fmla="*/ 307 h 1158"/>
              <a:gd name="T6" fmla="*/ 0 w 3655"/>
              <a:gd name="T7" fmla="*/ 307 h 1158"/>
              <a:gd name="T8" fmla="*/ 0 w 3655"/>
              <a:gd name="T9" fmla="*/ 851 h 1158"/>
              <a:gd name="T10" fmla="*/ 3195 w 3655"/>
              <a:gd name="T11" fmla="*/ 851 h 1158"/>
              <a:gd name="T12" fmla="*/ 3195 w 3655"/>
              <a:gd name="T13" fmla="*/ 1158 h 1158"/>
              <a:gd name="T14" fmla="*/ 3655 w 3655"/>
              <a:gd name="T15" fmla="*/ 579 h 1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55" h="1158">
                <a:moveTo>
                  <a:pt x="3655" y="579"/>
                </a:moveTo>
                <a:lnTo>
                  <a:pt x="3195" y="0"/>
                </a:lnTo>
                <a:lnTo>
                  <a:pt x="3195" y="307"/>
                </a:lnTo>
                <a:lnTo>
                  <a:pt x="0" y="307"/>
                </a:lnTo>
                <a:lnTo>
                  <a:pt x="0" y="851"/>
                </a:lnTo>
                <a:lnTo>
                  <a:pt x="3195" y="851"/>
                </a:lnTo>
                <a:lnTo>
                  <a:pt x="3195" y="1158"/>
                </a:lnTo>
                <a:lnTo>
                  <a:pt x="3655" y="57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0" y="2654301"/>
            <a:ext cx="6553407" cy="1836738"/>
          </a:xfrm>
          <a:custGeom>
            <a:avLst/>
            <a:gdLst>
              <a:gd name="T0" fmla="*/ 3185 w 3185"/>
              <a:gd name="T1" fmla="*/ 579 h 1157"/>
              <a:gd name="T2" fmla="*/ 2725 w 3185"/>
              <a:gd name="T3" fmla="*/ 0 h 1157"/>
              <a:gd name="T4" fmla="*/ 2725 w 3185"/>
              <a:gd name="T5" fmla="*/ 307 h 1157"/>
              <a:gd name="T6" fmla="*/ 0 w 3185"/>
              <a:gd name="T7" fmla="*/ 307 h 1157"/>
              <a:gd name="T8" fmla="*/ 0 w 3185"/>
              <a:gd name="T9" fmla="*/ 851 h 1157"/>
              <a:gd name="T10" fmla="*/ 2725 w 3185"/>
              <a:gd name="T11" fmla="*/ 851 h 1157"/>
              <a:gd name="T12" fmla="*/ 2725 w 3185"/>
              <a:gd name="T13" fmla="*/ 1157 h 1157"/>
              <a:gd name="T14" fmla="*/ 3185 w 3185"/>
              <a:gd name="T15" fmla="*/ 579 h 1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85" h="1157">
                <a:moveTo>
                  <a:pt x="3185" y="579"/>
                </a:moveTo>
                <a:lnTo>
                  <a:pt x="2725" y="0"/>
                </a:lnTo>
                <a:lnTo>
                  <a:pt x="2725" y="307"/>
                </a:lnTo>
                <a:lnTo>
                  <a:pt x="0" y="307"/>
                </a:lnTo>
                <a:lnTo>
                  <a:pt x="0" y="851"/>
                </a:lnTo>
                <a:lnTo>
                  <a:pt x="2725" y="851"/>
                </a:lnTo>
                <a:lnTo>
                  <a:pt x="2725" y="1157"/>
                </a:lnTo>
                <a:lnTo>
                  <a:pt x="3185" y="579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0" y="1692276"/>
            <a:ext cx="5582227" cy="1836738"/>
          </a:xfrm>
          <a:custGeom>
            <a:avLst/>
            <a:gdLst>
              <a:gd name="T0" fmla="*/ 2713 w 2713"/>
              <a:gd name="T1" fmla="*/ 579 h 1157"/>
              <a:gd name="T2" fmla="*/ 2253 w 2713"/>
              <a:gd name="T3" fmla="*/ 0 h 1157"/>
              <a:gd name="T4" fmla="*/ 2253 w 2713"/>
              <a:gd name="T5" fmla="*/ 307 h 1157"/>
              <a:gd name="T6" fmla="*/ 0 w 2713"/>
              <a:gd name="T7" fmla="*/ 307 h 1157"/>
              <a:gd name="T8" fmla="*/ 0 w 2713"/>
              <a:gd name="T9" fmla="*/ 851 h 1157"/>
              <a:gd name="T10" fmla="*/ 2253 w 2713"/>
              <a:gd name="T11" fmla="*/ 851 h 1157"/>
              <a:gd name="T12" fmla="*/ 2253 w 2713"/>
              <a:gd name="T13" fmla="*/ 1157 h 1157"/>
              <a:gd name="T14" fmla="*/ 2713 w 2713"/>
              <a:gd name="T15" fmla="*/ 579 h 1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13" h="1157">
                <a:moveTo>
                  <a:pt x="2713" y="579"/>
                </a:moveTo>
                <a:lnTo>
                  <a:pt x="2253" y="0"/>
                </a:lnTo>
                <a:lnTo>
                  <a:pt x="2253" y="307"/>
                </a:lnTo>
                <a:lnTo>
                  <a:pt x="0" y="307"/>
                </a:lnTo>
                <a:lnTo>
                  <a:pt x="0" y="851"/>
                </a:lnTo>
                <a:lnTo>
                  <a:pt x="2253" y="851"/>
                </a:lnTo>
                <a:lnTo>
                  <a:pt x="2253" y="1157"/>
                </a:lnTo>
                <a:lnTo>
                  <a:pt x="2713" y="57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30792" y="2458245"/>
            <a:ext cx="304800" cy="30480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3017" y="3420270"/>
            <a:ext cx="304800" cy="3048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26996" y="4405074"/>
            <a:ext cx="304800" cy="30480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4061" y="5357813"/>
            <a:ext cx="304800" cy="304800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388507" y="2196050"/>
            <a:ext cx="44422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388506" y="2430303"/>
            <a:ext cx="4442285" cy="551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88507" y="3185515"/>
            <a:ext cx="44422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388506" y="3419768"/>
            <a:ext cx="4442285" cy="551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88507" y="4168512"/>
            <a:ext cx="44422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388506" y="4402765"/>
            <a:ext cx="4442285" cy="551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88507" y="5108160"/>
            <a:ext cx="44422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388506" y="5342413"/>
            <a:ext cx="4442285" cy="551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5515291" y="171826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5515290" y="195251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6472069" y="263170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6472068" y="286596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7279986" y="3566269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7279985" y="3800522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8181637" y="4442579"/>
            <a:ext cx="401036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8181636" y="4676832"/>
            <a:ext cx="4010363" cy="551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52425" y="59276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352425" y="1055496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111470473"/>
      </p:ext>
    </p:extLst>
  </p:cSld>
  <p:clrMapOvr>
    <a:masterClrMapping/>
  </p:clrMapOvr>
  <p:transition spd="slow">
    <p:push dir="u"/>
  </p:transition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-126608" y="-1"/>
            <a:ext cx="7849771" cy="6903991"/>
            <a:chOff x="-428729" y="817373"/>
            <a:chExt cx="13606846" cy="11967423"/>
          </a:xfrm>
        </p:grpSpPr>
        <p:grpSp>
          <p:nvGrpSpPr>
            <p:cNvPr id="5" name="Group 4"/>
            <p:cNvGrpSpPr/>
            <p:nvPr/>
          </p:nvGrpSpPr>
          <p:grpSpPr>
            <a:xfrm rot="5400000">
              <a:off x="5231716" y="378671"/>
              <a:ext cx="2499532" cy="13393270"/>
              <a:chOff x="10563532" y="3970020"/>
              <a:chExt cx="3270455" cy="9333025"/>
            </a:xfrm>
          </p:grpSpPr>
          <p:sp>
            <p:nvSpPr>
              <p:cNvPr id="28" name="Trapezoid 27"/>
              <p:cNvSpPr/>
              <p:nvPr/>
            </p:nvSpPr>
            <p:spPr>
              <a:xfrm>
                <a:off x="10563532" y="8377084"/>
                <a:ext cx="3270455" cy="4925961"/>
              </a:xfrm>
              <a:prstGeom prst="trapezoid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Pentagon 28"/>
              <p:cNvSpPr/>
              <p:nvPr/>
            </p:nvSpPr>
            <p:spPr>
              <a:xfrm rot="16200000">
                <a:off x="9272679" y="6055442"/>
                <a:ext cx="5852160" cy="1681316"/>
              </a:xfrm>
              <a:prstGeom prst="homePlat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 rot="5400000">
              <a:off x="4472038" y="-1361183"/>
              <a:ext cx="3070367" cy="12444747"/>
              <a:chOff x="10563533" y="4630993"/>
              <a:chExt cx="4017350" cy="8672052"/>
            </a:xfrm>
          </p:grpSpPr>
          <p:sp>
            <p:nvSpPr>
              <p:cNvPr id="26" name="Trapezoid 17"/>
              <p:cNvSpPr/>
              <p:nvPr/>
            </p:nvSpPr>
            <p:spPr>
              <a:xfrm>
                <a:off x="10563533" y="8524568"/>
                <a:ext cx="4016170" cy="4778477"/>
              </a:xfrm>
              <a:custGeom>
                <a:avLst/>
                <a:gdLst>
                  <a:gd name="connsiteX0" fmla="*/ 0 w 3270455"/>
                  <a:gd name="connsiteY0" fmla="*/ 4925961 h 4925961"/>
                  <a:gd name="connsiteX1" fmla="*/ 817614 w 3270455"/>
                  <a:gd name="connsiteY1" fmla="*/ 0 h 4925961"/>
                  <a:gd name="connsiteX2" fmla="*/ 2452841 w 3270455"/>
                  <a:gd name="connsiteY2" fmla="*/ 0 h 4925961"/>
                  <a:gd name="connsiteX3" fmla="*/ 3270455 w 3270455"/>
                  <a:gd name="connsiteY3" fmla="*/ 4925961 h 4925961"/>
                  <a:gd name="connsiteX4" fmla="*/ 0 w 3270455"/>
                  <a:gd name="connsiteY4" fmla="*/ 4925961 h 4925961"/>
                  <a:gd name="connsiteX0" fmla="*/ 0 w 4016170"/>
                  <a:gd name="connsiteY0" fmla="*/ 4925961 h 4925961"/>
                  <a:gd name="connsiteX1" fmla="*/ 817614 w 4016170"/>
                  <a:gd name="connsiteY1" fmla="*/ 0 h 4925961"/>
                  <a:gd name="connsiteX2" fmla="*/ 4016170 w 4016170"/>
                  <a:gd name="connsiteY2" fmla="*/ 147484 h 4925961"/>
                  <a:gd name="connsiteX3" fmla="*/ 3270455 w 4016170"/>
                  <a:gd name="connsiteY3" fmla="*/ 4925961 h 4925961"/>
                  <a:gd name="connsiteX4" fmla="*/ 0 w 4016170"/>
                  <a:gd name="connsiteY4" fmla="*/ 4925961 h 4925961"/>
                  <a:gd name="connsiteX0" fmla="*/ 0 w 4016170"/>
                  <a:gd name="connsiteY0" fmla="*/ 4778477 h 4778477"/>
                  <a:gd name="connsiteX1" fmla="*/ 2321949 w 4016170"/>
                  <a:gd name="connsiteY1" fmla="*/ 29497 h 4778477"/>
                  <a:gd name="connsiteX2" fmla="*/ 4016170 w 4016170"/>
                  <a:gd name="connsiteY2" fmla="*/ 0 h 4778477"/>
                  <a:gd name="connsiteX3" fmla="*/ 3270455 w 4016170"/>
                  <a:gd name="connsiteY3" fmla="*/ 4778477 h 4778477"/>
                  <a:gd name="connsiteX4" fmla="*/ 0 w 4016170"/>
                  <a:gd name="connsiteY4" fmla="*/ 4778477 h 4778477"/>
                  <a:gd name="connsiteX0" fmla="*/ 0 w 4016170"/>
                  <a:gd name="connsiteY0" fmla="*/ 4778477 h 4778477"/>
                  <a:gd name="connsiteX1" fmla="*/ 2321949 w 4016170"/>
                  <a:gd name="connsiteY1" fmla="*/ 29497 h 4778477"/>
                  <a:gd name="connsiteX2" fmla="*/ 4016170 w 4016170"/>
                  <a:gd name="connsiteY2" fmla="*/ 0 h 4778477"/>
                  <a:gd name="connsiteX3" fmla="*/ 3152468 w 4016170"/>
                  <a:gd name="connsiteY3" fmla="*/ 4748980 h 4778477"/>
                  <a:gd name="connsiteX4" fmla="*/ 0 w 4016170"/>
                  <a:gd name="connsiteY4" fmla="*/ 4778477 h 4778477"/>
                  <a:gd name="connsiteX0" fmla="*/ 0 w 4016170"/>
                  <a:gd name="connsiteY0" fmla="*/ 4778477 h 4778477"/>
                  <a:gd name="connsiteX1" fmla="*/ 2321949 w 4016170"/>
                  <a:gd name="connsiteY1" fmla="*/ 29497 h 4778477"/>
                  <a:gd name="connsiteX2" fmla="*/ 4016170 w 4016170"/>
                  <a:gd name="connsiteY2" fmla="*/ 0 h 4778477"/>
                  <a:gd name="connsiteX3" fmla="*/ 3211461 w 4016170"/>
                  <a:gd name="connsiteY3" fmla="*/ 4748980 h 4778477"/>
                  <a:gd name="connsiteX4" fmla="*/ 0 w 4016170"/>
                  <a:gd name="connsiteY4" fmla="*/ 4778477 h 4778477"/>
                  <a:gd name="connsiteX0" fmla="*/ 0 w 4016170"/>
                  <a:gd name="connsiteY0" fmla="*/ 4778477 h 4778477"/>
                  <a:gd name="connsiteX1" fmla="*/ 2321949 w 4016170"/>
                  <a:gd name="connsiteY1" fmla="*/ 29497 h 4778477"/>
                  <a:gd name="connsiteX2" fmla="*/ 4016170 w 4016170"/>
                  <a:gd name="connsiteY2" fmla="*/ 0 h 4778477"/>
                  <a:gd name="connsiteX3" fmla="*/ 3211461 w 4016170"/>
                  <a:gd name="connsiteY3" fmla="*/ 4778477 h 4778477"/>
                  <a:gd name="connsiteX4" fmla="*/ 0 w 4016170"/>
                  <a:gd name="connsiteY4" fmla="*/ 4778477 h 4778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6170" h="4778477">
                    <a:moveTo>
                      <a:pt x="0" y="4778477"/>
                    </a:moveTo>
                    <a:lnTo>
                      <a:pt x="2321949" y="29497"/>
                    </a:lnTo>
                    <a:lnTo>
                      <a:pt x="4016170" y="0"/>
                    </a:lnTo>
                    <a:lnTo>
                      <a:pt x="3211461" y="4778477"/>
                    </a:lnTo>
                    <a:lnTo>
                      <a:pt x="0" y="477847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Pentagon 26"/>
              <p:cNvSpPr/>
              <p:nvPr/>
            </p:nvSpPr>
            <p:spPr>
              <a:xfrm rot="16200000">
                <a:off x="11778099" y="5751281"/>
                <a:ext cx="3923071" cy="1682496"/>
              </a:xfrm>
              <a:prstGeom prst="homePlat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 rot="5400000">
              <a:off x="3226964" y="-2624743"/>
              <a:ext cx="4248312" cy="11132544"/>
              <a:chOff x="10563533" y="5545394"/>
              <a:chExt cx="5558605" cy="7757651"/>
            </a:xfrm>
          </p:grpSpPr>
          <p:sp>
            <p:nvSpPr>
              <p:cNvPr id="24" name="Trapezoid 17"/>
              <p:cNvSpPr/>
              <p:nvPr/>
            </p:nvSpPr>
            <p:spPr>
              <a:xfrm>
                <a:off x="10563533" y="8495071"/>
                <a:ext cx="5558605" cy="4807974"/>
              </a:xfrm>
              <a:custGeom>
                <a:avLst/>
                <a:gdLst>
                  <a:gd name="connsiteX0" fmla="*/ 0 w 3270455"/>
                  <a:gd name="connsiteY0" fmla="*/ 4925961 h 4925961"/>
                  <a:gd name="connsiteX1" fmla="*/ 817614 w 3270455"/>
                  <a:gd name="connsiteY1" fmla="*/ 0 h 4925961"/>
                  <a:gd name="connsiteX2" fmla="*/ 2452841 w 3270455"/>
                  <a:gd name="connsiteY2" fmla="*/ 0 h 4925961"/>
                  <a:gd name="connsiteX3" fmla="*/ 3270455 w 3270455"/>
                  <a:gd name="connsiteY3" fmla="*/ 4925961 h 4925961"/>
                  <a:gd name="connsiteX4" fmla="*/ 0 w 3270455"/>
                  <a:gd name="connsiteY4" fmla="*/ 4925961 h 4925961"/>
                  <a:gd name="connsiteX0" fmla="*/ 0 w 4016170"/>
                  <a:gd name="connsiteY0" fmla="*/ 4925961 h 4925961"/>
                  <a:gd name="connsiteX1" fmla="*/ 817614 w 4016170"/>
                  <a:gd name="connsiteY1" fmla="*/ 0 h 4925961"/>
                  <a:gd name="connsiteX2" fmla="*/ 4016170 w 4016170"/>
                  <a:gd name="connsiteY2" fmla="*/ 147484 h 4925961"/>
                  <a:gd name="connsiteX3" fmla="*/ 3270455 w 4016170"/>
                  <a:gd name="connsiteY3" fmla="*/ 4925961 h 4925961"/>
                  <a:gd name="connsiteX4" fmla="*/ 0 w 4016170"/>
                  <a:gd name="connsiteY4" fmla="*/ 4925961 h 4925961"/>
                  <a:gd name="connsiteX0" fmla="*/ 0 w 4016170"/>
                  <a:gd name="connsiteY0" fmla="*/ 4778477 h 4778477"/>
                  <a:gd name="connsiteX1" fmla="*/ 2321949 w 4016170"/>
                  <a:gd name="connsiteY1" fmla="*/ 29497 h 4778477"/>
                  <a:gd name="connsiteX2" fmla="*/ 4016170 w 4016170"/>
                  <a:gd name="connsiteY2" fmla="*/ 0 h 4778477"/>
                  <a:gd name="connsiteX3" fmla="*/ 3270455 w 4016170"/>
                  <a:gd name="connsiteY3" fmla="*/ 4778477 h 4778477"/>
                  <a:gd name="connsiteX4" fmla="*/ 0 w 4016170"/>
                  <a:gd name="connsiteY4" fmla="*/ 4778477 h 4778477"/>
                  <a:gd name="connsiteX0" fmla="*/ 0 w 4016170"/>
                  <a:gd name="connsiteY0" fmla="*/ 4778477 h 4778477"/>
                  <a:gd name="connsiteX1" fmla="*/ 2321949 w 4016170"/>
                  <a:gd name="connsiteY1" fmla="*/ 29497 h 4778477"/>
                  <a:gd name="connsiteX2" fmla="*/ 4016170 w 4016170"/>
                  <a:gd name="connsiteY2" fmla="*/ 0 h 4778477"/>
                  <a:gd name="connsiteX3" fmla="*/ 3152468 w 4016170"/>
                  <a:gd name="connsiteY3" fmla="*/ 4748980 h 4778477"/>
                  <a:gd name="connsiteX4" fmla="*/ 0 w 4016170"/>
                  <a:gd name="connsiteY4" fmla="*/ 4778477 h 4778477"/>
                  <a:gd name="connsiteX0" fmla="*/ 0 w 4016170"/>
                  <a:gd name="connsiteY0" fmla="*/ 4778477 h 4778477"/>
                  <a:gd name="connsiteX1" fmla="*/ 2321949 w 4016170"/>
                  <a:gd name="connsiteY1" fmla="*/ 29497 h 4778477"/>
                  <a:gd name="connsiteX2" fmla="*/ 4016170 w 4016170"/>
                  <a:gd name="connsiteY2" fmla="*/ 0 h 4778477"/>
                  <a:gd name="connsiteX3" fmla="*/ 3211461 w 4016170"/>
                  <a:gd name="connsiteY3" fmla="*/ 4748980 h 4778477"/>
                  <a:gd name="connsiteX4" fmla="*/ 0 w 4016170"/>
                  <a:gd name="connsiteY4" fmla="*/ 4778477 h 4778477"/>
                  <a:gd name="connsiteX0" fmla="*/ 0 w 4016170"/>
                  <a:gd name="connsiteY0" fmla="*/ 4778477 h 4778477"/>
                  <a:gd name="connsiteX1" fmla="*/ 2321949 w 4016170"/>
                  <a:gd name="connsiteY1" fmla="*/ 29497 h 4778477"/>
                  <a:gd name="connsiteX2" fmla="*/ 4016170 w 4016170"/>
                  <a:gd name="connsiteY2" fmla="*/ 0 h 4778477"/>
                  <a:gd name="connsiteX3" fmla="*/ 3211461 w 4016170"/>
                  <a:gd name="connsiteY3" fmla="*/ 4778477 h 4778477"/>
                  <a:gd name="connsiteX4" fmla="*/ 0 w 4016170"/>
                  <a:gd name="connsiteY4" fmla="*/ 4778477 h 4778477"/>
                  <a:gd name="connsiteX0" fmla="*/ 0 w 5491009"/>
                  <a:gd name="connsiteY0" fmla="*/ 4748980 h 4748980"/>
                  <a:gd name="connsiteX1" fmla="*/ 2321949 w 5491009"/>
                  <a:gd name="connsiteY1" fmla="*/ 0 h 4748980"/>
                  <a:gd name="connsiteX2" fmla="*/ 5491009 w 5491009"/>
                  <a:gd name="connsiteY2" fmla="*/ 29496 h 4748980"/>
                  <a:gd name="connsiteX3" fmla="*/ 3211461 w 5491009"/>
                  <a:gd name="connsiteY3" fmla="*/ 4748980 h 4748980"/>
                  <a:gd name="connsiteX4" fmla="*/ 0 w 5491009"/>
                  <a:gd name="connsiteY4" fmla="*/ 4748980 h 4748980"/>
                  <a:gd name="connsiteX0" fmla="*/ 0 w 5491009"/>
                  <a:gd name="connsiteY0" fmla="*/ 4778477 h 4778477"/>
                  <a:gd name="connsiteX1" fmla="*/ 3767291 w 5491009"/>
                  <a:gd name="connsiteY1" fmla="*/ 0 h 4778477"/>
                  <a:gd name="connsiteX2" fmla="*/ 5491009 w 5491009"/>
                  <a:gd name="connsiteY2" fmla="*/ 58993 h 4778477"/>
                  <a:gd name="connsiteX3" fmla="*/ 3211461 w 5491009"/>
                  <a:gd name="connsiteY3" fmla="*/ 4778477 h 4778477"/>
                  <a:gd name="connsiteX4" fmla="*/ 0 w 5491009"/>
                  <a:gd name="connsiteY4" fmla="*/ 4778477 h 4778477"/>
                  <a:gd name="connsiteX0" fmla="*/ 0 w 5579499"/>
                  <a:gd name="connsiteY0" fmla="*/ 4778477 h 4778477"/>
                  <a:gd name="connsiteX1" fmla="*/ 3767291 w 5579499"/>
                  <a:gd name="connsiteY1" fmla="*/ 0 h 4778477"/>
                  <a:gd name="connsiteX2" fmla="*/ 5579499 w 5579499"/>
                  <a:gd name="connsiteY2" fmla="*/ 58993 h 4778477"/>
                  <a:gd name="connsiteX3" fmla="*/ 3211461 w 5579499"/>
                  <a:gd name="connsiteY3" fmla="*/ 4778477 h 4778477"/>
                  <a:gd name="connsiteX4" fmla="*/ 0 w 5579499"/>
                  <a:gd name="connsiteY4" fmla="*/ 4778477 h 4778477"/>
                  <a:gd name="connsiteX0" fmla="*/ 0 w 5579499"/>
                  <a:gd name="connsiteY0" fmla="*/ 4807974 h 4807974"/>
                  <a:gd name="connsiteX1" fmla="*/ 3914775 w 5579499"/>
                  <a:gd name="connsiteY1" fmla="*/ 0 h 4807974"/>
                  <a:gd name="connsiteX2" fmla="*/ 5579499 w 5579499"/>
                  <a:gd name="connsiteY2" fmla="*/ 88490 h 4807974"/>
                  <a:gd name="connsiteX3" fmla="*/ 3211461 w 5579499"/>
                  <a:gd name="connsiteY3" fmla="*/ 4807974 h 4807974"/>
                  <a:gd name="connsiteX4" fmla="*/ 0 w 5579499"/>
                  <a:gd name="connsiteY4" fmla="*/ 4807974 h 4807974"/>
                  <a:gd name="connsiteX0" fmla="*/ 0 w 5520505"/>
                  <a:gd name="connsiteY0" fmla="*/ 4807974 h 4807974"/>
                  <a:gd name="connsiteX1" fmla="*/ 3914775 w 5520505"/>
                  <a:gd name="connsiteY1" fmla="*/ 0 h 4807974"/>
                  <a:gd name="connsiteX2" fmla="*/ 5520505 w 5520505"/>
                  <a:gd name="connsiteY2" fmla="*/ 88490 h 4807974"/>
                  <a:gd name="connsiteX3" fmla="*/ 3211461 w 5520505"/>
                  <a:gd name="connsiteY3" fmla="*/ 4807974 h 4807974"/>
                  <a:gd name="connsiteX4" fmla="*/ 0 w 5520505"/>
                  <a:gd name="connsiteY4" fmla="*/ 4807974 h 4807974"/>
                  <a:gd name="connsiteX0" fmla="*/ 0 w 5539555"/>
                  <a:gd name="connsiteY0" fmla="*/ 4807974 h 4807974"/>
                  <a:gd name="connsiteX1" fmla="*/ 3914775 w 5539555"/>
                  <a:gd name="connsiteY1" fmla="*/ 0 h 4807974"/>
                  <a:gd name="connsiteX2" fmla="*/ 5539555 w 5539555"/>
                  <a:gd name="connsiteY2" fmla="*/ 59915 h 4807974"/>
                  <a:gd name="connsiteX3" fmla="*/ 3211461 w 5539555"/>
                  <a:gd name="connsiteY3" fmla="*/ 4807974 h 4807974"/>
                  <a:gd name="connsiteX4" fmla="*/ 0 w 5539555"/>
                  <a:gd name="connsiteY4" fmla="*/ 4807974 h 4807974"/>
                  <a:gd name="connsiteX0" fmla="*/ 0 w 5558605"/>
                  <a:gd name="connsiteY0" fmla="*/ 4807974 h 4807974"/>
                  <a:gd name="connsiteX1" fmla="*/ 3914775 w 5558605"/>
                  <a:gd name="connsiteY1" fmla="*/ 0 h 4807974"/>
                  <a:gd name="connsiteX2" fmla="*/ 5558605 w 5558605"/>
                  <a:gd name="connsiteY2" fmla="*/ 50390 h 4807974"/>
                  <a:gd name="connsiteX3" fmla="*/ 3211461 w 5558605"/>
                  <a:gd name="connsiteY3" fmla="*/ 4807974 h 4807974"/>
                  <a:gd name="connsiteX4" fmla="*/ 0 w 5558605"/>
                  <a:gd name="connsiteY4" fmla="*/ 4807974 h 4807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58605" h="4807974">
                    <a:moveTo>
                      <a:pt x="0" y="4807974"/>
                    </a:moveTo>
                    <a:lnTo>
                      <a:pt x="3914775" y="0"/>
                    </a:lnTo>
                    <a:lnTo>
                      <a:pt x="5558605" y="50390"/>
                    </a:lnTo>
                    <a:lnTo>
                      <a:pt x="3211461" y="4807974"/>
                    </a:lnTo>
                    <a:lnTo>
                      <a:pt x="0" y="4807974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Pentagon 24"/>
              <p:cNvSpPr/>
              <p:nvPr/>
            </p:nvSpPr>
            <p:spPr>
              <a:xfrm rot="16200000">
                <a:off x="13758052" y="6222493"/>
                <a:ext cx="3036694" cy="1682496"/>
              </a:xfrm>
              <a:prstGeom prst="homePlat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 rot="5400000">
              <a:off x="3940377" y="3608711"/>
              <a:ext cx="2821485" cy="11132544"/>
              <a:chOff x="11351649" y="5545394"/>
              <a:chExt cx="3691707" cy="7757651"/>
            </a:xfrm>
          </p:grpSpPr>
          <p:sp>
            <p:nvSpPr>
              <p:cNvPr id="22" name="Trapezoid 33"/>
              <p:cNvSpPr/>
              <p:nvPr/>
            </p:nvSpPr>
            <p:spPr>
              <a:xfrm>
                <a:off x="11351649" y="8406581"/>
                <a:ext cx="3691707" cy="4896464"/>
              </a:xfrm>
              <a:custGeom>
                <a:avLst/>
                <a:gdLst>
                  <a:gd name="connsiteX0" fmla="*/ 0 w 3270455"/>
                  <a:gd name="connsiteY0" fmla="*/ 4925961 h 4925961"/>
                  <a:gd name="connsiteX1" fmla="*/ 817614 w 3270455"/>
                  <a:gd name="connsiteY1" fmla="*/ 0 h 4925961"/>
                  <a:gd name="connsiteX2" fmla="*/ 2452841 w 3270455"/>
                  <a:gd name="connsiteY2" fmla="*/ 0 h 4925961"/>
                  <a:gd name="connsiteX3" fmla="*/ 3270455 w 3270455"/>
                  <a:gd name="connsiteY3" fmla="*/ 4925961 h 4925961"/>
                  <a:gd name="connsiteX4" fmla="*/ 0 w 3270455"/>
                  <a:gd name="connsiteY4" fmla="*/ 4925961 h 4925961"/>
                  <a:gd name="connsiteX0" fmla="*/ 539237 w 2452841"/>
                  <a:gd name="connsiteY0" fmla="*/ 4896464 h 4925961"/>
                  <a:gd name="connsiteX1" fmla="*/ 0 w 2452841"/>
                  <a:gd name="connsiteY1" fmla="*/ 0 h 4925961"/>
                  <a:gd name="connsiteX2" fmla="*/ 1635227 w 2452841"/>
                  <a:gd name="connsiteY2" fmla="*/ 0 h 4925961"/>
                  <a:gd name="connsiteX3" fmla="*/ 2452841 w 2452841"/>
                  <a:gd name="connsiteY3" fmla="*/ 4925961 h 4925961"/>
                  <a:gd name="connsiteX4" fmla="*/ 539237 w 2452841"/>
                  <a:gd name="connsiteY4" fmla="*/ 4896464 h 4925961"/>
                  <a:gd name="connsiteX0" fmla="*/ 1011186 w 2452841"/>
                  <a:gd name="connsiteY0" fmla="*/ 4896464 h 4925961"/>
                  <a:gd name="connsiteX1" fmla="*/ 0 w 2452841"/>
                  <a:gd name="connsiteY1" fmla="*/ 0 h 4925961"/>
                  <a:gd name="connsiteX2" fmla="*/ 1635227 w 2452841"/>
                  <a:gd name="connsiteY2" fmla="*/ 0 h 4925961"/>
                  <a:gd name="connsiteX3" fmla="*/ 2452841 w 2452841"/>
                  <a:gd name="connsiteY3" fmla="*/ 4925961 h 4925961"/>
                  <a:gd name="connsiteX4" fmla="*/ 1011186 w 2452841"/>
                  <a:gd name="connsiteY4" fmla="*/ 4896464 h 4925961"/>
                  <a:gd name="connsiteX0" fmla="*/ 775212 w 2452841"/>
                  <a:gd name="connsiteY0" fmla="*/ 4896464 h 4925961"/>
                  <a:gd name="connsiteX1" fmla="*/ 0 w 2452841"/>
                  <a:gd name="connsiteY1" fmla="*/ 0 h 4925961"/>
                  <a:gd name="connsiteX2" fmla="*/ 1635227 w 2452841"/>
                  <a:gd name="connsiteY2" fmla="*/ 0 h 4925961"/>
                  <a:gd name="connsiteX3" fmla="*/ 2452841 w 2452841"/>
                  <a:gd name="connsiteY3" fmla="*/ 4925961 h 4925961"/>
                  <a:gd name="connsiteX4" fmla="*/ 775212 w 2452841"/>
                  <a:gd name="connsiteY4" fmla="*/ 4896464 h 4925961"/>
                  <a:gd name="connsiteX0" fmla="*/ 775212 w 3101770"/>
                  <a:gd name="connsiteY0" fmla="*/ 4896464 h 4925961"/>
                  <a:gd name="connsiteX1" fmla="*/ 0 w 3101770"/>
                  <a:gd name="connsiteY1" fmla="*/ 0 h 4925961"/>
                  <a:gd name="connsiteX2" fmla="*/ 1635227 w 3101770"/>
                  <a:gd name="connsiteY2" fmla="*/ 0 h 4925961"/>
                  <a:gd name="connsiteX3" fmla="*/ 3101770 w 3101770"/>
                  <a:gd name="connsiteY3" fmla="*/ 4925961 h 4925961"/>
                  <a:gd name="connsiteX4" fmla="*/ 775212 w 3101770"/>
                  <a:gd name="connsiteY4" fmla="*/ 4896464 h 4925961"/>
                  <a:gd name="connsiteX0" fmla="*/ 804709 w 3131267"/>
                  <a:gd name="connsiteY0" fmla="*/ 4896464 h 4925961"/>
                  <a:gd name="connsiteX1" fmla="*/ 0 w 3131267"/>
                  <a:gd name="connsiteY1" fmla="*/ 88490 h 4925961"/>
                  <a:gd name="connsiteX2" fmla="*/ 1664724 w 3131267"/>
                  <a:gd name="connsiteY2" fmla="*/ 0 h 4925961"/>
                  <a:gd name="connsiteX3" fmla="*/ 3131267 w 3131267"/>
                  <a:gd name="connsiteY3" fmla="*/ 4925961 h 4925961"/>
                  <a:gd name="connsiteX4" fmla="*/ 804709 w 3131267"/>
                  <a:gd name="connsiteY4" fmla="*/ 4896464 h 4925961"/>
                  <a:gd name="connsiteX0" fmla="*/ 804709 w 3721203"/>
                  <a:gd name="connsiteY0" fmla="*/ 4896464 h 4925961"/>
                  <a:gd name="connsiteX1" fmla="*/ 0 w 3721203"/>
                  <a:gd name="connsiteY1" fmla="*/ 88490 h 4925961"/>
                  <a:gd name="connsiteX2" fmla="*/ 1664724 w 3721203"/>
                  <a:gd name="connsiteY2" fmla="*/ 0 h 4925961"/>
                  <a:gd name="connsiteX3" fmla="*/ 3721203 w 3721203"/>
                  <a:gd name="connsiteY3" fmla="*/ 4925961 h 4925961"/>
                  <a:gd name="connsiteX4" fmla="*/ 804709 w 3721203"/>
                  <a:gd name="connsiteY4" fmla="*/ 4896464 h 4925961"/>
                  <a:gd name="connsiteX0" fmla="*/ 804709 w 3691707"/>
                  <a:gd name="connsiteY0" fmla="*/ 4896464 h 4896464"/>
                  <a:gd name="connsiteX1" fmla="*/ 0 w 3691707"/>
                  <a:gd name="connsiteY1" fmla="*/ 88490 h 4896464"/>
                  <a:gd name="connsiteX2" fmla="*/ 1664724 w 3691707"/>
                  <a:gd name="connsiteY2" fmla="*/ 0 h 4896464"/>
                  <a:gd name="connsiteX3" fmla="*/ 3691707 w 3691707"/>
                  <a:gd name="connsiteY3" fmla="*/ 4896464 h 4896464"/>
                  <a:gd name="connsiteX4" fmla="*/ 804709 w 3691707"/>
                  <a:gd name="connsiteY4" fmla="*/ 4896464 h 489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91707" h="4896464">
                    <a:moveTo>
                      <a:pt x="804709" y="4896464"/>
                    </a:moveTo>
                    <a:lnTo>
                      <a:pt x="0" y="88490"/>
                    </a:lnTo>
                    <a:lnTo>
                      <a:pt x="1664724" y="0"/>
                    </a:lnTo>
                    <a:lnTo>
                      <a:pt x="3691707" y="4896464"/>
                    </a:lnTo>
                    <a:lnTo>
                      <a:pt x="804709" y="489646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Pentagon 22"/>
              <p:cNvSpPr/>
              <p:nvPr/>
            </p:nvSpPr>
            <p:spPr>
              <a:xfrm rot="16200000">
                <a:off x="10680412" y="6223083"/>
                <a:ext cx="3036694" cy="1681316"/>
              </a:xfrm>
              <a:prstGeom prst="homePlat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 rot="5400000">
              <a:off x="3810556" y="5056179"/>
              <a:ext cx="3685426" cy="11771807"/>
              <a:chOff x="10191751" y="5112110"/>
              <a:chExt cx="4822110" cy="8203118"/>
            </a:xfrm>
          </p:grpSpPr>
          <p:sp>
            <p:nvSpPr>
              <p:cNvPr id="20" name="Trapezoid 33"/>
              <p:cNvSpPr/>
              <p:nvPr/>
            </p:nvSpPr>
            <p:spPr>
              <a:xfrm>
                <a:off x="10191751" y="8539009"/>
                <a:ext cx="4822110" cy="4776219"/>
              </a:xfrm>
              <a:custGeom>
                <a:avLst/>
                <a:gdLst>
                  <a:gd name="connsiteX0" fmla="*/ 0 w 3270455"/>
                  <a:gd name="connsiteY0" fmla="*/ 4925961 h 4925961"/>
                  <a:gd name="connsiteX1" fmla="*/ 817614 w 3270455"/>
                  <a:gd name="connsiteY1" fmla="*/ 0 h 4925961"/>
                  <a:gd name="connsiteX2" fmla="*/ 2452841 w 3270455"/>
                  <a:gd name="connsiteY2" fmla="*/ 0 h 4925961"/>
                  <a:gd name="connsiteX3" fmla="*/ 3270455 w 3270455"/>
                  <a:gd name="connsiteY3" fmla="*/ 4925961 h 4925961"/>
                  <a:gd name="connsiteX4" fmla="*/ 0 w 3270455"/>
                  <a:gd name="connsiteY4" fmla="*/ 4925961 h 4925961"/>
                  <a:gd name="connsiteX0" fmla="*/ 539237 w 2452841"/>
                  <a:gd name="connsiteY0" fmla="*/ 4896464 h 4925961"/>
                  <a:gd name="connsiteX1" fmla="*/ 0 w 2452841"/>
                  <a:gd name="connsiteY1" fmla="*/ 0 h 4925961"/>
                  <a:gd name="connsiteX2" fmla="*/ 1635227 w 2452841"/>
                  <a:gd name="connsiteY2" fmla="*/ 0 h 4925961"/>
                  <a:gd name="connsiteX3" fmla="*/ 2452841 w 2452841"/>
                  <a:gd name="connsiteY3" fmla="*/ 4925961 h 4925961"/>
                  <a:gd name="connsiteX4" fmla="*/ 539237 w 2452841"/>
                  <a:gd name="connsiteY4" fmla="*/ 4896464 h 4925961"/>
                  <a:gd name="connsiteX0" fmla="*/ 1011186 w 2452841"/>
                  <a:gd name="connsiteY0" fmla="*/ 4896464 h 4925961"/>
                  <a:gd name="connsiteX1" fmla="*/ 0 w 2452841"/>
                  <a:gd name="connsiteY1" fmla="*/ 0 h 4925961"/>
                  <a:gd name="connsiteX2" fmla="*/ 1635227 w 2452841"/>
                  <a:gd name="connsiteY2" fmla="*/ 0 h 4925961"/>
                  <a:gd name="connsiteX3" fmla="*/ 2452841 w 2452841"/>
                  <a:gd name="connsiteY3" fmla="*/ 4925961 h 4925961"/>
                  <a:gd name="connsiteX4" fmla="*/ 1011186 w 2452841"/>
                  <a:gd name="connsiteY4" fmla="*/ 4896464 h 4925961"/>
                  <a:gd name="connsiteX0" fmla="*/ 775212 w 2452841"/>
                  <a:gd name="connsiteY0" fmla="*/ 4896464 h 4925961"/>
                  <a:gd name="connsiteX1" fmla="*/ 0 w 2452841"/>
                  <a:gd name="connsiteY1" fmla="*/ 0 h 4925961"/>
                  <a:gd name="connsiteX2" fmla="*/ 1635227 w 2452841"/>
                  <a:gd name="connsiteY2" fmla="*/ 0 h 4925961"/>
                  <a:gd name="connsiteX3" fmla="*/ 2452841 w 2452841"/>
                  <a:gd name="connsiteY3" fmla="*/ 4925961 h 4925961"/>
                  <a:gd name="connsiteX4" fmla="*/ 775212 w 2452841"/>
                  <a:gd name="connsiteY4" fmla="*/ 4896464 h 4925961"/>
                  <a:gd name="connsiteX0" fmla="*/ 775212 w 3101770"/>
                  <a:gd name="connsiteY0" fmla="*/ 4896464 h 4925961"/>
                  <a:gd name="connsiteX1" fmla="*/ 0 w 3101770"/>
                  <a:gd name="connsiteY1" fmla="*/ 0 h 4925961"/>
                  <a:gd name="connsiteX2" fmla="*/ 1635227 w 3101770"/>
                  <a:gd name="connsiteY2" fmla="*/ 0 h 4925961"/>
                  <a:gd name="connsiteX3" fmla="*/ 3101770 w 3101770"/>
                  <a:gd name="connsiteY3" fmla="*/ 4925961 h 4925961"/>
                  <a:gd name="connsiteX4" fmla="*/ 775212 w 3101770"/>
                  <a:gd name="connsiteY4" fmla="*/ 4896464 h 4925961"/>
                  <a:gd name="connsiteX0" fmla="*/ 804709 w 3131267"/>
                  <a:gd name="connsiteY0" fmla="*/ 4896464 h 4925961"/>
                  <a:gd name="connsiteX1" fmla="*/ 0 w 3131267"/>
                  <a:gd name="connsiteY1" fmla="*/ 88490 h 4925961"/>
                  <a:gd name="connsiteX2" fmla="*/ 1664724 w 3131267"/>
                  <a:gd name="connsiteY2" fmla="*/ 0 h 4925961"/>
                  <a:gd name="connsiteX3" fmla="*/ 3131267 w 3131267"/>
                  <a:gd name="connsiteY3" fmla="*/ 4925961 h 4925961"/>
                  <a:gd name="connsiteX4" fmla="*/ 804709 w 3131267"/>
                  <a:gd name="connsiteY4" fmla="*/ 4896464 h 4925961"/>
                  <a:gd name="connsiteX0" fmla="*/ 804709 w 3721203"/>
                  <a:gd name="connsiteY0" fmla="*/ 4896464 h 4925961"/>
                  <a:gd name="connsiteX1" fmla="*/ 0 w 3721203"/>
                  <a:gd name="connsiteY1" fmla="*/ 88490 h 4925961"/>
                  <a:gd name="connsiteX2" fmla="*/ 1664724 w 3721203"/>
                  <a:gd name="connsiteY2" fmla="*/ 0 h 4925961"/>
                  <a:gd name="connsiteX3" fmla="*/ 3721203 w 3721203"/>
                  <a:gd name="connsiteY3" fmla="*/ 4925961 h 4925961"/>
                  <a:gd name="connsiteX4" fmla="*/ 804709 w 3721203"/>
                  <a:gd name="connsiteY4" fmla="*/ 4896464 h 4925961"/>
                  <a:gd name="connsiteX0" fmla="*/ 804709 w 3691707"/>
                  <a:gd name="connsiteY0" fmla="*/ 4896464 h 4896464"/>
                  <a:gd name="connsiteX1" fmla="*/ 0 w 3691707"/>
                  <a:gd name="connsiteY1" fmla="*/ 88490 h 4896464"/>
                  <a:gd name="connsiteX2" fmla="*/ 1664724 w 3691707"/>
                  <a:gd name="connsiteY2" fmla="*/ 0 h 4896464"/>
                  <a:gd name="connsiteX3" fmla="*/ 3691707 w 3691707"/>
                  <a:gd name="connsiteY3" fmla="*/ 4896464 h 4896464"/>
                  <a:gd name="connsiteX4" fmla="*/ 804709 w 3691707"/>
                  <a:gd name="connsiteY4" fmla="*/ 4896464 h 4896464"/>
                  <a:gd name="connsiteX0" fmla="*/ 1925587 w 4812585"/>
                  <a:gd name="connsiteY0" fmla="*/ 4896464 h 4896464"/>
                  <a:gd name="connsiteX1" fmla="*/ 0 w 4812585"/>
                  <a:gd name="connsiteY1" fmla="*/ 88490 h 4896464"/>
                  <a:gd name="connsiteX2" fmla="*/ 2785602 w 4812585"/>
                  <a:gd name="connsiteY2" fmla="*/ 0 h 4896464"/>
                  <a:gd name="connsiteX3" fmla="*/ 4812585 w 4812585"/>
                  <a:gd name="connsiteY3" fmla="*/ 4896464 h 4896464"/>
                  <a:gd name="connsiteX4" fmla="*/ 1925587 w 4812585"/>
                  <a:gd name="connsiteY4" fmla="*/ 4896464 h 4896464"/>
                  <a:gd name="connsiteX0" fmla="*/ 1925587 w 4812585"/>
                  <a:gd name="connsiteY0" fmla="*/ 4896464 h 4896464"/>
                  <a:gd name="connsiteX1" fmla="*/ 0 w 4812585"/>
                  <a:gd name="connsiteY1" fmla="*/ 88490 h 4896464"/>
                  <a:gd name="connsiteX2" fmla="*/ 1310763 w 4812585"/>
                  <a:gd name="connsiteY2" fmla="*/ 0 h 4896464"/>
                  <a:gd name="connsiteX3" fmla="*/ 4812585 w 4812585"/>
                  <a:gd name="connsiteY3" fmla="*/ 4896464 h 4896464"/>
                  <a:gd name="connsiteX4" fmla="*/ 1925587 w 4812585"/>
                  <a:gd name="connsiteY4" fmla="*/ 4896464 h 4896464"/>
                  <a:gd name="connsiteX0" fmla="*/ 1925587 w 4812585"/>
                  <a:gd name="connsiteY0" fmla="*/ 4896464 h 4896464"/>
                  <a:gd name="connsiteX1" fmla="*/ 0 w 4812585"/>
                  <a:gd name="connsiteY1" fmla="*/ 88490 h 4896464"/>
                  <a:gd name="connsiteX2" fmla="*/ 1310763 w 4812585"/>
                  <a:gd name="connsiteY2" fmla="*/ 0 h 4896464"/>
                  <a:gd name="connsiteX3" fmla="*/ 4812585 w 4812585"/>
                  <a:gd name="connsiteY3" fmla="*/ 4896464 h 4896464"/>
                  <a:gd name="connsiteX4" fmla="*/ 1925587 w 4812585"/>
                  <a:gd name="connsiteY4" fmla="*/ 4896464 h 4896464"/>
                  <a:gd name="connsiteX0" fmla="*/ 1925587 w 4812585"/>
                  <a:gd name="connsiteY0" fmla="*/ 4925961 h 4925961"/>
                  <a:gd name="connsiteX1" fmla="*/ 0 w 4812585"/>
                  <a:gd name="connsiteY1" fmla="*/ 117987 h 4925961"/>
                  <a:gd name="connsiteX2" fmla="*/ 1517240 w 4812585"/>
                  <a:gd name="connsiteY2" fmla="*/ 0 h 4925961"/>
                  <a:gd name="connsiteX3" fmla="*/ 4812585 w 4812585"/>
                  <a:gd name="connsiteY3" fmla="*/ 4925961 h 4925961"/>
                  <a:gd name="connsiteX4" fmla="*/ 1925587 w 4812585"/>
                  <a:gd name="connsiteY4" fmla="*/ 4925961 h 4925961"/>
                  <a:gd name="connsiteX0" fmla="*/ 1925587 w 4812585"/>
                  <a:gd name="connsiteY0" fmla="*/ 4925961 h 4925961"/>
                  <a:gd name="connsiteX1" fmla="*/ 0 w 4812585"/>
                  <a:gd name="connsiteY1" fmla="*/ 117987 h 4925961"/>
                  <a:gd name="connsiteX2" fmla="*/ 1517240 w 4812585"/>
                  <a:gd name="connsiteY2" fmla="*/ 0 h 4925961"/>
                  <a:gd name="connsiteX3" fmla="*/ 4812585 w 4812585"/>
                  <a:gd name="connsiteY3" fmla="*/ 4925961 h 4925961"/>
                  <a:gd name="connsiteX4" fmla="*/ 1925587 w 4812585"/>
                  <a:gd name="connsiteY4" fmla="*/ 4925961 h 4925961"/>
                  <a:gd name="connsiteX0" fmla="*/ 1984580 w 4812585"/>
                  <a:gd name="connsiteY0" fmla="*/ 4896464 h 4925961"/>
                  <a:gd name="connsiteX1" fmla="*/ 0 w 4812585"/>
                  <a:gd name="connsiteY1" fmla="*/ 117987 h 4925961"/>
                  <a:gd name="connsiteX2" fmla="*/ 1517240 w 4812585"/>
                  <a:gd name="connsiteY2" fmla="*/ 0 h 4925961"/>
                  <a:gd name="connsiteX3" fmla="*/ 4812585 w 4812585"/>
                  <a:gd name="connsiteY3" fmla="*/ 4925961 h 4925961"/>
                  <a:gd name="connsiteX4" fmla="*/ 1984580 w 4812585"/>
                  <a:gd name="connsiteY4" fmla="*/ 4896464 h 4925961"/>
                  <a:gd name="connsiteX0" fmla="*/ 1984580 w 4812585"/>
                  <a:gd name="connsiteY0" fmla="*/ 4896464 h 4925961"/>
                  <a:gd name="connsiteX1" fmla="*/ 0 w 4812585"/>
                  <a:gd name="connsiteY1" fmla="*/ 175137 h 4925961"/>
                  <a:gd name="connsiteX2" fmla="*/ 1517240 w 4812585"/>
                  <a:gd name="connsiteY2" fmla="*/ 0 h 4925961"/>
                  <a:gd name="connsiteX3" fmla="*/ 4812585 w 4812585"/>
                  <a:gd name="connsiteY3" fmla="*/ 4925961 h 4925961"/>
                  <a:gd name="connsiteX4" fmla="*/ 1984580 w 4812585"/>
                  <a:gd name="connsiteY4" fmla="*/ 4896464 h 4925961"/>
                  <a:gd name="connsiteX0" fmla="*/ 1984580 w 4812585"/>
                  <a:gd name="connsiteY0" fmla="*/ 4734539 h 4764036"/>
                  <a:gd name="connsiteX1" fmla="*/ 0 w 4812585"/>
                  <a:gd name="connsiteY1" fmla="*/ 13212 h 4764036"/>
                  <a:gd name="connsiteX2" fmla="*/ 1669640 w 4812585"/>
                  <a:gd name="connsiteY2" fmla="*/ 0 h 4764036"/>
                  <a:gd name="connsiteX3" fmla="*/ 4812585 w 4812585"/>
                  <a:gd name="connsiteY3" fmla="*/ 4764036 h 4764036"/>
                  <a:gd name="connsiteX4" fmla="*/ 1984580 w 4812585"/>
                  <a:gd name="connsiteY4" fmla="*/ 4734539 h 4764036"/>
                  <a:gd name="connsiteX0" fmla="*/ 1975055 w 4803060"/>
                  <a:gd name="connsiteY0" fmla="*/ 4740377 h 4769874"/>
                  <a:gd name="connsiteX1" fmla="*/ 0 w 4803060"/>
                  <a:gd name="connsiteY1" fmla="*/ 0 h 4769874"/>
                  <a:gd name="connsiteX2" fmla="*/ 1660115 w 4803060"/>
                  <a:gd name="connsiteY2" fmla="*/ 5838 h 4769874"/>
                  <a:gd name="connsiteX3" fmla="*/ 4803060 w 4803060"/>
                  <a:gd name="connsiteY3" fmla="*/ 4769874 h 4769874"/>
                  <a:gd name="connsiteX4" fmla="*/ 1975055 w 4803060"/>
                  <a:gd name="connsiteY4" fmla="*/ 4740377 h 4769874"/>
                  <a:gd name="connsiteX0" fmla="*/ 1984580 w 4812585"/>
                  <a:gd name="connsiteY0" fmla="*/ 4734539 h 4764036"/>
                  <a:gd name="connsiteX1" fmla="*/ 0 w 4812585"/>
                  <a:gd name="connsiteY1" fmla="*/ 3687 h 4764036"/>
                  <a:gd name="connsiteX2" fmla="*/ 1669640 w 4812585"/>
                  <a:gd name="connsiteY2" fmla="*/ 0 h 4764036"/>
                  <a:gd name="connsiteX3" fmla="*/ 4812585 w 4812585"/>
                  <a:gd name="connsiteY3" fmla="*/ 4764036 h 4764036"/>
                  <a:gd name="connsiteX4" fmla="*/ 1984580 w 4812585"/>
                  <a:gd name="connsiteY4" fmla="*/ 4734539 h 4764036"/>
                  <a:gd name="connsiteX0" fmla="*/ 1994105 w 4822110"/>
                  <a:gd name="connsiteY0" fmla="*/ 4734539 h 4764036"/>
                  <a:gd name="connsiteX1" fmla="*/ 0 w 4822110"/>
                  <a:gd name="connsiteY1" fmla="*/ 13212 h 4764036"/>
                  <a:gd name="connsiteX2" fmla="*/ 1679165 w 4822110"/>
                  <a:gd name="connsiteY2" fmla="*/ 0 h 4764036"/>
                  <a:gd name="connsiteX3" fmla="*/ 4822110 w 4822110"/>
                  <a:gd name="connsiteY3" fmla="*/ 4764036 h 4764036"/>
                  <a:gd name="connsiteX4" fmla="*/ 1994105 w 4822110"/>
                  <a:gd name="connsiteY4" fmla="*/ 4734539 h 4764036"/>
                  <a:gd name="connsiteX0" fmla="*/ 1994105 w 4822110"/>
                  <a:gd name="connsiteY0" fmla="*/ 4755379 h 4764036"/>
                  <a:gd name="connsiteX1" fmla="*/ 0 w 4822110"/>
                  <a:gd name="connsiteY1" fmla="*/ 13212 h 4764036"/>
                  <a:gd name="connsiteX2" fmla="*/ 1679165 w 4822110"/>
                  <a:gd name="connsiteY2" fmla="*/ 0 h 4764036"/>
                  <a:gd name="connsiteX3" fmla="*/ 4822110 w 4822110"/>
                  <a:gd name="connsiteY3" fmla="*/ 4764036 h 4764036"/>
                  <a:gd name="connsiteX4" fmla="*/ 1994105 w 4822110"/>
                  <a:gd name="connsiteY4" fmla="*/ 4755379 h 4764036"/>
                  <a:gd name="connsiteX0" fmla="*/ 2013669 w 4822110"/>
                  <a:gd name="connsiteY0" fmla="*/ 4776219 h 4776219"/>
                  <a:gd name="connsiteX1" fmla="*/ 0 w 4822110"/>
                  <a:gd name="connsiteY1" fmla="*/ 13212 h 4776219"/>
                  <a:gd name="connsiteX2" fmla="*/ 1679165 w 4822110"/>
                  <a:gd name="connsiteY2" fmla="*/ 0 h 4776219"/>
                  <a:gd name="connsiteX3" fmla="*/ 4822110 w 4822110"/>
                  <a:gd name="connsiteY3" fmla="*/ 4764036 h 4776219"/>
                  <a:gd name="connsiteX4" fmla="*/ 2013669 w 4822110"/>
                  <a:gd name="connsiteY4" fmla="*/ 4776219 h 4776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2110" h="4776219">
                    <a:moveTo>
                      <a:pt x="2013669" y="4776219"/>
                    </a:moveTo>
                    <a:lnTo>
                      <a:pt x="0" y="13212"/>
                    </a:lnTo>
                    <a:lnTo>
                      <a:pt x="1679165" y="0"/>
                    </a:lnTo>
                    <a:lnTo>
                      <a:pt x="4822110" y="4764036"/>
                    </a:lnTo>
                    <a:lnTo>
                      <a:pt x="2013669" y="477621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Pentagon 20"/>
              <p:cNvSpPr/>
              <p:nvPr/>
            </p:nvSpPr>
            <p:spPr>
              <a:xfrm rot="16200000">
                <a:off x="9310944" y="6006441"/>
                <a:ext cx="3469977" cy="1681316"/>
              </a:xfrm>
              <a:prstGeom prst="homePlate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" name="TextBox 9"/>
            <p:cNvSpPr txBox="1">
              <a:spLocks noChangeArrowheads="1"/>
            </p:cNvSpPr>
            <p:nvPr/>
          </p:nvSpPr>
          <p:spPr bwMode="auto">
            <a:xfrm>
              <a:off x="-426178" y="2068920"/>
              <a:ext cx="2037854" cy="640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/>
              <a:r>
                <a:rPr lang="en-US" sz="1800" b="1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2006</a:t>
              </a:r>
            </a:p>
          </p:txBody>
        </p:sp>
        <p:sp>
          <p:nvSpPr>
            <p:cNvPr id="11" name="TextBox 9"/>
            <p:cNvSpPr txBox="1">
              <a:spLocks noChangeArrowheads="1"/>
            </p:cNvSpPr>
            <p:nvPr/>
          </p:nvSpPr>
          <p:spPr bwMode="auto">
            <a:xfrm>
              <a:off x="-426178" y="4388966"/>
              <a:ext cx="2037854" cy="640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/>
              <a:r>
                <a:rPr lang="en-US" sz="1800" b="1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2007</a:t>
              </a:r>
            </a:p>
          </p:txBody>
        </p:sp>
        <p:sp>
          <p:nvSpPr>
            <p:cNvPr id="12" name="TextBox 9"/>
            <p:cNvSpPr txBox="1">
              <a:spLocks noChangeArrowheads="1"/>
            </p:cNvSpPr>
            <p:nvPr/>
          </p:nvSpPr>
          <p:spPr bwMode="auto">
            <a:xfrm>
              <a:off x="-426178" y="6753566"/>
              <a:ext cx="2037854" cy="640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/>
              <a:r>
                <a:rPr lang="en-US" sz="1800" b="1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2008</a:t>
              </a:r>
            </a:p>
          </p:txBody>
        </p:sp>
        <p:sp>
          <p:nvSpPr>
            <p:cNvPr id="13" name="TextBox 9"/>
            <p:cNvSpPr txBox="1">
              <a:spLocks noChangeArrowheads="1"/>
            </p:cNvSpPr>
            <p:nvPr/>
          </p:nvSpPr>
          <p:spPr bwMode="auto">
            <a:xfrm>
              <a:off x="-428729" y="9068373"/>
              <a:ext cx="2037854" cy="640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/>
              <a:r>
                <a:rPr lang="en-US" sz="1800" b="1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2009</a:t>
              </a:r>
            </a:p>
          </p:txBody>
        </p:sp>
        <p:sp>
          <p:nvSpPr>
            <p:cNvPr id="14" name="TextBox 9"/>
            <p:cNvSpPr txBox="1">
              <a:spLocks noChangeArrowheads="1"/>
            </p:cNvSpPr>
            <p:nvPr/>
          </p:nvSpPr>
          <p:spPr bwMode="auto">
            <a:xfrm>
              <a:off x="-405188" y="11104833"/>
              <a:ext cx="2037854" cy="640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/>
              <a:r>
                <a:rPr lang="en-US" sz="1800" b="1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2011</a:t>
              </a:r>
            </a:p>
          </p:txBody>
        </p:sp>
        <p:sp>
          <p:nvSpPr>
            <p:cNvPr id="15" name="TextBox 9"/>
            <p:cNvSpPr txBox="1">
              <a:spLocks noChangeArrowheads="1"/>
            </p:cNvSpPr>
            <p:nvPr/>
          </p:nvSpPr>
          <p:spPr bwMode="auto">
            <a:xfrm>
              <a:off x="6327608" y="4180335"/>
              <a:ext cx="1648888" cy="640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/>
              <a:r>
                <a:rPr lang="en-US" sz="1800" b="1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24%</a:t>
              </a:r>
            </a:p>
          </p:txBody>
        </p:sp>
        <p:sp>
          <p:nvSpPr>
            <p:cNvPr id="16" name="TextBox 9"/>
            <p:cNvSpPr txBox="1">
              <a:spLocks noChangeArrowheads="1"/>
            </p:cNvSpPr>
            <p:nvPr/>
          </p:nvSpPr>
          <p:spPr bwMode="auto">
            <a:xfrm>
              <a:off x="6327608" y="5465817"/>
              <a:ext cx="1648888" cy="640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/>
              <a:r>
                <a:rPr lang="en-US" sz="1800" b="1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34%</a:t>
              </a:r>
            </a:p>
          </p:txBody>
        </p:sp>
        <p:sp>
          <p:nvSpPr>
            <p:cNvPr id="17" name="TextBox 9"/>
            <p:cNvSpPr txBox="1">
              <a:spLocks noChangeArrowheads="1"/>
            </p:cNvSpPr>
            <p:nvPr/>
          </p:nvSpPr>
          <p:spPr bwMode="auto">
            <a:xfrm>
              <a:off x="6327607" y="6782917"/>
              <a:ext cx="1648888" cy="640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/>
              <a:r>
                <a:rPr lang="en-US" sz="1800" b="1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44%</a:t>
              </a:r>
            </a:p>
          </p:txBody>
        </p:sp>
        <p:sp>
          <p:nvSpPr>
            <p:cNvPr id="18" name="TextBox 9"/>
            <p:cNvSpPr txBox="1">
              <a:spLocks noChangeArrowheads="1"/>
            </p:cNvSpPr>
            <p:nvPr/>
          </p:nvSpPr>
          <p:spPr bwMode="auto">
            <a:xfrm>
              <a:off x="6327607" y="8130484"/>
              <a:ext cx="1648888" cy="640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/>
              <a:r>
                <a:rPr lang="en-US" sz="1800" b="1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34%</a:t>
              </a:r>
            </a:p>
          </p:txBody>
        </p:sp>
        <p:sp>
          <p:nvSpPr>
            <p:cNvPr id="19" name="TextBox 9"/>
            <p:cNvSpPr txBox="1">
              <a:spLocks noChangeArrowheads="1"/>
            </p:cNvSpPr>
            <p:nvPr/>
          </p:nvSpPr>
          <p:spPr bwMode="auto">
            <a:xfrm>
              <a:off x="6324045" y="9424589"/>
              <a:ext cx="1648888" cy="640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/>
              <a:r>
                <a:rPr lang="en-US" sz="1800" b="1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24%</a:t>
              </a:r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7723164" y="321799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7723163" y="345225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418954" y="1660590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6418953" y="1894843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188731" y="244886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6" name="Rectangle 35"/>
          <p:cNvSpPr>
            <a:spLocks noChangeArrowheads="1"/>
          </p:cNvSpPr>
          <p:nvPr/>
        </p:nvSpPr>
        <p:spPr bwMode="auto">
          <a:xfrm>
            <a:off x="7188730" y="268311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418953" y="396832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8" name="Rectangle 37"/>
          <p:cNvSpPr>
            <a:spLocks noChangeArrowheads="1"/>
          </p:cNvSpPr>
          <p:nvPr/>
        </p:nvSpPr>
        <p:spPr bwMode="auto">
          <a:xfrm>
            <a:off x="6418952" y="420258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6777658" y="4781330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0" name="Rectangle 39"/>
          <p:cNvSpPr>
            <a:spLocks noChangeArrowheads="1"/>
          </p:cNvSpPr>
          <p:nvPr/>
        </p:nvSpPr>
        <p:spPr bwMode="auto">
          <a:xfrm>
            <a:off x="6777657" y="5015583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352425" y="59276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6935825"/>
      </p:ext>
    </p:extLst>
  </p:cSld>
  <p:clrMapOvr>
    <a:masterClrMapping/>
  </p:clrMapOvr>
  <p:transition spd="slow">
    <p:push dir="u"/>
  </p:transition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161170" y="196974"/>
            <a:ext cx="4210930" cy="6464051"/>
            <a:chOff x="3476228" y="1692672"/>
            <a:chExt cx="2397522" cy="3680352"/>
          </a:xfrm>
        </p:grpSpPr>
        <p:sp>
          <p:nvSpPr>
            <p:cNvPr id="5" name="Freeform 4"/>
            <p:cNvSpPr>
              <a:spLocks noEditPoints="1"/>
            </p:cNvSpPr>
            <p:nvPr/>
          </p:nvSpPr>
          <p:spPr bwMode="auto">
            <a:xfrm>
              <a:off x="4544215" y="2729523"/>
              <a:ext cx="1329535" cy="1326421"/>
            </a:xfrm>
            <a:custGeom>
              <a:avLst/>
              <a:gdLst>
                <a:gd name="T0" fmla="*/ 28 w 360"/>
                <a:gd name="T1" fmla="*/ 173 h 360"/>
                <a:gd name="T2" fmla="*/ 14 w 360"/>
                <a:gd name="T3" fmla="*/ 159 h 360"/>
                <a:gd name="T4" fmla="*/ 31 w 360"/>
                <a:gd name="T5" fmla="*/ 144 h 360"/>
                <a:gd name="T6" fmla="*/ 30 w 360"/>
                <a:gd name="T7" fmla="*/ 126 h 360"/>
                <a:gd name="T8" fmla="*/ 44 w 360"/>
                <a:gd name="T9" fmla="*/ 111 h 360"/>
                <a:gd name="T10" fmla="*/ 46 w 360"/>
                <a:gd name="T11" fmla="*/ 93 h 360"/>
                <a:gd name="T12" fmla="*/ 64 w 360"/>
                <a:gd name="T13" fmla="*/ 81 h 360"/>
                <a:gd name="T14" fmla="*/ 67 w 360"/>
                <a:gd name="T15" fmla="*/ 57 h 360"/>
                <a:gd name="T16" fmla="*/ 95 w 360"/>
                <a:gd name="T17" fmla="*/ 54 h 360"/>
                <a:gd name="T18" fmla="*/ 100 w 360"/>
                <a:gd name="T19" fmla="*/ 42 h 360"/>
                <a:gd name="T20" fmla="*/ 115 w 360"/>
                <a:gd name="T21" fmla="*/ 34 h 360"/>
                <a:gd name="T22" fmla="*/ 134 w 360"/>
                <a:gd name="T23" fmla="*/ 29 h 360"/>
                <a:gd name="T24" fmla="*/ 151 w 360"/>
                <a:gd name="T25" fmla="*/ 23 h 360"/>
                <a:gd name="T26" fmla="*/ 170 w 360"/>
                <a:gd name="T27" fmla="*/ 21 h 360"/>
                <a:gd name="T28" fmla="*/ 190 w 360"/>
                <a:gd name="T29" fmla="*/ 28 h 360"/>
                <a:gd name="T30" fmla="*/ 211 w 360"/>
                <a:gd name="T31" fmla="*/ 16 h 360"/>
                <a:gd name="T32" fmla="*/ 225 w 360"/>
                <a:gd name="T33" fmla="*/ 31 h 360"/>
                <a:gd name="T34" fmla="*/ 243 w 360"/>
                <a:gd name="T35" fmla="*/ 34 h 360"/>
                <a:gd name="T36" fmla="*/ 257 w 360"/>
                <a:gd name="T37" fmla="*/ 48 h 360"/>
                <a:gd name="T38" fmla="*/ 269 w 360"/>
                <a:gd name="T39" fmla="*/ 56 h 360"/>
                <a:gd name="T40" fmla="*/ 289 w 360"/>
                <a:gd name="T41" fmla="*/ 63 h 360"/>
                <a:gd name="T42" fmla="*/ 291 w 360"/>
                <a:gd name="T43" fmla="*/ 77 h 360"/>
                <a:gd name="T44" fmla="*/ 318 w 360"/>
                <a:gd name="T45" fmla="*/ 86 h 360"/>
                <a:gd name="T46" fmla="*/ 312 w 360"/>
                <a:gd name="T47" fmla="*/ 106 h 360"/>
                <a:gd name="T48" fmla="*/ 346 w 360"/>
                <a:gd name="T49" fmla="*/ 112 h 360"/>
                <a:gd name="T50" fmla="*/ 324 w 360"/>
                <a:gd name="T51" fmla="*/ 138 h 360"/>
                <a:gd name="T52" fmla="*/ 358 w 360"/>
                <a:gd name="T53" fmla="*/ 151 h 360"/>
                <a:gd name="T54" fmla="*/ 331 w 360"/>
                <a:gd name="T55" fmla="*/ 170 h 360"/>
                <a:gd name="T56" fmla="*/ 359 w 360"/>
                <a:gd name="T57" fmla="*/ 187 h 360"/>
                <a:gd name="T58" fmla="*/ 329 w 360"/>
                <a:gd name="T59" fmla="*/ 206 h 360"/>
                <a:gd name="T60" fmla="*/ 342 w 360"/>
                <a:gd name="T61" fmla="*/ 221 h 360"/>
                <a:gd name="T62" fmla="*/ 323 w 360"/>
                <a:gd name="T63" fmla="*/ 234 h 360"/>
                <a:gd name="T64" fmla="*/ 323 w 360"/>
                <a:gd name="T65" fmla="*/ 252 h 360"/>
                <a:gd name="T66" fmla="*/ 307 w 360"/>
                <a:gd name="T67" fmla="*/ 266 h 360"/>
                <a:gd name="T68" fmla="*/ 302 w 360"/>
                <a:gd name="T69" fmla="*/ 283 h 360"/>
                <a:gd name="T70" fmla="*/ 283 w 360"/>
                <a:gd name="T71" fmla="*/ 293 h 360"/>
                <a:gd name="T72" fmla="*/ 273 w 360"/>
                <a:gd name="T73" fmla="*/ 302 h 360"/>
                <a:gd name="T74" fmla="*/ 261 w 360"/>
                <a:gd name="T75" fmla="*/ 319 h 360"/>
                <a:gd name="T76" fmla="*/ 243 w 360"/>
                <a:gd name="T77" fmla="*/ 321 h 360"/>
                <a:gd name="T78" fmla="*/ 231 w 360"/>
                <a:gd name="T79" fmla="*/ 340 h 360"/>
                <a:gd name="T80" fmla="*/ 209 w 360"/>
                <a:gd name="T81" fmla="*/ 331 h 360"/>
                <a:gd name="T82" fmla="*/ 190 w 360"/>
                <a:gd name="T83" fmla="*/ 341 h 360"/>
                <a:gd name="T84" fmla="*/ 171 w 360"/>
                <a:gd name="T85" fmla="*/ 340 h 360"/>
                <a:gd name="T86" fmla="*/ 152 w 360"/>
                <a:gd name="T87" fmla="*/ 331 h 360"/>
                <a:gd name="T88" fmla="*/ 130 w 360"/>
                <a:gd name="T89" fmla="*/ 340 h 360"/>
                <a:gd name="T90" fmla="*/ 117 w 360"/>
                <a:gd name="T91" fmla="*/ 328 h 360"/>
                <a:gd name="T92" fmla="*/ 106 w 360"/>
                <a:gd name="T93" fmla="*/ 314 h 360"/>
                <a:gd name="T94" fmla="*/ 85 w 360"/>
                <a:gd name="T95" fmla="*/ 310 h 360"/>
                <a:gd name="T96" fmla="*/ 82 w 360"/>
                <a:gd name="T97" fmla="*/ 296 h 360"/>
                <a:gd name="T98" fmla="*/ 54 w 360"/>
                <a:gd name="T99" fmla="*/ 290 h 360"/>
                <a:gd name="T100" fmla="*/ 53 w 360"/>
                <a:gd name="T101" fmla="*/ 267 h 360"/>
                <a:gd name="T102" fmla="*/ 37 w 360"/>
                <a:gd name="T103" fmla="*/ 254 h 360"/>
                <a:gd name="T104" fmla="*/ 37 w 360"/>
                <a:gd name="T105" fmla="*/ 235 h 360"/>
                <a:gd name="T106" fmla="*/ 18 w 360"/>
                <a:gd name="T107" fmla="*/ 222 h 360"/>
                <a:gd name="T108" fmla="*/ 30 w 360"/>
                <a:gd name="T109" fmla="*/ 206 h 360"/>
                <a:gd name="T110" fmla="*/ 288 w 360"/>
                <a:gd name="T111" fmla="*/ 18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0" h="360">
                  <a:moveTo>
                    <a:pt x="0" y="190"/>
                  </a:moveTo>
                  <a:cubicBezTo>
                    <a:pt x="0" y="189"/>
                    <a:pt x="0" y="188"/>
                    <a:pt x="0" y="188"/>
                  </a:cubicBezTo>
                  <a:cubicBezTo>
                    <a:pt x="1" y="187"/>
                    <a:pt x="5" y="186"/>
                    <a:pt x="13" y="184"/>
                  </a:cubicBezTo>
                  <a:cubicBezTo>
                    <a:pt x="15" y="183"/>
                    <a:pt x="17" y="182"/>
                    <a:pt x="19" y="182"/>
                  </a:cubicBezTo>
                  <a:cubicBezTo>
                    <a:pt x="26" y="180"/>
                    <a:pt x="26" y="180"/>
                    <a:pt x="27" y="179"/>
                  </a:cubicBezTo>
                  <a:cubicBezTo>
                    <a:pt x="28" y="178"/>
                    <a:pt x="28" y="177"/>
                    <a:pt x="28" y="173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2"/>
                    <a:pt x="29" y="170"/>
                    <a:pt x="29" y="169"/>
                  </a:cubicBezTo>
                  <a:cubicBezTo>
                    <a:pt x="29" y="167"/>
                    <a:pt x="28" y="166"/>
                    <a:pt x="28" y="165"/>
                  </a:cubicBezTo>
                  <a:cubicBezTo>
                    <a:pt x="27" y="165"/>
                    <a:pt x="26" y="164"/>
                    <a:pt x="21" y="162"/>
                  </a:cubicBezTo>
                  <a:cubicBezTo>
                    <a:pt x="19" y="161"/>
                    <a:pt x="16" y="160"/>
                    <a:pt x="14" y="159"/>
                  </a:cubicBezTo>
                  <a:cubicBezTo>
                    <a:pt x="7" y="156"/>
                    <a:pt x="3" y="154"/>
                    <a:pt x="2" y="153"/>
                  </a:cubicBezTo>
                  <a:cubicBezTo>
                    <a:pt x="2" y="153"/>
                    <a:pt x="2" y="152"/>
                    <a:pt x="2" y="152"/>
                  </a:cubicBezTo>
                  <a:cubicBezTo>
                    <a:pt x="2" y="149"/>
                    <a:pt x="3" y="147"/>
                    <a:pt x="3" y="146"/>
                  </a:cubicBezTo>
                  <a:cubicBezTo>
                    <a:pt x="4" y="146"/>
                    <a:pt x="9" y="145"/>
                    <a:pt x="16" y="145"/>
                  </a:cubicBezTo>
                  <a:cubicBezTo>
                    <a:pt x="19" y="145"/>
                    <a:pt x="21" y="145"/>
                    <a:pt x="23" y="145"/>
                  </a:cubicBezTo>
                  <a:cubicBezTo>
                    <a:pt x="30" y="144"/>
                    <a:pt x="31" y="144"/>
                    <a:pt x="31" y="144"/>
                  </a:cubicBezTo>
                  <a:cubicBezTo>
                    <a:pt x="32" y="143"/>
                    <a:pt x="33" y="142"/>
                    <a:pt x="34" y="138"/>
                  </a:cubicBezTo>
                  <a:cubicBezTo>
                    <a:pt x="34" y="138"/>
                    <a:pt x="34" y="138"/>
                    <a:pt x="34" y="138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35" y="135"/>
                    <a:pt x="36" y="134"/>
                    <a:pt x="36" y="132"/>
                  </a:cubicBezTo>
                  <a:cubicBezTo>
                    <a:pt x="36" y="132"/>
                    <a:pt x="35" y="131"/>
                    <a:pt x="35" y="131"/>
                  </a:cubicBezTo>
                  <a:cubicBezTo>
                    <a:pt x="35" y="130"/>
                    <a:pt x="34" y="129"/>
                    <a:pt x="30" y="126"/>
                  </a:cubicBezTo>
                  <a:cubicBezTo>
                    <a:pt x="28" y="125"/>
                    <a:pt x="25" y="123"/>
                    <a:pt x="23" y="121"/>
                  </a:cubicBezTo>
                  <a:cubicBezTo>
                    <a:pt x="18" y="117"/>
                    <a:pt x="14" y="114"/>
                    <a:pt x="13" y="113"/>
                  </a:cubicBezTo>
                  <a:cubicBezTo>
                    <a:pt x="13" y="111"/>
                    <a:pt x="15" y="107"/>
                    <a:pt x="16" y="106"/>
                  </a:cubicBezTo>
                  <a:cubicBezTo>
                    <a:pt x="17" y="106"/>
                    <a:pt x="22" y="107"/>
                    <a:pt x="29" y="108"/>
                  </a:cubicBezTo>
                  <a:cubicBezTo>
                    <a:pt x="31" y="109"/>
                    <a:pt x="34" y="109"/>
                    <a:pt x="36" y="110"/>
                  </a:cubicBezTo>
                  <a:cubicBezTo>
                    <a:pt x="42" y="111"/>
                    <a:pt x="43" y="111"/>
                    <a:pt x="44" y="111"/>
                  </a:cubicBezTo>
                  <a:cubicBezTo>
                    <a:pt x="45" y="110"/>
                    <a:pt x="46" y="110"/>
                    <a:pt x="48" y="106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51" y="101"/>
                    <a:pt x="51" y="100"/>
                    <a:pt x="51" y="99"/>
                  </a:cubicBezTo>
                  <a:cubicBezTo>
                    <a:pt x="51" y="99"/>
                    <a:pt x="51" y="99"/>
                    <a:pt x="51" y="99"/>
                  </a:cubicBezTo>
                  <a:cubicBezTo>
                    <a:pt x="50" y="98"/>
                    <a:pt x="50" y="97"/>
                    <a:pt x="46" y="93"/>
                  </a:cubicBezTo>
                  <a:cubicBezTo>
                    <a:pt x="45" y="91"/>
                    <a:pt x="43" y="89"/>
                    <a:pt x="41" y="87"/>
                  </a:cubicBezTo>
                  <a:cubicBezTo>
                    <a:pt x="37" y="81"/>
                    <a:pt x="34" y="77"/>
                    <a:pt x="33" y="76"/>
                  </a:cubicBezTo>
                  <a:cubicBezTo>
                    <a:pt x="34" y="75"/>
                    <a:pt x="36" y="71"/>
                    <a:pt x="37" y="71"/>
                  </a:cubicBezTo>
                  <a:cubicBezTo>
                    <a:pt x="39" y="71"/>
                    <a:pt x="43" y="72"/>
                    <a:pt x="50" y="75"/>
                  </a:cubicBezTo>
                  <a:cubicBezTo>
                    <a:pt x="52" y="76"/>
                    <a:pt x="54" y="77"/>
                    <a:pt x="56" y="78"/>
                  </a:cubicBezTo>
                  <a:cubicBezTo>
                    <a:pt x="62" y="81"/>
                    <a:pt x="63" y="81"/>
                    <a:pt x="64" y="81"/>
                  </a:cubicBezTo>
                  <a:cubicBezTo>
                    <a:pt x="65" y="81"/>
                    <a:pt x="66" y="80"/>
                    <a:pt x="69" y="77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2" y="74"/>
                    <a:pt x="73" y="73"/>
                    <a:pt x="73" y="71"/>
                  </a:cubicBezTo>
                  <a:cubicBezTo>
                    <a:pt x="73" y="70"/>
                    <a:pt x="73" y="69"/>
                    <a:pt x="70" y="64"/>
                  </a:cubicBezTo>
                  <a:cubicBezTo>
                    <a:pt x="69" y="62"/>
                    <a:pt x="68" y="60"/>
                    <a:pt x="67" y="57"/>
                  </a:cubicBezTo>
                  <a:cubicBezTo>
                    <a:pt x="63" y="51"/>
                    <a:pt x="62" y="46"/>
                    <a:pt x="61" y="45"/>
                  </a:cubicBezTo>
                  <a:cubicBezTo>
                    <a:pt x="62" y="44"/>
                    <a:pt x="65" y="41"/>
                    <a:pt x="67" y="41"/>
                  </a:cubicBezTo>
                  <a:cubicBezTo>
                    <a:pt x="68" y="41"/>
                    <a:pt x="71" y="43"/>
                    <a:pt x="77" y="48"/>
                  </a:cubicBezTo>
                  <a:cubicBezTo>
                    <a:pt x="79" y="50"/>
                    <a:pt x="81" y="51"/>
                    <a:pt x="83" y="52"/>
                  </a:cubicBezTo>
                  <a:cubicBezTo>
                    <a:pt x="88" y="56"/>
                    <a:pt x="89" y="57"/>
                    <a:pt x="90" y="57"/>
                  </a:cubicBezTo>
                  <a:cubicBezTo>
                    <a:pt x="91" y="57"/>
                    <a:pt x="92" y="57"/>
                    <a:pt x="95" y="54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7" y="53"/>
                    <a:pt x="97" y="53"/>
                    <a:pt x="97" y="53"/>
                  </a:cubicBezTo>
                  <a:cubicBezTo>
                    <a:pt x="100" y="52"/>
                    <a:pt x="101" y="50"/>
                    <a:pt x="101" y="49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1" y="48"/>
                    <a:pt x="101" y="46"/>
                    <a:pt x="100" y="42"/>
                  </a:cubicBezTo>
                  <a:cubicBezTo>
                    <a:pt x="99" y="40"/>
                    <a:pt x="99" y="37"/>
                    <a:pt x="98" y="35"/>
                  </a:cubicBezTo>
                  <a:cubicBezTo>
                    <a:pt x="97" y="29"/>
                    <a:pt x="96" y="24"/>
                    <a:pt x="96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7" y="20"/>
                    <a:pt x="100" y="18"/>
                    <a:pt x="102" y="18"/>
                  </a:cubicBezTo>
                  <a:cubicBezTo>
                    <a:pt x="103" y="19"/>
                    <a:pt x="106" y="22"/>
                    <a:pt x="111" y="28"/>
                  </a:cubicBezTo>
                  <a:cubicBezTo>
                    <a:pt x="112" y="30"/>
                    <a:pt x="114" y="32"/>
                    <a:pt x="115" y="34"/>
                  </a:cubicBezTo>
                  <a:cubicBezTo>
                    <a:pt x="119" y="39"/>
                    <a:pt x="120" y="39"/>
                    <a:pt x="121" y="40"/>
                  </a:cubicBezTo>
                  <a:cubicBezTo>
                    <a:pt x="122" y="40"/>
                    <a:pt x="123" y="40"/>
                    <a:pt x="127" y="38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31" y="37"/>
                    <a:pt x="133" y="36"/>
                    <a:pt x="133" y="35"/>
                  </a:cubicBezTo>
                  <a:cubicBezTo>
                    <a:pt x="134" y="34"/>
                    <a:pt x="134" y="33"/>
                    <a:pt x="134" y="29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4" y="24"/>
                    <a:pt x="134" y="22"/>
                    <a:pt x="134" y="20"/>
                  </a:cubicBezTo>
                  <a:cubicBezTo>
                    <a:pt x="134" y="12"/>
                    <a:pt x="134" y="8"/>
                    <a:pt x="135" y="6"/>
                  </a:cubicBezTo>
                  <a:cubicBezTo>
                    <a:pt x="136" y="5"/>
                    <a:pt x="140" y="4"/>
                    <a:pt x="141" y="5"/>
                  </a:cubicBezTo>
                  <a:cubicBezTo>
                    <a:pt x="142" y="6"/>
                    <a:pt x="144" y="10"/>
                    <a:pt x="148" y="16"/>
                  </a:cubicBezTo>
                  <a:cubicBezTo>
                    <a:pt x="149" y="19"/>
                    <a:pt x="150" y="21"/>
                    <a:pt x="151" y="23"/>
                  </a:cubicBezTo>
                  <a:cubicBezTo>
                    <a:pt x="153" y="29"/>
                    <a:pt x="154" y="29"/>
                    <a:pt x="155" y="30"/>
                  </a:cubicBezTo>
                  <a:cubicBezTo>
                    <a:pt x="156" y="30"/>
                    <a:pt x="157" y="31"/>
                    <a:pt x="161" y="30"/>
                  </a:cubicBezTo>
                  <a:cubicBezTo>
                    <a:pt x="162" y="30"/>
                    <a:pt x="162" y="30"/>
                    <a:pt x="162" y="30"/>
                  </a:cubicBezTo>
                  <a:cubicBezTo>
                    <a:pt x="162" y="30"/>
                    <a:pt x="162" y="30"/>
                    <a:pt x="162" y="30"/>
                  </a:cubicBezTo>
                  <a:cubicBezTo>
                    <a:pt x="167" y="30"/>
                    <a:pt x="168" y="28"/>
                    <a:pt x="168" y="28"/>
                  </a:cubicBezTo>
                  <a:cubicBezTo>
                    <a:pt x="169" y="27"/>
                    <a:pt x="169" y="26"/>
                    <a:pt x="170" y="21"/>
                  </a:cubicBezTo>
                  <a:cubicBezTo>
                    <a:pt x="171" y="19"/>
                    <a:pt x="171" y="16"/>
                    <a:pt x="172" y="13"/>
                  </a:cubicBezTo>
                  <a:cubicBezTo>
                    <a:pt x="174" y="6"/>
                    <a:pt x="176" y="2"/>
                    <a:pt x="176" y="1"/>
                  </a:cubicBezTo>
                  <a:cubicBezTo>
                    <a:pt x="177" y="0"/>
                    <a:pt x="182" y="0"/>
                    <a:pt x="183" y="1"/>
                  </a:cubicBezTo>
                  <a:cubicBezTo>
                    <a:pt x="183" y="2"/>
                    <a:pt x="185" y="6"/>
                    <a:pt x="186" y="13"/>
                  </a:cubicBezTo>
                  <a:cubicBezTo>
                    <a:pt x="187" y="16"/>
                    <a:pt x="187" y="18"/>
                    <a:pt x="188" y="20"/>
                  </a:cubicBezTo>
                  <a:cubicBezTo>
                    <a:pt x="189" y="27"/>
                    <a:pt x="189" y="27"/>
                    <a:pt x="190" y="28"/>
                  </a:cubicBezTo>
                  <a:cubicBezTo>
                    <a:pt x="191" y="29"/>
                    <a:pt x="192" y="29"/>
                    <a:pt x="196" y="30"/>
                  </a:cubicBezTo>
                  <a:cubicBezTo>
                    <a:pt x="197" y="30"/>
                    <a:pt x="197" y="30"/>
                    <a:pt x="197" y="30"/>
                  </a:cubicBezTo>
                  <a:cubicBezTo>
                    <a:pt x="198" y="30"/>
                    <a:pt x="198" y="30"/>
                    <a:pt x="198" y="30"/>
                  </a:cubicBezTo>
                  <a:cubicBezTo>
                    <a:pt x="202" y="31"/>
                    <a:pt x="203" y="30"/>
                    <a:pt x="204" y="29"/>
                  </a:cubicBezTo>
                  <a:cubicBezTo>
                    <a:pt x="205" y="29"/>
                    <a:pt x="205" y="28"/>
                    <a:pt x="207" y="23"/>
                  </a:cubicBezTo>
                  <a:cubicBezTo>
                    <a:pt x="208" y="21"/>
                    <a:pt x="210" y="19"/>
                    <a:pt x="211" y="16"/>
                  </a:cubicBezTo>
                  <a:cubicBezTo>
                    <a:pt x="214" y="10"/>
                    <a:pt x="217" y="6"/>
                    <a:pt x="218" y="5"/>
                  </a:cubicBezTo>
                  <a:cubicBezTo>
                    <a:pt x="219" y="4"/>
                    <a:pt x="223" y="5"/>
                    <a:pt x="224" y="6"/>
                  </a:cubicBezTo>
                  <a:cubicBezTo>
                    <a:pt x="224" y="7"/>
                    <a:pt x="225" y="11"/>
                    <a:pt x="225" y="17"/>
                  </a:cubicBezTo>
                  <a:cubicBezTo>
                    <a:pt x="225" y="18"/>
                    <a:pt x="225" y="19"/>
                    <a:pt x="225" y="19"/>
                  </a:cubicBezTo>
                  <a:cubicBezTo>
                    <a:pt x="225" y="22"/>
                    <a:pt x="225" y="24"/>
                    <a:pt x="225" y="26"/>
                  </a:cubicBezTo>
                  <a:cubicBezTo>
                    <a:pt x="225" y="28"/>
                    <a:pt x="225" y="30"/>
                    <a:pt x="225" y="31"/>
                  </a:cubicBezTo>
                  <a:cubicBezTo>
                    <a:pt x="225" y="33"/>
                    <a:pt x="225" y="34"/>
                    <a:pt x="225" y="35"/>
                  </a:cubicBezTo>
                  <a:cubicBezTo>
                    <a:pt x="226" y="35"/>
                    <a:pt x="227" y="36"/>
                    <a:pt x="231" y="37"/>
                  </a:cubicBezTo>
                  <a:cubicBezTo>
                    <a:pt x="232" y="39"/>
                    <a:pt x="232" y="39"/>
                    <a:pt x="232" y="39"/>
                  </a:cubicBezTo>
                  <a:cubicBezTo>
                    <a:pt x="232" y="38"/>
                    <a:pt x="232" y="38"/>
                    <a:pt x="232" y="38"/>
                  </a:cubicBezTo>
                  <a:cubicBezTo>
                    <a:pt x="236" y="40"/>
                    <a:pt x="237" y="39"/>
                    <a:pt x="238" y="39"/>
                  </a:cubicBezTo>
                  <a:cubicBezTo>
                    <a:pt x="239" y="39"/>
                    <a:pt x="239" y="38"/>
                    <a:pt x="243" y="34"/>
                  </a:cubicBezTo>
                  <a:cubicBezTo>
                    <a:pt x="244" y="32"/>
                    <a:pt x="246" y="30"/>
                    <a:pt x="248" y="28"/>
                  </a:cubicBezTo>
                  <a:cubicBezTo>
                    <a:pt x="253" y="22"/>
                    <a:pt x="256" y="19"/>
                    <a:pt x="257" y="18"/>
                  </a:cubicBezTo>
                  <a:cubicBezTo>
                    <a:pt x="259" y="18"/>
                    <a:pt x="262" y="20"/>
                    <a:pt x="263" y="21"/>
                  </a:cubicBezTo>
                  <a:cubicBezTo>
                    <a:pt x="263" y="23"/>
                    <a:pt x="262" y="28"/>
                    <a:pt x="261" y="34"/>
                  </a:cubicBezTo>
                  <a:cubicBezTo>
                    <a:pt x="260" y="37"/>
                    <a:pt x="260" y="39"/>
                    <a:pt x="259" y="41"/>
                  </a:cubicBezTo>
                  <a:cubicBezTo>
                    <a:pt x="258" y="45"/>
                    <a:pt x="257" y="47"/>
                    <a:pt x="257" y="48"/>
                  </a:cubicBezTo>
                  <a:cubicBezTo>
                    <a:pt x="257" y="48"/>
                    <a:pt x="257" y="48"/>
                    <a:pt x="257" y="48"/>
                  </a:cubicBezTo>
                  <a:cubicBezTo>
                    <a:pt x="258" y="49"/>
                    <a:pt x="258" y="49"/>
                    <a:pt x="258" y="49"/>
                  </a:cubicBezTo>
                  <a:cubicBezTo>
                    <a:pt x="258" y="50"/>
                    <a:pt x="259" y="51"/>
                    <a:pt x="262" y="53"/>
                  </a:cubicBezTo>
                  <a:cubicBezTo>
                    <a:pt x="263" y="55"/>
                    <a:pt x="263" y="55"/>
                    <a:pt x="263" y="55"/>
                  </a:cubicBezTo>
                  <a:cubicBezTo>
                    <a:pt x="264" y="54"/>
                    <a:pt x="264" y="54"/>
                    <a:pt x="264" y="54"/>
                  </a:cubicBezTo>
                  <a:cubicBezTo>
                    <a:pt x="267" y="56"/>
                    <a:pt x="268" y="56"/>
                    <a:pt x="269" y="56"/>
                  </a:cubicBezTo>
                  <a:cubicBezTo>
                    <a:pt x="270" y="56"/>
                    <a:pt x="271" y="56"/>
                    <a:pt x="275" y="52"/>
                  </a:cubicBezTo>
                  <a:cubicBezTo>
                    <a:pt x="277" y="51"/>
                    <a:pt x="279" y="49"/>
                    <a:pt x="281" y="48"/>
                  </a:cubicBezTo>
                  <a:cubicBezTo>
                    <a:pt x="287" y="43"/>
                    <a:pt x="291" y="41"/>
                    <a:pt x="293" y="40"/>
                  </a:cubicBezTo>
                  <a:cubicBezTo>
                    <a:pt x="294" y="41"/>
                    <a:pt x="297" y="43"/>
                    <a:pt x="298" y="45"/>
                  </a:cubicBezTo>
                  <a:cubicBezTo>
                    <a:pt x="297" y="46"/>
                    <a:pt x="296" y="50"/>
                    <a:pt x="292" y="57"/>
                  </a:cubicBezTo>
                  <a:cubicBezTo>
                    <a:pt x="291" y="59"/>
                    <a:pt x="290" y="61"/>
                    <a:pt x="289" y="63"/>
                  </a:cubicBezTo>
                  <a:cubicBezTo>
                    <a:pt x="286" y="68"/>
                    <a:pt x="286" y="69"/>
                    <a:pt x="286" y="70"/>
                  </a:cubicBezTo>
                  <a:cubicBezTo>
                    <a:pt x="286" y="70"/>
                    <a:pt x="286" y="70"/>
                    <a:pt x="286" y="70"/>
                  </a:cubicBezTo>
                  <a:cubicBezTo>
                    <a:pt x="286" y="70"/>
                    <a:pt x="286" y="70"/>
                    <a:pt x="286" y="70"/>
                  </a:cubicBezTo>
                  <a:cubicBezTo>
                    <a:pt x="286" y="72"/>
                    <a:pt x="287" y="73"/>
                    <a:pt x="289" y="75"/>
                  </a:cubicBezTo>
                  <a:cubicBezTo>
                    <a:pt x="290" y="78"/>
                    <a:pt x="290" y="78"/>
                    <a:pt x="290" y="78"/>
                  </a:cubicBezTo>
                  <a:cubicBezTo>
                    <a:pt x="291" y="77"/>
                    <a:pt x="291" y="77"/>
                    <a:pt x="291" y="77"/>
                  </a:cubicBezTo>
                  <a:cubicBezTo>
                    <a:pt x="293" y="79"/>
                    <a:pt x="294" y="80"/>
                    <a:pt x="295" y="80"/>
                  </a:cubicBezTo>
                  <a:cubicBezTo>
                    <a:pt x="296" y="80"/>
                    <a:pt x="297" y="80"/>
                    <a:pt x="302" y="78"/>
                  </a:cubicBezTo>
                  <a:cubicBezTo>
                    <a:pt x="304" y="77"/>
                    <a:pt x="307" y="76"/>
                    <a:pt x="309" y="75"/>
                  </a:cubicBezTo>
                  <a:cubicBezTo>
                    <a:pt x="316" y="72"/>
                    <a:pt x="321" y="70"/>
                    <a:pt x="322" y="70"/>
                  </a:cubicBezTo>
                  <a:cubicBezTo>
                    <a:pt x="323" y="71"/>
                    <a:pt x="326" y="74"/>
                    <a:pt x="326" y="76"/>
                  </a:cubicBezTo>
                  <a:cubicBezTo>
                    <a:pt x="325" y="77"/>
                    <a:pt x="323" y="80"/>
                    <a:pt x="318" y="86"/>
                  </a:cubicBezTo>
                  <a:cubicBezTo>
                    <a:pt x="316" y="88"/>
                    <a:pt x="315" y="90"/>
                    <a:pt x="313" y="91"/>
                  </a:cubicBezTo>
                  <a:cubicBezTo>
                    <a:pt x="309" y="96"/>
                    <a:pt x="308" y="97"/>
                    <a:pt x="308" y="98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9"/>
                    <a:pt x="309" y="101"/>
                    <a:pt x="311" y="104"/>
                  </a:cubicBezTo>
                  <a:cubicBezTo>
                    <a:pt x="311" y="106"/>
                    <a:pt x="311" y="106"/>
                    <a:pt x="311" y="106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9"/>
                    <a:pt x="314" y="109"/>
                    <a:pt x="315" y="110"/>
                  </a:cubicBezTo>
                  <a:cubicBezTo>
                    <a:pt x="316" y="110"/>
                    <a:pt x="317" y="110"/>
                    <a:pt x="323" y="109"/>
                  </a:cubicBezTo>
                  <a:cubicBezTo>
                    <a:pt x="325" y="108"/>
                    <a:pt x="328" y="108"/>
                    <a:pt x="330" y="107"/>
                  </a:cubicBezTo>
                  <a:cubicBezTo>
                    <a:pt x="337" y="106"/>
                    <a:pt x="342" y="106"/>
                    <a:pt x="343" y="106"/>
                  </a:cubicBezTo>
                  <a:cubicBezTo>
                    <a:pt x="344" y="107"/>
                    <a:pt x="346" y="110"/>
                    <a:pt x="346" y="112"/>
                  </a:cubicBezTo>
                  <a:cubicBezTo>
                    <a:pt x="346" y="112"/>
                    <a:pt x="346" y="112"/>
                    <a:pt x="346" y="112"/>
                  </a:cubicBezTo>
                  <a:cubicBezTo>
                    <a:pt x="345" y="113"/>
                    <a:pt x="342" y="116"/>
                    <a:pt x="336" y="120"/>
                  </a:cubicBezTo>
                  <a:cubicBezTo>
                    <a:pt x="334" y="122"/>
                    <a:pt x="332" y="123"/>
                    <a:pt x="330" y="124"/>
                  </a:cubicBezTo>
                  <a:cubicBezTo>
                    <a:pt x="325" y="128"/>
                    <a:pt x="324" y="129"/>
                    <a:pt x="324" y="130"/>
                  </a:cubicBezTo>
                  <a:cubicBezTo>
                    <a:pt x="324" y="130"/>
                    <a:pt x="324" y="131"/>
                    <a:pt x="324" y="131"/>
                  </a:cubicBezTo>
                  <a:cubicBezTo>
                    <a:pt x="324" y="132"/>
                    <a:pt x="324" y="134"/>
                    <a:pt x="325" y="136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25" y="138"/>
                    <a:pt x="325" y="138"/>
                    <a:pt x="325" y="138"/>
                  </a:cubicBezTo>
                  <a:cubicBezTo>
                    <a:pt x="326" y="141"/>
                    <a:pt x="327" y="142"/>
                    <a:pt x="328" y="143"/>
                  </a:cubicBezTo>
                  <a:cubicBezTo>
                    <a:pt x="329" y="143"/>
                    <a:pt x="330" y="143"/>
                    <a:pt x="335" y="144"/>
                  </a:cubicBezTo>
                  <a:cubicBezTo>
                    <a:pt x="338" y="144"/>
                    <a:pt x="340" y="144"/>
                    <a:pt x="343" y="144"/>
                  </a:cubicBezTo>
                  <a:cubicBezTo>
                    <a:pt x="350" y="145"/>
                    <a:pt x="355" y="145"/>
                    <a:pt x="356" y="146"/>
                  </a:cubicBezTo>
                  <a:cubicBezTo>
                    <a:pt x="357" y="146"/>
                    <a:pt x="357" y="149"/>
                    <a:pt x="358" y="151"/>
                  </a:cubicBezTo>
                  <a:cubicBezTo>
                    <a:pt x="358" y="152"/>
                    <a:pt x="357" y="152"/>
                    <a:pt x="357" y="152"/>
                  </a:cubicBezTo>
                  <a:cubicBezTo>
                    <a:pt x="356" y="153"/>
                    <a:pt x="352" y="155"/>
                    <a:pt x="345" y="158"/>
                  </a:cubicBezTo>
                  <a:cubicBezTo>
                    <a:pt x="343" y="159"/>
                    <a:pt x="341" y="160"/>
                    <a:pt x="339" y="161"/>
                  </a:cubicBezTo>
                  <a:cubicBezTo>
                    <a:pt x="333" y="163"/>
                    <a:pt x="332" y="163"/>
                    <a:pt x="332" y="164"/>
                  </a:cubicBezTo>
                  <a:cubicBezTo>
                    <a:pt x="331" y="165"/>
                    <a:pt x="331" y="166"/>
                    <a:pt x="331" y="168"/>
                  </a:cubicBezTo>
                  <a:cubicBezTo>
                    <a:pt x="331" y="169"/>
                    <a:pt x="331" y="170"/>
                    <a:pt x="331" y="170"/>
                  </a:cubicBezTo>
                  <a:cubicBezTo>
                    <a:pt x="330" y="173"/>
                    <a:pt x="330" y="173"/>
                    <a:pt x="330" y="173"/>
                  </a:cubicBezTo>
                  <a:cubicBezTo>
                    <a:pt x="331" y="173"/>
                    <a:pt x="331" y="173"/>
                    <a:pt x="331" y="173"/>
                  </a:cubicBezTo>
                  <a:cubicBezTo>
                    <a:pt x="331" y="175"/>
                    <a:pt x="332" y="177"/>
                    <a:pt x="333" y="178"/>
                  </a:cubicBezTo>
                  <a:cubicBezTo>
                    <a:pt x="333" y="179"/>
                    <a:pt x="334" y="179"/>
                    <a:pt x="340" y="180"/>
                  </a:cubicBezTo>
                  <a:cubicBezTo>
                    <a:pt x="342" y="181"/>
                    <a:pt x="344" y="182"/>
                    <a:pt x="347" y="183"/>
                  </a:cubicBezTo>
                  <a:cubicBezTo>
                    <a:pt x="354" y="185"/>
                    <a:pt x="358" y="187"/>
                    <a:pt x="359" y="187"/>
                  </a:cubicBezTo>
                  <a:cubicBezTo>
                    <a:pt x="360" y="188"/>
                    <a:pt x="360" y="189"/>
                    <a:pt x="360" y="190"/>
                  </a:cubicBezTo>
                  <a:cubicBezTo>
                    <a:pt x="360" y="192"/>
                    <a:pt x="359" y="193"/>
                    <a:pt x="359" y="194"/>
                  </a:cubicBezTo>
                  <a:cubicBezTo>
                    <a:pt x="358" y="194"/>
                    <a:pt x="354" y="196"/>
                    <a:pt x="346" y="197"/>
                  </a:cubicBezTo>
                  <a:cubicBezTo>
                    <a:pt x="344" y="197"/>
                    <a:pt x="341" y="198"/>
                    <a:pt x="339" y="198"/>
                  </a:cubicBezTo>
                  <a:cubicBezTo>
                    <a:pt x="333" y="199"/>
                    <a:pt x="332" y="199"/>
                    <a:pt x="331" y="200"/>
                  </a:cubicBezTo>
                  <a:cubicBezTo>
                    <a:pt x="331" y="201"/>
                    <a:pt x="330" y="202"/>
                    <a:pt x="329" y="206"/>
                  </a:cubicBezTo>
                  <a:cubicBezTo>
                    <a:pt x="329" y="206"/>
                    <a:pt x="329" y="206"/>
                    <a:pt x="329" y="206"/>
                  </a:cubicBezTo>
                  <a:cubicBezTo>
                    <a:pt x="329" y="206"/>
                    <a:pt x="329" y="206"/>
                    <a:pt x="329" y="206"/>
                  </a:cubicBezTo>
                  <a:cubicBezTo>
                    <a:pt x="329" y="208"/>
                    <a:pt x="329" y="210"/>
                    <a:pt x="329" y="211"/>
                  </a:cubicBezTo>
                  <a:cubicBezTo>
                    <a:pt x="329" y="212"/>
                    <a:pt x="329" y="213"/>
                    <a:pt x="329" y="213"/>
                  </a:cubicBezTo>
                  <a:cubicBezTo>
                    <a:pt x="330" y="214"/>
                    <a:pt x="331" y="215"/>
                    <a:pt x="335" y="217"/>
                  </a:cubicBezTo>
                  <a:cubicBezTo>
                    <a:pt x="337" y="218"/>
                    <a:pt x="340" y="220"/>
                    <a:pt x="342" y="221"/>
                  </a:cubicBezTo>
                  <a:cubicBezTo>
                    <a:pt x="348" y="225"/>
                    <a:pt x="352" y="228"/>
                    <a:pt x="353" y="229"/>
                  </a:cubicBezTo>
                  <a:cubicBezTo>
                    <a:pt x="353" y="229"/>
                    <a:pt x="353" y="229"/>
                    <a:pt x="353" y="229"/>
                  </a:cubicBezTo>
                  <a:cubicBezTo>
                    <a:pt x="353" y="231"/>
                    <a:pt x="352" y="234"/>
                    <a:pt x="351" y="235"/>
                  </a:cubicBezTo>
                  <a:cubicBezTo>
                    <a:pt x="350" y="235"/>
                    <a:pt x="345" y="235"/>
                    <a:pt x="338" y="235"/>
                  </a:cubicBezTo>
                  <a:cubicBezTo>
                    <a:pt x="335" y="235"/>
                    <a:pt x="333" y="234"/>
                    <a:pt x="331" y="234"/>
                  </a:cubicBezTo>
                  <a:cubicBezTo>
                    <a:pt x="325" y="234"/>
                    <a:pt x="324" y="234"/>
                    <a:pt x="323" y="234"/>
                  </a:cubicBezTo>
                  <a:cubicBezTo>
                    <a:pt x="322" y="235"/>
                    <a:pt x="321" y="236"/>
                    <a:pt x="320" y="239"/>
                  </a:cubicBezTo>
                  <a:cubicBezTo>
                    <a:pt x="319" y="240"/>
                    <a:pt x="319" y="240"/>
                    <a:pt x="319" y="240"/>
                  </a:cubicBezTo>
                  <a:cubicBezTo>
                    <a:pt x="319" y="240"/>
                    <a:pt x="319" y="240"/>
                    <a:pt x="319" y="240"/>
                  </a:cubicBezTo>
                  <a:cubicBezTo>
                    <a:pt x="318" y="243"/>
                    <a:pt x="317" y="244"/>
                    <a:pt x="317" y="246"/>
                  </a:cubicBezTo>
                  <a:cubicBezTo>
                    <a:pt x="317" y="246"/>
                    <a:pt x="317" y="246"/>
                    <a:pt x="318" y="247"/>
                  </a:cubicBezTo>
                  <a:cubicBezTo>
                    <a:pt x="318" y="248"/>
                    <a:pt x="319" y="248"/>
                    <a:pt x="323" y="252"/>
                  </a:cubicBezTo>
                  <a:cubicBezTo>
                    <a:pt x="324" y="254"/>
                    <a:pt x="326" y="256"/>
                    <a:pt x="328" y="258"/>
                  </a:cubicBezTo>
                  <a:cubicBezTo>
                    <a:pt x="334" y="263"/>
                    <a:pt x="337" y="266"/>
                    <a:pt x="337" y="267"/>
                  </a:cubicBezTo>
                  <a:cubicBezTo>
                    <a:pt x="337" y="269"/>
                    <a:pt x="335" y="272"/>
                    <a:pt x="334" y="273"/>
                  </a:cubicBezTo>
                  <a:cubicBezTo>
                    <a:pt x="333" y="273"/>
                    <a:pt x="328" y="272"/>
                    <a:pt x="321" y="270"/>
                  </a:cubicBezTo>
                  <a:cubicBezTo>
                    <a:pt x="319" y="269"/>
                    <a:pt x="317" y="268"/>
                    <a:pt x="315" y="268"/>
                  </a:cubicBezTo>
                  <a:cubicBezTo>
                    <a:pt x="308" y="266"/>
                    <a:pt x="308" y="265"/>
                    <a:pt x="307" y="266"/>
                  </a:cubicBezTo>
                  <a:cubicBezTo>
                    <a:pt x="306" y="266"/>
                    <a:pt x="304" y="267"/>
                    <a:pt x="302" y="270"/>
                  </a:cubicBezTo>
                  <a:cubicBezTo>
                    <a:pt x="301" y="270"/>
                    <a:pt x="301" y="270"/>
                    <a:pt x="301" y="270"/>
                  </a:cubicBezTo>
                  <a:cubicBezTo>
                    <a:pt x="301" y="271"/>
                    <a:pt x="301" y="271"/>
                    <a:pt x="301" y="271"/>
                  </a:cubicBezTo>
                  <a:cubicBezTo>
                    <a:pt x="299" y="274"/>
                    <a:pt x="299" y="276"/>
                    <a:pt x="299" y="276"/>
                  </a:cubicBezTo>
                  <a:cubicBezTo>
                    <a:pt x="299" y="277"/>
                    <a:pt x="299" y="277"/>
                    <a:pt x="299" y="277"/>
                  </a:cubicBezTo>
                  <a:cubicBezTo>
                    <a:pt x="299" y="278"/>
                    <a:pt x="299" y="279"/>
                    <a:pt x="302" y="283"/>
                  </a:cubicBezTo>
                  <a:cubicBezTo>
                    <a:pt x="304" y="285"/>
                    <a:pt x="305" y="287"/>
                    <a:pt x="307" y="290"/>
                  </a:cubicBezTo>
                  <a:cubicBezTo>
                    <a:pt x="310" y="296"/>
                    <a:pt x="313" y="300"/>
                    <a:pt x="313" y="301"/>
                  </a:cubicBezTo>
                  <a:cubicBezTo>
                    <a:pt x="313" y="303"/>
                    <a:pt x="310" y="306"/>
                    <a:pt x="308" y="306"/>
                  </a:cubicBezTo>
                  <a:cubicBezTo>
                    <a:pt x="307" y="306"/>
                    <a:pt x="303" y="304"/>
                    <a:pt x="297" y="300"/>
                  </a:cubicBezTo>
                  <a:cubicBezTo>
                    <a:pt x="295" y="299"/>
                    <a:pt x="293" y="298"/>
                    <a:pt x="291" y="296"/>
                  </a:cubicBezTo>
                  <a:cubicBezTo>
                    <a:pt x="285" y="293"/>
                    <a:pt x="284" y="293"/>
                    <a:pt x="283" y="293"/>
                  </a:cubicBezTo>
                  <a:cubicBezTo>
                    <a:pt x="282" y="293"/>
                    <a:pt x="281" y="293"/>
                    <a:pt x="278" y="296"/>
                  </a:cubicBezTo>
                  <a:cubicBezTo>
                    <a:pt x="277" y="296"/>
                    <a:pt x="277" y="296"/>
                    <a:pt x="277" y="296"/>
                  </a:cubicBezTo>
                  <a:cubicBezTo>
                    <a:pt x="277" y="297"/>
                    <a:pt x="277" y="297"/>
                    <a:pt x="277" y="297"/>
                  </a:cubicBezTo>
                  <a:cubicBezTo>
                    <a:pt x="274" y="299"/>
                    <a:pt x="273" y="301"/>
                    <a:pt x="273" y="302"/>
                  </a:cubicBezTo>
                  <a:cubicBezTo>
                    <a:pt x="273" y="302"/>
                    <a:pt x="273" y="302"/>
                    <a:pt x="273" y="302"/>
                  </a:cubicBezTo>
                  <a:cubicBezTo>
                    <a:pt x="273" y="302"/>
                    <a:pt x="273" y="302"/>
                    <a:pt x="273" y="302"/>
                  </a:cubicBezTo>
                  <a:cubicBezTo>
                    <a:pt x="273" y="303"/>
                    <a:pt x="274" y="304"/>
                    <a:pt x="275" y="309"/>
                  </a:cubicBezTo>
                  <a:cubicBezTo>
                    <a:pt x="276" y="311"/>
                    <a:pt x="277" y="313"/>
                    <a:pt x="278" y="316"/>
                  </a:cubicBezTo>
                  <a:cubicBezTo>
                    <a:pt x="280" y="322"/>
                    <a:pt x="282" y="327"/>
                    <a:pt x="282" y="329"/>
                  </a:cubicBezTo>
                  <a:cubicBezTo>
                    <a:pt x="281" y="330"/>
                    <a:pt x="277" y="332"/>
                    <a:pt x="276" y="332"/>
                  </a:cubicBezTo>
                  <a:cubicBezTo>
                    <a:pt x="275" y="332"/>
                    <a:pt x="271" y="329"/>
                    <a:pt x="266" y="324"/>
                  </a:cubicBezTo>
                  <a:cubicBezTo>
                    <a:pt x="264" y="322"/>
                    <a:pt x="263" y="320"/>
                    <a:pt x="261" y="319"/>
                  </a:cubicBezTo>
                  <a:cubicBezTo>
                    <a:pt x="256" y="314"/>
                    <a:pt x="256" y="314"/>
                    <a:pt x="255" y="314"/>
                  </a:cubicBezTo>
                  <a:cubicBezTo>
                    <a:pt x="254" y="313"/>
                    <a:pt x="252" y="314"/>
                    <a:pt x="249" y="316"/>
                  </a:cubicBezTo>
                  <a:cubicBezTo>
                    <a:pt x="247" y="315"/>
                    <a:pt x="247" y="315"/>
                    <a:pt x="247" y="315"/>
                  </a:cubicBezTo>
                  <a:cubicBezTo>
                    <a:pt x="247" y="316"/>
                    <a:pt x="247" y="316"/>
                    <a:pt x="247" y="316"/>
                  </a:cubicBezTo>
                  <a:cubicBezTo>
                    <a:pt x="245" y="317"/>
                    <a:pt x="243" y="319"/>
                    <a:pt x="243" y="320"/>
                  </a:cubicBezTo>
                  <a:cubicBezTo>
                    <a:pt x="243" y="320"/>
                    <a:pt x="243" y="321"/>
                    <a:pt x="243" y="321"/>
                  </a:cubicBezTo>
                  <a:cubicBezTo>
                    <a:pt x="243" y="322"/>
                    <a:pt x="243" y="324"/>
                    <a:pt x="243" y="327"/>
                  </a:cubicBezTo>
                  <a:cubicBezTo>
                    <a:pt x="243" y="329"/>
                    <a:pt x="244" y="332"/>
                    <a:pt x="244" y="335"/>
                  </a:cubicBezTo>
                  <a:cubicBezTo>
                    <a:pt x="245" y="339"/>
                    <a:pt x="245" y="343"/>
                    <a:pt x="245" y="346"/>
                  </a:cubicBezTo>
                  <a:cubicBezTo>
                    <a:pt x="245" y="347"/>
                    <a:pt x="245" y="348"/>
                    <a:pt x="245" y="348"/>
                  </a:cubicBezTo>
                  <a:cubicBezTo>
                    <a:pt x="244" y="349"/>
                    <a:pt x="240" y="351"/>
                    <a:pt x="238" y="351"/>
                  </a:cubicBezTo>
                  <a:cubicBezTo>
                    <a:pt x="238" y="350"/>
                    <a:pt x="235" y="346"/>
                    <a:pt x="231" y="340"/>
                  </a:cubicBezTo>
                  <a:cubicBezTo>
                    <a:pt x="229" y="338"/>
                    <a:pt x="228" y="336"/>
                    <a:pt x="227" y="334"/>
                  </a:cubicBezTo>
                  <a:cubicBezTo>
                    <a:pt x="224" y="328"/>
                    <a:pt x="223" y="328"/>
                    <a:pt x="222" y="327"/>
                  </a:cubicBezTo>
                  <a:cubicBezTo>
                    <a:pt x="221" y="327"/>
                    <a:pt x="220" y="327"/>
                    <a:pt x="216" y="328"/>
                  </a:cubicBezTo>
                  <a:cubicBezTo>
                    <a:pt x="214" y="327"/>
                    <a:pt x="214" y="327"/>
                    <a:pt x="214" y="327"/>
                  </a:cubicBezTo>
                  <a:cubicBezTo>
                    <a:pt x="214" y="328"/>
                    <a:pt x="214" y="328"/>
                    <a:pt x="214" y="328"/>
                  </a:cubicBezTo>
                  <a:cubicBezTo>
                    <a:pt x="211" y="329"/>
                    <a:pt x="210" y="330"/>
                    <a:pt x="209" y="331"/>
                  </a:cubicBezTo>
                  <a:cubicBezTo>
                    <a:pt x="208" y="331"/>
                    <a:pt x="208" y="332"/>
                    <a:pt x="208" y="338"/>
                  </a:cubicBezTo>
                  <a:cubicBezTo>
                    <a:pt x="207" y="340"/>
                    <a:pt x="207" y="343"/>
                    <a:pt x="207" y="346"/>
                  </a:cubicBezTo>
                  <a:cubicBezTo>
                    <a:pt x="206" y="353"/>
                    <a:pt x="205" y="357"/>
                    <a:pt x="204" y="359"/>
                  </a:cubicBezTo>
                  <a:cubicBezTo>
                    <a:pt x="203" y="359"/>
                    <a:pt x="199" y="360"/>
                    <a:pt x="198" y="359"/>
                  </a:cubicBezTo>
                  <a:cubicBezTo>
                    <a:pt x="197" y="358"/>
                    <a:pt x="195" y="354"/>
                    <a:pt x="193" y="347"/>
                  </a:cubicBezTo>
                  <a:cubicBezTo>
                    <a:pt x="192" y="345"/>
                    <a:pt x="191" y="343"/>
                    <a:pt x="190" y="341"/>
                  </a:cubicBezTo>
                  <a:cubicBezTo>
                    <a:pt x="188" y="335"/>
                    <a:pt x="188" y="334"/>
                    <a:pt x="187" y="333"/>
                  </a:cubicBezTo>
                  <a:cubicBezTo>
                    <a:pt x="187" y="333"/>
                    <a:pt x="185" y="332"/>
                    <a:pt x="181" y="332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79" y="332"/>
                    <a:pt x="179" y="332"/>
                    <a:pt x="179" y="332"/>
                  </a:cubicBezTo>
                  <a:cubicBezTo>
                    <a:pt x="175" y="332"/>
                    <a:pt x="174" y="333"/>
                    <a:pt x="173" y="333"/>
                  </a:cubicBezTo>
                  <a:cubicBezTo>
                    <a:pt x="173" y="334"/>
                    <a:pt x="172" y="335"/>
                    <a:pt x="171" y="340"/>
                  </a:cubicBezTo>
                  <a:cubicBezTo>
                    <a:pt x="170" y="342"/>
                    <a:pt x="169" y="345"/>
                    <a:pt x="168" y="347"/>
                  </a:cubicBezTo>
                  <a:cubicBezTo>
                    <a:pt x="165" y="354"/>
                    <a:pt x="163" y="358"/>
                    <a:pt x="163" y="359"/>
                  </a:cubicBezTo>
                  <a:cubicBezTo>
                    <a:pt x="161" y="360"/>
                    <a:pt x="157" y="360"/>
                    <a:pt x="156" y="359"/>
                  </a:cubicBezTo>
                  <a:cubicBezTo>
                    <a:pt x="155" y="358"/>
                    <a:pt x="155" y="353"/>
                    <a:pt x="154" y="346"/>
                  </a:cubicBezTo>
                  <a:cubicBezTo>
                    <a:pt x="153" y="343"/>
                    <a:pt x="153" y="341"/>
                    <a:pt x="153" y="339"/>
                  </a:cubicBezTo>
                  <a:cubicBezTo>
                    <a:pt x="152" y="332"/>
                    <a:pt x="152" y="331"/>
                    <a:pt x="152" y="331"/>
                  </a:cubicBezTo>
                  <a:cubicBezTo>
                    <a:pt x="151" y="330"/>
                    <a:pt x="149" y="329"/>
                    <a:pt x="146" y="329"/>
                  </a:cubicBezTo>
                  <a:cubicBezTo>
                    <a:pt x="145" y="327"/>
                    <a:pt x="145" y="327"/>
                    <a:pt x="145" y="327"/>
                  </a:cubicBezTo>
                  <a:cubicBezTo>
                    <a:pt x="144" y="328"/>
                    <a:pt x="144" y="328"/>
                    <a:pt x="144" y="328"/>
                  </a:cubicBezTo>
                  <a:cubicBezTo>
                    <a:pt x="141" y="327"/>
                    <a:pt x="139" y="327"/>
                    <a:pt x="138" y="328"/>
                  </a:cubicBezTo>
                  <a:cubicBezTo>
                    <a:pt x="138" y="328"/>
                    <a:pt x="137" y="329"/>
                    <a:pt x="134" y="334"/>
                  </a:cubicBezTo>
                  <a:cubicBezTo>
                    <a:pt x="133" y="336"/>
                    <a:pt x="131" y="338"/>
                    <a:pt x="130" y="340"/>
                  </a:cubicBezTo>
                  <a:cubicBezTo>
                    <a:pt x="126" y="346"/>
                    <a:pt x="123" y="350"/>
                    <a:pt x="122" y="351"/>
                  </a:cubicBezTo>
                  <a:cubicBezTo>
                    <a:pt x="120" y="351"/>
                    <a:pt x="116" y="349"/>
                    <a:pt x="115" y="348"/>
                  </a:cubicBezTo>
                  <a:cubicBezTo>
                    <a:pt x="115" y="348"/>
                    <a:pt x="115" y="348"/>
                    <a:pt x="115" y="347"/>
                  </a:cubicBezTo>
                  <a:cubicBezTo>
                    <a:pt x="115" y="347"/>
                    <a:pt x="115" y="347"/>
                    <a:pt x="115" y="347"/>
                  </a:cubicBezTo>
                  <a:cubicBezTo>
                    <a:pt x="115" y="345"/>
                    <a:pt x="116" y="340"/>
                    <a:pt x="116" y="335"/>
                  </a:cubicBezTo>
                  <a:cubicBezTo>
                    <a:pt x="117" y="333"/>
                    <a:pt x="117" y="330"/>
                    <a:pt x="117" y="328"/>
                  </a:cubicBezTo>
                  <a:cubicBezTo>
                    <a:pt x="118" y="325"/>
                    <a:pt x="118" y="323"/>
                    <a:pt x="118" y="322"/>
                  </a:cubicBezTo>
                  <a:cubicBezTo>
                    <a:pt x="118" y="321"/>
                    <a:pt x="118" y="321"/>
                    <a:pt x="118" y="320"/>
                  </a:cubicBezTo>
                  <a:cubicBezTo>
                    <a:pt x="117" y="319"/>
                    <a:pt x="116" y="318"/>
                    <a:pt x="113" y="317"/>
                  </a:cubicBezTo>
                  <a:cubicBezTo>
                    <a:pt x="112" y="314"/>
                    <a:pt x="112" y="314"/>
                    <a:pt x="112" y="314"/>
                  </a:cubicBezTo>
                  <a:cubicBezTo>
                    <a:pt x="111" y="316"/>
                    <a:pt x="111" y="316"/>
                    <a:pt x="111" y="316"/>
                  </a:cubicBezTo>
                  <a:cubicBezTo>
                    <a:pt x="108" y="314"/>
                    <a:pt x="107" y="314"/>
                    <a:pt x="106" y="314"/>
                  </a:cubicBezTo>
                  <a:cubicBezTo>
                    <a:pt x="105" y="315"/>
                    <a:pt x="104" y="315"/>
                    <a:pt x="100" y="319"/>
                  </a:cubicBezTo>
                  <a:cubicBezTo>
                    <a:pt x="98" y="321"/>
                    <a:pt x="96" y="322"/>
                    <a:pt x="94" y="324"/>
                  </a:cubicBezTo>
                  <a:cubicBezTo>
                    <a:pt x="89" y="329"/>
                    <a:pt x="85" y="332"/>
                    <a:pt x="84" y="333"/>
                  </a:cubicBezTo>
                  <a:cubicBezTo>
                    <a:pt x="83" y="333"/>
                    <a:pt x="79" y="330"/>
                    <a:pt x="78" y="329"/>
                  </a:cubicBezTo>
                  <a:cubicBezTo>
                    <a:pt x="79" y="328"/>
                    <a:pt x="80" y="323"/>
                    <a:pt x="82" y="316"/>
                  </a:cubicBezTo>
                  <a:cubicBezTo>
                    <a:pt x="83" y="314"/>
                    <a:pt x="84" y="312"/>
                    <a:pt x="85" y="310"/>
                  </a:cubicBezTo>
                  <a:cubicBezTo>
                    <a:pt x="87" y="305"/>
                    <a:pt x="87" y="304"/>
                    <a:pt x="87" y="303"/>
                  </a:cubicBezTo>
                  <a:cubicBezTo>
                    <a:pt x="87" y="302"/>
                    <a:pt x="87" y="302"/>
                    <a:pt x="87" y="302"/>
                  </a:cubicBezTo>
                  <a:cubicBezTo>
                    <a:pt x="87" y="302"/>
                    <a:pt x="87" y="302"/>
                    <a:pt x="87" y="302"/>
                  </a:cubicBezTo>
                  <a:cubicBezTo>
                    <a:pt x="87" y="301"/>
                    <a:pt x="86" y="300"/>
                    <a:pt x="83" y="298"/>
                  </a:cubicBezTo>
                  <a:cubicBezTo>
                    <a:pt x="83" y="296"/>
                    <a:pt x="83" y="296"/>
                    <a:pt x="83" y="296"/>
                  </a:cubicBezTo>
                  <a:cubicBezTo>
                    <a:pt x="82" y="296"/>
                    <a:pt x="82" y="296"/>
                    <a:pt x="82" y="296"/>
                  </a:cubicBezTo>
                  <a:cubicBezTo>
                    <a:pt x="79" y="294"/>
                    <a:pt x="78" y="293"/>
                    <a:pt x="77" y="294"/>
                  </a:cubicBezTo>
                  <a:cubicBezTo>
                    <a:pt x="76" y="294"/>
                    <a:pt x="75" y="294"/>
                    <a:pt x="70" y="297"/>
                  </a:cubicBezTo>
                  <a:cubicBezTo>
                    <a:pt x="68" y="298"/>
                    <a:pt x="66" y="299"/>
                    <a:pt x="63" y="301"/>
                  </a:cubicBezTo>
                  <a:cubicBezTo>
                    <a:pt x="57" y="304"/>
                    <a:pt x="53" y="306"/>
                    <a:pt x="52" y="307"/>
                  </a:cubicBezTo>
                  <a:cubicBezTo>
                    <a:pt x="50" y="306"/>
                    <a:pt x="47" y="303"/>
                    <a:pt x="47" y="302"/>
                  </a:cubicBezTo>
                  <a:cubicBezTo>
                    <a:pt x="47" y="301"/>
                    <a:pt x="50" y="296"/>
                    <a:pt x="54" y="290"/>
                  </a:cubicBezTo>
                  <a:cubicBezTo>
                    <a:pt x="55" y="288"/>
                    <a:pt x="56" y="286"/>
                    <a:pt x="58" y="285"/>
                  </a:cubicBezTo>
                  <a:cubicBezTo>
                    <a:pt x="61" y="279"/>
                    <a:pt x="62" y="279"/>
                    <a:pt x="62" y="277"/>
                  </a:cubicBezTo>
                  <a:cubicBezTo>
                    <a:pt x="62" y="276"/>
                    <a:pt x="61" y="275"/>
                    <a:pt x="59" y="272"/>
                  </a:cubicBezTo>
                  <a:cubicBezTo>
                    <a:pt x="59" y="270"/>
                    <a:pt x="59" y="270"/>
                    <a:pt x="59" y="270"/>
                  </a:cubicBezTo>
                  <a:cubicBezTo>
                    <a:pt x="58" y="270"/>
                    <a:pt x="58" y="270"/>
                    <a:pt x="58" y="270"/>
                  </a:cubicBezTo>
                  <a:cubicBezTo>
                    <a:pt x="56" y="267"/>
                    <a:pt x="54" y="267"/>
                    <a:pt x="53" y="267"/>
                  </a:cubicBezTo>
                  <a:cubicBezTo>
                    <a:pt x="53" y="267"/>
                    <a:pt x="52" y="267"/>
                    <a:pt x="46" y="268"/>
                  </a:cubicBezTo>
                  <a:cubicBezTo>
                    <a:pt x="44" y="269"/>
                    <a:pt x="41" y="270"/>
                    <a:pt x="39" y="271"/>
                  </a:cubicBezTo>
                  <a:cubicBezTo>
                    <a:pt x="32" y="273"/>
                    <a:pt x="27" y="274"/>
                    <a:pt x="26" y="274"/>
                  </a:cubicBezTo>
                  <a:cubicBezTo>
                    <a:pt x="25" y="273"/>
                    <a:pt x="23" y="269"/>
                    <a:pt x="23" y="268"/>
                  </a:cubicBezTo>
                  <a:cubicBezTo>
                    <a:pt x="23" y="267"/>
                    <a:pt x="26" y="263"/>
                    <a:pt x="32" y="258"/>
                  </a:cubicBezTo>
                  <a:cubicBezTo>
                    <a:pt x="34" y="257"/>
                    <a:pt x="35" y="255"/>
                    <a:pt x="37" y="254"/>
                  </a:cubicBezTo>
                  <a:cubicBezTo>
                    <a:pt x="42" y="249"/>
                    <a:pt x="42" y="249"/>
                    <a:pt x="43" y="248"/>
                  </a:cubicBezTo>
                  <a:cubicBezTo>
                    <a:pt x="43" y="247"/>
                    <a:pt x="43" y="247"/>
                    <a:pt x="43" y="247"/>
                  </a:cubicBezTo>
                  <a:cubicBezTo>
                    <a:pt x="43" y="246"/>
                    <a:pt x="42" y="244"/>
                    <a:pt x="41" y="242"/>
                  </a:cubicBezTo>
                  <a:cubicBezTo>
                    <a:pt x="41" y="240"/>
                    <a:pt x="41" y="240"/>
                    <a:pt x="41" y="240"/>
                  </a:cubicBezTo>
                  <a:cubicBezTo>
                    <a:pt x="40" y="240"/>
                    <a:pt x="40" y="240"/>
                    <a:pt x="40" y="240"/>
                  </a:cubicBezTo>
                  <a:cubicBezTo>
                    <a:pt x="39" y="237"/>
                    <a:pt x="38" y="236"/>
                    <a:pt x="37" y="235"/>
                  </a:cubicBezTo>
                  <a:cubicBezTo>
                    <a:pt x="36" y="235"/>
                    <a:pt x="35" y="235"/>
                    <a:pt x="30" y="235"/>
                  </a:cubicBezTo>
                  <a:cubicBezTo>
                    <a:pt x="27" y="235"/>
                    <a:pt x="25" y="236"/>
                    <a:pt x="22" y="236"/>
                  </a:cubicBezTo>
                  <a:cubicBezTo>
                    <a:pt x="15" y="236"/>
                    <a:pt x="10" y="236"/>
                    <a:pt x="9" y="236"/>
                  </a:cubicBezTo>
                  <a:cubicBezTo>
                    <a:pt x="8" y="235"/>
                    <a:pt x="7" y="232"/>
                    <a:pt x="7" y="230"/>
                  </a:cubicBezTo>
                  <a:cubicBezTo>
                    <a:pt x="7" y="229"/>
                    <a:pt x="7" y="229"/>
                    <a:pt x="7" y="229"/>
                  </a:cubicBezTo>
                  <a:cubicBezTo>
                    <a:pt x="8" y="228"/>
                    <a:pt x="11" y="226"/>
                    <a:pt x="18" y="222"/>
                  </a:cubicBezTo>
                  <a:cubicBezTo>
                    <a:pt x="20" y="221"/>
                    <a:pt x="22" y="220"/>
                    <a:pt x="24" y="219"/>
                  </a:cubicBezTo>
                  <a:cubicBezTo>
                    <a:pt x="30" y="216"/>
                    <a:pt x="30" y="215"/>
                    <a:pt x="31" y="214"/>
                  </a:cubicBezTo>
                  <a:cubicBezTo>
                    <a:pt x="31" y="214"/>
                    <a:pt x="31" y="213"/>
                    <a:pt x="31" y="212"/>
                  </a:cubicBezTo>
                  <a:cubicBezTo>
                    <a:pt x="31" y="211"/>
                    <a:pt x="31" y="209"/>
                    <a:pt x="30" y="208"/>
                  </a:cubicBezTo>
                  <a:cubicBezTo>
                    <a:pt x="31" y="206"/>
                    <a:pt x="31" y="206"/>
                    <a:pt x="31" y="206"/>
                  </a:cubicBezTo>
                  <a:cubicBezTo>
                    <a:pt x="30" y="206"/>
                    <a:pt x="30" y="206"/>
                    <a:pt x="30" y="206"/>
                  </a:cubicBezTo>
                  <a:cubicBezTo>
                    <a:pt x="30" y="203"/>
                    <a:pt x="29" y="201"/>
                    <a:pt x="28" y="201"/>
                  </a:cubicBezTo>
                  <a:cubicBezTo>
                    <a:pt x="27" y="200"/>
                    <a:pt x="27" y="200"/>
                    <a:pt x="21" y="199"/>
                  </a:cubicBezTo>
                  <a:cubicBezTo>
                    <a:pt x="19" y="199"/>
                    <a:pt x="16" y="198"/>
                    <a:pt x="13" y="198"/>
                  </a:cubicBezTo>
                  <a:cubicBezTo>
                    <a:pt x="6" y="196"/>
                    <a:pt x="2" y="195"/>
                    <a:pt x="1" y="195"/>
                  </a:cubicBezTo>
                  <a:cubicBezTo>
                    <a:pt x="0" y="194"/>
                    <a:pt x="0" y="192"/>
                    <a:pt x="0" y="190"/>
                  </a:cubicBezTo>
                  <a:close/>
                  <a:moveTo>
                    <a:pt x="288" y="180"/>
                  </a:moveTo>
                  <a:cubicBezTo>
                    <a:pt x="288" y="120"/>
                    <a:pt x="239" y="71"/>
                    <a:pt x="179" y="71"/>
                  </a:cubicBezTo>
                  <a:cubicBezTo>
                    <a:pt x="120" y="72"/>
                    <a:pt x="71" y="121"/>
                    <a:pt x="71" y="180"/>
                  </a:cubicBezTo>
                  <a:cubicBezTo>
                    <a:pt x="71" y="240"/>
                    <a:pt x="120" y="289"/>
                    <a:pt x="180" y="289"/>
                  </a:cubicBezTo>
                  <a:cubicBezTo>
                    <a:pt x="240" y="288"/>
                    <a:pt x="289" y="239"/>
                    <a:pt x="288" y="18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3476228" y="3152981"/>
              <a:ext cx="1159841" cy="1158283"/>
            </a:xfrm>
            <a:custGeom>
              <a:avLst/>
              <a:gdLst>
                <a:gd name="T0" fmla="*/ 25 w 314"/>
                <a:gd name="T1" fmla="*/ 150 h 314"/>
                <a:gd name="T2" fmla="*/ 12 w 314"/>
                <a:gd name="T3" fmla="*/ 138 h 314"/>
                <a:gd name="T4" fmla="*/ 28 w 314"/>
                <a:gd name="T5" fmla="*/ 124 h 314"/>
                <a:gd name="T6" fmla="*/ 26 w 314"/>
                <a:gd name="T7" fmla="*/ 109 h 314"/>
                <a:gd name="T8" fmla="*/ 39 w 314"/>
                <a:gd name="T9" fmla="*/ 95 h 314"/>
                <a:gd name="T10" fmla="*/ 41 w 314"/>
                <a:gd name="T11" fmla="*/ 80 h 314"/>
                <a:gd name="T12" fmla="*/ 56 w 314"/>
                <a:gd name="T13" fmla="*/ 70 h 314"/>
                <a:gd name="T14" fmla="*/ 59 w 314"/>
                <a:gd name="T15" fmla="*/ 49 h 314"/>
                <a:gd name="T16" fmla="*/ 84 w 314"/>
                <a:gd name="T17" fmla="*/ 47 h 314"/>
                <a:gd name="T18" fmla="*/ 88 w 314"/>
                <a:gd name="T19" fmla="*/ 36 h 314"/>
                <a:gd name="T20" fmla="*/ 101 w 314"/>
                <a:gd name="T21" fmla="*/ 29 h 314"/>
                <a:gd name="T22" fmla="*/ 117 w 314"/>
                <a:gd name="T23" fmla="*/ 25 h 314"/>
                <a:gd name="T24" fmla="*/ 132 w 314"/>
                <a:gd name="T25" fmla="*/ 19 h 314"/>
                <a:gd name="T26" fmla="*/ 149 w 314"/>
                <a:gd name="T27" fmla="*/ 18 h 314"/>
                <a:gd name="T28" fmla="*/ 167 w 314"/>
                <a:gd name="T29" fmla="*/ 24 h 314"/>
                <a:gd name="T30" fmla="*/ 185 w 314"/>
                <a:gd name="T31" fmla="*/ 14 h 314"/>
                <a:gd name="T32" fmla="*/ 196 w 314"/>
                <a:gd name="T33" fmla="*/ 27 h 314"/>
                <a:gd name="T34" fmla="*/ 212 w 314"/>
                <a:gd name="T35" fmla="*/ 29 h 314"/>
                <a:gd name="T36" fmla="*/ 225 w 314"/>
                <a:gd name="T37" fmla="*/ 42 h 314"/>
                <a:gd name="T38" fmla="*/ 235 w 314"/>
                <a:gd name="T39" fmla="*/ 49 h 314"/>
                <a:gd name="T40" fmla="*/ 253 w 314"/>
                <a:gd name="T41" fmla="*/ 55 h 314"/>
                <a:gd name="T42" fmla="*/ 254 w 314"/>
                <a:gd name="T43" fmla="*/ 67 h 314"/>
                <a:gd name="T44" fmla="*/ 278 w 314"/>
                <a:gd name="T45" fmla="*/ 75 h 314"/>
                <a:gd name="T46" fmla="*/ 272 w 314"/>
                <a:gd name="T47" fmla="*/ 92 h 314"/>
                <a:gd name="T48" fmla="*/ 302 w 314"/>
                <a:gd name="T49" fmla="*/ 98 h 314"/>
                <a:gd name="T50" fmla="*/ 283 w 314"/>
                <a:gd name="T51" fmla="*/ 120 h 314"/>
                <a:gd name="T52" fmla="*/ 312 w 314"/>
                <a:gd name="T53" fmla="*/ 132 h 314"/>
                <a:gd name="T54" fmla="*/ 289 w 314"/>
                <a:gd name="T55" fmla="*/ 149 h 314"/>
                <a:gd name="T56" fmla="*/ 314 w 314"/>
                <a:gd name="T57" fmla="*/ 163 h 314"/>
                <a:gd name="T58" fmla="*/ 287 w 314"/>
                <a:gd name="T59" fmla="*/ 179 h 314"/>
                <a:gd name="T60" fmla="*/ 298 w 314"/>
                <a:gd name="T61" fmla="*/ 193 h 314"/>
                <a:gd name="T62" fmla="*/ 281 w 314"/>
                <a:gd name="T63" fmla="*/ 204 h 314"/>
                <a:gd name="T64" fmla="*/ 281 w 314"/>
                <a:gd name="T65" fmla="*/ 220 h 314"/>
                <a:gd name="T66" fmla="*/ 267 w 314"/>
                <a:gd name="T67" fmla="*/ 232 h 314"/>
                <a:gd name="T68" fmla="*/ 263 w 314"/>
                <a:gd name="T69" fmla="*/ 247 h 314"/>
                <a:gd name="T70" fmla="*/ 247 w 314"/>
                <a:gd name="T71" fmla="*/ 255 h 314"/>
                <a:gd name="T72" fmla="*/ 238 w 314"/>
                <a:gd name="T73" fmla="*/ 263 h 314"/>
                <a:gd name="T74" fmla="*/ 227 w 314"/>
                <a:gd name="T75" fmla="*/ 278 h 314"/>
                <a:gd name="T76" fmla="*/ 211 w 314"/>
                <a:gd name="T77" fmla="*/ 280 h 314"/>
                <a:gd name="T78" fmla="*/ 201 w 314"/>
                <a:gd name="T79" fmla="*/ 296 h 314"/>
                <a:gd name="T80" fmla="*/ 182 w 314"/>
                <a:gd name="T81" fmla="*/ 288 h 314"/>
                <a:gd name="T82" fmla="*/ 166 w 314"/>
                <a:gd name="T83" fmla="*/ 297 h 314"/>
                <a:gd name="T84" fmla="*/ 148 w 314"/>
                <a:gd name="T85" fmla="*/ 296 h 314"/>
                <a:gd name="T86" fmla="*/ 132 w 314"/>
                <a:gd name="T87" fmla="*/ 288 h 314"/>
                <a:gd name="T88" fmla="*/ 113 w 314"/>
                <a:gd name="T89" fmla="*/ 296 h 314"/>
                <a:gd name="T90" fmla="*/ 102 w 314"/>
                <a:gd name="T91" fmla="*/ 286 h 314"/>
                <a:gd name="T92" fmla="*/ 92 w 314"/>
                <a:gd name="T93" fmla="*/ 273 h 314"/>
                <a:gd name="T94" fmla="*/ 74 w 314"/>
                <a:gd name="T95" fmla="*/ 270 h 314"/>
                <a:gd name="T96" fmla="*/ 71 w 314"/>
                <a:gd name="T97" fmla="*/ 258 h 314"/>
                <a:gd name="T98" fmla="*/ 47 w 314"/>
                <a:gd name="T99" fmla="*/ 252 h 314"/>
                <a:gd name="T100" fmla="*/ 46 w 314"/>
                <a:gd name="T101" fmla="*/ 232 h 314"/>
                <a:gd name="T102" fmla="*/ 32 w 314"/>
                <a:gd name="T103" fmla="*/ 220 h 314"/>
                <a:gd name="T104" fmla="*/ 32 w 314"/>
                <a:gd name="T105" fmla="*/ 204 h 314"/>
                <a:gd name="T106" fmla="*/ 15 w 314"/>
                <a:gd name="T107" fmla="*/ 193 h 314"/>
                <a:gd name="T108" fmla="*/ 26 w 314"/>
                <a:gd name="T109" fmla="*/ 179 h 314"/>
                <a:gd name="T110" fmla="*/ 252 w 314"/>
                <a:gd name="T111" fmla="*/ 156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4" h="314">
                  <a:moveTo>
                    <a:pt x="0" y="165"/>
                  </a:moveTo>
                  <a:cubicBezTo>
                    <a:pt x="0" y="164"/>
                    <a:pt x="0" y="163"/>
                    <a:pt x="0" y="163"/>
                  </a:cubicBezTo>
                  <a:cubicBezTo>
                    <a:pt x="1" y="162"/>
                    <a:pt x="5" y="161"/>
                    <a:pt x="11" y="159"/>
                  </a:cubicBezTo>
                  <a:cubicBezTo>
                    <a:pt x="13" y="159"/>
                    <a:pt x="15" y="158"/>
                    <a:pt x="17" y="157"/>
                  </a:cubicBezTo>
                  <a:cubicBezTo>
                    <a:pt x="22" y="156"/>
                    <a:pt x="23" y="156"/>
                    <a:pt x="24" y="155"/>
                  </a:cubicBezTo>
                  <a:cubicBezTo>
                    <a:pt x="24" y="154"/>
                    <a:pt x="25" y="153"/>
                    <a:pt x="25" y="150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5" y="149"/>
                    <a:pt x="25" y="148"/>
                    <a:pt x="25" y="146"/>
                  </a:cubicBezTo>
                  <a:cubicBezTo>
                    <a:pt x="25" y="145"/>
                    <a:pt x="25" y="144"/>
                    <a:pt x="24" y="143"/>
                  </a:cubicBezTo>
                  <a:cubicBezTo>
                    <a:pt x="24" y="143"/>
                    <a:pt x="23" y="142"/>
                    <a:pt x="18" y="140"/>
                  </a:cubicBezTo>
                  <a:cubicBezTo>
                    <a:pt x="17" y="140"/>
                    <a:pt x="14" y="139"/>
                    <a:pt x="12" y="138"/>
                  </a:cubicBezTo>
                  <a:cubicBezTo>
                    <a:pt x="7" y="135"/>
                    <a:pt x="3" y="133"/>
                    <a:pt x="2" y="132"/>
                  </a:cubicBezTo>
                  <a:cubicBezTo>
                    <a:pt x="2" y="132"/>
                    <a:pt x="2" y="132"/>
                    <a:pt x="2" y="131"/>
                  </a:cubicBezTo>
                  <a:cubicBezTo>
                    <a:pt x="2" y="129"/>
                    <a:pt x="3" y="127"/>
                    <a:pt x="3" y="127"/>
                  </a:cubicBezTo>
                  <a:cubicBezTo>
                    <a:pt x="4" y="126"/>
                    <a:pt x="8" y="126"/>
                    <a:pt x="15" y="125"/>
                  </a:cubicBezTo>
                  <a:cubicBezTo>
                    <a:pt x="17" y="125"/>
                    <a:pt x="19" y="125"/>
                    <a:pt x="21" y="125"/>
                  </a:cubicBezTo>
                  <a:cubicBezTo>
                    <a:pt x="26" y="125"/>
                    <a:pt x="27" y="125"/>
                    <a:pt x="28" y="124"/>
                  </a:cubicBezTo>
                  <a:cubicBezTo>
                    <a:pt x="28" y="124"/>
                    <a:pt x="29" y="123"/>
                    <a:pt x="30" y="120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31" y="117"/>
                    <a:pt x="31" y="116"/>
                    <a:pt x="31" y="115"/>
                  </a:cubicBezTo>
                  <a:cubicBezTo>
                    <a:pt x="31" y="114"/>
                    <a:pt x="31" y="113"/>
                    <a:pt x="31" y="113"/>
                  </a:cubicBezTo>
                  <a:cubicBezTo>
                    <a:pt x="31" y="112"/>
                    <a:pt x="30" y="112"/>
                    <a:pt x="26" y="109"/>
                  </a:cubicBezTo>
                  <a:cubicBezTo>
                    <a:pt x="24" y="108"/>
                    <a:pt x="22" y="106"/>
                    <a:pt x="21" y="105"/>
                  </a:cubicBezTo>
                  <a:cubicBezTo>
                    <a:pt x="16" y="101"/>
                    <a:pt x="13" y="98"/>
                    <a:pt x="12" y="97"/>
                  </a:cubicBezTo>
                  <a:cubicBezTo>
                    <a:pt x="12" y="96"/>
                    <a:pt x="13" y="93"/>
                    <a:pt x="14" y="92"/>
                  </a:cubicBezTo>
                  <a:cubicBezTo>
                    <a:pt x="15" y="92"/>
                    <a:pt x="19" y="92"/>
                    <a:pt x="26" y="93"/>
                  </a:cubicBezTo>
                  <a:cubicBezTo>
                    <a:pt x="28" y="94"/>
                    <a:pt x="30" y="94"/>
                    <a:pt x="32" y="95"/>
                  </a:cubicBezTo>
                  <a:cubicBezTo>
                    <a:pt x="37" y="96"/>
                    <a:pt x="38" y="96"/>
                    <a:pt x="39" y="95"/>
                  </a:cubicBezTo>
                  <a:cubicBezTo>
                    <a:pt x="39" y="95"/>
                    <a:pt x="40" y="95"/>
                    <a:pt x="42" y="91"/>
                  </a:cubicBezTo>
                  <a:cubicBezTo>
                    <a:pt x="42" y="91"/>
                    <a:pt x="42" y="91"/>
                    <a:pt x="42" y="91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5" y="88"/>
                    <a:pt x="45" y="86"/>
                    <a:pt x="45" y="86"/>
                  </a:cubicBezTo>
                  <a:cubicBezTo>
                    <a:pt x="45" y="86"/>
                    <a:pt x="45" y="85"/>
                    <a:pt x="44" y="85"/>
                  </a:cubicBezTo>
                  <a:cubicBezTo>
                    <a:pt x="44" y="84"/>
                    <a:pt x="44" y="84"/>
                    <a:pt x="41" y="80"/>
                  </a:cubicBezTo>
                  <a:cubicBezTo>
                    <a:pt x="39" y="78"/>
                    <a:pt x="38" y="77"/>
                    <a:pt x="36" y="75"/>
                  </a:cubicBezTo>
                  <a:cubicBezTo>
                    <a:pt x="32" y="70"/>
                    <a:pt x="30" y="66"/>
                    <a:pt x="30" y="65"/>
                  </a:cubicBezTo>
                  <a:cubicBezTo>
                    <a:pt x="30" y="64"/>
                    <a:pt x="32" y="61"/>
                    <a:pt x="33" y="61"/>
                  </a:cubicBezTo>
                  <a:cubicBezTo>
                    <a:pt x="34" y="61"/>
                    <a:pt x="38" y="62"/>
                    <a:pt x="44" y="65"/>
                  </a:cubicBezTo>
                  <a:cubicBezTo>
                    <a:pt x="46" y="66"/>
                    <a:pt x="48" y="67"/>
                    <a:pt x="49" y="67"/>
                  </a:cubicBezTo>
                  <a:cubicBezTo>
                    <a:pt x="54" y="70"/>
                    <a:pt x="55" y="70"/>
                    <a:pt x="56" y="70"/>
                  </a:cubicBezTo>
                  <a:cubicBezTo>
                    <a:pt x="57" y="70"/>
                    <a:pt x="58" y="69"/>
                    <a:pt x="60" y="67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3" y="64"/>
                    <a:pt x="64" y="62"/>
                    <a:pt x="64" y="61"/>
                  </a:cubicBezTo>
                  <a:cubicBezTo>
                    <a:pt x="64" y="60"/>
                    <a:pt x="64" y="60"/>
                    <a:pt x="62" y="55"/>
                  </a:cubicBezTo>
                  <a:cubicBezTo>
                    <a:pt x="61" y="54"/>
                    <a:pt x="60" y="51"/>
                    <a:pt x="59" y="49"/>
                  </a:cubicBezTo>
                  <a:cubicBezTo>
                    <a:pt x="56" y="43"/>
                    <a:pt x="54" y="40"/>
                    <a:pt x="54" y="39"/>
                  </a:cubicBezTo>
                  <a:cubicBezTo>
                    <a:pt x="55" y="37"/>
                    <a:pt x="57" y="35"/>
                    <a:pt x="59" y="35"/>
                  </a:cubicBezTo>
                  <a:cubicBezTo>
                    <a:pt x="59" y="35"/>
                    <a:pt x="63" y="37"/>
                    <a:pt x="68" y="41"/>
                  </a:cubicBezTo>
                  <a:cubicBezTo>
                    <a:pt x="70" y="43"/>
                    <a:pt x="71" y="44"/>
                    <a:pt x="73" y="45"/>
                  </a:cubicBezTo>
                  <a:cubicBezTo>
                    <a:pt x="77" y="48"/>
                    <a:pt x="78" y="49"/>
                    <a:pt x="79" y="49"/>
                  </a:cubicBezTo>
                  <a:cubicBezTo>
                    <a:pt x="80" y="49"/>
                    <a:pt x="81" y="49"/>
                    <a:pt x="84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8" y="44"/>
                    <a:pt x="88" y="43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9" y="41"/>
                    <a:pt x="88" y="39"/>
                    <a:pt x="88" y="36"/>
                  </a:cubicBezTo>
                  <a:cubicBezTo>
                    <a:pt x="87" y="34"/>
                    <a:pt x="87" y="32"/>
                    <a:pt x="86" y="29"/>
                  </a:cubicBezTo>
                  <a:cubicBezTo>
                    <a:pt x="85" y="24"/>
                    <a:pt x="84" y="20"/>
                    <a:pt x="84" y="18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5" y="17"/>
                    <a:pt x="88" y="15"/>
                    <a:pt x="89" y="15"/>
                  </a:cubicBezTo>
                  <a:cubicBezTo>
                    <a:pt x="90" y="16"/>
                    <a:pt x="93" y="19"/>
                    <a:pt x="97" y="24"/>
                  </a:cubicBezTo>
                  <a:cubicBezTo>
                    <a:pt x="99" y="26"/>
                    <a:pt x="100" y="27"/>
                    <a:pt x="101" y="29"/>
                  </a:cubicBezTo>
                  <a:cubicBezTo>
                    <a:pt x="104" y="33"/>
                    <a:pt x="105" y="34"/>
                    <a:pt x="106" y="34"/>
                  </a:cubicBezTo>
                  <a:cubicBezTo>
                    <a:pt x="107" y="34"/>
                    <a:pt x="108" y="34"/>
                    <a:pt x="111" y="33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5" y="32"/>
                    <a:pt x="116" y="31"/>
                    <a:pt x="117" y="30"/>
                  </a:cubicBezTo>
                  <a:cubicBezTo>
                    <a:pt x="117" y="29"/>
                    <a:pt x="117" y="28"/>
                    <a:pt x="117" y="25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7" y="20"/>
                    <a:pt x="117" y="18"/>
                    <a:pt x="117" y="16"/>
                  </a:cubicBezTo>
                  <a:cubicBezTo>
                    <a:pt x="117" y="10"/>
                    <a:pt x="118" y="6"/>
                    <a:pt x="118" y="5"/>
                  </a:cubicBezTo>
                  <a:cubicBezTo>
                    <a:pt x="119" y="4"/>
                    <a:pt x="123" y="3"/>
                    <a:pt x="124" y="4"/>
                  </a:cubicBezTo>
                  <a:cubicBezTo>
                    <a:pt x="125" y="4"/>
                    <a:pt x="127" y="8"/>
                    <a:pt x="129" y="14"/>
                  </a:cubicBezTo>
                  <a:cubicBezTo>
                    <a:pt x="130" y="16"/>
                    <a:pt x="131" y="18"/>
                    <a:pt x="132" y="19"/>
                  </a:cubicBezTo>
                  <a:cubicBezTo>
                    <a:pt x="134" y="24"/>
                    <a:pt x="135" y="25"/>
                    <a:pt x="136" y="25"/>
                  </a:cubicBezTo>
                  <a:cubicBezTo>
                    <a:pt x="136" y="26"/>
                    <a:pt x="138" y="26"/>
                    <a:pt x="141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2" y="25"/>
                    <a:pt x="142" y="25"/>
                    <a:pt x="142" y="25"/>
                  </a:cubicBezTo>
                  <a:cubicBezTo>
                    <a:pt x="146" y="25"/>
                    <a:pt x="147" y="24"/>
                    <a:pt x="147" y="24"/>
                  </a:cubicBezTo>
                  <a:cubicBezTo>
                    <a:pt x="148" y="23"/>
                    <a:pt x="148" y="22"/>
                    <a:pt x="149" y="18"/>
                  </a:cubicBezTo>
                  <a:cubicBezTo>
                    <a:pt x="150" y="16"/>
                    <a:pt x="150" y="14"/>
                    <a:pt x="151" y="11"/>
                  </a:cubicBezTo>
                  <a:cubicBezTo>
                    <a:pt x="152" y="5"/>
                    <a:pt x="154" y="1"/>
                    <a:pt x="154" y="0"/>
                  </a:cubicBezTo>
                  <a:cubicBezTo>
                    <a:pt x="155" y="0"/>
                    <a:pt x="159" y="0"/>
                    <a:pt x="160" y="0"/>
                  </a:cubicBezTo>
                  <a:cubicBezTo>
                    <a:pt x="161" y="1"/>
                    <a:pt x="162" y="5"/>
                    <a:pt x="163" y="11"/>
                  </a:cubicBezTo>
                  <a:cubicBezTo>
                    <a:pt x="164" y="13"/>
                    <a:pt x="164" y="15"/>
                    <a:pt x="165" y="17"/>
                  </a:cubicBezTo>
                  <a:cubicBezTo>
                    <a:pt x="166" y="23"/>
                    <a:pt x="166" y="23"/>
                    <a:pt x="167" y="24"/>
                  </a:cubicBezTo>
                  <a:cubicBezTo>
                    <a:pt x="167" y="25"/>
                    <a:pt x="168" y="25"/>
                    <a:pt x="172" y="25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3" y="26"/>
                    <a:pt x="173" y="26"/>
                    <a:pt x="173" y="26"/>
                  </a:cubicBezTo>
                  <a:cubicBezTo>
                    <a:pt x="176" y="26"/>
                    <a:pt x="178" y="26"/>
                    <a:pt x="178" y="25"/>
                  </a:cubicBezTo>
                  <a:cubicBezTo>
                    <a:pt x="179" y="25"/>
                    <a:pt x="179" y="24"/>
                    <a:pt x="182" y="20"/>
                  </a:cubicBezTo>
                  <a:cubicBezTo>
                    <a:pt x="182" y="18"/>
                    <a:pt x="183" y="16"/>
                    <a:pt x="185" y="14"/>
                  </a:cubicBezTo>
                  <a:cubicBezTo>
                    <a:pt x="188" y="8"/>
                    <a:pt x="190" y="5"/>
                    <a:pt x="190" y="4"/>
                  </a:cubicBezTo>
                  <a:cubicBezTo>
                    <a:pt x="192" y="4"/>
                    <a:pt x="195" y="4"/>
                    <a:pt x="196" y="5"/>
                  </a:cubicBezTo>
                  <a:cubicBezTo>
                    <a:pt x="196" y="6"/>
                    <a:pt x="197" y="9"/>
                    <a:pt x="197" y="15"/>
                  </a:cubicBezTo>
                  <a:cubicBezTo>
                    <a:pt x="197" y="15"/>
                    <a:pt x="197" y="16"/>
                    <a:pt x="197" y="17"/>
                  </a:cubicBezTo>
                  <a:cubicBezTo>
                    <a:pt x="197" y="19"/>
                    <a:pt x="197" y="21"/>
                    <a:pt x="197" y="23"/>
                  </a:cubicBezTo>
                  <a:cubicBezTo>
                    <a:pt x="197" y="24"/>
                    <a:pt x="196" y="26"/>
                    <a:pt x="196" y="27"/>
                  </a:cubicBezTo>
                  <a:cubicBezTo>
                    <a:pt x="196" y="29"/>
                    <a:pt x="197" y="29"/>
                    <a:pt x="197" y="30"/>
                  </a:cubicBezTo>
                  <a:cubicBezTo>
                    <a:pt x="197" y="31"/>
                    <a:pt x="198" y="31"/>
                    <a:pt x="202" y="32"/>
                  </a:cubicBezTo>
                  <a:cubicBezTo>
                    <a:pt x="203" y="34"/>
                    <a:pt x="203" y="34"/>
                    <a:pt x="203" y="34"/>
                  </a:cubicBezTo>
                  <a:cubicBezTo>
                    <a:pt x="203" y="33"/>
                    <a:pt x="203" y="33"/>
                    <a:pt x="203" y="33"/>
                  </a:cubicBezTo>
                  <a:cubicBezTo>
                    <a:pt x="206" y="34"/>
                    <a:pt x="207" y="34"/>
                    <a:pt x="208" y="34"/>
                  </a:cubicBezTo>
                  <a:cubicBezTo>
                    <a:pt x="209" y="33"/>
                    <a:pt x="209" y="33"/>
                    <a:pt x="212" y="29"/>
                  </a:cubicBezTo>
                  <a:cubicBezTo>
                    <a:pt x="214" y="28"/>
                    <a:pt x="215" y="26"/>
                    <a:pt x="217" y="24"/>
                  </a:cubicBezTo>
                  <a:cubicBezTo>
                    <a:pt x="221" y="19"/>
                    <a:pt x="224" y="16"/>
                    <a:pt x="225" y="16"/>
                  </a:cubicBezTo>
                  <a:cubicBezTo>
                    <a:pt x="226" y="16"/>
                    <a:pt x="229" y="17"/>
                    <a:pt x="230" y="18"/>
                  </a:cubicBezTo>
                  <a:cubicBezTo>
                    <a:pt x="230" y="20"/>
                    <a:pt x="229" y="24"/>
                    <a:pt x="228" y="30"/>
                  </a:cubicBezTo>
                  <a:cubicBezTo>
                    <a:pt x="227" y="32"/>
                    <a:pt x="227" y="34"/>
                    <a:pt x="226" y="36"/>
                  </a:cubicBezTo>
                  <a:cubicBezTo>
                    <a:pt x="225" y="39"/>
                    <a:pt x="225" y="41"/>
                    <a:pt x="225" y="42"/>
                  </a:cubicBezTo>
                  <a:cubicBezTo>
                    <a:pt x="225" y="42"/>
                    <a:pt x="225" y="42"/>
                    <a:pt x="225" y="42"/>
                  </a:cubicBezTo>
                  <a:cubicBezTo>
                    <a:pt x="225" y="43"/>
                    <a:pt x="225" y="43"/>
                    <a:pt x="225" y="43"/>
                  </a:cubicBezTo>
                  <a:cubicBezTo>
                    <a:pt x="225" y="43"/>
                    <a:pt x="226" y="44"/>
                    <a:pt x="229" y="46"/>
                  </a:cubicBezTo>
                  <a:cubicBezTo>
                    <a:pt x="230" y="47"/>
                    <a:pt x="230" y="47"/>
                    <a:pt x="230" y="47"/>
                  </a:cubicBezTo>
                  <a:cubicBezTo>
                    <a:pt x="230" y="47"/>
                    <a:pt x="230" y="47"/>
                    <a:pt x="230" y="47"/>
                  </a:cubicBezTo>
                  <a:cubicBezTo>
                    <a:pt x="233" y="49"/>
                    <a:pt x="234" y="49"/>
                    <a:pt x="235" y="49"/>
                  </a:cubicBezTo>
                  <a:cubicBezTo>
                    <a:pt x="236" y="49"/>
                    <a:pt x="237" y="48"/>
                    <a:pt x="240" y="45"/>
                  </a:cubicBezTo>
                  <a:cubicBezTo>
                    <a:pt x="242" y="44"/>
                    <a:pt x="244" y="43"/>
                    <a:pt x="246" y="41"/>
                  </a:cubicBezTo>
                  <a:cubicBezTo>
                    <a:pt x="251" y="38"/>
                    <a:pt x="255" y="36"/>
                    <a:pt x="256" y="35"/>
                  </a:cubicBezTo>
                  <a:cubicBezTo>
                    <a:pt x="257" y="36"/>
                    <a:pt x="260" y="38"/>
                    <a:pt x="260" y="39"/>
                  </a:cubicBezTo>
                  <a:cubicBezTo>
                    <a:pt x="260" y="40"/>
                    <a:pt x="258" y="44"/>
                    <a:pt x="255" y="49"/>
                  </a:cubicBezTo>
                  <a:cubicBezTo>
                    <a:pt x="254" y="51"/>
                    <a:pt x="253" y="53"/>
                    <a:pt x="253" y="55"/>
                  </a:cubicBezTo>
                  <a:cubicBezTo>
                    <a:pt x="250" y="59"/>
                    <a:pt x="250" y="60"/>
                    <a:pt x="250" y="61"/>
                  </a:cubicBezTo>
                  <a:cubicBezTo>
                    <a:pt x="250" y="61"/>
                    <a:pt x="250" y="61"/>
                    <a:pt x="250" y="61"/>
                  </a:cubicBezTo>
                  <a:cubicBezTo>
                    <a:pt x="250" y="61"/>
                    <a:pt x="250" y="61"/>
                    <a:pt x="250" y="61"/>
                  </a:cubicBezTo>
                  <a:cubicBezTo>
                    <a:pt x="250" y="62"/>
                    <a:pt x="251" y="64"/>
                    <a:pt x="253" y="66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4" y="67"/>
                    <a:pt x="254" y="67"/>
                    <a:pt x="254" y="67"/>
                  </a:cubicBezTo>
                  <a:cubicBezTo>
                    <a:pt x="256" y="69"/>
                    <a:pt x="257" y="70"/>
                    <a:pt x="258" y="70"/>
                  </a:cubicBezTo>
                  <a:cubicBezTo>
                    <a:pt x="259" y="70"/>
                    <a:pt x="259" y="70"/>
                    <a:pt x="264" y="68"/>
                  </a:cubicBezTo>
                  <a:cubicBezTo>
                    <a:pt x="266" y="67"/>
                    <a:pt x="268" y="66"/>
                    <a:pt x="270" y="65"/>
                  </a:cubicBezTo>
                  <a:cubicBezTo>
                    <a:pt x="276" y="63"/>
                    <a:pt x="280" y="61"/>
                    <a:pt x="281" y="61"/>
                  </a:cubicBezTo>
                  <a:cubicBezTo>
                    <a:pt x="282" y="62"/>
                    <a:pt x="284" y="65"/>
                    <a:pt x="285" y="66"/>
                  </a:cubicBezTo>
                  <a:cubicBezTo>
                    <a:pt x="284" y="67"/>
                    <a:pt x="282" y="70"/>
                    <a:pt x="278" y="75"/>
                  </a:cubicBezTo>
                  <a:cubicBezTo>
                    <a:pt x="276" y="77"/>
                    <a:pt x="275" y="78"/>
                    <a:pt x="274" y="80"/>
                  </a:cubicBezTo>
                  <a:cubicBezTo>
                    <a:pt x="270" y="84"/>
                    <a:pt x="269" y="84"/>
                    <a:pt x="269" y="85"/>
                  </a:cubicBezTo>
                  <a:cubicBezTo>
                    <a:pt x="269" y="86"/>
                    <a:pt x="269" y="86"/>
                    <a:pt x="269" y="86"/>
                  </a:cubicBezTo>
                  <a:cubicBezTo>
                    <a:pt x="269" y="87"/>
                    <a:pt x="270" y="88"/>
                    <a:pt x="271" y="90"/>
                  </a:cubicBezTo>
                  <a:cubicBezTo>
                    <a:pt x="271" y="92"/>
                    <a:pt x="271" y="92"/>
                    <a:pt x="271" y="92"/>
                  </a:cubicBezTo>
                  <a:cubicBezTo>
                    <a:pt x="272" y="92"/>
                    <a:pt x="272" y="92"/>
                    <a:pt x="272" y="92"/>
                  </a:cubicBezTo>
                  <a:cubicBezTo>
                    <a:pt x="274" y="95"/>
                    <a:pt x="275" y="95"/>
                    <a:pt x="275" y="96"/>
                  </a:cubicBezTo>
                  <a:cubicBezTo>
                    <a:pt x="276" y="96"/>
                    <a:pt x="277" y="96"/>
                    <a:pt x="282" y="95"/>
                  </a:cubicBezTo>
                  <a:cubicBezTo>
                    <a:pt x="284" y="94"/>
                    <a:pt x="286" y="94"/>
                    <a:pt x="288" y="94"/>
                  </a:cubicBezTo>
                  <a:cubicBezTo>
                    <a:pt x="295" y="93"/>
                    <a:pt x="299" y="92"/>
                    <a:pt x="300" y="92"/>
                  </a:cubicBezTo>
                  <a:cubicBezTo>
                    <a:pt x="301" y="93"/>
                    <a:pt x="302" y="96"/>
                    <a:pt x="302" y="98"/>
                  </a:cubicBezTo>
                  <a:cubicBezTo>
                    <a:pt x="302" y="98"/>
                    <a:pt x="302" y="98"/>
                    <a:pt x="302" y="98"/>
                  </a:cubicBezTo>
                  <a:cubicBezTo>
                    <a:pt x="301" y="99"/>
                    <a:pt x="298" y="101"/>
                    <a:pt x="293" y="105"/>
                  </a:cubicBezTo>
                  <a:cubicBezTo>
                    <a:pt x="292" y="106"/>
                    <a:pt x="290" y="108"/>
                    <a:pt x="288" y="109"/>
                  </a:cubicBezTo>
                  <a:cubicBezTo>
                    <a:pt x="284" y="112"/>
                    <a:pt x="283" y="112"/>
                    <a:pt x="283" y="113"/>
                  </a:cubicBezTo>
                  <a:cubicBezTo>
                    <a:pt x="283" y="113"/>
                    <a:pt x="283" y="114"/>
                    <a:pt x="283" y="114"/>
                  </a:cubicBezTo>
                  <a:cubicBezTo>
                    <a:pt x="283" y="115"/>
                    <a:pt x="283" y="117"/>
                    <a:pt x="284" y="118"/>
                  </a:cubicBezTo>
                  <a:cubicBezTo>
                    <a:pt x="283" y="120"/>
                    <a:pt x="283" y="120"/>
                    <a:pt x="283" y="120"/>
                  </a:cubicBezTo>
                  <a:cubicBezTo>
                    <a:pt x="284" y="120"/>
                    <a:pt x="284" y="120"/>
                    <a:pt x="284" y="120"/>
                  </a:cubicBezTo>
                  <a:cubicBezTo>
                    <a:pt x="285" y="123"/>
                    <a:pt x="286" y="124"/>
                    <a:pt x="286" y="124"/>
                  </a:cubicBezTo>
                  <a:cubicBezTo>
                    <a:pt x="287" y="125"/>
                    <a:pt x="288" y="125"/>
                    <a:pt x="293" y="125"/>
                  </a:cubicBezTo>
                  <a:cubicBezTo>
                    <a:pt x="295" y="125"/>
                    <a:pt x="297" y="125"/>
                    <a:pt x="299" y="126"/>
                  </a:cubicBezTo>
                  <a:cubicBezTo>
                    <a:pt x="306" y="126"/>
                    <a:pt x="310" y="127"/>
                    <a:pt x="311" y="127"/>
                  </a:cubicBezTo>
                  <a:cubicBezTo>
                    <a:pt x="311" y="128"/>
                    <a:pt x="312" y="130"/>
                    <a:pt x="312" y="132"/>
                  </a:cubicBezTo>
                  <a:cubicBezTo>
                    <a:pt x="312" y="132"/>
                    <a:pt x="312" y="133"/>
                    <a:pt x="312" y="133"/>
                  </a:cubicBezTo>
                  <a:cubicBezTo>
                    <a:pt x="311" y="134"/>
                    <a:pt x="307" y="135"/>
                    <a:pt x="301" y="138"/>
                  </a:cubicBezTo>
                  <a:cubicBezTo>
                    <a:pt x="300" y="139"/>
                    <a:pt x="298" y="139"/>
                    <a:pt x="296" y="140"/>
                  </a:cubicBezTo>
                  <a:cubicBezTo>
                    <a:pt x="291" y="142"/>
                    <a:pt x="290" y="143"/>
                    <a:pt x="289" y="143"/>
                  </a:cubicBezTo>
                  <a:cubicBezTo>
                    <a:pt x="289" y="144"/>
                    <a:pt x="289" y="145"/>
                    <a:pt x="289" y="146"/>
                  </a:cubicBezTo>
                  <a:cubicBezTo>
                    <a:pt x="289" y="147"/>
                    <a:pt x="289" y="148"/>
                    <a:pt x="289" y="149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9" y="151"/>
                    <a:pt x="289" y="151"/>
                    <a:pt x="289" y="151"/>
                  </a:cubicBezTo>
                  <a:cubicBezTo>
                    <a:pt x="289" y="153"/>
                    <a:pt x="289" y="154"/>
                    <a:pt x="290" y="155"/>
                  </a:cubicBezTo>
                  <a:cubicBezTo>
                    <a:pt x="291" y="156"/>
                    <a:pt x="292" y="156"/>
                    <a:pt x="296" y="157"/>
                  </a:cubicBezTo>
                  <a:cubicBezTo>
                    <a:pt x="298" y="158"/>
                    <a:pt x="301" y="159"/>
                    <a:pt x="303" y="159"/>
                  </a:cubicBezTo>
                  <a:cubicBezTo>
                    <a:pt x="309" y="161"/>
                    <a:pt x="313" y="163"/>
                    <a:pt x="314" y="163"/>
                  </a:cubicBezTo>
                  <a:cubicBezTo>
                    <a:pt x="314" y="164"/>
                    <a:pt x="314" y="165"/>
                    <a:pt x="314" y="166"/>
                  </a:cubicBezTo>
                  <a:cubicBezTo>
                    <a:pt x="314" y="168"/>
                    <a:pt x="314" y="169"/>
                    <a:pt x="313" y="169"/>
                  </a:cubicBezTo>
                  <a:cubicBezTo>
                    <a:pt x="312" y="170"/>
                    <a:pt x="308" y="171"/>
                    <a:pt x="302" y="172"/>
                  </a:cubicBezTo>
                  <a:cubicBezTo>
                    <a:pt x="300" y="172"/>
                    <a:pt x="298" y="172"/>
                    <a:pt x="296" y="173"/>
                  </a:cubicBezTo>
                  <a:cubicBezTo>
                    <a:pt x="290" y="174"/>
                    <a:pt x="290" y="174"/>
                    <a:pt x="289" y="174"/>
                  </a:cubicBezTo>
                  <a:cubicBezTo>
                    <a:pt x="288" y="175"/>
                    <a:pt x="288" y="176"/>
                    <a:pt x="287" y="179"/>
                  </a:cubicBezTo>
                  <a:cubicBezTo>
                    <a:pt x="287" y="179"/>
                    <a:pt x="287" y="179"/>
                    <a:pt x="287" y="179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2"/>
                    <a:pt x="287" y="183"/>
                    <a:pt x="287" y="184"/>
                  </a:cubicBezTo>
                  <a:cubicBezTo>
                    <a:pt x="287" y="185"/>
                    <a:pt x="287" y="185"/>
                    <a:pt x="287" y="186"/>
                  </a:cubicBezTo>
                  <a:cubicBezTo>
                    <a:pt x="288" y="187"/>
                    <a:pt x="288" y="187"/>
                    <a:pt x="292" y="189"/>
                  </a:cubicBezTo>
                  <a:cubicBezTo>
                    <a:pt x="294" y="190"/>
                    <a:pt x="296" y="192"/>
                    <a:pt x="298" y="193"/>
                  </a:cubicBezTo>
                  <a:cubicBezTo>
                    <a:pt x="304" y="196"/>
                    <a:pt x="307" y="199"/>
                    <a:pt x="308" y="199"/>
                  </a:cubicBezTo>
                  <a:cubicBezTo>
                    <a:pt x="308" y="199"/>
                    <a:pt x="308" y="200"/>
                    <a:pt x="308" y="200"/>
                  </a:cubicBezTo>
                  <a:cubicBezTo>
                    <a:pt x="308" y="202"/>
                    <a:pt x="307" y="204"/>
                    <a:pt x="306" y="205"/>
                  </a:cubicBezTo>
                  <a:cubicBezTo>
                    <a:pt x="305" y="205"/>
                    <a:pt x="301" y="205"/>
                    <a:pt x="295" y="205"/>
                  </a:cubicBezTo>
                  <a:cubicBezTo>
                    <a:pt x="293" y="205"/>
                    <a:pt x="290" y="204"/>
                    <a:pt x="289" y="204"/>
                  </a:cubicBezTo>
                  <a:cubicBezTo>
                    <a:pt x="283" y="204"/>
                    <a:pt x="282" y="204"/>
                    <a:pt x="281" y="204"/>
                  </a:cubicBezTo>
                  <a:cubicBezTo>
                    <a:pt x="281" y="205"/>
                    <a:pt x="280" y="206"/>
                    <a:pt x="279" y="209"/>
                  </a:cubicBezTo>
                  <a:cubicBezTo>
                    <a:pt x="278" y="209"/>
                    <a:pt x="278" y="209"/>
                    <a:pt x="278" y="209"/>
                  </a:cubicBezTo>
                  <a:cubicBezTo>
                    <a:pt x="278" y="210"/>
                    <a:pt x="278" y="210"/>
                    <a:pt x="278" y="210"/>
                  </a:cubicBezTo>
                  <a:cubicBezTo>
                    <a:pt x="277" y="212"/>
                    <a:pt x="277" y="213"/>
                    <a:pt x="277" y="214"/>
                  </a:cubicBezTo>
                  <a:cubicBezTo>
                    <a:pt x="277" y="215"/>
                    <a:pt x="277" y="215"/>
                    <a:pt x="277" y="215"/>
                  </a:cubicBezTo>
                  <a:cubicBezTo>
                    <a:pt x="277" y="216"/>
                    <a:pt x="278" y="217"/>
                    <a:pt x="281" y="220"/>
                  </a:cubicBezTo>
                  <a:cubicBezTo>
                    <a:pt x="283" y="221"/>
                    <a:pt x="285" y="223"/>
                    <a:pt x="286" y="225"/>
                  </a:cubicBezTo>
                  <a:cubicBezTo>
                    <a:pt x="291" y="229"/>
                    <a:pt x="293" y="232"/>
                    <a:pt x="294" y="233"/>
                  </a:cubicBezTo>
                  <a:cubicBezTo>
                    <a:pt x="294" y="234"/>
                    <a:pt x="292" y="238"/>
                    <a:pt x="291" y="238"/>
                  </a:cubicBezTo>
                  <a:cubicBezTo>
                    <a:pt x="290" y="238"/>
                    <a:pt x="286" y="237"/>
                    <a:pt x="280" y="235"/>
                  </a:cubicBezTo>
                  <a:cubicBezTo>
                    <a:pt x="278" y="235"/>
                    <a:pt x="276" y="234"/>
                    <a:pt x="274" y="233"/>
                  </a:cubicBezTo>
                  <a:cubicBezTo>
                    <a:pt x="269" y="232"/>
                    <a:pt x="268" y="231"/>
                    <a:pt x="267" y="232"/>
                  </a:cubicBezTo>
                  <a:cubicBezTo>
                    <a:pt x="266" y="232"/>
                    <a:pt x="265" y="233"/>
                    <a:pt x="263" y="236"/>
                  </a:cubicBezTo>
                  <a:cubicBezTo>
                    <a:pt x="263" y="236"/>
                    <a:pt x="263" y="236"/>
                    <a:pt x="263" y="236"/>
                  </a:cubicBezTo>
                  <a:cubicBezTo>
                    <a:pt x="263" y="236"/>
                    <a:pt x="263" y="236"/>
                    <a:pt x="263" y="236"/>
                  </a:cubicBezTo>
                  <a:cubicBezTo>
                    <a:pt x="260" y="239"/>
                    <a:pt x="260" y="241"/>
                    <a:pt x="260" y="241"/>
                  </a:cubicBezTo>
                  <a:cubicBezTo>
                    <a:pt x="260" y="241"/>
                    <a:pt x="260" y="241"/>
                    <a:pt x="260" y="241"/>
                  </a:cubicBezTo>
                  <a:cubicBezTo>
                    <a:pt x="260" y="242"/>
                    <a:pt x="261" y="243"/>
                    <a:pt x="263" y="247"/>
                  </a:cubicBezTo>
                  <a:cubicBezTo>
                    <a:pt x="265" y="249"/>
                    <a:pt x="266" y="251"/>
                    <a:pt x="267" y="253"/>
                  </a:cubicBezTo>
                  <a:cubicBezTo>
                    <a:pt x="270" y="258"/>
                    <a:pt x="272" y="262"/>
                    <a:pt x="273" y="263"/>
                  </a:cubicBezTo>
                  <a:cubicBezTo>
                    <a:pt x="272" y="264"/>
                    <a:pt x="270" y="267"/>
                    <a:pt x="269" y="267"/>
                  </a:cubicBezTo>
                  <a:cubicBezTo>
                    <a:pt x="268" y="267"/>
                    <a:pt x="264" y="265"/>
                    <a:pt x="259" y="262"/>
                  </a:cubicBezTo>
                  <a:cubicBezTo>
                    <a:pt x="257" y="260"/>
                    <a:pt x="255" y="259"/>
                    <a:pt x="253" y="258"/>
                  </a:cubicBezTo>
                  <a:cubicBezTo>
                    <a:pt x="249" y="255"/>
                    <a:pt x="248" y="255"/>
                    <a:pt x="247" y="255"/>
                  </a:cubicBezTo>
                  <a:cubicBezTo>
                    <a:pt x="246" y="255"/>
                    <a:pt x="245" y="256"/>
                    <a:pt x="242" y="258"/>
                  </a:cubicBezTo>
                  <a:cubicBezTo>
                    <a:pt x="241" y="258"/>
                    <a:pt x="241" y="258"/>
                    <a:pt x="241" y="258"/>
                  </a:cubicBezTo>
                  <a:cubicBezTo>
                    <a:pt x="241" y="259"/>
                    <a:pt x="241" y="259"/>
                    <a:pt x="241" y="259"/>
                  </a:cubicBezTo>
                  <a:cubicBezTo>
                    <a:pt x="239" y="261"/>
                    <a:pt x="238" y="262"/>
                    <a:pt x="238" y="263"/>
                  </a:cubicBezTo>
                  <a:cubicBezTo>
                    <a:pt x="238" y="263"/>
                    <a:pt x="238" y="263"/>
                    <a:pt x="238" y="263"/>
                  </a:cubicBezTo>
                  <a:cubicBezTo>
                    <a:pt x="238" y="263"/>
                    <a:pt x="238" y="263"/>
                    <a:pt x="238" y="263"/>
                  </a:cubicBezTo>
                  <a:cubicBezTo>
                    <a:pt x="238" y="264"/>
                    <a:pt x="238" y="265"/>
                    <a:pt x="240" y="269"/>
                  </a:cubicBezTo>
                  <a:cubicBezTo>
                    <a:pt x="241" y="271"/>
                    <a:pt x="241" y="273"/>
                    <a:pt x="242" y="275"/>
                  </a:cubicBezTo>
                  <a:cubicBezTo>
                    <a:pt x="244" y="281"/>
                    <a:pt x="245" y="285"/>
                    <a:pt x="245" y="287"/>
                  </a:cubicBezTo>
                  <a:cubicBezTo>
                    <a:pt x="245" y="288"/>
                    <a:pt x="242" y="290"/>
                    <a:pt x="240" y="290"/>
                  </a:cubicBezTo>
                  <a:cubicBezTo>
                    <a:pt x="239" y="289"/>
                    <a:pt x="236" y="287"/>
                    <a:pt x="232" y="282"/>
                  </a:cubicBezTo>
                  <a:cubicBezTo>
                    <a:pt x="230" y="281"/>
                    <a:pt x="229" y="279"/>
                    <a:pt x="227" y="278"/>
                  </a:cubicBezTo>
                  <a:cubicBezTo>
                    <a:pt x="223" y="274"/>
                    <a:pt x="223" y="273"/>
                    <a:pt x="222" y="273"/>
                  </a:cubicBezTo>
                  <a:cubicBezTo>
                    <a:pt x="221" y="273"/>
                    <a:pt x="220" y="273"/>
                    <a:pt x="217" y="275"/>
                  </a:cubicBezTo>
                  <a:cubicBezTo>
                    <a:pt x="215" y="275"/>
                    <a:pt x="215" y="275"/>
                    <a:pt x="215" y="275"/>
                  </a:cubicBezTo>
                  <a:cubicBezTo>
                    <a:pt x="215" y="276"/>
                    <a:pt x="215" y="276"/>
                    <a:pt x="215" y="276"/>
                  </a:cubicBezTo>
                  <a:cubicBezTo>
                    <a:pt x="213" y="277"/>
                    <a:pt x="212" y="278"/>
                    <a:pt x="211" y="279"/>
                  </a:cubicBezTo>
                  <a:cubicBezTo>
                    <a:pt x="211" y="279"/>
                    <a:pt x="211" y="279"/>
                    <a:pt x="211" y="280"/>
                  </a:cubicBezTo>
                  <a:cubicBezTo>
                    <a:pt x="211" y="281"/>
                    <a:pt x="211" y="283"/>
                    <a:pt x="212" y="285"/>
                  </a:cubicBezTo>
                  <a:cubicBezTo>
                    <a:pt x="212" y="287"/>
                    <a:pt x="212" y="289"/>
                    <a:pt x="212" y="292"/>
                  </a:cubicBezTo>
                  <a:cubicBezTo>
                    <a:pt x="213" y="296"/>
                    <a:pt x="213" y="299"/>
                    <a:pt x="213" y="302"/>
                  </a:cubicBezTo>
                  <a:cubicBezTo>
                    <a:pt x="213" y="303"/>
                    <a:pt x="213" y="303"/>
                    <a:pt x="213" y="303"/>
                  </a:cubicBezTo>
                  <a:cubicBezTo>
                    <a:pt x="212" y="304"/>
                    <a:pt x="209" y="306"/>
                    <a:pt x="208" y="305"/>
                  </a:cubicBezTo>
                  <a:cubicBezTo>
                    <a:pt x="207" y="305"/>
                    <a:pt x="204" y="302"/>
                    <a:pt x="201" y="296"/>
                  </a:cubicBezTo>
                  <a:cubicBezTo>
                    <a:pt x="200" y="294"/>
                    <a:pt x="199" y="292"/>
                    <a:pt x="198" y="291"/>
                  </a:cubicBezTo>
                  <a:cubicBezTo>
                    <a:pt x="195" y="286"/>
                    <a:pt x="194" y="285"/>
                    <a:pt x="193" y="285"/>
                  </a:cubicBezTo>
                  <a:cubicBezTo>
                    <a:pt x="193" y="285"/>
                    <a:pt x="191" y="285"/>
                    <a:pt x="188" y="286"/>
                  </a:cubicBezTo>
                  <a:cubicBezTo>
                    <a:pt x="186" y="285"/>
                    <a:pt x="186" y="285"/>
                    <a:pt x="186" y="285"/>
                  </a:cubicBezTo>
                  <a:cubicBezTo>
                    <a:pt x="186" y="286"/>
                    <a:pt x="186" y="286"/>
                    <a:pt x="186" y="286"/>
                  </a:cubicBezTo>
                  <a:cubicBezTo>
                    <a:pt x="184" y="286"/>
                    <a:pt x="182" y="287"/>
                    <a:pt x="182" y="288"/>
                  </a:cubicBezTo>
                  <a:cubicBezTo>
                    <a:pt x="181" y="289"/>
                    <a:pt x="181" y="289"/>
                    <a:pt x="181" y="294"/>
                  </a:cubicBezTo>
                  <a:cubicBezTo>
                    <a:pt x="180" y="296"/>
                    <a:pt x="180" y="299"/>
                    <a:pt x="180" y="301"/>
                  </a:cubicBezTo>
                  <a:cubicBezTo>
                    <a:pt x="179" y="307"/>
                    <a:pt x="178" y="311"/>
                    <a:pt x="178" y="312"/>
                  </a:cubicBezTo>
                  <a:cubicBezTo>
                    <a:pt x="177" y="313"/>
                    <a:pt x="173" y="314"/>
                    <a:pt x="172" y="313"/>
                  </a:cubicBezTo>
                  <a:cubicBezTo>
                    <a:pt x="171" y="312"/>
                    <a:pt x="170" y="309"/>
                    <a:pt x="168" y="302"/>
                  </a:cubicBezTo>
                  <a:cubicBezTo>
                    <a:pt x="167" y="300"/>
                    <a:pt x="166" y="298"/>
                    <a:pt x="166" y="297"/>
                  </a:cubicBezTo>
                  <a:cubicBezTo>
                    <a:pt x="164" y="291"/>
                    <a:pt x="164" y="291"/>
                    <a:pt x="163" y="290"/>
                  </a:cubicBezTo>
                  <a:cubicBezTo>
                    <a:pt x="162" y="290"/>
                    <a:pt x="161" y="289"/>
                    <a:pt x="158" y="289"/>
                  </a:cubicBezTo>
                  <a:cubicBezTo>
                    <a:pt x="157" y="289"/>
                    <a:pt x="157" y="289"/>
                    <a:pt x="157" y="289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3" y="289"/>
                    <a:pt x="152" y="290"/>
                    <a:pt x="151" y="290"/>
                  </a:cubicBezTo>
                  <a:cubicBezTo>
                    <a:pt x="150" y="291"/>
                    <a:pt x="150" y="292"/>
                    <a:pt x="148" y="296"/>
                  </a:cubicBezTo>
                  <a:cubicBezTo>
                    <a:pt x="148" y="298"/>
                    <a:pt x="147" y="300"/>
                    <a:pt x="146" y="302"/>
                  </a:cubicBezTo>
                  <a:cubicBezTo>
                    <a:pt x="144" y="308"/>
                    <a:pt x="142" y="312"/>
                    <a:pt x="141" y="313"/>
                  </a:cubicBezTo>
                  <a:cubicBezTo>
                    <a:pt x="140" y="313"/>
                    <a:pt x="136" y="313"/>
                    <a:pt x="136" y="312"/>
                  </a:cubicBezTo>
                  <a:cubicBezTo>
                    <a:pt x="135" y="311"/>
                    <a:pt x="134" y="307"/>
                    <a:pt x="134" y="301"/>
                  </a:cubicBezTo>
                  <a:cubicBezTo>
                    <a:pt x="133" y="299"/>
                    <a:pt x="133" y="297"/>
                    <a:pt x="133" y="295"/>
                  </a:cubicBezTo>
                  <a:cubicBezTo>
                    <a:pt x="133" y="289"/>
                    <a:pt x="132" y="289"/>
                    <a:pt x="132" y="288"/>
                  </a:cubicBezTo>
                  <a:cubicBezTo>
                    <a:pt x="131" y="287"/>
                    <a:pt x="130" y="286"/>
                    <a:pt x="127" y="286"/>
                  </a:cubicBezTo>
                  <a:cubicBezTo>
                    <a:pt x="126" y="285"/>
                    <a:pt x="126" y="285"/>
                    <a:pt x="126" y="285"/>
                  </a:cubicBezTo>
                  <a:cubicBezTo>
                    <a:pt x="126" y="286"/>
                    <a:pt x="126" y="286"/>
                    <a:pt x="126" y="286"/>
                  </a:cubicBezTo>
                  <a:cubicBezTo>
                    <a:pt x="122" y="284"/>
                    <a:pt x="121" y="285"/>
                    <a:pt x="120" y="285"/>
                  </a:cubicBezTo>
                  <a:cubicBezTo>
                    <a:pt x="120" y="286"/>
                    <a:pt x="119" y="286"/>
                    <a:pt x="117" y="290"/>
                  </a:cubicBezTo>
                  <a:cubicBezTo>
                    <a:pt x="115" y="292"/>
                    <a:pt x="114" y="294"/>
                    <a:pt x="113" y="296"/>
                  </a:cubicBezTo>
                  <a:cubicBezTo>
                    <a:pt x="109" y="301"/>
                    <a:pt x="107" y="304"/>
                    <a:pt x="106" y="305"/>
                  </a:cubicBezTo>
                  <a:cubicBezTo>
                    <a:pt x="104" y="305"/>
                    <a:pt x="101" y="304"/>
                    <a:pt x="100" y="303"/>
                  </a:cubicBezTo>
                  <a:cubicBezTo>
                    <a:pt x="100" y="303"/>
                    <a:pt x="100" y="303"/>
                    <a:pt x="100" y="302"/>
                  </a:cubicBezTo>
                  <a:cubicBezTo>
                    <a:pt x="100" y="302"/>
                    <a:pt x="100" y="302"/>
                    <a:pt x="100" y="302"/>
                  </a:cubicBezTo>
                  <a:cubicBezTo>
                    <a:pt x="100" y="300"/>
                    <a:pt x="101" y="296"/>
                    <a:pt x="101" y="292"/>
                  </a:cubicBezTo>
                  <a:cubicBezTo>
                    <a:pt x="101" y="290"/>
                    <a:pt x="102" y="288"/>
                    <a:pt x="102" y="286"/>
                  </a:cubicBezTo>
                  <a:cubicBezTo>
                    <a:pt x="102" y="283"/>
                    <a:pt x="103" y="281"/>
                    <a:pt x="103" y="280"/>
                  </a:cubicBezTo>
                  <a:cubicBezTo>
                    <a:pt x="103" y="279"/>
                    <a:pt x="103" y="279"/>
                    <a:pt x="102" y="279"/>
                  </a:cubicBezTo>
                  <a:cubicBezTo>
                    <a:pt x="102" y="278"/>
                    <a:pt x="101" y="277"/>
                    <a:pt x="98" y="276"/>
                  </a:cubicBezTo>
                  <a:cubicBezTo>
                    <a:pt x="97" y="274"/>
                    <a:pt x="97" y="274"/>
                    <a:pt x="97" y="274"/>
                  </a:cubicBezTo>
                  <a:cubicBezTo>
                    <a:pt x="96" y="275"/>
                    <a:pt x="96" y="275"/>
                    <a:pt x="96" y="275"/>
                  </a:cubicBezTo>
                  <a:cubicBezTo>
                    <a:pt x="94" y="273"/>
                    <a:pt x="93" y="273"/>
                    <a:pt x="92" y="273"/>
                  </a:cubicBezTo>
                  <a:cubicBezTo>
                    <a:pt x="91" y="274"/>
                    <a:pt x="90" y="274"/>
                    <a:pt x="87" y="277"/>
                  </a:cubicBezTo>
                  <a:cubicBezTo>
                    <a:pt x="85" y="279"/>
                    <a:pt x="84" y="280"/>
                    <a:pt x="82" y="282"/>
                  </a:cubicBezTo>
                  <a:cubicBezTo>
                    <a:pt x="77" y="286"/>
                    <a:pt x="74" y="289"/>
                    <a:pt x="73" y="289"/>
                  </a:cubicBezTo>
                  <a:cubicBezTo>
                    <a:pt x="72" y="289"/>
                    <a:pt x="69" y="287"/>
                    <a:pt x="68" y="286"/>
                  </a:cubicBezTo>
                  <a:cubicBezTo>
                    <a:pt x="68" y="285"/>
                    <a:pt x="69" y="281"/>
                    <a:pt x="72" y="275"/>
                  </a:cubicBezTo>
                  <a:cubicBezTo>
                    <a:pt x="72" y="273"/>
                    <a:pt x="73" y="271"/>
                    <a:pt x="74" y="270"/>
                  </a:cubicBezTo>
                  <a:cubicBezTo>
                    <a:pt x="75" y="265"/>
                    <a:pt x="76" y="264"/>
                    <a:pt x="76" y="263"/>
                  </a:cubicBezTo>
                  <a:cubicBezTo>
                    <a:pt x="76" y="263"/>
                    <a:pt x="76" y="263"/>
                    <a:pt x="76" y="263"/>
                  </a:cubicBezTo>
                  <a:cubicBezTo>
                    <a:pt x="76" y="263"/>
                    <a:pt x="76" y="263"/>
                    <a:pt x="76" y="263"/>
                  </a:cubicBezTo>
                  <a:cubicBezTo>
                    <a:pt x="76" y="262"/>
                    <a:pt x="75" y="261"/>
                    <a:pt x="72" y="259"/>
                  </a:cubicBezTo>
                  <a:cubicBezTo>
                    <a:pt x="72" y="258"/>
                    <a:pt x="72" y="258"/>
                    <a:pt x="72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69" y="255"/>
                    <a:pt x="68" y="255"/>
                    <a:pt x="67" y="255"/>
                  </a:cubicBezTo>
                  <a:cubicBezTo>
                    <a:pt x="66" y="255"/>
                    <a:pt x="65" y="256"/>
                    <a:pt x="61" y="258"/>
                  </a:cubicBezTo>
                  <a:cubicBezTo>
                    <a:pt x="59" y="259"/>
                    <a:pt x="57" y="260"/>
                    <a:pt x="55" y="261"/>
                  </a:cubicBezTo>
                  <a:cubicBezTo>
                    <a:pt x="50" y="264"/>
                    <a:pt x="46" y="266"/>
                    <a:pt x="45" y="266"/>
                  </a:cubicBezTo>
                  <a:cubicBezTo>
                    <a:pt x="43" y="266"/>
                    <a:pt x="41" y="263"/>
                    <a:pt x="41" y="262"/>
                  </a:cubicBezTo>
                  <a:cubicBezTo>
                    <a:pt x="41" y="261"/>
                    <a:pt x="43" y="258"/>
                    <a:pt x="47" y="252"/>
                  </a:cubicBezTo>
                  <a:cubicBezTo>
                    <a:pt x="48" y="251"/>
                    <a:pt x="49" y="249"/>
                    <a:pt x="50" y="247"/>
                  </a:cubicBezTo>
                  <a:cubicBezTo>
                    <a:pt x="53" y="243"/>
                    <a:pt x="54" y="242"/>
                    <a:pt x="54" y="241"/>
                  </a:cubicBezTo>
                  <a:cubicBezTo>
                    <a:pt x="54" y="240"/>
                    <a:pt x="53" y="239"/>
                    <a:pt x="51" y="236"/>
                  </a:cubicBezTo>
                  <a:cubicBezTo>
                    <a:pt x="51" y="235"/>
                    <a:pt x="51" y="235"/>
                    <a:pt x="51" y="235"/>
                  </a:cubicBezTo>
                  <a:cubicBezTo>
                    <a:pt x="50" y="235"/>
                    <a:pt x="50" y="235"/>
                    <a:pt x="50" y="235"/>
                  </a:cubicBezTo>
                  <a:cubicBezTo>
                    <a:pt x="48" y="232"/>
                    <a:pt x="47" y="232"/>
                    <a:pt x="46" y="232"/>
                  </a:cubicBezTo>
                  <a:cubicBezTo>
                    <a:pt x="46" y="232"/>
                    <a:pt x="45" y="232"/>
                    <a:pt x="40" y="233"/>
                  </a:cubicBezTo>
                  <a:cubicBezTo>
                    <a:pt x="38" y="234"/>
                    <a:pt x="36" y="234"/>
                    <a:pt x="34" y="235"/>
                  </a:cubicBezTo>
                  <a:cubicBezTo>
                    <a:pt x="28" y="237"/>
                    <a:pt x="24" y="238"/>
                    <a:pt x="22" y="238"/>
                  </a:cubicBezTo>
                  <a:cubicBezTo>
                    <a:pt x="21" y="237"/>
                    <a:pt x="20" y="234"/>
                    <a:pt x="19" y="233"/>
                  </a:cubicBezTo>
                  <a:cubicBezTo>
                    <a:pt x="20" y="232"/>
                    <a:pt x="23" y="229"/>
                    <a:pt x="28" y="224"/>
                  </a:cubicBezTo>
                  <a:cubicBezTo>
                    <a:pt x="29" y="223"/>
                    <a:pt x="31" y="221"/>
                    <a:pt x="32" y="220"/>
                  </a:cubicBezTo>
                  <a:cubicBezTo>
                    <a:pt x="36" y="216"/>
                    <a:pt x="37" y="216"/>
                    <a:pt x="37" y="215"/>
                  </a:cubicBezTo>
                  <a:cubicBezTo>
                    <a:pt x="37" y="215"/>
                    <a:pt x="37" y="215"/>
                    <a:pt x="37" y="214"/>
                  </a:cubicBezTo>
                  <a:cubicBezTo>
                    <a:pt x="37" y="213"/>
                    <a:pt x="37" y="212"/>
                    <a:pt x="36" y="210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5" y="208"/>
                    <a:pt x="35" y="208"/>
                  </a:cubicBezTo>
                  <a:cubicBezTo>
                    <a:pt x="34" y="205"/>
                    <a:pt x="33" y="205"/>
                    <a:pt x="32" y="204"/>
                  </a:cubicBezTo>
                  <a:cubicBezTo>
                    <a:pt x="31" y="204"/>
                    <a:pt x="31" y="204"/>
                    <a:pt x="26" y="204"/>
                  </a:cubicBezTo>
                  <a:cubicBezTo>
                    <a:pt x="24" y="204"/>
                    <a:pt x="21" y="205"/>
                    <a:pt x="19" y="205"/>
                  </a:cubicBezTo>
                  <a:cubicBezTo>
                    <a:pt x="13" y="205"/>
                    <a:pt x="9" y="205"/>
                    <a:pt x="7" y="204"/>
                  </a:cubicBezTo>
                  <a:cubicBezTo>
                    <a:pt x="7" y="204"/>
                    <a:pt x="6" y="201"/>
                    <a:pt x="6" y="199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6" y="198"/>
                    <a:pt x="10" y="196"/>
                    <a:pt x="15" y="193"/>
                  </a:cubicBezTo>
                  <a:cubicBezTo>
                    <a:pt x="17" y="192"/>
                    <a:pt x="19" y="191"/>
                    <a:pt x="21" y="190"/>
                  </a:cubicBezTo>
                  <a:cubicBezTo>
                    <a:pt x="26" y="187"/>
                    <a:pt x="26" y="187"/>
                    <a:pt x="27" y="186"/>
                  </a:cubicBezTo>
                  <a:cubicBezTo>
                    <a:pt x="27" y="185"/>
                    <a:pt x="27" y="185"/>
                    <a:pt x="27" y="184"/>
                  </a:cubicBezTo>
                  <a:cubicBezTo>
                    <a:pt x="27" y="183"/>
                    <a:pt x="27" y="181"/>
                    <a:pt x="27" y="181"/>
                  </a:cubicBezTo>
                  <a:cubicBezTo>
                    <a:pt x="27" y="179"/>
                    <a:pt x="27" y="179"/>
                    <a:pt x="27" y="179"/>
                  </a:cubicBezTo>
                  <a:cubicBezTo>
                    <a:pt x="26" y="179"/>
                    <a:pt x="26" y="179"/>
                    <a:pt x="26" y="179"/>
                  </a:cubicBezTo>
                  <a:cubicBezTo>
                    <a:pt x="26" y="176"/>
                    <a:pt x="25" y="175"/>
                    <a:pt x="25" y="174"/>
                  </a:cubicBezTo>
                  <a:cubicBezTo>
                    <a:pt x="24" y="174"/>
                    <a:pt x="23" y="174"/>
                    <a:pt x="18" y="173"/>
                  </a:cubicBezTo>
                  <a:cubicBezTo>
                    <a:pt x="16" y="172"/>
                    <a:pt x="14" y="172"/>
                    <a:pt x="12" y="172"/>
                  </a:cubicBezTo>
                  <a:cubicBezTo>
                    <a:pt x="6" y="170"/>
                    <a:pt x="2" y="169"/>
                    <a:pt x="1" y="169"/>
                  </a:cubicBezTo>
                  <a:cubicBezTo>
                    <a:pt x="0" y="168"/>
                    <a:pt x="0" y="167"/>
                    <a:pt x="0" y="165"/>
                  </a:cubicBezTo>
                  <a:close/>
                  <a:moveTo>
                    <a:pt x="252" y="156"/>
                  </a:moveTo>
                  <a:cubicBezTo>
                    <a:pt x="252" y="104"/>
                    <a:pt x="209" y="62"/>
                    <a:pt x="157" y="62"/>
                  </a:cubicBezTo>
                  <a:cubicBezTo>
                    <a:pt x="105" y="62"/>
                    <a:pt x="62" y="104"/>
                    <a:pt x="62" y="156"/>
                  </a:cubicBezTo>
                  <a:cubicBezTo>
                    <a:pt x="62" y="209"/>
                    <a:pt x="105" y="251"/>
                    <a:pt x="157" y="251"/>
                  </a:cubicBezTo>
                  <a:cubicBezTo>
                    <a:pt x="209" y="251"/>
                    <a:pt x="252" y="209"/>
                    <a:pt x="252" y="1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4111416" y="4045045"/>
              <a:ext cx="1329535" cy="1327979"/>
            </a:xfrm>
            <a:custGeom>
              <a:avLst/>
              <a:gdLst>
                <a:gd name="T0" fmla="*/ 30 w 360"/>
                <a:gd name="T1" fmla="*/ 152 h 360"/>
                <a:gd name="T2" fmla="*/ 18 w 360"/>
                <a:gd name="T3" fmla="*/ 137 h 360"/>
                <a:gd name="T4" fmla="*/ 37 w 360"/>
                <a:gd name="T5" fmla="*/ 124 h 360"/>
                <a:gd name="T6" fmla="*/ 38 w 360"/>
                <a:gd name="T7" fmla="*/ 106 h 360"/>
                <a:gd name="T8" fmla="*/ 54 w 360"/>
                <a:gd name="T9" fmla="*/ 93 h 360"/>
                <a:gd name="T10" fmla="*/ 59 w 360"/>
                <a:gd name="T11" fmla="*/ 75 h 360"/>
                <a:gd name="T12" fmla="*/ 78 w 360"/>
                <a:gd name="T13" fmla="*/ 66 h 360"/>
                <a:gd name="T14" fmla="*/ 84 w 360"/>
                <a:gd name="T15" fmla="*/ 43 h 360"/>
                <a:gd name="T16" fmla="*/ 112 w 360"/>
                <a:gd name="T17" fmla="*/ 44 h 360"/>
                <a:gd name="T18" fmla="*/ 118 w 360"/>
                <a:gd name="T19" fmla="*/ 32 h 360"/>
                <a:gd name="T20" fmla="*/ 135 w 360"/>
                <a:gd name="T21" fmla="*/ 26 h 360"/>
                <a:gd name="T22" fmla="*/ 154 w 360"/>
                <a:gd name="T23" fmla="*/ 24 h 360"/>
                <a:gd name="T24" fmla="*/ 172 w 360"/>
                <a:gd name="T25" fmla="*/ 20 h 360"/>
                <a:gd name="T26" fmla="*/ 191 w 360"/>
                <a:gd name="T27" fmla="*/ 21 h 360"/>
                <a:gd name="T28" fmla="*/ 210 w 360"/>
                <a:gd name="T29" fmla="*/ 30 h 360"/>
                <a:gd name="T30" fmla="*/ 232 w 360"/>
                <a:gd name="T31" fmla="*/ 21 h 360"/>
                <a:gd name="T32" fmla="*/ 244 w 360"/>
                <a:gd name="T33" fmla="*/ 38 h 360"/>
                <a:gd name="T34" fmla="*/ 261 w 360"/>
                <a:gd name="T35" fmla="*/ 43 h 360"/>
                <a:gd name="T36" fmla="*/ 274 w 360"/>
                <a:gd name="T37" fmla="*/ 59 h 360"/>
                <a:gd name="T38" fmla="*/ 284 w 360"/>
                <a:gd name="T39" fmla="*/ 69 h 360"/>
                <a:gd name="T40" fmla="*/ 303 w 360"/>
                <a:gd name="T41" fmla="*/ 78 h 360"/>
                <a:gd name="T42" fmla="*/ 303 w 360"/>
                <a:gd name="T43" fmla="*/ 92 h 360"/>
                <a:gd name="T44" fmla="*/ 329 w 360"/>
                <a:gd name="T45" fmla="*/ 105 h 360"/>
                <a:gd name="T46" fmla="*/ 320 w 360"/>
                <a:gd name="T47" fmla="*/ 123 h 360"/>
                <a:gd name="T48" fmla="*/ 353 w 360"/>
                <a:gd name="T49" fmla="*/ 134 h 360"/>
                <a:gd name="T50" fmla="*/ 328 w 360"/>
                <a:gd name="T51" fmla="*/ 157 h 360"/>
                <a:gd name="T52" fmla="*/ 360 w 360"/>
                <a:gd name="T53" fmla="*/ 174 h 360"/>
                <a:gd name="T54" fmla="*/ 331 w 360"/>
                <a:gd name="T55" fmla="*/ 190 h 360"/>
                <a:gd name="T56" fmla="*/ 357 w 360"/>
                <a:gd name="T57" fmla="*/ 210 h 360"/>
                <a:gd name="T58" fmla="*/ 325 w 360"/>
                <a:gd name="T59" fmla="*/ 225 h 360"/>
                <a:gd name="T60" fmla="*/ 335 w 360"/>
                <a:gd name="T61" fmla="*/ 242 h 360"/>
                <a:gd name="T62" fmla="*/ 314 w 360"/>
                <a:gd name="T63" fmla="*/ 252 h 360"/>
                <a:gd name="T64" fmla="*/ 312 w 360"/>
                <a:gd name="T65" fmla="*/ 270 h 360"/>
                <a:gd name="T66" fmla="*/ 294 w 360"/>
                <a:gd name="T67" fmla="*/ 281 h 360"/>
                <a:gd name="T68" fmla="*/ 287 w 360"/>
                <a:gd name="T69" fmla="*/ 298 h 360"/>
                <a:gd name="T70" fmla="*/ 267 w 360"/>
                <a:gd name="T71" fmla="*/ 305 h 360"/>
                <a:gd name="T72" fmla="*/ 256 w 360"/>
                <a:gd name="T73" fmla="*/ 313 h 360"/>
                <a:gd name="T74" fmla="*/ 242 w 360"/>
                <a:gd name="T75" fmla="*/ 328 h 360"/>
                <a:gd name="T76" fmla="*/ 223 w 360"/>
                <a:gd name="T77" fmla="*/ 328 h 360"/>
                <a:gd name="T78" fmla="*/ 209 w 360"/>
                <a:gd name="T79" fmla="*/ 345 h 360"/>
                <a:gd name="T80" fmla="*/ 188 w 360"/>
                <a:gd name="T81" fmla="*/ 333 h 360"/>
                <a:gd name="T82" fmla="*/ 169 w 360"/>
                <a:gd name="T83" fmla="*/ 340 h 360"/>
                <a:gd name="T84" fmla="*/ 149 w 360"/>
                <a:gd name="T85" fmla="*/ 337 h 360"/>
                <a:gd name="T86" fmla="*/ 132 w 360"/>
                <a:gd name="T87" fmla="*/ 325 h 360"/>
                <a:gd name="T88" fmla="*/ 109 w 360"/>
                <a:gd name="T89" fmla="*/ 332 h 360"/>
                <a:gd name="T90" fmla="*/ 98 w 360"/>
                <a:gd name="T91" fmla="*/ 318 h 360"/>
                <a:gd name="T92" fmla="*/ 88 w 360"/>
                <a:gd name="T93" fmla="*/ 303 h 360"/>
                <a:gd name="T94" fmla="*/ 68 w 360"/>
                <a:gd name="T95" fmla="*/ 296 h 360"/>
                <a:gd name="T96" fmla="*/ 67 w 360"/>
                <a:gd name="T97" fmla="*/ 282 h 360"/>
                <a:gd name="T98" fmla="*/ 40 w 360"/>
                <a:gd name="T99" fmla="*/ 272 h 360"/>
                <a:gd name="T100" fmla="*/ 43 w 360"/>
                <a:gd name="T101" fmla="*/ 249 h 360"/>
                <a:gd name="T102" fmla="*/ 28 w 360"/>
                <a:gd name="T103" fmla="*/ 234 h 360"/>
                <a:gd name="T104" fmla="*/ 31 w 360"/>
                <a:gd name="T105" fmla="*/ 215 h 360"/>
                <a:gd name="T106" fmla="*/ 13 w 360"/>
                <a:gd name="T107" fmla="*/ 200 h 360"/>
                <a:gd name="T108" fmla="*/ 28 w 360"/>
                <a:gd name="T109" fmla="*/ 185 h 360"/>
                <a:gd name="T110" fmla="*/ 287 w 360"/>
                <a:gd name="T111" fmla="*/ 193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0" h="360">
                  <a:moveTo>
                    <a:pt x="0" y="166"/>
                  </a:moveTo>
                  <a:cubicBezTo>
                    <a:pt x="0" y="165"/>
                    <a:pt x="0" y="164"/>
                    <a:pt x="0" y="164"/>
                  </a:cubicBezTo>
                  <a:cubicBezTo>
                    <a:pt x="1" y="163"/>
                    <a:pt x="6" y="162"/>
                    <a:pt x="13" y="161"/>
                  </a:cubicBezTo>
                  <a:cubicBezTo>
                    <a:pt x="16" y="161"/>
                    <a:pt x="18" y="160"/>
                    <a:pt x="20" y="160"/>
                  </a:cubicBezTo>
                  <a:cubicBezTo>
                    <a:pt x="27" y="159"/>
                    <a:pt x="28" y="159"/>
                    <a:pt x="28" y="158"/>
                  </a:cubicBezTo>
                  <a:cubicBezTo>
                    <a:pt x="29" y="157"/>
                    <a:pt x="30" y="156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1" y="151"/>
                    <a:pt x="31" y="150"/>
                    <a:pt x="31" y="148"/>
                  </a:cubicBezTo>
                  <a:cubicBezTo>
                    <a:pt x="31" y="147"/>
                    <a:pt x="31" y="146"/>
                    <a:pt x="31" y="145"/>
                  </a:cubicBezTo>
                  <a:cubicBezTo>
                    <a:pt x="30" y="144"/>
                    <a:pt x="29" y="143"/>
                    <a:pt x="24" y="141"/>
                  </a:cubicBezTo>
                  <a:cubicBezTo>
                    <a:pt x="22" y="139"/>
                    <a:pt x="20" y="138"/>
                    <a:pt x="18" y="137"/>
                  </a:cubicBezTo>
                  <a:cubicBezTo>
                    <a:pt x="12" y="133"/>
                    <a:pt x="8" y="130"/>
                    <a:pt x="7" y="129"/>
                  </a:cubicBezTo>
                  <a:cubicBezTo>
                    <a:pt x="7" y="129"/>
                    <a:pt x="7" y="129"/>
                    <a:pt x="7" y="128"/>
                  </a:cubicBezTo>
                  <a:cubicBezTo>
                    <a:pt x="7" y="126"/>
                    <a:pt x="8" y="123"/>
                    <a:pt x="9" y="123"/>
                  </a:cubicBezTo>
                  <a:cubicBezTo>
                    <a:pt x="10" y="123"/>
                    <a:pt x="15" y="122"/>
                    <a:pt x="22" y="123"/>
                  </a:cubicBezTo>
                  <a:cubicBezTo>
                    <a:pt x="25" y="123"/>
                    <a:pt x="27" y="124"/>
                    <a:pt x="29" y="124"/>
                  </a:cubicBezTo>
                  <a:cubicBezTo>
                    <a:pt x="36" y="124"/>
                    <a:pt x="36" y="124"/>
                    <a:pt x="37" y="124"/>
                  </a:cubicBezTo>
                  <a:cubicBezTo>
                    <a:pt x="38" y="123"/>
                    <a:pt x="39" y="122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2" y="116"/>
                    <a:pt x="43" y="114"/>
                    <a:pt x="43" y="113"/>
                  </a:cubicBezTo>
                  <a:cubicBezTo>
                    <a:pt x="43" y="113"/>
                    <a:pt x="43" y="112"/>
                    <a:pt x="43" y="111"/>
                  </a:cubicBezTo>
                  <a:cubicBezTo>
                    <a:pt x="42" y="111"/>
                    <a:pt x="42" y="110"/>
                    <a:pt x="38" y="106"/>
                  </a:cubicBezTo>
                  <a:cubicBezTo>
                    <a:pt x="36" y="104"/>
                    <a:pt x="34" y="103"/>
                    <a:pt x="32" y="101"/>
                  </a:cubicBezTo>
                  <a:cubicBezTo>
                    <a:pt x="27" y="95"/>
                    <a:pt x="24" y="92"/>
                    <a:pt x="23" y="91"/>
                  </a:cubicBezTo>
                  <a:cubicBezTo>
                    <a:pt x="24" y="89"/>
                    <a:pt x="26" y="86"/>
                    <a:pt x="27" y="85"/>
                  </a:cubicBezTo>
                  <a:cubicBezTo>
                    <a:pt x="28" y="85"/>
                    <a:pt x="32" y="86"/>
                    <a:pt x="40" y="88"/>
                  </a:cubicBezTo>
                  <a:cubicBezTo>
                    <a:pt x="42" y="89"/>
                    <a:pt x="44" y="90"/>
                    <a:pt x="46" y="91"/>
                  </a:cubicBezTo>
                  <a:cubicBezTo>
                    <a:pt x="52" y="93"/>
                    <a:pt x="53" y="93"/>
                    <a:pt x="54" y="93"/>
                  </a:cubicBezTo>
                  <a:cubicBezTo>
                    <a:pt x="55" y="92"/>
                    <a:pt x="56" y="92"/>
                    <a:pt x="58" y="88"/>
                  </a:cubicBezTo>
                  <a:cubicBezTo>
                    <a:pt x="59" y="88"/>
                    <a:pt x="59" y="88"/>
                    <a:pt x="59" y="88"/>
                  </a:cubicBezTo>
                  <a:cubicBezTo>
                    <a:pt x="59" y="88"/>
                    <a:pt x="59" y="88"/>
                    <a:pt x="59" y="88"/>
                  </a:cubicBezTo>
                  <a:cubicBezTo>
                    <a:pt x="62" y="84"/>
                    <a:pt x="62" y="83"/>
                    <a:pt x="62" y="83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2" y="81"/>
                    <a:pt x="62" y="80"/>
                    <a:pt x="59" y="75"/>
                  </a:cubicBezTo>
                  <a:cubicBezTo>
                    <a:pt x="57" y="73"/>
                    <a:pt x="56" y="71"/>
                    <a:pt x="54" y="69"/>
                  </a:cubicBezTo>
                  <a:cubicBezTo>
                    <a:pt x="51" y="63"/>
                    <a:pt x="49" y="58"/>
                    <a:pt x="48" y="57"/>
                  </a:cubicBezTo>
                  <a:cubicBezTo>
                    <a:pt x="49" y="56"/>
                    <a:pt x="52" y="53"/>
                    <a:pt x="53" y="52"/>
                  </a:cubicBezTo>
                  <a:cubicBezTo>
                    <a:pt x="54" y="53"/>
                    <a:pt x="58" y="55"/>
                    <a:pt x="64" y="59"/>
                  </a:cubicBezTo>
                  <a:cubicBezTo>
                    <a:pt x="67" y="60"/>
                    <a:pt x="69" y="61"/>
                    <a:pt x="70" y="62"/>
                  </a:cubicBezTo>
                  <a:cubicBezTo>
                    <a:pt x="76" y="66"/>
                    <a:pt x="77" y="66"/>
                    <a:pt x="78" y="66"/>
                  </a:cubicBezTo>
                  <a:cubicBezTo>
                    <a:pt x="79" y="66"/>
                    <a:pt x="80" y="65"/>
                    <a:pt x="83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7" y="60"/>
                    <a:pt x="88" y="59"/>
                    <a:pt x="88" y="57"/>
                  </a:cubicBezTo>
                  <a:cubicBezTo>
                    <a:pt x="88" y="56"/>
                    <a:pt x="88" y="56"/>
                    <a:pt x="86" y="50"/>
                  </a:cubicBezTo>
                  <a:cubicBezTo>
                    <a:pt x="85" y="48"/>
                    <a:pt x="84" y="46"/>
                    <a:pt x="84" y="43"/>
                  </a:cubicBezTo>
                  <a:cubicBezTo>
                    <a:pt x="81" y="36"/>
                    <a:pt x="80" y="31"/>
                    <a:pt x="80" y="30"/>
                  </a:cubicBezTo>
                  <a:cubicBezTo>
                    <a:pt x="81" y="29"/>
                    <a:pt x="84" y="27"/>
                    <a:pt x="86" y="27"/>
                  </a:cubicBezTo>
                  <a:cubicBezTo>
                    <a:pt x="87" y="27"/>
                    <a:pt x="90" y="30"/>
                    <a:pt x="96" y="35"/>
                  </a:cubicBezTo>
                  <a:cubicBezTo>
                    <a:pt x="97" y="37"/>
                    <a:pt x="99" y="39"/>
                    <a:pt x="100" y="40"/>
                  </a:cubicBezTo>
                  <a:cubicBezTo>
                    <a:pt x="105" y="45"/>
                    <a:pt x="106" y="45"/>
                    <a:pt x="107" y="46"/>
                  </a:cubicBezTo>
                  <a:cubicBezTo>
                    <a:pt x="108" y="46"/>
                    <a:pt x="109" y="46"/>
                    <a:pt x="112" y="44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8" y="42"/>
                    <a:pt x="118" y="40"/>
                    <a:pt x="119" y="40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19" y="38"/>
                    <a:pt x="119" y="36"/>
                    <a:pt x="118" y="32"/>
                  </a:cubicBezTo>
                  <a:cubicBezTo>
                    <a:pt x="118" y="30"/>
                    <a:pt x="118" y="27"/>
                    <a:pt x="118" y="24"/>
                  </a:cubicBezTo>
                  <a:cubicBezTo>
                    <a:pt x="117" y="19"/>
                    <a:pt x="117" y="13"/>
                    <a:pt x="117" y="11"/>
                  </a:cubicBezTo>
                  <a:cubicBezTo>
                    <a:pt x="117" y="11"/>
                    <a:pt x="117" y="11"/>
                    <a:pt x="117" y="11"/>
                  </a:cubicBezTo>
                  <a:cubicBezTo>
                    <a:pt x="118" y="10"/>
                    <a:pt x="122" y="9"/>
                    <a:pt x="124" y="9"/>
                  </a:cubicBezTo>
                  <a:cubicBezTo>
                    <a:pt x="124" y="10"/>
                    <a:pt x="127" y="14"/>
                    <a:pt x="131" y="20"/>
                  </a:cubicBezTo>
                  <a:cubicBezTo>
                    <a:pt x="132" y="22"/>
                    <a:pt x="134" y="24"/>
                    <a:pt x="135" y="26"/>
                  </a:cubicBezTo>
                  <a:cubicBezTo>
                    <a:pt x="138" y="31"/>
                    <a:pt x="139" y="32"/>
                    <a:pt x="140" y="32"/>
                  </a:cubicBezTo>
                  <a:cubicBezTo>
                    <a:pt x="140" y="33"/>
                    <a:pt x="142" y="33"/>
                    <a:pt x="146" y="32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50" y="31"/>
                    <a:pt x="152" y="30"/>
                    <a:pt x="153" y="29"/>
                  </a:cubicBezTo>
                  <a:cubicBezTo>
                    <a:pt x="153" y="29"/>
                    <a:pt x="153" y="28"/>
                    <a:pt x="154" y="24"/>
                  </a:cubicBezTo>
                  <a:cubicBezTo>
                    <a:pt x="154" y="20"/>
                    <a:pt x="154" y="20"/>
                    <a:pt x="154" y="20"/>
                  </a:cubicBezTo>
                  <a:cubicBezTo>
                    <a:pt x="155" y="18"/>
                    <a:pt x="155" y="16"/>
                    <a:pt x="155" y="14"/>
                  </a:cubicBezTo>
                  <a:cubicBezTo>
                    <a:pt x="156" y="7"/>
                    <a:pt x="157" y="3"/>
                    <a:pt x="158" y="1"/>
                  </a:cubicBezTo>
                  <a:cubicBezTo>
                    <a:pt x="159" y="1"/>
                    <a:pt x="163" y="0"/>
                    <a:pt x="164" y="1"/>
                  </a:cubicBezTo>
                  <a:cubicBezTo>
                    <a:pt x="165" y="2"/>
                    <a:pt x="167" y="6"/>
                    <a:pt x="169" y="13"/>
                  </a:cubicBezTo>
                  <a:cubicBezTo>
                    <a:pt x="170" y="15"/>
                    <a:pt x="171" y="18"/>
                    <a:pt x="172" y="20"/>
                  </a:cubicBezTo>
                  <a:cubicBezTo>
                    <a:pt x="173" y="26"/>
                    <a:pt x="174" y="27"/>
                    <a:pt x="175" y="27"/>
                  </a:cubicBezTo>
                  <a:cubicBezTo>
                    <a:pt x="175" y="28"/>
                    <a:pt x="177" y="28"/>
                    <a:pt x="181" y="28"/>
                  </a:cubicBezTo>
                  <a:cubicBezTo>
                    <a:pt x="181" y="29"/>
                    <a:pt x="181" y="29"/>
                    <a:pt x="181" y="29"/>
                  </a:cubicBezTo>
                  <a:cubicBezTo>
                    <a:pt x="182" y="28"/>
                    <a:pt x="182" y="28"/>
                    <a:pt x="182" y="28"/>
                  </a:cubicBezTo>
                  <a:cubicBezTo>
                    <a:pt x="187" y="29"/>
                    <a:pt x="188" y="28"/>
                    <a:pt x="188" y="27"/>
                  </a:cubicBezTo>
                  <a:cubicBezTo>
                    <a:pt x="189" y="27"/>
                    <a:pt x="189" y="26"/>
                    <a:pt x="191" y="21"/>
                  </a:cubicBezTo>
                  <a:cubicBezTo>
                    <a:pt x="192" y="18"/>
                    <a:pt x="193" y="16"/>
                    <a:pt x="194" y="13"/>
                  </a:cubicBezTo>
                  <a:cubicBezTo>
                    <a:pt x="197" y="7"/>
                    <a:pt x="199" y="2"/>
                    <a:pt x="200" y="1"/>
                  </a:cubicBezTo>
                  <a:cubicBezTo>
                    <a:pt x="201" y="1"/>
                    <a:pt x="205" y="1"/>
                    <a:pt x="206" y="2"/>
                  </a:cubicBezTo>
                  <a:cubicBezTo>
                    <a:pt x="207" y="3"/>
                    <a:pt x="207" y="8"/>
                    <a:pt x="208" y="15"/>
                  </a:cubicBezTo>
                  <a:cubicBezTo>
                    <a:pt x="208" y="18"/>
                    <a:pt x="209" y="20"/>
                    <a:pt x="209" y="22"/>
                  </a:cubicBezTo>
                  <a:cubicBezTo>
                    <a:pt x="209" y="29"/>
                    <a:pt x="209" y="30"/>
                    <a:pt x="210" y="30"/>
                  </a:cubicBezTo>
                  <a:cubicBezTo>
                    <a:pt x="211" y="31"/>
                    <a:pt x="212" y="32"/>
                    <a:pt x="216" y="33"/>
                  </a:cubicBezTo>
                  <a:cubicBezTo>
                    <a:pt x="216" y="33"/>
                    <a:pt x="216" y="33"/>
                    <a:pt x="216" y="33"/>
                  </a:cubicBezTo>
                  <a:cubicBezTo>
                    <a:pt x="217" y="33"/>
                    <a:pt x="217" y="33"/>
                    <a:pt x="217" y="33"/>
                  </a:cubicBezTo>
                  <a:cubicBezTo>
                    <a:pt x="221" y="34"/>
                    <a:pt x="222" y="34"/>
                    <a:pt x="223" y="33"/>
                  </a:cubicBezTo>
                  <a:cubicBezTo>
                    <a:pt x="224" y="33"/>
                    <a:pt x="225" y="32"/>
                    <a:pt x="228" y="28"/>
                  </a:cubicBezTo>
                  <a:cubicBezTo>
                    <a:pt x="229" y="26"/>
                    <a:pt x="230" y="23"/>
                    <a:pt x="232" y="21"/>
                  </a:cubicBezTo>
                  <a:cubicBezTo>
                    <a:pt x="236" y="15"/>
                    <a:pt x="239" y="12"/>
                    <a:pt x="240" y="11"/>
                  </a:cubicBezTo>
                  <a:cubicBezTo>
                    <a:pt x="242" y="11"/>
                    <a:pt x="246" y="12"/>
                    <a:pt x="247" y="13"/>
                  </a:cubicBezTo>
                  <a:cubicBezTo>
                    <a:pt x="247" y="14"/>
                    <a:pt x="247" y="18"/>
                    <a:pt x="246" y="24"/>
                  </a:cubicBezTo>
                  <a:cubicBezTo>
                    <a:pt x="246" y="25"/>
                    <a:pt x="245" y="26"/>
                    <a:pt x="245" y="26"/>
                  </a:cubicBezTo>
                  <a:cubicBezTo>
                    <a:pt x="245" y="29"/>
                    <a:pt x="245" y="31"/>
                    <a:pt x="244" y="33"/>
                  </a:cubicBezTo>
                  <a:cubicBezTo>
                    <a:pt x="244" y="35"/>
                    <a:pt x="244" y="37"/>
                    <a:pt x="244" y="38"/>
                  </a:cubicBezTo>
                  <a:cubicBezTo>
                    <a:pt x="243" y="40"/>
                    <a:pt x="243" y="41"/>
                    <a:pt x="244" y="41"/>
                  </a:cubicBezTo>
                  <a:cubicBezTo>
                    <a:pt x="244" y="42"/>
                    <a:pt x="245" y="43"/>
                    <a:pt x="249" y="45"/>
                  </a:cubicBezTo>
                  <a:cubicBezTo>
                    <a:pt x="249" y="47"/>
                    <a:pt x="249" y="47"/>
                    <a:pt x="249" y="47"/>
                  </a:cubicBezTo>
                  <a:cubicBezTo>
                    <a:pt x="250" y="46"/>
                    <a:pt x="250" y="46"/>
                    <a:pt x="250" y="46"/>
                  </a:cubicBezTo>
                  <a:cubicBezTo>
                    <a:pt x="253" y="48"/>
                    <a:pt x="255" y="48"/>
                    <a:pt x="256" y="47"/>
                  </a:cubicBezTo>
                  <a:cubicBezTo>
                    <a:pt x="257" y="47"/>
                    <a:pt x="257" y="47"/>
                    <a:pt x="261" y="43"/>
                  </a:cubicBezTo>
                  <a:cubicBezTo>
                    <a:pt x="263" y="41"/>
                    <a:pt x="265" y="39"/>
                    <a:pt x="267" y="38"/>
                  </a:cubicBezTo>
                  <a:cubicBezTo>
                    <a:pt x="273" y="33"/>
                    <a:pt x="276" y="30"/>
                    <a:pt x="278" y="29"/>
                  </a:cubicBezTo>
                  <a:cubicBezTo>
                    <a:pt x="279" y="30"/>
                    <a:pt x="283" y="32"/>
                    <a:pt x="283" y="33"/>
                  </a:cubicBezTo>
                  <a:cubicBezTo>
                    <a:pt x="283" y="35"/>
                    <a:pt x="281" y="40"/>
                    <a:pt x="279" y="46"/>
                  </a:cubicBezTo>
                  <a:cubicBezTo>
                    <a:pt x="278" y="48"/>
                    <a:pt x="277" y="50"/>
                    <a:pt x="276" y="52"/>
                  </a:cubicBezTo>
                  <a:cubicBezTo>
                    <a:pt x="275" y="56"/>
                    <a:pt x="274" y="58"/>
                    <a:pt x="274" y="59"/>
                  </a:cubicBezTo>
                  <a:cubicBezTo>
                    <a:pt x="274" y="59"/>
                    <a:pt x="274" y="59"/>
                    <a:pt x="274" y="59"/>
                  </a:cubicBezTo>
                  <a:cubicBezTo>
                    <a:pt x="274" y="60"/>
                    <a:pt x="274" y="60"/>
                    <a:pt x="274" y="60"/>
                  </a:cubicBezTo>
                  <a:cubicBezTo>
                    <a:pt x="274" y="61"/>
                    <a:pt x="275" y="62"/>
                    <a:pt x="278" y="64"/>
                  </a:cubicBezTo>
                  <a:cubicBezTo>
                    <a:pt x="278" y="66"/>
                    <a:pt x="278" y="66"/>
                    <a:pt x="278" y="66"/>
                  </a:cubicBezTo>
                  <a:cubicBezTo>
                    <a:pt x="279" y="66"/>
                    <a:pt x="279" y="66"/>
                    <a:pt x="279" y="66"/>
                  </a:cubicBezTo>
                  <a:cubicBezTo>
                    <a:pt x="282" y="68"/>
                    <a:pt x="283" y="69"/>
                    <a:pt x="284" y="69"/>
                  </a:cubicBezTo>
                  <a:cubicBezTo>
                    <a:pt x="285" y="69"/>
                    <a:pt x="286" y="68"/>
                    <a:pt x="291" y="65"/>
                  </a:cubicBezTo>
                  <a:cubicBezTo>
                    <a:pt x="293" y="64"/>
                    <a:pt x="295" y="63"/>
                    <a:pt x="298" y="62"/>
                  </a:cubicBezTo>
                  <a:cubicBezTo>
                    <a:pt x="304" y="58"/>
                    <a:pt x="308" y="56"/>
                    <a:pt x="310" y="56"/>
                  </a:cubicBezTo>
                  <a:cubicBezTo>
                    <a:pt x="311" y="57"/>
                    <a:pt x="314" y="60"/>
                    <a:pt x="314" y="61"/>
                  </a:cubicBezTo>
                  <a:cubicBezTo>
                    <a:pt x="314" y="62"/>
                    <a:pt x="312" y="66"/>
                    <a:pt x="307" y="72"/>
                  </a:cubicBezTo>
                  <a:cubicBezTo>
                    <a:pt x="306" y="74"/>
                    <a:pt x="305" y="76"/>
                    <a:pt x="303" y="78"/>
                  </a:cubicBezTo>
                  <a:cubicBezTo>
                    <a:pt x="300" y="83"/>
                    <a:pt x="299" y="84"/>
                    <a:pt x="299" y="85"/>
                  </a:cubicBezTo>
                  <a:cubicBezTo>
                    <a:pt x="299" y="85"/>
                    <a:pt x="299" y="85"/>
                    <a:pt x="299" y="85"/>
                  </a:cubicBezTo>
                  <a:cubicBezTo>
                    <a:pt x="299" y="85"/>
                    <a:pt x="299" y="85"/>
                    <a:pt x="299" y="85"/>
                  </a:cubicBezTo>
                  <a:cubicBezTo>
                    <a:pt x="299" y="86"/>
                    <a:pt x="300" y="88"/>
                    <a:pt x="302" y="90"/>
                  </a:cubicBezTo>
                  <a:cubicBezTo>
                    <a:pt x="302" y="93"/>
                    <a:pt x="302" y="93"/>
                    <a:pt x="302" y="93"/>
                  </a:cubicBezTo>
                  <a:cubicBezTo>
                    <a:pt x="303" y="92"/>
                    <a:pt x="303" y="92"/>
                    <a:pt x="303" y="92"/>
                  </a:cubicBezTo>
                  <a:cubicBezTo>
                    <a:pt x="305" y="95"/>
                    <a:pt x="306" y="96"/>
                    <a:pt x="307" y="96"/>
                  </a:cubicBezTo>
                  <a:cubicBezTo>
                    <a:pt x="308" y="96"/>
                    <a:pt x="309" y="96"/>
                    <a:pt x="314" y="94"/>
                  </a:cubicBezTo>
                  <a:cubicBezTo>
                    <a:pt x="317" y="94"/>
                    <a:pt x="319" y="93"/>
                    <a:pt x="322" y="92"/>
                  </a:cubicBezTo>
                  <a:cubicBezTo>
                    <a:pt x="329" y="90"/>
                    <a:pt x="334" y="89"/>
                    <a:pt x="335" y="89"/>
                  </a:cubicBezTo>
                  <a:cubicBezTo>
                    <a:pt x="336" y="90"/>
                    <a:pt x="338" y="94"/>
                    <a:pt x="338" y="95"/>
                  </a:cubicBezTo>
                  <a:cubicBezTo>
                    <a:pt x="337" y="96"/>
                    <a:pt x="335" y="99"/>
                    <a:pt x="329" y="105"/>
                  </a:cubicBezTo>
                  <a:cubicBezTo>
                    <a:pt x="327" y="106"/>
                    <a:pt x="325" y="108"/>
                    <a:pt x="324" y="109"/>
                  </a:cubicBezTo>
                  <a:cubicBezTo>
                    <a:pt x="319" y="113"/>
                    <a:pt x="318" y="114"/>
                    <a:pt x="318" y="115"/>
                  </a:cubicBezTo>
                  <a:cubicBezTo>
                    <a:pt x="318" y="115"/>
                    <a:pt x="318" y="115"/>
                    <a:pt x="318" y="115"/>
                  </a:cubicBezTo>
                  <a:cubicBezTo>
                    <a:pt x="318" y="117"/>
                    <a:pt x="318" y="118"/>
                    <a:pt x="319" y="121"/>
                  </a:cubicBezTo>
                  <a:cubicBezTo>
                    <a:pt x="319" y="123"/>
                    <a:pt x="319" y="123"/>
                    <a:pt x="319" y="123"/>
                  </a:cubicBezTo>
                  <a:cubicBezTo>
                    <a:pt x="320" y="123"/>
                    <a:pt x="320" y="123"/>
                    <a:pt x="320" y="123"/>
                  </a:cubicBezTo>
                  <a:cubicBezTo>
                    <a:pt x="321" y="126"/>
                    <a:pt x="322" y="127"/>
                    <a:pt x="323" y="128"/>
                  </a:cubicBezTo>
                  <a:cubicBezTo>
                    <a:pt x="324" y="128"/>
                    <a:pt x="325" y="128"/>
                    <a:pt x="331" y="128"/>
                  </a:cubicBezTo>
                  <a:cubicBezTo>
                    <a:pt x="333" y="128"/>
                    <a:pt x="336" y="127"/>
                    <a:pt x="338" y="127"/>
                  </a:cubicBezTo>
                  <a:cubicBezTo>
                    <a:pt x="346" y="127"/>
                    <a:pt x="350" y="127"/>
                    <a:pt x="352" y="128"/>
                  </a:cubicBezTo>
                  <a:cubicBezTo>
                    <a:pt x="352" y="129"/>
                    <a:pt x="354" y="132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2" y="135"/>
                    <a:pt x="349" y="138"/>
                    <a:pt x="342" y="141"/>
                  </a:cubicBezTo>
                  <a:cubicBezTo>
                    <a:pt x="340" y="142"/>
                    <a:pt x="338" y="143"/>
                    <a:pt x="336" y="144"/>
                  </a:cubicBezTo>
                  <a:cubicBezTo>
                    <a:pt x="330" y="147"/>
                    <a:pt x="329" y="148"/>
                    <a:pt x="329" y="149"/>
                  </a:cubicBezTo>
                  <a:cubicBezTo>
                    <a:pt x="329" y="149"/>
                    <a:pt x="329" y="149"/>
                    <a:pt x="329" y="150"/>
                  </a:cubicBezTo>
                  <a:cubicBezTo>
                    <a:pt x="329" y="151"/>
                    <a:pt x="329" y="153"/>
                    <a:pt x="329" y="155"/>
                  </a:cubicBezTo>
                  <a:cubicBezTo>
                    <a:pt x="328" y="157"/>
                    <a:pt x="328" y="157"/>
                    <a:pt x="328" y="157"/>
                  </a:cubicBezTo>
                  <a:cubicBezTo>
                    <a:pt x="329" y="157"/>
                    <a:pt x="329" y="157"/>
                    <a:pt x="329" y="157"/>
                  </a:cubicBezTo>
                  <a:cubicBezTo>
                    <a:pt x="330" y="160"/>
                    <a:pt x="331" y="162"/>
                    <a:pt x="331" y="162"/>
                  </a:cubicBezTo>
                  <a:cubicBezTo>
                    <a:pt x="332" y="163"/>
                    <a:pt x="333" y="163"/>
                    <a:pt x="339" y="164"/>
                  </a:cubicBezTo>
                  <a:cubicBezTo>
                    <a:pt x="341" y="164"/>
                    <a:pt x="343" y="165"/>
                    <a:pt x="346" y="165"/>
                  </a:cubicBezTo>
                  <a:cubicBezTo>
                    <a:pt x="353" y="167"/>
                    <a:pt x="358" y="168"/>
                    <a:pt x="359" y="169"/>
                  </a:cubicBezTo>
                  <a:cubicBezTo>
                    <a:pt x="359" y="170"/>
                    <a:pt x="360" y="172"/>
                    <a:pt x="360" y="174"/>
                  </a:cubicBezTo>
                  <a:cubicBezTo>
                    <a:pt x="359" y="175"/>
                    <a:pt x="359" y="175"/>
                    <a:pt x="359" y="175"/>
                  </a:cubicBezTo>
                  <a:cubicBezTo>
                    <a:pt x="358" y="176"/>
                    <a:pt x="354" y="178"/>
                    <a:pt x="347" y="180"/>
                  </a:cubicBezTo>
                  <a:cubicBezTo>
                    <a:pt x="344" y="180"/>
                    <a:pt x="342" y="181"/>
                    <a:pt x="340" y="181"/>
                  </a:cubicBezTo>
                  <a:cubicBezTo>
                    <a:pt x="334" y="183"/>
                    <a:pt x="333" y="183"/>
                    <a:pt x="332" y="184"/>
                  </a:cubicBezTo>
                  <a:cubicBezTo>
                    <a:pt x="332" y="185"/>
                    <a:pt x="331" y="186"/>
                    <a:pt x="331" y="187"/>
                  </a:cubicBezTo>
                  <a:cubicBezTo>
                    <a:pt x="331" y="188"/>
                    <a:pt x="331" y="189"/>
                    <a:pt x="331" y="190"/>
                  </a:cubicBezTo>
                  <a:cubicBezTo>
                    <a:pt x="329" y="192"/>
                    <a:pt x="329" y="192"/>
                    <a:pt x="329" y="192"/>
                  </a:cubicBezTo>
                  <a:cubicBezTo>
                    <a:pt x="331" y="192"/>
                    <a:pt x="331" y="192"/>
                    <a:pt x="331" y="192"/>
                  </a:cubicBezTo>
                  <a:cubicBezTo>
                    <a:pt x="330" y="195"/>
                    <a:pt x="331" y="197"/>
                    <a:pt x="331" y="198"/>
                  </a:cubicBezTo>
                  <a:cubicBezTo>
                    <a:pt x="332" y="198"/>
                    <a:pt x="333" y="199"/>
                    <a:pt x="338" y="201"/>
                  </a:cubicBezTo>
                  <a:cubicBezTo>
                    <a:pt x="340" y="202"/>
                    <a:pt x="343" y="203"/>
                    <a:pt x="345" y="204"/>
                  </a:cubicBezTo>
                  <a:cubicBezTo>
                    <a:pt x="352" y="207"/>
                    <a:pt x="356" y="210"/>
                    <a:pt x="357" y="210"/>
                  </a:cubicBezTo>
                  <a:cubicBezTo>
                    <a:pt x="357" y="211"/>
                    <a:pt x="357" y="212"/>
                    <a:pt x="357" y="213"/>
                  </a:cubicBezTo>
                  <a:cubicBezTo>
                    <a:pt x="356" y="215"/>
                    <a:pt x="356" y="217"/>
                    <a:pt x="355" y="217"/>
                  </a:cubicBezTo>
                  <a:cubicBezTo>
                    <a:pt x="354" y="217"/>
                    <a:pt x="350" y="218"/>
                    <a:pt x="342" y="218"/>
                  </a:cubicBezTo>
                  <a:cubicBezTo>
                    <a:pt x="340" y="218"/>
                    <a:pt x="337" y="218"/>
                    <a:pt x="335" y="218"/>
                  </a:cubicBezTo>
                  <a:cubicBezTo>
                    <a:pt x="329" y="218"/>
                    <a:pt x="328" y="219"/>
                    <a:pt x="327" y="219"/>
                  </a:cubicBezTo>
                  <a:cubicBezTo>
                    <a:pt x="326" y="220"/>
                    <a:pt x="325" y="221"/>
                    <a:pt x="325" y="225"/>
                  </a:cubicBezTo>
                  <a:cubicBezTo>
                    <a:pt x="324" y="225"/>
                    <a:pt x="324" y="225"/>
                    <a:pt x="324" y="225"/>
                  </a:cubicBezTo>
                  <a:cubicBezTo>
                    <a:pt x="324" y="225"/>
                    <a:pt x="324" y="225"/>
                    <a:pt x="324" y="225"/>
                  </a:cubicBezTo>
                  <a:cubicBezTo>
                    <a:pt x="324" y="227"/>
                    <a:pt x="323" y="229"/>
                    <a:pt x="323" y="230"/>
                  </a:cubicBezTo>
                  <a:cubicBezTo>
                    <a:pt x="323" y="231"/>
                    <a:pt x="323" y="232"/>
                    <a:pt x="323" y="232"/>
                  </a:cubicBezTo>
                  <a:cubicBezTo>
                    <a:pt x="324" y="233"/>
                    <a:pt x="324" y="234"/>
                    <a:pt x="329" y="237"/>
                  </a:cubicBezTo>
                  <a:cubicBezTo>
                    <a:pt x="331" y="238"/>
                    <a:pt x="333" y="240"/>
                    <a:pt x="335" y="242"/>
                  </a:cubicBezTo>
                  <a:cubicBezTo>
                    <a:pt x="341" y="246"/>
                    <a:pt x="344" y="249"/>
                    <a:pt x="345" y="250"/>
                  </a:cubicBezTo>
                  <a:cubicBezTo>
                    <a:pt x="345" y="251"/>
                    <a:pt x="345" y="251"/>
                    <a:pt x="345" y="251"/>
                  </a:cubicBezTo>
                  <a:cubicBezTo>
                    <a:pt x="345" y="253"/>
                    <a:pt x="343" y="256"/>
                    <a:pt x="342" y="257"/>
                  </a:cubicBezTo>
                  <a:cubicBezTo>
                    <a:pt x="341" y="257"/>
                    <a:pt x="336" y="256"/>
                    <a:pt x="329" y="255"/>
                  </a:cubicBezTo>
                  <a:cubicBezTo>
                    <a:pt x="327" y="254"/>
                    <a:pt x="324" y="254"/>
                    <a:pt x="322" y="253"/>
                  </a:cubicBezTo>
                  <a:cubicBezTo>
                    <a:pt x="316" y="252"/>
                    <a:pt x="315" y="252"/>
                    <a:pt x="314" y="252"/>
                  </a:cubicBezTo>
                  <a:cubicBezTo>
                    <a:pt x="313" y="253"/>
                    <a:pt x="312" y="254"/>
                    <a:pt x="310" y="257"/>
                  </a:cubicBezTo>
                  <a:cubicBezTo>
                    <a:pt x="310" y="257"/>
                    <a:pt x="310" y="257"/>
                    <a:pt x="310" y="257"/>
                  </a:cubicBezTo>
                  <a:cubicBezTo>
                    <a:pt x="310" y="258"/>
                    <a:pt x="310" y="258"/>
                    <a:pt x="310" y="258"/>
                  </a:cubicBezTo>
                  <a:cubicBezTo>
                    <a:pt x="308" y="260"/>
                    <a:pt x="307" y="261"/>
                    <a:pt x="307" y="263"/>
                  </a:cubicBezTo>
                  <a:cubicBezTo>
                    <a:pt x="307" y="263"/>
                    <a:pt x="307" y="264"/>
                    <a:pt x="307" y="264"/>
                  </a:cubicBezTo>
                  <a:cubicBezTo>
                    <a:pt x="308" y="265"/>
                    <a:pt x="308" y="266"/>
                    <a:pt x="312" y="270"/>
                  </a:cubicBezTo>
                  <a:cubicBezTo>
                    <a:pt x="313" y="272"/>
                    <a:pt x="315" y="274"/>
                    <a:pt x="317" y="276"/>
                  </a:cubicBezTo>
                  <a:cubicBezTo>
                    <a:pt x="321" y="282"/>
                    <a:pt x="324" y="286"/>
                    <a:pt x="324" y="287"/>
                  </a:cubicBezTo>
                  <a:cubicBezTo>
                    <a:pt x="324" y="288"/>
                    <a:pt x="321" y="292"/>
                    <a:pt x="320" y="292"/>
                  </a:cubicBezTo>
                  <a:cubicBezTo>
                    <a:pt x="319" y="292"/>
                    <a:pt x="315" y="290"/>
                    <a:pt x="308" y="287"/>
                  </a:cubicBezTo>
                  <a:cubicBezTo>
                    <a:pt x="306" y="286"/>
                    <a:pt x="303" y="285"/>
                    <a:pt x="302" y="284"/>
                  </a:cubicBezTo>
                  <a:cubicBezTo>
                    <a:pt x="296" y="281"/>
                    <a:pt x="295" y="281"/>
                    <a:pt x="294" y="281"/>
                  </a:cubicBezTo>
                  <a:cubicBezTo>
                    <a:pt x="293" y="281"/>
                    <a:pt x="292" y="282"/>
                    <a:pt x="289" y="285"/>
                  </a:cubicBezTo>
                  <a:cubicBezTo>
                    <a:pt x="288" y="285"/>
                    <a:pt x="288" y="285"/>
                    <a:pt x="288" y="285"/>
                  </a:cubicBezTo>
                  <a:cubicBezTo>
                    <a:pt x="288" y="286"/>
                    <a:pt x="288" y="286"/>
                    <a:pt x="288" y="286"/>
                  </a:cubicBezTo>
                  <a:cubicBezTo>
                    <a:pt x="285" y="289"/>
                    <a:pt x="285" y="290"/>
                    <a:pt x="285" y="291"/>
                  </a:cubicBezTo>
                  <a:cubicBezTo>
                    <a:pt x="284" y="291"/>
                    <a:pt x="284" y="291"/>
                    <a:pt x="284" y="291"/>
                  </a:cubicBezTo>
                  <a:cubicBezTo>
                    <a:pt x="285" y="292"/>
                    <a:pt x="285" y="293"/>
                    <a:pt x="287" y="298"/>
                  </a:cubicBezTo>
                  <a:cubicBezTo>
                    <a:pt x="288" y="300"/>
                    <a:pt x="290" y="302"/>
                    <a:pt x="291" y="305"/>
                  </a:cubicBezTo>
                  <a:cubicBezTo>
                    <a:pt x="294" y="311"/>
                    <a:pt x="295" y="316"/>
                    <a:pt x="296" y="317"/>
                  </a:cubicBezTo>
                  <a:cubicBezTo>
                    <a:pt x="295" y="319"/>
                    <a:pt x="292" y="321"/>
                    <a:pt x="290" y="321"/>
                  </a:cubicBezTo>
                  <a:cubicBezTo>
                    <a:pt x="289" y="321"/>
                    <a:pt x="285" y="318"/>
                    <a:pt x="280" y="314"/>
                  </a:cubicBezTo>
                  <a:cubicBezTo>
                    <a:pt x="278" y="312"/>
                    <a:pt x="276" y="311"/>
                    <a:pt x="274" y="310"/>
                  </a:cubicBezTo>
                  <a:cubicBezTo>
                    <a:pt x="269" y="305"/>
                    <a:pt x="268" y="305"/>
                    <a:pt x="267" y="305"/>
                  </a:cubicBezTo>
                  <a:cubicBezTo>
                    <a:pt x="266" y="305"/>
                    <a:pt x="265" y="305"/>
                    <a:pt x="262" y="307"/>
                  </a:cubicBezTo>
                  <a:cubicBezTo>
                    <a:pt x="261" y="307"/>
                    <a:pt x="261" y="307"/>
                    <a:pt x="261" y="307"/>
                  </a:cubicBezTo>
                  <a:cubicBezTo>
                    <a:pt x="260" y="308"/>
                    <a:pt x="260" y="308"/>
                    <a:pt x="260" y="308"/>
                  </a:cubicBezTo>
                  <a:cubicBezTo>
                    <a:pt x="257" y="310"/>
                    <a:pt x="256" y="311"/>
                    <a:pt x="256" y="312"/>
                  </a:cubicBezTo>
                  <a:cubicBezTo>
                    <a:pt x="256" y="312"/>
                    <a:pt x="256" y="312"/>
                    <a:pt x="256" y="312"/>
                  </a:cubicBezTo>
                  <a:cubicBezTo>
                    <a:pt x="256" y="313"/>
                    <a:pt x="256" y="313"/>
                    <a:pt x="256" y="313"/>
                  </a:cubicBezTo>
                  <a:cubicBezTo>
                    <a:pt x="256" y="313"/>
                    <a:pt x="256" y="315"/>
                    <a:pt x="257" y="320"/>
                  </a:cubicBezTo>
                  <a:cubicBezTo>
                    <a:pt x="258" y="322"/>
                    <a:pt x="258" y="325"/>
                    <a:pt x="259" y="327"/>
                  </a:cubicBezTo>
                  <a:cubicBezTo>
                    <a:pt x="260" y="334"/>
                    <a:pt x="261" y="339"/>
                    <a:pt x="261" y="340"/>
                  </a:cubicBezTo>
                  <a:cubicBezTo>
                    <a:pt x="260" y="341"/>
                    <a:pt x="256" y="343"/>
                    <a:pt x="255" y="343"/>
                  </a:cubicBezTo>
                  <a:cubicBezTo>
                    <a:pt x="254" y="343"/>
                    <a:pt x="251" y="339"/>
                    <a:pt x="246" y="333"/>
                  </a:cubicBezTo>
                  <a:cubicBezTo>
                    <a:pt x="244" y="331"/>
                    <a:pt x="243" y="330"/>
                    <a:pt x="242" y="328"/>
                  </a:cubicBezTo>
                  <a:cubicBezTo>
                    <a:pt x="238" y="323"/>
                    <a:pt x="237" y="322"/>
                    <a:pt x="236" y="322"/>
                  </a:cubicBezTo>
                  <a:cubicBezTo>
                    <a:pt x="235" y="322"/>
                    <a:pt x="234" y="322"/>
                    <a:pt x="230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28" y="324"/>
                    <a:pt x="228" y="324"/>
                    <a:pt x="228" y="324"/>
                  </a:cubicBezTo>
                  <a:cubicBezTo>
                    <a:pt x="226" y="324"/>
                    <a:pt x="224" y="325"/>
                    <a:pt x="223" y="326"/>
                  </a:cubicBezTo>
                  <a:cubicBezTo>
                    <a:pt x="223" y="327"/>
                    <a:pt x="223" y="327"/>
                    <a:pt x="223" y="328"/>
                  </a:cubicBezTo>
                  <a:cubicBezTo>
                    <a:pt x="223" y="329"/>
                    <a:pt x="223" y="331"/>
                    <a:pt x="223" y="334"/>
                  </a:cubicBezTo>
                  <a:cubicBezTo>
                    <a:pt x="223" y="336"/>
                    <a:pt x="223" y="339"/>
                    <a:pt x="223" y="342"/>
                  </a:cubicBezTo>
                  <a:cubicBezTo>
                    <a:pt x="223" y="346"/>
                    <a:pt x="222" y="350"/>
                    <a:pt x="222" y="353"/>
                  </a:cubicBezTo>
                  <a:cubicBezTo>
                    <a:pt x="222" y="354"/>
                    <a:pt x="222" y="355"/>
                    <a:pt x="222" y="355"/>
                  </a:cubicBezTo>
                  <a:cubicBezTo>
                    <a:pt x="220" y="356"/>
                    <a:pt x="216" y="357"/>
                    <a:pt x="215" y="356"/>
                  </a:cubicBezTo>
                  <a:cubicBezTo>
                    <a:pt x="214" y="355"/>
                    <a:pt x="212" y="351"/>
                    <a:pt x="209" y="345"/>
                  </a:cubicBezTo>
                  <a:cubicBezTo>
                    <a:pt x="208" y="342"/>
                    <a:pt x="207" y="340"/>
                    <a:pt x="206" y="338"/>
                  </a:cubicBezTo>
                  <a:cubicBezTo>
                    <a:pt x="203" y="332"/>
                    <a:pt x="203" y="332"/>
                    <a:pt x="202" y="331"/>
                  </a:cubicBezTo>
                  <a:cubicBezTo>
                    <a:pt x="201" y="331"/>
                    <a:pt x="200" y="330"/>
                    <a:pt x="196" y="331"/>
                  </a:cubicBezTo>
                  <a:cubicBezTo>
                    <a:pt x="194" y="329"/>
                    <a:pt x="194" y="329"/>
                    <a:pt x="194" y="329"/>
                  </a:cubicBezTo>
                  <a:cubicBezTo>
                    <a:pt x="194" y="331"/>
                    <a:pt x="194" y="331"/>
                    <a:pt x="194" y="331"/>
                  </a:cubicBezTo>
                  <a:cubicBezTo>
                    <a:pt x="191" y="331"/>
                    <a:pt x="189" y="332"/>
                    <a:pt x="188" y="333"/>
                  </a:cubicBezTo>
                  <a:cubicBezTo>
                    <a:pt x="188" y="333"/>
                    <a:pt x="188" y="334"/>
                    <a:pt x="186" y="340"/>
                  </a:cubicBezTo>
                  <a:cubicBezTo>
                    <a:pt x="186" y="342"/>
                    <a:pt x="185" y="345"/>
                    <a:pt x="184" y="347"/>
                  </a:cubicBezTo>
                  <a:cubicBezTo>
                    <a:pt x="182" y="354"/>
                    <a:pt x="181" y="359"/>
                    <a:pt x="180" y="360"/>
                  </a:cubicBezTo>
                  <a:cubicBezTo>
                    <a:pt x="179" y="360"/>
                    <a:pt x="175" y="360"/>
                    <a:pt x="174" y="360"/>
                  </a:cubicBezTo>
                  <a:cubicBezTo>
                    <a:pt x="173" y="359"/>
                    <a:pt x="172" y="354"/>
                    <a:pt x="170" y="347"/>
                  </a:cubicBezTo>
                  <a:cubicBezTo>
                    <a:pt x="170" y="345"/>
                    <a:pt x="169" y="342"/>
                    <a:pt x="169" y="340"/>
                  </a:cubicBezTo>
                  <a:cubicBezTo>
                    <a:pt x="167" y="334"/>
                    <a:pt x="167" y="333"/>
                    <a:pt x="167" y="332"/>
                  </a:cubicBezTo>
                  <a:cubicBezTo>
                    <a:pt x="166" y="332"/>
                    <a:pt x="165" y="331"/>
                    <a:pt x="161" y="331"/>
                  </a:cubicBezTo>
                  <a:cubicBezTo>
                    <a:pt x="160" y="330"/>
                    <a:pt x="160" y="330"/>
                    <a:pt x="160" y="330"/>
                  </a:cubicBezTo>
                  <a:cubicBezTo>
                    <a:pt x="159" y="330"/>
                    <a:pt x="159" y="330"/>
                    <a:pt x="159" y="330"/>
                  </a:cubicBezTo>
                  <a:cubicBezTo>
                    <a:pt x="155" y="329"/>
                    <a:pt x="154" y="330"/>
                    <a:pt x="153" y="331"/>
                  </a:cubicBezTo>
                  <a:cubicBezTo>
                    <a:pt x="152" y="331"/>
                    <a:pt x="152" y="332"/>
                    <a:pt x="149" y="337"/>
                  </a:cubicBezTo>
                  <a:cubicBezTo>
                    <a:pt x="148" y="339"/>
                    <a:pt x="147" y="341"/>
                    <a:pt x="146" y="344"/>
                  </a:cubicBezTo>
                  <a:cubicBezTo>
                    <a:pt x="142" y="350"/>
                    <a:pt x="140" y="354"/>
                    <a:pt x="139" y="355"/>
                  </a:cubicBezTo>
                  <a:cubicBezTo>
                    <a:pt x="137" y="355"/>
                    <a:pt x="133" y="354"/>
                    <a:pt x="132" y="354"/>
                  </a:cubicBezTo>
                  <a:cubicBezTo>
                    <a:pt x="132" y="352"/>
                    <a:pt x="132" y="348"/>
                    <a:pt x="132" y="340"/>
                  </a:cubicBezTo>
                  <a:cubicBezTo>
                    <a:pt x="132" y="338"/>
                    <a:pt x="132" y="335"/>
                    <a:pt x="132" y="333"/>
                  </a:cubicBezTo>
                  <a:cubicBezTo>
                    <a:pt x="132" y="327"/>
                    <a:pt x="132" y="326"/>
                    <a:pt x="132" y="325"/>
                  </a:cubicBezTo>
                  <a:cubicBezTo>
                    <a:pt x="131" y="324"/>
                    <a:pt x="129" y="323"/>
                    <a:pt x="126" y="322"/>
                  </a:cubicBezTo>
                  <a:cubicBezTo>
                    <a:pt x="126" y="321"/>
                    <a:pt x="126" y="321"/>
                    <a:pt x="126" y="321"/>
                  </a:cubicBezTo>
                  <a:cubicBezTo>
                    <a:pt x="125" y="322"/>
                    <a:pt x="125" y="322"/>
                    <a:pt x="125" y="322"/>
                  </a:cubicBezTo>
                  <a:cubicBezTo>
                    <a:pt x="121" y="320"/>
                    <a:pt x="120" y="320"/>
                    <a:pt x="119" y="320"/>
                  </a:cubicBezTo>
                  <a:cubicBezTo>
                    <a:pt x="118" y="321"/>
                    <a:pt x="117" y="322"/>
                    <a:pt x="114" y="326"/>
                  </a:cubicBezTo>
                  <a:cubicBezTo>
                    <a:pt x="112" y="328"/>
                    <a:pt x="111" y="330"/>
                    <a:pt x="109" y="332"/>
                  </a:cubicBezTo>
                  <a:cubicBezTo>
                    <a:pt x="104" y="337"/>
                    <a:pt x="100" y="340"/>
                    <a:pt x="99" y="341"/>
                  </a:cubicBezTo>
                  <a:cubicBezTo>
                    <a:pt x="98" y="341"/>
                    <a:pt x="94" y="339"/>
                    <a:pt x="93" y="338"/>
                  </a:cubicBezTo>
                  <a:cubicBezTo>
                    <a:pt x="93" y="338"/>
                    <a:pt x="94" y="337"/>
                    <a:pt x="94" y="337"/>
                  </a:cubicBezTo>
                  <a:cubicBezTo>
                    <a:pt x="94" y="337"/>
                    <a:pt x="94" y="337"/>
                    <a:pt x="94" y="337"/>
                  </a:cubicBezTo>
                  <a:cubicBezTo>
                    <a:pt x="94" y="334"/>
                    <a:pt x="95" y="330"/>
                    <a:pt x="96" y="325"/>
                  </a:cubicBezTo>
                  <a:cubicBezTo>
                    <a:pt x="97" y="323"/>
                    <a:pt x="97" y="320"/>
                    <a:pt x="98" y="318"/>
                  </a:cubicBezTo>
                  <a:cubicBezTo>
                    <a:pt x="99" y="315"/>
                    <a:pt x="100" y="313"/>
                    <a:pt x="100" y="312"/>
                  </a:cubicBezTo>
                  <a:cubicBezTo>
                    <a:pt x="100" y="311"/>
                    <a:pt x="100" y="311"/>
                    <a:pt x="100" y="310"/>
                  </a:cubicBezTo>
                  <a:cubicBezTo>
                    <a:pt x="99" y="309"/>
                    <a:pt x="98" y="308"/>
                    <a:pt x="95" y="306"/>
                  </a:cubicBezTo>
                  <a:cubicBezTo>
                    <a:pt x="94" y="304"/>
                    <a:pt x="94" y="304"/>
                    <a:pt x="94" y="304"/>
                  </a:cubicBezTo>
                  <a:cubicBezTo>
                    <a:pt x="93" y="305"/>
                    <a:pt x="93" y="305"/>
                    <a:pt x="93" y="305"/>
                  </a:cubicBezTo>
                  <a:cubicBezTo>
                    <a:pt x="91" y="303"/>
                    <a:pt x="90" y="303"/>
                    <a:pt x="88" y="303"/>
                  </a:cubicBezTo>
                  <a:cubicBezTo>
                    <a:pt x="87" y="303"/>
                    <a:pt x="87" y="303"/>
                    <a:pt x="82" y="307"/>
                  </a:cubicBezTo>
                  <a:cubicBezTo>
                    <a:pt x="80" y="308"/>
                    <a:pt x="78" y="310"/>
                    <a:pt x="76" y="311"/>
                  </a:cubicBezTo>
                  <a:cubicBezTo>
                    <a:pt x="70" y="315"/>
                    <a:pt x="66" y="318"/>
                    <a:pt x="64" y="318"/>
                  </a:cubicBezTo>
                  <a:cubicBezTo>
                    <a:pt x="63" y="318"/>
                    <a:pt x="60" y="315"/>
                    <a:pt x="59" y="314"/>
                  </a:cubicBezTo>
                  <a:cubicBezTo>
                    <a:pt x="60" y="313"/>
                    <a:pt x="62" y="308"/>
                    <a:pt x="65" y="302"/>
                  </a:cubicBezTo>
                  <a:cubicBezTo>
                    <a:pt x="66" y="300"/>
                    <a:pt x="67" y="298"/>
                    <a:pt x="68" y="296"/>
                  </a:cubicBezTo>
                  <a:cubicBezTo>
                    <a:pt x="71" y="291"/>
                    <a:pt x="72" y="290"/>
                    <a:pt x="72" y="289"/>
                  </a:cubicBezTo>
                  <a:cubicBezTo>
                    <a:pt x="72" y="289"/>
                    <a:pt x="72" y="289"/>
                    <a:pt x="72" y="289"/>
                  </a:cubicBezTo>
                  <a:cubicBezTo>
                    <a:pt x="72" y="288"/>
                    <a:pt x="72" y="288"/>
                    <a:pt x="72" y="288"/>
                  </a:cubicBezTo>
                  <a:cubicBezTo>
                    <a:pt x="72" y="287"/>
                    <a:pt x="71" y="286"/>
                    <a:pt x="68" y="283"/>
                  </a:cubicBezTo>
                  <a:cubicBezTo>
                    <a:pt x="68" y="282"/>
                    <a:pt x="68" y="282"/>
                    <a:pt x="68" y="282"/>
                  </a:cubicBezTo>
                  <a:cubicBezTo>
                    <a:pt x="67" y="282"/>
                    <a:pt x="67" y="282"/>
                    <a:pt x="67" y="282"/>
                  </a:cubicBezTo>
                  <a:cubicBezTo>
                    <a:pt x="65" y="279"/>
                    <a:pt x="63" y="278"/>
                    <a:pt x="62" y="278"/>
                  </a:cubicBezTo>
                  <a:cubicBezTo>
                    <a:pt x="61" y="278"/>
                    <a:pt x="61" y="279"/>
                    <a:pt x="55" y="281"/>
                  </a:cubicBezTo>
                  <a:cubicBezTo>
                    <a:pt x="53" y="282"/>
                    <a:pt x="51" y="283"/>
                    <a:pt x="48" y="284"/>
                  </a:cubicBezTo>
                  <a:cubicBezTo>
                    <a:pt x="42" y="286"/>
                    <a:pt x="37" y="288"/>
                    <a:pt x="36" y="288"/>
                  </a:cubicBezTo>
                  <a:cubicBezTo>
                    <a:pt x="34" y="287"/>
                    <a:pt x="32" y="284"/>
                    <a:pt x="32" y="283"/>
                  </a:cubicBezTo>
                  <a:cubicBezTo>
                    <a:pt x="32" y="281"/>
                    <a:pt x="35" y="278"/>
                    <a:pt x="40" y="272"/>
                  </a:cubicBezTo>
                  <a:cubicBezTo>
                    <a:pt x="42" y="270"/>
                    <a:pt x="43" y="269"/>
                    <a:pt x="45" y="267"/>
                  </a:cubicBezTo>
                  <a:cubicBezTo>
                    <a:pt x="49" y="262"/>
                    <a:pt x="49" y="262"/>
                    <a:pt x="50" y="260"/>
                  </a:cubicBezTo>
                  <a:cubicBezTo>
                    <a:pt x="50" y="260"/>
                    <a:pt x="50" y="258"/>
                    <a:pt x="47" y="255"/>
                  </a:cubicBezTo>
                  <a:cubicBezTo>
                    <a:pt x="48" y="253"/>
                    <a:pt x="48" y="253"/>
                    <a:pt x="48" y="253"/>
                  </a:cubicBezTo>
                  <a:cubicBezTo>
                    <a:pt x="46" y="253"/>
                    <a:pt x="46" y="253"/>
                    <a:pt x="46" y="253"/>
                  </a:cubicBezTo>
                  <a:cubicBezTo>
                    <a:pt x="45" y="250"/>
                    <a:pt x="44" y="249"/>
                    <a:pt x="43" y="249"/>
                  </a:cubicBezTo>
                  <a:cubicBezTo>
                    <a:pt x="42" y="248"/>
                    <a:pt x="41" y="249"/>
                    <a:pt x="36" y="249"/>
                  </a:cubicBezTo>
                  <a:cubicBezTo>
                    <a:pt x="33" y="250"/>
                    <a:pt x="31" y="250"/>
                    <a:pt x="28" y="251"/>
                  </a:cubicBezTo>
                  <a:cubicBezTo>
                    <a:pt x="21" y="252"/>
                    <a:pt x="16" y="252"/>
                    <a:pt x="15" y="252"/>
                  </a:cubicBezTo>
                  <a:cubicBezTo>
                    <a:pt x="14" y="251"/>
                    <a:pt x="12" y="247"/>
                    <a:pt x="12" y="246"/>
                  </a:cubicBezTo>
                  <a:cubicBezTo>
                    <a:pt x="13" y="245"/>
                    <a:pt x="16" y="242"/>
                    <a:pt x="22" y="237"/>
                  </a:cubicBezTo>
                  <a:cubicBezTo>
                    <a:pt x="24" y="236"/>
                    <a:pt x="26" y="235"/>
                    <a:pt x="28" y="234"/>
                  </a:cubicBezTo>
                  <a:cubicBezTo>
                    <a:pt x="33" y="230"/>
                    <a:pt x="34" y="229"/>
                    <a:pt x="35" y="228"/>
                  </a:cubicBezTo>
                  <a:cubicBezTo>
                    <a:pt x="35" y="228"/>
                    <a:pt x="35" y="228"/>
                    <a:pt x="35" y="228"/>
                  </a:cubicBezTo>
                  <a:cubicBezTo>
                    <a:pt x="35" y="226"/>
                    <a:pt x="35" y="225"/>
                    <a:pt x="34" y="222"/>
                  </a:cubicBezTo>
                  <a:cubicBezTo>
                    <a:pt x="34" y="221"/>
                    <a:pt x="34" y="221"/>
                    <a:pt x="34" y="221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32" y="217"/>
                    <a:pt x="31" y="216"/>
                    <a:pt x="31" y="215"/>
                  </a:cubicBezTo>
                  <a:cubicBezTo>
                    <a:pt x="30" y="215"/>
                    <a:pt x="29" y="215"/>
                    <a:pt x="23" y="214"/>
                  </a:cubicBezTo>
                  <a:cubicBezTo>
                    <a:pt x="21" y="214"/>
                    <a:pt x="18" y="214"/>
                    <a:pt x="16" y="214"/>
                  </a:cubicBezTo>
                  <a:cubicBezTo>
                    <a:pt x="8" y="213"/>
                    <a:pt x="4" y="212"/>
                    <a:pt x="3" y="212"/>
                  </a:cubicBezTo>
                  <a:cubicBezTo>
                    <a:pt x="2" y="211"/>
                    <a:pt x="1" y="208"/>
                    <a:pt x="1" y="206"/>
                  </a:cubicBezTo>
                  <a:cubicBezTo>
                    <a:pt x="1" y="206"/>
                    <a:pt x="1" y="205"/>
                    <a:pt x="1" y="205"/>
                  </a:cubicBezTo>
                  <a:cubicBezTo>
                    <a:pt x="2" y="205"/>
                    <a:pt x="7" y="202"/>
                    <a:pt x="13" y="200"/>
                  </a:cubicBezTo>
                  <a:cubicBezTo>
                    <a:pt x="16" y="199"/>
                    <a:pt x="18" y="198"/>
                    <a:pt x="20" y="197"/>
                  </a:cubicBezTo>
                  <a:cubicBezTo>
                    <a:pt x="26" y="195"/>
                    <a:pt x="27" y="195"/>
                    <a:pt x="27" y="194"/>
                  </a:cubicBezTo>
                  <a:cubicBezTo>
                    <a:pt x="28" y="193"/>
                    <a:pt x="28" y="193"/>
                    <a:pt x="28" y="192"/>
                  </a:cubicBezTo>
                  <a:cubicBezTo>
                    <a:pt x="28" y="190"/>
                    <a:pt x="28" y="189"/>
                    <a:pt x="28" y="188"/>
                  </a:cubicBezTo>
                  <a:cubicBezTo>
                    <a:pt x="29" y="186"/>
                    <a:pt x="29" y="186"/>
                    <a:pt x="29" y="186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28" y="182"/>
                    <a:pt x="27" y="181"/>
                    <a:pt x="26" y="180"/>
                  </a:cubicBezTo>
                  <a:cubicBezTo>
                    <a:pt x="26" y="179"/>
                    <a:pt x="25" y="179"/>
                    <a:pt x="20" y="177"/>
                  </a:cubicBezTo>
                  <a:cubicBezTo>
                    <a:pt x="17" y="177"/>
                    <a:pt x="15" y="176"/>
                    <a:pt x="12" y="175"/>
                  </a:cubicBezTo>
                  <a:cubicBezTo>
                    <a:pt x="5" y="173"/>
                    <a:pt x="1" y="171"/>
                    <a:pt x="0" y="170"/>
                  </a:cubicBezTo>
                  <a:cubicBezTo>
                    <a:pt x="0" y="170"/>
                    <a:pt x="0" y="168"/>
                    <a:pt x="0" y="166"/>
                  </a:cubicBezTo>
                  <a:close/>
                  <a:moveTo>
                    <a:pt x="287" y="193"/>
                  </a:moveTo>
                  <a:cubicBezTo>
                    <a:pt x="295" y="134"/>
                    <a:pt x="253" y="79"/>
                    <a:pt x="193" y="72"/>
                  </a:cubicBezTo>
                  <a:cubicBezTo>
                    <a:pt x="134" y="64"/>
                    <a:pt x="80" y="106"/>
                    <a:pt x="72" y="165"/>
                  </a:cubicBezTo>
                  <a:cubicBezTo>
                    <a:pt x="64" y="225"/>
                    <a:pt x="106" y="279"/>
                    <a:pt x="166" y="287"/>
                  </a:cubicBezTo>
                  <a:cubicBezTo>
                    <a:pt x="225" y="295"/>
                    <a:pt x="280" y="253"/>
                    <a:pt x="287" y="19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3675503" y="1692672"/>
              <a:ext cx="1415161" cy="1408934"/>
            </a:xfrm>
            <a:custGeom>
              <a:avLst/>
              <a:gdLst>
                <a:gd name="T0" fmla="*/ 31 w 383"/>
                <a:gd name="T1" fmla="*/ 183 h 382"/>
                <a:gd name="T2" fmla="*/ 15 w 383"/>
                <a:gd name="T3" fmla="*/ 168 h 382"/>
                <a:gd name="T4" fmla="*/ 34 w 383"/>
                <a:gd name="T5" fmla="*/ 152 h 382"/>
                <a:gd name="T6" fmla="*/ 32 w 383"/>
                <a:gd name="T7" fmla="*/ 133 h 382"/>
                <a:gd name="T8" fmla="*/ 48 w 383"/>
                <a:gd name="T9" fmla="*/ 117 h 382"/>
                <a:gd name="T10" fmla="*/ 50 w 383"/>
                <a:gd name="T11" fmla="*/ 98 h 382"/>
                <a:gd name="T12" fmla="*/ 69 w 383"/>
                <a:gd name="T13" fmla="*/ 85 h 382"/>
                <a:gd name="T14" fmla="*/ 72 w 383"/>
                <a:gd name="T15" fmla="*/ 60 h 382"/>
                <a:gd name="T16" fmla="*/ 102 w 383"/>
                <a:gd name="T17" fmla="*/ 57 h 382"/>
                <a:gd name="T18" fmla="*/ 107 w 383"/>
                <a:gd name="T19" fmla="*/ 44 h 382"/>
                <a:gd name="T20" fmla="*/ 123 w 383"/>
                <a:gd name="T21" fmla="*/ 35 h 382"/>
                <a:gd name="T22" fmla="*/ 143 w 383"/>
                <a:gd name="T23" fmla="*/ 30 h 382"/>
                <a:gd name="T24" fmla="*/ 161 w 383"/>
                <a:gd name="T25" fmla="*/ 24 h 382"/>
                <a:gd name="T26" fmla="*/ 182 w 383"/>
                <a:gd name="T27" fmla="*/ 22 h 382"/>
                <a:gd name="T28" fmla="*/ 203 w 383"/>
                <a:gd name="T29" fmla="*/ 30 h 382"/>
                <a:gd name="T30" fmla="*/ 225 w 383"/>
                <a:gd name="T31" fmla="*/ 17 h 382"/>
                <a:gd name="T32" fmla="*/ 240 w 383"/>
                <a:gd name="T33" fmla="*/ 33 h 382"/>
                <a:gd name="T34" fmla="*/ 259 w 383"/>
                <a:gd name="T35" fmla="*/ 36 h 382"/>
                <a:gd name="T36" fmla="*/ 274 w 383"/>
                <a:gd name="T37" fmla="*/ 51 h 382"/>
                <a:gd name="T38" fmla="*/ 287 w 383"/>
                <a:gd name="T39" fmla="*/ 60 h 382"/>
                <a:gd name="T40" fmla="*/ 308 w 383"/>
                <a:gd name="T41" fmla="*/ 67 h 382"/>
                <a:gd name="T42" fmla="*/ 310 w 383"/>
                <a:gd name="T43" fmla="*/ 82 h 382"/>
                <a:gd name="T44" fmla="*/ 338 w 383"/>
                <a:gd name="T45" fmla="*/ 92 h 382"/>
                <a:gd name="T46" fmla="*/ 332 w 383"/>
                <a:gd name="T47" fmla="*/ 112 h 382"/>
                <a:gd name="T48" fmla="*/ 368 w 383"/>
                <a:gd name="T49" fmla="*/ 119 h 382"/>
                <a:gd name="T50" fmla="*/ 345 w 383"/>
                <a:gd name="T51" fmla="*/ 147 h 382"/>
                <a:gd name="T52" fmla="*/ 380 w 383"/>
                <a:gd name="T53" fmla="*/ 161 h 382"/>
                <a:gd name="T54" fmla="*/ 352 w 383"/>
                <a:gd name="T55" fmla="*/ 181 h 382"/>
                <a:gd name="T56" fmla="*/ 382 w 383"/>
                <a:gd name="T57" fmla="*/ 199 h 382"/>
                <a:gd name="T58" fmla="*/ 350 w 383"/>
                <a:gd name="T59" fmla="*/ 219 h 382"/>
                <a:gd name="T60" fmla="*/ 364 w 383"/>
                <a:gd name="T61" fmla="*/ 235 h 382"/>
                <a:gd name="T62" fmla="*/ 343 w 383"/>
                <a:gd name="T63" fmla="*/ 249 h 382"/>
                <a:gd name="T64" fmla="*/ 343 w 383"/>
                <a:gd name="T65" fmla="*/ 268 h 382"/>
                <a:gd name="T66" fmla="*/ 326 w 383"/>
                <a:gd name="T67" fmla="*/ 283 h 382"/>
                <a:gd name="T68" fmla="*/ 321 w 383"/>
                <a:gd name="T69" fmla="*/ 301 h 382"/>
                <a:gd name="T70" fmla="*/ 301 w 383"/>
                <a:gd name="T71" fmla="*/ 311 h 382"/>
                <a:gd name="T72" fmla="*/ 290 w 383"/>
                <a:gd name="T73" fmla="*/ 321 h 382"/>
                <a:gd name="T74" fmla="*/ 277 w 383"/>
                <a:gd name="T75" fmla="*/ 339 h 382"/>
                <a:gd name="T76" fmla="*/ 258 w 383"/>
                <a:gd name="T77" fmla="*/ 341 h 382"/>
                <a:gd name="T78" fmla="*/ 245 w 383"/>
                <a:gd name="T79" fmla="*/ 361 h 382"/>
                <a:gd name="T80" fmla="*/ 222 w 383"/>
                <a:gd name="T81" fmla="*/ 351 h 382"/>
                <a:gd name="T82" fmla="*/ 202 w 383"/>
                <a:gd name="T83" fmla="*/ 362 h 382"/>
                <a:gd name="T84" fmla="*/ 181 w 383"/>
                <a:gd name="T85" fmla="*/ 361 h 382"/>
                <a:gd name="T86" fmla="*/ 161 w 383"/>
                <a:gd name="T87" fmla="*/ 351 h 382"/>
                <a:gd name="T88" fmla="*/ 138 w 383"/>
                <a:gd name="T89" fmla="*/ 361 h 382"/>
                <a:gd name="T90" fmla="*/ 125 w 383"/>
                <a:gd name="T91" fmla="*/ 348 h 382"/>
                <a:gd name="T92" fmla="*/ 112 w 383"/>
                <a:gd name="T93" fmla="*/ 333 h 382"/>
                <a:gd name="T94" fmla="*/ 90 w 383"/>
                <a:gd name="T95" fmla="*/ 329 h 382"/>
                <a:gd name="T96" fmla="*/ 87 w 383"/>
                <a:gd name="T97" fmla="*/ 314 h 382"/>
                <a:gd name="T98" fmla="*/ 57 w 383"/>
                <a:gd name="T99" fmla="*/ 308 h 382"/>
                <a:gd name="T100" fmla="*/ 57 w 383"/>
                <a:gd name="T101" fmla="*/ 283 h 382"/>
                <a:gd name="T102" fmla="*/ 39 w 383"/>
                <a:gd name="T103" fmla="*/ 269 h 382"/>
                <a:gd name="T104" fmla="*/ 40 w 383"/>
                <a:gd name="T105" fmla="*/ 249 h 382"/>
                <a:gd name="T106" fmla="*/ 19 w 383"/>
                <a:gd name="T107" fmla="*/ 235 h 382"/>
                <a:gd name="T108" fmla="*/ 33 w 383"/>
                <a:gd name="T109" fmla="*/ 218 h 382"/>
                <a:gd name="T110" fmla="*/ 307 w 383"/>
                <a:gd name="T111" fmla="*/ 191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3" h="382">
                  <a:moveTo>
                    <a:pt x="0" y="201"/>
                  </a:moveTo>
                  <a:cubicBezTo>
                    <a:pt x="0" y="200"/>
                    <a:pt x="1" y="199"/>
                    <a:pt x="1" y="199"/>
                  </a:cubicBezTo>
                  <a:cubicBezTo>
                    <a:pt x="2" y="198"/>
                    <a:pt x="6" y="196"/>
                    <a:pt x="14" y="194"/>
                  </a:cubicBezTo>
                  <a:cubicBezTo>
                    <a:pt x="16" y="193"/>
                    <a:pt x="19" y="193"/>
                    <a:pt x="21" y="192"/>
                  </a:cubicBezTo>
                  <a:cubicBezTo>
                    <a:pt x="28" y="190"/>
                    <a:pt x="29" y="190"/>
                    <a:pt x="29" y="189"/>
                  </a:cubicBezTo>
                  <a:cubicBezTo>
                    <a:pt x="30" y="188"/>
                    <a:pt x="31" y="187"/>
                    <a:pt x="31" y="183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1" y="182"/>
                    <a:pt x="31" y="180"/>
                    <a:pt x="31" y="179"/>
                  </a:cubicBezTo>
                  <a:cubicBezTo>
                    <a:pt x="31" y="177"/>
                    <a:pt x="31" y="176"/>
                    <a:pt x="30" y="175"/>
                  </a:cubicBezTo>
                  <a:cubicBezTo>
                    <a:pt x="29" y="174"/>
                    <a:pt x="28" y="174"/>
                    <a:pt x="23" y="171"/>
                  </a:cubicBezTo>
                  <a:cubicBezTo>
                    <a:pt x="21" y="170"/>
                    <a:pt x="18" y="169"/>
                    <a:pt x="15" y="168"/>
                  </a:cubicBezTo>
                  <a:cubicBezTo>
                    <a:pt x="8" y="165"/>
                    <a:pt x="4" y="162"/>
                    <a:pt x="3" y="162"/>
                  </a:cubicBezTo>
                  <a:cubicBezTo>
                    <a:pt x="3" y="161"/>
                    <a:pt x="3" y="161"/>
                    <a:pt x="3" y="160"/>
                  </a:cubicBezTo>
                  <a:cubicBezTo>
                    <a:pt x="3" y="158"/>
                    <a:pt x="4" y="155"/>
                    <a:pt x="4" y="155"/>
                  </a:cubicBezTo>
                  <a:cubicBezTo>
                    <a:pt x="5" y="154"/>
                    <a:pt x="10" y="153"/>
                    <a:pt x="18" y="153"/>
                  </a:cubicBezTo>
                  <a:cubicBezTo>
                    <a:pt x="21" y="153"/>
                    <a:pt x="23" y="153"/>
                    <a:pt x="25" y="153"/>
                  </a:cubicBezTo>
                  <a:cubicBezTo>
                    <a:pt x="32" y="153"/>
                    <a:pt x="33" y="153"/>
                    <a:pt x="34" y="152"/>
                  </a:cubicBezTo>
                  <a:cubicBezTo>
                    <a:pt x="35" y="151"/>
                    <a:pt x="36" y="150"/>
                    <a:pt x="37" y="146"/>
                  </a:cubicBezTo>
                  <a:cubicBezTo>
                    <a:pt x="37" y="146"/>
                    <a:pt x="37" y="146"/>
                    <a:pt x="37" y="146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38" y="143"/>
                    <a:pt x="38" y="141"/>
                    <a:pt x="38" y="140"/>
                  </a:cubicBezTo>
                  <a:cubicBezTo>
                    <a:pt x="38" y="139"/>
                    <a:pt x="38" y="139"/>
                    <a:pt x="38" y="138"/>
                  </a:cubicBezTo>
                  <a:cubicBezTo>
                    <a:pt x="38" y="137"/>
                    <a:pt x="37" y="136"/>
                    <a:pt x="32" y="133"/>
                  </a:cubicBezTo>
                  <a:cubicBezTo>
                    <a:pt x="30" y="131"/>
                    <a:pt x="28" y="130"/>
                    <a:pt x="26" y="128"/>
                  </a:cubicBezTo>
                  <a:cubicBezTo>
                    <a:pt x="19" y="123"/>
                    <a:pt x="16" y="120"/>
                    <a:pt x="15" y="119"/>
                  </a:cubicBezTo>
                  <a:cubicBezTo>
                    <a:pt x="15" y="117"/>
                    <a:pt x="17" y="113"/>
                    <a:pt x="18" y="112"/>
                  </a:cubicBezTo>
                  <a:cubicBezTo>
                    <a:pt x="19" y="112"/>
                    <a:pt x="24" y="113"/>
                    <a:pt x="32" y="114"/>
                  </a:cubicBezTo>
                  <a:cubicBezTo>
                    <a:pt x="34" y="115"/>
                    <a:pt x="37" y="115"/>
                    <a:pt x="39" y="116"/>
                  </a:cubicBezTo>
                  <a:cubicBezTo>
                    <a:pt x="46" y="117"/>
                    <a:pt x="47" y="117"/>
                    <a:pt x="48" y="117"/>
                  </a:cubicBezTo>
                  <a:cubicBezTo>
                    <a:pt x="48" y="116"/>
                    <a:pt x="49" y="116"/>
                    <a:pt x="52" y="112"/>
                  </a:cubicBezTo>
                  <a:cubicBezTo>
                    <a:pt x="52" y="111"/>
                    <a:pt x="52" y="111"/>
                    <a:pt x="52" y="111"/>
                  </a:cubicBezTo>
                  <a:cubicBezTo>
                    <a:pt x="52" y="111"/>
                    <a:pt x="52" y="111"/>
                    <a:pt x="52" y="111"/>
                  </a:cubicBezTo>
                  <a:cubicBezTo>
                    <a:pt x="55" y="107"/>
                    <a:pt x="55" y="105"/>
                    <a:pt x="55" y="105"/>
                  </a:cubicBezTo>
                  <a:cubicBezTo>
                    <a:pt x="55" y="105"/>
                    <a:pt x="55" y="104"/>
                    <a:pt x="55" y="104"/>
                  </a:cubicBezTo>
                  <a:cubicBezTo>
                    <a:pt x="54" y="103"/>
                    <a:pt x="54" y="102"/>
                    <a:pt x="50" y="98"/>
                  </a:cubicBezTo>
                  <a:cubicBezTo>
                    <a:pt x="48" y="96"/>
                    <a:pt x="46" y="94"/>
                    <a:pt x="45" y="91"/>
                  </a:cubicBezTo>
                  <a:cubicBezTo>
                    <a:pt x="40" y="85"/>
                    <a:pt x="37" y="81"/>
                    <a:pt x="36" y="80"/>
                  </a:cubicBezTo>
                  <a:cubicBezTo>
                    <a:pt x="37" y="79"/>
                    <a:pt x="39" y="75"/>
                    <a:pt x="41" y="74"/>
                  </a:cubicBezTo>
                  <a:cubicBezTo>
                    <a:pt x="42" y="75"/>
                    <a:pt x="47" y="76"/>
                    <a:pt x="54" y="79"/>
                  </a:cubicBezTo>
                  <a:cubicBezTo>
                    <a:pt x="56" y="80"/>
                    <a:pt x="58" y="81"/>
                    <a:pt x="61" y="82"/>
                  </a:cubicBezTo>
                  <a:cubicBezTo>
                    <a:pt x="67" y="85"/>
                    <a:pt x="68" y="86"/>
                    <a:pt x="69" y="85"/>
                  </a:cubicBezTo>
                  <a:cubicBezTo>
                    <a:pt x="70" y="85"/>
                    <a:pt x="72" y="84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7" y="78"/>
                    <a:pt x="78" y="76"/>
                    <a:pt x="78" y="75"/>
                  </a:cubicBezTo>
                  <a:cubicBezTo>
                    <a:pt x="78" y="74"/>
                    <a:pt x="78" y="73"/>
                    <a:pt x="75" y="68"/>
                  </a:cubicBezTo>
                  <a:cubicBezTo>
                    <a:pt x="74" y="66"/>
                    <a:pt x="73" y="63"/>
                    <a:pt x="72" y="60"/>
                  </a:cubicBezTo>
                  <a:cubicBezTo>
                    <a:pt x="68" y="53"/>
                    <a:pt x="67" y="49"/>
                    <a:pt x="66" y="47"/>
                  </a:cubicBezTo>
                  <a:cubicBezTo>
                    <a:pt x="67" y="46"/>
                    <a:pt x="70" y="43"/>
                    <a:pt x="72" y="43"/>
                  </a:cubicBezTo>
                  <a:cubicBezTo>
                    <a:pt x="73" y="43"/>
                    <a:pt x="77" y="46"/>
                    <a:pt x="83" y="51"/>
                  </a:cubicBezTo>
                  <a:cubicBezTo>
                    <a:pt x="85" y="52"/>
                    <a:pt x="87" y="54"/>
                    <a:pt x="89" y="55"/>
                  </a:cubicBezTo>
                  <a:cubicBezTo>
                    <a:pt x="95" y="59"/>
                    <a:pt x="95" y="60"/>
                    <a:pt x="97" y="60"/>
                  </a:cubicBezTo>
                  <a:cubicBezTo>
                    <a:pt x="97" y="60"/>
                    <a:pt x="99" y="60"/>
                    <a:pt x="102" y="57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7" y="54"/>
                    <a:pt x="108" y="53"/>
                    <a:pt x="108" y="52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9" y="51"/>
                    <a:pt x="109" y="51"/>
                    <a:pt x="109" y="51"/>
                  </a:cubicBezTo>
                  <a:cubicBezTo>
                    <a:pt x="109" y="50"/>
                    <a:pt x="108" y="48"/>
                    <a:pt x="107" y="44"/>
                  </a:cubicBezTo>
                  <a:cubicBezTo>
                    <a:pt x="106" y="42"/>
                    <a:pt x="106" y="39"/>
                    <a:pt x="105" y="36"/>
                  </a:cubicBezTo>
                  <a:cubicBezTo>
                    <a:pt x="104" y="30"/>
                    <a:pt x="103" y="24"/>
                    <a:pt x="103" y="22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4" y="21"/>
                    <a:pt x="108" y="19"/>
                    <a:pt x="109" y="19"/>
                  </a:cubicBezTo>
                  <a:cubicBezTo>
                    <a:pt x="110" y="20"/>
                    <a:pt x="114" y="23"/>
                    <a:pt x="119" y="29"/>
                  </a:cubicBezTo>
                  <a:cubicBezTo>
                    <a:pt x="120" y="31"/>
                    <a:pt x="122" y="33"/>
                    <a:pt x="123" y="35"/>
                  </a:cubicBezTo>
                  <a:cubicBezTo>
                    <a:pt x="128" y="41"/>
                    <a:pt x="128" y="41"/>
                    <a:pt x="129" y="42"/>
                  </a:cubicBezTo>
                  <a:cubicBezTo>
                    <a:pt x="130" y="42"/>
                    <a:pt x="132" y="42"/>
                    <a:pt x="136" y="40"/>
                  </a:cubicBezTo>
                  <a:cubicBezTo>
                    <a:pt x="138" y="41"/>
                    <a:pt x="138" y="41"/>
                    <a:pt x="138" y="41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41" y="39"/>
                    <a:pt x="142" y="38"/>
                    <a:pt x="143" y="36"/>
                  </a:cubicBezTo>
                  <a:cubicBezTo>
                    <a:pt x="143" y="36"/>
                    <a:pt x="143" y="35"/>
                    <a:pt x="143" y="30"/>
                  </a:cubicBezTo>
                  <a:cubicBezTo>
                    <a:pt x="143" y="27"/>
                    <a:pt x="143" y="27"/>
                    <a:pt x="143" y="27"/>
                  </a:cubicBezTo>
                  <a:cubicBezTo>
                    <a:pt x="143" y="25"/>
                    <a:pt x="143" y="23"/>
                    <a:pt x="143" y="20"/>
                  </a:cubicBezTo>
                  <a:cubicBezTo>
                    <a:pt x="143" y="13"/>
                    <a:pt x="144" y="8"/>
                    <a:pt x="144" y="6"/>
                  </a:cubicBezTo>
                  <a:cubicBezTo>
                    <a:pt x="146" y="5"/>
                    <a:pt x="150" y="4"/>
                    <a:pt x="151" y="5"/>
                  </a:cubicBezTo>
                  <a:cubicBezTo>
                    <a:pt x="152" y="6"/>
                    <a:pt x="155" y="10"/>
                    <a:pt x="158" y="17"/>
                  </a:cubicBezTo>
                  <a:cubicBezTo>
                    <a:pt x="159" y="19"/>
                    <a:pt x="160" y="22"/>
                    <a:pt x="161" y="24"/>
                  </a:cubicBezTo>
                  <a:cubicBezTo>
                    <a:pt x="164" y="30"/>
                    <a:pt x="165" y="31"/>
                    <a:pt x="166" y="31"/>
                  </a:cubicBezTo>
                  <a:cubicBezTo>
                    <a:pt x="166" y="32"/>
                    <a:pt x="168" y="32"/>
                    <a:pt x="172" y="31"/>
                  </a:cubicBezTo>
                  <a:cubicBezTo>
                    <a:pt x="173" y="32"/>
                    <a:pt x="173" y="32"/>
                    <a:pt x="173" y="32"/>
                  </a:cubicBezTo>
                  <a:cubicBezTo>
                    <a:pt x="173" y="31"/>
                    <a:pt x="173" y="31"/>
                    <a:pt x="173" y="31"/>
                  </a:cubicBezTo>
                  <a:cubicBezTo>
                    <a:pt x="178" y="31"/>
                    <a:pt x="179" y="30"/>
                    <a:pt x="180" y="30"/>
                  </a:cubicBezTo>
                  <a:cubicBezTo>
                    <a:pt x="181" y="29"/>
                    <a:pt x="181" y="28"/>
                    <a:pt x="182" y="22"/>
                  </a:cubicBezTo>
                  <a:cubicBezTo>
                    <a:pt x="183" y="20"/>
                    <a:pt x="183" y="17"/>
                    <a:pt x="184" y="14"/>
                  </a:cubicBezTo>
                  <a:cubicBezTo>
                    <a:pt x="186" y="7"/>
                    <a:pt x="188" y="2"/>
                    <a:pt x="188" y="1"/>
                  </a:cubicBezTo>
                  <a:cubicBezTo>
                    <a:pt x="190" y="0"/>
                    <a:pt x="194" y="0"/>
                    <a:pt x="195" y="1"/>
                  </a:cubicBezTo>
                  <a:cubicBezTo>
                    <a:pt x="196" y="2"/>
                    <a:pt x="198" y="6"/>
                    <a:pt x="199" y="14"/>
                  </a:cubicBezTo>
                  <a:cubicBezTo>
                    <a:pt x="200" y="17"/>
                    <a:pt x="200" y="19"/>
                    <a:pt x="201" y="21"/>
                  </a:cubicBezTo>
                  <a:cubicBezTo>
                    <a:pt x="202" y="28"/>
                    <a:pt x="202" y="29"/>
                    <a:pt x="203" y="30"/>
                  </a:cubicBezTo>
                  <a:cubicBezTo>
                    <a:pt x="204" y="30"/>
                    <a:pt x="205" y="31"/>
                    <a:pt x="209" y="31"/>
                  </a:cubicBezTo>
                  <a:cubicBezTo>
                    <a:pt x="210" y="32"/>
                    <a:pt x="210" y="32"/>
                    <a:pt x="210" y="32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5" y="32"/>
                    <a:pt x="217" y="32"/>
                    <a:pt x="218" y="31"/>
                  </a:cubicBezTo>
                  <a:cubicBezTo>
                    <a:pt x="218" y="31"/>
                    <a:pt x="219" y="30"/>
                    <a:pt x="221" y="24"/>
                  </a:cubicBezTo>
                  <a:cubicBezTo>
                    <a:pt x="223" y="22"/>
                    <a:pt x="224" y="20"/>
                    <a:pt x="225" y="17"/>
                  </a:cubicBezTo>
                  <a:cubicBezTo>
                    <a:pt x="229" y="10"/>
                    <a:pt x="232" y="6"/>
                    <a:pt x="232" y="5"/>
                  </a:cubicBezTo>
                  <a:cubicBezTo>
                    <a:pt x="234" y="5"/>
                    <a:pt x="238" y="6"/>
                    <a:pt x="239" y="7"/>
                  </a:cubicBezTo>
                  <a:cubicBezTo>
                    <a:pt x="240" y="8"/>
                    <a:pt x="240" y="11"/>
                    <a:pt x="240" y="18"/>
                  </a:cubicBezTo>
                  <a:cubicBezTo>
                    <a:pt x="240" y="19"/>
                    <a:pt x="240" y="20"/>
                    <a:pt x="240" y="21"/>
                  </a:cubicBezTo>
                  <a:cubicBezTo>
                    <a:pt x="240" y="23"/>
                    <a:pt x="240" y="26"/>
                    <a:pt x="240" y="28"/>
                  </a:cubicBezTo>
                  <a:cubicBezTo>
                    <a:pt x="240" y="30"/>
                    <a:pt x="240" y="32"/>
                    <a:pt x="240" y="33"/>
                  </a:cubicBezTo>
                  <a:cubicBezTo>
                    <a:pt x="240" y="35"/>
                    <a:pt x="240" y="36"/>
                    <a:pt x="240" y="37"/>
                  </a:cubicBezTo>
                  <a:cubicBezTo>
                    <a:pt x="241" y="38"/>
                    <a:pt x="242" y="39"/>
                    <a:pt x="246" y="40"/>
                  </a:cubicBezTo>
                  <a:cubicBezTo>
                    <a:pt x="247" y="41"/>
                    <a:pt x="247" y="41"/>
                    <a:pt x="247" y="41"/>
                  </a:cubicBezTo>
                  <a:cubicBezTo>
                    <a:pt x="248" y="41"/>
                    <a:pt x="248" y="41"/>
                    <a:pt x="248" y="41"/>
                  </a:cubicBezTo>
                  <a:cubicBezTo>
                    <a:pt x="251" y="42"/>
                    <a:pt x="253" y="42"/>
                    <a:pt x="254" y="41"/>
                  </a:cubicBezTo>
                  <a:cubicBezTo>
                    <a:pt x="255" y="41"/>
                    <a:pt x="255" y="40"/>
                    <a:pt x="259" y="36"/>
                  </a:cubicBezTo>
                  <a:cubicBezTo>
                    <a:pt x="261" y="34"/>
                    <a:pt x="263" y="32"/>
                    <a:pt x="265" y="30"/>
                  </a:cubicBezTo>
                  <a:cubicBezTo>
                    <a:pt x="270" y="24"/>
                    <a:pt x="273" y="20"/>
                    <a:pt x="274" y="19"/>
                  </a:cubicBezTo>
                  <a:cubicBezTo>
                    <a:pt x="276" y="19"/>
                    <a:pt x="280" y="21"/>
                    <a:pt x="281" y="23"/>
                  </a:cubicBezTo>
                  <a:cubicBezTo>
                    <a:pt x="281" y="25"/>
                    <a:pt x="280" y="30"/>
                    <a:pt x="278" y="36"/>
                  </a:cubicBezTo>
                  <a:cubicBezTo>
                    <a:pt x="277" y="39"/>
                    <a:pt x="277" y="41"/>
                    <a:pt x="276" y="44"/>
                  </a:cubicBezTo>
                  <a:cubicBezTo>
                    <a:pt x="275" y="48"/>
                    <a:pt x="274" y="50"/>
                    <a:pt x="274" y="51"/>
                  </a:cubicBezTo>
                  <a:cubicBezTo>
                    <a:pt x="274" y="52"/>
                    <a:pt x="274" y="52"/>
                    <a:pt x="274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3"/>
                    <a:pt x="276" y="54"/>
                    <a:pt x="279" y="56"/>
                  </a:cubicBezTo>
                  <a:cubicBezTo>
                    <a:pt x="280" y="58"/>
                    <a:pt x="280" y="58"/>
                    <a:pt x="280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84" y="60"/>
                    <a:pt x="286" y="60"/>
                    <a:pt x="287" y="60"/>
                  </a:cubicBezTo>
                  <a:cubicBezTo>
                    <a:pt x="288" y="60"/>
                    <a:pt x="289" y="59"/>
                    <a:pt x="293" y="56"/>
                  </a:cubicBezTo>
                  <a:cubicBezTo>
                    <a:pt x="295" y="54"/>
                    <a:pt x="298" y="52"/>
                    <a:pt x="300" y="51"/>
                  </a:cubicBezTo>
                  <a:cubicBezTo>
                    <a:pt x="306" y="46"/>
                    <a:pt x="311" y="44"/>
                    <a:pt x="312" y="43"/>
                  </a:cubicBezTo>
                  <a:cubicBezTo>
                    <a:pt x="313" y="44"/>
                    <a:pt x="317" y="46"/>
                    <a:pt x="317" y="48"/>
                  </a:cubicBezTo>
                  <a:cubicBezTo>
                    <a:pt x="317" y="49"/>
                    <a:pt x="315" y="53"/>
                    <a:pt x="311" y="61"/>
                  </a:cubicBezTo>
                  <a:cubicBezTo>
                    <a:pt x="310" y="63"/>
                    <a:pt x="309" y="65"/>
                    <a:pt x="308" y="67"/>
                  </a:cubicBezTo>
                  <a:cubicBezTo>
                    <a:pt x="305" y="73"/>
                    <a:pt x="304" y="74"/>
                    <a:pt x="304" y="75"/>
                  </a:cubicBezTo>
                  <a:cubicBezTo>
                    <a:pt x="304" y="75"/>
                    <a:pt x="304" y="75"/>
                    <a:pt x="304" y="75"/>
                  </a:cubicBezTo>
                  <a:cubicBezTo>
                    <a:pt x="304" y="75"/>
                    <a:pt x="304" y="75"/>
                    <a:pt x="304" y="75"/>
                  </a:cubicBezTo>
                  <a:cubicBezTo>
                    <a:pt x="305" y="76"/>
                    <a:pt x="306" y="78"/>
                    <a:pt x="308" y="80"/>
                  </a:cubicBezTo>
                  <a:cubicBezTo>
                    <a:pt x="309" y="83"/>
                    <a:pt x="309" y="83"/>
                    <a:pt x="309" y="83"/>
                  </a:cubicBezTo>
                  <a:cubicBezTo>
                    <a:pt x="310" y="82"/>
                    <a:pt x="310" y="82"/>
                    <a:pt x="310" y="82"/>
                  </a:cubicBezTo>
                  <a:cubicBezTo>
                    <a:pt x="312" y="84"/>
                    <a:pt x="313" y="85"/>
                    <a:pt x="315" y="85"/>
                  </a:cubicBezTo>
                  <a:cubicBezTo>
                    <a:pt x="316" y="86"/>
                    <a:pt x="316" y="85"/>
                    <a:pt x="322" y="83"/>
                  </a:cubicBezTo>
                  <a:cubicBezTo>
                    <a:pt x="324" y="82"/>
                    <a:pt x="327" y="81"/>
                    <a:pt x="329" y="80"/>
                  </a:cubicBezTo>
                  <a:cubicBezTo>
                    <a:pt x="337" y="77"/>
                    <a:pt x="341" y="75"/>
                    <a:pt x="343" y="75"/>
                  </a:cubicBezTo>
                  <a:cubicBezTo>
                    <a:pt x="344" y="76"/>
                    <a:pt x="347" y="79"/>
                    <a:pt x="347" y="81"/>
                  </a:cubicBezTo>
                  <a:cubicBezTo>
                    <a:pt x="346" y="82"/>
                    <a:pt x="344" y="85"/>
                    <a:pt x="338" y="92"/>
                  </a:cubicBezTo>
                  <a:cubicBezTo>
                    <a:pt x="337" y="94"/>
                    <a:pt x="335" y="96"/>
                    <a:pt x="334" y="97"/>
                  </a:cubicBezTo>
                  <a:cubicBezTo>
                    <a:pt x="329" y="102"/>
                    <a:pt x="328" y="103"/>
                    <a:pt x="328" y="104"/>
                  </a:cubicBezTo>
                  <a:cubicBezTo>
                    <a:pt x="328" y="105"/>
                    <a:pt x="328" y="105"/>
                    <a:pt x="328" y="105"/>
                  </a:cubicBezTo>
                  <a:cubicBezTo>
                    <a:pt x="328" y="106"/>
                    <a:pt x="329" y="108"/>
                    <a:pt x="331" y="110"/>
                  </a:cubicBezTo>
                  <a:cubicBezTo>
                    <a:pt x="331" y="113"/>
                    <a:pt x="331" y="113"/>
                    <a:pt x="331" y="113"/>
                  </a:cubicBezTo>
                  <a:cubicBezTo>
                    <a:pt x="332" y="112"/>
                    <a:pt x="332" y="112"/>
                    <a:pt x="332" y="112"/>
                  </a:cubicBezTo>
                  <a:cubicBezTo>
                    <a:pt x="333" y="116"/>
                    <a:pt x="335" y="116"/>
                    <a:pt x="336" y="117"/>
                  </a:cubicBezTo>
                  <a:cubicBezTo>
                    <a:pt x="337" y="117"/>
                    <a:pt x="338" y="117"/>
                    <a:pt x="344" y="116"/>
                  </a:cubicBezTo>
                  <a:cubicBezTo>
                    <a:pt x="346" y="115"/>
                    <a:pt x="349" y="115"/>
                    <a:pt x="352" y="114"/>
                  </a:cubicBezTo>
                  <a:cubicBezTo>
                    <a:pt x="359" y="113"/>
                    <a:pt x="364" y="113"/>
                    <a:pt x="366" y="113"/>
                  </a:cubicBezTo>
                  <a:cubicBezTo>
                    <a:pt x="367" y="114"/>
                    <a:pt x="368" y="118"/>
                    <a:pt x="368" y="119"/>
                  </a:cubicBezTo>
                  <a:cubicBezTo>
                    <a:pt x="368" y="119"/>
                    <a:pt x="368" y="119"/>
                    <a:pt x="368" y="119"/>
                  </a:cubicBezTo>
                  <a:cubicBezTo>
                    <a:pt x="368" y="120"/>
                    <a:pt x="364" y="124"/>
                    <a:pt x="357" y="128"/>
                  </a:cubicBezTo>
                  <a:cubicBezTo>
                    <a:pt x="355" y="130"/>
                    <a:pt x="353" y="131"/>
                    <a:pt x="352" y="133"/>
                  </a:cubicBezTo>
                  <a:cubicBezTo>
                    <a:pt x="346" y="137"/>
                    <a:pt x="345" y="137"/>
                    <a:pt x="345" y="138"/>
                  </a:cubicBezTo>
                  <a:cubicBezTo>
                    <a:pt x="345" y="139"/>
                    <a:pt x="345" y="139"/>
                    <a:pt x="345" y="139"/>
                  </a:cubicBezTo>
                  <a:cubicBezTo>
                    <a:pt x="345" y="141"/>
                    <a:pt x="345" y="142"/>
                    <a:pt x="346" y="144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7" y="150"/>
                    <a:pt x="348" y="151"/>
                    <a:pt x="349" y="152"/>
                  </a:cubicBezTo>
                  <a:cubicBezTo>
                    <a:pt x="350" y="152"/>
                    <a:pt x="351" y="153"/>
                    <a:pt x="357" y="153"/>
                  </a:cubicBezTo>
                  <a:cubicBezTo>
                    <a:pt x="359" y="153"/>
                    <a:pt x="362" y="153"/>
                    <a:pt x="365" y="153"/>
                  </a:cubicBezTo>
                  <a:cubicBezTo>
                    <a:pt x="373" y="154"/>
                    <a:pt x="378" y="155"/>
                    <a:pt x="379" y="155"/>
                  </a:cubicBezTo>
                  <a:cubicBezTo>
                    <a:pt x="380" y="156"/>
                    <a:pt x="380" y="159"/>
                    <a:pt x="380" y="161"/>
                  </a:cubicBezTo>
                  <a:cubicBezTo>
                    <a:pt x="380" y="162"/>
                    <a:pt x="380" y="162"/>
                    <a:pt x="380" y="162"/>
                  </a:cubicBezTo>
                  <a:cubicBezTo>
                    <a:pt x="379" y="163"/>
                    <a:pt x="375" y="165"/>
                    <a:pt x="368" y="168"/>
                  </a:cubicBezTo>
                  <a:cubicBezTo>
                    <a:pt x="365" y="169"/>
                    <a:pt x="363" y="170"/>
                    <a:pt x="361" y="171"/>
                  </a:cubicBezTo>
                  <a:cubicBezTo>
                    <a:pt x="354" y="174"/>
                    <a:pt x="354" y="174"/>
                    <a:pt x="353" y="175"/>
                  </a:cubicBezTo>
                  <a:cubicBezTo>
                    <a:pt x="352" y="176"/>
                    <a:pt x="352" y="177"/>
                    <a:pt x="352" y="178"/>
                  </a:cubicBezTo>
                  <a:cubicBezTo>
                    <a:pt x="352" y="179"/>
                    <a:pt x="352" y="181"/>
                    <a:pt x="352" y="181"/>
                  </a:cubicBezTo>
                  <a:cubicBezTo>
                    <a:pt x="351" y="184"/>
                    <a:pt x="351" y="184"/>
                    <a:pt x="351" y="184"/>
                  </a:cubicBezTo>
                  <a:cubicBezTo>
                    <a:pt x="352" y="184"/>
                    <a:pt x="352" y="184"/>
                    <a:pt x="352" y="184"/>
                  </a:cubicBezTo>
                  <a:cubicBezTo>
                    <a:pt x="352" y="187"/>
                    <a:pt x="353" y="188"/>
                    <a:pt x="354" y="189"/>
                  </a:cubicBezTo>
                  <a:cubicBezTo>
                    <a:pt x="355" y="190"/>
                    <a:pt x="356" y="190"/>
                    <a:pt x="361" y="192"/>
                  </a:cubicBezTo>
                  <a:cubicBezTo>
                    <a:pt x="364" y="193"/>
                    <a:pt x="366" y="194"/>
                    <a:pt x="369" y="194"/>
                  </a:cubicBezTo>
                  <a:cubicBezTo>
                    <a:pt x="376" y="197"/>
                    <a:pt x="381" y="199"/>
                    <a:pt x="382" y="199"/>
                  </a:cubicBezTo>
                  <a:cubicBezTo>
                    <a:pt x="382" y="200"/>
                    <a:pt x="383" y="201"/>
                    <a:pt x="383" y="202"/>
                  </a:cubicBezTo>
                  <a:cubicBezTo>
                    <a:pt x="383" y="204"/>
                    <a:pt x="382" y="206"/>
                    <a:pt x="382" y="207"/>
                  </a:cubicBezTo>
                  <a:cubicBezTo>
                    <a:pt x="381" y="207"/>
                    <a:pt x="376" y="208"/>
                    <a:pt x="368" y="210"/>
                  </a:cubicBezTo>
                  <a:cubicBezTo>
                    <a:pt x="366" y="210"/>
                    <a:pt x="363" y="210"/>
                    <a:pt x="361" y="211"/>
                  </a:cubicBezTo>
                  <a:cubicBezTo>
                    <a:pt x="354" y="212"/>
                    <a:pt x="353" y="212"/>
                    <a:pt x="352" y="213"/>
                  </a:cubicBezTo>
                  <a:cubicBezTo>
                    <a:pt x="352" y="213"/>
                    <a:pt x="351" y="215"/>
                    <a:pt x="350" y="219"/>
                  </a:cubicBezTo>
                  <a:cubicBezTo>
                    <a:pt x="350" y="219"/>
                    <a:pt x="350" y="219"/>
                    <a:pt x="350" y="219"/>
                  </a:cubicBezTo>
                  <a:cubicBezTo>
                    <a:pt x="350" y="220"/>
                    <a:pt x="350" y="220"/>
                    <a:pt x="350" y="220"/>
                  </a:cubicBezTo>
                  <a:cubicBezTo>
                    <a:pt x="350" y="222"/>
                    <a:pt x="349" y="223"/>
                    <a:pt x="349" y="224"/>
                  </a:cubicBezTo>
                  <a:cubicBezTo>
                    <a:pt x="349" y="225"/>
                    <a:pt x="350" y="226"/>
                    <a:pt x="350" y="227"/>
                  </a:cubicBezTo>
                  <a:cubicBezTo>
                    <a:pt x="351" y="228"/>
                    <a:pt x="351" y="228"/>
                    <a:pt x="357" y="231"/>
                  </a:cubicBezTo>
                  <a:cubicBezTo>
                    <a:pt x="359" y="232"/>
                    <a:pt x="361" y="234"/>
                    <a:pt x="364" y="235"/>
                  </a:cubicBezTo>
                  <a:cubicBezTo>
                    <a:pt x="370" y="239"/>
                    <a:pt x="374" y="242"/>
                    <a:pt x="375" y="243"/>
                  </a:cubicBezTo>
                  <a:cubicBezTo>
                    <a:pt x="375" y="243"/>
                    <a:pt x="375" y="243"/>
                    <a:pt x="375" y="244"/>
                  </a:cubicBezTo>
                  <a:cubicBezTo>
                    <a:pt x="375" y="246"/>
                    <a:pt x="374" y="249"/>
                    <a:pt x="373" y="250"/>
                  </a:cubicBezTo>
                  <a:cubicBezTo>
                    <a:pt x="372" y="250"/>
                    <a:pt x="367" y="250"/>
                    <a:pt x="359" y="250"/>
                  </a:cubicBezTo>
                  <a:cubicBezTo>
                    <a:pt x="357" y="250"/>
                    <a:pt x="354" y="249"/>
                    <a:pt x="352" y="249"/>
                  </a:cubicBezTo>
                  <a:cubicBezTo>
                    <a:pt x="345" y="249"/>
                    <a:pt x="344" y="249"/>
                    <a:pt x="343" y="249"/>
                  </a:cubicBezTo>
                  <a:cubicBezTo>
                    <a:pt x="342" y="250"/>
                    <a:pt x="341" y="252"/>
                    <a:pt x="340" y="255"/>
                  </a:cubicBezTo>
                  <a:cubicBezTo>
                    <a:pt x="339" y="255"/>
                    <a:pt x="339" y="255"/>
                    <a:pt x="339" y="255"/>
                  </a:cubicBezTo>
                  <a:cubicBezTo>
                    <a:pt x="339" y="256"/>
                    <a:pt x="339" y="256"/>
                    <a:pt x="339" y="256"/>
                  </a:cubicBezTo>
                  <a:cubicBezTo>
                    <a:pt x="338" y="258"/>
                    <a:pt x="337" y="260"/>
                    <a:pt x="337" y="261"/>
                  </a:cubicBezTo>
                  <a:cubicBezTo>
                    <a:pt x="337" y="262"/>
                    <a:pt x="338" y="262"/>
                    <a:pt x="338" y="262"/>
                  </a:cubicBezTo>
                  <a:cubicBezTo>
                    <a:pt x="338" y="263"/>
                    <a:pt x="339" y="264"/>
                    <a:pt x="343" y="268"/>
                  </a:cubicBezTo>
                  <a:cubicBezTo>
                    <a:pt x="345" y="270"/>
                    <a:pt x="347" y="272"/>
                    <a:pt x="349" y="274"/>
                  </a:cubicBezTo>
                  <a:cubicBezTo>
                    <a:pt x="354" y="279"/>
                    <a:pt x="358" y="283"/>
                    <a:pt x="358" y="284"/>
                  </a:cubicBezTo>
                  <a:cubicBezTo>
                    <a:pt x="358" y="286"/>
                    <a:pt x="356" y="290"/>
                    <a:pt x="355" y="290"/>
                  </a:cubicBezTo>
                  <a:cubicBezTo>
                    <a:pt x="354" y="290"/>
                    <a:pt x="349" y="289"/>
                    <a:pt x="341" y="287"/>
                  </a:cubicBezTo>
                  <a:cubicBezTo>
                    <a:pt x="339" y="286"/>
                    <a:pt x="336" y="285"/>
                    <a:pt x="334" y="285"/>
                  </a:cubicBezTo>
                  <a:cubicBezTo>
                    <a:pt x="328" y="282"/>
                    <a:pt x="327" y="282"/>
                    <a:pt x="326" y="283"/>
                  </a:cubicBezTo>
                  <a:cubicBezTo>
                    <a:pt x="325" y="283"/>
                    <a:pt x="324" y="284"/>
                    <a:pt x="321" y="287"/>
                  </a:cubicBezTo>
                  <a:cubicBezTo>
                    <a:pt x="320" y="287"/>
                    <a:pt x="320" y="287"/>
                    <a:pt x="320" y="287"/>
                  </a:cubicBezTo>
                  <a:cubicBezTo>
                    <a:pt x="320" y="288"/>
                    <a:pt x="320" y="288"/>
                    <a:pt x="320" y="288"/>
                  </a:cubicBezTo>
                  <a:cubicBezTo>
                    <a:pt x="317" y="292"/>
                    <a:pt x="317" y="293"/>
                    <a:pt x="317" y="294"/>
                  </a:cubicBezTo>
                  <a:cubicBezTo>
                    <a:pt x="317" y="294"/>
                    <a:pt x="317" y="294"/>
                    <a:pt x="317" y="294"/>
                  </a:cubicBezTo>
                  <a:cubicBezTo>
                    <a:pt x="317" y="295"/>
                    <a:pt x="318" y="296"/>
                    <a:pt x="321" y="301"/>
                  </a:cubicBezTo>
                  <a:cubicBezTo>
                    <a:pt x="323" y="303"/>
                    <a:pt x="324" y="305"/>
                    <a:pt x="326" y="308"/>
                  </a:cubicBezTo>
                  <a:cubicBezTo>
                    <a:pt x="330" y="314"/>
                    <a:pt x="332" y="319"/>
                    <a:pt x="333" y="320"/>
                  </a:cubicBezTo>
                  <a:cubicBezTo>
                    <a:pt x="332" y="322"/>
                    <a:pt x="329" y="325"/>
                    <a:pt x="328" y="325"/>
                  </a:cubicBezTo>
                  <a:cubicBezTo>
                    <a:pt x="326" y="325"/>
                    <a:pt x="322" y="323"/>
                    <a:pt x="315" y="319"/>
                  </a:cubicBezTo>
                  <a:cubicBezTo>
                    <a:pt x="313" y="318"/>
                    <a:pt x="311" y="316"/>
                    <a:pt x="309" y="315"/>
                  </a:cubicBezTo>
                  <a:cubicBezTo>
                    <a:pt x="303" y="311"/>
                    <a:pt x="302" y="311"/>
                    <a:pt x="301" y="311"/>
                  </a:cubicBezTo>
                  <a:cubicBezTo>
                    <a:pt x="300" y="311"/>
                    <a:pt x="299" y="312"/>
                    <a:pt x="296" y="315"/>
                  </a:cubicBezTo>
                  <a:cubicBezTo>
                    <a:pt x="294" y="315"/>
                    <a:pt x="294" y="315"/>
                    <a:pt x="294" y="315"/>
                  </a:cubicBezTo>
                  <a:cubicBezTo>
                    <a:pt x="294" y="316"/>
                    <a:pt x="294" y="316"/>
                    <a:pt x="294" y="316"/>
                  </a:cubicBezTo>
                  <a:cubicBezTo>
                    <a:pt x="291" y="318"/>
                    <a:pt x="290" y="319"/>
                    <a:pt x="290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0" y="322"/>
                    <a:pt x="291" y="323"/>
                    <a:pt x="292" y="328"/>
                  </a:cubicBezTo>
                  <a:cubicBezTo>
                    <a:pt x="293" y="330"/>
                    <a:pt x="294" y="333"/>
                    <a:pt x="295" y="336"/>
                  </a:cubicBezTo>
                  <a:cubicBezTo>
                    <a:pt x="298" y="342"/>
                    <a:pt x="299" y="348"/>
                    <a:pt x="299" y="349"/>
                  </a:cubicBezTo>
                  <a:cubicBezTo>
                    <a:pt x="298" y="351"/>
                    <a:pt x="295" y="353"/>
                    <a:pt x="293" y="353"/>
                  </a:cubicBezTo>
                  <a:cubicBezTo>
                    <a:pt x="292" y="353"/>
                    <a:pt x="288" y="350"/>
                    <a:pt x="283" y="344"/>
                  </a:cubicBezTo>
                  <a:cubicBezTo>
                    <a:pt x="281" y="342"/>
                    <a:pt x="279" y="340"/>
                    <a:pt x="277" y="339"/>
                  </a:cubicBezTo>
                  <a:cubicBezTo>
                    <a:pt x="272" y="334"/>
                    <a:pt x="272" y="333"/>
                    <a:pt x="271" y="333"/>
                  </a:cubicBezTo>
                  <a:cubicBezTo>
                    <a:pt x="270" y="333"/>
                    <a:pt x="268" y="333"/>
                    <a:pt x="265" y="335"/>
                  </a:cubicBezTo>
                  <a:cubicBezTo>
                    <a:pt x="263" y="335"/>
                    <a:pt x="263" y="335"/>
                    <a:pt x="263" y="335"/>
                  </a:cubicBezTo>
                  <a:cubicBezTo>
                    <a:pt x="263" y="336"/>
                    <a:pt x="263" y="336"/>
                    <a:pt x="263" y="336"/>
                  </a:cubicBezTo>
                  <a:cubicBezTo>
                    <a:pt x="260" y="337"/>
                    <a:pt x="258" y="338"/>
                    <a:pt x="258" y="340"/>
                  </a:cubicBezTo>
                  <a:cubicBezTo>
                    <a:pt x="258" y="340"/>
                    <a:pt x="258" y="341"/>
                    <a:pt x="258" y="341"/>
                  </a:cubicBezTo>
                  <a:cubicBezTo>
                    <a:pt x="258" y="342"/>
                    <a:pt x="258" y="344"/>
                    <a:pt x="258" y="348"/>
                  </a:cubicBezTo>
                  <a:cubicBezTo>
                    <a:pt x="259" y="350"/>
                    <a:pt x="259" y="353"/>
                    <a:pt x="259" y="356"/>
                  </a:cubicBezTo>
                  <a:cubicBezTo>
                    <a:pt x="260" y="360"/>
                    <a:pt x="260" y="365"/>
                    <a:pt x="260" y="368"/>
                  </a:cubicBezTo>
                  <a:cubicBezTo>
                    <a:pt x="260" y="369"/>
                    <a:pt x="260" y="370"/>
                    <a:pt x="260" y="370"/>
                  </a:cubicBezTo>
                  <a:cubicBezTo>
                    <a:pt x="259" y="371"/>
                    <a:pt x="255" y="373"/>
                    <a:pt x="253" y="372"/>
                  </a:cubicBezTo>
                  <a:cubicBezTo>
                    <a:pt x="252" y="371"/>
                    <a:pt x="249" y="368"/>
                    <a:pt x="245" y="361"/>
                  </a:cubicBezTo>
                  <a:cubicBezTo>
                    <a:pt x="244" y="359"/>
                    <a:pt x="242" y="357"/>
                    <a:pt x="241" y="355"/>
                  </a:cubicBezTo>
                  <a:cubicBezTo>
                    <a:pt x="237" y="349"/>
                    <a:pt x="237" y="348"/>
                    <a:pt x="236" y="348"/>
                  </a:cubicBezTo>
                  <a:cubicBezTo>
                    <a:pt x="235" y="347"/>
                    <a:pt x="233" y="347"/>
                    <a:pt x="229" y="348"/>
                  </a:cubicBezTo>
                  <a:cubicBezTo>
                    <a:pt x="227" y="347"/>
                    <a:pt x="227" y="347"/>
                    <a:pt x="227" y="347"/>
                  </a:cubicBezTo>
                  <a:cubicBezTo>
                    <a:pt x="227" y="349"/>
                    <a:pt x="227" y="349"/>
                    <a:pt x="227" y="349"/>
                  </a:cubicBezTo>
                  <a:cubicBezTo>
                    <a:pt x="224" y="349"/>
                    <a:pt x="223" y="350"/>
                    <a:pt x="222" y="351"/>
                  </a:cubicBezTo>
                  <a:cubicBezTo>
                    <a:pt x="221" y="352"/>
                    <a:pt x="221" y="353"/>
                    <a:pt x="221" y="359"/>
                  </a:cubicBezTo>
                  <a:cubicBezTo>
                    <a:pt x="220" y="361"/>
                    <a:pt x="220" y="364"/>
                    <a:pt x="220" y="367"/>
                  </a:cubicBezTo>
                  <a:cubicBezTo>
                    <a:pt x="218" y="375"/>
                    <a:pt x="217" y="380"/>
                    <a:pt x="217" y="381"/>
                  </a:cubicBezTo>
                  <a:cubicBezTo>
                    <a:pt x="215" y="382"/>
                    <a:pt x="211" y="382"/>
                    <a:pt x="210" y="382"/>
                  </a:cubicBezTo>
                  <a:cubicBezTo>
                    <a:pt x="209" y="381"/>
                    <a:pt x="207" y="376"/>
                    <a:pt x="204" y="369"/>
                  </a:cubicBezTo>
                  <a:cubicBezTo>
                    <a:pt x="204" y="366"/>
                    <a:pt x="203" y="364"/>
                    <a:pt x="202" y="362"/>
                  </a:cubicBezTo>
                  <a:cubicBezTo>
                    <a:pt x="200" y="355"/>
                    <a:pt x="200" y="354"/>
                    <a:pt x="199" y="354"/>
                  </a:cubicBezTo>
                  <a:cubicBezTo>
                    <a:pt x="198" y="353"/>
                    <a:pt x="197" y="352"/>
                    <a:pt x="192" y="353"/>
                  </a:cubicBezTo>
                  <a:cubicBezTo>
                    <a:pt x="191" y="352"/>
                    <a:pt x="191" y="352"/>
                    <a:pt x="191" y="352"/>
                  </a:cubicBezTo>
                  <a:cubicBezTo>
                    <a:pt x="190" y="353"/>
                    <a:pt x="190" y="353"/>
                    <a:pt x="190" y="353"/>
                  </a:cubicBezTo>
                  <a:cubicBezTo>
                    <a:pt x="186" y="352"/>
                    <a:pt x="185" y="353"/>
                    <a:pt x="184" y="354"/>
                  </a:cubicBezTo>
                  <a:cubicBezTo>
                    <a:pt x="183" y="354"/>
                    <a:pt x="183" y="355"/>
                    <a:pt x="181" y="361"/>
                  </a:cubicBezTo>
                  <a:cubicBezTo>
                    <a:pt x="180" y="363"/>
                    <a:pt x="179" y="366"/>
                    <a:pt x="178" y="369"/>
                  </a:cubicBezTo>
                  <a:cubicBezTo>
                    <a:pt x="175" y="376"/>
                    <a:pt x="173" y="380"/>
                    <a:pt x="173" y="382"/>
                  </a:cubicBezTo>
                  <a:cubicBezTo>
                    <a:pt x="171" y="382"/>
                    <a:pt x="167" y="382"/>
                    <a:pt x="165" y="381"/>
                  </a:cubicBezTo>
                  <a:cubicBezTo>
                    <a:pt x="165" y="380"/>
                    <a:pt x="164" y="375"/>
                    <a:pt x="163" y="367"/>
                  </a:cubicBezTo>
                  <a:cubicBezTo>
                    <a:pt x="163" y="364"/>
                    <a:pt x="163" y="362"/>
                    <a:pt x="163" y="360"/>
                  </a:cubicBezTo>
                  <a:cubicBezTo>
                    <a:pt x="162" y="353"/>
                    <a:pt x="162" y="352"/>
                    <a:pt x="161" y="351"/>
                  </a:cubicBezTo>
                  <a:cubicBezTo>
                    <a:pt x="160" y="350"/>
                    <a:pt x="158" y="349"/>
                    <a:pt x="155" y="349"/>
                  </a:cubicBezTo>
                  <a:cubicBezTo>
                    <a:pt x="154" y="347"/>
                    <a:pt x="154" y="347"/>
                    <a:pt x="154" y="347"/>
                  </a:cubicBezTo>
                  <a:cubicBezTo>
                    <a:pt x="153" y="348"/>
                    <a:pt x="153" y="348"/>
                    <a:pt x="153" y="348"/>
                  </a:cubicBezTo>
                  <a:cubicBezTo>
                    <a:pt x="149" y="347"/>
                    <a:pt x="148" y="347"/>
                    <a:pt x="147" y="348"/>
                  </a:cubicBezTo>
                  <a:cubicBezTo>
                    <a:pt x="146" y="348"/>
                    <a:pt x="146" y="349"/>
                    <a:pt x="142" y="354"/>
                  </a:cubicBezTo>
                  <a:cubicBezTo>
                    <a:pt x="141" y="356"/>
                    <a:pt x="139" y="359"/>
                    <a:pt x="138" y="361"/>
                  </a:cubicBezTo>
                  <a:cubicBezTo>
                    <a:pt x="133" y="367"/>
                    <a:pt x="130" y="371"/>
                    <a:pt x="129" y="372"/>
                  </a:cubicBezTo>
                  <a:cubicBezTo>
                    <a:pt x="128" y="372"/>
                    <a:pt x="123" y="371"/>
                    <a:pt x="122" y="370"/>
                  </a:cubicBezTo>
                  <a:cubicBezTo>
                    <a:pt x="122" y="369"/>
                    <a:pt x="122" y="369"/>
                    <a:pt x="122" y="368"/>
                  </a:cubicBezTo>
                  <a:cubicBezTo>
                    <a:pt x="122" y="368"/>
                    <a:pt x="122" y="368"/>
                    <a:pt x="122" y="368"/>
                  </a:cubicBezTo>
                  <a:cubicBezTo>
                    <a:pt x="122" y="366"/>
                    <a:pt x="123" y="361"/>
                    <a:pt x="124" y="356"/>
                  </a:cubicBezTo>
                  <a:cubicBezTo>
                    <a:pt x="124" y="353"/>
                    <a:pt x="124" y="351"/>
                    <a:pt x="125" y="348"/>
                  </a:cubicBezTo>
                  <a:cubicBezTo>
                    <a:pt x="125" y="344"/>
                    <a:pt x="125" y="342"/>
                    <a:pt x="125" y="341"/>
                  </a:cubicBezTo>
                  <a:cubicBezTo>
                    <a:pt x="125" y="341"/>
                    <a:pt x="125" y="340"/>
                    <a:pt x="125" y="340"/>
                  </a:cubicBezTo>
                  <a:cubicBezTo>
                    <a:pt x="124" y="338"/>
                    <a:pt x="123" y="337"/>
                    <a:pt x="120" y="336"/>
                  </a:cubicBezTo>
                  <a:cubicBezTo>
                    <a:pt x="119" y="334"/>
                    <a:pt x="119" y="334"/>
                    <a:pt x="119" y="334"/>
                  </a:cubicBezTo>
                  <a:cubicBezTo>
                    <a:pt x="118" y="335"/>
                    <a:pt x="118" y="335"/>
                    <a:pt x="118" y="335"/>
                  </a:cubicBezTo>
                  <a:cubicBezTo>
                    <a:pt x="115" y="333"/>
                    <a:pt x="114" y="333"/>
                    <a:pt x="112" y="333"/>
                  </a:cubicBezTo>
                  <a:cubicBezTo>
                    <a:pt x="111" y="334"/>
                    <a:pt x="110" y="334"/>
                    <a:pt x="106" y="338"/>
                  </a:cubicBezTo>
                  <a:cubicBezTo>
                    <a:pt x="104" y="340"/>
                    <a:pt x="102" y="342"/>
                    <a:pt x="100" y="344"/>
                  </a:cubicBezTo>
                  <a:cubicBezTo>
                    <a:pt x="94" y="349"/>
                    <a:pt x="90" y="352"/>
                    <a:pt x="89" y="353"/>
                  </a:cubicBezTo>
                  <a:cubicBezTo>
                    <a:pt x="88" y="353"/>
                    <a:pt x="84" y="350"/>
                    <a:pt x="83" y="349"/>
                  </a:cubicBezTo>
                  <a:cubicBezTo>
                    <a:pt x="83" y="347"/>
                    <a:pt x="85" y="342"/>
                    <a:pt x="88" y="335"/>
                  </a:cubicBezTo>
                  <a:cubicBezTo>
                    <a:pt x="88" y="333"/>
                    <a:pt x="89" y="331"/>
                    <a:pt x="90" y="329"/>
                  </a:cubicBezTo>
                  <a:cubicBezTo>
                    <a:pt x="92" y="323"/>
                    <a:pt x="93" y="322"/>
                    <a:pt x="93" y="321"/>
                  </a:cubicBezTo>
                  <a:cubicBezTo>
                    <a:pt x="93" y="321"/>
                    <a:pt x="93" y="321"/>
                    <a:pt x="93" y="321"/>
                  </a:cubicBezTo>
                  <a:cubicBezTo>
                    <a:pt x="93" y="320"/>
                    <a:pt x="93" y="320"/>
                    <a:pt x="93" y="320"/>
                  </a:cubicBezTo>
                  <a:cubicBezTo>
                    <a:pt x="93" y="319"/>
                    <a:pt x="92" y="318"/>
                    <a:pt x="88" y="315"/>
                  </a:cubicBezTo>
                  <a:cubicBezTo>
                    <a:pt x="88" y="314"/>
                    <a:pt x="88" y="314"/>
                    <a:pt x="88" y="314"/>
                  </a:cubicBezTo>
                  <a:cubicBezTo>
                    <a:pt x="87" y="314"/>
                    <a:pt x="87" y="314"/>
                    <a:pt x="87" y="314"/>
                  </a:cubicBezTo>
                  <a:cubicBezTo>
                    <a:pt x="84" y="311"/>
                    <a:pt x="83" y="311"/>
                    <a:pt x="82" y="311"/>
                  </a:cubicBezTo>
                  <a:cubicBezTo>
                    <a:pt x="81" y="311"/>
                    <a:pt x="80" y="312"/>
                    <a:pt x="75" y="315"/>
                  </a:cubicBezTo>
                  <a:cubicBezTo>
                    <a:pt x="73" y="316"/>
                    <a:pt x="70" y="317"/>
                    <a:pt x="67" y="319"/>
                  </a:cubicBezTo>
                  <a:cubicBezTo>
                    <a:pt x="61" y="322"/>
                    <a:pt x="56" y="325"/>
                    <a:pt x="55" y="325"/>
                  </a:cubicBezTo>
                  <a:cubicBezTo>
                    <a:pt x="53" y="324"/>
                    <a:pt x="50" y="321"/>
                    <a:pt x="50" y="320"/>
                  </a:cubicBezTo>
                  <a:cubicBezTo>
                    <a:pt x="50" y="319"/>
                    <a:pt x="53" y="314"/>
                    <a:pt x="57" y="308"/>
                  </a:cubicBezTo>
                  <a:cubicBezTo>
                    <a:pt x="59" y="305"/>
                    <a:pt x="60" y="303"/>
                    <a:pt x="61" y="302"/>
                  </a:cubicBezTo>
                  <a:cubicBezTo>
                    <a:pt x="65" y="296"/>
                    <a:pt x="66" y="295"/>
                    <a:pt x="66" y="294"/>
                  </a:cubicBezTo>
                  <a:cubicBezTo>
                    <a:pt x="66" y="293"/>
                    <a:pt x="65" y="292"/>
                    <a:pt x="63" y="288"/>
                  </a:cubicBezTo>
                  <a:cubicBezTo>
                    <a:pt x="63" y="286"/>
                    <a:pt x="63" y="286"/>
                    <a:pt x="63" y="286"/>
                  </a:cubicBezTo>
                  <a:cubicBezTo>
                    <a:pt x="61" y="286"/>
                    <a:pt x="61" y="286"/>
                    <a:pt x="61" y="286"/>
                  </a:cubicBezTo>
                  <a:cubicBezTo>
                    <a:pt x="59" y="283"/>
                    <a:pt x="58" y="283"/>
                    <a:pt x="57" y="283"/>
                  </a:cubicBezTo>
                  <a:cubicBezTo>
                    <a:pt x="56" y="282"/>
                    <a:pt x="55" y="283"/>
                    <a:pt x="49" y="284"/>
                  </a:cubicBezTo>
                  <a:cubicBezTo>
                    <a:pt x="47" y="285"/>
                    <a:pt x="44" y="286"/>
                    <a:pt x="41" y="287"/>
                  </a:cubicBezTo>
                  <a:cubicBezTo>
                    <a:pt x="34" y="289"/>
                    <a:pt x="29" y="290"/>
                    <a:pt x="28" y="290"/>
                  </a:cubicBezTo>
                  <a:cubicBezTo>
                    <a:pt x="27" y="289"/>
                    <a:pt x="24" y="285"/>
                    <a:pt x="24" y="284"/>
                  </a:cubicBezTo>
                  <a:cubicBezTo>
                    <a:pt x="25" y="283"/>
                    <a:pt x="28" y="279"/>
                    <a:pt x="34" y="274"/>
                  </a:cubicBezTo>
                  <a:cubicBezTo>
                    <a:pt x="36" y="272"/>
                    <a:pt x="38" y="270"/>
                    <a:pt x="39" y="269"/>
                  </a:cubicBezTo>
                  <a:cubicBezTo>
                    <a:pt x="45" y="264"/>
                    <a:pt x="45" y="263"/>
                    <a:pt x="45" y="262"/>
                  </a:cubicBezTo>
                  <a:cubicBezTo>
                    <a:pt x="46" y="262"/>
                    <a:pt x="46" y="262"/>
                    <a:pt x="46" y="261"/>
                  </a:cubicBezTo>
                  <a:cubicBezTo>
                    <a:pt x="46" y="260"/>
                    <a:pt x="45" y="259"/>
                    <a:pt x="44" y="256"/>
                  </a:cubicBezTo>
                  <a:cubicBezTo>
                    <a:pt x="44" y="254"/>
                    <a:pt x="44" y="254"/>
                    <a:pt x="44" y="254"/>
                  </a:cubicBezTo>
                  <a:cubicBezTo>
                    <a:pt x="43" y="254"/>
                    <a:pt x="43" y="254"/>
                    <a:pt x="43" y="254"/>
                  </a:cubicBezTo>
                  <a:cubicBezTo>
                    <a:pt x="42" y="250"/>
                    <a:pt x="41" y="250"/>
                    <a:pt x="40" y="249"/>
                  </a:cubicBezTo>
                  <a:cubicBezTo>
                    <a:pt x="39" y="249"/>
                    <a:pt x="38" y="249"/>
                    <a:pt x="32" y="249"/>
                  </a:cubicBezTo>
                  <a:cubicBezTo>
                    <a:pt x="29" y="249"/>
                    <a:pt x="26" y="249"/>
                    <a:pt x="24" y="250"/>
                  </a:cubicBezTo>
                  <a:cubicBezTo>
                    <a:pt x="16" y="250"/>
                    <a:pt x="11" y="250"/>
                    <a:pt x="9" y="249"/>
                  </a:cubicBezTo>
                  <a:cubicBezTo>
                    <a:pt x="9" y="248"/>
                    <a:pt x="7" y="245"/>
                    <a:pt x="7" y="243"/>
                  </a:cubicBezTo>
                  <a:cubicBezTo>
                    <a:pt x="7" y="243"/>
                    <a:pt x="7" y="243"/>
                    <a:pt x="7" y="243"/>
                  </a:cubicBezTo>
                  <a:cubicBezTo>
                    <a:pt x="8" y="242"/>
                    <a:pt x="12" y="239"/>
                    <a:pt x="19" y="235"/>
                  </a:cubicBezTo>
                  <a:cubicBezTo>
                    <a:pt x="22" y="234"/>
                    <a:pt x="24" y="233"/>
                    <a:pt x="26" y="231"/>
                  </a:cubicBezTo>
                  <a:cubicBezTo>
                    <a:pt x="32" y="228"/>
                    <a:pt x="33" y="228"/>
                    <a:pt x="33" y="227"/>
                  </a:cubicBezTo>
                  <a:cubicBezTo>
                    <a:pt x="33" y="226"/>
                    <a:pt x="33" y="225"/>
                    <a:pt x="33" y="225"/>
                  </a:cubicBezTo>
                  <a:cubicBezTo>
                    <a:pt x="33" y="223"/>
                    <a:pt x="33" y="221"/>
                    <a:pt x="33" y="220"/>
                  </a:cubicBezTo>
                  <a:cubicBezTo>
                    <a:pt x="34" y="218"/>
                    <a:pt x="34" y="218"/>
                    <a:pt x="34" y="218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32" y="214"/>
                    <a:pt x="31" y="213"/>
                    <a:pt x="30" y="213"/>
                  </a:cubicBezTo>
                  <a:cubicBezTo>
                    <a:pt x="30" y="212"/>
                    <a:pt x="29" y="212"/>
                    <a:pt x="23" y="211"/>
                  </a:cubicBezTo>
                  <a:cubicBezTo>
                    <a:pt x="20" y="210"/>
                    <a:pt x="18" y="210"/>
                    <a:pt x="15" y="209"/>
                  </a:cubicBezTo>
                  <a:cubicBezTo>
                    <a:pt x="7" y="208"/>
                    <a:pt x="2" y="206"/>
                    <a:pt x="1" y="206"/>
                  </a:cubicBezTo>
                  <a:cubicBezTo>
                    <a:pt x="1" y="205"/>
                    <a:pt x="0" y="203"/>
                    <a:pt x="0" y="201"/>
                  </a:cubicBezTo>
                  <a:close/>
                  <a:moveTo>
                    <a:pt x="307" y="191"/>
                  </a:moveTo>
                  <a:cubicBezTo>
                    <a:pt x="307" y="127"/>
                    <a:pt x="255" y="76"/>
                    <a:pt x="191" y="76"/>
                  </a:cubicBezTo>
                  <a:cubicBezTo>
                    <a:pt x="128" y="76"/>
                    <a:pt x="76" y="127"/>
                    <a:pt x="76" y="191"/>
                  </a:cubicBezTo>
                  <a:cubicBezTo>
                    <a:pt x="76" y="255"/>
                    <a:pt x="128" y="306"/>
                    <a:pt x="191" y="306"/>
                  </a:cubicBezTo>
                  <a:cubicBezTo>
                    <a:pt x="255" y="306"/>
                    <a:pt x="307" y="255"/>
                    <a:pt x="307" y="1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</p:grpSp>
      <p:sp>
        <p:nvSpPr>
          <p:cNvPr id="9" name="Oval 8"/>
          <p:cNvSpPr/>
          <p:nvPr/>
        </p:nvSpPr>
        <p:spPr>
          <a:xfrm>
            <a:off x="2064299" y="751931"/>
            <a:ext cx="1368218" cy="136821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520415" y="2497342"/>
            <a:ext cx="1371600" cy="13716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592684" y="3178379"/>
            <a:ext cx="1188720" cy="11887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2818748" y="4855927"/>
            <a:ext cx="1280160" cy="128016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2124" y="3025979"/>
            <a:ext cx="304800" cy="30480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6008" y="1281877"/>
            <a:ext cx="304800" cy="3048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06428" y="5342415"/>
            <a:ext cx="304800" cy="30480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4644" y="3623989"/>
            <a:ext cx="304800" cy="304800"/>
          </a:xfrm>
          <a:prstGeom prst="rect">
            <a:avLst/>
          </a:prstGeom>
        </p:spPr>
      </p:pic>
      <p:sp>
        <p:nvSpPr>
          <p:cNvPr id="19" name="Oval 18"/>
          <p:cNvSpPr/>
          <p:nvPr/>
        </p:nvSpPr>
        <p:spPr>
          <a:xfrm>
            <a:off x="6106316" y="2227388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27487" y="2440748"/>
            <a:ext cx="304800" cy="304800"/>
          </a:xfrm>
          <a:prstGeom prst="rect">
            <a:avLst/>
          </a:prstGeom>
        </p:spPr>
      </p:pic>
      <p:sp>
        <p:nvSpPr>
          <p:cNvPr id="21" name="Oval 20"/>
          <p:cNvSpPr/>
          <p:nvPr/>
        </p:nvSpPr>
        <p:spPr>
          <a:xfrm>
            <a:off x="6106316" y="3215445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6106316" y="4204021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6106316" y="5189614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27487" y="3428805"/>
            <a:ext cx="304800" cy="304800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19676" y="4417381"/>
            <a:ext cx="304800" cy="304800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19676" y="5420446"/>
            <a:ext cx="304800" cy="304800"/>
          </a:xfrm>
          <a:prstGeom prst="rect">
            <a:avLst/>
          </a:prstGeom>
        </p:spPr>
      </p:pic>
      <p:sp>
        <p:nvSpPr>
          <p:cNvPr id="27" name="TextBox 26"/>
          <p:cNvSpPr txBox="1"/>
          <p:nvPr/>
        </p:nvSpPr>
        <p:spPr>
          <a:xfrm>
            <a:off x="6853458" y="222738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6853457" y="246164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853458" y="321544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6853457" y="344969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837836" y="420103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6837835" y="443529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853458" y="515097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6853457" y="538522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6018182" y="908995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Rectangle 35"/>
          <p:cNvSpPr>
            <a:spLocks noChangeArrowheads="1"/>
          </p:cNvSpPr>
          <p:nvPr/>
        </p:nvSpPr>
        <p:spPr bwMode="auto">
          <a:xfrm>
            <a:off x="6018182" y="1371729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495372145"/>
      </p:ext>
    </p:extLst>
  </p:cSld>
  <p:clrMapOvr>
    <a:masterClrMapping/>
  </p:clrMapOvr>
  <p:transition spd="slow">
    <p:push dir="u"/>
  </p:transition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5776210" y="942506"/>
            <a:ext cx="6226389" cy="4977452"/>
            <a:chOff x="793389" y="2653453"/>
            <a:chExt cx="3195509" cy="2554529"/>
          </a:xfrm>
        </p:grpSpPr>
        <p:grpSp>
          <p:nvGrpSpPr>
            <p:cNvPr id="5" name="Group 4"/>
            <p:cNvGrpSpPr/>
            <p:nvPr/>
          </p:nvGrpSpPr>
          <p:grpSpPr>
            <a:xfrm rot="20441731">
              <a:off x="2668083" y="2664908"/>
              <a:ext cx="1320815" cy="1321768"/>
              <a:chOff x="1455738" y="2371725"/>
              <a:chExt cx="2198688" cy="2200275"/>
            </a:xfrm>
          </p:grpSpPr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2035175" y="2967038"/>
                <a:ext cx="1071563" cy="1009650"/>
              </a:xfrm>
              <a:custGeom>
                <a:avLst/>
                <a:gdLst>
                  <a:gd name="T0" fmla="*/ 277 w 570"/>
                  <a:gd name="T1" fmla="*/ 0 h 536"/>
                  <a:gd name="T2" fmla="*/ 217 w 570"/>
                  <a:gd name="T3" fmla="*/ 7 h 536"/>
                  <a:gd name="T4" fmla="*/ 50 w 570"/>
                  <a:gd name="T5" fmla="*/ 126 h 536"/>
                  <a:gd name="T6" fmla="*/ 16 w 570"/>
                  <a:gd name="T7" fmla="*/ 328 h 536"/>
                  <a:gd name="T8" fmla="*/ 276 w 570"/>
                  <a:gd name="T9" fmla="*/ 536 h 536"/>
                  <a:gd name="T10" fmla="*/ 336 w 570"/>
                  <a:gd name="T11" fmla="*/ 529 h 536"/>
                  <a:gd name="T12" fmla="*/ 538 w 570"/>
                  <a:gd name="T13" fmla="*/ 208 h 536"/>
                  <a:gd name="T14" fmla="*/ 277 w 570"/>
                  <a:gd name="T15" fmla="*/ 0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0" h="536">
                    <a:moveTo>
                      <a:pt x="277" y="0"/>
                    </a:moveTo>
                    <a:cubicBezTo>
                      <a:pt x="257" y="0"/>
                      <a:pt x="237" y="3"/>
                      <a:pt x="217" y="7"/>
                    </a:cubicBezTo>
                    <a:cubicBezTo>
                      <a:pt x="147" y="23"/>
                      <a:pt x="88" y="65"/>
                      <a:pt x="50" y="126"/>
                    </a:cubicBezTo>
                    <a:cubicBezTo>
                      <a:pt x="12" y="186"/>
                      <a:pt x="0" y="258"/>
                      <a:pt x="16" y="328"/>
                    </a:cubicBezTo>
                    <a:cubicBezTo>
                      <a:pt x="44" y="450"/>
                      <a:pt x="151" y="536"/>
                      <a:pt x="276" y="536"/>
                    </a:cubicBezTo>
                    <a:cubicBezTo>
                      <a:pt x="296" y="536"/>
                      <a:pt x="316" y="533"/>
                      <a:pt x="336" y="529"/>
                    </a:cubicBezTo>
                    <a:cubicBezTo>
                      <a:pt x="480" y="496"/>
                      <a:pt x="570" y="352"/>
                      <a:pt x="538" y="208"/>
                    </a:cubicBezTo>
                    <a:cubicBezTo>
                      <a:pt x="510" y="86"/>
                      <a:pt x="402" y="0"/>
                      <a:pt x="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350"/>
              </a:p>
            </p:txBody>
          </p:sp>
          <p:sp>
            <p:nvSpPr>
              <p:cNvPr id="13" name="Freeform 12"/>
              <p:cNvSpPr>
                <a:spLocks noEditPoints="1"/>
              </p:cNvSpPr>
              <p:nvPr/>
            </p:nvSpPr>
            <p:spPr bwMode="auto">
              <a:xfrm>
                <a:off x="1455738" y="2371725"/>
                <a:ext cx="2198688" cy="2200275"/>
              </a:xfrm>
              <a:custGeom>
                <a:avLst/>
                <a:gdLst>
                  <a:gd name="T0" fmla="*/ 1055 w 1169"/>
                  <a:gd name="T1" fmla="*/ 596 h 1170"/>
                  <a:gd name="T2" fmla="*/ 1169 w 1169"/>
                  <a:gd name="T3" fmla="*/ 551 h 1170"/>
                  <a:gd name="T4" fmla="*/ 1156 w 1169"/>
                  <a:gd name="T5" fmla="*/ 455 h 1170"/>
                  <a:gd name="T6" fmla="*/ 1153 w 1169"/>
                  <a:gd name="T7" fmla="*/ 446 h 1170"/>
                  <a:gd name="T8" fmla="*/ 1031 w 1169"/>
                  <a:gd name="T9" fmla="*/ 436 h 1170"/>
                  <a:gd name="T10" fmla="*/ 998 w 1169"/>
                  <a:gd name="T11" fmla="*/ 359 h 1170"/>
                  <a:gd name="T12" fmla="*/ 1074 w 1169"/>
                  <a:gd name="T13" fmla="*/ 263 h 1170"/>
                  <a:gd name="T14" fmla="*/ 1008 w 1169"/>
                  <a:gd name="T15" fmla="*/ 180 h 1170"/>
                  <a:gd name="T16" fmla="*/ 897 w 1169"/>
                  <a:gd name="T17" fmla="*/ 233 h 1170"/>
                  <a:gd name="T18" fmla="*/ 829 w 1169"/>
                  <a:gd name="T19" fmla="*/ 183 h 1170"/>
                  <a:gd name="T20" fmla="*/ 847 w 1169"/>
                  <a:gd name="T21" fmla="*/ 62 h 1170"/>
                  <a:gd name="T22" fmla="*/ 749 w 1169"/>
                  <a:gd name="T23" fmla="*/ 23 h 1170"/>
                  <a:gd name="T24" fmla="*/ 679 w 1169"/>
                  <a:gd name="T25" fmla="*/ 124 h 1170"/>
                  <a:gd name="T26" fmla="*/ 596 w 1169"/>
                  <a:gd name="T27" fmla="*/ 114 h 1170"/>
                  <a:gd name="T28" fmla="*/ 550 w 1169"/>
                  <a:gd name="T29" fmla="*/ 0 h 1170"/>
                  <a:gd name="T30" fmla="*/ 454 w 1169"/>
                  <a:gd name="T31" fmla="*/ 14 h 1170"/>
                  <a:gd name="T32" fmla="*/ 446 w 1169"/>
                  <a:gd name="T33" fmla="*/ 16 h 1170"/>
                  <a:gd name="T34" fmla="*/ 436 w 1169"/>
                  <a:gd name="T35" fmla="*/ 139 h 1170"/>
                  <a:gd name="T36" fmla="*/ 359 w 1169"/>
                  <a:gd name="T37" fmla="*/ 172 h 1170"/>
                  <a:gd name="T38" fmla="*/ 262 w 1169"/>
                  <a:gd name="T39" fmla="*/ 96 h 1170"/>
                  <a:gd name="T40" fmla="*/ 180 w 1169"/>
                  <a:gd name="T41" fmla="*/ 162 h 1170"/>
                  <a:gd name="T42" fmla="*/ 232 w 1169"/>
                  <a:gd name="T43" fmla="*/ 273 h 1170"/>
                  <a:gd name="T44" fmla="*/ 183 w 1169"/>
                  <a:gd name="T45" fmla="*/ 340 h 1170"/>
                  <a:gd name="T46" fmla="*/ 61 w 1169"/>
                  <a:gd name="T47" fmla="*/ 323 h 1170"/>
                  <a:gd name="T48" fmla="*/ 22 w 1169"/>
                  <a:gd name="T49" fmla="*/ 421 h 1170"/>
                  <a:gd name="T50" fmla="*/ 123 w 1169"/>
                  <a:gd name="T51" fmla="*/ 491 h 1170"/>
                  <a:gd name="T52" fmla="*/ 114 w 1169"/>
                  <a:gd name="T53" fmla="*/ 574 h 1170"/>
                  <a:gd name="T54" fmla="*/ 0 w 1169"/>
                  <a:gd name="T55" fmla="*/ 619 h 1170"/>
                  <a:gd name="T56" fmla="*/ 14 w 1169"/>
                  <a:gd name="T57" fmla="*/ 716 h 1170"/>
                  <a:gd name="T58" fmla="*/ 16 w 1169"/>
                  <a:gd name="T59" fmla="*/ 724 h 1170"/>
                  <a:gd name="T60" fmla="*/ 138 w 1169"/>
                  <a:gd name="T61" fmla="*/ 734 h 1170"/>
                  <a:gd name="T62" fmla="*/ 171 w 1169"/>
                  <a:gd name="T63" fmla="*/ 811 h 1170"/>
                  <a:gd name="T64" fmla="*/ 95 w 1169"/>
                  <a:gd name="T65" fmla="*/ 907 h 1170"/>
                  <a:gd name="T66" fmla="*/ 161 w 1169"/>
                  <a:gd name="T67" fmla="*/ 990 h 1170"/>
                  <a:gd name="T68" fmla="*/ 272 w 1169"/>
                  <a:gd name="T69" fmla="*/ 937 h 1170"/>
                  <a:gd name="T70" fmla="*/ 340 w 1169"/>
                  <a:gd name="T71" fmla="*/ 987 h 1170"/>
                  <a:gd name="T72" fmla="*/ 322 w 1169"/>
                  <a:gd name="T73" fmla="*/ 1109 h 1170"/>
                  <a:gd name="T74" fmla="*/ 420 w 1169"/>
                  <a:gd name="T75" fmla="*/ 1147 h 1170"/>
                  <a:gd name="T76" fmla="*/ 490 w 1169"/>
                  <a:gd name="T77" fmla="*/ 1046 h 1170"/>
                  <a:gd name="T78" fmla="*/ 574 w 1169"/>
                  <a:gd name="T79" fmla="*/ 1056 h 1170"/>
                  <a:gd name="T80" fmla="*/ 619 w 1169"/>
                  <a:gd name="T81" fmla="*/ 1170 h 1170"/>
                  <a:gd name="T82" fmla="*/ 715 w 1169"/>
                  <a:gd name="T83" fmla="*/ 1156 h 1170"/>
                  <a:gd name="T84" fmla="*/ 723 w 1169"/>
                  <a:gd name="T85" fmla="*/ 1154 h 1170"/>
                  <a:gd name="T86" fmla="*/ 733 w 1169"/>
                  <a:gd name="T87" fmla="*/ 1032 h 1170"/>
                  <a:gd name="T88" fmla="*/ 810 w 1169"/>
                  <a:gd name="T89" fmla="*/ 998 h 1170"/>
                  <a:gd name="T90" fmla="*/ 907 w 1169"/>
                  <a:gd name="T91" fmla="*/ 1074 h 1170"/>
                  <a:gd name="T92" fmla="*/ 989 w 1169"/>
                  <a:gd name="T93" fmla="*/ 1008 h 1170"/>
                  <a:gd name="T94" fmla="*/ 937 w 1169"/>
                  <a:gd name="T95" fmla="*/ 897 h 1170"/>
                  <a:gd name="T96" fmla="*/ 987 w 1169"/>
                  <a:gd name="T97" fmla="*/ 830 h 1170"/>
                  <a:gd name="T98" fmla="*/ 1108 w 1169"/>
                  <a:gd name="T99" fmla="*/ 848 h 1170"/>
                  <a:gd name="T100" fmla="*/ 1147 w 1169"/>
                  <a:gd name="T101" fmla="*/ 749 h 1170"/>
                  <a:gd name="T102" fmla="*/ 1046 w 1169"/>
                  <a:gd name="T103" fmla="*/ 679 h 1170"/>
                  <a:gd name="T104" fmla="*/ 1055 w 1169"/>
                  <a:gd name="T105" fmla="*/ 596 h 1170"/>
                  <a:gd name="T106" fmla="*/ 657 w 1169"/>
                  <a:gd name="T107" fmla="*/ 901 h 1170"/>
                  <a:gd name="T108" fmla="*/ 584 w 1169"/>
                  <a:gd name="T109" fmla="*/ 909 h 1170"/>
                  <a:gd name="T110" fmla="*/ 384 w 1169"/>
                  <a:gd name="T111" fmla="*/ 839 h 1170"/>
                  <a:gd name="T112" fmla="*/ 269 w 1169"/>
                  <a:gd name="T113" fmla="*/ 657 h 1170"/>
                  <a:gd name="T114" fmla="*/ 310 w 1169"/>
                  <a:gd name="T115" fmla="*/ 413 h 1170"/>
                  <a:gd name="T116" fmla="*/ 512 w 1169"/>
                  <a:gd name="T117" fmla="*/ 270 h 1170"/>
                  <a:gd name="T118" fmla="*/ 585 w 1169"/>
                  <a:gd name="T119" fmla="*/ 261 h 1170"/>
                  <a:gd name="T120" fmla="*/ 785 w 1169"/>
                  <a:gd name="T121" fmla="*/ 331 h 1170"/>
                  <a:gd name="T122" fmla="*/ 900 w 1169"/>
                  <a:gd name="T123" fmla="*/ 513 h 1170"/>
                  <a:gd name="T124" fmla="*/ 657 w 1169"/>
                  <a:gd name="T125" fmla="*/ 901 h 1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69" h="1170">
                    <a:moveTo>
                      <a:pt x="1055" y="596"/>
                    </a:moveTo>
                    <a:cubicBezTo>
                      <a:pt x="1101" y="580"/>
                      <a:pt x="1140" y="564"/>
                      <a:pt x="1169" y="551"/>
                    </a:cubicBezTo>
                    <a:cubicBezTo>
                      <a:pt x="1167" y="519"/>
                      <a:pt x="1163" y="487"/>
                      <a:pt x="1156" y="455"/>
                    </a:cubicBezTo>
                    <a:cubicBezTo>
                      <a:pt x="1155" y="452"/>
                      <a:pt x="1154" y="449"/>
                      <a:pt x="1153" y="446"/>
                    </a:cubicBezTo>
                    <a:cubicBezTo>
                      <a:pt x="1121" y="442"/>
                      <a:pt x="1080" y="438"/>
                      <a:pt x="1031" y="436"/>
                    </a:cubicBezTo>
                    <a:cubicBezTo>
                      <a:pt x="1022" y="409"/>
                      <a:pt x="1011" y="384"/>
                      <a:pt x="998" y="359"/>
                    </a:cubicBezTo>
                    <a:cubicBezTo>
                      <a:pt x="1030" y="322"/>
                      <a:pt x="1055" y="290"/>
                      <a:pt x="1074" y="263"/>
                    </a:cubicBezTo>
                    <a:cubicBezTo>
                      <a:pt x="1054" y="233"/>
                      <a:pt x="1032" y="206"/>
                      <a:pt x="1008" y="180"/>
                    </a:cubicBezTo>
                    <a:cubicBezTo>
                      <a:pt x="977" y="193"/>
                      <a:pt x="940" y="210"/>
                      <a:pt x="897" y="233"/>
                    </a:cubicBezTo>
                    <a:cubicBezTo>
                      <a:pt x="876" y="214"/>
                      <a:pt x="853" y="198"/>
                      <a:pt x="829" y="183"/>
                    </a:cubicBezTo>
                    <a:cubicBezTo>
                      <a:pt x="838" y="135"/>
                      <a:pt x="844" y="94"/>
                      <a:pt x="847" y="62"/>
                    </a:cubicBezTo>
                    <a:cubicBezTo>
                      <a:pt x="816" y="46"/>
                      <a:pt x="783" y="33"/>
                      <a:pt x="749" y="23"/>
                    </a:cubicBezTo>
                    <a:cubicBezTo>
                      <a:pt x="729" y="49"/>
                      <a:pt x="705" y="82"/>
                      <a:pt x="679" y="124"/>
                    </a:cubicBezTo>
                    <a:cubicBezTo>
                      <a:pt x="652" y="118"/>
                      <a:pt x="624" y="115"/>
                      <a:pt x="596" y="114"/>
                    </a:cubicBezTo>
                    <a:cubicBezTo>
                      <a:pt x="579" y="68"/>
                      <a:pt x="564" y="30"/>
                      <a:pt x="550" y="0"/>
                    </a:cubicBezTo>
                    <a:cubicBezTo>
                      <a:pt x="518" y="2"/>
                      <a:pt x="486" y="7"/>
                      <a:pt x="454" y="14"/>
                    </a:cubicBezTo>
                    <a:cubicBezTo>
                      <a:pt x="451" y="15"/>
                      <a:pt x="449" y="15"/>
                      <a:pt x="446" y="16"/>
                    </a:cubicBezTo>
                    <a:cubicBezTo>
                      <a:pt x="441" y="49"/>
                      <a:pt x="438" y="89"/>
                      <a:pt x="436" y="139"/>
                    </a:cubicBezTo>
                    <a:cubicBezTo>
                      <a:pt x="409" y="147"/>
                      <a:pt x="383" y="159"/>
                      <a:pt x="359" y="172"/>
                    </a:cubicBezTo>
                    <a:cubicBezTo>
                      <a:pt x="321" y="140"/>
                      <a:pt x="289" y="115"/>
                      <a:pt x="262" y="96"/>
                    </a:cubicBezTo>
                    <a:cubicBezTo>
                      <a:pt x="233" y="115"/>
                      <a:pt x="205" y="137"/>
                      <a:pt x="180" y="162"/>
                    </a:cubicBezTo>
                    <a:cubicBezTo>
                      <a:pt x="192" y="192"/>
                      <a:pt x="210" y="229"/>
                      <a:pt x="232" y="273"/>
                    </a:cubicBezTo>
                    <a:cubicBezTo>
                      <a:pt x="214" y="294"/>
                      <a:pt x="197" y="316"/>
                      <a:pt x="183" y="340"/>
                    </a:cubicBezTo>
                    <a:cubicBezTo>
                      <a:pt x="134" y="331"/>
                      <a:pt x="94" y="325"/>
                      <a:pt x="61" y="323"/>
                    </a:cubicBezTo>
                    <a:cubicBezTo>
                      <a:pt x="45" y="354"/>
                      <a:pt x="32" y="387"/>
                      <a:pt x="22" y="421"/>
                    </a:cubicBezTo>
                    <a:cubicBezTo>
                      <a:pt x="48" y="441"/>
                      <a:pt x="82" y="464"/>
                      <a:pt x="123" y="491"/>
                    </a:cubicBezTo>
                    <a:cubicBezTo>
                      <a:pt x="118" y="518"/>
                      <a:pt x="115" y="546"/>
                      <a:pt x="114" y="574"/>
                    </a:cubicBezTo>
                    <a:cubicBezTo>
                      <a:pt x="68" y="590"/>
                      <a:pt x="30" y="606"/>
                      <a:pt x="0" y="619"/>
                    </a:cubicBezTo>
                    <a:cubicBezTo>
                      <a:pt x="2" y="651"/>
                      <a:pt x="6" y="683"/>
                      <a:pt x="14" y="716"/>
                    </a:cubicBezTo>
                    <a:cubicBezTo>
                      <a:pt x="14" y="718"/>
                      <a:pt x="15" y="721"/>
                      <a:pt x="16" y="724"/>
                    </a:cubicBezTo>
                    <a:cubicBezTo>
                      <a:pt x="48" y="729"/>
                      <a:pt x="89" y="732"/>
                      <a:pt x="138" y="734"/>
                    </a:cubicBezTo>
                    <a:cubicBezTo>
                      <a:pt x="147" y="761"/>
                      <a:pt x="158" y="787"/>
                      <a:pt x="171" y="811"/>
                    </a:cubicBezTo>
                    <a:cubicBezTo>
                      <a:pt x="140" y="848"/>
                      <a:pt x="114" y="880"/>
                      <a:pt x="95" y="907"/>
                    </a:cubicBezTo>
                    <a:cubicBezTo>
                      <a:pt x="115" y="937"/>
                      <a:pt x="137" y="965"/>
                      <a:pt x="161" y="990"/>
                    </a:cubicBezTo>
                    <a:cubicBezTo>
                      <a:pt x="192" y="977"/>
                      <a:pt x="229" y="960"/>
                      <a:pt x="272" y="937"/>
                    </a:cubicBezTo>
                    <a:cubicBezTo>
                      <a:pt x="293" y="956"/>
                      <a:pt x="316" y="972"/>
                      <a:pt x="340" y="987"/>
                    </a:cubicBezTo>
                    <a:cubicBezTo>
                      <a:pt x="331" y="1035"/>
                      <a:pt x="325" y="1076"/>
                      <a:pt x="322" y="1109"/>
                    </a:cubicBezTo>
                    <a:cubicBezTo>
                      <a:pt x="354" y="1124"/>
                      <a:pt x="386" y="1137"/>
                      <a:pt x="420" y="1147"/>
                    </a:cubicBezTo>
                    <a:cubicBezTo>
                      <a:pt x="441" y="1121"/>
                      <a:pt x="464" y="1088"/>
                      <a:pt x="490" y="1046"/>
                    </a:cubicBezTo>
                    <a:cubicBezTo>
                      <a:pt x="517" y="1052"/>
                      <a:pt x="545" y="1055"/>
                      <a:pt x="574" y="1056"/>
                    </a:cubicBezTo>
                    <a:cubicBezTo>
                      <a:pt x="590" y="1102"/>
                      <a:pt x="605" y="1140"/>
                      <a:pt x="619" y="1170"/>
                    </a:cubicBezTo>
                    <a:cubicBezTo>
                      <a:pt x="651" y="1168"/>
                      <a:pt x="683" y="1163"/>
                      <a:pt x="715" y="1156"/>
                    </a:cubicBezTo>
                    <a:cubicBezTo>
                      <a:pt x="718" y="1155"/>
                      <a:pt x="721" y="1155"/>
                      <a:pt x="723" y="1154"/>
                    </a:cubicBezTo>
                    <a:cubicBezTo>
                      <a:pt x="728" y="1121"/>
                      <a:pt x="731" y="1081"/>
                      <a:pt x="733" y="1032"/>
                    </a:cubicBezTo>
                    <a:cubicBezTo>
                      <a:pt x="760" y="1023"/>
                      <a:pt x="786" y="1011"/>
                      <a:pt x="810" y="998"/>
                    </a:cubicBezTo>
                    <a:cubicBezTo>
                      <a:pt x="848" y="1030"/>
                      <a:pt x="880" y="1055"/>
                      <a:pt x="907" y="1074"/>
                    </a:cubicBezTo>
                    <a:cubicBezTo>
                      <a:pt x="936" y="1055"/>
                      <a:pt x="964" y="1033"/>
                      <a:pt x="989" y="1008"/>
                    </a:cubicBezTo>
                    <a:cubicBezTo>
                      <a:pt x="977" y="978"/>
                      <a:pt x="960" y="941"/>
                      <a:pt x="937" y="897"/>
                    </a:cubicBezTo>
                    <a:cubicBezTo>
                      <a:pt x="955" y="876"/>
                      <a:pt x="972" y="854"/>
                      <a:pt x="987" y="830"/>
                    </a:cubicBezTo>
                    <a:cubicBezTo>
                      <a:pt x="1035" y="839"/>
                      <a:pt x="1075" y="845"/>
                      <a:pt x="1108" y="848"/>
                    </a:cubicBezTo>
                    <a:cubicBezTo>
                      <a:pt x="1124" y="816"/>
                      <a:pt x="1137" y="783"/>
                      <a:pt x="1147" y="749"/>
                    </a:cubicBezTo>
                    <a:cubicBezTo>
                      <a:pt x="1121" y="729"/>
                      <a:pt x="1087" y="706"/>
                      <a:pt x="1046" y="679"/>
                    </a:cubicBezTo>
                    <a:cubicBezTo>
                      <a:pt x="1051" y="652"/>
                      <a:pt x="1055" y="624"/>
                      <a:pt x="1055" y="596"/>
                    </a:cubicBezTo>
                    <a:close/>
                    <a:moveTo>
                      <a:pt x="657" y="901"/>
                    </a:moveTo>
                    <a:cubicBezTo>
                      <a:pt x="633" y="906"/>
                      <a:pt x="609" y="909"/>
                      <a:pt x="584" y="909"/>
                    </a:cubicBezTo>
                    <a:cubicBezTo>
                      <a:pt x="512" y="909"/>
                      <a:pt x="441" y="884"/>
                      <a:pt x="384" y="839"/>
                    </a:cubicBezTo>
                    <a:cubicBezTo>
                      <a:pt x="326" y="794"/>
                      <a:pt x="285" y="729"/>
                      <a:pt x="269" y="657"/>
                    </a:cubicBezTo>
                    <a:cubicBezTo>
                      <a:pt x="250" y="573"/>
                      <a:pt x="264" y="486"/>
                      <a:pt x="310" y="413"/>
                    </a:cubicBezTo>
                    <a:cubicBezTo>
                      <a:pt x="356" y="340"/>
                      <a:pt x="428" y="289"/>
                      <a:pt x="512" y="270"/>
                    </a:cubicBezTo>
                    <a:cubicBezTo>
                      <a:pt x="536" y="264"/>
                      <a:pt x="561" y="261"/>
                      <a:pt x="585" y="261"/>
                    </a:cubicBezTo>
                    <a:cubicBezTo>
                      <a:pt x="657" y="261"/>
                      <a:pt x="728" y="286"/>
                      <a:pt x="785" y="331"/>
                    </a:cubicBezTo>
                    <a:cubicBezTo>
                      <a:pt x="843" y="376"/>
                      <a:pt x="884" y="441"/>
                      <a:pt x="900" y="513"/>
                    </a:cubicBezTo>
                    <a:cubicBezTo>
                      <a:pt x="940" y="687"/>
                      <a:pt x="831" y="861"/>
                      <a:pt x="657" y="9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350"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793389" y="2653453"/>
              <a:ext cx="1927751" cy="1929143"/>
              <a:chOff x="1455738" y="2371725"/>
              <a:chExt cx="2198688" cy="2200275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2035175" y="2967038"/>
                <a:ext cx="1071563" cy="1009650"/>
              </a:xfrm>
              <a:custGeom>
                <a:avLst/>
                <a:gdLst>
                  <a:gd name="T0" fmla="*/ 277 w 570"/>
                  <a:gd name="T1" fmla="*/ 0 h 536"/>
                  <a:gd name="T2" fmla="*/ 217 w 570"/>
                  <a:gd name="T3" fmla="*/ 7 h 536"/>
                  <a:gd name="T4" fmla="*/ 50 w 570"/>
                  <a:gd name="T5" fmla="*/ 126 h 536"/>
                  <a:gd name="T6" fmla="*/ 16 w 570"/>
                  <a:gd name="T7" fmla="*/ 328 h 536"/>
                  <a:gd name="T8" fmla="*/ 276 w 570"/>
                  <a:gd name="T9" fmla="*/ 536 h 536"/>
                  <a:gd name="T10" fmla="*/ 336 w 570"/>
                  <a:gd name="T11" fmla="*/ 529 h 536"/>
                  <a:gd name="T12" fmla="*/ 538 w 570"/>
                  <a:gd name="T13" fmla="*/ 208 h 536"/>
                  <a:gd name="T14" fmla="*/ 277 w 570"/>
                  <a:gd name="T15" fmla="*/ 0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0" h="536">
                    <a:moveTo>
                      <a:pt x="277" y="0"/>
                    </a:moveTo>
                    <a:cubicBezTo>
                      <a:pt x="257" y="0"/>
                      <a:pt x="237" y="3"/>
                      <a:pt x="217" y="7"/>
                    </a:cubicBezTo>
                    <a:cubicBezTo>
                      <a:pt x="147" y="23"/>
                      <a:pt x="88" y="65"/>
                      <a:pt x="50" y="126"/>
                    </a:cubicBezTo>
                    <a:cubicBezTo>
                      <a:pt x="12" y="186"/>
                      <a:pt x="0" y="258"/>
                      <a:pt x="16" y="328"/>
                    </a:cubicBezTo>
                    <a:cubicBezTo>
                      <a:pt x="44" y="450"/>
                      <a:pt x="151" y="536"/>
                      <a:pt x="276" y="536"/>
                    </a:cubicBezTo>
                    <a:cubicBezTo>
                      <a:pt x="296" y="536"/>
                      <a:pt x="316" y="533"/>
                      <a:pt x="336" y="529"/>
                    </a:cubicBezTo>
                    <a:cubicBezTo>
                      <a:pt x="480" y="496"/>
                      <a:pt x="570" y="352"/>
                      <a:pt x="538" y="208"/>
                    </a:cubicBezTo>
                    <a:cubicBezTo>
                      <a:pt x="510" y="86"/>
                      <a:pt x="402" y="0"/>
                      <a:pt x="2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350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455738" y="2371725"/>
                <a:ext cx="2198688" cy="2200275"/>
              </a:xfrm>
              <a:custGeom>
                <a:avLst/>
                <a:gdLst>
                  <a:gd name="T0" fmla="*/ 1055 w 1169"/>
                  <a:gd name="T1" fmla="*/ 596 h 1170"/>
                  <a:gd name="T2" fmla="*/ 1169 w 1169"/>
                  <a:gd name="T3" fmla="*/ 551 h 1170"/>
                  <a:gd name="T4" fmla="*/ 1156 w 1169"/>
                  <a:gd name="T5" fmla="*/ 455 h 1170"/>
                  <a:gd name="T6" fmla="*/ 1153 w 1169"/>
                  <a:gd name="T7" fmla="*/ 446 h 1170"/>
                  <a:gd name="T8" fmla="*/ 1031 w 1169"/>
                  <a:gd name="T9" fmla="*/ 436 h 1170"/>
                  <a:gd name="T10" fmla="*/ 998 w 1169"/>
                  <a:gd name="T11" fmla="*/ 359 h 1170"/>
                  <a:gd name="T12" fmla="*/ 1074 w 1169"/>
                  <a:gd name="T13" fmla="*/ 263 h 1170"/>
                  <a:gd name="T14" fmla="*/ 1008 w 1169"/>
                  <a:gd name="T15" fmla="*/ 180 h 1170"/>
                  <a:gd name="T16" fmla="*/ 897 w 1169"/>
                  <a:gd name="T17" fmla="*/ 233 h 1170"/>
                  <a:gd name="T18" fmla="*/ 829 w 1169"/>
                  <a:gd name="T19" fmla="*/ 183 h 1170"/>
                  <a:gd name="T20" fmla="*/ 847 w 1169"/>
                  <a:gd name="T21" fmla="*/ 62 h 1170"/>
                  <a:gd name="T22" fmla="*/ 749 w 1169"/>
                  <a:gd name="T23" fmla="*/ 23 h 1170"/>
                  <a:gd name="T24" fmla="*/ 679 w 1169"/>
                  <a:gd name="T25" fmla="*/ 124 h 1170"/>
                  <a:gd name="T26" fmla="*/ 596 w 1169"/>
                  <a:gd name="T27" fmla="*/ 114 h 1170"/>
                  <a:gd name="T28" fmla="*/ 550 w 1169"/>
                  <a:gd name="T29" fmla="*/ 0 h 1170"/>
                  <a:gd name="T30" fmla="*/ 454 w 1169"/>
                  <a:gd name="T31" fmla="*/ 14 h 1170"/>
                  <a:gd name="T32" fmla="*/ 446 w 1169"/>
                  <a:gd name="T33" fmla="*/ 16 h 1170"/>
                  <a:gd name="T34" fmla="*/ 436 w 1169"/>
                  <a:gd name="T35" fmla="*/ 139 h 1170"/>
                  <a:gd name="T36" fmla="*/ 359 w 1169"/>
                  <a:gd name="T37" fmla="*/ 172 h 1170"/>
                  <a:gd name="T38" fmla="*/ 262 w 1169"/>
                  <a:gd name="T39" fmla="*/ 96 h 1170"/>
                  <a:gd name="T40" fmla="*/ 180 w 1169"/>
                  <a:gd name="T41" fmla="*/ 162 h 1170"/>
                  <a:gd name="T42" fmla="*/ 232 w 1169"/>
                  <a:gd name="T43" fmla="*/ 273 h 1170"/>
                  <a:gd name="T44" fmla="*/ 183 w 1169"/>
                  <a:gd name="T45" fmla="*/ 340 h 1170"/>
                  <a:gd name="T46" fmla="*/ 61 w 1169"/>
                  <a:gd name="T47" fmla="*/ 323 h 1170"/>
                  <a:gd name="T48" fmla="*/ 22 w 1169"/>
                  <a:gd name="T49" fmla="*/ 421 h 1170"/>
                  <a:gd name="T50" fmla="*/ 123 w 1169"/>
                  <a:gd name="T51" fmla="*/ 491 h 1170"/>
                  <a:gd name="T52" fmla="*/ 114 w 1169"/>
                  <a:gd name="T53" fmla="*/ 574 h 1170"/>
                  <a:gd name="T54" fmla="*/ 0 w 1169"/>
                  <a:gd name="T55" fmla="*/ 619 h 1170"/>
                  <a:gd name="T56" fmla="*/ 14 w 1169"/>
                  <a:gd name="T57" fmla="*/ 716 h 1170"/>
                  <a:gd name="T58" fmla="*/ 16 w 1169"/>
                  <a:gd name="T59" fmla="*/ 724 h 1170"/>
                  <a:gd name="T60" fmla="*/ 138 w 1169"/>
                  <a:gd name="T61" fmla="*/ 734 h 1170"/>
                  <a:gd name="T62" fmla="*/ 171 w 1169"/>
                  <a:gd name="T63" fmla="*/ 811 h 1170"/>
                  <a:gd name="T64" fmla="*/ 95 w 1169"/>
                  <a:gd name="T65" fmla="*/ 907 h 1170"/>
                  <a:gd name="T66" fmla="*/ 161 w 1169"/>
                  <a:gd name="T67" fmla="*/ 990 h 1170"/>
                  <a:gd name="T68" fmla="*/ 272 w 1169"/>
                  <a:gd name="T69" fmla="*/ 937 h 1170"/>
                  <a:gd name="T70" fmla="*/ 340 w 1169"/>
                  <a:gd name="T71" fmla="*/ 987 h 1170"/>
                  <a:gd name="T72" fmla="*/ 322 w 1169"/>
                  <a:gd name="T73" fmla="*/ 1109 h 1170"/>
                  <a:gd name="T74" fmla="*/ 420 w 1169"/>
                  <a:gd name="T75" fmla="*/ 1147 h 1170"/>
                  <a:gd name="T76" fmla="*/ 490 w 1169"/>
                  <a:gd name="T77" fmla="*/ 1046 h 1170"/>
                  <a:gd name="T78" fmla="*/ 574 w 1169"/>
                  <a:gd name="T79" fmla="*/ 1056 h 1170"/>
                  <a:gd name="T80" fmla="*/ 619 w 1169"/>
                  <a:gd name="T81" fmla="*/ 1170 h 1170"/>
                  <a:gd name="T82" fmla="*/ 715 w 1169"/>
                  <a:gd name="T83" fmla="*/ 1156 h 1170"/>
                  <a:gd name="T84" fmla="*/ 723 w 1169"/>
                  <a:gd name="T85" fmla="*/ 1154 h 1170"/>
                  <a:gd name="T86" fmla="*/ 733 w 1169"/>
                  <a:gd name="T87" fmla="*/ 1032 h 1170"/>
                  <a:gd name="T88" fmla="*/ 810 w 1169"/>
                  <a:gd name="T89" fmla="*/ 998 h 1170"/>
                  <a:gd name="T90" fmla="*/ 907 w 1169"/>
                  <a:gd name="T91" fmla="*/ 1074 h 1170"/>
                  <a:gd name="T92" fmla="*/ 989 w 1169"/>
                  <a:gd name="T93" fmla="*/ 1008 h 1170"/>
                  <a:gd name="T94" fmla="*/ 937 w 1169"/>
                  <a:gd name="T95" fmla="*/ 897 h 1170"/>
                  <a:gd name="T96" fmla="*/ 987 w 1169"/>
                  <a:gd name="T97" fmla="*/ 830 h 1170"/>
                  <a:gd name="T98" fmla="*/ 1108 w 1169"/>
                  <a:gd name="T99" fmla="*/ 848 h 1170"/>
                  <a:gd name="T100" fmla="*/ 1147 w 1169"/>
                  <a:gd name="T101" fmla="*/ 749 h 1170"/>
                  <a:gd name="T102" fmla="*/ 1046 w 1169"/>
                  <a:gd name="T103" fmla="*/ 679 h 1170"/>
                  <a:gd name="T104" fmla="*/ 1055 w 1169"/>
                  <a:gd name="T105" fmla="*/ 596 h 1170"/>
                  <a:gd name="T106" fmla="*/ 657 w 1169"/>
                  <a:gd name="T107" fmla="*/ 901 h 1170"/>
                  <a:gd name="T108" fmla="*/ 584 w 1169"/>
                  <a:gd name="T109" fmla="*/ 909 h 1170"/>
                  <a:gd name="T110" fmla="*/ 384 w 1169"/>
                  <a:gd name="T111" fmla="*/ 839 h 1170"/>
                  <a:gd name="T112" fmla="*/ 269 w 1169"/>
                  <a:gd name="T113" fmla="*/ 657 h 1170"/>
                  <a:gd name="T114" fmla="*/ 310 w 1169"/>
                  <a:gd name="T115" fmla="*/ 413 h 1170"/>
                  <a:gd name="T116" fmla="*/ 512 w 1169"/>
                  <a:gd name="T117" fmla="*/ 270 h 1170"/>
                  <a:gd name="T118" fmla="*/ 585 w 1169"/>
                  <a:gd name="T119" fmla="*/ 261 h 1170"/>
                  <a:gd name="T120" fmla="*/ 785 w 1169"/>
                  <a:gd name="T121" fmla="*/ 331 h 1170"/>
                  <a:gd name="T122" fmla="*/ 900 w 1169"/>
                  <a:gd name="T123" fmla="*/ 513 h 1170"/>
                  <a:gd name="T124" fmla="*/ 657 w 1169"/>
                  <a:gd name="T125" fmla="*/ 901 h 1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69" h="1170">
                    <a:moveTo>
                      <a:pt x="1055" y="596"/>
                    </a:moveTo>
                    <a:cubicBezTo>
                      <a:pt x="1101" y="580"/>
                      <a:pt x="1140" y="564"/>
                      <a:pt x="1169" y="551"/>
                    </a:cubicBezTo>
                    <a:cubicBezTo>
                      <a:pt x="1167" y="519"/>
                      <a:pt x="1163" y="487"/>
                      <a:pt x="1156" y="455"/>
                    </a:cubicBezTo>
                    <a:cubicBezTo>
                      <a:pt x="1155" y="452"/>
                      <a:pt x="1154" y="449"/>
                      <a:pt x="1153" y="446"/>
                    </a:cubicBezTo>
                    <a:cubicBezTo>
                      <a:pt x="1121" y="442"/>
                      <a:pt x="1080" y="438"/>
                      <a:pt x="1031" y="436"/>
                    </a:cubicBezTo>
                    <a:cubicBezTo>
                      <a:pt x="1022" y="409"/>
                      <a:pt x="1011" y="384"/>
                      <a:pt x="998" y="359"/>
                    </a:cubicBezTo>
                    <a:cubicBezTo>
                      <a:pt x="1030" y="322"/>
                      <a:pt x="1055" y="290"/>
                      <a:pt x="1074" y="263"/>
                    </a:cubicBezTo>
                    <a:cubicBezTo>
                      <a:pt x="1054" y="233"/>
                      <a:pt x="1032" y="206"/>
                      <a:pt x="1008" y="180"/>
                    </a:cubicBezTo>
                    <a:cubicBezTo>
                      <a:pt x="977" y="193"/>
                      <a:pt x="940" y="210"/>
                      <a:pt x="897" y="233"/>
                    </a:cubicBezTo>
                    <a:cubicBezTo>
                      <a:pt x="876" y="214"/>
                      <a:pt x="853" y="198"/>
                      <a:pt x="829" y="183"/>
                    </a:cubicBezTo>
                    <a:cubicBezTo>
                      <a:pt x="838" y="135"/>
                      <a:pt x="844" y="94"/>
                      <a:pt x="847" y="62"/>
                    </a:cubicBezTo>
                    <a:cubicBezTo>
                      <a:pt x="816" y="46"/>
                      <a:pt x="783" y="33"/>
                      <a:pt x="749" y="23"/>
                    </a:cubicBezTo>
                    <a:cubicBezTo>
                      <a:pt x="729" y="49"/>
                      <a:pt x="705" y="82"/>
                      <a:pt x="679" y="124"/>
                    </a:cubicBezTo>
                    <a:cubicBezTo>
                      <a:pt x="652" y="118"/>
                      <a:pt x="624" y="115"/>
                      <a:pt x="596" y="114"/>
                    </a:cubicBezTo>
                    <a:cubicBezTo>
                      <a:pt x="579" y="68"/>
                      <a:pt x="564" y="30"/>
                      <a:pt x="550" y="0"/>
                    </a:cubicBezTo>
                    <a:cubicBezTo>
                      <a:pt x="518" y="2"/>
                      <a:pt x="486" y="7"/>
                      <a:pt x="454" y="14"/>
                    </a:cubicBezTo>
                    <a:cubicBezTo>
                      <a:pt x="451" y="15"/>
                      <a:pt x="449" y="15"/>
                      <a:pt x="446" y="16"/>
                    </a:cubicBezTo>
                    <a:cubicBezTo>
                      <a:pt x="441" y="49"/>
                      <a:pt x="438" y="89"/>
                      <a:pt x="436" y="139"/>
                    </a:cubicBezTo>
                    <a:cubicBezTo>
                      <a:pt x="409" y="147"/>
                      <a:pt x="383" y="159"/>
                      <a:pt x="359" y="172"/>
                    </a:cubicBezTo>
                    <a:cubicBezTo>
                      <a:pt x="321" y="140"/>
                      <a:pt x="289" y="115"/>
                      <a:pt x="262" y="96"/>
                    </a:cubicBezTo>
                    <a:cubicBezTo>
                      <a:pt x="233" y="115"/>
                      <a:pt x="205" y="137"/>
                      <a:pt x="180" y="162"/>
                    </a:cubicBezTo>
                    <a:cubicBezTo>
                      <a:pt x="192" y="192"/>
                      <a:pt x="210" y="229"/>
                      <a:pt x="232" y="273"/>
                    </a:cubicBezTo>
                    <a:cubicBezTo>
                      <a:pt x="214" y="294"/>
                      <a:pt x="197" y="316"/>
                      <a:pt x="183" y="340"/>
                    </a:cubicBezTo>
                    <a:cubicBezTo>
                      <a:pt x="134" y="331"/>
                      <a:pt x="94" y="325"/>
                      <a:pt x="61" y="323"/>
                    </a:cubicBezTo>
                    <a:cubicBezTo>
                      <a:pt x="45" y="354"/>
                      <a:pt x="32" y="387"/>
                      <a:pt x="22" y="421"/>
                    </a:cubicBezTo>
                    <a:cubicBezTo>
                      <a:pt x="48" y="441"/>
                      <a:pt x="82" y="464"/>
                      <a:pt x="123" y="491"/>
                    </a:cubicBezTo>
                    <a:cubicBezTo>
                      <a:pt x="118" y="518"/>
                      <a:pt x="115" y="546"/>
                      <a:pt x="114" y="574"/>
                    </a:cubicBezTo>
                    <a:cubicBezTo>
                      <a:pt x="68" y="590"/>
                      <a:pt x="30" y="606"/>
                      <a:pt x="0" y="619"/>
                    </a:cubicBezTo>
                    <a:cubicBezTo>
                      <a:pt x="2" y="651"/>
                      <a:pt x="6" y="683"/>
                      <a:pt x="14" y="716"/>
                    </a:cubicBezTo>
                    <a:cubicBezTo>
                      <a:pt x="14" y="718"/>
                      <a:pt x="15" y="721"/>
                      <a:pt x="16" y="724"/>
                    </a:cubicBezTo>
                    <a:cubicBezTo>
                      <a:pt x="48" y="729"/>
                      <a:pt x="89" y="732"/>
                      <a:pt x="138" y="734"/>
                    </a:cubicBezTo>
                    <a:cubicBezTo>
                      <a:pt x="147" y="761"/>
                      <a:pt x="158" y="787"/>
                      <a:pt x="171" y="811"/>
                    </a:cubicBezTo>
                    <a:cubicBezTo>
                      <a:pt x="140" y="848"/>
                      <a:pt x="114" y="880"/>
                      <a:pt x="95" y="907"/>
                    </a:cubicBezTo>
                    <a:cubicBezTo>
                      <a:pt x="115" y="937"/>
                      <a:pt x="137" y="965"/>
                      <a:pt x="161" y="990"/>
                    </a:cubicBezTo>
                    <a:cubicBezTo>
                      <a:pt x="192" y="977"/>
                      <a:pt x="229" y="960"/>
                      <a:pt x="272" y="937"/>
                    </a:cubicBezTo>
                    <a:cubicBezTo>
                      <a:pt x="293" y="956"/>
                      <a:pt x="316" y="972"/>
                      <a:pt x="340" y="987"/>
                    </a:cubicBezTo>
                    <a:cubicBezTo>
                      <a:pt x="331" y="1035"/>
                      <a:pt x="325" y="1076"/>
                      <a:pt x="322" y="1109"/>
                    </a:cubicBezTo>
                    <a:cubicBezTo>
                      <a:pt x="354" y="1124"/>
                      <a:pt x="386" y="1137"/>
                      <a:pt x="420" y="1147"/>
                    </a:cubicBezTo>
                    <a:cubicBezTo>
                      <a:pt x="441" y="1121"/>
                      <a:pt x="464" y="1088"/>
                      <a:pt x="490" y="1046"/>
                    </a:cubicBezTo>
                    <a:cubicBezTo>
                      <a:pt x="517" y="1052"/>
                      <a:pt x="545" y="1055"/>
                      <a:pt x="574" y="1056"/>
                    </a:cubicBezTo>
                    <a:cubicBezTo>
                      <a:pt x="590" y="1102"/>
                      <a:pt x="605" y="1140"/>
                      <a:pt x="619" y="1170"/>
                    </a:cubicBezTo>
                    <a:cubicBezTo>
                      <a:pt x="651" y="1168"/>
                      <a:pt x="683" y="1163"/>
                      <a:pt x="715" y="1156"/>
                    </a:cubicBezTo>
                    <a:cubicBezTo>
                      <a:pt x="718" y="1155"/>
                      <a:pt x="721" y="1155"/>
                      <a:pt x="723" y="1154"/>
                    </a:cubicBezTo>
                    <a:cubicBezTo>
                      <a:pt x="728" y="1121"/>
                      <a:pt x="731" y="1081"/>
                      <a:pt x="733" y="1032"/>
                    </a:cubicBezTo>
                    <a:cubicBezTo>
                      <a:pt x="760" y="1023"/>
                      <a:pt x="786" y="1011"/>
                      <a:pt x="810" y="998"/>
                    </a:cubicBezTo>
                    <a:cubicBezTo>
                      <a:pt x="848" y="1030"/>
                      <a:pt x="880" y="1055"/>
                      <a:pt x="907" y="1074"/>
                    </a:cubicBezTo>
                    <a:cubicBezTo>
                      <a:pt x="936" y="1055"/>
                      <a:pt x="964" y="1033"/>
                      <a:pt x="989" y="1008"/>
                    </a:cubicBezTo>
                    <a:cubicBezTo>
                      <a:pt x="977" y="978"/>
                      <a:pt x="960" y="941"/>
                      <a:pt x="937" y="897"/>
                    </a:cubicBezTo>
                    <a:cubicBezTo>
                      <a:pt x="955" y="876"/>
                      <a:pt x="972" y="854"/>
                      <a:pt x="987" y="830"/>
                    </a:cubicBezTo>
                    <a:cubicBezTo>
                      <a:pt x="1035" y="839"/>
                      <a:pt x="1075" y="845"/>
                      <a:pt x="1108" y="848"/>
                    </a:cubicBezTo>
                    <a:cubicBezTo>
                      <a:pt x="1124" y="816"/>
                      <a:pt x="1137" y="783"/>
                      <a:pt x="1147" y="749"/>
                    </a:cubicBezTo>
                    <a:cubicBezTo>
                      <a:pt x="1121" y="729"/>
                      <a:pt x="1087" y="706"/>
                      <a:pt x="1046" y="679"/>
                    </a:cubicBezTo>
                    <a:cubicBezTo>
                      <a:pt x="1051" y="652"/>
                      <a:pt x="1055" y="624"/>
                      <a:pt x="1055" y="596"/>
                    </a:cubicBezTo>
                    <a:close/>
                    <a:moveTo>
                      <a:pt x="657" y="901"/>
                    </a:moveTo>
                    <a:cubicBezTo>
                      <a:pt x="633" y="906"/>
                      <a:pt x="609" y="909"/>
                      <a:pt x="584" y="909"/>
                    </a:cubicBezTo>
                    <a:cubicBezTo>
                      <a:pt x="512" y="909"/>
                      <a:pt x="441" y="884"/>
                      <a:pt x="384" y="839"/>
                    </a:cubicBezTo>
                    <a:cubicBezTo>
                      <a:pt x="326" y="794"/>
                      <a:pt x="285" y="729"/>
                      <a:pt x="269" y="657"/>
                    </a:cubicBezTo>
                    <a:cubicBezTo>
                      <a:pt x="250" y="573"/>
                      <a:pt x="264" y="486"/>
                      <a:pt x="310" y="413"/>
                    </a:cubicBezTo>
                    <a:cubicBezTo>
                      <a:pt x="356" y="340"/>
                      <a:pt x="428" y="289"/>
                      <a:pt x="512" y="270"/>
                    </a:cubicBezTo>
                    <a:cubicBezTo>
                      <a:pt x="536" y="264"/>
                      <a:pt x="561" y="261"/>
                      <a:pt x="585" y="261"/>
                    </a:cubicBezTo>
                    <a:cubicBezTo>
                      <a:pt x="657" y="261"/>
                      <a:pt x="728" y="286"/>
                      <a:pt x="785" y="331"/>
                    </a:cubicBezTo>
                    <a:cubicBezTo>
                      <a:pt x="843" y="376"/>
                      <a:pt x="884" y="441"/>
                      <a:pt x="900" y="513"/>
                    </a:cubicBezTo>
                    <a:cubicBezTo>
                      <a:pt x="940" y="687"/>
                      <a:pt x="831" y="861"/>
                      <a:pt x="657" y="90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350"/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 rot="20862303">
              <a:off x="2363093" y="3922351"/>
              <a:ext cx="1284704" cy="1285631"/>
              <a:chOff x="1455738" y="2371725"/>
              <a:chExt cx="2198688" cy="2200275"/>
            </a:xfrm>
          </p:grpSpPr>
          <p:sp>
            <p:nvSpPr>
              <p:cNvPr id="8" name="Freeform 7"/>
              <p:cNvSpPr>
                <a:spLocks/>
              </p:cNvSpPr>
              <p:nvPr/>
            </p:nvSpPr>
            <p:spPr bwMode="auto">
              <a:xfrm>
                <a:off x="2035175" y="2967038"/>
                <a:ext cx="1071563" cy="1009650"/>
              </a:xfrm>
              <a:custGeom>
                <a:avLst/>
                <a:gdLst>
                  <a:gd name="T0" fmla="*/ 277 w 570"/>
                  <a:gd name="T1" fmla="*/ 0 h 536"/>
                  <a:gd name="T2" fmla="*/ 217 w 570"/>
                  <a:gd name="T3" fmla="*/ 7 h 536"/>
                  <a:gd name="T4" fmla="*/ 50 w 570"/>
                  <a:gd name="T5" fmla="*/ 126 h 536"/>
                  <a:gd name="T6" fmla="*/ 16 w 570"/>
                  <a:gd name="T7" fmla="*/ 328 h 536"/>
                  <a:gd name="T8" fmla="*/ 276 w 570"/>
                  <a:gd name="T9" fmla="*/ 536 h 536"/>
                  <a:gd name="T10" fmla="*/ 336 w 570"/>
                  <a:gd name="T11" fmla="*/ 529 h 536"/>
                  <a:gd name="T12" fmla="*/ 538 w 570"/>
                  <a:gd name="T13" fmla="*/ 208 h 536"/>
                  <a:gd name="T14" fmla="*/ 277 w 570"/>
                  <a:gd name="T15" fmla="*/ 0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0" h="536">
                    <a:moveTo>
                      <a:pt x="277" y="0"/>
                    </a:moveTo>
                    <a:cubicBezTo>
                      <a:pt x="257" y="0"/>
                      <a:pt x="237" y="3"/>
                      <a:pt x="217" y="7"/>
                    </a:cubicBezTo>
                    <a:cubicBezTo>
                      <a:pt x="147" y="23"/>
                      <a:pt x="88" y="65"/>
                      <a:pt x="50" y="126"/>
                    </a:cubicBezTo>
                    <a:cubicBezTo>
                      <a:pt x="12" y="186"/>
                      <a:pt x="0" y="258"/>
                      <a:pt x="16" y="328"/>
                    </a:cubicBezTo>
                    <a:cubicBezTo>
                      <a:pt x="44" y="450"/>
                      <a:pt x="151" y="536"/>
                      <a:pt x="276" y="536"/>
                    </a:cubicBezTo>
                    <a:cubicBezTo>
                      <a:pt x="296" y="536"/>
                      <a:pt x="316" y="533"/>
                      <a:pt x="336" y="529"/>
                    </a:cubicBezTo>
                    <a:cubicBezTo>
                      <a:pt x="480" y="496"/>
                      <a:pt x="570" y="352"/>
                      <a:pt x="538" y="208"/>
                    </a:cubicBezTo>
                    <a:cubicBezTo>
                      <a:pt x="510" y="86"/>
                      <a:pt x="402" y="0"/>
                      <a:pt x="2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350"/>
              </a:p>
            </p:txBody>
          </p:sp>
          <p:sp>
            <p:nvSpPr>
              <p:cNvPr id="9" name="Freeform 8"/>
              <p:cNvSpPr>
                <a:spLocks noEditPoints="1"/>
              </p:cNvSpPr>
              <p:nvPr/>
            </p:nvSpPr>
            <p:spPr bwMode="auto">
              <a:xfrm>
                <a:off x="1455738" y="2371725"/>
                <a:ext cx="2198688" cy="2200275"/>
              </a:xfrm>
              <a:custGeom>
                <a:avLst/>
                <a:gdLst>
                  <a:gd name="T0" fmla="*/ 1055 w 1169"/>
                  <a:gd name="T1" fmla="*/ 596 h 1170"/>
                  <a:gd name="T2" fmla="*/ 1169 w 1169"/>
                  <a:gd name="T3" fmla="*/ 551 h 1170"/>
                  <a:gd name="T4" fmla="*/ 1156 w 1169"/>
                  <a:gd name="T5" fmla="*/ 455 h 1170"/>
                  <a:gd name="T6" fmla="*/ 1153 w 1169"/>
                  <a:gd name="T7" fmla="*/ 446 h 1170"/>
                  <a:gd name="T8" fmla="*/ 1031 w 1169"/>
                  <a:gd name="T9" fmla="*/ 436 h 1170"/>
                  <a:gd name="T10" fmla="*/ 998 w 1169"/>
                  <a:gd name="T11" fmla="*/ 359 h 1170"/>
                  <a:gd name="T12" fmla="*/ 1074 w 1169"/>
                  <a:gd name="T13" fmla="*/ 263 h 1170"/>
                  <a:gd name="T14" fmla="*/ 1008 w 1169"/>
                  <a:gd name="T15" fmla="*/ 180 h 1170"/>
                  <a:gd name="T16" fmla="*/ 897 w 1169"/>
                  <a:gd name="T17" fmla="*/ 233 h 1170"/>
                  <a:gd name="T18" fmla="*/ 829 w 1169"/>
                  <a:gd name="T19" fmla="*/ 183 h 1170"/>
                  <a:gd name="T20" fmla="*/ 847 w 1169"/>
                  <a:gd name="T21" fmla="*/ 62 h 1170"/>
                  <a:gd name="T22" fmla="*/ 749 w 1169"/>
                  <a:gd name="T23" fmla="*/ 23 h 1170"/>
                  <a:gd name="T24" fmla="*/ 679 w 1169"/>
                  <a:gd name="T25" fmla="*/ 124 h 1170"/>
                  <a:gd name="T26" fmla="*/ 596 w 1169"/>
                  <a:gd name="T27" fmla="*/ 114 h 1170"/>
                  <a:gd name="T28" fmla="*/ 550 w 1169"/>
                  <a:gd name="T29" fmla="*/ 0 h 1170"/>
                  <a:gd name="T30" fmla="*/ 454 w 1169"/>
                  <a:gd name="T31" fmla="*/ 14 h 1170"/>
                  <a:gd name="T32" fmla="*/ 446 w 1169"/>
                  <a:gd name="T33" fmla="*/ 16 h 1170"/>
                  <a:gd name="T34" fmla="*/ 436 w 1169"/>
                  <a:gd name="T35" fmla="*/ 139 h 1170"/>
                  <a:gd name="T36" fmla="*/ 359 w 1169"/>
                  <a:gd name="T37" fmla="*/ 172 h 1170"/>
                  <a:gd name="T38" fmla="*/ 262 w 1169"/>
                  <a:gd name="T39" fmla="*/ 96 h 1170"/>
                  <a:gd name="T40" fmla="*/ 180 w 1169"/>
                  <a:gd name="T41" fmla="*/ 162 h 1170"/>
                  <a:gd name="T42" fmla="*/ 232 w 1169"/>
                  <a:gd name="T43" fmla="*/ 273 h 1170"/>
                  <a:gd name="T44" fmla="*/ 183 w 1169"/>
                  <a:gd name="T45" fmla="*/ 340 h 1170"/>
                  <a:gd name="T46" fmla="*/ 61 w 1169"/>
                  <a:gd name="T47" fmla="*/ 323 h 1170"/>
                  <a:gd name="T48" fmla="*/ 22 w 1169"/>
                  <a:gd name="T49" fmla="*/ 421 h 1170"/>
                  <a:gd name="T50" fmla="*/ 123 w 1169"/>
                  <a:gd name="T51" fmla="*/ 491 h 1170"/>
                  <a:gd name="T52" fmla="*/ 114 w 1169"/>
                  <a:gd name="T53" fmla="*/ 574 h 1170"/>
                  <a:gd name="T54" fmla="*/ 0 w 1169"/>
                  <a:gd name="T55" fmla="*/ 619 h 1170"/>
                  <a:gd name="T56" fmla="*/ 14 w 1169"/>
                  <a:gd name="T57" fmla="*/ 716 h 1170"/>
                  <a:gd name="T58" fmla="*/ 16 w 1169"/>
                  <a:gd name="T59" fmla="*/ 724 h 1170"/>
                  <a:gd name="T60" fmla="*/ 138 w 1169"/>
                  <a:gd name="T61" fmla="*/ 734 h 1170"/>
                  <a:gd name="T62" fmla="*/ 171 w 1169"/>
                  <a:gd name="T63" fmla="*/ 811 h 1170"/>
                  <a:gd name="T64" fmla="*/ 95 w 1169"/>
                  <a:gd name="T65" fmla="*/ 907 h 1170"/>
                  <a:gd name="T66" fmla="*/ 161 w 1169"/>
                  <a:gd name="T67" fmla="*/ 990 h 1170"/>
                  <a:gd name="T68" fmla="*/ 272 w 1169"/>
                  <a:gd name="T69" fmla="*/ 937 h 1170"/>
                  <a:gd name="T70" fmla="*/ 340 w 1169"/>
                  <a:gd name="T71" fmla="*/ 987 h 1170"/>
                  <a:gd name="T72" fmla="*/ 322 w 1169"/>
                  <a:gd name="T73" fmla="*/ 1109 h 1170"/>
                  <a:gd name="T74" fmla="*/ 420 w 1169"/>
                  <a:gd name="T75" fmla="*/ 1147 h 1170"/>
                  <a:gd name="T76" fmla="*/ 490 w 1169"/>
                  <a:gd name="T77" fmla="*/ 1046 h 1170"/>
                  <a:gd name="T78" fmla="*/ 574 w 1169"/>
                  <a:gd name="T79" fmla="*/ 1056 h 1170"/>
                  <a:gd name="T80" fmla="*/ 619 w 1169"/>
                  <a:gd name="T81" fmla="*/ 1170 h 1170"/>
                  <a:gd name="T82" fmla="*/ 715 w 1169"/>
                  <a:gd name="T83" fmla="*/ 1156 h 1170"/>
                  <a:gd name="T84" fmla="*/ 723 w 1169"/>
                  <a:gd name="T85" fmla="*/ 1154 h 1170"/>
                  <a:gd name="T86" fmla="*/ 733 w 1169"/>
                  <a:gd name="T87" fmla="*/ 1032 h 1170"/>
                  <a:gd name="T88" fmla="*/ 810 w 1169"/>
                  <a:gd name="T89" fmla="*/ 998 h 1170"/>
                  <a:gd name="T90" fmla="*/ 907 w 1169"/>
                  <a:gd name="T91" fmla="*/ 1074 h 1170"/>
                  <a:gd name="T92" fmla="*/ 989 w 1169"/>
                  <a:gd name="T93" fmla="*/ 1008 h 1170"/>
                  <a:gd name="T94" fmla="*/ 937 w 1169"/>
                  <a:gd name="T95" fmla="*/ 897 h 1170"/>
                  <a:gd name="T96" fmla="*/ 987 w 1169"/>
                  <a:gd name="T97" fmla="*/ 830 h 1170"/>
                  <a:gd name="T98" fmla="*/ 1108 w 1169"/>
                  <a:gd name="T99" fmla="*/ 848 h 1170"/>
                  <a:gd name="T100" fmla="*/ 1147 w 1169"/>
                  <a:gd name="T101" fmla="*/ 749 h 1170"/>
                  <a:gd name="T102" fmla="*/ 1046 w 1169"/>
                  <a:gd name="T103" fmla="*/ 679 h 1170"/>
                  <a:gd name="T104" fmla="*/ 1055 w 1169"/>
                  <a:gd name="T105" fmla="*/ 596 h 1170"/>
                  <a:gd name="T106" fmla="*/ 657 w 1169"/>
                  <a:gd name="T107" fmla="*/ 901 h 1170"/>
                  <a:gd name="T108" fmla="*/ 584 w 1169"/>
                  <a:gd name="T109" fmla="*/ 909 h 1170"/>
                  <a:gd name="T110" fmla="*/ 384 w 1169"/>
                  <a:gd name="T111" fmla="*/ 839 h 1170"/>
                  <a:gd name="T112" fmla="*/ 269 w 1169"/>
                  <a:gd name="T113" fmla="*/ 657 h 1170"/>
                  <a:gd name="T114" fmla="*/ 310 w 1169"/>
                  <a:gd name="T115" fmla="*/ 413 h 1170"/>
                  <a:gd name="T116" fmla="*/ 512 w 1169"/>
                  <a:gd name="T117" fmla="*/ 270 h 1170"/>
                  <a:gd name="T118" fmla="*/ 585 w 1169"/>
                  <a:gd name="T119" fmla="*/ 261 h 1170"/>
                  <a:gd name="T120" fmla="*/ 785 w 1169"/>
                  <a:gd name="T121" fmla="*/ 331 h 1170"/>
                  <a:gd name="T122" fmla="*/ 900 w 1169"/>
                  <a:gd name="T123" fmla="*/ 513 h 1170"/>
                  <a:gd name="T124" fmla="*/ 657 w 1169"/>
                  <a:gd name="T125" fmla="*/ 901 h 1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69" h="1170">
                    <a:moveTo>
                      <a:pt x="1055" y="596"/>
                    </a:moveTo>
                    <a:cubicBezTo>
                      <a:pt x="1101" y="580"/>
                      <a:pt x="1140" y="564"/>
                      <a:pt x="1169" y="551"/>
                    </a:cubicBezTo>
                    <a:cubicBezTo>
                      <a:pt x="1167" y="519"/>
                      <a:pt x="1163" y="487"/>
                      <a:pt x="1156" y="455"/>
                    </a:cubicBezTo>
                    <a:cubicBezTo>
                      <a:pt x="1155" y="452"/>
                      <a:pt x="1154" y="449"/>
                      <a:pt x="1153" y="446"/>
                    </a:cubicBezTo>
                    <a:cubicBezTo>
                      <a:pt x="1121" y="442"/>
                      <a:pt x="1080" y="438"/>
                      <a:pt x="1031" y="436"/>
                    </a:cubicBezTo>
                    <a:cubicBezTo>
                      <a:pt x="1022" y="409"/>
                      <a:pt x="1011" y="384"/>
                      <a:pt x="998" y="359"/>
                    </a:cubicBezTo>
                    <a:cubicBezTo>
                      <a:pt x="1030" y="322"/>
                      <a:pt x="1055" y="290"/>
                      <a:pt x="1074" y="263"/>
                    </a:cubicBezTo>
                    <a:cubicBezTo>
                      <a:pt x="1054" y="233"/>
                      <a:pt x="1032" y="206"/>
                      <a:pt x="1008" y="180"/>
                    </a:cubicBezTo>
                    <a:cubicBezTo>
                      <a:pt x="977" y="193"/>
                      <a:pt x="940" y="210"/>
                      <a:pt x="897" y="233"/>
                    </a:cubicBezTo>
                    <a:cubicBezTo>
                      <a:pt x="876" y="214"/>
                      <a:pt x="853" y="198"/>
                      <a:pt x="829" y="183"/>
                    </a:cubicBezTo>
                    <a:cubicBezTo>
                      <a:pt x="838" y="135"/>
                      <a:pt x="844" y="94"/>
                      <a:pt x="847" y="62"/>
                    </a:cubicBezTo>
                    <a:cubicBezTo>
                      <a:pt x="816" y="46"/>
                      <a:pt x="783" y="33"/>
                      <a:pt x="749" y="23"/>
                    </a:cubicBezTo>
                    <a:cubicBezTo>
                      <a:pt x="729" y="49"/>
                      <a:pt x="705" y="82"/>
                      <a:pt x="679" y="124"/>
                    </a:cubicBezTo>
                    <a:cubicBezTo>
                      <a:pt x="652" y="118"/>
                      <a:pt x="624" y="115"/>
                      <a:pt x="596" y="114"/>
                    </a:cubicBezTo>
                    <a:cubicBezTo>
                      <a:pt x="579" y="68"/>
                      <a:pt x="564" y="30"/>
                      <a:pt x="550" y="0"/>
                    </a:cubicBezTo>
                    <a:cubicBezTo>
                      <a:pt x="518" y="2"/>
                      <a:pt x="486" y="7"/>
                      <a:pt x="454" y="14"/>
                    </a:cubicBezTo>
                    <a:cubicBezTo>
                      <a:pt x="451" y="15"/>
                      <a:pt x="449" y="15"/>
                      <a:pt x="446" y="16"/>
                    </a:cubicBezTo>
                    <a:cubicBezTo>
                      <a:pt x="441" y="49"/>
                      <a:pt x="438" y="89"/>
                      <a:pt x="436" y="139"/>
                    </a:cubicBezTo>
                    <a:cubicBezTo>
                      <a:pt x="409" y="147"/>
                      <a:pt x="383" y="159"/>
                      <a:pt x="359" y="172"/>
                    </a:cubicBezTo>
                    <a:cubicBezTo>
                      <a:pt x="321" y="140"/>
                      <a:pt x="289" y="115"/>
                      <a:pt x="262" y="96"/>
                    </a:cubicBezTo>
                    <a:cubicBezTo>
                      <a:pt x="233" y="115"/>
                      <a:pt x="205" y="137"/>
                      <a:pt x="180" y="162"/>
                    </a:cubicBezTo>
                    <a:cubicBezTo>
                      <a:pt x="192" y="192"/>
                      <a:pt x="210" y="229"/>
                      <a:pt x="232" y="273"/>
                    </a:cubicBezTo>
                    <a:cubicBezTo>
                      <a:pt x="214" y="294"/>
                      <a:pt x="197" y="316"/>
                      <a:pt x="183" y="340"/>
                    </a:cubicBezTo>
                    <a:cubicBezTo>
                      <a:pt x="134" y="331"/>
                      <a:pt x="94" y="325"/>
                      <a:pt x="61" y="323"/>
                    </a:cubicBezTo>
                    <a:cubicBezTo>
                      <a:pt x="45" y="354"/>
                      <a:pt x="32" y="387"/>
                      <a:pt x="22" y="421"/>
                    </a:cubicBezTo>
                    <a:cubicBezTo>
                      <a:pt x="48" y="441"/>
                      <a:pt x="82" y="464"/>
                      <a:pt x="123" y="491"/>
                    </a:cubicBezTo>
                    <a:cubicBezTo>
                      <a:pt x="118" y="518"/>
                      <a:pt x="115" y="546"/>
                      <a:pt x="114" y="574"/>
                    </a:cubicBezTo>
                    <a:cubicBezTo>
                      <a:pt x="68" y="590"/>
                      <a:pt x="30" y="606"/>
                      <a:pt x="0" y="619"/>
                    </a:cubicBezTo>
                    <a:cubicBezTo>
                      <a:pt x="2" y="651"/>
                      <a:pt x="6" y="683"/>
                      <a:pt x="14" y="716"/>
                    </a:cubicBezTo>
                    <a:cubicBezTo>
                      <a:pt x="14" y="718"/>
                      <a:pt x="15" y="721"/>
                      <a:pt x="16" y="724"/>
                    </a:cubicBezTo>
                    <a:cubicBezTo>
                      <a:pt x="48" y="729"/>
                      <a:pt x="89" y="732"/>
                      <a:pt x="138" y="734"/>
                    </a:cubicBezTo>
                    <a:cubicBezTo>
                      <a:pt x="147" y="761"/>
                      <a:pt x="158" y="787"/>
                      <a:pt x="171" y="811"/>
                    </a:cubicBezTo>
                    <a:cubicBezTo>
                      <a:pt x="140" y="848"/>
                      <a:pt x="114" y="880"/>
                      <a:pt x="95" y="907"/>
                    </a:cubicBezTo>
                    <a:cubicBezTo>
                      <a:pt x="115" y="937"/>
                      <a:pt x="137" y="965"/>
                      <a:pt x="161" y="990"/>
                    </a:cubicBezTo>
                    <a:cubicBezTo>
                      <a:pt x="192" y="977"/>
                      <a:pt x="229" y="960"/>
                      <a:pt x="272" y="937"/>
                    </a:cubicBezTo>
                    <a:cubicBezTo>
                      <a:pt x="293" y="956"/>
                      <a:pt x="316" y="972"/>
                      <a:pt x="340" y="987"/>
                    </a:cubicBezTo>
                    <a:cubicBezTo>
                      <a:pt x="331" y="1035"/>
                      <a:pt x="325" y="1076"/>
                      <a:pt x="322" y="1109"/>
                    </a:cubicBezTo>
                    <a:cubicBezTo>
                      <a:pt x="354" y="1124"/>
                      <a:pt x="386" y="1137"/>
                      <a:pt x="420" y="1147"/>
                    </a:cubicBezTo>
                    <a:cubicBezTo>
                      <a:pt x="441" y="1121"/>
                      <a:pt x="464" y="1088"/>
                      <a:pt x="490" y="1046"/>
                    </a:cubicBezTo>
                    <a:cubicBezTo>
                      <a:pt x="517" y="1052"/>
                      <a:pt x="545" y="1055"/>
                      <a:pt x="574" y="1056"/>
                    </a:cubicBezTo>
                    <a:cubicBezTo>
                      <a:pt x="590" y="1102"/>
                      <a:pt x="605" y="1140"/>
                      <a:pt x="619" y="1170"/>
                    </a:cubicBezTo>
                    <a:cubicBezTo>
                      <a:pt x="651" y="1168"/>
                      <a:pt x="683" y="1163"/>
                      <a:pt x="715" y="1156"/>
                    </a:cubicBezTo>
                    <a:cubicBezTo>
                      <a:pt x="718" y="1155"/>
                      <a:pt x="721" y="1155"/>
                      <a:pt x="723" y="1154"/>
                    </a:cubicBezTo>
                    <a:cubicBezTo>
                      <a:pt x="728" y="1121"/>
                      <a:pt x="731" y="1081"/>
                      <a:pt x="733" y="1032"/>
                    </a:cubicBezTo>
                    <a:cubicBezTo>
                      <a:pt x="760" y="1023"/>
                      <a:pt x="786" y="1011"/>
                      <a:pt x="810" y="998"/>
                    </a:cubicBezTo>
                    <a:cubicBezTo>
                      <a:pt x="848" y="1030"/>
                      <a:pt x="880" y="1055"/>
                      <a:pt x="907" y="1074"/>
                    </a:cubicBezTo>
                    <a:cubicBezTo>
                      <a:pt x="936" y="1055"/>
                      <a:pt x="964" y="1033"/>
                      <a:pt x="989" y="1008"/>
                    </a:cubicBezTo>
                    <a:cubicBezTo>
                      <a:pt x="977" y="978"/>
                      <a:pt x="960" y="941"/>
                      <a:pt x="937" y="897"/>
                    </a:cubicBezTo>
                    <a:cubicBezTo>
                      <a:pt x="955" y="876"/>
                      <a:pt x="972" y="854"/>
                      <a:pt x="987" y="830"/>
                    </a:cubicBezTo>
                    <a:cubicBezTo>
                      <a:pt x="1035" y="839"/>
                      <a:pt x="1075" y="845"/>
                      <a:pt x="1108" y="848"/>
                    </a:cubicBezTo>
                    <a:cubicBezTo>
                      <a:pt x="1124" y="816"/>
                      <a:pt x="1137" y="783"/>
                      <a:pt x="1147" y="749"/>
                    </a:cubicBezTo>
                    <a:cubicBezTo>
                      <a:pt x="1121" y="729"/>
                      <a:pt x="1087" y="706"/>
                      <a:pt x="1046" y="679"/>
                    </a:cubicBezTo>
                    <a:cubicBezTo>
                      <a:pt x="1051" y="652"/>
                      <a:pt x="1055" y="624"/>
                      <a:pt x="1055" y="596"/>
                    </a:cubicBezTo>
                    <a:close/>
                    <a:moveTo>
                      <a:pt x="657" y="901"/>
                    </a:moveTo>
                    <a:cubicBezTo>
                      <a:pt x="633" y="906"/>
                      <a:pt x="609" y="909"/>
                      <a:pt x="584" y="909"/>
                    </a:cubicBezTo>
                    <a:cubicBezTo>
                      <a:pt x="512" y="909"/>
                      <a:pt x="441" y="884"/>
                      <a:pt x="384" y="839"/>
                    </a:cubicBezTo>
                    <a:cubicBezTo>
                      <a:pt x="326" y="794"/>
                      <a:pt x="285" y="729"/>
                      <a:pt x="269" y="657"/>
                    </a:cubicBezTo>
                    <a:cubicBezTo>
                      <a:pt x="250" y="573"/>
                      <a:pt x="264" y="486"/>
                      <a:pt x="310" y="413"/>
                    </a:cubicBezTo>
                    <a:cubicBezTo>
                      <a:pt x="356" y="340"/>
                      <a:pt x="428" y="289"/>
                      <a:pt x="512" y="270"/>
                    </a:cubicBezTo>
                    <a:cubicBezTo>
                      <a:pt x="536" y="264"/>
                      <a:pt x="561" y="261"/>
                      <a:pt x="585" y="261"/>
                    </a:cubicBezTo>
                    <a:cubicBezTo>
                      <a:pt x="657" y="261"/>
                      <a:pt x="728" y="286"/>
                      <a:pt x="785" y="331"/>
                    </a:cubicBezTo>
                    <a:cubicBezTo>
                      <a:pt x="843" y="376"/>
                      <a:pt x="884" y="441"/>
                      <a:pt x="900" y="513"/>
                    </a:cubicBezTo>
                    <a:cubicBezTo>
                      <a:pt x="940" y="687"/>
                      <a:pt x="831" y="861"/>
                      <a:pt x="657" y="9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350"/>
              </a:p>
            </p:txBody>
          </p:sp>
        </p:grpSp>
      </p:grpSp>
      <p:pic>
        <p:nvPicPr>
          <p:cNvPr id="14" name="Picture 1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46122" y="4511195"/>
            <a:ext cx="304800" cy="3048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0944" y="2064191"/>
            <a:ext cx="304800" cy="30480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01903" y="2669555"/>
            <a:ext cx="304800" cy="304800"/>
          </a:xfrm>
          <a:prstGeom prst="rect">
            <a:avLst/>
          </a:prstGeom>
        </p:spPr>
      </p:pic>
      <p:sp>
        <p:nvSpPr>
          <p:cNvPr id="19" name="Oval 18"/>
          <p:cNvSpPr/>
          <p:nvPr/>
        </p:nvSpPr>
        <p:spPr>
          <a:xfrm>
            <a:off x="633779" y="2112700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950" y="2326060"/>
            <a:ext cx="304800" cy="304800"/>
          </a:xfrm>
          <a:prstGeom prst="rect">
            <a:avLst/>
          </a:prstGeom>
        </p:spPr>
      </p:pic>
      <p:sp>
        <p:nvSpPr>
          <p:cNvPr id="21" name="Oval 20"/>
          <p:cNvSpPr/>
          <p:nvPr/>
        </p:nvSpPr>
        <p:spPr>
          <a:xfrm>
            <a:off x="633779" y="3100757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633779" y="4089333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633779" y="5074926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950" y="3314117"/>
            <a:ext cx="304800" cy="304800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139" y="4302693"/>
            <a:ext cx="304800" cy="304800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139" y="5305758"/>
            <a:ext cx="304800" cy="304800"/>
          </a:xfrm>
          <a:prstGeom prst="rect">
            <a:avLst/>
          </a:prstGeom>
        </p:spPr>
      </p:pic>
      <p:sp>
        <p:nvSpPr>
          <p:cNvPr id="27" name="TextBox 26"/>
          <p:cNvSpPr txBox="1"/>
          <p:nvPr/>
        </p:nvSpPr>
        <p:spPr>
          <a:xfrm>
            <a:off x="1380921" y="2112700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1380920" y="2346953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380921" y="3100757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1380920" y="3335010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365299" y="4086350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1365298" y="4320603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1380921" y="5036283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1380920" y="5270536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633779" y="890891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Rectangle 35"/>
          <p:cNvSpPr>
            <a:spLocks noChangeArrowheads="1"/>
          </p:cNvSpPr>
          <p:nvPr/>
        </p:nvSpPr>
        <p:spPr bwMode="auto">
          <a:xfrm>
            <a:off x="633779" y="1353625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897345681"/>
      </p:ext>
    </p:extLst>
  </p:cSld>
  <p:clrMapOvr>
    <a:masterClrMapping/>
  </p:clrMapOvr>
  <p:transition spd="slow">
    <p:push dir="u"/>
  </p:transition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Oval 13"/>
          <p:cNvSpPr/>
          <p:nvPr/>
        </p:nvSpPr>
        <p:spPr>
          <a:xfrm>
            <a:off x="5227319" y="3014280"/>
            <a:ext cx="1737360" cy="173736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3925445" y="1718793"/>
            <a:ext cx="4341109" cy="4341109"/>
            <a:chOff x="3044429" y="2158604"/>
            <a:chExt cx="3093243" cy="3093243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3050382" y="3708797"/>
              <a:ext cx="1544240" cy="1543050"/>
            </a:xfrm>
            <a:custGeom>
              <a:avLst/>
              <a:gdLst>
                <a:gd name="T0" fmla="*/ 32 w 263"/>
                <a:gd name="T1" fmla="*/ 0 h 263"/>
                <a:gd name="T2" fmla="*/ 30 w 263"/>
                <a:gd name="T3" fmla="*/ 12 h 263"/>
                <a:gd name="T4" fmla="*/ 14 w 263"/>
                <a:gd name="T5" fmla="*/ 20 h 263"/>
                <a:gd name="T6" fmla="*/ 0 w 263"/>
                <a:gd name="T7" fmla="*/ 26 h 263"/>
                <a:gd name="T8" fmla="*/ 9 w 263"/>
                <a:gd name="T9" fmla="*/ 53 h 263"/>
                <a:gd name="T10" fmla="*/ 29 w 263"/>
                <a:gd name="T11" fmla="*/ 50 h 263"/>
                <a:gd name="T12" fmla="*/ 40 w 263"/>
                <a:gd name="T13" fmla="*/ 62 h 263"/>
                <a:gd name="T14" fmla="*/ 37 w 263"/>
                <a:gd name="T15" fmla="*/ 79 h 263"/>
                <a:gd name="T16" fmla="*/ 19 w 263"/>
                <a:gd name="T17" fmla="*/ 86 h 263"/>
                <a:gd name="T18" fmla="*/ 25 w 263"/>
                <a:gd name="T19" fmla="*/ 114 h 263"/>
                <a:gd name="T20" fmla="*/ 39 w 263"/>
                <a:gd name="T21" fmla="*/ 112 h 263"/>
                <a:gd name="T22" fmla="*/ 57 w 263"/>
                <a:gd name="T23" fmla="*/ 111 h 263"/>
                <a:gd name="T24" fmla="*/ 66 w 263"/>
                <a:gd name="T25" fmla="*/ 127 h 263"/>
                <a:gd name="T26" fmla="*/ 56 w 263"/>
                <a:gd name="T27" fmla="*/ 142 h 263"/>
                <a:gd name="T28" fmla="*/ 48 w 263"/>
                <a:gd name="T29" fmla="*/ 153 h 263"/>
                <a:gd name="T30" fmla="*/ 70 w 263"/>
                <a:gd name="T31" fmla="*/ 172 h 263"/>
                <a:gd name="T32" fmla="*/ 84 w 263"/>
                <a:gd name="T33" fmla="*/ 161 h 263"/>
                <a:gd name="T34" fmla="*/ 100 w 263"/>
                <a:gd name="T35" fmla="*/ 166 h 263"/>
                <a:gd name="T36" fmla="*/ 106 w 263"/>
                <a:gd name="T37" fmla="*/ 182 h 263"/>
                <a:gd name="T38" fmla="*/ 95 w 263"/>
                <a:gd name="T39" fmla="*/ 196 h 263"/>
                <a:gd name="T40" fmla="*/ 113 w 263"/>
                <a:gd name="T41" fmla="*/ 217 h 263"/>
                <a:gd name="T42" fmla="*/ 124 w 263"/>
                <a:gd name="T43" fmla="*/ 210 h 263"/>
                <a:gd name="T44" fmla="*/ 139 w 263"/>
                <a:gd name="T45" fmla="*/ 200 h 263"/>
                <a:gd name="T46" fmla="*/ 155 w 263"/>
                <a:gd name="T47" fmla="*/ 209 h 263"/>
                <a:gd name="T48" fmla="*/ 154 w 263"/>
                <a:gd name="T49" fmla="*/ 227 h 263"/>
                <a:gd name="T50" fmla="*/ 153 w 263"/>
                <a:gd name="T51" fmla="*/ 240 h 263"/>
                <a:gd name="T52" fmla="*/ 181 w 263"/>
                <a:gd name="T53" fmla="*/ 245 h 263"/>
                <a:gd name="T54" fmla="*/ 187 w 263"/>
                <a:gd name="T55" fmla="*/ 229 h 263"/>
                <a:gd name="T56" fmla="*/ 204 w 263"/>
                <a:gd name="T57" fmla="*/ 225 h 263"/>
                <a:gd name="T58" fmla="*/ 217 w 263"/>
                <a:gd name="T59" fmla="*/ 237 h 263"/>
                <a:gd name="T60" fmla="*/ 215 w 263"/>
                <a:gd name="T61" fmla="*/ 254 h 263"/>
                <a:gd name="T62" fmla="*/ 241 w 263"/>
                <a:gd name="T63" fmla="*/ 263 h 263"/>
                <a:gd name="T64" fmla="*/ 246 w 263"/>
                <a:gd name="T65" fmla="*/ 252 h 263"/>
                <a:gd name="T66" fmla="*/ 254 w 263"/>
                <a:gd name="T67" fmla="*/ 235 h 263"/>
                <a:gd name="T68" fmla="*/ 263 w 263"/>
                <a:gd name="T69" fmla="*/ 11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3" h="263">
                  <a:moveTo>
                    <a:pt x="148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1"/>
                    <a:pt x="32" y="2"/>
                    <a:pt x="32" y="3"/>
                  </a:cubicBezTo>
                  <a:cubicBezTo>
                    <a:pt x="32" y="5"/>
                    <a:pt x="31" y="9"/>
                    <a:pt x="30" y="12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2" y="19"/>
                    <a:pt x="17" y="20"/>
                    <a:pt x="1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2" y="20"/>
                    <a:pt x="0" y="23"/>
                    <a:pt x="0" y="26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4" y="52"/>
                    <a:pt x="6" y="53"/>
                    <a:pt x="9" y="53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21" y="49"/>
                    <a:pt x="26" y="49"/>
                    <a:pt x="29" y="50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8" y="56"/>
                    <a:pt x="40" y="60"/>
                    <a:pt x="40" y="62"/>
                  </a:cubicBezTo>
                  <a:cubicBezTo>
                    <a:pt x="41" y="65"/>
                    <a:pt x="41" y="69"/>
                    <a:pt x="41" y="72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4" y="81"/>
                    <a:pt x="30" y="83"/>
                    <a:pt x="27" y="84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6" y="87"/>
                    <a:pt x="14" y="90"/>
                    <a:pt x="16" y="93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6" y="117"/>
                    <a:pt x="29" y="118"/>
                    <a:pt x="32" y="116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41" y="111"/>
                    <a:pt x="46" y="109"/>
                    <a:pt x="49" y="109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9" y="113"/>
                    <a:pt x="62" y="116"/>
                    <a:pt x="64" y="118"/>
                  </a:cubicBezTo>
                  <a:cubicBezTo>
                    <a:pt x="65" y="120"/>
                    <a:pt x="66" y="124"/>
                    <a:pt x="66" y="127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3" y="138"/>
                    <a:pt x="59" y="141"/>
                    <a:pt x="56" y="142"/>
                  </a:cubicBezTo>
                  <a:cubicBezTo>
                    <a:pt x="50" y="146"/>
                    <a:pt x="50" y="146"/>
                    <a:pt x="50" y="146"/>
                  </a:cubicBezTo>
                  <a:cubicBezTo>
                    <a:pt x="47" y="148"/>
                    <a:pt x="46" y="151"/>
                    <a:pt x="48" y="153"/>
                  </a:cubicBezTo>
                  <a:cubicBezTo>
                    <a:pt x="62" y="171"/>
                    <a:pt x="62" y="171"/>
                    <a:pt x="62" y="171"/>
                  </a:cubicBezTo>
                  <a:cubicBezTo>
                    <a:pt x="64" y="174"/>
                    <a:pt x="67" y="174"/>
                    <a:pt x="70" y="172"/>
                  </a:cubicBezTo>
                  <a:cubicBezTo>
                    <a:pt x="75" y="166"/>
                    <a:pt x="75" y="166"/>
                    <a:pt x="75" y="166"/>
                  </a:cubicBezTo>
                  <a:cubicBezTo>
                    <a:pt x="77" y="164"/>
                    <a:pt x="81" y="162"/>
                    <a:pt x="84" y="161"/>
                  </a:cubicBezTo>
                  <a:cubicBezTo>
                    <a:pt x="92" y="161"/>
                    <a:pt x="92" y="161"/>
                    <a:pt x="92" y="161"/>
                  </a:cubicBezTo>
                  <a:cubicBezTo>
                    <a:pt x="95" y="162"/>
                    <a:pt x="99" y="164"/>
                    <a:pt x="100" y="166"/>
                  </a:cubicBezTo>
                  <a:cubicBezTo>
                    <a:pt x="102" y="167"/>
                    <a:pt x="104" y="171"/>
                    <a:pt x="106" y="174"/>
                  </a:cubicBezTo>
                  <a:cubicBezTo>
                    <a:pt x="106" y="182"/>
                    <a:pt x="106" y="182"/>
                    <a:pt x="106" y="182"/>
                  </a:cubicBezTo>
                  <a:cubicBezTo>
                    <a:pt x="104" y="185"/>
                    <a:pt x="102" y="189"/>
                    <a:pt x="100" y="191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2" y="198"/>
                    <a:pt x="93" y="202"/>
                    <a:pt x="95" y="204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6" y="219"/>
                    <a:pt x="119" y="218"/>
                    <a:pt x="120" y="216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5" y="207"/>
                    <a:pt x="129" y="203"/>
                    <a:pt x="131" y="202"/>
                  </a:cubicBezTo>
                  <a:cubicBezTo>
                    <a:pt x="139" y="200"/>
                    <a:pt x="139" y="200"/>
                    <a:pt x="139" y="200"/>
                  </a:cubicBezTo>
                  <a:cubicBezTo>
                    <a:pt x="142" y="200"/>
                    <a:pt x="146" y="201"/>
                    <a:pt x="148" y="202"/>
                  </a:cubicBezTo>
                  <a:cubicBezTo>
                    <a:pt x="150" y="203"/>
                    <a:pt x="154" y="206"/>
                    <a:pt x="155" y="209"/>
                  </a:cubicBezTo>
                  <a:cubicBezTo>
                    <a:pt x="158" y="217"/>
                    <a:pt x="158" y="217"/>
                    <a:pt x="158" y="217"/>
                  </a:cubicBezTo>
                  <a:cubicBezTo>
                    <a:pt x="157" y="220"/>
                    <a:pt x="156" y="225"/>
                    <a:pt x="154" y="227"/>
                  </a:cubicBezTo>
                  <a:cubicBezTo>
                    <a:pt x="151" y="233"/>
                    <a:pt x="151" y="233"/>
                    <a:pt x="151" y="233"/>
                  </a:cubicBezTo>
                  <a:cubicBezTo>
                    <a:pt x="149" y="236"/>
                    <a:pt x="150" y="239"/>
                    <a:pt x="153" y="240"/>
                  </a:cubicBezTo>
                  <a:cubicBezTo>
                    <a:pt x="174" y="248"/>
                    <a:pt x="174" y="248"/>
                    <a:pt x="174" y="248"/>
                  </a:cubicBezTo>
                  <a:cubicBezTo>
                    <a:pt x="177" y="249"/>
                    <a:pt x="180" y="248"/>
                    <a:pt x="181" y="245"/>
                  </a:cubicBezTo>
                  <a:cubicBezTo>
                    <a:pt x="182" y="239"/>
                    <a:pt x="182" y="239"/>
                    <a:pt x="182" y="239"/>
                  </a:cubicBezTo>
                  <a:cubicBezTo>
                    <a:pt x="183" y="236"/>
                    <a:pt x="185" y="231"/>
                    <a:pt x="187" y="229"/>
                  </a:cubicBezTo>
                  <a:cubicBezTo>
                    <a:pt x="194" y="225"/>
                    <a:pt x="194" y="225"/>
                    <a:pt x="194" y="225"/>
                  </a:cubicBezTo>
                  <a:cubicBezTo>
                    <a:pt x="197" y="224"/>
                    <a:pt x="202" y="225"/>
                    <a:pt x="204" y="225"/>
                  </a:cubicBezTo>
                  <a:cubicBezTo>
                    <a:pt x="206" y="226"/>
                    <a:pt x="210" y="228"/>
                    <a:pt x="213" y="230"/>
                  </a:cubicBezTo>
                  <a:cubicBezTo>
                    <a:pt x="217" y="237"/>
                    <a:pt x="217" y="237"/>
                    <a:pt x="217" y="237"/>
                  </a:cubicBezTo>
                  <a:cubicBezTo>
                    <a:pt x="217" y="240"/>
                    <a:pt x="217" y="245"/>
                    <a:pt x="216" y="248"/>
                  </a:cubicBezTo>
                  <a:cubicBezTo>
                    <a:pt x="215" y="254"/>
                    <a:pt x="215" y="254"/>
                    <a:pt x="215" y="254"/>
                  </a:cubicBezTo>
                  <a:cubicBezTo>
                    <a:pt x="214" y="257"/>
                    <a:pt x="216" y="260"/>
                    <a:pt x="219" y="260"/>
                  </a:cubicBezTo>
                  <a:cubicBezTo>
                    <a:pt x="241" y="263"/>
                    <a:pt x="241" y="263"/>
                    <a:pt x="241" y="263"/>
                  </a:cubicBezTo>
                  <a:cubicBezTo>
                    <a:pt x="244" y="263"/>
                    <a:pt x="246" y="261"/>
                    <a:pt x="246" y="258"/>
                  </a:cubicBezTo>
                  <a:cubicBezTo>
                    <a:pt x="246" y="252"/>
                    <a:pt x="246" y="252"/>
                    <a:pt x="246" y="252"/>
                  </a:cubicBezTo>
                  <a:cubicBezTo>
                    <a:pt x="246" y="249"/>
                    <a:pt x="247" y="244"/>
                    <a:pt x="249" y="241"/>
                  </a:cubicBezTo>
                  <a:cubicBezTo>
                    <a:pt x="254" y="235"/>
                    <a:pt x="254" y="235"/>
                    <a:pt x="254" y="235"/>
                  </a:cubicBezTo>
                  <a:cubicBezTo>
                    <a:pt x="257" y="234"/>
                    <a:pt x="260" y="233"/>
                    <a:pt x="263" y="233"/>
                  </a:cubicBezTo>
                  <a:cubicBezTo>
                    <a:pt x="263" y="114"/>
                    <a:pt x="263" y="114"/>
                    <a:pt x="263" y="114"/>
                  </a:cubicBezTo>
                  <a:cubicBezTo>
                    <a:pt x="200" y="114"/>
                    <a:pt x="148" y="63"/>
                    <a:pt x="14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4">
                    <a:lumMod val="75000"/>
                  </a:schemeClr>
                </a:gs>
              </a:gsLst>
              <a:lin ang="18900000" scaled="1"/>
              <a:tileRect/>
            </a:gra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4594622" y="3708797"/>
              <a:ext cx="1543050" cy="1543050"/>
            </a:xfrm>
            <a:custGeom>
              <a:avLst/>
              <a:gdLst>
                <a:gd name="T0" fmla="*/ 250 w 263"/>
                <a:gd name="T1" fmla="*/ 19 h 263"/>
                <a:gd name="T2" fmla="*/ 233 w 263"/>
                <a:gd name="T3" fmla="*/ 11 h 263"/>
                <a:gd name="T4" fmla="*/ 231 w 263"/>
                <a:gd name="T5" fmla="*/ 0 h 263"/>
                <a:gd name="T6" fmla="*/ 0 w 263"/>
                <a:gd name="T7" fmla="*/ 114 h 263"/>
                <a:gd name="T8" fmla="*/ 0 w 263"/>
                <a:gd name="T9" fmla="*/ 233 h 263"/>
                <a:gd name="T10" fmla="*/ 10 w 263"/>
                <a:gd name="T11" fmla="*/ 235 h 263"/>
                <a:gd name="T12" fmla="*/ 18 w 263"/>
                <a:gd name="T13" fmla="*/ 252 h 263"/>
                <a:gd name="T14" fmla="*/ 24 w 263"/>
                <a:gd name="T15" fmla="*/ 263 h 263"/>
                <a:gd name="T16" fmla="*/ 50 w 263"/>
                <a:gd name="T17" fmla="*/ 253 h 263"/>
                <a:gd name="T18" fmla="*/ 48 w 263"/>
                <a:gd name="T19" fmla="*/ 237 h 263"/>
                <a:gd name="T20" fmla="*/ 61 w 263"/>
                <a:gd name="T21" fmla="*/ 225 h 263"/>
                <a:gd name="T22" fmla="*/ 77 w 263"/>
                <a:gd name="T23" fmla="*/ 229 h 263"/>
                <a:gd name="T24" fmla="*/ 84 w 263"/>
                <a:gd name="T25" fmla="*/ 244 h 263"/>
                <a:gd name="T26" fmla="*/ 111 w 263"/>
                <a:gd name="T27" fmla="*/ 239 h 263"/>
                <a:gd name="T28" fmla="*/ 110 w 263"/>
                <a:gd name="T29" fmla="*/ 227 h 263"/>
                <a:gd name="T30" fmla="*/ 109 w 263"/>
                <a:gd name="T31" fmla="*/ 208 h 263"/>
                <a:gd name="T32" fmla="*/ 125 w 263"/>
                <a:gd name="T33" fmla="*/ 199 h 263"/>
                <a:gd name="T34" fmla="*/ 141 w 263"/>
                <a:gd name="T35" fmla="*/ 209 h 263"/>
                <a:gd name="T36" fmla="*/ 151 w 263"/>
                <a:gd name="T37" fmla="*/ 216 h 263"/>
                <a:gd name="T38" fmla="*/ 169 w 263"/>
                <a:gd name="T39" fmla="*/ 195 h 263"/>
                <a:gd name="T40" fmla="*/ 159 w 263"/>
                <a:gd name="T41" fmla="*/ 181 h 263"/>
                <a:gd name="T42" fmla="*/ 164 w 263"/>
                <a:gd name="T43" fmla="*/ 165 h 263"/>
                <a:gd name="T44" fmla="*/ 180 w 263"/>
                <a:gd name="T45" fmla="*/ 160 h 263"/>
                <a:gd name="T46" fmla="*/ 194 w 263"/>
                <a:gd name="T47" fmla="*/ 170 h 263"/>
                <a:gd name="T48" fmla="*/ 215 w 263"/>
                <a:gd name="T49" fmla="*/ 152 h 263"/>
                <a:gd name="T50" fmla="*/ 208 w 263"/>
                <a:gd name="T51" fmla="*/ 141 h 263"/>
                <a:gd name="T52" fmla="*/ 198 w 263"/>
                <a:gd name="T53" fmla="*/ 126 h 263"/>
                <a:gd name="T54" fmla="*/ 207 w 263"/>
                <a:gd name="T55" fmla="*/ 110 h 263"/>
                <a:gd name="T56" fmla="*/ 225 w 263"/>
                <a:gd name="T57" fmla="*/ 111 h 263"/>
                <a:gd name="T58" fmla="*/ 239 w 263"/>
                <a:gd name="T59" fmla="*/ 113 h 263"/>
                <a:gd name="T60" fmla="*/ 244 w 263"/>
                <a:gd name="T61" fmla="*/ 85 h 263"/>
                <a:gd name="T62" fmla="*/ 227 w 263"/>
                <a:gd name="T63" fmla="*/ 78 h 263"/>
                <a:gd name="T64" fmla="*/ 223 w 263"/>
                <a:gd name="T65" fmla="*/ 61 h 263"/>
                <a:gd name="T66" fmla="*/ 235 w 263"/>
                <a:gd name="T67" fmla="*/ 49 h 263"/>
                <a:gd name="T68" fmla="*/ 238 w 263"/>
                <a:gd name="T69" fmla="*/ 48 h 263"/>
                <a:gd name="T70" fmla="*/ 253 w 263"/>
                <a:gd name="T71" fmla="*/ 51 h 263"/>
                <a:gd name="T72" fmla="*/ 263 w 263"/>
                <a:gd name="T73" fmla="*/ 2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263">
                  <a:moveTo>
                    <a:pt x="258" y="19"/>
                  </a:moveTo>
                  <a:cubicBezTo>
                    <a:pt x="250" y="19"/>
                    <a:pt x="250" y="19"/>
                    <a:pt x="250" y="19"/>
                  </a:cubicBezTo>
                  <a:cubicBezTo>
                    <a:pt x="247" y="19"/>
                    <a:pt x="242" y="18"/>
                    <a:pt x="239" y="17"/>
                  </a:cubicBezTo>
                  <a:cubicBezTo>
                    <a:pt x="233" y="11"/>
                    <a:pt x="233" y="11"/>
                    <a:pt x="233" y="11"/>
                  </a:cubicBezTo>
                  <a:cubicBezTo>
                    <a:pt x="232" y="8"/>
                    <a:pt x="231" y="4"/>
                    <a:pt x="231" y="2"/>
                  </a:cubicBezTo>
                  <a:cubicBezTo>
                    <a:pt x="231" y="1"/>
                    <a:pt x="231" y="0"/>
                    <a:pt x="231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63"/>
                    <a:pt x="63" y="114"/>
                    <a:pt x="0" y="11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0" y="233"/>
                    <a:pt x="1" y="233"/>
                    <a:pt x="1" y="233"/>
                  </a:cubicBezTo>
                  <a:cubicBezTo>
                    <a:pt x="3" y="233"/>
                    <a:pt x="7" y="234"/>
                    <a:pt x="10" y="235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7" y="244"/>
                    <a:pt x="18" y="249"/>
                    <a:pt x="18" y="252"/>
                  </a:cubicBezTo>
                  <a:cubicBezTo>
                    <a:pt x="18" y="258"/>
                    <a:pt x="18" y="258"/>
                    <a:pt x="18" y="258"/>
                  </a:cubicBezTo>
                  <a:cubicBezTo>
                    <a:pt x="18" y="261"/>
                    <a:pt x="21" y="263"/>
                    <a:pt x="24" y="263"/>
                  </a:cubicBezTo>
                  <a:cubicBezTo>
                    <a:pt x="46" y="260"/>
                    <a:pt x="46" y="260"/>
                    <a:pt x="46" y="260"/>
                  </a:cubicBezTo>
                  <a:cubicBezTo>
                    <a:pt x="49" y="259"/>
                    <a:pt x="51" y="256"/>
                    <a:pt x="50" y="253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8" y="245"/>
                    <a:pt x="47" y="240"/>
                    <a:pt x="48" y="237"/>
                  </a:cubicBezTo>
                  <a:cubicBezTo>
                    <a:pt x="52" y="230"/>
                    <a:pt x="52" y="230"/>
                    <a:pt x="52" y="230"/>
                  </a:cubicBezTo>
                  <a:cubicBezTo>
                    <a:pt x="54" y="228"/>
                    <a:pt x="58" y="226"/>
                    <a:pt x="61" y="225"/>
                  </a:cubicBezTo>
                  <a:cubicBezTo>
                    <a:pt x="63" y="224"/>
                    <a:pt x="67" y="224"/>
                    <a:pt x="70" y="225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9" y="231"/>
                    <a:pt x="82" y="235"/>
                    <a:pt x="82" y="238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7"/>
                    <a:pt x="88" y="249"/>
                    <a:pt x="90" y="248"/>
                  </a:cubicBezTo>
                  <a:cubicBezTo>
                    <a:pt x="111" y="239"/>
                    <a:pt x="111" y="239"/>
                    <a:pt x="111" y="239"/>
                  </a:cubicBezTo>
                  <a:cubicBezTo>
                    <a:pt x="114" y="238"/>
                    <a:pt x="115" y="235"/>
                    <a:pt x="114" y="232"/>
                  </a:cubicBezTo>
                  <a:cubicBezTo>
                    <a:pt x="110" y="227"/>
                    <a:pt x="110" y="227"/>
                    <a:pt x="110" y="227"/>
                  </a:cubicBezTo>
                  <a:cubicBezTo>
                    <a:pt x="109" y="224"/>
                    <a:pt x="107" y="219"/>
                    <a:pt x="107" y="216"/>
                  </a:cubicBezTo>
                  <a:cubicBezTo>
                    <a:pt x="109" y="208"/>
                    <a:pt x="109" y="208"/>
                    <a:pt x="109" y="208"/>
                  </a:cubicBezTo>
                  <a:cubicBezTo>
                    <a:pt x="111" y="206"/>
                    <a:pt x="114" y="203"/>
                    <a:pt x="116" y="202"/>
                  </a:cubicBezTo>
                  <a:cubicBezTo>
                    <a:pt x="118" y="201"/>
                    <a:pt x="122" y="199"/>
                    <a:pt x="125" y="199"/>
                  </a:cubicBezTo>
                  <a:cubicBezTo>
                    <a:pt x="134" y="201"/>
                    <a:pt x="134" y="201"/>
                    <a:pt x="134" y="201"/>
                  </a:cubicBezTo>
                  <a:cubicBezTo>
                    <a:pt x="136" y="203"/>
                    <a:pt x="139" y="206"/>
                    <a:pt x="141" y="209"/>
                  </a:cubicBezTo>
                  <a:cubicBezTo>
                    <a:pt x="144" y="215"/>
                    <a:pt x="144" y="215"/>
                    <a:pt x="144" y="215"/>
                  </a:cubicBezTo>
                  <a:cubicBezTo>
                    <a:pt x="145" y="217"/>
                    <a:pt x="149" y="218"/>
                    <a:pt x="151" y="216"/>
                  </a:cubicBezTo>
                  <a:cubicBezTo>
                    <a:pt x="169" y="202"/>
                    <a:pt x="169" y="202"/>
                    <a:pt x="169" y="202"/>
                  </a:cubicBezTo>
                  <a:cubicBezTo>
                    <a:pt x="171" y="201"/>
                    <a:pt x="171" y="197"/>
                    <a:pt x="169" y="195"/>
                  </a:cubicBezTo>
                  <a:cubicBezTo>
                    <a:pt x="165" y="190"/>
                    <a:pt x="165" y="190"/>
                    <a:pt x="165" y="190"/>
                  </a:cubicBezTo>
                  <a:cubicBezTo>
                    <a:pt x="163" y="188"/>
                    <a:pt x="160" y="184"/>
                    <a:pt x="159" y="181"/>
                  </a:cubicBezTo>
                  <a:cubicBezTo>
                    <a:pt x="159" y="173"/>
                    <a:pt x="159" y="173"/>
                    <a:pt x="159" y="173"/>
                  </a:cubicBezTo>
                  <a:cubicBezTo>
                    <a:pt x="160" y="170"/>
                    <a:pt x="162" y="167"/>
                    <a:pt x="164" y="165"/>
                  </a:cubicBezTo>
                  <a:cubicBezTo>
                    <a:pt x="166" y="163"/>
                    <a:pt x="169" y="161"/>
                    <a:pt x="172" y="160"/>
                  </a:cubicBezTo>
                  <a:cubicBezTo>
                    <a:pt x="180" y="160"/>
                    <a:pt x="180" y="160"/>
                    <a:pt x="180" y="160"/>
                  </a:cubicBezTo>
                  <a:cubicBezTo>
                    <a:pt x="183" y="161"/>
                    <a:pt x="187" y="164"/>
                    <a:pt x="189" y="166"/>
                  </a:cubicBezTo>
                  <a:cubicBezTo>
                    <a:pt x="194" y="170"/>
                    <a:pt x="194" y="170"/>
                    <a:pt x="194" y="170"/>
                  </a:cubicBezTo>
                  <a:cubicBezTo>
                    <a:pt x="196" y="173"/>
                    <a:pt x="200" y="172"/>
                    <a:pt x="202" y="170"/>
                  </a:cubicBezTo>
                  <a:cubicBezTo>
                    <a:pt x="215" y="152"/>
                    <a:pt x="215" y="152"/>
                    <a:pt x="215" y="152"/>
                  </a:cubicBezTo>
                  <a:cubicBezTo>
                    <a:pt x="217" y="150"/>
                    <a:pt x="217" y="146"/>
                    <a:pt x="214" y="145"/>
                  </a:cubicBezTo>
                  <a:cubicBezTo>
                    <a:pt x="208" y="141"/>
                    <a:pt x="208" y="141"/>
                    <a:pt x="208" y="141"/>
                  </a:cubicBezTo>
                  <a:cubicBezTo>
                    <a:pt x="205" y="140"/>
                    <a:pt x="202" y="137"/>
                    <a:pt x="200" y="134"/>
                  </a:cubicBezTo>
                  <a:cubicBezTo>
                    <a:pt x="198" y="126"/>
                    <a:pt x="198" y="126"/>
                    <a:pt x="198" y="126"/>
                  </a:cubicBezTo>
                  <a:cubicBezTo>
                    <a:pt x="198" y="123"/>
                    <a:pt x="199" y="119"/>
                    <a:pt x="200" y="117"/>
                  </a:cubicBezTo>
                  <a:cubicBezTo>
                    <a:pt x="202" y="115"/>
                    <a:pt x="205" y="112"/>
                    <a:pt x="207" y="110"/>
                  </a:cubicBezTo>
                  <a:cubicBezTo>
                    <a:pt x="215" y="108"/>
                    <a:pt x="215" y="108"/>
                    <a:pt x="215" y="108"/>
                  </a:cubicBezTo>
                  <a:cubicBezTo>
                    <a:pt x="218" y="108"/>
                    <a:pt x="223" y="110"/>
                    <a:pt x="225" y="111"/>
                  </a:cubicBezTo>
                  <a:cubicBezTo>
                    <a:pt x="232" y="115"/>
                    <a:pt x="232" y="115"/>
                    <a:pt x="232" y="115"/>
                  </a:cubicBezTo>
                  <a:cubicBezTo>
                    <a:pt x="234" y="116"/>
                    <a:pt x="237" y="115"/>
                    <a:pt x="239" y="113"/>
                  </a:cubicBezTo>
                  <a:cubicBezTo>
                    <a:pt x="247" y="92"/>
                    <a:pt x="247" y="92"/>
                    <a:pt x="247" y="92"/>
                  </a:cubicBezTo>
                  <a:cubicBezTo>
                    <a:pt x="249" y="89"/>
                    <a:pt x="247" y="86"/>
                    <a:pt x="244" y="85"/>
                  </a:cubicBezTo>
                  <a:cubicBezTo>
                    <a:pt x="237" y="83"/>
                    <a:pt x="237" y="83"/>
                    <a:pt x="237" y="83"/>
                  </a:cubicBezTo>
                  <a:cubicBezTo>
                    <a:pt x="234" y="82"/>
                    <a:pt x="230" y="80"/>
                    <a:pt x="227" y="78"/>
                  </a:cubicBezTo>
                  <a:cubicBezTo>
                    <a:pt x="223" y="71"/>
                    <a:pt x="223" y="71"/>
                    <a:pt x="223" y="71"/>
                  </a:cubicBezTo>
                  <a:cubicBezTo>
                    <a:pt x="223" y="68"/>
                    <a:pt x="223" y="64"/>
                    <a:pt x="223" y="61"/>
                  </a:cubicBezTo>
                  <a:cubicBezTo>
                    <a:pt x="224" y="59"/>
                    <a:pt x="226" y="55"/>
                    <a:pt x="228" y="53"/>
                  </a:cubicBezTo>
                  <a:cubicBezTo>
                    <a:pt x="235" y="49"/>
                    <a:pt x="235" y="49"/>
                    <a:pt x="235" y="49"/>
                  </a:cubicBezTo>
                  <a:cubicBezTo>
                    <a:pt x="236" y="49"/>
                    <a:pt x="237" y="48"/>
                    <a:pt x="238" y="48"/>
                  </a:cubicBezTo>
                  <a:cubicBezTo>
                    <a:pt x="238" y="48"/>
                    <a:pt x="238" y="48"/>
                    <a:pt x="238" y="48"/>
                  </a:cubicBezTo>
                  <a:cubicBezTo>
                    <a:pt x="241" y="48"/>
                    <a:pt x="244" y="49"/>
                    <a:pt x="246" y="49"/>
                  </a:cubicBezTo>
                  <a:cubicBezTo>
                    <a:pt x="253" y="51"/>
                    <a:pt x="253" y="51"/>
                    <a:pt x="253" y="51"/>
                  </a:cubicBezTo>
                  <a:cubicBezTo>
                    <a:pt x="256" y="52"/>
                    <a:pt x="259" y="50"/>
                    <a:pt x="260" y="47"/>
                  </a:cubicBezTo>
                  <a:cubicBezTo>
                    <a:pt x="263" y="24"/>
                    <a:pt x="263" y="24"/>
                    <a:pt x="263" y="24"/>
                  </a:cubicBezTo>
                  <a:cubicBezTo>
                    <a:pt x="263" y="21"/>
                    <a:pt x="261" y="19"/>
                    <a:pt x="258" y="1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/>
                </a:gs>
                <a:gs pos="95000">
                  <a:schemeClr val="accent5">
                    <a:lumMod val="7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4594622" y="2158604"/>
              <a:ext cx="1543050" cy="1550194"/>
            </a:xfrm>
            <a:custGeom>
              <a:avLst/>
              <a:gdLst>
                <a:gd name="T0" fmla="*/ 254 w 263"/>
                <a:gd name="T1" fmla="*/ 216 h 264"/>
                <a:gd name="T2" fmla="*/ 235 w 263"/>
                <a:gd name="T3" fmla="*/ 218 h 264"/>
                <a:gd name="T4" fmla="*/ 223 w 263"/>
                <a:gd name="T5" fmla="*/ 206 h 264"/>
                <a:gd name="T6" fmla="*/ 227 w 263"/>
                <a:gd name="T7" fmla="*/ 189 h 264"/>
                <a:gd name="T8" fmla="*/ 245 w 263"/>
                <a:gd name="T9" fmla="*/ 182 h 264"/>
                <a:gd name="T10" fmla="*/ 240 w 263"/>
                <a:gd name="T11" fmla="*/ 154 h 264"/>
                <a:gd name="T12" fmla="*/ 225 w 263"/>
                <a:gd name="T13" fmla="*/ 156 h 264"/>
                <a:gd name="T14" fmla="*/ 207 w 263"/>
                <a:gd name="T15" fmla="*/ 157 h 264"/>
                <a:gd name="T16" fmla="*/ 197 w 263"/>
                <a:gd name="T17" fmla="*/ 141 h 264"/>
                <a:gd name="T18" fmla="*/ 207 w 263"/>
                <a:gd name="T19" fmla="*/ 126 h 264"/>
                <a:gd name="T20" fmla="*/ 217 w 263"/>
                <a:gd name="T21" fmla="*/ 114 h 264"/>
                <a:gd name="T22" fmla="*/ 196 w 263"/>
                <a:gd name="T23" fmla="*/ 95 h 264"/>
                <a:gd name="T24" fmla="*/ 180 w 263"/>
                <a:gd name="T25" fmla="*/ 108 h 264"/>
                <a:gd name="T26" fmla="*/ 163 w 263"/>
                <a:gd name="T27" fmla="*/ 102 h 264"/>
                <a:gd name="T28" fmla="*/ 158 w 263"/>
                <a:gd name="T29" fmla="*/ 86 h 264"/>
                <a:gd name="T30" fmla="*/ 171 w 263"/>
                <a:gd name="T31" fmla="*/ 70 h 264"/>
                <a:gd name="T32" fmla="*/ 152 w 263"/>
                <a:gd name="T33" fmla="*/ 48 h 264"/>
                <a:gd name="T34" fmla="*/ 140 w 263"/>
                <a:gd name="T35" fmla="*/ 59 h 264"/>
                <a:gd name="T36" fmla="*/ 124 w 263"/>
                <a:gd name="T37" fmla="*/ 69 h 264"/>
                <a:gd name="T38" fmla="*/ 108 w 263"/>
                <a:gd name="T39" fmla="*/ 59 h 264"/>
                <a:gd name="T40" fmla="*/ 109 w 263"/>
                <a:gd name="T41" fmla="*/ 41 h 264"/>
                <a:gd name="T42" fmla="*/ 113 w 263"/>
                <a:gd name="T43" fmla="*/ 25 h 264"/>
                <a:gd name="T44" fmla="*/ 84 w 263"/>
                <a:gd name="T45" fmla="*/ 19 h 264"/>
                <a:gd name="T46" fmla="*/ 76 w 263"/>
                <a:gd name="T47" fmla="*/ 39 h 264"/>
                <a:gd name="T48" fmla="*/ 60 w 263"/>
                <a:gd name="T49" fmla="*/ 43 h 264"/>
                <a:gd name="T50" fmla="*/ 47 w 263"/>
                <a:gd name="T51" fmla="*/ 31 h 264"/>
                <a:gd name="T52" fmla="*/ 47 w 263"/>
                <a:gd name="T53" fmla="*/ 29 h 264"/>
                <a:gd name="T54" fmla="*/ 50 w 263"/>
                <a:gd name="T55" fmla="*/ 10 h 264"/>
                <a:gd name="T56" fmla="*/ 23 w 263"/>
                <a:gd name="T57" fmla="*/ 0 h 264"/>
                <a:gd name="T58" fmla="*/ 17 w 263"/>
                <a:gd name="T59" fmla="*/ 17 h 264"/>
                <a:gd name="T60" fmla="*/ 9 w 263"/>
                <a:gd name="T61" fmla="*/ 33 h 264"/>
                <a:gd name="T62" fmla="*/ 0 w 263"/>
                <a:gd name="T63" fmla="*/ 35 h 264"/>
                <a:gd name="T64" fmla="*/ 0 w 263"/>
                <a:gd name="T65" fmla="*/ 149 h 264"/>
                <a:gd name="T66" fmla="*/ 114 w 263"/>
                <a:gd name="T67" fmla="*/ 264 h 264"/>
                <a:gd name="T68" fmla="*/ 233 w 263"/>
                <a:gd name="T69" fmla="*/ 256 h 264"/>
                <a:gd name="T70" fmla="*/ 250 w 263"/>
                <a:gd name="T71" fmla="*/ 248 h 264"/>
                <a:gd name="T72" fmla="*/ 263 w 263"/>
                <a:gd name="T73" fmla="*/ 24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264">
                  <a:moveTo>
                    <a:pt x="260" y="220"/>
                  </a:moveTo>
                  <a:cubicBezTo>
                    <a:pt x="260" y="217"/>
                    <a:pt x="257" y="215"/>
                    <a:pt x="254" y="216"/>
                  </a:cubicBezTo>
                  <a:cubicBezTo>
                    <a:pt x="246" y="218"/>
                    <a:pt x="246" y="218"/>
                    <a:pt x="246" y="218"/>
                  </a:cubicBezTo>
                  <a:cubicBezTo>
                    <a:pt x="243" y="219"/>
                    <a:pt x="238" y="219"/>
                    <a:pt x="235" y="218"/>
                  </a:cubicBezTo>
                  <a:cubicBezTo>
                    <a:pt x="228" y="214"/>
                    <a:pt x="228" y="214"/>
                    <a:pt x="228" y="214"/>
                  </a:cubicBezTo>
                  <a:cubicBezTo>
                    <a:pt x="226" y="212"/>
                    <a:pt x="224" y="208"/>
                    <a:pt x="223" y="206"/>
                  </a:cubicBezTo>
                  <a:cubicBezTo>
                    <a:pt x="223" y="203"/>
                    <a:pt x="222" y="199"/>
                    <a:pt x="223" y="196"/>
                  </a:cubicBezTo>
                  <a:cubicBezTo>
                    <a:pt x="227" y="189"/>
                    <a:pt x="227" y="189"/>
                    <a:pt x="227" y="189"/>
                  </a:cubicBezTo>
                  <a:cubicBezTo>
                    <a:pt x="229" y="187"/>
                    <a:pt x="234" y="185"/>
                    <a:pt x="237" y="184"/>
                  </a:cubicBezTo>
                  <a:cubicBezTo>
                    <a:pt x="245" y="182"/>
                    <a:pt x="245" y="182"/>
                    <a:pt x="245" y="182"/>
                  </a:cubicBezTo>
                  <a:cubicBezTo>
                    <a:pt x="248" y="181"/>
                    <a:pt x="250" y="178"/>
                    <a:pt x="249" y="175"/>
                  </a:cubicBezTo>
                  <a:cubicBezTo>
                    <a:pt x="240" y="154"/>
                    <a:pt x="240" y="154"/>
                    <a:pt x="240" y="154"/>
                  </a:cubicBezTo>
                  <a:cubicBezTo>
                    <a:pt x="239" y="151"/>
                    <a:pt x="236" y="150"/>
                    <a:pt x="233" y="151"/>
                  </a:cubicBezTo>
                  <a:cubicBezTo>
                    <a:pt x="225" y="156"/>
                    <a:pt x="225" y="156"/>
                    <a:pt x="225" y="156"/>
                  </a:cubicBezTo>
                  <a:cubicBezTo>
                    <a:pt x="222" y="158"/>
                    <a:pt x="218" y="159"/>
                    <a:pt x="215" y="159"/>
                  </a:cubicBezTo>
                  <a:cubicBezTo>
                    <a:pt x="207" y="157"/>
                    <a:pt x="207" y="157"/>
                    <a:pt x="207" y="157"/>
                  </a:cubicBezTo>
                  <a:cubicBezTo>
                    <a:pt x="204" y="155"/>
                    <a:pt x="201" y="152"/>
                    <a:pt x="200" y="150"/>
                  </a:cubicBezTo>
                  <a:cubicBezTo>
                    <a:pt x="199" y="148"/>
                    <a:pt x="198" y="144"/>
                    <a:pt x="197" y="141"/>
                  </a:cubicBezTo>
                  <a:cubicBezTo>
                    <a:pt x="199" y="133"/>
                    <a:pt x="199" y="133"/>
                    <a:pt x="199" y="133"/>
                  </a:cubicBezTo>
                  <a:cubicBezTo>
                    <a:pt x="201" y="130"/>
                    <a:pt x="205" y="127"/>
                    <a:pt x="207" y="126"/>
                  </a:cubicBezTo>
                  <a:cubicBezTo>
                    <a:pt x="216" y="121"/>
                    <a:pt x="216" y="121"/>
                    <a:pt x="216" y="121"/>
                  </a:cubicBezTo>
                  <a:cubicBezTo>
                    <a:pt x="218" y="119"/>
                    <a:pt x="219" y="116"/>
                    <a:pt x="217" y="114"/>
                  </a:cubicBezTo>
                  <a:cubicBezTo>
                    <a:pt x="203" y="95"/>
                    <a:pt x="203" y="95"/>
                    <a:pt x="203" y="95"/>
                  </a:cubicBezTo>
                  <a:cubicBezTo>
                    <a:pt x="201" y="93"/>
                    <a:pt x="198" y="92"/>
                    <a:pt x="196" y="95"/>
                  </a:cubicBezTo>
                  <a:cubicBezTo>
                    <a:pt x="189" y="102"/>
                    <a:pt x="189" y="102"/>
                    <a:pt x="189" y="102"/>
                  </a:cubicBezTo>
                  <a:cubicBezTo>
                    <a:pt x="187" y="104"/>
                    <a:pt x="183" y="106"/>
                    <a:pt x="180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69" y="106"/>
                    <a:pt x="165" y="104"/>
                    <a:pt x="163" y="102"/>
                  </a:cubicBezTo>
                  <a:cubicBezTo>
                    <a:pt x="161" y="101"/>
                    <a:pt x="159" y="97"/>
                    <a:pt x="158" y="94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9" y="83"/>
                    <a:pt x="162" y="79"/>
                    <a:pt x="164" y="77"/>
                  </a:cubicBezTo>
                  <a:cubicBezTo>
                    <a:pt x="171" y="70"/>
                    <a:pt x="171" y="70"/>
                    <a:pt x="171" y="70"/>
                  </a:cubicBezTo>
                  <a:cubicBezTo>
                    <a:pt x="173" y="68"/>
                    <a:pt x="173" y="64"/>
                    <a:pt x="171" y="62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0" y="46"/>
                    <a:pt x="147" y="47"/>
                    <a:pt x="145" y="49"/>
                  </a:cubicBezTo>
                  <a:cubicBezTo>
                    <a:pt x="140" y="59"/>
                    <a:pt x="140" y="59"/>
                    <a:pt x="140" y="59"/>
                  </a:cubicBezTo>
                  <a:cubicBezTo>
                    <a:pt x="138" y="61"/>
                    <a:pt x="135" y="65"/>
                    <a:pt x="133" y="66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2" y="68"/>
                    <a:pt x="117" y="67"/>
                    <a:pt x="115" y="66"/>
                  </a:cubicBezTo>
                  <a:cubicBezTo>
                    <a:pt x="113" y="65"/>
                    <a:pt x="110" y="62"/>
                    <a:pt x="108" y="59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6" y="48"/>
                    <a:pt x="108" y="44"/>
                    <a:pt x="109" y="41"/>
                  </a:cubicBezTo>
                  <a:cubicBezTo>
                    <a:pt x="115" y="32"/>
                    <a:pt x="115" y="32"/>
                    <a:pt x="115" y="32"/>
                  </a:cubicBezTo>
                  <a:cubicBezTo>
                    <a:pt x="116" y="29"/>
                    <a:pt x="115" y="26"/>
                    <a:pt x="113" y="2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88" y="14"/>
                    <a:pt x="85" y="16"/>
                    <a:pt x="84" y="19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0" y="32"/>
                    <a:pt x="78" y="37"/>
                    <a:pt x="76" y="39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6" y="44"/>
                    <a:pt x="62" y="44"/>
                    <a:pt x="60" y="43"/>
                  </a:cubicBezTo>
                  <a:cubicBezTo>
                    <a:pt x="57" y="42"/>
                    <a:pt x="53" y="40"/>
                    <a:pt x="51" y="38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0"/>
                    <a:pt x="47" y="30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6"/>
                    <a:pt x="47" y="23"/>
                    <a:pt x="47" y="2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7"/>
                    <a:pt x="49" y="4"/>
                    <a:pt x="46" y="3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0" y="0"/>
                    <a:pt x="17" y="2"/>
                    <a:pt x="17" y="5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20"/>
                    <a:pt x="16" y="24"/>
                    <a:pt x="15" y="27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6" y="34"/>
                    <a:pt x="2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63" y="149"/>
                    <a:pt x="114" y="200"/>
                    <a:pt x="114" y="264"/>
                  </a:cubicBezTo>
                  <a:cubicBezTo>
                    <a:pt x="114" y="264"/>
                    <a:pt x="114" y="264"/>
                    <a:pt x="114" y="264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32" y="261"/>
                    <a:pt x="232" y="258"/>
                    <a:pt x="233" y="256"/>
                  </a:cubicBezTo>
                  <a:cubicBezTo>
                    <a:pt x="239" y="250"/>
                    <a:pt x="239" y="250"/>
                    <a:pt x="239" y="250"/>
                  </a:cubicBezTo>
                  <a:cubicBezTo>
                    <a:pt x="242" y="249"/>
                    <a:pt x="247" y="248"/>
                    <a:pt x="250" y="248"/>
                  </a:cubicBezTo>
                  <a:cubicBezTo>
                    <a:pt x="258" y="248"/>
                    <a:pt x="258" y="248"/>
                    <a:pt x="258" y="248"/>
                  </a:cubicBezTo>
                  <a:cubicBezTo>
                    <a:pt x="261" y="248"/>
                    <a:pt x="263" y="246"/>
                    <a:pt x="263" y="243"/>
                  </a:cubicBezTo>
                  <a:lnTo>
                    <a:pt x="260" y="22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100000">
                  <a:schemeClr val="accent2">
                    <a:lumMod val="7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3044429" y="2158604"/>
              <a:ext cx="1550194" cy="1550194"/>
            </a:xfrm>
            <a:custGeom>
              <a:avLst/>
              <a:gdLst>
                <a:gd name="T0" fmla="*/ 248 w 264"/>
                <a:gd name="T1" fmla="*/ 27 h 264"/>
                <a:gd name="T2" fmla="*/ 246 w 264"/>
                <a:gd name="T3" fmla="*/ 5 h 264"/>
                <a:gd name="T4" fmla="*/ 217 w 264"/>
                <a:gd name="T5" fmla="*/ 3 h 264"/>
                <a:gd name="T6" fmla="*/ 216 w 264"/>
                <a:gd name="T7" fmla="*/ 21 h 264"/>
                <a:gd name="T8" fmla="*/ 213 w 264"/>
                <a:gd name="T9" fmla="*/ 39 h 264"/>
                <a:gd name="T10" fmla="*/ 194 w 264"/>
                <a:gd name="T11" fmla="*/ 44 h 264"/>
                <a:gd name="T12" fmla="*/ 182 w 264"/>
                <a:gd name="T13" fmla="*/ 30 h 264"/>
                <a:gd name="T14" fmla="*/ 173 w 264"/>
                <a:gd name="T15" fmla="*/ 15 h 264"/>
                <a:gd name="T16" fmla="*/ 149 w 264"/>
                <a:gd name="T17" fmla="*/ 32 h 264"/>
                <a:gd name="T18" fmla="*/ 158 w 264"/>
                <a:gd name="T19" fmla="*/ 52 h 264"/>
                <a:gd name="T20" fmla="*/ 148 w 264"/>
                <a:gd name="T21" fmla="*/ 66 h 264"/>
                <a:gd name="T22" fmla="*/ 131 w 264"/>
                <a:gd name="T23" fmla="*/ 67 h 264"/>
                <a:gd name="T24" fmla="*/ 118 w 264"/>
                <a:gd name="T25" fmla="*/ 49 h 264"/>
                <a:gd name="T26" fmla="*/ 92 w 264"/>
                <a:gd name="T27" fmla="*/ 62 h 264"/>
                <a:gd name="T28" fmla="*/ 100 w 264"/>
                <a:gd name="T29" fmla="*/ 78 h 264"/>
                <a:gd name="T30" fmla="*/ 106 w 264"/>
                <a:gd name="T31" fmla="*/ 95 h 264"/>
                <a:gd name="T32" fmla="*/ 92 w 264"/>
                <a:gd name="T33" fmla="*/ 108 h 264"/>
                <a:gd name="T34" fmla="*/ 75 w 264"/>
                <a:gd name="T35" fmla="*/ 102 h 264"/>
                <a:gd name="T36" fmla="*/ 60 w 264"/>
                <a:gd name="T37" fmla="*/ 95 h 264"/>
                <a:gd name="T38" fmla="*/ 47 w 264"/>
                <a:gd name="T39" fmla="*/ 121 h 264"/>
                <a:gd name="T40" fmla="*/ 65 w 264"/>
                <a:gd name="T41" fmla="*/ 134 h 264"/>
                <a:gd name="T42" fmla="*/ 64 w 264"/>
                <a:gd name="T43" fmla="*/ 151 h 264"/>
                <a:gd name="T44" fmla="*/ 49 w 264"/>
                <a:gd name="T45" fmla="*/ 160 h 264"/>
                <a:gd name="T46" fmla="*/ 30 w 264"/>
                <a:gd name="T47" fmla="*/ 152 h 264"/>
                <a:gd name="T48" fmla="*/ 14 w 264"/>
                <a:gd name="T49" fmla="*/ 176 h 264"/>
                <a:gd name="T50" fmla="*/ 28 w 264"/>
                <a:gd name="T51" fmla="*/ 185 h 264"/>
                <a:gd name="T52" fmla="*/ 41 w 264"/>
                <a:gd name="T53" fmla="*/ 197 h 264"/>
                <a:gd name="T54" fmla="*/ 37 w 264"/>
                <a:gd name="T55" fmla="*/ 215 h 264"/>
                <a:gd name="T56" fmla="*/ 19 w 264"/>
                <a:gd name="T57" fmla="*/ 219 h 264"/>
                <a:gd name="T58" fmla="*/ 3 w 264"/>
                <a:gd name="T59" fmla="*/ 220 h 264"/>
                <a:gd name="T60" fmla="*/ 5 w 264"/>
                <a:gd name="T61" fmla="*/ 249 h 264"/>
                <a:gd name="T62" fmla="*/ 25 w 264"/>
                <a:gd name="T63" fmla="*/ 251 h 264"/>
                <a:gd name="T64" fmla="*/ 33 w 264"/>
                <a:gd name="T65" fmla="*/ 264 h 264"/>
                <a:gd name="T66" fmla="*/ 149 w 264"/>
                <a:gd name="T67" fmla="*/ 264 h 264"/>
                <a:gd name="T68" fmla="*/ 264 w 264"/>
                <a:gd name="T69" fmla="*/ 35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4" h="264">
                  <a:moveTo>
                    <a:pt x="254" y="33"/>
                  </a:moveTo>
                  <a:cubicBezTo>
                    <a:pt x="248" y="27"/>
                    <a:pt x="248" y="27"/>
                    <a:pt x="248" y="27"/>
                  </a:cubicBezTo>
                  <a:cubicBezTo>
                    <a:pt x="247" y="24"/>
                    <a:pt x="246" y="20"/>
                    <a:pt x="246" y="17"/>
                  </a:cubicBezTo>
                  <a:cubicBezTo>
                    <a:pt x="246" y="5"/>
                    <a:pt x="246" y="5"/>
                    <a:pt x="246" y="5"/>
                  </a:cubicBezTo>
                  <a:cubicBezTo>
                    <a:pt x="246" y="2"/>
                    <a:pt x="244" y="0"/>
                    <a:pt x="241" y="0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4" y="4"/>
                    <a:pt x="212" y="7"/>
                    <a:pt x="213" y="10"/>
                  </a:cubicBezTo>
                  <a:cubicBezTo>
                    <a:pt x="216" y="21"/>
                    <a:pt x="216" y="21"/>
                    <a:pt x="216" y="21"/>
                  </a:cubicBezTo>
                  <a:cubicBezTo>
                    <a:pt x="217" y="24"/>
                    <a:pt x="217" y="28"/>
                    <a:pt x="217" y="31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0" y="41"/>
                    <a:pt x="206" y="43"/>
                    <a:pt x="204" y="43"/>
                  </a:cubicBezTo>
                  <a:cubicBezTo>
                    <a:pt x="202" y="44"/>
                    <a:pt x="197" y="44"/>
                    <a:pt x="194" y="44"/>
                  </a:cubicBezTo>
                  <a:cubicBezTo>
                    <a:pt x="187" y="39"/>
                    <a:pt x="187" y="39"/>
                    <a:pt x="187" y="39"/>
                  </a:cubicBezTo>
                  <a:cubicBezTo>
                    <a:pt x="185" y="37"/>
                    <a:pt x="183" y="33"/>
                    <a:pt x="182" y="30"/>
                  </a:cubicBezTo>
                  <a:cubicBezTo>
                    <a:pt x="179" y="19"/>
                    <a:pt x="179" y="19"/>
                    <a:pt x="179" y="19"/>
                  </a:cubicBezTo>
                  <a:cubicBezTo>
                    <a:pt x="179" y="16"/>
                    <a:pt x="176" y="14"/>
                    <a:pt x="173" y="1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48" y="26"/>
                    <a:pt x="147" y="29"/>
                    <a:pt x="149" y="32"/>
                  </a:cubicBezTo>
                  <a:cubicBezTo>
                    <a:pt x="154" y="42"/>
                    <a:pt x="154" y="42"/>
                    <a:pt x="154" y="42"/>
                  </a:cubicBezTo>
                  <a:cubicBezTo>
                    <a:pt x="156" y="44"/>
                    <a:pt x="157" y="49"/>
                    <a:pt x="158" y="52"/>
                  </a:cubicBezTo>
                  <a:cubicBezTo>
                    <a:pt x="155" y="60"/>
                    <a:pt x="155" y="60"/>
                    <a:pt x="155" y="60"/>
                  </a:cubicBezTo>
                  <a:cubicBezTo>
                    <a:pt x="154" y="62"/>
                    <a:pt x="151" y="65"/>
                    <a:pt x="148" y="66"/>
                  </a:cubicBezTo>
                  <a:cubicBezTo>
                    <a:pt x="146" y="68"/>
                    <a:pt x="142" y="69"/>
                    <a:pt x="139" y="69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29" y="65"/>
                    <a:pt x="125" y="62"/>
                    <a:pt x="124" y="59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117" y="47"/>
                    <a:pt x="114" y="46"/>
                    <a:pt x="111" y="48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0" y="64"/>
                    <a:pt x="90" y="68"/>
                    <a:pt x="92" y="70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102" y="80"/>
                    <a:pt x="105" y="84"/>
                    <a:pt x="106" y="87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5" y="98"/>
                    <a:pt x="102" y="102"/>
                    <a:pt x="101" y="103"/>
                  </a:cubicBezTo>
                  <a:cubicBezTo>
                    <a:pt x="99" y="105"/>
                    <a:pt x="95" y="107"/>
                    <a:pt x="92" y="108"/>
                  </a:cubicBezTo>
                  <a:cubicBezTo>
                    <a:pt x="84" y="108"/>
                    <a:pt x="84" y="108"/>
                    <a:pt x="84" y="108"/>
                  </a:cubicBezTo>
                  <a:cubicBezTo>
                    <a:pt x="81" y="107"/>
                    <a:pt x="77" y="105"/>
                    <a:pt x="75" y="102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5" y="93"/>
                    <a:pt x="62" y="93"/>
                    <a:pt x="60" y="95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44" y="117"/>
                    <a:pt x="45" y="120"/>
                    <a:pt x="47" y="121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59" y="128"/>
                    <a:pt x="63" y="131"/>
                    <a:pt x="65" y="134"/>
                  </a:cubicBezTo>
                  <a:cubicBezTo>
                    <a:pt x="67" y="142"/>
                    <a:pt x="67" y="142"/>
                    <a:pt x="67" y="142"/>
                  </a:cubicBezTo>
                  <a:cubicBezTo>
                    <a:pt x="67" y="145"/>
                    <a:pt x="65" y="149"/>
                    <a:pt x="64" y="151"/>
                  </a:cubicBezTo>
                  <a:cubicBezTo>
                    <a:pt x="63" y="153"/>
                    <a:pt x="60" y="156"/>
                    <a:pt x="58" y="158"/>
                  </a:cubicBezTo>
                  <a:cubicBezTo>
                    <a:pt x="49" y="160"/>
                    <a:pt x="49" y="160"/>
                    <a:pt x="49" y="160"/>
                  </a:cubicBezTo>
                  <a:cubicBezTo>
                    <a:pt x="46" y="160"/>
                    <a:pt x="42" y="159"/>
                    <a:pt x="39" y="157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28" y="150"/>
                    <a:pt x="24" y="151"/>
                    <a:pt x="23" y="154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3" y="179"/>
                    <a:pt x="15" y="182"/>
                    <a:pt x="18" y="182"/>
                  </a:cubicBezTo>
                  <a:cubicBezTo>
                    <a:pt x="28" y="185"/>
                    <a:pt x="28" y="185"/>
                    <a:pt x="28" y="185"/>
                  </a:cubicBezTo>
                  <a:cubicBezTo>
                    <a:pt x="31" y="186"/>
                    <a:pt x="35" y="188"/>
                    <a:pt x="37" y="190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2" y="200"/>
                    <a:pt x="42" y="205"/>
                    <a:pt x="41" y="207"/>
                  </a:cubicBezTo>
                  <a:cubicBezTo>
                    <a:pt x="41" y="209"/>
                    <a:pt x="39" y="213"/>
                    <a:pt x="37" y="215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26" y="220"/>
                    <a:pt x="22" y="220"/>
                    <a:pt x="19" y="219"/>
                  </a:cubicBezTo>
                  <a:cubicBezTo>
                    <a:pt x="9" y="216"/>
                    <a:pt x="9" y="216"/>
                    <a:pt x="9" y="216"/>
                  </a:cubicBezTo>
                  <a:cubicBezTo>
                    <a:pt x="6" y="216"/>
                    <a:pt x="4" y="217"/>
                    <a:pt x="3" y="220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0" y="247"/>
                    <a:pt x="2" y="249"/>
                    <a:pt x="5" y="249"/>
                  </a:cubicBezTo>
                  <a:cubicBezTo>
                    <a:pt x="15" y="249"/>
                    <a:pt x="15" y="249"/>
                    <a:pt x="15" y="249"/>
                  </a:cubicBezTo>
                  <a:cubicBezTo>
                    <a:pt x="18" y="249"/>
                    <a:pt x="23" y="250"/>
                    <a:pt x="25" y="251"/>
                  </a:cubicBezTo>
                  <a:cubicBezTo>
                    <a:pt x="31" y="257"/>
                    <a:pt x="31" y="257"/>
                    <a:pt x="31" y="257"/>
                  </a:cubicBezTo>
                  <a:cubicBezTo>
                    <a:pt x="32" y="259"/>
                    <a:pt x="33" y="261"/>
                    <a:pt x="33" y="264"/>
                  </a:cubicBezTo>
                  <a:cubicBezTo>
                    <a:pt x="149" y="264"/>
                    <a:pt x="149" y="264"/>
                    <a:pt x="149" y="264"/>
                  </a:cubicBezTo>
                  <a:cubicBezTo>
                    <a:pt x="149" y="264"/>
                    <a:pt x="149" y="264"/>
                    <a:pt x="149" y="264"/>
                  </a:cubicBezTo>
                  <a:cubicBezTo>
                    <a:pt x="149" y="200"/>
                    <a:pt x="201" y="149"/>
                    <a:pt x="264" y="149"/>
                  </a:cubicBezTo>
                  <a:cubicBezTo>
                    <a:pt x="264" y="35"/>
                    <a:pt x="264" y="35"/>
                    <a:pt x="264" y="35"/>
                  </a:cubicBezTo>
                  <a:cubicBezTo>
                    <a:pt x="261" y="35"/>
                    <a:pt x="257" y="34"/>
                    <a:pt x="254" y="3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</p:grpSp>
      <p:pic>
        <p:nvPicPr>
          <p:cNvPr id="9" name="Picture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48500" y="4674997"/>
            <a:ext cx="304800" cy="30480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38941" y="3724377"/>
            <a:ext cx="304800" cy="30480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64679" y="2723390"/>
            <a:ext cx="304800" cy="3048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8152" y="4672331"/>
            <a:ext cx="304800" cy="30480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6658" y="2723390"/>
            <a:ext cx="304800" cy="304800"/>
          </a:xfrm>
          <a:prstGeom prst="rect">
            <a:avLst/>
          </a:prstGeom>
        </p:spPr>
      </p:pic>
      <p:sp>
        <p:nvSpPr>
          <p:cNvPr id="17" name="TextBox 16"/>
          <p:cNvSpPr txBox="1"/>
          <p:nvPr/>
        </p:nvSpPr>
        <p:spPr>
          <a:xfrm>
            <a:off x="8147386" y="2114770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8147385" y="2349023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8147386" y="4507315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8147385" y="4741568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78475" y="2071381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2" name="Rectangle 21"/>
          <p:cNvSpPr>
            <a:spLocks noChangeArrowheads="1"/>
          </p:cNvSpPr>
          <p:nvPr/>
        </p:nvSpPr>
        <p:spPr bwMode="auto">
          <a:xfrm>
            <a:off x="278474" y="2305634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278476" y="4507315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278475" y="4741568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52425" y="59276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352425" y="1055496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962524596"/>
      </p:ext>
    </p:extLst>
  </p:cSld>
  <p:clrMapOvr>
    <a:masterClrMapping/>
  </p:clrMapOvr>
  <p:transition spd="slow">
    <p:push dir="u"/>
  </p:transition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649474" y="2576970"/>
            <a:ext cx="1927751" cy="1929143"/>
            <a:chOff x="1455738" y="2371725"/>
            <a:chExt cx="2198688" cy="2200275"/>
          </a:xfrm>
        </p:grpSpPr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2035175" y="2967038"/>
              <a:ext cx="1071563" cy="1009650"/>
            </a:xfrm>
            <a:custGeom>
              <a:avLst/>
              <a:gdLst>
                <a:gd name="T0" fmla="*/ 277 w 570"/>
                <a:gd name="T1" fmla="*/ 0 h 536"/>
                <a:gd name="T2" fmla="*/ 217 w 570"/>
                <a:gd name="T3" fmla="*/ 7 h 536"/>
                <a:gd name="T4" fmla="*/ 50 w 570"/>
                <a:gd name="T5" fmla="*/ 126 h 536"/>
                <a:gd name="T6" fmla="*/ 16 w 570"/>
                <a:gd name="T7" fmla="*/ 328 h 536"/>
                <a:gd name="T8" fmla="*/ 276 w 570"/>
                <a:gd name="T9" fmla="*/ 536 h 536"/>
                <a:gd name="T10" fmla="*/ 336 w 570"/>
                <a:gd name="T11" fmla="*/ 529 h 536"/>
                <a:gd name="T12" fmla="*/ 538 w 570"/>
                <a:gd name="T13" fmla="*/ 208 h 536"/>
                <a:gd name="T14" fmla="*/ 277 w 570"/>
                <a:gd name="T15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0" h="536">
                  <a:moveTo>
                    <a:pt x="277" y="0"/>
                  </a:moveTo>
                  <a:cubicBezTo>
                    <a:pt x="257" y="0"/>
                    <a:pt x="237" y="3"/>
                    <a:pt x="217" y="7"/>
                  </a:cubicBezTo>
                  <a:cubicBezTo>
                    <a:pt x="147" y="23"/>
                    <a:pt x="88" y="65"/>
                    <a:pt x="50" y="126"/>
                  </a:cubicBezTo>
                  <a:cubicBezTo>
                    <a:pt x="12" y="186"/>
                    <a:pt x="0" y="258"/>
                    <a:pt x="16" y="328"/>
                  </a:cubicBezTo>
                  <a:cubicBezTo>
                    <a:pt x="44" y="450"/>
                    <a:pt x="151" y="536"/>
                    <a:pt x="276" y="536"/>
                  </a:cubicBezTo>
                  <a:cubicBezTo>
                    <a:pt x="296" y="536"/>
                    <a:pt x="316" y="533"/>
                    <a:pt x="336" y="529"/>
                  </a:cubicBezTo>
                  <a:cubicBezTo>
                    <a:pt x="480" y="496"/>
                    <a:pt x="570" y="352"/>
                    <a:pt x="538" y="208"/>
                  </a:cubicBezTo>
                  <a:cubicBezTo>
                    <a:pt x="510" y="86"/>
                    <a:pt x="402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1455738" y="2371725"/>
              <a:ext cx="2198688" cy="2200275"/>
            </a:xfrm>
            <a:custGeom>
              <a:avLst/>
              <a:gdLst>
                <a:gd name="T0" fmla="*/ 1055 w 1169"/>
                <a:gd name="T1" fmla="*/ 596 h 1170"/>
                <a:gd name="T2" fmla="*/ 1169 w 1169"/>
                <a:gd name="T3" fmla="*/ 551 h 1170"/>
                <a:gd name="T4" fmla="*/ 1156 w 1169"/>
                <a:gd name="T5" fmla="*/ 455 h 1170"/>
                <a:gd name="T6" fmla="*/ 1153 w 1169"/>
                <a:gd name="T7" fmla="*/ 446 h 1170"/>
                <a:gd name="T8" fmla="*/ 1031 w 1169"/>
                <a:gd name="T9" fmla="*/ 436 h 1170"/>
                <a:gd name="T10" fmla="*/ 998 w 1169"/>
                <a:gd name="T11" fmla="*/ 359 h 1170"/>
                <a:gd name="T12" fmla="*/ 1074 w 1169"/>
                <a:gd name="T13" fmla="*/ 263 h 1170"/>
                <a:gd name="T14" fmla="*/ 1008 w 1169"/>
                <a:gd name="T15" fmla="*/ 180 h 1170"/>
                <a:gd name="T16" fmla="*/ 897 w 1169"/>
                <a:gd name="T17" fmla="*/ 233 h 1170"/>
                <a:gd name="T18" fmla="*/ 829 w 1169"/>
                <a:gd name="T19" fmla="*/ 183 h 1170"/>
                <a:gd name="T20" fmla="*/ 847 w 1169"/>
                <a:gd name="T21" fmla="*/ 62 h 1170"/>
                <a:gd name="T22" fmla="*/ 749 w 1169"/>
                <a:gd name="T23" fmla="*/ 23 h 1170"/>
                <a:gd name="T24" fmla="*/ 679 w 1169"/>
                <a:gd name="T25" fmla="*/ 124 h 1170"/>
                <a:gd name="T26" fmla="*/ 596 w 1169"/>
                <a:gd name="T27" fmla="*/ 114 h 1170"/>
                <a:gd name="T28" fmla="*/ 550 w 1169"/>
                <a:gd name="T29" fmla="*/ 0 h 1170"/>
                <a:gd name="T30" fmla="*/ 454 w 1169"/>
                <a:gd name="T31" fmla="*/ 14 h 1170"/>
                <a:gd name="T32" fmla="*/ 446 w 1169"/>
                <a:gd name="T33" fmla="*/ 16 h 1170"/>
                <a:gd name="T34" fmla="*/ 436 w 1169"/>
                <a:gd name="T35" fmla="*/ 139 h 1170"/>
                <a:gd name="T36" fmla="*/ 359 w 1169"/>
                <a:gd name="T37" fmla="*/ 172 h 1170"/>
                <a:gd name="T38" fmla="*/ 262 w 1169"/>
                <a:gd name="T39" fmla="*/ 96 h 1170"/>
                <a:gd name="T40" fmla="*/ 180 w 1169"/>
                <a:gd name="T41" fmla="*/ 162 h 1170"/>
                <a:gd name="T42" fmla="*/ 232 w 1169"/>
                <a:gd name="T43" fmla="*/ 273 h 1170"/>
                <a:gd name="T44" fmla="*/ 183 w 1169"/>
                <a:gd name="T45" fmla="*/ 340 h 1170"/>
                <a:gd name="T46" fmla="*/ 61 w 1169"/>
                <a:gd name="T47" fmla="*/ 323 h 1170"/>
                <a:gd name="T48" fmla="*/ 22 w 1169"/>
                <a:gd name="T49" fmla="*/ 421 h 1170"/>
                <a:gd name="T50" fmla="*/ 123 w 1169"/>
                <a:gd name="T51" fmla="*/ 491 h 1170"/>
                <a:gd name="T52" fmla="*/ 114 w 1169"/>
                <a:gd name="T53" fmla="*/ 574 h 1170"/>
                <a:gd name="T54" fmla="*/ 0 w 1169"/>
                <a:gd name="T55" fmla="*/ 619 h 1170"/>
                <a:gd name="T56" fmla="*/ 14 w 1169"/>
                <a:gd name="T57" fmla="*/ 716 h 1170"/>
                <a:gd name="T58" fmla="*/ 16 w 1169"/>
                <a:gd name="T59" fmla="*/ 724 h 1170"/>
                <a:gd name="T60" fmla="*/ 138 w 1169"/>
                <a:gd name="T61" fmla="*/ 734 h 1170"/>
                <a:gd name="T62" fmla="*/ 171 w 1169"/>
                <a:gd name="T63" fmla="*/ 811 h 1170"/>
                <a:gd name="T64" fmla="*/ 95 w 1169"/>
                <a:gd name="T65" fmla="*/ 907 h 1170"/>
                <a:gd name="T66" fmla="*/ 161 w 1169"/>
                <a:gd name="T67" fmla="*/ 990 h 1170"/>
                <a:gd name="T68" fmla="*/ 272 w 1169"/>
                <a:gd name="T69" fmla="*/ 937 h 1170"/>
                <a:gd name="T70" fmla="*/ 340 w 1169"/>
                <a:gd name="T71" fmla="*/ 987 h 1170"/>
                <a:gd name="T72" fmla="*/ 322 w 1169"/>
                <a:gd name="T73" fmla="*/ 1109 h 1170"/>
                <a:gd name="T74" fmla="*/ 420 w 1169"/>
                <a:gd name="T75" fmla="*/ 1147 h 1170"/>
                <a:gd name="T76" fmla="*/ 490 w 1169"/>
                <a:gd name="T77" fmla="*/ 1046 h 1170"/>
                <a:gd name="T78" fmla="*/ 574 w 1169"/>
                <a:gd name="T79" fmla="*/ 1056 h 1170"/>
                <a:gd name="T80" fmla="*/ 619 w 1169"/>
                <a:gd name="T81" fmla="*/ 1170 h 1170"/>
                <a:gd name="T82" fmla="*/ 715 w 1169"/>
                <a:gd name="T83" fmla="*/ 1156 h 1170"/>
                <a:gd name="T84" fmla="*/ 723 w 1169"/>
                <a:gd name="T85" fmla="*/ 1154 h 1170"/>
                <a:gd name="T86" fmla="*/ 733 w 1169"/>
                <a:gd name="T87" fmla="*/ 1032 h 1170"/>
                <a:gd name="T88" fmla="*/ 810 w 1169"/>
                <a:gd name="T89" fmla="*/ 998 h 1170"/>
                <a:gd name="T90" fmla="*/ 907 w 1169"/>
                <a:gd name="T91" fmla="*/ 1074 h 1170"/>
                <a:gd name="T92" fmla="*/ 989 w 1169"/>
                <a:gd name="T93" fmla="*/ 1008 h 1170"/>
                <a:gd name="T94" fmla="*/ 937 w 1169"/>
                <a:gd name="T95" fmla="*/ 897 h 1170"/>
                <a:gd name="T96" fmla="*/ 987 w 1169"/>
                <a:gd name="T97" fmla="*/ 830 h 1170"/>
                <a:gd name="T98" fmla="*/ 1108 w 1169"/>
                <a:gd name="T99" fmla="*/ 848 h 1170"/>
                <a:gd name="T100" fmla="*/ 1147 w 1169"/>
                <a:gd name="T101" fmla="*/ 749 h 1170"/>
                <a:gd name="T102" fmla="*/ 1046 w 1169"/>
                <a:gd name="T103" fmla="*/ 679 h 1170"/>
                <a:gd name="T104" fmla="*/ 1055 w 1169"/>
                <a:gd name="T105" fmla="*/ 596 h 1170"/>
                <a:gd name="T106" fmla="*/ 657 w 1169"/>
                <a:gd name="T107" fmla="*/ 901 h 1170"/>
                <a:gd name="T108" fmla="*/ 584 w 1169"/>
                <a:gd name="T109" fmla="*/ 909 h 1170"/>
                <a:gd name="T110" fmla="*/ 384 w 1169"/>
                <a:gd name="T111" fmla="*/ 839 h 1170"/>
                <a:gd name="T112" fmla="*/ 269 w 1169"/>
                <a:gd name="T113" fmla="*/ 657 h 1170"/>
                <a:gd name="T114" fmla="*/ 310 w 1169"/>
                <a:gd name="T115" fmla="*/ 413 h 1170"/>
                <a:gd name="T116" fmla="*/ 512 w 1169"/>
                <a:gd name="T117" fmla="*/ 270 h 1170"/>
                <a:gd name="T118" fmla="*/ 585 w 1169"/>
                <a:gd name="T119" fmla="*/ 261 h 1170"/>
                <a:gd name="T120" fmla="*/ 785 w 1169"/>
                <a:gd name="T121" fmla="*/ 331 h 1170"/>
                <a:gd name="T122" fmla="*/ 900 w 1169"/>
                <a:gd name="T123" fmla="*/ 513 h 1170"/>
                <a:gd name="T124" fmla="*/ 657 w 1169"/>
                <a:gd name="T125" fmla="*/ 901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9" h="1170">
                  <a:moveTo>
                    <a:pt x="1055" y="596"/>
                  </a:moveTo>
                  <a:cubicBezTo>
                    <a:pt x="1101" y="580"/>
                    <a:pt x="1140" y="564"/>
                    <a:pt x="1169" y="551"/>
                  </a:cubicBezTo>
                  <a:cubicBezTo>
                    <a:pt x="1167" y="519"/>
                    <a:pt x="1163" y="487"/>
                    <a:pt x="1156" y="455"/>
                  </a:cubicBezTo>
                  <a:cubicBezTo>
                    <a:pt x="1155" y="452"/>
                    <a:pt x="1154" y="449"/>
                    <a:pt x="1153" y="446"/>
                  </a:cubicBezTo>
                  <a:cubicBezTo>
                    <a:pt x="1121" y="442"/>
                    <a:pt x="1080" y="438"/>
                    <a:pt x="1031" y="436"/>
                  </a:cubicBezTo>
                  <a:cubicBezTo>
                    <a:pt x="1022" y="409"/>
                    <a:pt x="1011" y="384"/>
                    <a:pt x="998" y="359"/>
                  </a:cubicBezTo>
                  <a:cubicBezTo>
                    <a:pt x="1030" y="322"/>
                    <a:pt x="1055" y="290"/>
                    <a:pt x="1074" y="263"/>
                  </a:cubicBezTo>
                  <a:cubicBezTo>
                    <a:pt x="1054" y="233"/>
                    <a:pt x="1032" y="206"/>
                    <a:pt x="1008" y="180"/>
                  </a:cubicBezTo>
                  <a:cubicBezTo>
                    <a:pt x="977" y="193"/>
                    <a:pt x="940" y="210"/>
                    <a:pt x="897" y="233"/>
                  </a:cubicBezTo>
                  <a:cubicBezTo>
                    <a:pt x="876" y="214"/>
                    <a:pt x="853" y="198"/>
                    <a:pt x="829" y="183"/>
                  </a:cubicBezTo>
                  <a:cubicBezTo>
                    <a:pt x="838" y="135"/>
                    <a:pt x="844" y="94"/>
                    <a:pt x="847" y="62"/>
                  </a:cubicBezTo>
                  <a:cubicBezTo>
                    <a:pt x="816" y="46"/>
                    <a:pt x="783" y="33"/>
                    <a:pt x="749" y="23"/>
                  </a:cubicBezTo>
                  <a:cubicBezTo>
                    <a:pt x="729" y="49"/>
                    <a:pt x="705" y="82"/>
                    <a:pt x="679" y="124"/>
                  </a:cubicBezTo>
                  <a:cubicBezTo>
                    <a:pt x="652" y="118"/>
                    <a:pt x="624" y="115"/>
                    <a:pt x="596" y="114"/>
                  </a:cubicBezTo>
                  <a:cubicBezTo>
                    <a:pt x="579" y="68"/>
                    <a:pt x="564" y="30"/>
                    <a:pt x="550" y="0"/>
                  </a:cubicBezTo>
                  <a:cubicBezTo>
                    <a:pt x="518" y="2"/>
                    <a:pt x="486" y="7"/>
                    <a:pt x="454" y="14"/>
                  </a:cubicBezTo>
                  <a:cubicBezTo>
                    <a:pt x="451" y="15"/>
                    <a:pt x="449" y="15"/>
                    <a:pt x="446" y="16"/>
                  </a:cubicBezTo>
                  <a:cubicBezTo>
                    <a:pt x="441" y="49"/>
                    <a:pt x="438" y="89"/>
                    <a:pt x="436" y="139"/>
                  </a:cubicBezTo>
                  <a:cubicBezTo>
                    <a:pt x="409" y="147"/>
                    <a:pt x="383" y="159"/>
                    <a:pt x="359" y="172"/>
                  </a:cubicBezTo>
                  <a:cubicBezTo>
                    <a:pt x="321" y="140"/>
                    <a:pt x="289" y="115"/>
                    <a:pt x="262" y="96"/>
                  </a:cubicBezTo>
                  <a:cubicBezTo>
                    <a:pt x="233" y="115"/>
                    <a:pt x="205" y="137"/>
                    <a:pt x="180" y="162"/>
                  </a:cubicBezTo>
                  <a:cubicBezTo>
                    <a:pt x="192" y="192"/>
                    <a:pt x="210" y="229"/>
                    <a:pt x="232" y="273"/>
                  </a:cubicBezTo>
                  <a:cubicBezTo>
                    <a:pt x="214" y="294"/>
                    <a:pt x="197" y="316"/>
                    <a:pt x="183" y="340"/>
                  </a:cubicBezTo>
                  <a:cubicBezTo>
                    <a:pt x="134" y="331"/>
                    <a:pt x="94" y="325"/>
                    <a:pt x="61" y="323"/>
                  </a:cubicBezTo>
                  <a:cubicBezTo>
                    <a:pt x="45" y="354"/>
                    <a:pt x="32" y="387"/>
                    <a:pt x="22" y="421"/>
                  </a:cubicBezTo>
                  <a:cubicBezTo>
                    <a:pt x="48" y="441"/>
                    <a:pt x="82" y="464"/>
                    <a:pt x="123" y="491"/>
                  </a:cubicBezTo>
                  <a:cubicBezTo>
                    <a:pt x="118" y="518"/>
                    <a:pt x="115" y="546"/>
                    <a:pt x="114" y="574"/>
                  </a:cubicBezTo>
                  <a:cubicBezTo>
                    <a:pt x="68" y="590"/>
                    <a:pt x="30" y="606"/>
                    <a:pt x="0" y="619"/>
                  </a:cubicBezTo>
                  <a:cubicBezTo>
                    <a:pt x="2" y="651"/>
                    <a:pt x="6" y="683"/>
                    <a:pt x="14" y="716"/>
                  </a:cubicBezTo>
                  <a:cubicBezTo>
                    <a:pt x="14" y="718"/>
                    <a:pt x="15" y="721"/>
                    <a:pt x="16" y="724"/>
                  </a:cubicBezTo>
                  <a:cubicBezTo>
                    <a:pt x="48" y="729"/>
                    <a:pt x="89" y="732"/>
                    <a:pt x="138" y="734"/>
                  </a:cubicBezTo>
                  <a:cubicBezTo>
                    <a:pt x="147" y="761"/>
                    <a:pt x="158" y="787"/>
                    <a:pt x="171" y="811"/>
                  </a:cubicBezTo>
                  <a:cubicBezTo>
                    <a:pt x="140" y="848"/>
                    <a:pt x="114" y="880"/>
                    <a:pt x="95" y="907"/>
                  </a:cubicBezTo>
                  <a:cubicBezTo>
                    <a:pt x="115" y="937"/>
                    <a:pt x="137" y="965"/>
                    <a:pt x="161" y="990"/>
                  </a:cubicBezTo>
                  <a:cubicBezTo>
                    <a:pt x="192" y="977"/>
                    <a:pt x="229" y="960"/>
                    <a:pt x="272" y="937"/>
                  </a:cubicBezTo>
                  <a:cubicBezTo>
                    <a:pt x="293" y="956"/>
                    <a:pt x="316" y="972"/>
                    <a:pt x="340" y="987"/>
                  </a:cubicBezTo>
                  <a:cubicBezTo>
                    <a:pt x="331" y="1035"/>
                    <a:pt x="325" y="1076"/>
                    <a:pt x="322" y="1109"/>
                  </a:cubicBezTo>
                  <a:cubicBezTo>
                    <a:pt x="354" y="1124"/>
                    <a:pt x="386" y="1137"/>
                    <a:pt x="420" y="1147"/>
                  </a:cubicBezTo>
                  <a:cubicBezTo>
                    <a:pt x="441" y="1121"/>
                    <a:pt x="464" y="1088"/>
                    <a:pt x="490" y="1046"/>
                  </a:cubicBezTo>
                  <a:cubicBezTo>
                    <a:pt x="517" y="1052"/>
                    <a:pt x="545" y="1055"/>
                    <a:pt x="574" y="1056"/>
                  </a:cubicBezTo>
                  <a:cubicBezTo>
                    <a:pt x="590" y="1102"/>
                    <a:pt x="605" y="1140"/>
                    <a:pt x="619" y="1170"/>
                  </a:cubicBezTo>
                  <a:cubicBezTo>
                    <a:pt x="651" y="1168"/>
                    <a:pt x="683" y="1163"/>
                    <a:pt x="715" y="1156"/>
                  </a:cubicBezTo>
                  <a:cubicBezTo>
                    <a:pt x="718" y="1155"/>
                    <a:pt x="721" y="1155"/>
                    <a:pt x="723" y="1154"/>
                  </a:cubicBezTo>
                  <a:cubicBezTo>
                    <a:pt x="728" y="1121"/>
                    <a:pt x="731" y="1081"/>
                    <a:pt x="733" y="1032"/>
                  </a:cubicBezTo>
                  <a:cubicBezTo>
                    <a:pt x="760" y="1023"/>
                    <a:pt x="786" y="1011"/>
                    <a:pt x="810" y="998"/>
                  </a:cubicBezTo>
                  <a:cubicBezTo>
                    <a:pt x="848" y="1030"/>
                    <a:pt x="880" y="1055"/>
                    <a:pt x="907" y="1074"/>
                  </a:cubicBezTo>
                  <a:cubicBezTo>
                    <a:pt x="936" y="1055"/>
                    <a:pt x="964" y="1033"/>
                    <a:pt x="989" y="1008"/>
                  </a:cubicBezTo>
                  <a:cubicBezTo>
                    <a:pt x="977" y="978"/>
                    <a:pt x="960" y="941"/>
                    <a:pt x="937" y="897"/>
                  </a:cubicBezTo>
                  <a:cubicBezTo>
                    <a:pt x="955" y="876"/>
                    <a:pt x="972" y="854"/>
                    <a:pt x="987" y="830"/>
                  </a:cubicBezTo>
                  <a:cubicBezTo>
                    <a:pt x="1035" y="839"/>
                    <a:pt x="1075" y="845"/>
                    <a:pt x="1108" y="848"/>
                  </a:cubicBezTo>
                  <a:cubicBezTo>
                    <a:pt x="1124" y="816"/>
                    <a:pt x="1137" y="783"/>
                    <a:pt x="1147" y="749"/>
                  </a:cubicBezTo>
                  <a:cubicBezTo>
                    <a:pt x="1121" y="729"/>
                    <a:pt x="1087" y="706"/>
                    <a:pt x="1046" y="679"/>
                  </a:cubicBezTo>
                  <a:cubicBezTo>
                    <a:pt x="1051" y="652"/>
                    <a:pt x="1055" y="624"/>
                    <a:pt x="1055" y="596"/>
                  </a:cubicBezTo>
                  <a:close/>
                  <a:moveTo>
                    <a:pt x="657" y="901"/>
                  </a:moveTo>
                  <a:cubicBezTo>
                    <a:pt x="633" y="906"/>
                    <a:pt x="609" y="909"/>
                    <a:pt x="584" y="909"/>
                  </a:cubicBezTo>
                  <a:cubicBezTo>
                    <a:pt x="512" y="909"/>
                    <a:pt x="441" y="884"/>
                    <a:pt x="384" y="839"/>
                  </a:cubicBezTo>
                  <a:cubicBezTo>
                    <a:pt x="326" y="794"/>
                    <a:pt x="285" y="729"/>
                    <a:pt x="269" y="657"/>
                  </a:cubicBezTo>
                  <a:cubicBezTo>
                    <a:pt x="250" y="573"/>
                    <a:pt x="264" y="486"/>
                    <a:pt x="310" y="413"/>
                  </a:cubicBezTo>
                  <a:cubicBezTo>
                    <a:pt x="356" y="340"/>
                    <a:pt x="428" y="289"/>
                    <a:pt x="512" y="270"/>
                  </a:cubicBezTo>
                  <a:cubicBezTo>
                    <a:pt x="536" y="264"/>
                    <a:pt x="561" y="261"/>
                    <a:pt x="585" y="261"/>
                  </a:cubicBezTo>
                  <a:cubicBezTo>
                    <a:pt x="657" y="261"/>
                    <a:pt x="728" y="286"/>
                    <a:pt x="785" y="331"/>
                  </a:cubicBezTo>
                  <a:cubicBezTo>
                    <a:pt x="843" y="376"/>
                    <a:pt x="884" y="441"/>
                    <a:pt x="900" y="513"/>
                  </a:cubicBezTo>
                  <a:cubicBezTo>
                    <a:pt x="940" y="687"/>
                    <a:pt x="831" y="861"/>
                    <a:pt x="657" y="9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2406516" y="1547289"/>
            <a:ext cx="2812598" cy="2814629"/>
            <a:chOff x="1455738" y="2371725"/>
            <a:chExt cx="2198688" cy="2200275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2035175" y="2967038"/>
              <a:ext cx="1071563" cy="1009650"/>
            </a:xfrm>
            <a:custGeom>
              <a:avLst/>
              <a:gdLst>
                <a:gd name="T0" fmla="*/ 277 w 570"/>
                <a:gd name="T1" fmla="*/ 0 h 536"/>
                <a:gd name="T2" fmla="*/ 217 w 570"/>
                <a:gd name="T3" fmla="*/ 7 h 536"/>
                <a:gd name="T4" fmla="*/ 50 w 570"/>
                <a:gd name="T5" fmla="*/ 126 h 536"/>
                <a:gd name="T6" fmla="*/ 16 w 570"/>
                <a:gd name="T7" fmla="*/ 328 h 536"/>
                <a:gd name="T8" fmla="*/ 276 w 570"/>
                <a:gd name="T9" fmla="*/ 536 h 536"/>
                <a:gd name="T10" fmla="*/ 336 w 570"/>
                <a:gd name="T11" fmla="*/ 529 h 536"/>
                <a:gd name="T12" fmla="*/ 538 w 570"/>
                <a:gd name="T13" fmla="*/ 208 h 536"/>
                <a:gd name="T14" fmla="*/ 277 w 570"/>
                <a:gd name="T15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0" h="536">
                  <a:moveTo>
                    <a:pt x="277" y="0"/>
                  </a:moveTo>
                  <a:cubicBezTo>
                    <a:pt x="257" y="0"/>
                    <a:pt x="237" y="3"/>
                    <a:pt x="217" y="7"/>
                  </a:cubicBezTo>
                  <a:cubicBezTo>
                    <a:pt x="147" y="23"/>
                    <a:pt x="88" y="65"/>
                    <a:pt x="50" y="126"/>
                  </a:cubicBezTo>
                  <a:cubicBezTo>
                    <a:pt x="12" y="186"/>
                    <a:pt x="0" y="258"/>
                    <a:pt x="16" y="328"/>
                  </a:cubicBezTo>
                  <a:cubicBezTo>
                    <a:pt x="44" y="450"/>
                    <a:pt x="151" y="536"/>
                    <a:pt x="276" y="536"/>
                  </a:cubicBezTo>
                  <a:cubicBezTo>
                    <a:pt x="296" y="536"/>
                    <a:pt x="316" y="533"/>
                    <a:pt x="336" y="529"/>
                  </a:cubicBezTo>
                  <a:cubicBezTo>
                    <a:pt x="480" y="496"/>
                    <a:pt x="570" y="352"/>
                    <a:pt x="538" y="208"/>
                  </a:cubicBezTo>
                  <a:cubicBezTo>
                    <a:pt x="510" y="86"/>
                    <a:pt x="402" y="0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1455738" y="2371725"/>
              <a:ext cx="2198688" cy="2200275"/>
            </a:xfrm>
            <a:custGeom>
              <a:avLst/>
              <a:gdLst>
                <a:gd name="T0" fmla="*/ 1055 w 1169"/>
                <a:gd name="T1" fmla="*/ 596 h 1170"/>
                <a:gd name="T2" fmla="*/ 1169 w 1169"/>
                <a:gd name="T3" fmla="*/ 551 h 1170"/>
                <a:gd name="T4" fmla="*/ 1156 w 1169"/>
                <a:gd name="T5" fmla="*/ 455 h 1170"/>
                <a:gd name="T6" fmla="*/ 1153 w 1169"/>
                <a:gd name="T7" fmla="*/ 446 h 1170"/>
                <a:gd name="T8" fmla="*/ 1031 w 1169"/>
                <a:gd name="T9" fmla="*/ 436 h 1170"/>
                <a:gd name="T10" fmla="*/ 998 w 1169"/>
                <a:gd name="T11" fmla="*/ 359 h 1170"/>
                <a:gd name="T12" fmla="*/ 1074 w 1169"/>
                <a:gd name="T13" fmla="*/ 263 h 1170"/>
                <a:gd name="T14" fmla="*/ 1008 w 1169"/>
                <a:gd name="T15" fmla="*/ 180 h 1170"/>
                <a:gd name="T16" fmla="*/ 897 w 1169"/>
                <a:gd name="T17" fmla="*/ 233 h 1170"/>
                <a:gd name="T18" fmla="*/ 829 w 1169"/>
                <a:gd name="T19" fmla="*/ 183 h 1170"/>
                <a:gd name="T20" fmla="*/ 847 w 1169"/>
                <a:gd name="T21" fmla="*/ 62 h 1170"/>
                <a:gd name="T22" fmla="*/ 749 w 1169"/>
                <a:gd name="T23" fmla="*/ 23 h 1170"/>
                <a:gd name="T24" fmla="*/ 679 w 1169"/>
                <a:gd name="T25" fmla="*/ 124 h 1170"/>
                <a:gd name="T26" fmla="*/ 596 w 1169"/>
                <a:gd name="T27" fmla="*/ 114 h 1170"/>
                <a:gd name="T28" fmla="*/ 550 w 1169"/>
                <a:gd name="T29" fmla="*/ 0 h 1170"/>
                <a:gd name="T30" fmla="*/ 454 w 1169"/>
                <a:gd name="T31" fmla="*/ 14 h 1170"/>
                <a:gd name="T32" fmla="*/ 446 w 1169"/>
                <a:gd name="T33" fmla="*/ 16 h 1170"/>
                <a:gd name="T34" fmla="*/ 436 w 1169"/>
                <a:gd name="T35" fmla="*/ 139 h 1170"/>
                <a:gd name="T36" fmla="*/ 359 w 1169"/>
                <a:gd name="T37" fmla="*/ 172 h 1170"/>
                <a:gd name="T38" fmla="*/ 262 w 1169"/>
                <a:gd name="T39" fmla="*/ 96 h 1170"/>
                <a:gd name="T40" fmla="*/ 180 w 1169"/>
                <a:gd name="T41" fmla="*/ 162 h 1170"/>
                <a:gd name="T42" fmla="*/ 232 w 1169"/>
                <a:gd name="T43" fmla="*/ 273 h 1170"/>
                <a:gd name="T44" fmla="*/ 183 w 1169"/>
                <a:gd name="T45" fmla="*/ 340 h 1170"/>
                <a:gd name="T46" fmla="*/ 61 w 1169"/>
                <a:gd name="T47" fmla="*/ 323 h 1170"/>
                <a:gd name="T48" fmla="*/ 22 w 1169"/>
                <a:gd name="T49" fmla="*/ 421 h 1170"/>
                <a:gd name="T50" fmla="*/ 123 w 1169"/>
                <a:gd name="T51" fmla="*/ 491 h 1170"/>
                <a:gd name="T52" fmla="*/ 114 w 1169"/>
                <a:gd name="T53" fmla="*/ 574 h 1170"/>
                <a:gd name="T54" fmla="*/ 0 w 1169"/>
                <a:gd name="T55" fmla="*/ 619 h 1170"/>
                <a:gd name="T56" fmla="*/ 14 w 1169"/>
                <a:gd name="T57" fmla="*/ 716 h 1170"/>
                <a:gd name="T58" fmla="*/ 16 w 1169"/>
                <a:gd name="T59" fmla="*/ 724 h 1170"/>
                <a:gd name="T60" fmla="*/ 138 w 1169"/>
                <a:gd name="T61" fmla="*/ 734 h 1170"/>
                <a:gd name="T62" fmla="*/ 171 w 1169"/>
                <a:gd name="T63" fmla="*/ 811 h 1170"/>
                <a:gd name="T64" fmla="*/ 95 w 1169"/>
                <a:gd name="T65" fmla="*/ 907 h 1170"/>
                <a:gd name="T66" fmla="*/ 161 w 1169"/>
                <a:gd name="T67" fmla="*/ 990 h 1170"/>
                <a:gd name="T68" fmla="*/ 272 w 1169"/>
                <a:gd name="T69" fmla="*/ 937 h 1170"/>
                <a:gd name="T70" fmla="*/ 340 w 1169"/>
                <a:gd name="T71" fmla="*/ 987 h 1170"/>
                <a:gd name="T72" fmla="*/ 322 w 1169"/>
                <a:gd name="T73" fmla="*/ 1109 h 1170"/>
                <a:gd name="T74" fmla="*/ 420 w 1169"/>
                <a:gd name="T75" fmla="*/ 1147 h 1170"/>
                <a:gd name="T76" fmla="*/ 490 w 1169"/>
                <a:gd name="T77" fmla="*/ 1046 h 1170"/>
                <a:gd name="T78" fmla="*/ 574 w 1169"/>
                <a:gd name="T79" fmla="*/ 1056 h 1170"/>
                <a:gd name="T80" fmla="*/ 619 w 1169"/>
                <a:gd name="T81" fmla="*/ 1170 h 1170"/>
                <a:gd name="T82" fmla="*/ 715 w 1169"/>
                <a:gd name="T83" fmla="*/ 1156 h 1170"/>
                <a:gd name="T84" fmla="*/ 723 w 1169"/>
                <a:gd name="T85" fmla="*/ 1154 h 1170"/>
                <a:gd name="T86" fmla="*/ 733 w 1169"/>
                <a:gd name="T87" fmla="*/ 1032 h 1170"/>
                <a:gd name="T88" fmla="*/ 810 w 1169"/>
                <a:gd name="T89" fmla="*/ 998 h 1170"/>
                <a:gd name="T90" fmla="*/ 907 w 1169"/>
                <a:gd name="T91" fmla="*/ 1074 h 1170"/>
                <a:gd name="T92" fmla="*/ 989 w 1169"/>
                <a:gd name="T93" fmla="*/ 1008 h 1170"/>
                <a:gd name="T94" fmla="*/ 937 w 1169"/>
                <a:gd name="T95" fmla="*/ 897 h 1170"/>
                <a:gd name="T96" fmla="*/ 987 w 1169"/>
                <a:gd name="T97" fmla="*/ 830 h 1170"/>
                <a:gd name="T98" fmla="*/ 1108 w 1169"/>
                <a:gd name="T99" fmla="*/ 848 h 1170"/>
                <a:gd name="T100" fmla="*/ 1147 w 1169"/>
                <a:gd name="T101" fmla="*/ 749 h 1170"/>
                <a:gd name="T102" fmla="*/ 1046 w 1169"/>
                <a:gd name="T103" fmla="*/ 679 h 1170"/>
                <a:gd name="T104" fmla="*/ 1055 w 1169"/>
                <a:gd name="T105" fmla="*/ 596 h 1170"/>
                <a:gd name="T106" fmla="*/ 657 w 1169"/>
                <a:gd name="T107" fmla="*/ 901 h 1170"/>
                <a:gd name="T108" fmla="*/ 584 w 1169"/>
                <a:gd name="T109" fmla="*/ 909 h 1170"/>
                <a:gd name="T110" fmla="*/ 384 w 1169"/>
                <a:gd name="T111" fmla="*/ 839 h 1170"/>
                <a:gd name="T112" fmla="*/ 269 w 1169"/>
                <a:gd name="T113" fmla="*/ 657 h 1170"/>
                <a:gd name="T114" fmla="*/ 310 w 1169"/>
                <a:gd name="T115" fmla="*/ 413 h 1170"/>
                <a:gd name="T116" fmla="*/ 512 w 1169"/>
                <a:gd name="T117" fmla="*/ 270 h 1170"/>
                <a:gd name="T118" fmla="*/ 585 w 1169"/>
                <a:gd name="T119" fmla="*/ 261 h 1170"/>
                <a:gd name="T120" fmla="*/ 785 w 1169"/>
                <a:gd name="T121" fmla="*/ 331 h 1170"/>
                <a:gd name="T122" fmla="*/ 900 w 1169"/>
                <a:gd name="T123" fmla="*/ 513 h 1170"/>
                <a:gd name="T124" fmla="*/ 657 w 1169"/>
                <a:gd name="T125" fmla="*/ 901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9" h="1170">
                  <a:moveTo>
                    <a:pt x="1055" y="596"/>
                  </a:moveTo>
                  <a:cubicBezTo>
                    <a:pt x="1101" y="580"/>
                    <a:pt x="1140" y="564"/>
                    <a:pt x="1169" y="551"/>
                  </a:cubicBezTo>
                  <a:cubicBezTo>
                    <a:pt x="1167" y="519"/>
                    <a:pt x="1163" y="487"/>
                    <a:pt x="1156" y="455"/>
                  </a:cubicBezTo>
                  <a:cubicBezTo>
                    <a:pt x="1155" y="452"/>
                    <a:pt x="1154" y="449"/>
                    <a:pt x="1153" y="446"/>
                  </a:cubicBezTo>
                  <a:cubicBezTo>
                    <a:pt x="1121" y="442"/>
                    <a:pt x="1080" y="438"/>
                    <a:pt x="1031" y="436"/>
                  </a:cubicBezTo>
                  <a:cubicBezTo>
                    <a:pt x="1022" y="409"/>
                    <a:pt x="1011" y="384"/>
                    <a:pt x="998" y="359"/>
                  </a:cubicBezTo>
                  <a:cubicBezTo>
                    <a:pt x="1030" y="322"/>
                    <a:pt x="1055" y="290"/>
                    <a:pt x="1074" y="263"/>
                  </a:cubicBezTo>
                  <a:cubicBezTo>
                    <a:pt x="1054" y="233"/>
                    <a:pt x="1032" y="206"/>
                    <a:pt x="1008" y="180"/>
                  </a:cubicBezTo>
                  <a:cubicBezTo>
                    <a:pt x="977" y="193"/>
                    <a:pt x="940" y="210"/>
                    <a:pt x="897" y="233"/>
                  </a:cubicBezTo>
                  <a:cubicBezTo>
                    <a:pt x="876" y="214"/>
                    <a:pt x="853" y="198"/>
                    <a:pt x="829" y="183"/>
                  </a:cubicBezTo>
                  <a:cubicBezTo>
                    <a:pt x="838" y="135"/>
                    <a:pt x="844" y="94"/>
                    <a:pt x="847" y="62"/>
                  </a:cubicBezTo>
                  <a:cubicBezTo>
                    <a:pt x="816" y="46"/>
                    <a:pt x="783" y="33"/>
                    <a:pt x="749" y="23"/>
                  </a:cubicBezTo>
                  <a:cubicBezTo>
                    <a:pt x="729" y="49"/>
                    <a:pt x="705" y="82"/>
                    <a:pt x="679" y="124"/>
                  </a:cubicBezTo>
                  <a:cubicBezTo>
                    <a:pt x="652" y="118"/>
                    <a:pt x="624" y="115"/>
                    <a:pt x="596" y="114"/>
                  </a:cubicBezTo>
                  <a:cubicBezTo>
                    <a:pt x="579" y="68"/>
                    <a:pt x="564" y="30"/>
                    <a:pt x="550" y="0"/>
                  </a:cubicBezTo>
                  <a:cubicBezTo>
                    <a:pt x="518" y="2"/>
                    <a:pt x="486" y="7"/>
                    <a:pt x="454" y="14"/>
                  </a:cubicBezTo>
                  <a:cubicBezTo>
                    <a:pt x="451" y="15"/>
                    <a:pt x="449" y="15"/>
                    <a:pt x="446" y="16"/>
                  </a:cubicBezTo>
                  <a:cubicBezTo>
                    <a:pt x="441" y="49"/>
                    <a:pt x="438" y="89"/>
                    <a:pt x="436" y="139"/>
                  </a:cubicBezTo>
                  <a:cubicBezTo>
                    <a:pt x="409" y="147"/>
                    <a:pt x="383" y="159"/>
                    <a:pt x="359" y="172"/>
                  </a:cubicBezTo>
                  <a:cubicBezTo>
                    <a:pt x="321" y="140"/>
                    <a:pt x="289" y="115"/>
                    <a:pt x="262" y="96"/>
                  </a:cubicBezTo>
                  <a:cubicBezTo>
                    <a:pt x="233" y="115"/>
                    <a:pt x="205" y="137"/>
                    <a:pt x="180" y="162"/>
                  </a:cubicBezTo>
                  <a:cubicBezTo>
                    <a:pt x="192" y="192"/>
                    <a:pt x="210" y="229"/>
                    <a:pt x="232" y="273"/>
                  </a:cubicBezTo>
                  <a:cubicBezTo>
                    <a:pt x="214" y="294"/>
                    <a:pt x="197" y="316"/>
                    <a:pt x="183" y="340"/>
                  </a:cubicBezTo>
                  <a:cubicBezTo>
                    <a:pt x="134" y="331"/>
                    <a:pt x="94" y="325"/>
                    <a:pt x="61" y="323"/>
                  </a:cubicBezTo>
                  <a:cubicBezTo>
                    <a:pt x="45" y="354"/>
                    <a:pt x="32" y="387"/>
                    <a:pt x="22" y="421"/>
                  </a:cubicBezTo>
                  <a:cubicBezTo>
                    <a:pt x="48" y="441"/>
                    <a:pt x="82" y="464"/>
                    <a:pt x="123" y="491"/>
                  </a:cubicBezTo>
                  <a:cubicBezTo>
                    <a:pt x="118" y="518"/>
                    <a:pt x="115" y="546"/>
                    <a:pt x="114" y="574"/>
                  </a:cubicBezTo>
                  <a:cubicBezTo>
                    <a:pt x="68" y="590"/>
                    <a:pt x="30" y="606"/>
                    <a:pt x="0" y="619"/>
                  </a:cubicBezTo>
                  <a:cubicBezTo>
                    <a:pt x="2" y="651"/>
                    <a:pt x="6" y="683"/>
                    <a:pt x="14" y="716"/>
                  </a:cubicBezTo>
                  <a:cubicBezTo>
                    <a:pt x="14" y="718"/>
                    <a:pt x="15" y="721"/>
                    <a:pt x="16" y="724"/>
                  </a:cubicBezTo>
                  <a:cubicBezTo>
                    <a:pt x="48" y="729"/>
                    <a:pt x="89" y="732"/>
                    <a:pt x="138" y="734"/>
                  </a:cubicBezTo>
                  <a:cubicBezTo>
                    <a:pt x="147" y="761"/>
                    <a:pt x="158" y="787"/>
                    <a:pt x="171" y="811"/>
                  </a:cubicBezTo>
                  <a:cubicBezTo>
                    <a:pt x="140" y="848"/>
                    <a:pt x="114" y="880"/>
                    <a:pt x="95" y="907"/>
                  </a:cubicBezTo>
                  <a:cubicBezTo>
                    <a:pt x="115" y="937"/>
                    <a:pt x="137" y="965"/>
                    <a:pt x="161" y="990"/>
                  </a:cubicBezTo>
                  <a:cubicBezTo>
                    <a:pt x="192" y="977"/>
                    <a:pt x="229" y="960"/>
                    <a:pt x="272" y="937"/>
                  </a:cubicBezTo>
                  <a:cubicBezTo>
                    <a:pt x="293" y="956"/>
                    <a:pt x="316" y="972"/>
                    <a:pt x="340" y="987"/>
                  </a:cubicBezTo>
                  <a:cubicBezTo>
                    <a:pt x="331" y="1035"/>
                    <a:pt x="325" y="1076"/>
                    <a:pt x="322" y="1109"/>
                  </a:cubicBezTo>
                  <a:cubicBezTo>
                    <a:pt x="354" y="1124"/>
                    <a:pt x="386" y="1137"/>
                    <a:pt x="420" y="1147"/>
                  </a:cubicBezTo>
                  <a:cubicBezTo>
                    <a:pt x="441" y="1121"/>
                    <a:pt x="464" y="1088"/>
                    <a:pt x="490" y="1046"/>
                  </a:cubicBezTo>
                  <a:cubicBezTo>
                    <a:pt x="517" y="1052"/>
                    <a:pt x="545" y="1055"/>
                    <a:pt x="574" y="1056"/>
                  </a:cubicBezTo>
                  <a:cubicBezTo>
                    <a:pt x="590" y="1102"/>
                    <a:pt x="605" y="1140"/>
                    <a:pt x="619" y="1170"/>
                  </a:cubicBezTo>
                  <a:cubicBezTo>
                    <a:pt x="651" y="1168"/>
                    <a:pt x="683" y="1163"/>
                    <a:pt x="715" y="1156"/>
                  </a:cubicBezTo>
                  <a:cubicBezTo>
                    <a:pt x="718" y="1155"/>
                    <a:pt x="721" y="1155"/>
                    <a:pt x="723" y="1154"/>
                  </a:cubicBezTo>
                  <a:cubicBezTo>
                    <a:pt x="728" y="1121"/>
                    <a:pt x="731" y="1081"/>
                    <a:pt x="733" y="1032"/>
                  </a:cubicBezTo>
                  <a:cubicBezTo>
                    <a:pt x="760" y="1023"/>
                    <a:pt x="786" y="1011"/>
                    <a:pt x="810" y="998"/>
                  </a:cubicBezTo>
                  <a:cubicBezTo>
                    <a:pt x="848" y="1030"/>
                    <a:pt x="880" y="1055"/>
                    <a:pt x="907" y="1074"/>
                  </a:cubicBezTo>
                  <a:cubicBezTo>
                    <a:pt x="936" y="1055"/>
                    <a:pt x="964" y="1033"/>
                    <a:pt x="989" y="1008"/>
                  </a:cubicBezTo>
                  <a:cubicBezTo>
                    <a:pt x="977" y="978"/>
                    <a:pt x="960" y="941"/>
                    <a:pt x="937" y="897"/>
                  </a:cubicBezTo>
                  <a:cubicBezTo>
                    <a:pt x="955" y="876"/>
                    <a:pt x="972" y="854"/>
                    <a:pt x="987" y="830"/>
                  </a:cubicBezTo>
                  <a:cubicBezTo>
                    <a:pt x="1035" y="839"/>
                    <a:pt x="1075" y="845"/>
                    <a:pt x="1108" y="848"/>
                  </a:cubicBezTo>
                  <a:cubicBezTo>
                    <a:pt x="1124" y="816"/>
                    <a:pt x="1137" y="783"/>
                    <a:pt x="1147" y="749"/>
                  </a:cubicBezTo>
                  <a:cubicBezTo>
                    <a:pt x="1121" y="729"/>
                    <a:pt x="1087" y="706"/>
                    <a:pt x="1046" y="679"/>
                  </a:cubicBezTo>
                  <a:cubicBezTo>
                    <a:pt x="1051" y="652"/>
                    <a:pt x="1055" y="624"/>
                    <a:pt x="1055" y="596"/>
                  </a:cubicBezTo>
                  <a:close/>
                  <a:moveTo>
                    <a:pt x="657" y="901"/>
                  </a:moveTo>
                  <a:cubicBezTo>
                    <a:pt x="633" y="906"/>
                    <a:pt x="609" y="909"/>
                    <a:pt x="584" y="909"/>
                  </a:cubicBezTo>
                  <a:cubicBezTo>
                    <a:pt x="512" y="909"/>
                    <a:pt x="441" y="884"/>
                    <a:pt x="384" y="839"/>
                  </a:cubicBezTo>
                  <a:cubicBezTo>
                    <a:pt x="326" y="794"/>
                    <a:pt x="285" y="729"/>
                    <a:pt x="269" y="657"/>
                  </a:cubicBezTo>
                  <a:cubicBezTo>
                    <a:pt x="250" y="573"/>
                    <a:pt x="264" y="486"/>
                    <a:pt x="310" y="413"/>
                  </a:cubicBezTo>
                  <a:cubicBezTo>
                    <a:pt x="356" y="340"/>
                    <a:pt x="428" y="289"/>
                    <a:pt x="512" y="270"/>
                  </a:cubicBezTo>
                  <a:cubicBezTo>
                    <a:pt x="536" y="264"/>
                    <a:pt x="561" y="261"/>
                    <a:pt x="585" y="261"/>
                  </a:cubicBezTo>
                  <a:cubicBezTo>
                    <a:pt x="657" y="261"/>
                    <a:pt x="728" y="286"/>
                    <a:pt x="785" y="331"/>
                  </a:cubicBezTo>
                  <a:cubicBezTo>
                    <a:pt x="843" y="376"/>
                    <a:pt x="884" y="441"/>
                    <a:pt x="900" y="513"/>
                  </a:cubicBezTo>
                  <a:cubicBezTo>
                    <a:pt x="940" y="687"/>
                    <a:pt x="831" y="861"/>
                    <a:pt x="657" y="9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5046926" y="2576970"/>
            <a:ext cx="1927751" cy="1929143"/>
            <a:chOff x="1455738" y="2371725"/>
            <a:chExt cx="2198688" cy="2200275"/>
          </a:xfrm>
        </p:grpSpPr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2035175" y="2967038"/>
              <a:ext cx="1071563" cy="1009650"/>
            </a:xfrm>
            <a:custGeom>
              <a:avLst/>
              <a:gdLst>
                <a:gd name="T0" fmla="*/ 277 w 570"/>
                <a:gd name="T1" fmla="*/ 0 h 536"/>
                <a:gd name="T2" fmla="*/ 217 w 570"/>
                <a:gd name="T3" fmla="*/ 7 h 536"/>
                <a:gd name="T4" fmla="*/ 50 w 570"/>
                <a:gd name="T5" fmla="*/ 126 h 536"/>
                <a:gd name="T6" fmla="*/ 16 w 570"/>
                <a:gd name="T7" fmla="*/ 328 h 536"/>
                <a:gd name="T8" fmla="*/ 276 w 570"/>
                <a:gd name="T9" fmla="*/ 536 h 536"/>
                <a:gd name="T10" fmla="*/ 336 w 570"/>
                <a:gd name="T11" fmla="*/ 529 h 536"/>
                <a:gd name="T12" fmla="*/ 538 w 570"/>
                <a:gd name="T13" fmla="*/ 208 h 536"/>
                <a:gd name="T14" fmla="*/ 277 w 570"/>
                <a:gd name="T15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0" h="536">
                  <a:moveTo>
                    <a:pt x="277" y="0"/>
                  </a:moveTo>
                  <a:cubicBezTo>
                    <a:pt x="257" y="0"/>
                    <a:pt x="237" y="3"/>
                    <a:pt x="217" y="7"/>
                  </a:cubicBezTo>
                  <a:cubicBezTo>
                    <a:pt x="147" y="23"/>
                    <a:pt x="88" y="65"/>
                    <a:pt x="50" y="126"/>
                  </a:cubicBezTo>
                  <a:cubicBezTo>
                    <a:pt x="12" y="186"/>
                    <a:pt x="0" y="258"/>
                    <a:pt x="16" y="328"/>
                  </a:cubicBezTo>
                  <a:cubicBezTo>
                    <a:pt x="44" y="450"/>
                    <a:pt x="151" y="536"/>
                    <a:pt x="276" y="536"/>
                  </a:cubicBezTo>
                  <a:cubicBezTo>
                    <a:pt x="296" y="536"/>
                    <a:pt x="316" y="533"/>
                    <a:pt x="336" y="529"/>
                  </a:cubicBezTo>
                  <a:cubicBezTo>
                    <a:pt x="480" y="496"/>
                    <a:pt x="570" y="352"/>
                    <a:pt x="538" y="208"/>
                  </a:cubicBezTo>
                  <a:cubicBezTo>
                    <a:pt x="510" y="86"/>
                    <a:pt x="402" y="0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2" name="Freeform 11"/>
            <p:cNvSpPr>
              <a:spLocks noEditPoints="1"/>
            </p:cNvSpPr>
            <p:nvPr/>
          </p:nvSpPr>
          <p:spPr bwMode="auto">
            <a:xfrm>
              <a:off x="1455738" y="2371725"/>
              <a:ext cx="2198688" cy="2200275"/>
            </a:xfrm>
            <a:custGeom>
              <a:avLst/>
              <a:gdLst>
                <a:gd name="T0" fmla="*/ 1055 w 1169"/>
                <a:gd name="T1" fmla="*/ 596 h 1170"/>
                <a:gd name="T2" fmla="*/ 1169 w 1169"/>
                <a:gd name="T3" fmla="*/ 551 h 1170"/>
                <a:gd name="T4" fmla="*/ 1156 w 1169"/>
                <a:gd name="T5" fmla="*/ 455 h 1170"/>
                <a:gd name="T6" fmla="*/ 1153 w 1169"/>
                <a:gd name="T7" fmla="*/ 446 h 1170"/>
                <a:gd name="T8" fmla="*/ 1031 w 1169"/>
                <a:gd name="T9" fmla="*/ 436 h 1170"/>
                <a:gd name="T10" fmla="*/ 998 w 1169"/>
                <a:gd name="T11" fmla="*/ 359 h 1170"/>
                <a:gd name="T12" fmla="*/ 1074 w 1169"/>
                <a:gd name="T13" fmla="*/ 263 h 1170"/>
                <a:gd name="T14" fmla="*/ 1008 w 1169"/>
                <a:gd name="T15" fmla="*/ 180 h 1170"/>
                <a:gd name="T16" fmla="*/ 897 w 1169"/>
                <a:gd name="T17" fmla="*/ 233 h 1170"/>
                <a:gd name="T18" fmla="*/ 829 w 1169"/>
                <a:gd name="T19" fmla="*/ 183 h 1170"/>
                <a:gd name="T20" fmla="*/ 847 w 1169"/>
                <a:gd name="T21" fmla="*/ 62 h 1170"/>
                <a:gd name="T22" fmla="*/ 749 w 1169"/>
                <a:gd name="T23" fmla="*/ 23 h 1170"/>
                <a:gd name="T24" fmla="*/ 679 w 1169"/>
                <a:gd name="T25" fmla="*/ 124 h 1170"/>
                <a:gd name="T26" fmla="*/ 596 w 1169"/>
                <a:gd name="T27" fmla="*/ 114 h 1170"/>
                <a:gd name="T28" fmla="*/ 550 w 1169"/>
                <a:gd name="T29" fmla="*/ 0 h 1170"/>
                <a:gd name="T30" fmla="*/ 454 w 1169"/>
                <a:gd name="T31" fmla="*/ 14 h 1170"/>
                <a:gd name="T32" fmla="*/ 446 w 1169"/>
                <a:gd name="T33" fmla="*/ 16 h 1170"/>
                <a:gd name="T34" fmla="*/ 436 w 1169"/>
                <a:gd name="T35" fmla="*/ 139 h 1170"/>
                <a:gd name="T36" fmla="*/ 359 w 1169"/>
                <a:gd name="T37" fmla="*/ 172 h 1170"/>
                <a:gd name="T38" fmla="*/ 262 w 1169"/>
                <a:gd name="T39" fmla="*/ 96 h 1170"/>
                <a:gd name="T40" fmla="*/ 180 w 1169"/>
                <a:gd name="T41" fmla="*/ 162 h 1170"/>
                <a:gd name="T42" fmla="*/ 232 w 1169"/>
                <a:gd name="T43" fmla="*/ 273 h 1170"/>
                <a:gd name="T44" fmla="*/ 183 w 1169"/>
                <a:gd name="T45" fmla="*/ 340 h 1170"/>
                <a:gd name="T46" fmla="*/ 61 w 1169"/>
                <a:gd name="T47" fmla="*/ 323 h 1170"/>
                <a:gd name="T48" fmla="*/ 22 w 1169"/>
                <a:gd name="T49" fmla="*/ 421 h 1170"/>
                <a:gd name="T50" fmla="*/ 123 w 1169"/>
                <a:gd name="T51" fmla="*/ 491 h 1170"/>
                <a:gd name="T52" fmla="*/ 114 w 1169"/>
                <a:gd name="T53" fmla="*/ 574 h 1170"/>
                <a:gd name="T54" fmla="*/ 0 w 1169"/>
                <a:gd name="T55" fmla="*/ 619 h 1170"/>
                <a:gd name="T56" fmla="*/ 14 w 1169"/>
                <a:gd name="T57" fmla="*/ 716 h 1170"/>
                <a:gd name="T58" fmla="*/ 16 w 1169"/>
                <a:gd name="T59" fmla="*/ 724 h 1170"/>
                <a:gd name="T60" fmla="*/ 138 w 1169"/>
                <a:gd name="T61" fmla="*/ 734 h 1170"/>
                <a:gd name="T62" fmla="*/ 171 w 1169"/>
                <a:gd name="T63" fmla="*/ 811 h 1170"/>
                <a:gd name="T64" fmla="*/ 95 w 1169"/>
                <a:gd name="T65" fmla="*/ 907 h 1170"/>
                <a:gd name="T66" fmla="*/ 161 w 1169"/>
                <a:gd name="T67" fmla="*/ 990 h 1170"/>
                <a:gd name="T68" fmla="*/ 272 w 1169"/>
                <a:gd name="T69" fmla="*/ 937 h 1170"/>
                <a:gd name="T70" fmla="*/ 340 w 1169"/>
                <a:gd name="T71" fmla="*/ 987 h 1170"/>
                <a:gd name="T72" fmla="*/ 322 w 1169"/>
                <a:gd name="T73" fmla="*/ 1109 h 1170"/>
                <a:gd name="T74" fmla="*/ 420 w 1169"/>
                <a:gd name="T75" fmla="*/ 1147 h 1170"/>
                <a:gd name="T76" fmla="*/ 490 w 1169"/>
                <a:gd name="T77" fmla="*/ 1046 h 1170"/>
                <a:gd name="T78" fmla="*/ 574 w 1169"/>
                <a:gd name="T79" fmla="*/ 1056 h 1170"/>
                <a:gd name="T80" fmla="*/ 619 w 1169"/>
                <a:gd name="T81" fmla="*/ 1170 h 1170"/>
                <a:gd name="T82" fmla="*/ 715 w 1169"/>
                <a:gd name="T83" fmla="*/ 1156 h 1170"/>
                <a:gd name="T84" fmla="*/ 723 w 1169"/>
                <a:gd name="T85" fmla="*/ 1154 h 1170"/>
                <a:gd name="T86" fmla="*/ 733 w 1169"/>
                <a:gd name="T87" fmla="*/ 1032 h 1170"/>
                <a:gd name="T88" fmla="*/ 810 w 1169"/>
                <a:gd name="T89" fmla="*/ 998 h 1170"/>
                <a:gd name="T90" fmla="*/ 907 w 1169"/>
                <a:gd name="T91" fmla="*/ 1074 h 1170"/>
                <a:gd name="T92" fmla="*/ 989 w 1169"/>
                <a:gd name="T93" fmla="*/ 1008 h 1170"/>
                <a:gd name="T94" fmla="*/ 937 w 1169"/>
                <a:gd name="T95" fmla="*/ 897 h 1170"/>
                <a:gd name="T96" fmla="*/ 987 w 1169"/>
                <a:gd name="T97" fmla="*/ 830 h 1170"/>
                <a:gd name="T98" fmla="*/ 1108 w 1169"/>
                <a:gd name="T99" fmla="*/ 848 h 1170"/>
                <a:gd name="T100" fmla="*/ 1147 w 1169"/>
                <a:gd name="T101" fmla="*/ 749 h 1170"/>
                <a:gd name="T102" fmla="*/ 1046 w 1169"/>
                <a:gd name="T103" fmla="*/ 679 h 1170"/>
                <a:gd name="T104" fmla="*/ 1055 w 1169"/>
                <a:gd name="T105" fmla="*/ 596 h 1170"/>
                <a:gd name="T106" fmla="*/ 657 w 1169"/>
                <a:gd name="T107" fmla="*/ 901 h 1170"/>
                <a:gd name="T108" fmla="*/ 584 w 1169"/>
                <a:gd name="T109" fmla="*/ 909 h 1170"/>
                <a:gd name="T110" fmla="*/ 384 w 1169"/>
                <a:gd name="T111" fmla="*/ 839 h 1170"/>
                <a:gd name="T112" fmla="*/ 269 w 1169"/>
                <a:gd name="T113" fmla="*/ 657 h 1170"/>
                <a:gd name="T114" fmla="*/ 310 w 1169"/>
                <a:gd name="T115" fmla="*/ 413 h 1170"/>
                <a:gd name="T116" fmla="*/ 512 w 1169"/>
                <a:gd name="T117" fmla="*/ 270 h 1170"/>
                <a:gd name="T118" fmla="*/ 585 w 1169"/>
                <a:gd name="T119" fmla="*/ 261 h 1170"/>
                <a:gd name="T120" fmla="*/ 785 w 1169"/>
                <a:gd name="T121" fmla="*/ 331 h 1170"/>
                <a:gd name="T122" fmla="*/ 900 w 1169"/>
                <a:gd name="T123" fmla="*/ 513 h 1170"/>
                <a:gd name="T124" fmla="*/ 657 w 1169"/>
                <a:gd name="T125" fmla="*/ 901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9" h="1170">
                  <a:moveTo>
                    <a:pt x="1055" y="596"/>
                  </a:moveTo>
                  <a:cubicBezTo>
                    <a:pt x="1101" y="580"/>
                    <a:pt x="1140" y="564"/>
                    <a:pt x="1169" y="551"/>
                  </a:cubicBezTo>
                  <a:cubicBezTo>
                    <a:pt x="1167" y="519"/>
                    <a:pt x="1163" y="487"/>
                    <a:pt x="1156" y="455"/>
                  </a:cubicBezTo>
                  <a:cubicBezTo>
                    <a:pt x="1155" y="452"/>
                    <a:pt x="1154" y="449"/>
                    <a:pt x="1153" y="446"/>
                  </a:cubicBezTo>
                  <a:cubicBezTo>
                    <a:pt x="1121" y="442"/>
                    <a:pt x="1080" y="438"/>
                    <a:pt x="1031" y="436"/>
                  </a:cubicBezTo>
                  <a:cubicBezTo>
                    <a:pt x="1022" y="409"/>
                    <a:pt x="1011" y="384"/>
                    <a:pt x="998" y="359"/>
                  </a:cubicBezTo>
                  <a:cubicBezTo>
                    <a:pt x="1030" y="322"/>
                    <a:pt x="1055" y="290"/>
                    <a:pt x="1074" y="263"/>
                  </a:cubicBezTo>
                  <a:cubicBezTo>
                    <a:pt x="1054" y="233"/>
                    <a:pt x="1032" y="206"/>
                    <a:pt x="1008" y="180"/>
                  </a:cubicBezTo>
                  <a:cubicBezTo>
                    <a:pt x="977" y="193"/>
                    <a:pt x="940" y="210"/>
                    <a:pt x="897" y="233"/>
                  </a:cubicBezTo>
                  <a:cubicBezTo>
                    <a:pt x="876" y="214"/>
                    <a:pt x="853" y="198"/>
                    <a:pt x="829" y="183"/>
                  </a:cubicBezTo>
                  <a:cubicBezTo>
                    <a:pt x="838" y="135"/>
                    <a:pt x="844" y="94"/>
                    <a:pt x="847" y="62"/>
                  </a:cubicBezTo>
                  <a:cubicBezTo>
                    <a:pt x="816" y="46"/>
                    <a:pt x="783" y="33"/>
                    <a:pt x="749" y="23"/>
                  </a:cubicBezTo>
                  <a:cubicBezTo>
                    <a:pt x="729" y="49"/>
                    <a:pt x="705" y="82"/>
                    <a:pt x="679" y="124"/>
                  </a:cubicBezTo>
                  <a:cubicBezTo>
                    <a:pt x="652" y="118"/>
                    <a:pt x="624" y="115"/>
                    <a:pt x="596" y="114"/>
                  </a:cubicBezTo>
                  <a:cubicBezTo>
                    <a:pt x="579" y="68"/>
                    <a:pt x="564" y="30"/>
                    <a:pt x="550" y="0"/>
                  </a:cubicBezTo>
                  <a:cubicBezTo>
                    <a:pt x="518" y="2"/>
                    <a:pt x="486" y="7"/>
                    <a:pt x="454" y="14"/>
                  </a:cubicBezTo>
                  <a:cubicBezTo>
                    <a:pt x="451" y="15"/>
                    <a:pt x="449" y="15"/>
                    <a:pt x="446" y="16"/>
                  </a:cubicBezTo>
                  <a:cubicBezTo>
                    <a:pt x="441" y="49"/>
                    <a:pt x="438" y="89"/>
                    <a:pt x="436" y="139"/>
                  </a:cubicBezTo>
                  <a:cubicBezTo>
                    <a:pt x="409" y="147"/>
                    <a:pt x="383" y="159"/>
                    <a:pt x="359" y="172"/>
                  </a:cubicBezTo>
                  <a:cubicBezTo>
                    <a:pt x="321" y="140"/>
                    <a:pt x="289" y="115"/>
                    <a:pt x="262" y="96"/>
                  </a:cubicBezTo>
                  <a:cubicBezTo>
                    <a:pt x="233" y="115"/>
                    <a:pt x="205" y="137"/>
                    <a:pt x="180" y="162"/>
                  </a:cubicBezTo>
                  <a:cubicBezTo>
                    <a:pt x="192" y="192"/>
                    <a:pt x="210" y="229"/>
                    <a:pt x="232" y="273"/>
                  </a:cubicBezTo>
                  <a:cubicBezTo>
                    <a:pt x="214" y="294"/>
                    <a:pt x="197" y="316"/>
                    <a:pt x="183" y="340"/>
                  </a:cubicBezTo>
                  <a:cubicBezTo>
                    <a:pt x="134" y="331"/>
                    <a:pt x="94" y="325"/>
                    <a:pt x="61" y="323"/>
                  </a:cubicBezTo>
                  <a:cubicBezTo>
                    <a:pt x="45" y="354"/>
                    <a:pt x="32" y="387"/>
                    <a:pt x="22" y="421"/>
                  </a:cubicBezTo>
                  <a:cubicBezTo>
                    <a:pt x="48" y="441"/>
                    <a:pt x="82" y="464"/>
                    <a:pt x="123" y="491"/>
                  </a:cubicBezTo>
                  <a:cubicBezTo>
                    <a:pt x="118" y="518"/>
                    <a:pt x="115" y="546"/>
                    <a:pt x="114" y="574"/>
                  </a:cubicBezTo>
                  <a:cubicBezTo>
                    <a:pt x="68" y="590"/>
                    <a:pt x="30" y="606"/>
                    <a:pt x="0" y="619"/>
                  </a:cubicBezTo>
                  <a:cubicBezTo>
                    <a:pt x="2" y="651"/>
                    <a:pt x="6" y="683"/>
                    <a:pt x="14" y="716"/>
                  </a:cubicBezTo>
                  <a:cubicBezTo>
                    <a:pt x="14" y="718"/>
                    <a:pt x="15" y="721"/>
                    <a:pt x="16" y="724"/>
                  </a:cubicBezTo>
                  <a:cubicBezTo>
                    <a:pt x="48" y="729"/>
                    <a:pt x="89" y="732"/>
                    <a:pt x="138" y="734"/>
                  </a:cubicBezTo>
                  <a:cubicBezTo>
                    <a:pt x="147" y="761"/>
                    <a:pt x="158" y="787"/>
                    <a:pt x="171" y="811"/>
                  </a:cubicBezTo>
                  <a:cubicBezTo>
                    <a:pt x="140" y="848"/>
                    <a:pt x="114" y="880"/>
                    <a:pt x="95" y="907"/>
                  </a:cubicBezTo>
                  <a:cubicBezTo>
                    <a:pt x="115" y="937"/>
                    <a:pt x="137" y="965"/>
                    <a:pt x="161" y="990"/>
                  </a:cubicBezTo>
                  <a:cubicBezTo>
                    <a:pt x="192" y="977"/>
                    <a:pt x="229" y="960"/>
                    <a:pt x="272" y="937"/>
                  </a:cubicBezTo>
                  <a:cubicBezTo>
                    <a:pt x="293" y="956"/>
                    <a:pt x="316" y="972"/>
                    <a:pt x="340" y="987"/>
                  </a:cubicBezTo>
                  <a:cubicBezTo>
                    <a:pt x="331" y="1035"/>
                    <a:pt x="325" y="1076"/>
                    <a:pt x="322" y="1109"/>
                  </a:cubicBezTo>
                  <a:cubicBezTo>
                    <a:pt x="354" y="1124"/>
                    <a:pt x="386" y="1137"/>
                    <a:pt x="420" y="1147"/>
                  </a:cubicBezTo>
                  <a:cubicBezTo>
                    <a:pt x="441" y="1121"/>
                    <a:pt x="464" y="1088"/>
                    <a:pt x="490" y="1046"/>
                  </a:cubicBezTo>
                  <a:cubicBezTo>
                    <a:pt x="517" y="1052"/>
                    <a:pt x="545" y="1055"/>
                    <a:pt x="574" y="1056"/>
                  </a:cubicBezTo>
                  <a:cubicBezTo>
                    <a:pt x="590" y="1102"/>
                    <a:pt x="605" y="1140"/>
                    <a:pt x="619" y="1170"/>
                  </a:cubicBezTo>
                  <a:cubicBezTo>
                    <a:pt x="651" y="1168"/>
                    <a:pt x="683" y="1163"/>
                    <a:pt x="715" y="1156"/>
                  </a:cubicBezTo>
                  <a:cubicBezTo>
                    <a:pt x="718" y="1155"/>
                    <a:pt x="721" y="1155"/>
                    <a:pt x="723" y="1154"/>
                  </a:cubicBezTo>
                  <a:cubicBezTo>
                    <a:pt x="728" y="1121"/>
                    <a:pt x="731" y="1081"/>
                    <a:pt x="733" y="1032"/>
                  </a:cubicBezTo>
                  <a:cubicBezTo>
                    <a:pt x="760" y="1023"/>
                    <a:pt x="786" y="1011"/>
                    <a:pt x="810" y="998"/>
                  </a:cubicBezTo>
                  <a:cubicBezTo>
                    <a:pt x="848" y="1030"/>
                    <a:pt x="880" y="1055"/>
                    <a:pt x="907" y="1074"/>
                  </a:cubicBezTo>
                  <a:cubicBezTo>
                    <a:pt x="936" y="1055"/>
                    <a:pt x="964" y="1033"/>
                    <a:pt x="989" y="1008"/>
                  </a:cubicBezTo>
                  <a:cubicBezTo>
                    <a:pt x="977" y="978"/>
                    <a:pt x="960" y="941"/>
                    <a:pt x="937" y="897"/>
                  </a:cubicBezTo>
                  <a:cubicBezTo>
                    <a:pt x="955" y="876"/>
                    <a:pt x="972" y="854"/>
                    <a:pt x="987" y="830"/>
                  </a:cubicBezTo>
                  <a:cubicBezTo>
                    <a:pt x="1035" y="839"/>
                    <a:pt x="1075" y="845"/>
                    <a:pt x="1108" y="848"/>
                  </a:cubicBezTo>
                  <a:cubicBezTo>
                    <a:pt x="1124" y="816"/>
                    <a:pt x="1137" y="783"/>
                    <a:pt x="1147" y="749"/>
                  </a:cubicBezTo>
                  <a:cubicBezTo>
                    <a:pt x="1121" y="729"/>
                    <a:pt x="1087" y="706"/>
                    <a:pt x="1046" y="679"/>
                  </a:cubicBezTo>
                  <a:cubicBezTo>
                    <a:pt x="1051" y="652"/>
                    <a:pt x="1055" y="624"/>
                    <a:pt x="1055" y="596"/>
                  </a:cubicBezTo>
                  <a:close/>
                  <a:moveTo>
                    <a:pt x="657" y="901"/>
                  </a:moveTo>
                  <a:cubicBezTo>
                    <a:pt x="633" y="906"/>
                    <a:pt x="609" y="909"/>
                    <a:pt x="584" y="909"/>
                  </a:cubicBezTo>
                  <a:cubicBezTo>
                    <a:pt x="512" y="909"/>
                    <a:pt x="441" y="884"/>
                    <a:pt x="384" y="839"/>
                  </a:cubicBezTo>
                  <a:cubicBezTo>
                    <a:pt x="326" y="794"/>
                    <a:pt x="285" y="729"/>
                    <a:pt x="269" y="657"/>
                  </a:cubicBezTo>
                  <a:cubicBezTo>
                    <a:pt x="250" y="573"/>
                    <a:pt x="264" y="486"/>
                    <a:pt x="310" y="413"/>
                  </a:cubicBezTo>
                  <a:cubicBezTo>
                    <a:pt x="356" y="340"/>
                    <a:pt x="428" y="289"/>
                    <a:pt x="512" y="270"/>
                  </a:cubicBezTo>
                  <a:cubicBezTo>
                    <a:pt x="536" y="264"/>
                    <a:pt x="561" y="261"/>
                    <a:pt x="585" y="261"/>
                  </a:cubicBezTo>
                  <a:cubicBezTo>
                    <a:pt x="657" y="261"/>
                    <a:pt x="728" y="286"/>
                    <a:pt x="785" y="331"/>
                  </a:cubicBezTo>
                  <a:cubicBezTo>
                    <a:pt x="843" y="376"/>
                    <a:pt x="884" y="441"/>
                    <a:pt x="900" y="513"/>
                  </a:cubicBezTo>
                  <a:cubicBezTo>
                    <a:pt x="940" y="687"/>
                    <a:pt x="831" y="861"/>
                    <a:pt x="657" y="90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6900666" y="1985267"/>
            <a:ext cx="2910297" cy="2912398"/>
            <a:chOff x="1455738" y="2371725"/>
            <a:chExt cx="2198688" cy="2200275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2035175" y="2967038"/>
              <a:ext cx="1071563" cy="1009650"/>
            </a:xfrm>
            <a:custGeom>
              <a:avLst/>
              <a:gdLst>
                <a:gd name="T0" fmla="*/ 277 w 570"/>
                <a:gd name="T1" fmla="*/ 0 h 536"/>
                <a:gd name="T2" fmla="*/ 217 w 570"/>
                <a:gd name="T3" fmla="*/ 7 h 536"/>
                <a:gd name="T4" fmla="*/ 50 w 570"/>
                <a:gd name="T5" fmla="*/ 126 h 536"/>
                <a:gd name="T6" fmla="*/ 16 w 570"/>
                <a:gd name="T7" fmla="*/ 328 h 536"/>
                <a:gd name="T8" fmla="*/ 276 w 570"/>
                <a:gd name="T9" fmla="*/ 536 h 536"/>
                <a:gd name="T10" fmla="*/ 336 w 570"/>
                <a:gd name="T11" fmla="*/ 529 h 536"/>
                <a:gd name="T12" fmla="*/ 538 w 570"/>
                <a:gd name="T13" fmla="*/ 208 h 536"/>
                <a:gd name="T14" fmla="*/ 277 w 570"/>
                <a:gd name="T15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0" h="536">
                  <a:moveTo>
                    <a:pt x="277" y="0"/>
                  </a:moveTo>
                  <a:cubicBezTo>
                    <a:pt x="257" y="0"/>
                    <a:pt x="237" y="3"/>
                    <a:pt x="217" y="7"/>
                  </a:cubicBezTo>
                  <a:cubicBezTo>
                    <a:pt x="147" y="23"/>
                    <a:pt x="88" y="65"/>
                    <a:pt x="50" y="126"/>
                  </a:cubicBezTo>
                  <a:cubicBezTo>
                    <a:pt x="12" y="186"/>
                    <a:pt x="0" y="258"/>
                    <a:pt x="16" y="328"/>
                  </a:cubicBezTo>
                  <a:cubicBezTo>
                    <a:pt x="44" y="450"/>
                    <a:pt x="151" y="536"/>
                    <a:pt x="276" y="536"/>
                  </a:cubicBezTo>
                  <a:cubicBezTo>
                    <a:pt x="296" y="536"/>
                    <a:pt x="316" y="533"/>
                    <a:pt x="336" y="529"/>
                  </a:cubicBezTo>
                  <a:cubicBezTo>
                    <a:pt x="480" y="496"/>
                    <a:pt x="570" y="352"/>
                    <a:pt x="538" y="208"/>
                  </a:cubicBezTo>
                  <a:cubicBezTo>
                    <a:pt x="510" y="86"/>
                    <a:pt x="402" y="0"/>
                    <a:pt x="2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1455738" y="2371725"/>
              <a:ext cx="2198688" cy="2200275"/>
            </a:xfrm>
            <a:custGeom>
              <a:avLst/>
              <a:gdLst>
                <a:gd name="T0" fmla="*/ 1055 w 1169"/>
                <a:gd name="T1" fmla="*/ 596 h 1170"/>
                <a:gd name="T2" fmla="*/ 1169 w 1169"/>
                <a:gd name="T3" fmla="*/ 551 h 1170"/>
                <a:gd name="T4" fmla="*/ 1156 w 1169"/>
                <a:gd name="T5" fmla="*/ 455 h 1170"/>
                <a:gd name="T6" fmla="*/ 1153 w 1169"/>
                <a:gd name="T7" fmla="*/ 446 h 1170"/>
                <a:gd name="T8" fmla="*/ 1031 w 1169"/>
                <a:gd name="T9" fmla="*/ 436 h 1170"/>
                <a:gd name="T10" fmla="*/ 998 w 1169"/>
                <a:gd name="T11" fmla="*/ 359 h 1170"/>
                <a:gd name="T12" fmla="*/ 1074 w 1169"/>
                <a:gd name="T13" fmla="*/ 263 h 1170"/>
                <a:gd name="T14" fmla="*/ 1008 w 1169"/>
                <a:gd name="T15" fmla="*/ 180 h 1170"/>
                <a:gd name="T16" fmla="*/ 897 w 1169"/>
                <a:gd name="T17" fmla="*/ 233 h 1170"/>
                <a:gd name="T18" fmla="*/ 829 w 1169"/>
                <a:gd name="T19" fmla="*/ 183 h 1170"/>
                <a:gd name="T20" fmla="*/ 847 w 1169"/>
                <a:gd name="T21" fmla="*/ 62 h 1170"/>
                <a:gd name="T22" fmla="*/ 749 w 1169"/>
                <a:gd name="T23" fmla="*/ 23 h 1170"/>
                <a:gd name="T24" fmla="*/ 679 w 1169"/>
                <a:gd name="T25" fmla="*/ 124 h 1170"/>
                <a:gd name="T26" fmla="*/ 596 w 1169"/>
                <a:gd name="T27" fmla="*/ 114 h 1170"/>
                <a:gd name="T28" fmla="*/ 550 w 1169"/>
                <a:gd name="T29" fmla="*/ 0 h 1170"/>
                <a:gd name="T30" fmla="*/ 454 w 1169"/>
                <a:gd name="T31" fmla="*/ 14 h 1170"/>
                <a:gd name="T32" fmla="*/ 446 w 1169"/>
                <a:gd name="T33" fmla="*/ 16 h 1170"/>
                <a:gd name="T34" fmla="*/ 436 w 1169"/>
                <a:gd name="T35" fmla="*/ 139 h 1170"/>
                <a:gd name="T36" fmla="*/ 359 w 1169"/>
                <a:gd name="T37" fmla="*/ 172 h 1170"/>
                <a:gd name="T38" fmla="*/ 262 w 1169"/>
                <a:gd name="T39" fmla="*/ 96 h 1170"/>
                <a:gd name="T40" fmla="*/ 180 w 1169"/>
                <a:gd name="T41" fmla="*/ 162 h 1170"/>
                <a:gd name="T42" fmla="*/ 232 w 1169"/>
                <a:gd name="T43" fmla="*/ 273 h 1170"/>
                <a:gd name="T44" fmla="*/ 183 w 1169"/>
                <a:gd name="T45" fmla="*/ 340 h 1170"/>
                <a:gd name="T46" fmla="*/ 61 w 1169"/>
                <a:gd name="T47" fmla="*/ 323 h 1170"/>
                <a:gd name="T48" fmla="*/ 22 w 1169"/>
                <a:gd name="T49" fmla="*/ 421 h 1170"/>
                <a:gd name="T50" fmla="*/ 123 w 1169"/>
                <a:gd name="T51" fmla="*/ 491 h 1170"/>
                <a:gd name="T52" fmla="*/ 114 w 1169"/>
                <a:gd name="T53" fmla="*/ 574 h 1170"/>
                <a:gd name="T54" fmla="*/ 0 w 1169"/>
                <a:gd name="T55" fmla="*/ 619 h 1170"/>
                <a:gd name="T56" fmla="*/ 14 w 1169"/>
                <a:gd name="T57" fmla="*/ 716 h 1170"/>
                <a:gd name="T58" fmla="*/ 16 w 1169"/>
                <a:gd name="T59" fmla="*/ 724 h 1170"/>
                <a:gd name="T60" fmla="*/ 138 w 1169"/>
                <a:gd name="T61" fmla="*/ 734 h 1170"/>
                <a:gd name="T62" fmla="*/ 171 w 1169"/>
                <a:gd name="T63" fmla="*/ 811 h 1170"/>
                <a:gd name="T64" fmla="*/ 95 w 1169"/>
                <a:gd name="T65" fmla="*/ 907 h 1170"/>
                <a:gd name="T66" fmla="*/ 161 w 1169"/>
                <a:gd name="T67" fmla="*/ 990 h 1170"/>
                <a:gd name="T68" fmla="*/ 272 w 1169"/>
                <a:gd name="T69" fmla="*/ 937 h 1170"/>
                <a:gd name="T70" fmla="*/ 340 w 1169"/>
                <a:gd name="T71" fmla="*/ 987 h 1170"/>
                <a:gd name="T72" fmla="*/ 322 w 1169"/>
                <a:gd name="T73" fmla="*/ 1109 h 1170"/>
                <a:gd name="T74" fmla="*/ 420 w 1169"/>
                <a:gd name="T75" fmla="*/ 1147 h 1170"/>
                <a:gd name="T76" fmla="*/ 490 w 1169"/>
                <a:gd name="T77" fmla="*/ 1046 h 1170"/>
                <a:gd name="T78" fmla="*/ 574 w 1169"/>
                <a:gd name="T79" fmla="*/ 1056 h 1170"/>
                <a:gd name="T80" fmla="*/ 619 w 1169"/>
                <a:gd name="T81" fmla="*/ 1170 h 1170"/>
                <a:gd name="T82" fmla="*/ 715 w 1169"/>
                <a:gd name="T83" fmla="*/ 1156 h 1170"/>
                <a:gd name="T84" fmla="*/ 723 w 1169"/>
                <a:gd name="T85" fmla="*/ 1154 h 1170"/>
                <a:gd name="T86" fmla="*/ 733 w 1169"/>
                <a:gd name="T87" fmla="*/ 1032 h 1170"/>
                <a:gd name="T88" fmla="*/ 810 w 1169"/>
                <a:gd name="T89" fmla="*/ 998 h 1170"/>
                <a:gd name="T90" fmla="*/ 907 w 1169"/>
                <a:gd name="T91" fmla="*/ 1074 h 1170"/>
                <a:gd name="T92" fmla="*/ 989 w 1169"/>
                <a:gd name="T93" fmla="*/ 1008 h 1170"/>
                <a:gd name="T94" fmla="*/ 937 w 1169"/>
                <a:gd name="T95" fmla="*/ 897 h 1170"/>
                <a:gd name="T96" fmla="*/ 987 w 1169"/>
                <a:gd name="T97" fmla="*/ 830 h 1170"/>
                <a:gd name="T98" fmla="*/ 1108 w 1169"/>
                <a:gd name="T99" fmla="*/ 848 h 1170"/>
                <a:gd name="T100" fmla="*/ 1147 w 1169"/>
                <a:gd name="T101" fmla="*/ 749 h 1170"/>
                <a:gd name="T102" fmla="*/ 1046 w 1169"/>
                <a:gd name="T103" fmla="*/ 679 h 1170"/>
                <a:gd name="T104" fmla="*/ 1055 w 1169"/>
                <a:gd name="T105" fmla="*/ 596 h 1170"/>
                <a:gd name="T106" fmla="*/ 657 w 1169"/>
                <a:gd name="T107" fmla="*/ 901 h 1170"/>
                <a:gd name="T108" fmla="*/ 584 w 1169"/>
                <a:gd name="T109" fmla="*/ 909 h 1170"/>
                <a:gd name="T110" fmla="*/ 384 w 1169"/>
                <a:gd name="T111" fmla="*/ 839 h 1170"/>
                <a:gd name="T112" fmla="*/ 269 w 1169"/>
                <a:gd name="T113" fmla="*/ 657 h 1170"/>
                <a:gd name="T114" fmla="*/ 310 w 1169"/>
                <a:gd name="T115" fmla="*/ 413 h 1170"/>
                <a:gd name="T116" fmla="*/ 512 w 1169"/>
                <a:gd name="T117" fmla="*/ 270 h 1170"/>
                <a:gd name="T118" fmla="*/ 585 w 1169"/>
                <a:gd name="T119" fmla="*/ 261 h 1170"/>
                <a:gd name="T120" fmla="*/ 785 w 1169"/>
                <a:gd name="T121" fmla="*/ 331 h 1170"/>
                <a:gd name="T122" fmla="*/ 900 w 1169"/>
                <a:gd name="T123" fmla="*/ 513 h 1170"/>
                <a:gd name="T124" fmla="*/ 657 w 1169"/>
                <a:gd name="T125" fmla="*/ 901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9" h="1170">
                  <a:moveTo>
                    <a:pt x="1055" y="596"/>
                  </a:moveTo>
                  <a:cubicBezTo>
                    <a:pt x="1101" y="580"/>
                    <a:pt x="1140" y="564"/>
                    <a:pt x="1169" y="551"/>
                  </a:cubicBezTo>
                  <a:cubicBezTo>
                    <a:pt x="1167" y="519"/>
                    <a:pt x="1163" y="487"/>
                    <a:pt x="1156" y="455"/>
                  </a:cubicBezTo>
                  <a:cubicBezTo>
                    <a:pt x="1155" y="452"/>
                    <a:pt x="1154" y="449"/>
                    <a:pt x="1153" y="446"/>
                  </a:cubicBezTo>
                  <a:cubicBezTo>
                    <a:pt x="1121" y="442"/>
                    <a:pt x="1080" y="438"/>
                    <a:pt x="1031" y="436"/>
                  </a:cubicBezTo>
                  <a:cubicBezTo>
                    <a:pt x="1022" y="409"/>
                    <a:pt x="1011" y="384"/>
                    <a:pt x="998" y="359"/>
                  </a:cubicBezTo>
                  <a:cubicBezTo>
                    <a:pt x="1030" y="322"/>
                    <a:pt x="1055" y="290"/>
                    <a:pt x="1074" y="263"/>
                  </a:cubicBezTo>
                  <a:cubicBezTo>
                    <a:pt x="1054" y="233"/>
                    <a:pt x="1032" y="206"/>
                    <a:pt x="1008" y="180"/>
                  </a:cubicBezTo>
                  <a:cubicBezTo>
                    <a:pt x="977" y="193"/>
                    <a:pt x="940" y="210"/>
                    <a:pt x="897" y="233"/>
                  </a:cubicBezTo>
                  <a:cubicBezTo>
                    <a:pt x="876" y="214"/>
                    <a:pt x="853" y="198"/>
                    <a:pt x="829" y="183"/>
                  </a:cubicBezTo>
                  <a:cubicBezTo>
                    <a:pt x="838" y="135"/>
                    <a:pt x="844" y="94"/>
                    <a:pt x="847" y="62"/>
                  </a:cubicBezTo>
                  <a:cubicBezTo>
                    <a:pt x="816" y="46"/>
                    <a:pt x="783" y="33"/>
                    <a:pt x="749" y="23"/>
                  </a:cubicBezTo>
                  <a:cubicBezTo>
                    <a:pt x="729" y="49"/>
                    <a:pt x="705" y="82"/>
                    <a:pt x="679" y="124"/>
                  </a:cubicBezTo>
                  <a:cubicBezTo>
                    <a:pt x="652" y="118"/>
                    <a:pt x="624" y="115"/>
                    <a:pt x="596" y="114"/>
                  </a:cubicBezTo>
                  <a:cubicBezTo>
                    <a:pt x="579" y="68"/>
                    <a:pt x="564" y="30"/>
                    <a:pt x="550" y="0"/>
                  </a:cubicBezTo>
                  <a:cubicBezTo>
                    <a:pt x="518" y="2"/>
                    <a:pt x="486" y="7"/>
                    <a:pt x="454" y="14"/>
                  </a:cubicBezTo>
                  <a:cubicBezTo>
                    <a:pt x="451" y="15"/>
                    <a:pt x="449" y="15"/>
                    <a:pt x="446" y="16"/>
                  </a:cubicBezTo>
                  <a:cubicBezTo>
                    <a:pt x="441" y="49"/>
                    <a:pt x="438" y="89"/>
                    <a:pt x="436" y="139"/>
                  </a:cubicBezTo>
                  <a:cubicBezTo>
                    <a:pt x="409" y="147"/>
                    <a:pt x="383" y="159"/>
                    <a:pt x="359" y="172"/>
                  </a:cubicBezTo>
                  <a:cubicBezTo>
                    <a:pt x="321" y="140"/>
                    <a:pt x="289" y="115"/>
                    <a:pt x="262" y="96"/>
                  </a:cubicBezTo>
                  <a:cubicBezTo>
                    <a:pt x="233" y="115"/>
                    <a:pt x="205" y="137"/>
                    <a:pt x="180" y="162"/>
                  </a:cubicBezTo>
                  <a:cubicBezTo>
                    <a:pt x="192" y="192"/>
                    <a:pt x="210" y="229"/>
                    <a:pt x="232" y="273"/>
                  </a:cubicBezTo>
                  <a:cubicBezTo>
                    <a:pt x="214" y="294"/>
                    <a:pt x="197" y="316"/>
                    <a:pt x="183" y="340"/>
                  </a:cubicBezTo>
                  <a:cubicBezTo>
                    <a:pt x="134" y="331"/>
                    <a:pt x="94" y="325"/>
                    <a:pt x="61" y="323"/>
                  </a:cubicBezTo>
                  <a:cubicBezTo>
                    <a:pt x="45" y="354"/>
                    <a:pt x="32" y="387"/>
                    <a:pt x="22" y="421"/>
                  </a:cubicBezTo>
                  <a:cubicBezTo>
                    <a:pt x="48" y="441"/>
                    <a:pt x="82" y="464"/>
                    <a:pt x="123" y="491"/>
                  </a:cubicBezTo>
                  <a:cubicBezTo>
                    <a:pt x="118" y="518"/>
                    <a:pt x="115" y="546"/>
                    <a:pt x="114" y="574"/>
                  </a:cubicBezTo>
                  <a:cubicBezTo>
                    <a:pt x="68" y="590"/>
                    <a:pt x="30" y="606"/>
                    <a:pt x="0" y="619"/>
                  </a:cubicBezTo>
                  <a:cubicBezTo>
                    <a:pt x="2" y="651"/>
                    <a:pt x="6" y="683"/>
                    <a:pt x="14" y="716"/>
                  </a:cubicBezTo>
                  <a:cubicBezTo>
                    <a:pt x="14" y="718"/>
                    <a:pt x="15" y="721"/>
                    <a:pt x="16" y="724"/>
                  </a:cubicBezTo>
                  <a:cubicBezTo>
                    <a:pt x="48" y="729"/>
                    <a:pt x="89" y="732"/>
                    <a:pt x="138" y="734"/>
                  </a:cubicBezTo>
                  <a:cubicBezTo>
                    <a:pt x="147" y="761"/>
                    <a:pt x="158" y="787"/>
                    <a:pt x="171" y="811"/>
                  </a:cubicBezTo>
                  <a:cubicBezTo>
                    <a:pt x="140" y="848"/>
                    <a:pt x="114" y="880"/>
                    <a:pt x="95" y="907"/>
                  </a:cubicBezTo>
                  <a:cubicBezTo>
                    <a:pt x="115" y="937"/>
                    <a:pt x="137" y="965"/>
                    <a:pt x="161" y="990"/>
                  </a:cubicBezTo>
                  <a:cubicBezTo>
                    <a:pt x="192" y="977"/>
                    <a:pt x="229" y="960"/>
                    <a:pt x="272" y="937"/>
                  </a:cubicBezTo>
                  <a:cubicBezTo>
                    <a:pt x="293" y="956"/>
                    <a:pt x="316" y="972"/>
                    <a:pt x="340" y="987"/>
                  </a:cubicBezTo>
                  <a:cubicBezTo>
                    <a:pt x="331" y="1035"/>
                    <a:pt x="325" y="1076"/>
                    <a:pt x="322" y="1109"/>
                  </a:cubicBezTo>
                  <a:cubicBezTo>
                    <a:pt x="354" y="1124"/>
                    <a:pt x="386" y="1137"/>
                    <a:pt x="420" y="1147"/>
                  </a:cubicBezTo>
                  <a:cubicBezTo>
                    <a:pt x="441" y="1121"/>
                    <a:pt x="464" y="1088"/>
                    <a:pt x="490" y="1046"/>
                  </a:cubicBezTo>
                  <a:cubicBezTo>
                    <a:pt x="517" y="1052"/>
                    <a:pt x="545" y="1055"/>
                    <a:pt x="574" y="1056"/>
                  </a:cubicBezTo>
                  <a:cubicBezTo>
                    <a:pt x="590" y="1102"/>
                    <a:pt x="605" y="1140"/>
                    <a:pt x="619" y="1170"/>
                  </a:cubicBezTo>
                  <a:cubicBezTo>
                    <a:pt x="651" y="1168"/>
                    <a:pt x="683" y="1163"/>
                    <a:pt x="715" y="1156"/>
                  </a:cubicBezTo>
                  <a:cubicBezTo>
                    <a:pt x="718" y="1155"/>
                    <a:pt x="721" y="1155"/>
                    <a:pt x="723" y="1154"/>
                  </a:cubicBezTo>
                  <a:cubicBezTo>
                    <a:pt x="728" y="1121"/>
                    <a:pt x="731" y="1081"/>
                    <a:pt x="733" y="1032"/>
                  </a:cubicBezTo>
                  <a:cubicBezTo>
                    <a:pt x="760" y="1023"/>
                    <a:pt x="786" y="1011"/>
                    <a:pt x="810" y="998"/>
                  </a:cubicBezTo>
                  <a:cubicBezTo>
                    <a:pt x="848" y="1030"/>
                    <a:pt x="880" y="1055"/>
                    <a:pt x="907" y="1074"/>
                  </a:cubicBezTo>
                  <a:cubicBezTo>
                    <a:pt x="936" y="1055"/>
                    <a:pt x="964" y="1033"/>
                    <a:pt x="989" y="1008"/>
                  </a:cubicBezTo>
                  <a:cubicBezTo>
                    <a:pt x="977" y="978"/>
                    <a:pt x="960" y="941"/>
                    <a:pt x="937" y="897"/>
                  </a:cubicBezTo>
                  <a:cubicBezTo>
                    <a:pt x="955" y="876"/>
                    <a:pt x="972" y="854"/>
                    <a:pt x="987" y="830"/>
                  </a:cubicBezTo>
                  <a:cubicBezTo>
                    <a:pt x="1035" y="839"/>
                    <a:pt x="1075" y="845"/>
                    <a:pt x="1108" y="848"/>
                  </a:cubicBezTo>
                  <a:cubicBezTo>
                    <a:pt x="1124" y="816"/>
                    <a:pt x="1137" y="783"/>
                    <a:pt x="1147" y="749"/>
                  </a:cubicBezTo>
                  <a:cubicBezTo>
                    <a:pt x="1121" y="729"/>
                    <a:pt x="1087" y="706"/>
                    <a:pt x="1046" y="679"/>
                  </a:cubicBezTo>
                  <a:cubicBezTo>
                    <a:pt x="1051" y="652"/>
                    <a:pt x="1055" y="624"/>
                    <a:pt x="1055" y="596"/>
                  </a:cubicBezTo>
                  <a:close/>
                  <a:moveTo>
                    <a:pt x="657" y="901"/>
                  </a:moveTo>
                  <a:cubicBezTo>
                    <a:pt x="633" y="906"/>
                    <a:pt x="609" y="909"/>
                    <a:pt x="584" y="909"/>
                  </a:cubicBezTo>
                  <a:cubicBezTo>
                    <a:pt x="512" y="909"/>
                    <a:pt x="441" y="884"/>
                    <a:pt x="384" y="839"/>
                  </a:cubicBezTo>
                  <a:cubicBezTo>
                    <a:pt x="326" y="794"/>
                    <a:pt x="285" y="729"/>
                    <a:pt x="269" y="657"/>
                  </a:cubicBezTo>
                  <a:cubicBezTo>
                    <a:pt x="250" y="573"/>
                    <a:pt x="264" y="486"/>
                    <a:pt x="310" y="413"/>
                  </a:cubicBezTo>
                  <a:cubicBezTo>
                    <a:pt x="356" y="340"/>
                    <a:pt x="428" y="289"/>
                    <a:pt x="512" y="270"/>
                  </a:cubicBezTo>
                  <a:cubicBezTo>
                    <a:pt x="536" y="264"/>
                    <a:pt x="561" y="261"/>
                    <a:pt x="585" y="261"/>
                  </a:cubicBezTo>
                  <a:cubicBezTo>
                    <a:pt x="657" y="261"/>
                    <a:pt x="728" y="286"/>
                    <a:pt x="785" y="331"/>
                  </a:cubicBezTo>
                  <a:cubicBezTo>
                    <a:pt x="843" y="376"/>
                    <a:pt x="884" y="441"/>
                    <a:pt x="900" y="513"/>
                  </a:cubicBezTo>
                  <a:cubicBezTo>
                    <a:pt x="940" y="687"/>
                    <a:pt x="831" y="861"/>
                    <a:pt x="657" y="90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9658891" y="3097979"/>
            <a:ext cx="1927751" cy="1929143"/>
            <a:chOff x="1455738" y="2371725"/>
            <a:chExt cx="2198688" cy="2200275"/>
          </a:xfrm>
        </p:grpSpPr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2035175" y="2967038"/>
              <a:ext cx="1071563" cy="1009650"/>
            </a:xfrm>
            <a:custGeom>
              <a:avLst/>
              <a:gdLst>
                <a:gd name="T0" fmla="*/ 277 w 570"/>
                <a:gd name="T1" fmla="*/ 0 h 536"/>
                <a:gd name="T2" fmla="*/ 217 w 570"/>
                <a:gd name="T3" fmla="*/ 7 h 536"/>
                <a:gd name="T4" fmla="*/ 50 w 570"/>
                <a:gd name="T5" fmla="*/ 126 h 536"/>
                <a:gd name="T6" fmla="*/ 16 w 570"/>
                <a:gd name="T7" fmla="*/ 328 h 536"/>
                <a:gd name="T8" fmla="*/ 276 w 570"/>
                <a:gd name="T9" fmla="*/ 536 h 536"/>
                <a:gd name="T10" fmla="*/ 336 w 570"/>
                <a:gd name="T11" fmla="*/ 529 h 536"/>
                <a:gd name="T12" fmla="*/ 538 w 570"/>
                <a:gd name="T13" fmla="*/ 208 h 536"/>
                <a:gd name="T14" fmla="*/ 277 w 570"/>
                <a:gd name="T15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0" h="536">
                  <a:moveTo>
                    <a:pt x="277" y="0"/>
                  </a:moveTo>
                  <a:cubicBezTo>
                    <a:pt x="257" y="0"/>
                    <a:pt x="237" y="3"/>
                    <a:pt x="217" y="7"/>
                  </a:cubicBezTo>
                  <a:cubicBezTo>
                    <a:pt x="147" y="23"/>
                    <a:pt x="88" y="65"/>
                    <a:pt x="50" y="126"/>
                  </a:cubicBezTo>
                  <a:cubicBezTo>
                    <a:pt x="12" y="186"/>
                    <a:pt x="0" y="258"/>
                    <a:pt x="16" y="328"/>
                  </a:cubicBezTo>
                  <a:cubicBezTo>
                    <a:pt x="44" y="450"/>
                    <a:pt x="151" y="536"/>
                    <a:pt x="276" y="536"/>
                  </a:cubicBezTo>
                  <a:cubicBezTo>
                    <a:pt x="296" y="536"/>
                    <a:pt x="316" y="533"/>
                    <a:pt x="336" y="529"/>
                  </a:cubicBezTo>
                  <a:cubicBezTo>
                    <a:pt x="480" y="496"/>
                    <a:pt x="570" y="352"/>
                    <a:pt x="538" y="208"/>
                  </a:cubicBezTo>
                  <a:cubicBezTo>
                    <a:pt x="510" y="86"/>
                    <a:pt x="402" y="0"/>
                    <a:pt x="2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1455738" y="2371725"/>
              <a:ext cx="2198688" cy="2200275"/>
            </a:xfrm>
            <a:custGeom>
              <a:avLst/>
              <a:gdLst>
                <a:gd name="T0" fmla="*/ 1055 w 1169"/>
                <a:gd name="T1" fmla="*/ 596 h 1170"/>
                <a:gd name="T2" fmla="*/ 1169 w 1169"/>
                <a:gd name="T3" fmla="*/ 551 h 1170"/>
                <a:gd name="T4" fmla="*/ 1156 w 1169"/>
                <a:gd name="T5" fmla="*/ 455 h 1170"/>
                <a:gd name="T6" fmla="*/ 1153 w 1169"/>
                <a:gd name="T7" fmla="*/ 446 h 1170"/>
                <a:gd name="T8" fmla="*/ 1031 w 1169"/>
                <a:gd name="T9" fmla="*/ 436 h 1170"/>
                <a:gd name="T10" fmla="*/ 998 w 1169"/>
                <a:gd name="T11" fmla="*/ 359 h 1170"/>
                <a:gd name="T12" fmla="*/ 1074 w 1169"/>
                <a:gd name="T13" fmla="*/ 263 h 1170"/>
                <a:gd name="T14" fmla="*/ 1008 w 1169"/>
                <a:gd name="T15" fmla="*/ 180 h 1170"/>
                <a:gd name="T16" fmla="*/ 897 w 1169"/>
                <a:gd name="T17" fmla="*/ 233 h 1170"/>
                <a:gd name="T18" fmla="*/ 829 w 1169"/>
                <a:gd name="T19" fmla="*/ 183 h 1170"/>
                <a:gd name="T20" fmla="*/ 847 w 1169"/>
                <a:gd name="T21" fmla="*/ 62 h 1170"/>
                <a:gd name="T22" fmla="*/ 749 w 1169"/>
                <a:gd name="T23" fmla="*/ 23 h 1170"/>
                <a:gd name="T24" fmla="*/ 679 w 1169"/>
                <a:gd name="T25" fmla="*/ 124 h 1170"/>
                <a:gd name="T26" fmla="*/ 596 w 1169"/>
                <a:gd name="T27" fmla="*/ 114 h 1170"/>
                <a:gd name="T28" fmla="*/ 550 w 1169"/>
                <a:gd name="T29" fmla="*/ 0 h 1170"/>
                <a:gd name="T30" fmla="*/ 454 w 1169"/>
                <a:gd name="T31" fmla="*/ 14 h 1170"/>
                <a:gd name="T32" fmla="*/ 446 w 1169"/>
                <a:gd name="T33" fmla="*/ 16 h 1170"/>
                <a:gd name="T34" fmla="*/ 436 w 1169"/>
                <a:gd name="T35" fmla="*/ 139 h 1170"/>
                <a:gd name="T36" fmla="*/ 359 w 1169"/>
                <a:gd name="T37" fmla="*/ 172 h 1170"/>
                <a:gd name="T38" fmla="*/ 262 w 1169"/>
                <a:gd name="T39" fmla="*/ 96 h 1170"/>
                <a:gd name="T40" fmla="*/ 180 w 1169"/>
                <a:gd name="T41" fmla="*/ 162 h 1170"/>
                <a:gd name="T42" fmla="*/ 232 w 1169"/>
                <a:gd name="T43" fmla="*/ 273 h 1170"/>
                <a:gd name="T44" fmla="*/ 183 w 1169"/>
                <a:gd name="T45" fmla="*/ 340 h 1170"/>
                <a:gd name="T46" fmla="*/ 61 w 1169"/>
                <a:gd name="T47" fmla="*/ 323 h 1170"/>
                <a:gd name="T48" fmla="*/ 22 w 1169"/>
                <a:gd name="T49" fmla="*/ 421 h 1170"/>
                <a:gd name="T50" fmla="*/ 123 w 1169"/>
                <a:gd name="T51" fmla="*/ 491 h 1170"/>
                <a:gd name="T52" fmla="*/ 114 w 1169"/>
                <a:gd name="T53" fmla="*/ 574 h 1170"/>
                <a:gd name="T54" fmla="*/ 0 w 1169"/>
                <a:gd name="T55" fmla="*/ 619 h 1170"/>
                <a:gd name="T56" fmla="*/ 14 w 1169"/>
                <a:gd name="T57" fmla="*/ 716 h 1170"/>
                <a:gd name="T58" fmla="*/ 16 w 1169"/>
                <a:gd name="T59" fmla="*/ 724 h 1170"/>
                <a:gd name="T60" fmla="*/ 138 w 1169"/>
                <a:gd name="T61" fmla="*/ 734 h 1170"/>
                <a:gd name="T62" fmla="*/ 171 w 1169"/>
                <a:gd name="T63" fmla="*/ 811 h 1170"/>
                <a:gd name="T64" fmla="*/ 95 w 1169"/>
                <a:gd name="T65" fmla="*/ 907 h 1170"/>
                <a:gd name="T66" fmla="*/ 161 w 1169"/>
                <a:gd name="T67" fmla="*/ 990 h 1170"/>
                <a:gd name="T68" fmla="*/ 272 w 1169"/>
                <a:gd name="T69" fmla="*/ 937 h 1170"/>
                <a:gd name="T70" fmla="*/ 340 w 1169"/>
                <a:gd name="T71" fmla="*/ 987 h 1170"/>
                <a:gd name="T72" fmla="*/ 322 w 1169"/>
                <a:gd name="T73" fmla="*/ 1109 h 1170"/>
                <a:gd name="T74" fmla="*/ 420 w 1169"/>
                <a:gd name="T75" fmla="*/ 1147 h 1170"/>
                <a:gd name="T76" fmla="*/ 490 w 1169"/>
                <a:gd name="T77" fmla="*/ 1046 h 1170"/>
                <a:gd name="T78" fmla="*/ 574 w 1169"/>
                <a:gd name="T79" fmla="*/ 1056 h 1170"/>
                <a:gd name="T80" fmla="*/ 619 w 1169"/>
                <a:gd name="T81" fmla="*/ 1170 h 1170"/>
                <a:gd name="T82" fmla="*/ 715 w 1169"/>
                <a:gd name="T83" fmla="*/ 1156 h 1170"/>
                <a:gd name="T84" fmla="*/ 723 w 1169"/>
                <a:gd name="T85" fmla="*/ 1154 h 1170"/>
                <a:gd name="T86" fmla="*/ 733 w 1169"/>
                <a:gd name="T87" fmla="*/ 1032 h 1170"/>
                <a:gd name="T88" fmla="*/ 810 w 1169"/>
                <a:gd name="T89" fmla="*/ 998 h 1170"/>
                <a:gd name="T90" fmla="*/ 907 w 1169"/>
                <a:gd name="T91" fmla="*/ 1074 h 1170"/>
                <a:gd name="T92" fmla="*/ 989 w 1169"/>
                <a:gd name="T93" fmla="*/ 1008 h 1170"/>
                <a:gd name="T94" fmla="*/ 937 w 1169"/>
                <a:gd name="T95" fmla="*/ 897 h 1170"/>
                <a:gd name="T96" fmla="*/ 987 w 1169"/>
                <a:gd name="T97" fmla="*/ 830 h 1170"/>
                <a:gd name="T98" fmla="*/ 1108 w 1169"/>
                <a:gd name="T99" fmla="*/ 848 h 1170"/>
                <a:gd name="T100" fmla="*/ 1147 w 1169"/>
                <a:gd name="T101" fmla="*/ 749 h 1170"/>
                <a:gd name="T102" fmla="*/ 1046 w 1169"/>
                <a:gd name="T103" fmla="*/ 679 h 1170"/>
                <a:gd name="T104" fmla="*/ 1055 w 1169"/>
                <a:gd name="T105" fmla="*/ 596 h 1170"/>
                <a:gd name="T106" fmla="*/ 657 w 1169"/>
                <a:gd name="T107" fmla="*/ 901 h 1170"/>
                <a:gd name="T108" fmla="*/ 584 w 1169"/>
                <a:gd name="T109" fmla="*/ 909 h 1170"/>
                <a:gd name="T110" fmla="*/ 384 w 1169"/>
                <a:gd name="T111" fmla="*/ 839 h 1170"/>
                <a:gd name="T112" fmla="*/ 269 w 1169"/>
                <a:gd name="T113" fmla="*/ 657 h 1170"/>
                <a:gd name="T114" fmla="*/ 310 w 1169"/>
                <a:gd name="T115" fmla="*/ 413 h 1170"/>
                <a:gd name="T116" fmla="*/ 512 w 1169"/>
                <a:gd name="T117" fmla="*/ 270 h 1170"/>
                <a:gd name="T118" fmla="*/ 585 w 1169"/>
                <a:gd name="T119" fmla="*/ 261 h 1170"/>
                <a:gd name="T120" fmla="*/ 785 w 1169"/>
                <a:gd name="T121" fmla="*/ 331 h 1170"/>
                <a:gd name="T122" fmla="*/ 900 w 1169"/>
                <a:gd name="T123" fmla="*/ 513 h 1170"/>
                <a:gd name="T124" fmla="*/ 657 w 1169"/>
                <a:gd name="T125" fmla="*/ 901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9" h="1170">
                  <a:moveTo>
                    <a:pt x="1055" y="596"/>
                  </a:moveTo>
                  <a:cubicBezTo>
                    <a:pt x="1101" y="580"/>
                    <a:pt x="1140" y="564"/>
                    <a:pt x="1169" y="551"/>
                  </a:cubicBezTo>
                  <a:cubicBezTo>
                    <a:pt x="1167" y="519"/>
                    <a:pt x="1163" y="487"/>
                    <a:pt x="1156" y="455"/>
                  </a:cubicBezTo>
                  <a:cubicBezTo>
                    <a:pt x="1155" y="452"/>
                    <a:pt x="1154" y="449"/>
                    <a:pt x="1153" y="446"/>
                  </a:cubicBezTo>
                  <a:cubicBezTo>
                    <a:pt x="1121" y="442"/>
                    <a:pt x="1080" y="438"/>
                    <a:pt x="1031" y="436"/>
                  </a:cubicBezTo>
                  <a:cubicBezTo>
                    <a:pt x="1022" y="409"/>
                    <a:pt x="1011" y="384"/>
                    <a:pt x="998" y="359"/>
                  </a:cubicBezTo>
                  <a:cubicBezTo>
                    <a:pt x="1030" y="322"/>
                    <a:pt x="1055" y="290"/>
                    <a:pt x="1074" y="263"/>
                  </a:cubicBezTo>
                  <a:cubicBezTo>
                    <a:pt x="1054" y="233"/>
                    <a:pt x="1032" y="206"/>
                    <a:pt x="1008" y="180"/>
                  </a:cubicBezTo>
                  <a:cubicBezTo>
                    <a:pt x="977" y="193"/>
                    <a:pt x="940" y="210"/>
                    <a:pt x="897" y="233"/>
                  </a:cubicBezTo>
                  <a:cubicBezTo>
                    <a:pt x="876" y="214"/>
                    <a:pt x="853" y="198"/>
                    <a:pt x="829" y="183"/>
                  </a:cubicBezTo>
                  <a:cubicBezTo>
                    <a:pt x="838" y="135"/>
                    <a:pt x="844" y="94"/>
                    <a:pt x="847" y="62"/>
                  </a:cubicBezTo>
                  <a:cubicBezTo>
                    <a:pt x="816" y="46"/>
                    <a:pt x="783" y="33"/>
                    <a:pt x="749" y="23"/>
                  </a:cubicBezTo>
                  <a:cubicBezTo>
                    <a:pt x="729" y="49"/>
                    <a:pt x="705" y="82"/>
                    <a:pt x="679" y="124"/>
                  </a:cubicBezTo>
                  <a:cubicBezTo>
                    <a:pt x="652" y="118"/>
                    <a:pt x="624" y="115"/>
                    <a:pt x="596" y="114"/>
                  </a:cubicBezTo>
                  <a:cubicBezTo>
                    <a:pt x="579" y="68"/>
                    <a:pt x="564" y="30"/>
                    <a:pt x="550" y="0"/>
                  </a:cubicBezTo>
                  <a:cubicBezTo>
                    <a:pt x="518" y="2"/>
                    <a:pt x="486" y="7"/>
                    <a:pt x="454" y="14"/>
                  </a:cubicBezTo>
                  <a:cubicBezTo>
                    <a:pt x="451" y="15"/>
                    <a:pt x="449" y="15"/>
                    <a:pt x="446" y="16"/>
                  </a:cubicBezTo>
                  <a:cubicBezTo>
                    <a:pt x="441" y="49"/>
                    <a:pt x="438" y="89"/>
                    <a:pt x="436" y="139"/>
                  </a:cubicBezTo>
                  <a:cubicBezTo>
                    <a:pt x="409" y="147"/>
                    <a:pt x="383" y="159"/>
                    <a:pt x="359" y="172"/>
                  </a:cubicBezTo>
                  <a:cubicBezTo>
                    <a:pt x="321" y="140"/>
                    <a:pt x="289" y="115"/>
                    <a:pt x="262" y="96"/>
                  </a:cubicBezTo>
                  <a:cubicBezTo>
                    <a:pt x="233" y="115"/>
                    <a:pt x="205" y="137"/>
                    <a:pt x="180" y="162"/>
                  </a:cubicBezTo>
                  <a:cubicBezTo>
                    <a:pt x="192" y="192"/>
                    <a:pt x="210" y="229"/>
                    <a:pt x="232" y="273"/>
                  </a:cubicBezTo>
                  <a:cubicBezTo>
                    <a:pt x="214" y="294"/>
                    <a:pt x="197" y="316"/>
                    <a:pt x="183" y="340"/>
                  </a:cubicBezTo>
                  <a:cubicBezTo>
                    <a:pt x="134" y="331"/>
                    <a:pt x="94" y="325"/>
                    <a:pt x="61" y="323"/>
                  </a:cubicBezTo>
                  <a:cubicBezTo>
                    <a:pt x="45" y="354"/>
                    <a:pt x="32" y="387"/>
                    <a:pt x="22" y="421"/>
                  </a:cubicBezTo>
                  <a:cubicBezTo>
                    <a:pt x="48" y="441"/>
                    <a:pt x="82" y="464"/>
                    <a:pt x="123" y="491"/>
                  </a:cubicBezTo>
                  <a:cubicBezTo>
                    <a:pt x="118" y="518"/>
                    <a:pt x="115" y="546"/>
                    <a:pt x="114" y="574"/>
                  </a:cubicBezTo>
                  <a:cubicBezTo>
                    <a:pt x="68" y="590"/>
                    <a:pt x="30" y="606"/>
                    <a:pt x="0" y="619"/>
                  </a:cubicBezTo>
                  <a:cubicBezTo>
                    <a:pt x="2" y="651"/>
                    <a:pt x="6" y="683"/>
                    <a:pt x="14" y="716"/>
                  </a:cubicBezTo>
                  <a:cubicBezTo>
                    <a:pt x="14" y="718"/>
                    <a:pt x="15" y="721"/>
                    <a:pt x="16" y="724"/>
                  </a:cubicBezTo>
                  <a:cubicBezTo>
                    <a:pt x="48" y="729"/>
                    <a:pt x="89" y="732"/>
                    <a:pt x="138" y="734"/>
                  </a:cubicBezTo>
                  <a:cubicBezTo>
                    <a:pt x="147" y="761"/>
                    <a:pt x="158" y="787"/>
                    <a:pt x="171" y="811"/>
                  </a:cubicBezTo>
                  <a:cubicBezTo>
                    <a:pt x="140" y="848"/>
                    <a:pt x="114" y="880"/>
                    <a:pt x="95" y="907"/>
                  </a:cubicBezTo>
                  <a:cubicBezTo>
                    <a:pt x="115" y="937"/>
                    <a:pt x="137" y="965"/>
                    <a:pt x="161" y="990"/>
                  </a:cubicBezTo>
                  <a:cubicBezTo>
                    <a:pt x="192" y="977"/>
                    <a:pt x="229" y="960"/>
                    <a:pt x="272" y="937"/>
                  </a:cubicBezTo>
                  <a:cubicBezTo>
                    <a:pt x="293" y="956"/>
                    <a:pt x="316" y="972"/>
                    <a:pt x="340" y="987"/>
                  </a:cubicBezTo>
                  <a:cubicBezTo>
                    <a:pt x="331" y="1035"/>
                    <a:pt x="325" y="1076"/>
                    <a:pt x="322" y="1109"/>
                  </a:cubicBezTo>
                  <a:cubicBezTo>
                    <a:pt x="354" y="1124"/>
                    <a:pt x="386" y="1137"/>
                    <a:pt x="420" y="1147"/>
                  </a:cubicBezTo>
                  <a:cubicBezTo>
                    <a:pt x="441" y="1121"/>
                    <a:pt x="464" y="1088"/>
                    <a:pt x="490" y="1046"/>
                  </a:cubicBezTo>
                  <a:cubicBezTo>
                    <a:pt x="517" y="1052"/>
                    <a:pt x="545" y="1055"/>
                    <a:pt x="574" y="1056"/>
                  </a:cubicBezTo>
                  <a:cubicBezTo>
                    <a:pt x="590" y="1102"/>
                    <a:pt x="605" y="1140"/>
                    <a:pt x="619" y="1170"/>
                  </a:cubicBezTo>
                  <a:cubicBezTo>
                    <a:pt x="651" y="1168"/>
                    <a:pt x="683" y="1163"/>
                    <a:pt x="715" y="1156"/>
                  </a:cubicBezTo>
                  <a:cubicBezTo>
                    <a:pt x="718" y="1155"/>
                    <a:pt x="721" y="1155"/>
                    <a:pt x="723" y="1154"/>
                  </a:cubicBezTo>
                  <a:cubicBezTo>
                    <a:pt x="728" y="1121"/>
                    <a:pt x="731" y="1081"/>
                    <a:pt x="733" y="1032"/>
                  </a:cubicBezTo>
                  <a:cubicBezTo>
                    <a:pt x="760" y="1023"/>
                    <a:pt x="786" y="1011"/>
                    <a:pt x="810" y="998"/>
                  </a:cubicBezTo>
                  <a:cubicBezTo>
                    <a:pt x="848" y="1030"/>
                    <a:pt x="880" y="1055"/>
                    <a:pt x="907" y="1074"/>
                  </a:cubicBezTo>
                  <a:cubicBezTo>
                    <a:pt x="936" y="1055"/>
                    <a:pt x="964" y="1033"/>
                    <a:pt x="989" y="1008"/>
                  </a:cubicBezTo>
                  <a:cubicBezTo>
                    <a:pt x="977" y="978"/>
                    <a:pt x="960" y="941"/>
                    <a:pt x="937" y="897"/>
                  </a:cubicBezTo>
                  <a:cubicBezTo>
                    <a:pt x="955" y="876"/>
                    <a:pt x="972" y="854"/>
                    <a:pt x="987" y="830"/>
                  </a:cubicBezTo>
                  <a:cubicBezTo>
                    <a:pt x="1035" y="839"/>
                    <a:pt x="1075" y="845"/>
                    <a:pt x="1108" y="848"/>
                  </a:cubicBezTo>
                  <a:cubicBezTo>
                    <a:pt x="1124" y="816"/>
                    <a:pt x="1137" y="783"/>
                    <a:pt x="1147" y="749"/>
                  </a:cubicBezTo>
                  <a:cubicBezTo>
                    <a:pt x="1121" y="729"/>
                    <a:pt x="1087" y="706"/>
                    <a:pt x="1046" y="679"/>
                  </a:cubicBezTo>
                  <a:cubicBezTo>
                    <a:pt x="1051" y="652"/>
                    <a:pt x="1055" y="624"/>
                    <a:pt x="1055" y="596"/>
                  </a:cubicBezTo>
                  <a:close/>
                  <a:moveTo>
                    <a:pt x="657" y="901"/>
                  </a:moveTo>
                  <a:cubicBezTo>
                    <a:pt x="633" y="906"/>
                    <a:pt x="609" y="909"/>
                    <a:pt x="584" y="909"/>
                  </a:cubicBezTo>
                  <a:cubicBezTo>
                    <a:pt x="512" y="909"/>
                    <a:pt x="441" y="884"/>
                    <a:pt x="384" y="839"/>
                  </a:cubicBezTo>
                  <a:cubicBezTo>
                    <a:pt x="326" y="794"/>
                    <a:pt x="285" y="729"/>
                    <a:pt x="269" y="657"/>
                  </a:cubicBezTo>
                  <a:cubicBezTo>
                    <a:pt x="250" y="573"/>
                    <a:pt x="264" y="486"/>
                    <a:pt x="310" y="413"/>
                  </a:cubicBezTo>
                  <a:cubicBezTo>
                    <a:pt x="356" y="340"/>
                    <a:pt x="428" y="289"/>
                    <a:pt x="512" y="270"/>
                  </a:cubicBezTo>
                  <a:cubicBezTo>
                    <a:pt x="536" y="264"/>
                    <a:pt x="561" y="261"/>
                    <a:pt x="585" y="261"/>
                  </a:cubicBezTo>
                  <a:cubicBezTo>
                    <a:pt x="657" y="261"/>
                    <a:pt x="728" y="286"/>
                    <a:pt x="785" y="331"/>
                  </a:cubicBezTo>
                  <a:cubicBezTo>
                    <a:pt x="843" y="376"/>
                    <a:pt x="884" y="441"/>
                    <a:pt x="900" y="513"/>
                  </a:cubicBezTo>
                  <a:cubicBezTo>
                    <a:pt x="940" y="687"/>
                    <a:pt x="831" y="861"/>
                    <a:pt x="657" y="9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</p:grpSp>
      <p:pic>
        <p:nvPicPr>
          <p:cNvPr id="19" name="Picture 1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9269" y="2649803"/>
            <a:ext cx="609600" cy="609600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51014" y="3136666"/>
            <a:ext cx="609600" cy="609600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8139" y="3375846"/>
            <a:ext cx="370420" cy="37042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2320" y="3389141"/>
            <a:ext cx="304800" cy="304800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59984" y="3902575"/>
            <a:ext cx="357936" cy="357936"/>
          </a:xfrm>
          <a:prstGeom prst="rect">
            <a:avLst/>
          </a:prstGeom>
        </p:spPr>
      </p:pic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649474" y="5149905"/>
            <a:ext cx="7948751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Nunc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porta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gravida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Cum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sociis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natoque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penatibus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magnis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dis parturient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montes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nascetur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ridiculus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mus. Nam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nec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eu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pulvinar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rutrum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Quisque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lacinia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rhoncus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pulvinar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leo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congue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eget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ante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hendrerit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Maecenas ligula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tellus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dignissim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interdum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nec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malesuada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at ante.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352425" y="59276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352425" y="1055496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899833793"/>
      </p:ext>
    </p:extLst>
  </p:cSld>
  <p:clrMapOvr>
    <a:masterClrMapping/>
  </p:clrMapOvr>
  <p:transition spd="slow">
    <p:push dir="u"/>
  </p:transition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23866" y="1344984"/>
            <a:ext cx="5672134" cy="4168031"/>
            <a:chOff x="2652713" y="1333500"/>
            <a:chExt cx="6381751" cy="4689476"/>
          </a:xfrm>
        </p:grpSpPr>
        <p:sp>
          <p:nvSpPr>
            <p:cNvPr id="5" name="Freeform 102"/>
            <p:cNvSpPr>
              <a:spLocks noEditPoints="1"/>
            </p:cNvSpPr>
            <p:nvPr/>
          </p:nvSpPr>
          <p:spPr bwMode="auto">
            <a:xfrm>
              <a:off x="4495801" y="1333500"/>
              <a:ext cx="2389188" cy="2389188"/>
            </a:xfrm>
            <a:custGeom>
              <a:avLst/>
              <a:gdLst>
                <a:gd name="T0" fmla="*/ 694 w 1505"/>
                <a:gd name="T1" fmla="*/ 292 h 1505"/>
                <a:gd name="T2" fmla="*/ 585 w 1505"/>
                <a:gd name="T3" fmla="*/ 320 h 1505"/>
                <a:gd name="T4" fmla="*/ 487 w 1505"/>
                <a:gd name="T5" fmla="*/ 372 h 1505"/>
                <a:gd name="T6" fmla="*/ 406 w 1505"/>
                <a:gd name="T7" fmla="*/ 444 h 1505"/>
                <a:gd name="T8" fmla="*/ 343 w 1505"/>
                <a:gd name="T9" fmla="*/ 534 h 1505"/>
                <a:gd name="T10" fmla="*/ 303 w 1505"/>
                <a:gd name="T11" fmla="*/ 638 h 1505"/>
                <a:gd name="T12" fmla="*/ 289 w 1505"/>
                <a:gd name="T13" fmla="*/ 752 h 1505"/>
                <a:gd name="T14" fmla="*/ 303 w 1505"/>
                <a:gd name="T15" fmla="*/ 866 h 1505"/>
                <a:gd name="T16" fmla="*/ 343 w 1505"/>
                <a:gd name="T17" fmla="*/ 970 h 1505"/>
                <a:gd name="T18" fmla="*/ 406 w 1505"/>
                <a:gd name="T19" fmla="*/ 1060 h 1505"/>
                <a:gd name="T20" fmla="*/ 487 w 1505"/>
                <a:gd name="T21" fmla="*/ 1133 h 1505"/>
                <a:gd name="T22" fmla="*/ 585 w 1505"/>
                <a:gd name="T23" fmla="*/ 1185 h 1505"/>
                <a:gd name="T24" fmla="*/ 694 w 1505"/>
                <a:gd name="T25" fmla="*/ 1212 h 1505"/>
                <a:gd name="T26" fmla="*/ 811 w 1505"/>
                <a:gd name="T27" fmla="*/ 1212 h 1505"/>
                <a:gd name="T28" fmla="*/ 920 w 1505"/>
                <a:gd name="T29" fmla="*/ 1185 h 1505"/>
                <a:gd name="T30" fmla="*/ 1017 w 1505"/>
                <a:gd name="T31" fmla="*/ 1133 h 1505"/>
                <a:gd name="T32" fmla="*/ 1099 w 1505"/>
                <a:gd name="T33" fmla="*/ 1060 h 1505"/>
                <a:gd name="T34" fmla="*/ 1162 w 1505"/>
                <a:gd name="T35" fmla="*/ 970 h 1505"/>
                <a:gd name="T36" fmla="*/ 1201 w 1505"/>
                <a:gd name="T37" fmla="*/ 866 h 1505"/>
                <a:gd name="T38" fmla="*/ 1216 w 1505"/>
                <a:gd name="T39" fmla="*/ 752 h 1505"/>
                <a:gd name="T40" fmla="*/ 1201 w 1505"/>
                <a:gd name="T41" fmla="*/ 638 h 1505"/>
                <a:gd name="T42" fmla="*/ 1162 w 1505"/>
                <a:gd name="T43" fmla="*/ 534 h 1505"/>
                <a:gd name="T44" fmla="*/ 1099 w 1505"/>
                <a:gd name="T45" fmla="*/ 444 h 1505"/>
                <a:gd name="T46" fmla="*/ 1017 w 1505"/>
                <a:gd name="T47" fmla="*/ 372 h 1505"/>
                <a:gd name="T48" fmla="*/ 920 w 1505"/>
                <a:gd name="T49" fmla="*/ 320 h 1505"/>
                <a:gd name="T50" fmla="*/ 811 w 1505"/>
                <a:gd name="T51" fmla="*/ 292 h 1505"/>
                <a:gd name="T52" fmla="*/ 753 w 1505"/>
                <a:gd name="T53" fmla="*/ 0 h 1505"/>
                <a:gd name="T54" fmla="*/ 891 w 1505"/>
                <a:gd name="T55" fmla="*/ 118 h 1505"/>
                <a:gd name="T56" fmla="*/ 1075 w 1505"/>
                <a:gd name="T57" fmla="*/ 72 h 1505"/>
                <a:gd name="T58" fmla="*/ 1180 w 1505"/>
                <a:gd name="T59" fmla="*/ 133 h 1505"/>
                <a:gd name="T60" fmla="*/ 1231 w 1505"/>
                <a:gd name="T61" fmla="*/ 314 h 1505"/>
                <a:gd name="T62" fmla="*/ 1404 w 1505"/>
                <a:gd name="T63" fmla="*/ 376 h 1505"/>
                <a:gd name="T64" fmla="*/ 1371 w 1505"/>
                <a:gd name="T65" fmla="*/ 556 h 1505"/>
                <a:gd name="T66" fmla="*/ 1502 w 1505"/>
                <a:gd name="T67" fmla="*/ 692 h 1505"/>
                <a:gd name="T68" fmla="*/ 1502 w 1505"/>
                <a:gd name="T69" fmla="*/ 813 h 1505"/>
                <a:gd name="T70" fmla="*/ 1371 w 1505"/>
                <a:gd name="T71" fmla="*/ 949 h 1505"/>
                <a:gd name="T72" fmla="*/ 1404 w 1505"/>
                <a:gd name="T73" fmla="*/ 1129 h 1505"/>
                <a:gd name="T74" fmla="*/ 1231 w 1505"/>
                <a:gd name="T75" fmla="*/ 1190 h 1505"/>
                <a:gd name="T76" fmla="*/ 1180 w 1505"/>
                <a:gd name="T77" fmla="*/ 1373 h 1505"/>
                <a:gd name="T78" fmla="*/ 1075 w 1505"/>
                <a:gd name="T79" fmla="*/ 1432 h 1505"/>
                <a:gd name="T80" fmla="*/ 891 w 1505"/>
                <a:gd name="T81" fmla="*/ 1387 h 1505"/>
                <a:gd name="T82" fmla="*/ 753 w 1505"/>
                <a:gd name="T83" fmla="*/ 1505 h 1505"/>
                <a:gd name="T84" fmla="*/ 614 w 1505"/>
                <a:gd name="T85" fmla="*/ 1387 h 1505"/>
                <a:gd name="T86" fmla="*/ 430 w 1505"/>
                <a:gd name="T87" fmla="*/ 1432 h 1505"/>
                <a:gd name="T88" fmla="*/ 326 w 1505"/>
                <a:gd name="T89" fmla="*/ 1373 h 1505"/>
                <a:gd name="T90" fmla="*/ 273 w 1505"/>
                <a:gd name="T91" fmla="*/ 1190 h 1505"/>
                <a:gd name="T92" fmla="*/ 101 w 1505"/>
                <a:gd name="T93" fmla="*/ 1129 h 1505"/>
                <a:gd name="T94" fmla="*/ 134 w 1505"/>
                <a:gd name="T95" fmla="*/ 949 h 1505"/>
                <a:gd name="T96" fmla="*/ 2 w 1505"/>
                <a:gd name="T97" fmla="*/ 813 h 1505"/>
                <a:gd name="T98" fmla="*/ 2 w 1505"/>
                <a:gd name="T99" fmla="*/ 692 h 1505"/>
                <a:gd name="T100" fmla="*/ 134 w 1505"/>
                <a:gd name="T101" fmla="*/ 556 h 1505"/>
                <a:gd name="T102" fmla="*/ 101 w 1505"/>
                <a:gd name="T103" fmla="*/ 376 h 1505"/>
                <a:gd name="T104" fmla="*/ 273 w 1505"/>
                <a:gd name="T105" fmla="*/ 314 h 1505"/>
                <a:gd name="T106" fmla="*/ 326 w 1505"/>
                <a:gd name="T107" fmla="*/ 133 h 1505"/>
                <a:gd name="T108" fmla="*/ 430 w 1505"/>
                <a:gd name="T109" fmla="*/ 72 h 1505"/>
                <a:gd name="T110" fmla="*/ 614 w 1505"/>
                <a:gd name="T111" fmla="*/ 118 h 1505"/>
                <a:gd name="T112" fmla="*/ 753 w 1505"/>
                <a:gd name="T113" fmla="*/ 0 h 1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05" h="1505">
                  <a:moveTo>
                    <a:pt x="753" y="289"/>
                  </a:moveTo>
                  <a:lnTo>
                    <a:pt x="694" y="292"/>
                  </a:lnTo>
                  <a:lnTo>
                    <a:pt x="639" y="302"/>
                  </a:lnTo>
                  <a:lnTo>
                    <a:pt x="585" y="320"/>
                  </a:lnTo>
                  <a:lnTo>
                    <a:pt x="535" y="343"/>
                  </a:lnTo>
                  <a:lnTo>
                    <a:pt x="487" y="372"/>
                  </a:lnTo>
                  <a:lnTo>
                    <a:pt x="444" y="406"/>
                  </a:lnTo>
                  <a:lnTo>
                    <a:pt x="406" y="444"/>
                  </a:lnTo>
                  <a:lnTo>
                    <a:pt x="372" y="488"/>
                  </a:lnTo>
                  <a:lnTo>
                    <a:pt x="343" y="534"/>
                  </a:lnTo>
                  <a:lnTo>
                    <a:pt x="320" y="585"/>
                  </a:lnTo>
                  <a:lnTo>
                    <a:pt x="303" y="638"/>
                  </a:lnTo>
                  <a:lnTo>
                    <a:pt x="293" y="694"/>
                  </a:lnTo>
                  <a:lnTo>
                    <a:pt x="289" y="752"/>
                  </a:lnTo>
                  <a:lnTo>
                    <a:pt x="293" y="810"/>
                  </a:lnTo>
                  <a:lnTo>
                    <a:pt x="303" y="866"/>
                  </a:lnTo>
                  <a:lnTo>
                    <a:pt x="320" y="920"/>
                  </a:lnTo>
                  <a:lnTo>
                    <a:pt x="343" y="970"/>
                  </a:lnTo>
                  <a:lnTo>
                    <a:pt x="372" y="1018"/>
                  </a:lnTo>
                  <a:lnTo>
                    <a:pt x="406" y="1060"/>
                  </a:lnTo>
                  <a:lnTo>
                    <a:pt x="444" y="1099"/>
                  </a:lnTo>
                  <a:lnTo>
                    <a:pt x="487" y="1133"/>
                  </a:lnTo>
                  <a:lnTo>
                    <a:pt x="535" y="1162"/>
                  </a:lnTo>
                  <a:lnTo>
                    <a:pt x="585" y="1185"/>
                  </a:lnTo>
                  <a:lnTo>
                    <a:pt x="639" y="1202"/>
                  </a:lnTo>
                  <a:lnTo>
                    <a:pt x="694" y="1212"/>
                  </a:lnTo>
                  <a:lnTo>
                    <a:pt x="753" y="1216"/>
                  </a:lnTo>
                  <a:lnTo>
                    <a:pt x="811" y="1212"/>
                  </a:lnTo>
                  <a:lnTo>
                    <a:pt x="866" y="1202"/>
                  </a:lnTo>
                  <a:lnTo>
                    <a:pt x="920" y="1185"/>
                  </a:lnTo>
                  <a:lnTo>
                    <a:pt x="970" y="1162"/>
                  </a:lnTo>
                  <a:lnTo>
                    <a:pt x="1017" y="1133"/>
                  </a:lnTo>
                  <a:lnTo>
                    <a:pt x="1061" y="1099"/>
                  </a:lnTo>
                  <a:lnTo>
                    <a:pt x="1099" y="1060"/>
                  </a:lnTo>
                  <a:lnTo>
                    <a:pt x="1133" y="1018"/>
                  </a:lnTo>
                  <a:lnTo>
                    <a:pt x="1162" y="970"/>
                  </a:lnTo>
                  <a:lnTo>
                    <a:pt x="1184" y="920"/>
                  </a:lnTo>
                  <a:lnTo>
                    <a:pt x="1201" y="866"/>
                  </a:lnTo>
                  <a:lnTo>
                    <a:pt x="1212" y="810"/>
                  </a:lnTo>
                  <a:lnTo>
                    <a:pt x="1216" y="752"/>
                  </a:lnTo>
                  <a:lnTo>
                    <a:pt x="1212" y="694"/>
                  </a:lnTo>
                  <a:lnTo>
                    <a:pt x="1201" y="638"/>
                  </a:lnTo>
                  <a:lnTo>
                    <a:pt x="1184" y="585"/>
                  </a:lnTo>
                  <a:lnTo>
                    <a:pt x="1162" y="534"/>
                  </a:lnTo>
                  <a:lnTo>
                    <a:pt x="1133" y="488"/>
                  </a:lnTo>
                  <a:lnTo>
                    <a:pt x="1099" y="444"/>
                  </a:lnTo>
                  <a:lnTo>
                    <a:pt x="1061" y="406"/>
                  </a:lnTo>
                  <a:lnTo>
                    <a:pt x="1017" y="372"/>
                  </a:lnTo>
                  <a:lnTo>
                    <a:pt x="970" y="343"/>
                  </a:lnTo>
                  <a:lnTo>
                    <a:pt x="920" y="320"/>
                  </a:lnTo>
                  <a:lnTo>
                    <a:pt x="866" y="302"/>
                  </a:lnTo>
                  <a:lnTo>
                    <a:pt x="811" y="292"/>
                  </a:lnTo>
                  <a:lnTo>
                    <a:pt x="753" y="289"/>
                  </a:lnTo>
                  <a:close/>
                  <a:moveTo>
                    <a:pt x="753" y="0"/>
                  </a:moveTo>
                  <a:lnTo>
                    <a:pt x="812" y="3"/>
                  </a:lnTo>
                  <a:lnTo>
                    <a:pt x="891" y="118"/>
                  </a:lnTo>
                  <a:lnTo>
                    <a:pt x="949" y="134"/>
                  </a:lnTo>
                  <a:lnTo>
                    <a:pt x="1075" y="72"/>
                  </a:lnTo>
                  <a:lnTo>
                    <a:pt x="1129" y="100"/>
                  </a:lnTo>
                  <a:lnTo>
                    <a:pt x="1180" y="133"/>
                  </a:lnTo>
                  <a:lnTo>
                    <a:pt x="1189" y="274"/>
                  </a:lnTo>
                  <a:lnTo>
                    <a:pt x="1231" y="314"/>
                  </a:lnTo>
                  <a:lnTo>
                    <a:pt x="1372" y="325"/>
                  </a:lnTo>
                  <a:lnTo>
                    <a:pt x="1404" y="376"/>
                  </a:lnTo>
                  <a:lnTo>
                    <a:pt x="1433" y="429"/>
                  </a:lnTo>
                  <a:lnTo>
                    <a:pt x="1371" y="556"/>
                  </a:lnTo>
                  <a:lnTo>
                    <a:pt x="1387" y="613"/>
                  </a:lnTo>
                  <a:lnTo>
                    <a:pt x="1502" y="692"/>
                  </a:lnTo>
                  <a:lnTo>
                    <a:pt x="1505" y="752"/>
                  </a:lnTo>
                  <a:lnTo>
                    <a:pt x="1502" y="813"/>
                  </a:lnTo>
                  <a:lnTo>
                    <a:pt x="1387" y="891"/>
                  </a:lnTo>
                  <a:lnTo>
                    <a:pt x="1371" y="949"/>
                  </a:lnTo>
                  <a:lnTo>
                    <a:pt x="1433" y="1075"/>
                  </a:lnTo>
                  <a:lnTo>
                    <a:pt x="1404" y="1129"/>
                  </a:lnTo>
                  <a:lnTo>
                    <a:pt x="1372" y="1179"/>
                  </a:lnTo>
                  <a:lnTo>
                    <a:pt x="1231" y="1190"/>
                  </a:lnTo>
                  <a:lnTo>
                    <a:pt x="1189" y="1232"/>
                  </a:lnTo>
                  <a:lnTo>
                    <a:pt x="1180" y="1373"/>
                  </a:lnTo>
                  <a:lnTo>
                    <a:pt x="1129" y="1404"/>
                  </a:lnTo>
                  <a:lnTo>
                    <a:pt x="1075" y="1432"/>
                  </a:lnTo>
                  <a:lnTo>
                    <a:pt x="949" y="1371"/>
                  </a:lnTo>
                  <a:lnTo>
                    <a:pt x="891" y="1387"/>
                  </a:lnTo>
                  <a:lnTo>
                    <a:pt x="812" y="1503"/>
                  </a:lnTo>
                  <a:lnTo>
                    <a:pt x="753" y="1505"/>
                  </a:lnTo>
                  <a:lnTo>
                    <a:pt x="693" y="1503"/>
                  </a:lnTo>
                  <a:lnTo>
                    <a:pt x="614" y="1387"/>
                  </a:lnTo>
                  <a:lnTo>
                    <a:pt x="556" y="1371"/>
                  </a:lnTo>
                  <a:lnTo>
                    <a:pt x="430" y="1432"/>
                  </a:lnTo>
                  <a:lnTo>
                    <a:pt x="376" y="1404"/>
                  </a:lnTo>
                  <a:lnTo>
                    <a:pt x="326" y="1373"/>
                  </a:lnTo>
                  <a:lnTo>
                    <a:pt x="315" y="1232"/>
                  </a:lnTo>
                  <a:lnTo>
                    <a:pt x="273" y="1190"/>
                  </a:lnTo>
                  <a:lnTo>
                    <a:pt x="133" y="1179"/>
                  </a:lnTo>
                  <a:lnTo>
                    <a:pt x="101" y="1129"/>
                  </a:lnTo>
                  <a:lnTo>
                    <a:pt x="72" y="1075"/>
                  </a:lnTo>
                  <a:lnTo>
                    <a:pt x="134" y="949"/>
                  </a:lnTo>
                  <a:lnTo>
                    <a:pt x="118" y="891"/>
                  </a:lnTo>
                  <a:lnTo>
                    <a:pt x="2" y="813"/>
                  </a:lnTo>
                  <a:lnTo>
                    <a:pt x="0" y="752"/>
                  </a:lnTo>
                  <a:lnTo>
                    <a:pt x="2" y="692"/>
                  </a:lnTo>
                  <a:lnTo>
                    <a:pt x="118" y="613"/>
                  </a:lnTo>
                  <a:lnTo>
                    <a:pt x="134" y="556"/>
                  </a:lnTo>
                  <a:lnTo>
                    <a:pt x="72" y="429"/>
                  </a:lnTo>
                  <a:lnTo>
                    <a:pt x="101" y="376"/>
                  </a:lnTo>
                  <a:lnTo>
                    <a:pt x="133" y="325"/>
                  </a:lnTo>
                  <a:lnTo>
                    <a:pt x="273" y="314"/>
                  </a:lnTo>
                  <a:lnTo>
                    <a:pt x="315" y="274"/>
                  </a:lnTo>
                  <a:lnTo>
                    <a:pt x="326" y="133"/>
                  </a:lnTo>
                  <a:lnTo>
                    <a:pt x="376" y="100"/>
                  </a:lnTo>
                  <a:lnTo>
                    <a:pt x="430" y="72"/>
                  </a:lnTo>
                  <a:lnTo>
                    <a:pt x="556" y="134"/>
                  </a:lnTo>
                  <a:lnTo>
                    <a:pt x="614" y="118"/>
                  </a:lnTo>
                  <a:lnTo>
                    <a:pt x="693" y="3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103"/>
            <p:cNvSpPr>
              <a:spLocks noEditPoints="1"/>
            </p:cNvSpPr>
            <p:nvPr/>
          </p:nvSpPr>
          <p:spPr bwMode="auto">
            <a:xfrm>
              <a:off x="5273676" y="2060575"/>
              <a:ext cx="833438" cy="879475"/>
            </a:xfrm>
            <a:custGeom>
              <a:avLst/>
              <a:gdLst>
                <a:gd name="T0" fmla="*/ 297 w 525"/>
                <a:gd name="T1" fmla="*/ 324 h 554"/>
                <a:gd name="T2" fmla="*/ 280 w 525"/>
                <a:gd name="T3" fmla="*/ 341 h 554"/>
                <a:gd name="T4" fmla="*/ 280 w 525"/>
                <a:gd name="T5" fmla="*/ 366 h 554"/>
                <a:gd name="T6" fmla="*/ 297 w 525"/>
                <a:gd name="T7" fmla="*/ 383 h 554"/>
                <a:gd name="T8" fmla="*/ 322 w 525"/>
                <a:gd name="T9" fmla="*/ 383 h 554"/>
                <a:gd name="T10" fmla="*/ 339 w 525"/>
                <a:gd name="T11" fmla="*/ 366 h 554"/>
                <a:gd name="T12" fmla="*/ 339 w 525"/>
                <a:gd name="T13" fmla="*/ 341 h 554"/>
                <a:gd name="T14" fmla="*/ 322 w 525"/>
                <a:gd name="T15" fmla="*/ 324 h 554"/>
                <a:gd name="T16" fmla="*/ 312 w 525"/>
                <a:gd name="T17" fmla="*/ 293 h 554"/>
                <a:gd name="T18" fmla="*/ 525 w 525"/>
                <a:gd name="T19" fmla="*/ 414 h 554"/>
                <a:gd name="T20" fmla="*/ 292 w 525"/>
                <a:gd name="T21" fmla="*/ 411 h 554"/>
                <a:gd name="T22" fmla="*/ 263 w 525"/>
                <a:gd name="T23" fmla="*/ 389 h 554"/>
                <a:gd name="T24" fmla="*/ 251 w 525"/>
                <a:gd name="T25" fmla="*/ 353 h 554"/>
                <a:gd name="T26" fmla="*/ 263 w 525"/>
                <a:gd name="T27" fmla="*/ 318 h 554"/>
                <a:gd name="T28" fmla="*/ 292 w 525"/>
                <a:gd name="T29" fmla="*/ 297 h 554"/>
                <a:gd name="T30" fmla="*/ 26 w 525"/>
                <a:gd name="T31" fmla="*/ 153 h 554"/>
                <a:gd name="T32" fmla="*/ 511 w 525"/>
                <a:gd name="T33" fmla="*/ 156 h 554"/>
                <a:gd name="T34" fmla="*/ 525 w 525"/>
                <a:gd name="T35" fmla="*/ 178 h 554"/>
                <a:gd name="T36" fmla="*/ 312 w 525"/>
                <a:gd name="T37" fmla="*/ 274 h 554"/>
                <a:gd name="T38" fmla="*/ 271 w 525"/>
                <a:gd name="T39" fmla="*/ 285 h 554"/>
                <a:gd name="T40" fmla="*/ 242 w 525"/>
                <a:gd name="T41" fmla="*/ 314 h 554"/>
                <a:gd name="T42" fmla="*/ 231 w 525"/>
                <a:gd name="T43" fmla="*/ 353 h 554"/>
                <a:gd name="T44" fmla="*/ 242 w 525"/>
                <a:gd name="T45" fmla="*/ 394 h 554"/>
                <a:gd name="T46" fmla="*/ 271 w 525"/>
                <a:gd name="T47" fmla="*/ 423 h 554"/>
                <a:gd name="T48" fmla="*/ 312 w 525"/>
                <a:gd name="T49" fmla="*/ 433 h 554"/>
                <a:gd name="T50" fmla="*/ 525 w 525"/>
                <a:gd name="T51" fmla="*/ 528 h 554"/>
                <a:gd name="T52" fmla="*/ 511 w 525"/>
                <a:gd name="T53" fmla="*/ 550 h 554"/>
                <a:gd name="T54" fmla="*/ 26 w 525"/>
                <a:gd name="T55" fmla="*/ 554 h 554"/>
                <a:gd name="T56" fmla="*/ 4 w 525"/>
                <a:gd name="T57" fmla="*/ 541 h 554"/>
                <a:gd name="T58" fmla="*/ 0 w 525"/>
                <a:gd name="T59" fmla="*/ 178 h 554"/>
                <a:gd name="T60" fmla="*/ 13 w 525"/>
                <a:gd name="T61" fmla="*/ 156 h 554"/>
                <a:gd name="T62" fmla="*/ 455 w 525"/>
                <a:gd name="T63" fmla="*/ 68 h 554"/>
                <a:gd name="T64" fmla="*/ 212 w 525"/>
                <a:gd name="T65" fmla="*/ 134 h 554"/>
                <a:gd name="T66" fmla="*/ 417 w 525"/>
                <a:gd name="T67" fmla="*/ 0 h 554"/>
                <a:gd name="T68" fmla="*/ 434 w 525"/>
                <a:gd name="T69" fmla="*/ 4 h 554"/>
                <a:gd name="T70" fmla="*/ 442 w 525"/>
                <a:gd name="T71" fmla="*/ 23 h 554"/>
                <a:gd name="T72" fmla="*/ 37 w 525"/>
                <a:gd name="T73" fmla="*/ 121 h 554"/>
                <a:gd name="T74" fmla="*/ 42 w 525"/>
                <a:gd name="T75" fmla="*/ 102 h 554"/>
                <a:gd name="T76" fmla="*/ 417 w 525"/>
                <a:gd name="T77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5" h="554">
                  <a:moveTo>
                    <a:pt x="310" y="322"/>
                  </a:moveTo>
                  <a:lnTo>
                    <a:pt x="297" y="324"/>
                  </a:lnTo>
                  <a:lnTo>
                    <a:pt x="288" y="331"/>
                  </a:lnTo>
                  <a:lnTo>
                    <a:pt x="280" y="341"/>
                  </a:lnTo>
                  <a:lnTo>
                    <a:pt x="277" y="353"/>
                  </a:lnTo>
                  <a:lnTo>
                    <a:pt x="280" y="366"/>
                  </a:lnTo>
                  <a:lnTo>
                    <a:pt x="288" y="376"/>
                  </a:lnTo>
                  <a:lnTo>
                    <a:pt x="297" y="383"/>
                  </a:lnTo>
                  <a:lnTo>
                    <a:pt x="310" y="385"/>
                  </a:lnTo>
                  <a:lnTo>
                    <a:pt x="322" y="383"/>
                  </a:lnTo>
                  <a:lnTo>
                    <a:pt x="333" y="376"/>
                  </a:lnTo>
                  <a:lnTo>
                    <a:pt x="339" y="366"/>
                  </a:lnTo>
                  <a:lnTo>
                    <a:pt x="342" y="353"/>
                  </a:lnTo>
                  <a:lnTo>
                    <a:pt x="339" y="341"/>
                  </a:lnTo>
                  <a:lnTo>
                    <a:pt x="333" y="331"/>
                  </a:lnTo>
                  <a:lnTo>
                    <a:pt x="322" y="324"/>
                  </a:lnTo>
                  <a:lnTo>
                    <a:pt x="310" y="322"/>
                  </a:lnTo>
                  <a:close/>
                  <a:moveTo>
                    <a:pt x="312" y="293"/>
                  </a:moveTo>
                  <a:lnTo>
                    <a:pt x="525" y="293"/>
                  </a:lnTo>
                  <a:lnTo>
                    <a:pt x="525" y="414"/>
                  </a:lnTo>
                  <a:lnTo>
                    <a:pt x="312" y="414"/>
                  </a:lnTo>
                  <a:lnTo>
                    <a:pt x="292" y="411"/>
                  </a:lnTo>
                  <a:lnTo>
                    <a:pt x="275" y="402"/>
                  </a:lnTo>
                  <a:lnTo>
                    <a:pt x="263" y="389"/>
                  </a:lnTo>
                  <a:lnTo>
                    <a:pt x="254" y="373"/>
                  </a:lnTo>
                  <a:lnTo>
                    <a:pt x="251" y="353"/>
                  </a:lnTo>
                  <a:lnTo>
                    <a:pt x="254" y="335"/>
                  </a:lnTo>
                  <a:lnTo>
                    <a:pt x="263" y="318"/>
                  </a:lnTo>
                  <a:lnTo>
                    <a:pt x="275" y="305"/>
                  </a:lnTo>
                  <a:lnTo>
                    <a:pt x="292" y="297"/>
                  </a:lnTo>
                  <a:lnTo>
                    <a:pt x="312" y="293"/>
                  </a:lnTo>
                  <a:close/>
                  <a:moveTo>
                    <a:pt x="26" y="153"/>
                  </a:moveTo>
                  <a:lnTo>
                    <a:pt x="498" y="153"/>
                  </a:lnTo>
                  <a:lnTo>
                    <a:pt x="511" y="156"/>
                  </a:lnTo>
                  <a:lnTo>
                    <a:pt x="521" y="165"/>
                  </a:lnTo>
                  <a:lnTo>
                    <a:pt x="525" y="178"/>
                  </a:lnTo>
                  <a:lnTo>
                    <a:pt x="525" y="274"/>
                  </a:lnTo>
                  <a:lnTo>
                    <a:pt x="312" y="274"/>
                  </a:lnTo>
                  <a:lnTo>
                    <a:pt x="289" y="277"/>
                  </a:lnTo>
                  <a:lnTo>
                    <a:pt x="271" y="285"/>
                  </a:lnTo>
                  <a:lnTo>
                    <a:pt x="255" y="297"/>
                  </a:lnTo>
                  <a:lnTo>
                    <a:pt x="242" y="314"/>
                  </a:lnTo>
                  <a:lnTo>
                    <a:pt x="234" y="332"/>
                  </a:lnTo>
                  <a:lnTo>
                    <a:pt x="231" y="353"/>
                  </a:lnTo>
                  <a:lnTo>
                    <a:pt x="234" y="374"/>
                  </a:lnTo>
                  <a:lnTo>
                    <a:pt x="242" y="394"/>
                  </a:lnTo>
                  <a:lnTo>
                    <a:pt x="255" y="410"/>
                  </a:lnTo>
                  <a:lnTo>
                    <a:pt x="271" y="423"/>
                  </a:lnTo>
                  <a:lnTo>
                    <a:pt x="289" y="431"/>
                  </a:lnTo>
                  <a:lnTo>
                    <a:pt x="312" y="433"/>
                  </a:lnTo>
                  <a:lnTo>
                    <a:pt x="525" y="433"/>
                  </a:lnTo>
                  <a:lnTo>
                    <a:pt x="525" y="528"/>
                  </a:lnTo>
                  <a:lnTo>
                    <a:pt x="521" y="541"/>
                  </a:lnTo>
                  <a:lnTo>
                    <a:pt x="511" y="550"/>
                  </a:lnTo>
                  <a:lnTo>
                    <a:pt x="498" y="554"/>
                  </a:lnTo>
                  <a:lnTo>
                    <a:pt x="26" y="554"/>
                  </a:lnTo>
                  <a:lnTo>
                    <a:pt x="13" y="550"/>
                  </a:lnTo>
                  <a:lnTo>
                    <a:pt x="4" y="541"/>
                  </a:lnTo>
                  <a:lnTo>
                    <a:pt x="0" y="528"/>
                  </a:lnTo>
                  <a:lnTo>
                    <a:pt x="0" y="178"/>
                  </a:lnTo>
                  <a:lnTo>
                    <a:pt x="4" y="165"/>
                  </a:lnTo>
                  <a:lnTo>
                    <a:pt x="13" y="156"/>
                  </a:lnTo>
                  <a:lnTo>
                    <a:pt x="26" y="153"/>
                  </a:lnTo>
                  <a:close/>
                  <a:moveTo>
                    <a:pt x="455" y="68"/>
                  </a:moveTo>
                  <a:lnTo>
                    <a:pt x="472" y="134"/>
                  </a:lnTo>
                  <a:lnTo>
                    <a:pt x="212" y="134"/>
                  </a:lnTo>
                  <a:lnTo>
                    <a:pt x="455" y="68"/>
                  </a:lnTo>
                  <a:close/>
                  <a:moveTo>
                    <a:pt x="417" y="0"/>
                  </a:moveTo>
                  <a:lnTo>
                    <a:pt x="426" y="0"/>
                  </a:lnTo>
                  <a:lnTo>
                    <a:pt x="434" y="4"/>
                  </a:lnTo>
                  <a:lnTo>
                    <a:pt x="439" y="13"/>
                  </a:lnTo>
                  <a:lnTo>
                    <a:pt x="442" y="23"/>
                  </a:lnTo>
                  <a:lnTo>
                    <a:pt x="41" y="131"/>
                  </a:lnTo>
                  <a:lnTo>
                    <a:pt x="37" y="121"/>
                  </a:lnTo>
                  <a:lnTo>
                    <a:pt x="38" y="110"/>
                  </a:lnTo>
                  <a:lnTo>
                    <a:pt x="42" y="102"/>
                  </a:lnTo>
                  <a:lnTo>
                    <a:pt x="51" y="97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4"/>
            <p:cNvSpPr>
              <a:spLocks noEditPoints="1"/>
            </p:cNvSpPr>
            <p:nvPr/>
          </p:nvSpPr>
          <p:spPr bwMode="auto">
            <a:xfrm>
              <a:off x="6645276" y="2212975"/>
              <a:ext cx="2389188" cy="2389188"/>
            </a:xfrm>
            <a:custGeom>
              <a:avLst/>
              <a:gdLst>
                <a:gd name="T0" fmla="*/ 694 w 1505"/>
                <a:gd name="T1" fmla="*/ 291 h 1505"/>
                <a:gd name="T2" fmla="*/ 585 w 1505"/>
                <a:gd name="T3" fmla="*/ 319 h 1505"/>
                <a:gd name="T4" fmla="*/ 487 w 1505"/>
                <a:gd name="T5" fmla="*/ 372 h 1505"/>
                <a:gd name="T6" fmla="*/ 406 w 1505"/>
                <a:gd name="T7" fmla="*/ 444 h 1505"/>
                <a:gd name="T8" fmla="*/ 343 w 1505"/>
                <a:gd name="T9" fmla="*/ 535 h 1505"/>
                <a:gd name="T10" fmla="*/ 302 w 1505"/>
                <a:gd name="T11" fmla="*/ 638 h 1505"/>
                <a:gd name="T12" fmla="*/ 289 w 1505"/>
                <a:gd name="T13" fmla="*/ 752 h 1505"/>
                <a:gd name="T14" fmla="*/ 302 w 1505"/>
                <a:gd name="T15" fmla="*/ 866 h 1505"/>
                <a:gd name="T16" fmla="*/ 343 w 1505"/>
                <a:gd name="T17" fmla="*/ 970 h 1505"/>
                <a:gd name="T18" fmla="*/ 406 w 1505"/>
                <a:gd name="T19" fmla="*/ 1060 h 1505"/>
                <a:gd name="T20" fmla="*/ 487 w 1505"/>
                <a:gd name="T21" fmla="*/ 1133 h 1505"/>
                <a:gd name="T22" fmla="*/ 585 w 1505"/>
                <a:gd name="T23" fmla="*/ 1184 h 1505"/>
                <a:gd name="T24" fmla="*/ 694 w 1505"/>
                <a:gd name="T25" fmla="*/ 1212 h 1505"/>
                <a:gd name="T26" fmla="*/ 809 w 1505"/>
                <a:gd name="T27" fmla="*/ 1212 h 1505"/>
                <a:gd name="T28" fmla="*/ 920 w 1505"/>
                <a:gd name="T29" fmla="*/ 1184 h 1505"/>
                <a:gd name="T30" fmla="*/ 1017 w 1505"/>
                <a:gd name="T31" fmla="*/ 1133 h 1505"/>
                <a:gd name="T32" fmla="*/ 1099 w 1505"/>
                <a:gd name="T33" fmla="*/ 1060 h 1505"/>
                <a:gd name="T34" fmla="*/ 1160 w 1505"/>
                <a:gd name="T35" fmla="*/ 970 h 1505"/>
                <a:gd name="T36" fmla="*/ 1201 w 1505"/>
                <a:gd name="T37" fmla="*/ 866 h 1505"/>
                <a:gd name="T38" fmla="*/ 1216 w 1505"/>
                <a:gd name="T39" fmla="*/ 752 h 1505"/>
                <a:gd name="T40" fmla="*/ 1201 w 1505"/>
                <a:gd name="T41" fmla="*/ 638 h 1505"/>
                <a:gd name="T42" fmla="*/ 1160 w 1505"/>
                <a:gd name="T43" fmla="*/ 535 h 1505"/>
                <a:gd name="T44" fmla="*/ 1099 w 1505"/>
                <a:gd name="T45" fmla="*/ 444 h 1505"/>
                <a:gd name="T46" fmla="*/ 1017 w 1505"/>
                <a:gd name="T47" fmla="*/ 372 h 1505"/>
                <a:gd name="T48" fmla="*/ 920 w 1505"/>
                <a:gd name="T49" fmla="*/ 319 h 1505"/>
                <a:gd name="T50" fmla="*/ 809 w 1505"/>
                <a:gd name="T51" fmla="*/ 291 h 1505"/>
                <a:gd name="T52" fmla="*/ 752 w 1505"/>
                <a:gd name="T53" fmla="*/ 0 h 1505"/>
                <a:gd name="T54" fmla="*/ 891 w 1505"/>
                <a:gd name="T55" fmla="*/ 118 h 1505"/>
                <a:gd name="T56" fmla="*/ 1075 w 1505"/>
                <a:gd name="T57" fmla="*/ 72 h 1505"/>
                <a:gd name="T58" fmla="*/ 1179 w 1505"/>
                <a:gd name="T59" fmla="*/ 132 h 1505"/>
                <a:gd name="T60" fmla="*/ 1231 w 1505"/>
                <a:gd name="T61" fmla="*/ 314 h 1505"/>
                <a:gd name="T62" fmla="*/ 1404 w 1505"/>
                <a:gd name="T63" fmla="*/ 376 h 1505"/>
                <a:gd name="T64" fmla="*/ 1371 w 1505"/>
                <a:gd name="T65" fmla="*/ 556 h 1505"/>
                <a:gd name="T66" fmla="*/ 1502 w 1505"/>
                <a:gd name="T67" fmla="*/ 692 h 1505"/>
                <a:gd name="T68" fmla="*/ 1502 w 1505"/>
                <a:gd name="T69" fmla="*/ 812 h 1505"/>
                <a:gd name="T70" fmla="*/ 1371 w 1505"/>
                <a:gd name="T71" fmla="*/ 949 h 1505"/>
                <a:gd name="T72" fmla="*/ 1404 w 1505"/>
                <a:gd name="T73" fmla="*/ 1129 h 1505"/>
                <a:gd name="T74" fmla="*/ 1231 w 1505"/>
                <a:gd name="T75" fmla="*/ 1189 h 1505"/>
                <a:gd name="T76" fmla="*/ 1179 w 1505"/>
                <a:gd name="T77" fmla="*/ 1372 h 1505"/>
                <a:gd name="T78" fmla="*/ 1075 w 1505"/>
                <a:gd name="T79" fmla="*/ 1431 h 1505"/>
                <a:gd name="T80" fmla="*/ 891 w 1505"/>
                <a:gd name="T81" fmla="*/ 1387 h 1505"/>
                <a:gd name="T82" fmla="*/ 752 w 1505"/>
                <a:gd name="T83" fmla="*/ 1505 h 1505"/>
                <a:gd name="T84" fmla="*/ 612 w 1505"/>
                <a:gd name="T85" fmla="*/ 1387 h 1505"/>
                <a:gd name="T86" fmla="*/ 428 w 1505"/>
                <a:gd name="T87" fmla="*/ 1431 h 1505"/>
                <a:gd name="T88" fmla="*/ 324 w 1505"/>
                <a:gd name="T89" fmla="*/ 1372 h 1505"/>
                <a:gd name="T90" fmla="*/ 273 w 1505"/>
                <a:gd name="T91" fmla="*/ 1189 h 1505"/>
                <a:gd name="T92" fmla="*/ 100 w 1505"/>
                <a:gd name="T93" fmla="*/ 1129 h 1505"/>
                <a:gd name="T94" fmla="*/ 132 w 1505"/>
                <a:gd name="T95" fmla="*/ 949 h 1505"/>
                <a:gd name="T96" fmla="*/ 2 w 1505"/>
                <a:gd name="T97" fmla="*/ 812 h 1505"/>
                <a:gd name="T98" fmla="*/ 2 w 1505"/>
                <a:gd name="T99" fmla="*/ 692 h 1505"/>
                <a:gd name="T100" fmla="*/ 132 w 1505"/>
                <a:gd name="T101" fmla="*/ 556 h 1505"/>
                <a:gd name="T102" fmla="*/ 100 w 1505"/>
                <a:gd name="T103" fmla="*/ 376 h 1505"/>
                <a:gd name="T104" fmla="*/ 273 w 1505"/>
                <a:gd name="T105" fmla="*/ 314 h 1505"/>
                <a:gd name="T106" fmla="*/ 324 w 1505"/>
                <a:gd name="T107" fmla="*/ 132 h 1505"/>
                <a:gd name="T108" fmla="*/ 428 w 1505"/>
                <a:gd name="T109" fmla="*/ 72 h 1505"/>
                <a:gd name="T110" fmla="*/ 612 w 1505"/>
                <a:gd name="T111" fmla="*/ 118 h 1505"/>
                <a:gd name="T112" fmla="*/ 752 w 1505"/>
                <a:gd name="T113" fmla="*/ 0 h 1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05" h="1505">
                  <a:moveTo>
                    <a:pt x="752" y="289"/>
                  </a:moveTo>
                  <a:lnTo>
                    <a:pt x="694" y="291"/>
                  </a:lnTo>
                  <a:lnTo>
                    <a:pt x="637" y="303"/>
                  </a:lnTo>
                  <a:lnTo>
                    <a:pt x="585" y="319"/>
                  </a:lnTo>
                  <a:lnTo>
                    <a:pt x="533" y="343"/>
                  </a:lnTo>
                  <a:lnTo>
                    <a:pt x="487" y="372"/>
                  </a:lnTo>
                  <a:lnTo>
                    <a:pt x="444" y="406"/>
                  </a:lnTo>
                  <a:lnTo>
                    <a:pt x="406" y="444"/>
                  </a:lnTo>
                  <a:lnTo>
                    <a:pt x="372" y="487"/>
                  </a:lnTo>
                  <a:lnTo>
                    <a:pt x="343" y="535"/>
                  </a:lnTo>
                  <a:lnTo>
                    <a:pt x="319" y="585"/>
                  </a:lnTo>
                  <a:lnTo>
                    <a:pt x="302" y="638"/>
                  </a:lnTo>
                  <a:lnTo>
                    <a:pt x="292" y="694"/>
                  </a:lnTo>
                  <a:lnTo>
                    <a:pt x="289" y="752"/>
                  </a:lnTo>
                  <a:lnTo>
                    <a:pt x="292" y="811"/>
                  </a:lnTo>
                  <a:lnTo>
                    <a:pt x="302" y="866"/>
                  </a:lnTo>
                  <a:lnTo>
                    <a:pt x="319" y="920"/>
                  </a:lnTo>
                  <a:lnTo>
                    <a:pt x="343" y="970"/>
                  </a:lnTo>
                  <a:lnTo>
                    <a:pt x="372" y="1017"/>
                  </a:lnTo>
                  <a:lnTo>
                    <a:pt x="406" y="1060"/>
                  </a:lnTo>
                  <a:lnTo>
                    <a:pt x="444" y="1099"/>
                  </a:lnTo>
                  <a:lnTo>
                    <a:pt x="487" y="1133"/>
                  </a:lnTo>
                  <a:lnTo>
                    <a:pt x="533" y="1162"/>
                  </a:lnTo>
                  <a:lnTo>
                    <a:pt x="585" y="1184"/>
                  </a:lnTo>
                  <a:lnTo>
                    <a:pt x="637" y="1201"/>
                  </a:lnTo>
                  <a:lnTo>
                    <a:pt x="694" y="1212"/>
                  </a:lnTo>
                  <a:lnTo>
                    <a:pt x="752" y="1216"/>
                  </a:lnTo>
                  <a:lnTo>
                    <a:pt x="809" y="1212"/>
                  </a:lnTo>
                  <a:lnTo>
                    <a:pt x="866" y="1201"/>
                  </a:lnTo>
                  <a:lnTo>
                    <a:pt x="920" y="1184"/>
                  </a:lnTo>
                  <a:lnTo>
                    <a:pt x="970" y="1162"/>
                  </a:lnTo>
                  <a:lnTo>
                    <a:pt x="1017" y="1133"/>
                  </a:lnTo>
                  <a:lnTo>
                    <a:pt x="1059" y="1099"/>
                  </a:lnTo>
                  <a:lnTo>
                    <a:pt x="1099" y="1060"/>
                  </a:lnTo>
                  <a:lnTo>
                    <a:pt x="1133" y="1017"/>
                  </a:lnTo>
                  <a:lnTo>
                    <a:pt x="1160" y="970"/>
                  </a:lnTo>
                  <a:lnTo>
                    <a:pt x="1184" y="920"/>
                  </a:lnTo>
                  <a:lnTo>
                    <a:pt x="1201" y="866"/>
                  </a:lnTo>
                  <a:lnTo>
                    <a:pt x="1212" y="811"/>
                  </a:lnTo>
                  <a:lnTo>
                    <a:pt x="1216" y="752"/>
                  </a:lnTo>
                  <a:lnTo>
                    <a:pt x="1212" y="694"/>
                  </a:lnTo>
                  <a:lnTo>
                    <a:pt x="1201" y="638"/>
                  </a:lnTo>
                  <a:lnTo>
                    <a:pt x="1184" y="585"/>
                  </a:lnTo>
                  <a:lnTo>
                    <a:pt x="1160" y="535"/>
                  </a:lnTo>
                  <a:lnTo>
                    <a:pt x="1133" y="487"/>
                  </a:lnTo>
                  <a:lnTo>
                    <a:pt x="1099" y="444"/>
                  </a:lnTo>
                  <a:lnTo>
                    <a:pt x="1059" y="406"/>
                  </a:lnTo>
                  <a:lnTo>
                    <a:pt x="1017" y="372"/>
                  </a:lnTo>
                  <a:lnTo>
                    <a:pt x="970" y="343"/>
                  </a:lnTo>
                  <a:lnTo>
                    <a:pt x="920" y="319"/>
                  </a:lnTo>
                  <a:lnTo>
                    <a:pt x="866" y="303"/>
                  </a:lnTo>
                  <a:lnTo>
                    <a:pt x="809" y="291"/>
                  </a:lnTo>
                  <a:lnTo>
                    <a:pt x="752" y="289"/>
                  </a:lnTo>
                  <a:close/>
                  <a:moveTo>
                    <a:pt x="752" y="0"/>
                  </a:moveTo>
                  <a:lnTo>
                    <a:pt x="812" y="2"/>
                  </a:lnTo>
                  <a:lnTo>
                    <a:pt x="891" y="118"/>
                  </a:lnTo>
                  <a:lnTo>
                    <a:pt x="949" y="134"/>
                  </a:lnTo>
                  <a:lnTo>
                    <a:pt x="1075" y="72"/>
                  </a:lnTo>
                  <a:lnTo>
                    <a:pt x="1129" y="101"/>
                  </a:lnTo>
                  <a:lnTo>
                    <a:pt x="1179" y="132"/>
                  </a:lnTo>
                  <a:lnTo>
                    <a:pt x="1189" y="273"/>
                  </a:lnTo>
                  <a:lnTo>
                    <a:pt x="1231" y="314"/>
                  </a:lnTo>
                  <a:lnTo>
                    <a:pt x="1371" y="324"/>
                  </a:lnTo>
                  <a:lnTo>
                    <a:pt x="1404" y="376"/>
                  </a:lnTo>
                  <a:lnTo>
                    <a:pt x="1431" y="429"/>
                  </a:lnTo>
                  <a:lnTo>
                    <a:pt x="1371" y="556"/>
                  </a:lnTo>
                  <a:lnTo>
                    <a:pt x="1385" y="612"/>
                  </a:lnTo>
                  <a:lnTo>
                    <a:pt x="1502" y="692"/>
                  </a:lnTo>
                  <a:lnTo>
                    <a:pt x="1505" y="752"/>
                  </a:lnTo>
                  <a:lnTo>
                    <a:pt x="1502" y="812"/>
                  </a:lnTo>
                  <a:lnTo>
                    <a:pt x="1385" y="891"/>
                  </a:lnTo>
                  <a:lnTo>
                    <a:pt x="1371" y="949"/>
                  </a:lnTo>
                  <a:lnTo>
                    <a:pt x="1431" y="1075"/>
                  </a:lnTo>
                  <a:lnTo>
                    <a:pt x="1404" y="1129"/>
                  </a:lnTo>
                  <a:lnTo>
                    <a:pt x="1371" y="1179"/>
                  </a:lnTo>
                  <a:lnTo>
                    <a:pt x="1231" y="1189"/>
                  </a:lnTo>
                  <a:lnTo>
                    <a:pt x="1189" y="1231"/>
                  </a:lnTo>
                  <a:lnTo>
                    <a:pt x="1179" y="1372"/>
                  </a:lnTo>
                  <a:lnTo>
                    <a:pt x="1129" y="1404"/>
                  </a:lnTo>
                  <a:lnTo>
                    <a:pt x="1075" y="1431"/>
                  </a:lnTo>
                  <a:lnTo>
                    <a:pt x="949" y="1371"/>
                  </a:lnTo>
                  <a:lnTo>
                    <a:pt x="891" y="1387"/>
                  </a:lnTo>
                  <a:lnTo>
                    <a:pt x="812" y="1502"/>
                  </a:lnTo>
                  <a:lnTo>
                    <a:pt x="752" y="1505"/>
                  </a:lnTo>
                  <a:lnTo>
                    <a:pt x="691" y="1502"/>
                  </a:lnTo>
                  <a:lnTo>
                    <a:pt x="612" y="1387"/>
                  </a:lnTo>
                  <a:lnTo>
                    <a:pt x="556" y="1371"/>
                  </a:lnTo>
                  <a:lnTo>
                    <a:pt x="428" y="1431"/>
                  </a:lnTo>
                  <a:lnTo>
                    <a:pt x="376" y="1404"/>
                  </a:lnTo>
                  <a:lnTo>
                    <a:pt x="324" y="1372"/>
                  </a:lnTo>
                  <a:lnTo>
                    <a:pt x="314" y="1231"/>
                  </a:lnTo>
                  <a:lnTo>
                    <a:pt x="273" y="1189"/>
                  </a:lnTo>
                  <a:lnTo>
                    <a:pt x="132" y="1179"/>
                  </a:lnTo>
                  <a:lnTo>
                    <a:pt x="100" y="1129"/>
                  </a:lnTo>
                  <a:lnTo>
                    <a:pt x="72" y="1075"/>
                  </a:lnTo>
                  <a:lnTo>
                    <a:pt x="132" y="949"/>
                  </a:lnTo>
                  <a:lnTo>
                    <a:pt x="118" y="891"/>
                  </a:lnTo>
                  <a:lnTo>
                    <a:pt x="2" y="812"/>
                  </a:lnTo>
                  <a:lnTo>
                    <a:pt x="0" y="752"/>
                  </a:lnTo>
                  <a:lnTo>
                    <a:pt x="2" y="692"/>
                  </a:lnTo>
                  <a:lnTo>
                    <a:pt x="118" y="612"/>
                  </a:lnTo>
                  <a:lnTo>
                    <a:pt x="132" y="556"/>
                  </a:lnTo>
                  <a:lnTo>
                    <a:pt x="72" y="429"/>
                  </a:lnTo>
                  <a:lnTo>
                    <a:pt x="100" y="376"/>
                  </a:lnTo>
                  <a:lnTo>
                    <a:pt x="132" y="324"/>
                  </a:lnTo>
                  <a:lnTo>
                    <a:pt x="273" y="314"/>
                  </a:lnTo>
                  <a:lnTo>
                    <a:pt x="314" y="273"/>
                  </a:lnTo>
                  <a:lnTo>
                    <a:pt x="324" y="132"/>
                  </a:lnTo>
                  <a:lnTo>
                    <a:pt x="376" y="101"/>
                  </a:lnTo>
                  <a:lnTo>
                    <a:pt x="428" y="72"/>
                  </a:lnTo>
                  <a:lnTo>
                    <a:pt x="556" y="134"/>
                  </a:lnTo>
                  <a:lnTo>
                    <a:pt x="612" y="118"/>
                  </a:lnTo>
                  <a:lnTo>
                    <a:pt x="691" y="2"/>
                  </a:lnTo>
                  <a:lnTo>
                    <a:pt x="752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5"/>
            <p:cNvSpPr>
              <a:spLocks noEditPoints="1"/>
            </p:cNvSpPr>
            <p:nvPr/>
          </p:nvSpPr>
          <p:spPr bwMode="auto">
            <a:xfrm>
              <a:off x="7310438" y="2879725"/>
              <a:ext cx="1055688" cy="1054100"/>
            </a:xfrm>
            <a:custGeom>
              <a:avLst/>
              <a:gdLst>
                <a:gd name="T0" fmla="*/ 498 w 665"/>
                <a:gd name="T1" fmla="*/ 567 h 664"/>
                <a:gd name="T2" fmla="*/ 575 w 665"/>
                <a:gd name="T3" fmla="*/ 516 h 664"/>
                <a:gd name="T4" fmla="*/ 489 w 665"/>
                <a:gd name="T5" fmla="*/ 443 h 664"/>
                <a:gd name="T6" fmla="*/ 112 w 665"/>
                <a:gd name="T7" fmla="*/ 501 h 664"/>
                <a:gd name="T8" fmla="*/ 89 w 665"/>
                <a:gd name="T9" fmla="*/ 575 h 664"/>
                <a:gd name="T10" fmla="*/ 151 w 665"/>
                <a:gd name="T11" fmla="*/ 537 h 664"/>
                <a:gd name="T12" fmla="*/ 151 w 665"/>
                <a:gd name="T13" fmla="*/ 466 h 664"/>
                <a:gd name="T14" fmla="*/ 544 w 665"/>
                <a:gd name="T15" fmla="*/ 400 h 664"/>
                <a:gd name="T16" fmla="*/ 610 w 665"/>
                <a:gd name="T17" fmla="*/ 591 h 664"/>
                <a:gd name="T18" fmla="*/ 410 w 665"/>
                <a:gd name="T19" fmla="*/ 569 h 664"/>
                <a:gd name="T20" fmla="*/ 518 w 665"/>
                <a:gd name="T21" fmla="*/ 397 h 664"/>
                <a:gd name="T22" fmla="*/ 264 w 665"/>
                <a:gd name="T23" fmla="*/ 545 h 664"/>
                <a:gd name="T24" fmla="*/ 74 w 665"/>
                <a:gd name="T25" fmla="*/ 609 h 664"/>
                <a:gd name="T26" fmla="*/ 96 w 665"/>
                <a:gd name="T27" fmla="*/ 409 h 664"/>
                <a:gd name="T28" fmla="*/ 387 w 665"/>
                <a:gd name="T29" fmla="*/ 485 h 664"/>
                <a:gd name="T30" fmla="*/ 548 w 665"/>
                <a:gd name="T31" fmla="*/ 647 h 664"/>
                <a:gd name="T32" fmla="*/ 622 w 665"/>
                <a:gd name="T33" fmla="*/ 433 h 664"/>
                <a:gd name="T34" fmla="*/ 43 w 665"/>
                <a:gd name="T35" fmla="*/ 433 h 664"/>
                <a:gd name="T36" fmla="*/ 117 w 665"/>
                <a:gd name="T37" fmla="*/ 647 h 664"/>
                <a:gd name="T38" fmla="*/ 279 w 665"/>
                <a:gd name="T39" fmla="*/ 485 h 664"/>
                <a:gd name="T40" fmla="*/ 582 w 665"/>
                <a:gd name="T41" fmla="*/ 384 h 664"/>
                <a:gd name="T42" fmla="*/ 610 w 665"/>
                <a:gd name="T43" fmla="*/ 631 h 664"/>
                <a:gd name="T44" fmla="*/ 373 w 665"/>
                <a:gd name="T45" fmla="*/ 550 h 664"/>
                <a:gd name="T46" fmla="*/ 149 w 665"/>
                <a:gd name="T47" fmla="*/ 368 h 664"/>
                <a:gd name="T48" fmla="*/ 281 w 665"/>
                <a:gd name="T49" fmla="*/ 581 h 664"/>
                <a:gd name="T50" fmla="*/ 33 w 665"/>
                <a:gd name="T51" fmla="*/ 609 h 664"/>
                <a:gd name="T52" fmla="*/ 114 w 665"/>
                <a:gd name="T53" fmla="*/ 372 h 664"/>
                <a:gd name="T54" fmla="*/ 434 w 665"/>
                <a:gd name="T55" fmla="*/ 141 h 664"/>
                <a:gd name="T56" fmla="*/ 476 w 665"/>
                <a:gd name="T57" fmla="*/ 216 h 664"/>
                <a:gd name="T58" fmla="*/ 530 w 665"/>
                <a:gd name="T59" fmla="*/ 201 h 664"/>
                <a:gd name="T60" fmla="*/ 486 w 665"/>
                <a:gd name="T61" fmla="*/ 153 h 664"/>
                <a:gd name="T62" fmla="*/ 507 w 665"/>
                <a:gd name="T63" fmla="*/ 99 h 664"/>
                <a:gd name="T64" fmla="*/ 137 w 665"/>
                <a:gd name="T65" fmla="*/ 69 h 664"/>
                <a:gd name="T66" fmla="*/ 139 w 665"/>
                <a:gd name="T67" fmla="*/ 159 h 664"/>
                <a:gd name="T68" fmla="*/ 92 w 665"/>
                <a:gd name="T69" fmla="*/ 216 h 664"/>
                <a:gd name="T70" fmla="*/ 201 w 665"/>
                <a:gd name="T71" fmla="*/ 193 h 664"/>
                <a:gd name="T72" fmla="*/ 133 w 665"/>
                <a:gd name="T73" fmla="*/ 104 h 664"/>
                <a:gd name="T74" fmla="*/ 176 w 665"/>
                <a:gd name="T75" fmla="*/ 67 h 664"/>
                <a:gd name="T76" fmla="*/ 624 w 665"/>
                <a:gd name="T77" fmla="*/ 95 h 664"/>
                <a:gd name="T78" fmla="*/ 518 w 665"/>
                <a:gd name="T79" fmla="*/ 267 h 664"/>
                <a:gd name="T80" fmla="*/ 410 w 665"/>
                <a:gd name="T81" fmla="*/ 95 h 664"/>
                <a:gd name="T82" fmla="*/ 222 w 665"/>
                <a:gd name="T83" fmla="*/ 54 h 664"/>
                <a:gd name="T84" fmla="*/ 201 w 665"/>
                <a:gd name="T85" fmla="*/ 254 h 664"/>
                <a:gd name="T86" fmla="*/ 29 w 665"/>
                <a:gd name="T87" fmla="*/ 147 h 664"/>
                <a:gd name="T88" fmla="*/ 486 w 665"/>
                <a:gd name="T89" fmla="*/ 17 h 664"/>
                <a:gd name="T90" fmla="*/ 413 w 665"/>
                <a:gd name="T91" fmla="*/ 232 h 664"/>
                <a:gd name="T92" fmla="*/ 638 w 665"/>
                <a:gd name="T93" fmla="*/ 207 h 664"/>
                <a:gd name="T94" fmla="*/ 518 w 665"/>
                <a:gd name="T95" fmla="*/ 13 h 664"/>
                <a:gd name="T96" fmla="*/ 18 w 665"/>
                <a:gd name="T97" fmla="*/ 178 h 664"/>
                <a:gd name="T98" fmla="*/ 231 w 665"/>
                <a:gd name="T99" fmla="*/ 251 h 664"/>
                <a:gd name="T100" fmla="*/ 208 w 665"/>
                <a:gd name="T101" fmla="*/ 27 h 664"/>
                <a:gd name="T102" fmla="*/ 661 w 665"/>
                <a:gd name="T103" fmla="*/ 113 h 664"/>
                <a:gd name="T104" fmla="*/ 484 w 665"/>
                <a:gd name="T105" fmla="*/ 291 h 664"/>
                <a:gd name="T106" fmla="*/ 402 w 665"/>
                <a:gd name="T107" fmla="*/ 55 h 664"/>
                <a:gd name="T108" fmla="*/ 263 w 665"/>
                <a:gd name="T109" fmla="*/ 55 h 664"/>
                <a:gd name="T110" fmla="*/ 181 w 665"/>
                <a:gd name="T111" fmla="*/ 291 h 664"/>
                <a:gd name="T112" fmla="*/ 4 w 665"/>
                <a:gd name="T113" fmla="*/ 113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65" h="664">
                  <a:moveTo>
                    <a:pt x="447" y="443"/>
                  </a:moveTo>
                  <a:lnTo>
                    <a:pt x="489" y="516"/>
                  </a:lnTo>
                  <a:lnTo>
                    <a:pt x="459" y="516"/>
                  </a:lnTo>
                  <a:lnTo>
                    <a:pt x="459" y="533"/>
                  </a:lnTo>
                  <a:lnTo>
                    <a:pt x="498" y="533"/>
                  </a:lnTo>
                  <a:lnTo>
                    <a:pt x="498" y="550"/>
                  </a:lnTo>
                  <a:lnTo>
                    <a:pt x="459" y="550"/>
                  </a:lnTo>
                  <a:lnTo>
                    <a:pt x="459" y="567"/>
                  </a:lnTo>
                  <a:lnTo>
                    <a:pt x="498" y="567"/>
                  </a:lnTo>
                  <a:lnTo>
                    <a:pt x="498" y="608"/>
                  </a:lnTo>
                  <a:lnTo>
                    <a:pt x="534" y="608"/>
                  </a:lnTo>
                  <a:lnTo>
                    <a:pt x="534" y="567"/>
                  </a:lnTo>
                  <a:lnTo>
                    <a:pt x="575" y="567"/>
                  </a:lnTo>
                  <a:lnTo>
                    <a:pt x="575" y="550"/>
                  </a:lnTo>
                  <a:lnTo>
                    <a:pt x="534" y="550"/>
                  </a:lnTo>
                  <a:lnTo>
                    <a:pt x="534" y="533"/>
                  </a:lnTo>
                  <a:lnTo>
                    <a:pt x="575" y="533"/>
                  </a:lnTo>
                  <a:lnTo>
                    <a:pt x="575" y="516"/>
                  </a:lnTo>
                  <a:lnTo>
                    <a:pt x="544" y="516"/>
                  </a:lnTo>
                  <a:lnTo>
                    <a:pt x="588" y="443"/>
                  </a:lnTo>
                  <a:lnTo>
                    <a:pt x="547" y="443"/>
                  </a:lnTo>
                  <a:lnTo>
                    <a:pt x="529" y="484"/>
                  </a:lnTo>
                  <a:lnTo>
                    <a:pt x="518" y="512"/>
                  </a:lnTo>
                  <a:lnTo>
                    <a:pt x="517" y="512"/>
                  </a:lnTo>
                  <a:lnTo>
                    <a:pt x="513" y="499"/>
                  </a:lnTo>
                  <a:lnTo>
                    <a:pt x="506" y="484"/>
                  </a:lnTo>
                  <a:lnTo>
                    <a:pt x="489" y="443"/>
                  </a:lnTo>
                  <a:lnTo>
                    <a:pt x="447" y="443"/>
                  </a:lnTo>
                  <a:close/>
                  <a:moveTo>
                    <a:pt x="167" y="428"/>
                  </a:moveTo>
                  <a:lnTo>
                    <a:pt x="149" y="430"/>
                  </a:lnTo>
                  <a:lnTo>
                    <a:pt x="133" y="438"/>
                  </a:lnTo>
                  <a:lnTo>
                    <a:pt x="121" y="449"/>
                  </a:lnTo>
                  <a:lnTo>
                    <a:pt x="113" y="463"/>
                  </a:lnTo>
                  <a:lnTo>
                    <a:pt x="110" y="481"/>
                  </a:lnTo>
                  <a:lnTo>
                    <a:pt x="110" y="492"/>
                  </a:lnTo>
                  <a:lnTo>
                    <a:pt x="112" y="501"/>
                  </a:lnTo>
                  <a:lnTo>
                    <a:pt x="92" y="501"/>
                  </a:lnTo>
                  <a:lnTo>
                    <a:pt x="92" y="527"/>
                  </a:lnTo>
                  <a:lnTo>
                    <a:pt x="117" y="527"/>
                  </a:lnTo>
                  <a:lnTo>
                    <a:pt x="117" y="533"/>
                  </a:lnTo>
                  <a:lnTo>
                    <a:pt x="118" y="538"/>
                  </a:lnTo>
                  <a:lnTo>
                    <a:pt x="116" y="550"/>
                  </a:lnTo>
                  <a:lnTo>
                    <a:pt x="109" y="560"/>
                  </a:lnTo>
                  <a:lnTo>
                    <a:pt x="100" y="569"/>
                  </a:lnTo>
                  <a:lnTo>
                    <a:pt x="89" y="575"/>
                  </a:lnTo>
                  <a:lnTo>
                    <a:pt x="89" y="596"/>
                  </a:lnTo>
                  <a:lnTo>
                    <a:pt x="205" y="596"/>
                  </a:lnTo>
                  <a:lnTo>
                    <a:pt x="205" y="564"/>
                  </a:lnTo>
                  <a:lnTo>
                    <a:pt x="137" y="564"/>
                  </a:lnTo>
                  <a:lnTo>
                    <a:pt x="137" y="563"/>
                  </a:lnTo>
                  <a:lnTo>
                    <a:pt x="142" y="558"/>
                  </a:lnTo>
                  <a:lnTo>
                    <a:pt x="147" y="552"/>
                  </a:lnTo>
                  <a:lnTo>
                    <a:pt x="150" y="546"/>
                  </a:lnTo>
                  <a:lnTo>
                    <a:pt x="151" y="537"/>
                  </a:lnTo>
                  <a:lnTo>
                    <a:pt x="151" y="527"/>
                  </a:lnTo>
                  <a:lnTo>
                    <a:pt x="183" y="527"/>
                  </a:lnTo>
                  <a:lnTo>
                    <a:pt x="183" y="501"/>
                  </a:lnTo>
                  <a:lnTo>
                    <a:pt x="149" y="501"/>
                  </a:lnTo>
                  <a:lnTo>
                    <a:pt x="147" y="495"/>
                  </a:lnTo>
                  <a:lnTo>
                    <a:pt x="146" y="489"/>
                  </a:lnTo>
                  <a:lnTo>
                    <a:pt x="146" y="483"/>
                  </a:lnTo>
                  <a:lnTo>
                    <a:pt x="147" y="474"/>
                  </a:lnTo>
                  <a:lnTo>
                    <a:pt x="151" y="466"/>
                  </a:lnTo>
                  <a:lnTo>
                    <a:pt x="158" y="460"/>
                  </a:lnTo>
                  <a:lnTo>
                    <a:pt x="170" y="459"/>
                  </a:lnTo>
                  <a:lnTo>
                    <a:pt x="181" y="460"/>
                  </a:lnTo>
                  <a:lnTo>
                    <a:pt x="191" y="463"/>
                  </a:lnTo>
                  <a:lnTo>
                    <a:pt x="197" y="434"/>
                  </a:lnTo>
                  <a:lnTo>
                    <a:pt x="185" y="430"/>
                  </a:lnTo>
                  <a:lnTo>
                    <a:pt x="167" y="428"/>
                  </a:lnTo>
                  <a:close/>
                  <a:moveTo>
                    <a:pt x="518" y="397"/>
                  </a:moveTo>
                  <a:lnTo>
                    <a:pt x="544" y="400"/>
                  </a:lnTo>
                  <a:lnTo>
                    <a:pt x="569" y="409"/>
                  </a:lnTo>
                  <a:lnTo>
                    <a:pt x="592" y="424"/>
                  </a:lnTo>
                  <a:lnTo>
                    <a:pt x="610" y="442"/>
                  </a:lnTo>
                  <a:lnTo>
                    <a:pt x="624" y="464"/>
                  </a:lnTo>
                  <a:lnTo>
                    <a:pt x="634" y="489"/>
                  </a:lnTo>
                  <a:lnTo>
                    <a:pt x="636" y="517"/>
                  </a:lnTo>
                  <a:lnTo>
                    <a:pt x="634" y="545"/>
                  </a:lnTo>
                  <a:lnTo>
                    <a:pt x="624" y="569"/>
                  </a:lnTo>
                  <a:lnTo>
                    <a:pt x="610" y="591"/>
                  </a:lnTo>
                  <a:lnTo>
                    <a:pt x="592" y="609"/>
                  </a:lnTo>
                  <a:lnTo>
                    <a:pt x="569" y="623"/>
                  </a:lnTo>
                  <a:lnTo>
                    <a:pt x="544" y="633"/>
                  </a:lnTo>
                  <a:lnTo>
                    <a:pt x="518" y="635"/>
                  </a:lnTo>
                  <a:lnTo>
                    <a:pt x="490" y="633"/>
                  </a:lnTo>
                  <a:lnTo>
                    <a:pt x="465" y="623"/>
                  </a:lnTo>
                  <a:lnTo>
                    <a:pt x="443" y="609"/>
                  </a:lnTo>
                  <a:lnTo>
                    <a:pt x="425" y="591"/>
                  </a:lnTo>
                  <a:lnTo>
                    <a:pt x="410" y="569"/>
                  </a:lnTo>
                  <a:lnTo>
                    <a:pt x="401" y="545"/>
                  </a:lnTo>
                  <a:lnTo>
                    <a:pt x="398" y="517"/>
                  </a:lnTo>
                  <a:lnTo>
                    <a:pt x="401" y="489"/>
                  </a:lnTo>
                  <a:lnTo>
                    <a:pt x="410" y="464"/>
                  </a:lnTo>
                  <a:lnTo>
                    <a:pt x="425" y="442"/>
                  </a:lnTo>
                  <a:lnTo>
                    <a:pt x="443" y="424"/>
                  </a:lnTo>
                  <a:lnTo>
                    <a:pt x="465" y="409"/>
                  </a:lnTo>
                  <a:lnTo>
                    <a:pt x="490" y="400"/>
                  </a:lnTo>
                  <a:lnTo>
                    <a:pt x="518" y="397"/>
                  </a:lnTo>
                  <a:close/>
                  <a:moveTo>
                    <a:pt x="149" y="397"/>
                  </a:moveTo>
                  <a:lnTo>
                    <a:pt x="176" y="400"/>
                  </a:lnTo>
                  <a:lnTo>
                    <a:pt x="201" y="409"/>
                  </a:lnTo>
                  <a:lnTo>
                    <a:pt x="222" y="424"/>
                  </a:lnTo>
                  <a:lnTo>
                    <a:pt x="241" y="442"/>
                  </a:lnTo>
                  <a:lnTo>
                    <a:pt x="255" y="464"/>
                  </a:lnTo>
                  <a:lnTo>
                    <a:pt x="264" y="489"/>
                  </a:lnTo>
                  <a:lnTo>
                    <a:pt x="267" y="517"/>
                  </a:lnTo>
                  <a:lnTo>
                    <a:pt x="264" y="545"/>
                  </a:lnTo>
                  <a:lnTo>
                    <a:pt x="255" y="569"/>
                  </a:lnTo>
                  <a:lnTo>
                    <a:pt x="241" y="591"/>
                  </a:lnTo>
                  <a:lnTo>
                    <a:pt x="222" y="609"/>
                  </a:lnTo>
                  <a:lnTo>
                    <a:pt x="201" y="623"/>
                  </a:lnTo>
                  <a:lnTo>
                    <a:pt x="176" y="633"/>
                  </a:lnTo>
                  <a:lnTo>
                    <a:pt x="149" y="635"/>
                  </a:lnTo>
                  <a:lnTo>
                    <a:pt x="121" y="633"/>
                  </a:lnTo>
                  <a:lnTo>
                    <a:pt x="96" y="623"/>
                  </a:lnTo>
                  <a:lnTo>
                    <a:pt x="74" y="609"/>
                  </a:lnTo>
                  <a:lnTo>
                    <a:pt x="55" y="591"/>
                  </a:lnTo>
                  <a:lnTo>
                    <a:pt x="41" y="569"/>
                  </a:lnTo>
                  <a:lnTo>
                    <a:pt x="32" y="545"/>
                  </a:lnTo>
                  <a:lnTo>
                    <a:pt x="29" y="517"/>
                  </a:lnTo>
                  <a:lnTo>
                    <a:pt x="32" y="489"/>
                  </a:lnTo>
                  <a:lnTo>
                    <a:pt x="41" y="464"/>
                  </a:lnTo>
                  <a:lnTo>
                    <a:pt x="55" y="442"/>
                  </a:lnTo>
                  <a:lnTo>
                    <a:pt x="74" y="424"/>
                  </a:lnTo>
                  <a:lnTo>
                    <a:pt x="96" y="409"/>
                  </a:lnTo>
                  <a:lnTo>
                    <a:pt x="121" y="400"/>
                  </a:lnTo>
                  <a:lnTo>
                    <a:pt x="149" y="397"/>
                  </a:lnTo>
                  <a:close/>
                  <a:moveTo>
                    <a:pt x="518" y="383"/>
                  </a:moveTo>
                  <a:lnTo>
                    <a:pt x="486" y="387"/>
                  </a:lnTo>
                  <a:lnTo>
                    <a:pt x="459" y="396"/>
                  </a:lnTo>
                  <a:lnTo>
                    <a:pt x="434" y="412"/>
                  </a:lnTo>
                  <a:lnTo>
                    <a:pt x="413" y="433"/>
                  </a:lnTo>
                  <a:lnTo>
                    <a:pt x="397" y="458"/>
                  </a:lnTo>
                  <a:lnTo>
                    <a:pt x="387" y="485"/>
                  </a:lnTo>
                  <a:lnTo>
                    <a:pt x="384" y="517"/>
                  </a:lnTo>
                  <a:lnTo>
                    <a:pt x="387" y="547"/>
                  </a:lnTo>
                  <a:lnTo>
                    <a:pt x="397" y="576"/>
                  </a:lnTo>
                  <a:lnTo>
                    <a:pt x="413" y="600"/>
                  </a:lnTo>
                  <a:lnTo>
                    <a:pt x="434" y="621"/>
                  </a:lnTo>
                  <a:lnTo>
                    <a:pt x="459" y="637"/>
                  </a:lnTo>
                  <a:lnTo>
                    <a:pt x="486" y="647"/>
                  </a:lnTo>
                  <a:lnTo>
                    <a:pt x="518" y="651"/>
                  </a:lnTo>
                  <a:lnTo>
                    <a:pt x="548" y="647"/>
                  </a:lnTo>
                  <a:lnTo>
                    <a:pt x="576" y="637"/>
                  </a:lnTo>
                  <a:lnTo>
                    <a:pt x="601" y="621"/>
                  </a:lnTo>
                  <a:lnTo>
                    <a:pt x="622" y="600"/>
                  </a:lnTo>
                  <a:lnTo>
                    <a:pt x="638" y="576"/>
                  </a:lnTo>
                  <a:lnTo>
                    <a:pt x="648" y="547"/>
                  </a:lnTo>
                  <a:lnTo>
                    <a:pt x="651" y="517"/>
                  </a:lnTo>
                  <a:lnTo>
                    <a:pt x="648" y="485"/>
                  </a:lnTo>
                  <a:lnTo>
                    <a:pt x="638" y="458"/>
                  </a:lnTo>
                  <a:lnTo>
                    <a:pt x="622" y="433"/>
                  </a:lnTo>
                  <a:lnTo>
                    <a:pt x="601" y="412"/>
                  </a:lnTo>
                  <a:lnTo>
                    <a:pt x="576" y="396"/>
                  </a:lnTo>
                  <a:lnTo>
                    <a:pt x="548" y="387"/>
                  </a:lnTo>
                  <a:lnTo>
                    <a:pt x="518" y="383"/>
                  </a:lnTo>
                  <a:close/>
                  <a:moveTo>
                    <a:pt x="149" y="383"/>
                  </a:moveTo>
                  <a:lnTo>
                    <a:pt x="117" y="387"/>
                  </a:lnTo>
                  <a:lnTo>
                    <a:pt x="89" y="396"/>
                  </a:lnTo>
                  <a:lnTo>
                    <a:pt x="64" y="412"/>
                  </a:lnTo>
                  <a:lnTo>
                    <a:pt x="43" y="433"/>
                  </a:lnTo>
                  <a:lnTo>
                    <a:pt x="28" y="458"/>
                  </a:lnTo>
                  <a:lnTo>
                    <a:pt x="18" y="485"/>
                  </a:lnTo>
                  <a:lnTo>
                    <a:pt x="15" y="517"/>
                  </a:lnTo>
                  <a:lnTo>
                    <a:pt x="18" y="547"/>
                  </a:lnTo>
                  <a:lnTo>
                    <a:pt x="28" y="576"/>
                  </a:lnTo>
                  <a:lnTo>
                    <a:pt x="43" y="600"/>
                  </a:lnTo>
                  <a:lnTo>
                    <a:pt x="64" y="621"/>
                  </a:lnTo>
                  <a:lnTo>
                    <a:pt x="89" y="637"/>
                  </a:lnTo>
                  <a:lnTo>
                    <a:pt x="117" y="647"/>
                  </a:lnTo>
                  <a:lnTo>
                    <a:pt x="149" y="651"/>
                  </a:lnTo>
                  <a:lnTo>
                    <a:pt x="179" y="647"/>
                  </a:lnTo>
                  <a:lnTo>
                    <a:pt x="208" y="637"/>
                  </a:lnTo>
                  <a:lnTo>
                    <a:pt x="231" y="621"/>
                  </a:lnTo>
                  <a:lnTo>
                    <a:pt x="252" y="600"/>
                  </a:lnTo>
                  <a:lnTo>
                    <a:pt x="268" y="576"/>
                  </a:lnTo>
                  <a:lnTo>
                    <a:pt x="279" y="547"/>
                  </a:lnTo>
                  <a:lnTo>
                    <a:pt x="283" y="517"/>
                  </a:lnTo>
                  <a:lnTo>
                    <a:pt x="279" y="485"/>
                  </a:lnTo>
                  <a:lnTo>
                    <a:pt x="268" y="458"/>
                  </a:lnTo>
                  <a:lnTo>
                    <a:pt x="252" y="433"/>
                  </a:lnTo>
                  <a:lnTo>
                    <a:pt x="231" y="412"/>
                  </a:lnTo>
                  <a:lnTo>
                    <a:pt x="208" y="396"/>
                  </a:lnTo>
                  <a:lnTo>
                    <a:pt x="179" y="387"/>
                  </a:lnTo>
                  <a:lnTo>
                    <a:pt x="149" y="383"/>
                  </a:lnTo>
                  <a:close/>
                  <a:moveTo>
                    <a:pt x="518" y="368"/>
                  </a:moveTo>
                  <a:lnTo>
                    <a:pt x="551" y="372"/>
                  </a:lnTo>
                  <a:lnTo>
                    <a:pt x="582" y="384"/>
                  </a:lnTo>
                  <a:lnTo>
                    <a:pt x="610" y="401"/>
                  </a:lnTo>
                  <a:lnTo>
                    <a:pt x="632" y="425"/>
                  </a:lnTo>
                  <a:lnTo>
                    <a:pt x="649" y="451"/>
                  </a:lnTo>
                  <a:lnTo>
                    <a:pt x="661" y="483"/>
                  </a:lnTo>
                  <a:lnTo>
                    <a:pt x="665" y="517"/>
                  </a:lnTo>
                  <a:lnTo>
                    <a:pt x="661" y="550"/>
                  </a:lnTo>
                  <a:lnTo>
                    <a:pt x="649" y="581"/>
                  </a:lnTo>
                  <a:lnTo>
                    <a:pt x="632" y="609"/>
                  </a:lnTo>
                  <a:lnTo>
                    <a:pt x="610" y="631"/>
                  </a:lnTo>
                  <a:lnTo>
                    <a:pt x="582" y="650"/>
                  </a:lnTo>
                  <a:lnTo>
                    <a:pt x="551" y="660"/>
                  </a:lnTo>
                  <a:lnTo>
                    <a:pt x="518" y="664"/>
                  </a:lnTo>
                  <a:lnTo>
                    <a:pt x="484" y="660"/>
                  </a:lnTo>
                  <a:lnTo>
                    <a:pt x="452" y="650"/>
                  </a:lnTo>
                  <a:lnTo>
                    <a:pt x="425" y="631"/>
                  </a:lnTo>
                  <a:lnTo>
                    <a:pt x="402" y="609"/>
                  </a:lnTo>
                  <a:lnTo>
                    <a:pt x="385" y="581"/>
                  </a:lnTo>
                  <a:lnTo>
                    <a:pt x="373" y="550"/>
                  </a:lnTo>
                  <a:lnTo>
                    <a:pt x="369" y="517"/>
                  </a:lnTo>
                  <a:lnTo>
                    <a:pt x="373" y="483"/>
                  </a:lnTo>
                  <a:lnTo>
                    <a:pt x="385" y="451"/>
                  </a:lnTo>
                  <a:lnTo>
                    <a:pt x="402" y="425"/>
                  </a:lnTo>
                  <a:lnTo>
                    <a:pt x="425" y="401"/>
                  </a:lnTo>
                  <a:lnTo>
                    <a:pt x="452" y="384"/>
                  </a:lnTo>
                  <a:lnTo>
                    <a:pt x="484" y="372"/>
                  </a:lnTo>
                  <a:lnTo>
                    <a:pt x="518" y="368"/>
                  </a:lnTo>
                  <a:close/>
                  <a:moveTo>
                    <a:pt x="149" y="368"/>
                  </a:moveTo>
                  <a:lnTo>
                    <a:pt x="181" y="372"/>
                  </a:lnTo>
                  <a:lnTo>
                    <a:pt x="213" y="384"/>
                  </a:lnTo>
                  <a:lnTo>
                    <a:pt x="241" y="401"/>
                  </a:lnTo>
                  <a:lnTo>
                    <a:pt x="263" y="425"/>
                  </a:lnTo>
                  <a:lnTo>
                    <a:pt x="281" y="451"/>
                  </a:lnTo>
                  <a:lnTo>
                    <a:pt x="292" y="483"/>
                  </a:lnTo>
                  <a:lnTo>
                    <a:pt x="296" y="517"/>
                  </a:lnTo>
                  <a:lnTo>
                    <a:pt x="292" y="550"/>
                  </a:lnTo>
                  <a:lnTo>
                    <a:pt x="281" y="581"/>
                  </a:lnTo>
                  <a:lnTo>
                    <a:pt x="263" y="609"/>
                  </a:lnTo>
                  <a:lnTo>
                    <a:pt x="241" y="631"/>
                  </a:lnTo>
                  <a:lnTo>
                    <a:pt x="213" y="650"/>
                  </a:lnTo>
                  <a:lnTo>
                    <a:pt x="181" y="660"/>
                  </a:lnTo>
                  <a:lnTo>
                    <a:pt x="149" y="664"/>
                  </a:lnTo>
                  <a:lnTo>
                    <a:pt x="114" y="660"/>
                  </a:lnTo>
                  <a:lnTo>
                    <a:pt x="83" y="650"/>
                  </a:lnTo>
                  <a:lnTo>
                    <a:pt x="57" y="631"/>
                  </a:lnTo>
                  <a:lnTo>
                    <a:pt x="33" y="609"/>
                  </a:lnTo>
                  <a:lnTo>
                    <a:pt x="16" y="581"/>
                  </a:lnTo>
                  <a:lnTo>
                    <a:pt x="4" y="550"/>
                  </a:lnTo>
                  <a:lnTo>
                    <a:pt x="0" y="517"/>
                  </a:lnTo>
                  <a:lnTo>
                    <a:pt x="4" y="483"/>
                  </a:lnTo>
                  <a:lnTo>
                    <a:pt x="16" y="451"/>
                  </a:lnTo>
                  <a:lnTo>
                    <a:pt x="33" y="425"/>
                  </a:lnTo>
                  <a:lnTo>
                    <a:pt x="57" y="401"/>
                  </a:lnTo>
                  <a:lnTo>
                    <a:pt x="83" y="384"/>
                  </a:lnTo>
                  <a:lnTo>
                    <a:pt x="114" y="372"/>
                  </a:lnTo>
                  <a:lnTo>
                    <a:pt x="149" y="368"/>
                  </a:lnTo>
                  <a:close/>
                  <a:moveTo>
                    <a:pt x="526" y="62"/>
                  </a:moveTo>
                  <a:lnTo>
                    <a:pt x="504" y="66"/>
                  </a:lnTo>
                  <a:lnTo>
                    <a:pt x="484" y="74"/>
                  </a:lnTo>
                  <a:lnTo>
                    <a:pt x="468" y="88"/>
                  </a:lnTo>
                  <a:lnTo>
                    <a:pt x="458" y="104"/>
                  </a:lnTo>
                  <a:lnTo>
                    <a:pt x="451" y="123"/>
                  </a:lnTo>
                  <a:lnTo>
                    <a:pt x="434" y="123"/>
                  </a:lnTo>
                  <a:lnTo>
                    <a:pt x="434" y="141"/>
                  </a:lnTo>
                  <a:lnTo>
                    <a:pt x="448" y="141"/>
                  </a:lnTo>
                  <a:lnTo>
                    <a:pt x="447" y="149"/>
                  </a:lnTo>
                  <a:lnTo>
                    <a:pt x="447" y="153"/>
                  </a:lnTo>
                  <a:lnTo>
                    <a:pt x="434" y="153"/>
                  </a:lnTo>
                  <a:lnTo>
                    <a:pt x="434" y="171"/>
                  </a:lnTo>
                  <a:lnTo>
                    <a:pt x="450" y="171"/>
                  </a:lnTo>
                  <a:lnTo>
                    <a:pt x="455" y="190"/>
                  </a:lnTo>
                  <a:lnTo>
                    <a:pt x="464" y="204"/>
                  </a:lnTo>
                  <a:lnTo>
                    <a:pt x="476" y="216"/>
                  </a:lnTo>
                  <a:lnTo>
                    <a:pt x="490" y="225"/>
                  </a:lnTo>
                  <a:lnTo>
                    <a:pt x="507" y="230"/>
                  </a:lnTo>
                  <a:lnTo>
                    <a:pt x="526" y="233"/>
                  </a:lnTo>
                  <a:lnTo>
                    <a:pt x="548" y="229"/>
                  </a:lnTo>
                  <a:lnTo>
                    <a:pt x="565" y="222"/>
                  </a:lnTo>
                  <a:lnTo>
                    <a:pt x="559" y="195"/>
                  </a:lnTo>
                  <a:lnTo>
                    <a:pt x="552" y="197"/>
                  </a:lnTo>
                  <a:lnTo>
                    <a:pt x="542" y="200"/>
                  </a:lnTo>
                  <a:lnTo>
                    <a:pt x="530" y="201"/>
                  </a:lnTo>
                  <a:lnTo>
                    <a:pt x="518" y="200"/>
                  </a:lnTo>
                  <a:lnTo>
                    <a:pt x="507" y="196"/>
                  </a:lnTo>
                  <a:lnTo>
                    <a:pt x="498" y="188"/>
                  </a:lnTo>
                  <a:lnTo>
                    <a:pt x="494" y="183"/>
                  </a:lnTo>
                  <a:lnTo>
                    <a:pt x="492" y="178"/>
                  </a:lnTo>
                  <a:lnTo>
                    <a:pt x="489" y="171"/>
                  </a:lnTo>
                  <a:lnTo>
                    <a:pt x="553" y="171"/>
                  </a:lnTo>
                  <a:lnTo>
                    <a:pt x="553" y="153"/>
                  </a:lnTo>
                  <a:lnTo>
                    <a:pt x="486" y="153"/>
                  </a:lnTo>
                  <a:lnTo>
                    <a:pt x="486" y="149"/>
                  </a:lnTo>
                  <a:lnTo>
                    <a:pt x="486" y="141"/>
                  </a:lnTo>
                  <a:lnTo>
                    <a:pt x="553" y="141"/>
                  </a:lnTo>
                  <a:lnTo>
                    <a:pt x="553" y="123"/>
                  </a:lnTo>
                  <a:lnTo>
                    <a:pt x="490" y="123"/>
                  </a:lnTo>
                  <a:lnTo>
                    <a:pt x="492" y="117"/>
                  </a:lnTo>
                  <a:lnTo>
                    <a:pt x="494" y="111"/>
                  </a:lnTo>
                  <a:lnTo>
                    <a:pt x="498" y="107"/>
                  </a:lnTo>
                  <a:lnTo>
                    <a:pt x="507" y="99"/>
                  </a:lnTo>
                  <a:lnTo>
                    <a:pt x="518" y="94"/>
                  </a:lnTo>
                  <a:lnTo>
                    <a:pt x="530" y="92"/>
                  </a:lnTo>
                  <a:lnTo>
                    <a:pt x="544" y="95"/>
                  </a:lnTo>
                  <a:lnTo>
                    <a:pt x="557" y="99"/>
                  </a:lnTo>
                  <a:lnTo>
                    <a:pt x="564" y="70"/>
                  </a:lnTo>
                  <a:lnTo>
                    <a:pt x="548" y="65"/>
                  </a:lnTo>
                  <a:lnTo>
                    <a:pt x="526" y="62"/>
                  </a:lnTo>
                  <a:close/>
                  <a:moveTo>
                    <a:pt x="137" y="44"/>
                  </a:moveTo>
                  <a:lnTo>
                    <a:pt x="137" y="69"/>
                  </a:lnTo>
                  <a:lnTo>
                    <a:pt x="118" y="74"/>
                  </a:lnTo>
                  <a:lnTo>
                    <a:pt x="105" y="84"/>
                  </a:lnTo>
                  <a:lnTo>
                    <a:pt x="96" y="98"/>
                  </a:lnTo>
                  <a:lnTo>
                    <a:pt x="93" y="113"/>
                  </a:lnTo>
                  <a:lnTo>
                    <a:pt x="96" y="126"/>
                  </a:lnTo>
                  <a:lnTo>
                    <a:pt x="101" y="137"/>
                  </a:lnTo>
                  <a:lnTo>
                    <a:pt x="112" y="146"/>
                  </a:lnTo>
                  <a:lnTo>
                    <a:pt x="124" y="154"/>
                  </a:lnTo>
                  <a:lnTo>
                    <a:pt x="139" y="159"/>
                  </a:lnTo>
                  <a:lnTo>
                    <a:pt x="154" y="166"/>
                  </a:lnTo>
                  <a:lnTo>
                    <a:pt x="163" y="172"/>
                  </a:lnTo>
                  <a:lnTo>
                    <a:pt x="166" y="182"/>
                  </a:lnTo>
                  <a:lnTo>
                    <a:pt x="163" y="190"/>
                  </a:lnTo>
                  <a:lnTo>
                    <a:pt x="154" y="195"/>
                  </a:lnTo>
                  <a:lnTo>
                    <a:pt x="142" y="197"/>
                  </a:lnTo>
                  <a:lnTo>
                    <a:pt x="118" y="193"/>
                  </a:lnTo>
                  <a:lnTo>
                    <a:pt x="100" y="186"/>
                  </a:lnTo>
                  <a:lnTo>
                    <a:pt x="92" y="216"/>
                  </a:lnTo>
                  <a:lnTo>
                    <a:pt x="104" y="221"/>
                  </a:lnTo>
                  <a:lnTo>
                    <a:pt x="118" y="225"/>
                  </a:lnTo>
                  <a:lnTo>
                    <a:pt x="135" y="226"/>
                  </a:lnTo>
                  <a:lnTo>
                    <a:pt x="135" y="251"/>
                  </a:lnTo>
                  <a:lnTo>
                    <a:pt x="159" y="251"/>
                  </a:lnTo>
                  <a:lnTo>
                    <a:pt x="159" y="225"/>
                  </a:lnTo>
                  <a:lnTo>
                    <a:pt x="179" y="218"/>
                  </a:lnTo>
                  <a:lnTo>
                    <a:pt x="193" y="208"/>
                  </a:lnTo>
                  <a:lnTo>
                    <a:pt x="201" y="193"/>
                  </a:lnTo>
                  <a:lnTo>
                    <a:pt x="205" y="178"/>
                  </a:lnTo>
                  <a:lnTo>
                    <a:pt x="203" y="162"/>
                  </a:lnTo>
                  <a:lnTo>
                    <a:pt x="195" y="150"/>
                  </a:lnTo>
                  <a:lnTo>
                    <a:pt x="181" y="140"/>
                  </a:lnTo>
                  <a:lnTo>
                    <a:pt x="163" y="130"/>
                  </a:lnTo>
                  <a:lnTo>
                    <a:pt x="145" y="124"/>
                  </a:lnTo>
                  <a:lnTo>
                    <a:pt x="135" y="116"/>
                  </a:lnTo>
                  <a:lnTo>
                    <a:pt x="132" y="109"/>
                  </a:lnTo>
                  <a:lnTo>
                    <a:pt x="133" y="104"/>
                  </a:lnTo>
                  <a:lnTo>
                    <a:pt x="137" y="99"/>
                  </a:lnTo>
                  <a:lnTo>
                    <a:pt x="143" y="96"/>
                  </a:lnTo>
                  <a:lnTo>
                    <a:pt x="154" y="95"/>
                  </a:lnTo>
                  <a:lnTo>
                    <a:pt x="170" y="96"/>
                  </a:lnTo>
                  <a:lnTo>
                    <a:pt x="181" y="100"/>
                  </a:lnTo>
                  <a:lnTo>
                    <a:pt x="191" y="103"/>
                  </a:lnTo>
                  <a:lnTo>
                    <a:pt x="197" y="75"/>
                  </a:lnTo>
                  <a:lnTo>
                    <a:pt x="188" y="71"/>
                  </a:lnTo>
                  <a:lnTo>
                    <a:pt x="176" y="67"/>
                  </a:lnTo>
                  <a:lnTo>
                    <a:pt x="160" y="66"/>
                  </a:lnTo>
                  <a:lnTo>
                    <a:pt x="160" y="44"/>
                  </a:lnTo>
                  <a:lnTo>
                    <a:pt x="137" y="44"/>
                  </a:lnTo>
                  <a:close/>
                  <a:moveTo>
                    <a:pt x="518" y="28"/>
                  </a:moveTo>
                  <a:lnTo>
                    <a:pt x="544" y="32"/>
                  </a:lnTo>
                  <a:lnTo>
                    <a:pt x="569" y="41"/>
                  </a:lnTo>
                  <a:lnTo>
                    <a:pt x="592" y="54"/>
                  </a:lnTo>
                  <a:lnTo>
                    <a:pt x="610" y="73"/>
                  </a:lnTo>
                  <a:lnTo>
                    <a:pt x="624" y="95"/>
                  </a:lnTo>
                  <a:lnTo>
                    <a:pt x="634" y="120"/>
                  </a:lnTo>
                  <a:lnTo>
                    <a:pt x="636" y="147"/>
                  </a:lnTo>
                  <a:lnTo>
                    <a:pt x="634" y="175"/>
                  </a:lnTo>
                  <a:lnTo>
                    <a:pt x="624" y="200"/>
                  </a:lnTo>
                  <a:lnTo>
                    <a:pt x="610" y="222"/>
                  </a:lnTo>
                  <a:lnTo>
                    <a:pt x="592" y="241"/>
                  </a:lnTo>
                  <a:lnTo>
                    <a:pt x="569" y="254"/>
                  </a:lnTo>
                  <a:lnTo>
                    <a:pt x="544" y="263"/>
                  </a:lnTo>
                  <a:lnTo>
                    <a:pt x="518" y="267"/>
                  </a:lnTo>
                  <a:lnTo>
                    <a:pt x="490" y="263"/>
                  </a:lnTo>
                  <a:lnTo>
                    <a:pt x="465" y="254"/>
                  </a:lnTo>
                  <a:lnTo>
                    <a:pt x="443" y="241"/>
                  </a:lnTo>
                  <a:lnTo>
                    <a:pt x="425" y="222"/>
                  </a:lnTo>
                  <a:lnTo>
                    <a:pt x="410" y="200"/>
                  </a:lnTo>
                  <a:lnTo>
                    <a:pt x="401" y="175"/>
                  </a:lnTo>
                  <a:lnTo>
                    <a:pt x="398" y="147"/>
                  </a:lnTo>
                  <a:lnTo>
                    <a:pt x="401" y="120"/>
                  </a:lnTo>
                  <a:lnTo>
                    <a:pt x="410" y="95"/>
                  </a:lnTo>
                  <a:lnTo>
                    <a:pt x="425" y="73"/>
                  </a:lnTo>
                  <a:lnTo>
                    <a:pt x="443" y="54"/>
                  </a:lnTo>
                  <a:lnTo>
                    <a:pt x="465" y="41"/>
                  </a:lnTo>
                  <a:lnTo>
                    <a:pt x="490" y="32"/>
                  </a:lnTo>
                  <a:lnTo>
                    <a:pt x="518" y="28"/>
                  </a:lnTo>
                  <a:close/>
                  <a:moveTo>
                    <a:pt x="149" y="28"/>
                  </a:moveTo>
                  <a:lnTo>
                    <a:pt x="176" y="32"/>
                  </a:lnTo>
                  <a:lnTo>
                    <a:pt x="201" y="41"/>
                  </a:lnTo>
                  <a:lnTo>
                    <a:pt x="222" y="54"/>
                  </a:lnTo>
                  <a:lnTo>
                    <a:pt x="241" y="73"/>
                  </a:lnTo>
                  <a:lnTo>
                    <a:pt x="255" y="95"/>
                  </a:lnTo>
                  <a:lnTo>
                    <a:pt x="264" y="120"/>
                  </a:lnTo>
                  <a:lnTo>
                    <a:pt x="267" y="147"/>
                  </a:lnTo>
                  <a:lnTo>
                    <a:pt x="264" y="175"/>
                  </a:lnTo>
                  <a:lnTo>
                    <a:pt x="255" y="200"/>
                  </a:lnTo>
                  <a:lnTo>
                    <a:pt x="241" y="222"/>
                  </a:lnTo>
                  <a:lnTo>
                    <a:pt x="222" y="241"/>
                  </a:lnTo>
                  <a:lnTo>
                    <a:pt x="201" y="254"/>
                  </a:lnTo>
                  <a:lnTo>
                    <a:pt x="176" y="263"/>
                  </a:lnTo>
                  <a:lnTo>
                    <a:pt x="149" y="267"/>
                  </a:lnTo>
                  <a:lnTo>
                    <a:pt x="121" y="263"/>
                  </a:lnTo>
                  <a:lnTo>
                    <a:pt x="96" y="254"/>
                  </a:lnTo>
                  <a:lnTo>
                    <a:pt x="74" y="241"/>
                  </a:lnTo>
                  <a:lnTo>
                    <a:pt x="55" y="222"/>
                  </a:lnTo>
                  <a:lnTo>
                    <a:pt x="41" y="200"/>
                  </a:lnTo>
                  <a:lnTo>
                    <a:pt x="32" y="175"/>
                  </a:lnTo>
                  <a:lnTo>
                    <a:pt x="29" y="147"/>
                  </a:lnTo>
                  <a:lnTo>
                    <a:pt x="32" y="120"/>
                  </a:lnTo>
                  <a:lnTo>
                    <a:pt x="41" y="95"/>
                  </a:lnTo>
                  <a:lnTo>
                    <a:pt x="55" y="73"/>
                  </a:lnTo>
                  <a:lnTo>
                    <a:pt x="74" y="54"/>
                  </a:lnTo>
                  <a:lnTo>
                    <a:pt x="96" y="41"/>
                  </a:lnTo>
                  <a:lnTo>
                    <a:pt x="121" y="32"/>
                  </a:lnTo>
                  <a:lnTo>
                    <a:pt x="149" y="28"/>
                  </a:lnTo>
                  <a:close/>
                  <a:moveTo>
                    <a:pt x="518" y="13"/>
                  </a:moveTo>
                  <a:lnTo>
                    <a:pt x="486" y="17"/>
                  </a:lnTo>
                  <a:lnTo>
                    <a:pt x="459" y="27"/>
                  </a:lnTo>
                  <a:lnTo>
                    <a:pt x="434" y="42"/>
                  </a:lnTo>
                  <a:lnTo>
                    <a:pt x="413" y="63"/>
                  </a:lnTo>
                  <a:lnTo>
                    <a:pt x="397" y="88"/>
                  </a:lnTo>
                  <a:lnTo>
                    <a:pt x="387" y="117"/>
                  </a:lnTo>
                  <a:lnTo>
                    <a:pt x="384" y="147"/>
                  </a:lnTo>
                  <a:lnTo>
                    <a:pt x="387" y="178"/>
                  </a:lnTo>
                  <a:lnTo>
                    <a:pt x="397" y="207"/>
                  </a:lnTo>
                  <a:lnTo>
                    <a:pt x="413" y="232"/>
                  </a:lnTo>
                  <a:lnTo>
                    <a:pt x="434" y="251"/>
                  </a:lnTo>
                  <a:lnTo>
                    <a:pt x="459" y="267"/>
                  </a:lnTo>
                  <a:lnTo>
                    <a:pt x="486" y="278"/>
                  </a:lnTo>
                  <a:lnTo>
                    <a:pt x="518" y="282"/>
                  </a:lnTo>
                  <a:lnTo>
                    <a:pt x="548" y="278"/>
                  </a:lnTo>
                  <a:lnTo>
                    <a:pt x="576" y="267"/>
                  </a:lnTo>
                  <a:lnTo>
                    <a:pt x="601" y="251"/>
                  </a:lnTo>
                  <a:lnTo>
                    <a:pt x="622" y="232"/>
                  </a:lnTo>
                  <a:lnTo>
                    <a:pt x="638" y="207"/>
                  </a:lnTo>
                  <a:lnTo>
                    <a:pt x="648" y="178"/>
                  </a:lnTo>
                  <a:lnTo>
                    <a:pt x="651" y="147"/>
                  </a:lnTo>
                  <a:lnTo>
                    <a:pt x="648" y="117"/>
                  </a:lnTo>
                  <a:lnTo>
                    <a:pt x="638" y="88"/>
                  </a:lnTo>
                  <a:lnTo>
                    <a:pt x="622" y="63"/>
                  </a:lnTo>
                  <a:lnTo>
                    <a:pt x="601" y="42"/>
                  </a:lnTo>
                  <a:lnTo>
                    <a:pt x="576" y="27"/>
                  </a:lnTo>
                  <a:lnTo>
                    <a:pt x="548" y="17"/>
                  </a:lnTo>
                  <a:lnTo>
                    <a:pt x="518" y="13"/>
                  </a:lnTo>
                  <a:close/>
                  <a:moveTo>
                    <a:pt x="149" y="13"/>
                  </a:moveTo>
                  <a:lnTo>
                    <a:pt x="117" y="17"/>
                  </a:lnTo>
                  <a:lnTo>
                    <a:pt x="89" y="27"/>
                  </a:lnTo>
                  <a:lnTo>
                    <a:pt x="64" y="42"/>
                  </a:lnTo>
                  <a:lnTo>
                    <a:pt x="43" y="63"/>
                  </a:lnTo>
                  <a:lnTo>
                    <a:pt x="28" y="88"/>
                  </a:lnTo>
                  <a:lnTo>
                    <a:pt x="18" y="117"/>
                  </a:lnTo>
                  <a:lnTo>
                    <a:pt x="15" y="147"/>
                  </a:lnTo>
                  <a:lnTo>
                    <a:pt x="18" y="178"/>
                  </a:lnTo>
                  <a:lnTo>
                    <a:pt x="28" y="207"/>
                  </a:lnTo>
                  <a:lnTo>
                    <a:pt x="43" y="232"/>
                  </a:lnTo>
                  <a:lnTo>
                    <a:pt x="64" y="251"/>
                  </a:lnTo>
                  <a:lnTo>
                    <a:pt x="89" y="267"/>
                  </a:lnTo>
                  <a:lnTo>
                    <a:pt x="117" y="278"/>
                  </a:lnTo>
                  <a:lnTo>
                    <a:pt x="149" y="282"/>
                  </a:lnTo>
                  <a:lnTo>
                    <a:pt x="179" y="278"/>
                  </a:lnTo>
                  <a:lnTo>
                    <a:pt x="208" y="267"/>
                  </a:lnTo>
                  <a:lnTo>
                    <a:pt x="231" y="251"/>
                  </a:lnTo>
                  <a:lnTo>
                    <a:pt x="252" y="232"/>
                  </a:lnTo>
                  <a:lnTo>
                    <a:pt x="268" y="207"/>
                  </a:lnTo>
                  <a:lnTo>
                    <a:pt x="279" y="178"/>
                  </a:lnTo>
                  <a:lnTo>
                    <a:pt x="283" y="147"/>
                  </a:lnTo>
                  <a:lnTo>
                    <a:pt x="279" y="117"/>
                  </a:lnTo>
                  <a:lnTo>
                    <a:pt x="268" y="88"/>
                  </a:lnTo>
                  <a:lnTo>
                    <a:pt x="252" y="63"/>
                  </a:lnTo>
                  <a:lnTo>
                    <a:pt x="231" y="42"/>
                  </a:lnTo>
                  <a:lnTo>
                    <a:pt x="208" y="27"/>
                  </a:lnTo>
                  <a:lnTo>
                    <a:pt x="179" y="17"/>
                  </a:lnTo>
                  <a:lnTo>
                    <a:pt x="149" y="13"/>
                  </a:lnTo>
                  <a:close/>
                  <a:moveTo>
                    <a:pt x="518" y="0"/>
                  </a:moveTo>
                  <a:lnTo>
                    <a:pt x="551" y="4"/>
                  </a:lnTo>
                  <a:lnTo>
                    <a:pt x="582" y="15"/>
                  </a:lnTo>
                  <a:lnTo>
                    <a:pt x="610" y="32"/>
                  </a:lnTo>
                  <a:lnTo>
                    <a:pt x="632" y="55"/>
                  </a:lnTo>
                  <a:lnTo>
                    <a:pt x="649" y="83"/>
                  </a:lnTo>
                  <a:lnTo>
                    <a:pt x="661" y="113"/>
                  </a:lnTo>
                  <a:lnTo>
                    <a:pt x="665" y="147"/>
                  </a:lnTo>
                  <a:lnTo>
                    <a:pt x="661" y="182"/>
                  </a:lnTo>
                  <a:lnTo>
                    <a:pt x="649" y="212"/>
                  </a:lnTo>
                  <a:lnTo>
                    <a:pt x="632" y="240"/>
                  </a:lnTo>
                  <a:lnTo>
                    <a:pt x="610" y="263"/>
                  </a:lnTo>
                  <a:lnTo>
                    <a:pt x="582" y="280"/>
                  </a:lnTo>
                  <a:lnTo>
                    <a:pt x="551" y="291"/>
                  </a:lnTo>
                  <a:lnTo>
                    <a:pt x="518" y="295"/>
                  </a:lnTo>
                  <a:lnTo>
                    <a:pt x="484" y="291"/>
                  </a:lnTo>
                  <a:lnTo>
                    <a:pt x="452" y="280"/>
                  </a:lnTo>
                  <a:lnTo>
                    <a:pt x="425" y="263"/>
                  </a:lnTo>
                  <a:lnTo>
                    <a:pt x="402" y="240"/>
                  </a:lnTo>
                  <a:lnTo>
                    <a:pt x="385" y="212"/>
                  </a:lnTo>
                  <a:lnTo>
                    <a:pt x="373" y="182"/>
                  </a:lnTo>
                  <a:lnTo>
                    <a:pt x="369" y="147"/>
                  </a:lnTo>
                  <a:lnTo>
                    <a:pt x="373" y="113"/>
                  </a:lnTo>
                  <a:lnTo>
                    <a:pt x="385" y="83"/>
                  </a:lnTo>
                  <a:lnTo>
                    <a:pt x="402" y="55"/>
                  </a:lnTo>
                  <a:lnTo>
                    <a:pt x="425" y="32"/>
                  </a:lnTo>
                  <a:lnTo>
                    <a:pt x="452" y="15"/>
                  </a:lnTo>
                  <a:lnTo>
                    <a:pt x="484" y="4"/>
                  </a:lnTo>
                  <a:lnTo>
                    <a:pt x="518" y="0"/>
                  </a:lnTo>
                  <a:close/>
                  <a:moveTo>
                    <a:pt x="149" y="0"/>
                  </a:moveTo>
                  <a:lnTo>
                    <a:pt x="181" y="4"/>
                  </a:lnTo>
                  <a:lnTo>
                    <a:pt x="213" y="15"/>
                  </a:lnTo>
                  <a:lnTo>
                    <a:pt x="241" y="32"/>
                  </a:lnTo>
                  <a:lnTo>
                    <a:pt x="263" y="55"/>
                  </a:lnTo>
                  <a:lnTo>
                    <a:pt x="281" y="83"/>
                  </a:lnTo>
                  <a:lnTo>
                    <a:pt x="292" y="113"/>
                  </a:lnTo>
                  <a:lnTo>
                    <a:pt x="296" y="147"/>
                  </a:lnTo>
                  <a:lnTo>
                    <a:pt x="292" y="182"/>
                  </a:lnTo>
                  <a:lnTo>
                    <a:pt x="281" y="212"/>
                  </a:lnTo>
                  <a:lnTo>
                    <a:pt x="263" y="240"/>
                  </a:lnTo>
                  <a:lnTo>
                    <a:pt x="241" y="263"/>
                  </a:lnTo>
                  <a:lnTo>
                    <a:pt x="213" y="280"/>
                  </a:lnTo>
                  <a:lnTo>
                    <a:pt x="181" y="291"/>
                  </a:lnTo>
                  <a:lnTo>
                    <a:pt x="149" y="295"/>
                  </a:lnTo>
                  <a:lnTo>
                    <a:pt x="114" y="291"/>
                  </a:lnTo>
                  <a:lnTo>
                    <a:pt x="83" y="280"/>
                  </a:lnTo>
                  <a:lnTo>
                    <a:pt x="57" y="263"/>
                  </a:lnTo>
                  <a:lnTo>
                    <a:pt x="33" y="240"/>
                  </a:lnTo>
                  <a:lnTo>
                    <a:pt x="16" y="212"/>
                  </a:lnTo>
                  <a:lnTo>
                    <a:pt x="4" y="182"/>
                  </a:lnTo>
                  <a:lnTo>
                    <a:pt x="0" y="147"/>
                  </a:lnTo>
                  <a:lnTo>
                    <a:pt x="4" y="113"/>
                  </a:lnTo>
                  <a:lnTo>
                    <a:pt x="16" y="83"/>
                  </a:lnTo>
                  <a:lnTo>
                    <a:pt x="33" y="55"/>
                  </a:lnTo>
                  <a:lnTo>
                    <a:pt x="57" y="32"/>
                  </a:lnTo>
                  <a:lnTo>
                    <a:pt x="83" y="15"/>
                  </a:lnTo>
                  <a:lnTo>
                    <a:pt x="114" y="4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06"/>
            <p:cNvSpPr>
              <a:spLocks noEditPoints="1"/>
            </p:cNvSpPr>
            <p:nvPr/>
          </p:nvSpPr>
          <p:spPr bwMode="auto">
            <a:xfrm>
              <a:off x="4814888" y="3633788"/>
              <a:ext cx="2389188" cy="2389188"/>
            </a:xfrm>
            <a:custGeom>
              <a:avLst/>
              <a:gdLst>
                <a:gd name="T0" fmla="*/ 694 w 1505"/>
                <a:gd name="T1" fmla="*/ 293 h 1505"/>
                <a:gd name="T2" fmla="*/ 585 w 1505"/>
                <a:gd name="T3" fmla="*/ 321 h 1505"/>
                <a:gd name="T4" fmla="*/ 488 w 1505"/>
                <a:gd name="T5" fmla="*/ 372 h 1505"/>
                <a:gd name="T6" fmla="*/ 406 w 1505"/>
                <a:gd name="T7" fmla="*/ 446 h 1505"/>
                <a:gd name="T8" fmla="*/ 343 w 1505"/>
                <a:gd name="T9" fmla="*/ 535 h 1505"/>
                <a:gd name="T10" fmla="*/ 302 w 1505"/>
                <a:gd name="T11" fmla="*/ 639 h 1505"/>
                <a:gd name="T12" fmla="*/ 289 w 1505"/>
                <a:gd name="T13" fmla="*/ 753 h 1505"/>
                <a:gd name="T14" fmla="*/ 302 w 1505"/>
                <a:gd name="T15" fmla="*/ 868 h 1505"/>
                <a:gd name="T16" fmla="*/ 343 w 1505"/>
                <a:gd name="T17" fmla="*/ 971 h 1505"/>
                <a:gd name="T18" fmla="*/ 406 w 1505"/>
                <a:gd name="T19" fmla="*/ 1061 h 1505"/>
                <a:gd name="T20" fmla="*/ 488 w 1505"/>
                <a:gd name="T21" fmla="*/ 1133 h 1505"/>
                <a:gd name="T22" fmla="*/ 585 w 1505"/>
                <a:gd name="T23" fmla="*/ 1186 h 1505"/>
                <a:gd name="T24" fmla="*/ 694 w 1505"/>
                <a:gd name="T25" fmla="*/ 1213 h 1505"/>
                <a:gd name="T26" fmla="*/ 810 w 1505"/>
                <a:gd name="T27" fmla="*/ 1213 h 1505"/>
                <a:gd name="T28" fmla="*/ 920 w 1505"/>
                <a:gd name="T29" fmla="*/ 1186 h 1505"/>
                <a:gd name="T30" fmla="*/ 1017 w 1505"/>
                <a:gd name="T31" fmla="*/ 1133 h 1505"/>
                <a:gd name="T32" fmla="*/ 1099 w 1505"/>
                <a:gd name="T33" fmla="*/ 1061 h 1505"/>
                <a:gd name="T34" fmla="*/ 1162 w 1505"/>
                <a:gd name="T35" fmla="*/ 971 h 1505"/>
                <a:gd name="T36" fmla="*/ 1201 w 1505"/>
                <a:gd name="T37" fmla="*/ 868 h 1505"/>
                <a:gd name="T38" fmla="*/ 1216 w 1505"/>
                <a:gd name="T39" fmla="*/ 753 h 1505"/>
                <a:gd name="T40" fmla="*/ 1201 w 1505"/>
                <a:gd name="T41" fmla="*/ 639 h 1505"/>
                <a:gd name="T42" fmla="*/ 1162 w 1505"/>
                <a:gd name="T43" fmla="*/ 535 h 1505"/>
                <a:gd name="T44" fmla="*/ 1099 w 1505"/>
                <a:gd name="T45" fmla="*/ 446 h 1505"/>
                <a:gd name="T46" fmla="*/ 1017 w 1505"/>
                <a:gd name="T47" fmla="*/ 372 h 1505"/>
                <a:gd name="T48" fmla="*/ 920 w 1505"/>
                <a:gd name="T49" fmla="*/ 321 h 1505"/>
                <a:gd name="T50" fmla="*/ 810 w 1505"/>
                <a:gd name="T51" fmla="*/ 293 h 1505"/>
                <a:gd name="T52" fmla="*/ 752 w 1505"/>
                <a:gd name="T53" fmla="*/ 0 h 1505"/>
                <a:gd name="T54" fmla="*/ 891 w 1505"/>
                <a:gd name="T55" fmla="*/ 118 h 1505"/>
                <a:gd name="T56" fmla="*/ 1075 w 1505"/>
                <a:gd name="T57" fmla="*/ 73 h 1505"/>
                <a:gd name="T58" fmla="*/ 1179 w 1505"/>
                <a:gd name="T59" fmla="*/ 133 h 1505"/>
                <a:gd name="T60" fmla="*/ 1232 w 1505"/>
                <a:gd name="T61" fmla="*/ 315 h 1505"/>
                <a:gd name="T62" fmla="*/ 1404 w 1505"/>
                <a:gd name="T63" fmla="*/ 376 h 1505"/>
                <a:gd name="T64" fmla="*/ 1371 w 1505"/>
                <a:gd name="T65" fmla="*/ 556 h 1505"/>
                <a:gd name="T66" fmla="*/ 1502 w 1505"/>
                <a:gd name="T67" fmla="*/ 693 h 1505"/>
                <a:gd name="T68" fmla="*/ 1502 w 1505"/>
                <a:gd name="T69" fmla="*/ 814 h 1505"/>
                <a:gd name="T70" fmla="*/ 1371 w 1505"/>
                <a:gd name="T71" fmla="*/ 949 h 1505"/>
                <a:gd name="T72" fmla="*/ 1404 w 1505"/>
                <a:gd name="T73" fmla="*/ 1129 h 1505"/>
                <a:gd name="T74" fmla="*/ 1232 w 1505"/>
                <a:gd name="T75" fmla="*/ 1191 h 1505"/>
                <a:gd name="T76" fmla="*/ 1179 w 1505"/>
                <a:gd name="T77" fmla="*/ 1372 h 1505"/>
                <a:gd name="T78" fmla="*/ 1075 w 1505"/>
                <a:gd name="T79" fmla="*/ 1433 h 1505"/>
                <a:gd name="T80" fmla="*/ 891 w 1505"/>
                <a:gd name="T81" fmla="*/ 1387 h 1505"/>
                <a:gd name="T82" fmla="*/ 752 w 1505"/>
                <a:gd name="T83" fmla="*/ 1505 h 1505"/>
                <a:gd name="T84" fmla="*/ 612 w 1505"/>
                <a:gd name="T85" fmla="*/ 1387 h 1505"/>
                <a:gd name="T86" fmla="*/ 428 w 1505"/>
                <a:gd name="T87" fmla="*/ 1433 h 1505"/>
                <a:gd name="T88" fmla="*/ 325 w 1505"/>
                <a:gd name="T89" fmla="*/ 1372 h 1505"/>
                <a:gd name="T90" fmla="*/ 273 w 1505"/>
                <a:gd name="T91" fmla="*/ 1191 h 1505"/>
                <a:gd name="T92" fmla="*/ 100 w 1505"/>
                <a:gd name="T93" fmla="*/ 1129 h 1505"/>
                <a:gd name="T94" fmla="*/ 134 w 1505"/>
                <a:gd name="T95" fmla="*/ 949 h 1505"/>
                <a:gd name="T96" fmla="*/ 2 w 1505"/>
                <a:gd name="T97" fmla="*/ 814 h 1505"/>
                <a:gd name="T98" fmla="*/ 2 w 1505"/>
                <a:gd name="T99" fmla="*/ 693 h 1505"/>
                <a:gd name="T100" fmla="*/ 134 w 1505"/>
                <a:gd name="T101" fmla="*/ 556 h 1505"/>
                <a:gd name="T102" fmla="*/ 100 w 1505"/>
                <a:gd name="T103" fmla="*/ 376 h 1505"/>
                <a:gd name="T104" fmla="*/ 273 w 1505"/>
                <a:gd name="T105" fmla="*/ 315 h 1505"/>
                <a:gd name="T106" fmla="*/ 325 w 1505"/>
                <a:gd name="T107" fmla="*/ 133 h 1505"/>
                <a:gd name="T108" fmla="*/ 428 w 1505"/>
                <a:gd name="T109" fmla="*/ 73 h 1505"/>
                <a:gd name="T110" fmla="*/ 612 w 1505"/>
                <a:gd name="T111" fmla="*/ 118 h 1505"/>
                <a:gd name="T112" fmla="*/ 752 w 1505"/>
                <a:gd name="T113" fmla="*/ 0 h 1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05" h="1505">
                  <a:moveTo>
                    <a:pt x="752" y="289"/>
                  </a:moveTo>
                  <a:lnTo>
                    <a:pt x="694" y="293"/>
                  </a:lnTo>
                  <a:lnTo>
                    <a:pt x="637" y="304"/>
                  </a:lnTo>
                  <a:lnTo>
                    <a:pt x="585" y="321"/>
                  </a:lnTo>
                  <a:lnTo>
                    <a:pt x="534" y="343"/>
                  </a:lnTo>
                  <a:lnTo>
                    <a:pt x="488" y="372"/>
                  </a:lnTo>
                  <a:lnTo>
                    <a:pt x="444" y="406"/>
                  </a:lnTo>
                  <a:lnTo>
                    <a:pt x="406" y="446"/>
                  </a:lnTo>
                  <a:lnTo>
                    <a:pt x="372" y="488"/>
                  </a:lnTo>
                  <a:lnTo>
                    <a:pt x="343" y="535"/>
                  </a:lnTo>
                  <a:lnTo>
                    <a:pt x="319" y="585"/>
                  </a:lnTo>
                  <a:lnTo>
                    <a:pt x="302" y="639"/>
                  </a:lnTo>
                  <a:lnTo>
                    <a:pt x="292" y="695"/>
                  </a:lnTo>
                  <a:lnTo>
                    <a:pt x="289" y="753"/>
                  </a:lnTo>
                  <a:lnTo>
                    <a:pt x="292" y="811"/>
                  </a:lnTo>
                  <a:lnTo>
                    <a:pt x="302" y="868"/>
                  </a:lnTo>
                  <a:lnTo>
                    <a:pt x="319" y="920"/>
                  </a:lnTo>
                  <a:lnTo>
                    <a:pt x="343" y="971"/>
                  </a:lnTo>
                  <a:lnTo>
                    <a:pt x="372" y="1017"/>
                  </a:lnTo>
                  <a:lnTo>
                    <a:pt x="406" y="1061"/>
                  </a:lnTo>
                  <a:lnTo>
                    <a:pt x="444" y="1099"/>
                  </a:lnTo>
                  <a:lnTo>
                    <a:pt x="488" y="1133"/>
                  </a:lnTo>
                  <a:lnTo>
                    <a:pt x="534" y="1162"/>
                  </a:lnTo>
                  <a:lnTo>
                    <a:pt x="585" y="1186"/>
                  </a:lnTo>
                  <a:lnTo>
                    <a:pt x="637" y="1203"/>
                  </a:lnTo>
                  <a:lnTo>
                    <a:pt x="694" y="1213"/>
                  </a:lnTo>
                  <a:lnTo>
                    <a:pt x="752" y="1216"/>
                  </a:lnTo>
                  <a:lnTo>
                    <a:pt x="810" y="1213"/>
                  </a:lnTo>
                  <a:lnTo>
                    <a:pt x="866" y="1203"/>
                  </a:lnTo>
                  <a:lnTo>
                    <a:pt x="920" y="1186"/>
                  </a:lnTo>
                  <a:lnTo>
                    <a:pt x="970" y="1162"/>
                  </a:lnTo>
                  <a:lnTo>
                    <a:pt x="1017" y="1133"/>
                  </a:lnTo>
                  <a:lnTo>
                    <a:pt x="1059" y="1099"/>
                  </a:lnTo>
                  <a:lnTo>
                    <a:pt x="1099" y="1061"/>
                  </a:lnTo>
                  <a:lnTo>
                    <a:pt x="1133" y="1017"/>
                  </a:lnTo>
                  <a:lnTo>
                    <a:pt x="1162" y="971"/>
                  </a:lnTo>
                  <a:lnTo>
                    <a:pt x="1184" y="920"/>
                  </a:lnTo>
                  <a:lnTo>
                    <a:pt x="1201" y="868"/>
                  </a:lnTo>
                  <a:lnTo>
                    <a:pt x="1212" y="811"/>
                  </a:lnTo>
                  <a:lnTo>
                    <a:pt x="1216" y="753"/>
                  </a:lnTo>
                  <a:lnTo>
                    <a:pt x="1212" y="695"/>
                  </a:lnTo>
                  <a:lnTo>
                    <a:pt x="1201" y="639"/>
                  </a:lnTo>
                  <a:lnTo>
                    <a:pt x="1184" y="585"/>
                  </a:lnTo>
                  <a:lnTo>
                    <a:pt x="1162" y="535"/>
                  </a:lnTo>
                  <a:lnTo>
                    <a:pt x="1133" y="488"/>
                  </a:lnTo>
                  <a:lnTo>
                    <a:pt x="1099" y="446"/>
                  </a:lnTo>
                  <a:lnTo>
                    <a:pt x="1059" y="406"/>
                  </a:lnTo>
                  <a:lnTo>
                    <a:pt x="1017" y="372"/>
                  </a:lnTo>
                  <a:lnTo>
                    <a:pt x="970" y="343"/>
                  </a:lnTo>
                  <a:lnTo>
                    <a:pt x="920" y="321"/>
                  </a:lnTo>
                  <a:lnTo>
                    <a:pt x="866" y="304"/>
                  </a:lnTo>
                  <a:lnTo>
                    <a:pt x="810" y="293"/>
                  </a:lnTo>
                  <a:lnTo>
                    <a:pt x="752" y="289"/>
                  </a:lnTo>
                  <a:close/>
                  <a:moveTo>
                    <a:pt x="752" y="0"/>
                  </a:moveTo>
                  <a:lnTo>
                    <a:pt x="812" y="2"/>
                  </a:lnTo>
                  <a:lnTo>
                    <a:pt x="891" y="118"/>
                  </a:lnTo>
                  <a:lnTo>
                    <a:pt x="949" y="134"/>
                  </a:lnTo>
                  <a:lnTo>
                    <a:pt x="1075" y="73"/>
                  </a:lnTo>
                  <a:lnTo>
                    <a:pt x="1129" y="101"/>
                  </a:lnTo>
                  <a:lnTo>
                    <a:pt x="1179" y="133"/>
                  </a:lnTo>
                  <a:lnTo>
                    <a:pt x="1190" y="273"/>
                  </a:lnTo>
                  <a:lnTo>
                    <a:pt x="1232" y="315"/>
                  </a:lnTo>
                  <a:lnTo>
                    <a:pt x="1372" y="326"/>
                  </a:lnTo>
                  <a:lnTo>
                    <a:pt x="1404" y="376"/>
                  </a:lnTo>
                  <a:lnTo>
                    <a:pt x="1431" y="430"/>
                  </a:lnTo>
                  <a:lnTo>
                    <a:pt x="1371" y="556"/>
                  </a:lnTo>
                  <a:lnTo>
                    <a:pt x="1387" y="614"/>
                  </a:lnTo>
                  <a:lnTo>
                    <a:pt x="1502" y="693"/>
                  </a:lnTo>
                  <a:lnTo>
                    <a:pt x="1505" y="753"/>
                  </a:lnTo>
                  <a:lnTo>
                    <a:pt x="1502" y="814"/>
                  </a:lnTo>
                  <a:lnTo>
                    <a:pt x="1387" y="892"/>
                  </a:lnTo>
                  <a:lnTo>
                    <a:pt x="1371" y="949"/>
                  </a:lnTo>
                  <a:lnTo>
                    <a:pt x="1431" y="1077"/>
                  </a:lnTo>
                  <a:lnTo>
                    <a:pt x="1404" y="1129"/>
                  </a:lnTo>
                  <a:lnTo>
                    <a:pt x="1372" y="1180"/>
                  </a:lnTo>
                  <a:lnTo>
                    <a:pt x="1232" y="1191"/>
                  </a:lnTo>
                  <a:lnTo>
                    <a:pt x="1190" y="1232"/>
                  </a:lnTo>
                  <a:lnTo>
                    <a:pt x="1179" y="1372"/>
                  </a:lnTo>
                  <a:lnTo>
                    <a:pt x="1129" y="1405"/>
                  </a:lnTo>
                  <a:lnTo>
                    <a:pt x="1075" y="1433"/>
                  </a:lnTo>
                  <a:lnTo>
                    <a:pt x="949" y="1371"/>
                  </a:lnTo>
                  <a:lnTo>
                    <a:pt x="891" y="1387"/>
                  </a:lnTo>
                  <a:lnTo>
                    <a:pt x="812" y="1503"/>
                  </a:lnTo>
                  <a:lnTo>
                    <a:pt x="752" y="1505"/>
                  </a:lnTo>
                  <a:lnTo>
                    <a:pt x="691" y="1503"/>
                  </a:lnTo>
                  <a:lnTo>
                    <a:pt x="612" y="1387"/>
                  </a:lnTo>
                  <a:lnTo>
                    <a:pt x="556" y="1371"/>
                  </a:lnTo>
                  <a:lnTo>
                    <a:pt x="428" y="1433"/>
                  </a:lnTo>
                  <a:lnTo>
                    <a:pt x="376" y="1405"/>
                  </a:lnTo>
                  <a:lnTo>
                    <a:pt x="325" y="1372"/>
                  </a:lnTo>
                  <a:lnTo>
                    <a:pt x="314" y="1232"/>
                  </a:lnTo>
                  <a:lnTo>
                    <a:pt x="273" y="1191"/>
                  </a:lnTo>
                  <a:lnTo>
                    <a:pt x="133" y="1180"/>
                  </a:lnTo>
                  <a:lnTo>
                    <a:pt x="100" y="1129"/>
                  </a:lnTo>
                  <a:lnTo>
                    <a:pt x="72" y="1077"/>
                  </a:lnTo>
                  <a:lnTo>
                    <a:pt x="134" y="949"/>
                  </a:lnTo>
                  <a:lnTo>
                    <a:pt x="118" y="892"/>
                  </a:lnTo>
                  <a:lnTo>
                    <a:pt x="2" y="814"/>
                  </a:lnTo>
                  <a:lnTo>
                    <a:pt x="0" y="753"/>
                  </a:lnTo>
                  <a:lnTo>
                    <a:pt x="2" y="693"/>
                  </a:lnTo>
                  <a:lnTo>
                    <a:pt x="118" y="614"/>
                  </a:lnTo>
                  <a:lnTo>
                    <a:pt x="134" y="556"/>
                  </a:lnTo>
                  <a:lnTo>
                    <a:pt x="72" y="430"/>
                  </a:lnTo>
                  <a:lnTo>
                    <a:pt x="100" y="376"/>
                  </a:lnTo>
                  <a:lnTo>
                    <a:pt x="133" y="326"/>
                  </a:lnTo>
                  <a:lnTo>
                    <a:pt x="273" y="315"/>
                  </a:lnTo>
                  <a:lnTo>
                    <a:pt x="314" y="273"/>
                  </a:lnTo>
                  <a:lnTo>
                    <a:pt x="325" y="133"/>
                  </a:lnTo>
                  <a:lnTo>
                    <a:pt x="376" y="101"/>
                  </a:lnTo>
                  <a:lnTo>
                    <a:pt x="428" y="73"/>
                  </a:lnTo>
                  <a:lnTo>
                    <a:pt x="556" y="134"/>
                  </a:lnTo>
                  <a:lnTo>
                    <a:pt x="612" y="118"/>
                  </a:lnTo>
                  <a:lnTo>
                    <a:pt x="691" y="2"/>
                  </a:lnTo>
                  <a:lnTo>
                    <a:pt x="752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7"/>
            <p:cNvSpPr>
              <a:spLocks noEditPoints="1"/>
            </p:cNvSpPr>
            <p:nvPr/>
          </p:nvSpPr>
          <p:spPr bwMode="auto">
            <a:xfrm>
              <a:off x="5394326" y="4338638"/>
              <a:ext cx="1227138" cy="781050"/>
            </a:xfrm>
            <a:custGeom>
              <a:avLst/>
              <a:gdLst>
                <a:gd name="T0" fmla="*/ 721 w 773"/>
                <a:gd name="T1" fmla="*/ 338 h 492"/>
                <a:gd name="T2" fmla="*/ 746 w 773"/>
                <a:gd name="T3" fmla="*/ 351 h 492"/>
                <a:gd name="T4" fmla="*/ 773 w 773"/>
                <a:gd name="T5" fmla="*/ 467 h 492"/>
                <a:gd name="T6" fmla="*/ 769 w 773"/>
                <a:gd name="T7" fmla="*/ 484 h 492"/>
                <a:gd name="T8" fmla="*/ 752 w 773"/>
                <a:gd name="T9" fmla="*/ 492 h 492"/>
                <a:gd name="T10" fmla="*/ 538 w 773"/>
                <a:gd name="T11" fmla="*/ 489 h 492"/>
                <a:gd name="T12" fmla="*/ 527 w 773"/>
                <a:gd name="T13" fmla="*/ 476 h 492"/>
                <a:gd name="T14" fmla="*/ 548 w 773"/>
                <a:gd name="T15" fmla="*/ 363 h 492"/>
                <a:gd name="T16" fmla="*/ 567 w 773"/>
                <a:gd name="T17" fmla="*/ 342 h 492"/>
                <a:gd name="T18" fmla="*/ 317 w 773"/>
                <a:gd name="T19" fmla="*/ 338 h 492"/>
                <a:gd name="T20" fmla="*/ 471 w 773"/>
                <a:gd name="T21" fmla="*/ 342 h 492"/>
                <a:gd name="T22" fmla="*/ 488 w 773"/>
                <a:gd name="T23" fmla="*/ 363 h 492"/>
                <a:gd name="T24" fmla="*/ 510 w 773"/>
                <a:gd name="T25" fmla="*/ 476 h 492"/>
                <a:gd name="T26" fmla="*/ 499 w 773"/>
                <a:gd name="T27" fmla="*/ 489 h 492"/>
                <a:gd name="T28" fmla="*/ 284 w 773"/>
                <a:gd name="T29" fmla="*/ 492 h 492"/>
                <a:gd name="T30" fmla="*/ 268 w 773"/>
                <a:gd name="T31" fmla="*/ 484 h 492"/>
                <a:gd name="T32" fmla="*/ 265 w 773"/>
                <a:gd name="T33" fmla="*/ 467 h 492"/>
                <a:gd name="T34" fmla="*/ 292 w 773"/>
                <a:gd name="T35" fmla="*/ 351 h 492"/>
                <a:gd name="T36" fmla="*/ 317 w 773"/>
                <a:gd name="T37" fmla="*/ 338 h 492"/>
                <a:gd name="T38" fmla="*/ 194 w 773"/>
                <a:gd name="T39" fmla="*/ 338 h 492"/>
                <a:gd name="T40" fmla="*/ 219 w 773"/>
                <a:gd name="T41" fmla="*/ 351 h 492"/>
                <a:gd name="T42" fmla="*/ 246 w 773"/>
                <a:gd name="T43" fmla="*/ 467 h 492"/>
                <a:gd name="T44" fmla="*/ 242 w 773"/>
                <a:gd name="T45" fmla="*/ 484 h 492"/>
                <a:gd name="T46" fmla="*/ 226 w 773"/>
                <a:gd name="T47" fmla="*/ 492 h 492"/>
                <a:gd name="T48" fmla="*/ 12 w 773"/>
                <a:gd name="T49" fmla="*/ 489 h 492"/>
                <a:gd name="T50" fmla="*/ 0 w 773"/>
                <a:gd name="T51" fmla="*/ 476 h 492"/>
                <a:gd name="T52" fmla="*/ 23 w 773"/>
                <a:gd name="T53" fmla="*/ 363 h 492"/>
                <a:gd name="T54" fmla="*/ 40 w 773"/>
                <a:gd name="T55" fmla="*/ 342 h 492"/>
                <a:gd name="T56" fmla="*/ 449 w 773"/>
                <a:gd name="T57" fmla="*/ 168 h 492"/>
                <a:gd name="T58" fmla="*/ 602 w 773"/>
                <a:gd name="T59" fmla="*/ 172 h 492"/>
                <a:gd name="T60" fmla="*/ 619 w 773"/>
                <a:gd name="T61" fmla="*/ 195 h 492"/>
                <a:gd name="T62" fmla="*/ 642 w 773"/>
                <a:gd name="T63" fmla="*/ 308 h 492"/>
                <a:gd name="T64" fmla="*/ 631 w 773"/>
                <a:gd name="T65" fmla="*/ 321 h 492"/>
                <a:gd name="T66" fmla="*/ 416 w 773"/>
                <a:gd name="T67" fmla="*/ 322 h 492"/>
                <a:gd name="T68" fmla="*/ 400 w 773"/>
                <a:gd name="T69" fmla="*/ 316 h 492"/>
                <a:gd name="T70" fmla="*/ 396 w 773"/>
                <a:gd name="T71" fmla="*/ 297 h 492"/>
                <a:gd name="T72" fmla="*/ 424 w 773"/>
                <a:gd name="T73" fmla="*/ 182 h 492"/>
                <a:gd name="T74" fmla="*/ 449 w 773"/>
                <a:gd name="T75" fmla="*/ 168 h 492"/>
                <a:gd name="T76" fmla="*/ 326 w 773"/>
                <a:gd name="T77" fmla="*/ 168 h 492"/>
                <a:gd name="T78" fmla="*/ 350 w 773"/>
                <a:gd name="T79" fmla="*/ 182 h 492"/>
                <a:gd name="T80" fmla="*/ 378 w 773"/>
                <a:gd name="T81" fmla="*/ 297 h 492"/>
                <a:gd name="T82" fmla="*/ 375 w 773"/>
                <a:gd name="T83" fmla="*/ 316 h 492"/>
                <a:gd name="T84" fmla="*/ 358 w 773"/>
                <a:gd name="T85" fmla="*/ 322 h 492"/>
                <a:gd name="T86" fmla="*/ 144 w 773"/>
                <a:gd name="T87" fmla="*/ 321 h 492"/>
                <a:gd name="T88" fmla="*/ 133 w 773"/>
                <a:gd name="T89" fmla="*/ 308 h 492"/>
                <a:gd name="T90" fmla="*/ 154 w 773"/>
                <a:gd name="T91" fmla="*/ 195 h 492"/>
                <a:gd name="T92" fmla="*/ 171 w 773"/>
                <a:gd name="T93" fmla="*/ 172 h 492"/>
                <a:gd name="T94" fmla="*/ 317 w 773"/>
                <a:gd name="T95" fmla="*/ 0 h 492"/>
                <a:gd name="T96" fmla="*/ 471 w 773"/>
                <a:gd name="T97" fmla="*/ 4 h 492"/>
                <a:gd name="T98" fmla="*/ 488 w 773"/>
                <a:gd name="T99" fmla="*/ 25 h 492"/>
                <a:gd name="T100" fmla="*/ 510 w 773"/>
                <a:gd name="T101" fmla="*/ 138 h 492"/>
                <a:gd name="T102" fmla="*/ 499 w 773"/>
                <a:gd name="T103" fmla="*/ 151 h 492"/>
                <a:gd name="T104" fmla="*/ 284 w 773"/>
                <a:gd name="T105" fmla="*/ 154 h 492"/>
                <a:gd name="T106" fmla="*/ 268 w 773"/>
                <a:gd name="T107" fmla="*/ 146 h 492"/>
                <a:gd name="T108" fmla="*/ 265 w 773"/>
                <a:gd name="T109" fmla="*/ 129 h 492"/>
                <a:gd name="T110" fmla="*/ 292 w 773"/>
                <a:gd name="T111" fmla="*/ 12 h 492"/>
                <a:gd name="T112" fmla="*/ 317 w 773"/>
                <a:gd name="T113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3" h="492">
                  <a:moveTo>
                    <a:pt x="580" y="338"/>
                  </a:moveTo>
                  <a:lnTo>
                    <a:pt x="721" y="338"/>
                  </a:lnTo>
                  <a:lnTo>
                    <a:pt x="734" y="342"/>
                  </a:lnTo>
                  <a:lnTo>
                    <a:pt x="746" y="351"/>
                  </a:lnTo>
                  <a:lnTo>
                    <a:pt x="752" y="363"/>
                  </a:lnTo>
                  <a:lnTo>
                    <a:pt x="773" y="467"/>
                  </a:lnTo>
                  <a:lnTo>
                    <a:pt x="773" y="476"/>
                  </a:lnTo>
                  <a:lnTo>
                    <a:pt x="769" y="484"/>
                  </a:lnTo>
                  <a:lnTo>
                    <a:pt x="763" y="489"/>
                  </a:lnTo>
                  <a:lnTo>
                    <a:pt x="752" y="492"/>
                  </a:lnTo>
                  <a:lnTo>
                    <a:pt x="548" y="492"/>
                  </a:lnTo>
                  <a:lnTo>
                    <a:pt x="538" y="489"/>
                  </a:lnTo>
                  <a:lnTo>
                    <a:pt x="531" y="484"/>
                  </a:lnTo>
                  <a:lnTo>
                    <a:pt x="527" y="476"/>
                  </a:lnTo>
                  <a:lnTo>
                    <a:pt x="527" y="467"/>
                  </a:lnTo>
                  <a:lnTo>
                    <a:pt x="548" y="363"/>
                  </a:lnTo>
                  <a:lnTo>
                    <a:pt x="555" y="351"/>
                  </a:lnTo>
                  <a:lnTo>
                    <a:pt x="567" y="342"/>
                  </a:lnTo>
                  <a:lnTo>
                    <a:pt x="580" y="338"/>
                  </a:lnTo>
                  <a:close/>
                  <a:moveTo>
                    <a:pt x="317" y="338"/>
                  </a:moveTo>
                  <a:lnTo>
                    <a:pt x="458" y="338"/>
                  </a:lnTo>
                  <a:lnTo>
                    <a:pt x="471" y="342"/>
                  </a:lnTo>
                  <a:lnTo>
                    <a:pt x="483" y="351"/>
                  </a:lnTo>
                  <a:lnTo>
                    <a:pt x="488" y="363"/>
                  </a:lnTo>
                  <a:lnTo>
                    <a:pt x="510" y="467"/>
                  </a:lnTo>
                  <a:lnTo>
                    <a:pt x="510" y="476"/>
                  </a:lnTo>
                  <a:lnTo>
                    <a:pt x="506" y="484"/>
                  </a:lnTo>
                  <a:lnTo>
                    <a:pt x="499" y="489"/>
                  </a:lnTo>
                  <a:lnTo>
                    <a:pt x="489" y="492"/>
                  </a:lnTo>
                  <a:lnTo>
                    <a:pt x="284" y="492"/>
                  </a:lnTo>
                  <a:lnTo>
                    <a:pt x="275" y="489"/>
                  </a:lnTo>
                  <a:lnTo>
                    <a:pt x="268" y="484"/>
                  </a:lnTo>
                  <a:lnTo>
                    <a:pt x="265" y="476"/>
                  </a:lnTo>
                  <a:lnTo>
                    <a:pt x="265" y="467"/>
                  </a:lnTo>
                  <a:lnTo>
                    <a:pt x="286" y="363"/>
                  </a:lnTo>
                  <a:lnTo>
                    <a:pt x="292" y="351"/>
                  </a:lnTo>
                  <a:lnTo>
                    <a:pt x="303" y="342"/>
                  </a:lnTo>
                  <a:lnTo>
                    <a:pt x="317" y="338"/>
                  </a:lnTo>
                  <a:close/>
                  <a:moveTo>
                    <a:pt x="53" y="338"/>
                  </a:moveTo>
                  <a:lnTo>
                    <a:pt x="194" y="338"/>
                  </a:lnTo>
                  <a:lnTo>
                    <a:pt x="208" y="342"/>
                  </a:lnTo>
                  <a:lnTo>
                    <a:pt x="219" y="351"/>
                  </a:lnTo>
                  <a:lnTo>
                    <a:pt x="225" y="363"/>
                  </a:lnTo>
                  <a:lnTo>
                    <a:pt x="246" y="467"/>
                  </a:lnTo>
                  <a:lnTo>
                    <a:pt x="246" y="476"/>
                  </a:lnTo>
                  <a:lnTo>
                    <a:pt x="242" y="484"/>
                  </a:lnTo>
                  <a:lnTo>
                    <a:pt x="236" y="489"/>
                  </a:lnTo>
                  <a:lnTo>
                    <a:pt x="226" y="492"/>
                  </a:lnTo>
                  <a:lnTo>
                    <a:pt x="21" y="492"/>
                  </a:lnTo>
                  <a:lnTo>
                    <a:pt x="12" y="489"/>
                  </a:lnTo>
                  <a:lnTo>
                    <a:pt x="4" y="484"/>
                  </a:lnTo>
                  <a:lnTo>
                    <a:pt x="0" y="476"/>
                  </a:lnTo>
                  <a:lnTo>
                    <a:pt x="0" y="467"/>
                  </a:lnTo>
                  <a:lnTo>
                    <a:pt x="23" y="363"/>
                  </a:lnTo>
                  <a:lnTo>
                    <a:pt x="29" y="351"/>
                  </a:lnTo>
                  <a:lnTo>
                    <a:pt x="40" y="342"/>
                  </a:lnTo>
                  <a:lnTo>
                    <a:pt x="53" y="338"/>
                  </a:lnTo>
                  <a:close/>
                  <a:moveTo>
                    <a:pt x="449" y="168"/>
                  </a:moveTo>
                  <a:lnTo>
                    <a:pt x="589" y="168"/>
                  </a:lnTo>
                  <a:lnTo>
                    <a:pt x="602" y="172"/>
                  </a:lnTo>
                  <a:lnTo>
                    <a:pt x="614" y="182"/>
                  </a:lnTo>
                  <a:lnTo>
                    <a:pt x="619" y="195"/>
                  </a:lnTo>
                  <a:lnTo>
                    <a:pt x="642" y="297"/>
                  </a:lnTo>
                  <a:lnTo>
                    <a:pt x="642" y="308"/>
                  </a:lnTo>
                  <a:lnTo>
                    <a:pt x="638" y="316"/>
                  </a:lnTo>
                  <a:lnTo>
                    <a:pt x="631" y="321"/>
                  </a:lnTo>
                  <a:lnTo>
                    <a:pt x="621" y="322"/>
                  </a:lnTo>
                  <a:lnTo>
                    <a:pt x="416" y="322"/>
                  </a:lnTo>
                  <a:lnTo>
                    <a:pt x="407" y="321"/>
                  </a:lnTo>
                  <a:lnTo>
                    <a:pt x="400" y="316"/>
                  </a:lnTo>
                  <a:lnTo>
                    <a:pt x="396" y="308"/>
                  </a:lnTo>
                  <a:lnTo>
                    <a:pt x="396" y="297"/>
                  </a:lnTo>
                  <a:lnTo>
                    <a:pt x="417" y="195"/>
                  </a:lnTo>
                  <a:lnTo>
                    <a:pt x="424" y="182"/>
                  </a:lnTo>
                  <a:lnTo>
                    <a:pt x="434" y="172"/>
                  </a:lnTo>
                  <a:lnTo>
                    <a:pt x="449" y="168"/>
                  </a:lnTo>
                  <a:close/>
                  <a:moveTo>
                    <a:pt x="184" y="168"/>
                  </a:moveTo>
                  <a:lnTo>
                    <a:pt x="326" y="168"/>
                  </a:lnTo>
                  <a:lnTo>
                    <a:pt x="339" y="172"/>
                  </a:lnTo>
                  <a:lnTo>
                    <a:pt x="350" y="182"/>
                  </a:lnTo>
                  <a:lnTo>
                    <a:pt x="357" y="195"/>
                  </a:lnTo>
                  <a:lnTo>
                    <a:pt x="378" y="297"/>
                  </a:lnTo>
                  <a:lnTo>
                    <a:pt x="378" y="308"/>
                  </a:lnTo>
                  <a:lnTo>
                    <a:pt x="375" y="316"/>
                  </a:lnTo>
                  <a:lnTo>
                    <a:pt x="367" y="321"/>
                  </a:lnTo>
                  <a:lnTo>
                    <a:pt x="358" y="322"/>
                  </a:lnTo>
                  <a:lnTo>
                    <a:pt x="153" y="322"/>
                  </a:lnTo>
                  <a:lnTo>
                    <a:pt x="144" y="321"/>
                  </a:lnTo>
                  <a:lnTo>
                    <a:pt x="137" y="316"/>
                  </a:lnTo>
                  <a:lnTo>
                    <a:pt x="133" y="308"/>
                  </a:lnTo>
                  <a:lnTo>
                    <a:pt x="133" y="297"/>
                  </a:lnTo>
                  <a:lnTo>
                    <a:pt x="154" y="195"/>
                  </a:lnTo>
                  <a:lnTo>
                    <a:pt x="161" y="182"/>
                  </a:lnTo>
                  <a:lnTo>
                    <a:pt x="171" y="172"/>
                  </a:lnTo>
                  <a:lnTo>
                    <a:pt x="184" y="168"/>
                  </a:lnTo>
                  <a:close/>
                  <a:moveTo>
                    <a:pt x="317" y="0"/>
                  </a:moveTo>
                  <a:lnTo>
                    <a:pt x="458" y="0"/>
                  </a:lnTo>
                  <a:lnTo>
                    <a:pt x="471" y="4"/>
                  </a:lnTo>
                  <a:lnTo>
                    <a:pt x="483" y="12"/>
                  </a:lnTo>
                  <a:lnTo>
                    <a:pt x="488" y="25"/>
                  </a:lnTo>
                  <a:lnTo>
                    <a:pt x="510" y="129"/>
                  </a:lnTo>
                  <a:lnTo>
                    <a:pt x="510" y="138"/>
                  </a:lnTo>
                  <a:lnTo>
                    <a:pt x="506" y="146"/>
                  </a:lnTo>
                  <a:lnTo>
                    <a:pt x="499" y="151"/>
                  </a:lnTo>
                  <a:lnTo>
                    <a:pt x="489" y="154"/>
                  </a:lnTo>
                  <a:lnTo>
                    <a:pt x="284" y="154"/>
                  </a:lnTo>
                  <a:lnTo>
                    <a:pt x="275" y="151"/>
                  </a:lnTo>
                  <a:lnTo>
                    <a:pt x="268" y="146"/>
                  </a:lnTo>
                  <a:lnTo>
                    <a:pt x="265" y="138"/>
                  </a:lnTo>
                  <a:lnTo>
                    <a:pt x="265" y="129"/>
                  </a:lnTo>
                  <a:lnTo>
                    <a:pt x="286" y="25"/>
                  </a:lnTo>
                  <a:lnTo>
                    <a:pt x="292" y="12"/>
                  </a:lnTo>
                  <a:lnTo>
                    <a:pt x="303" y="4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8"/>
            <p:cNvSpPr>
              <a:spLocks noEditPoints="1"/>
            </p:cNvSpPr>
            <p:nvPr/>
          </p:nvSpPr>
          <p:spPr bwMode="auto">
            <a:xfrm>
              <a:off x="2652713" y="2776538"/>
              <a:ext cx="2389188" cy="2389188"/>
            </a:xfrm>
            <a:custGeom>
              <a:avLst/>
              <a:gdLst>
                <a:gd name="T0" fmla="*/ 694 w 1505"/>
                <a:gd name="T1" fmla="*/ 293 h 1505"/>
                <a:gd name="T2" fmla="*/ 585 w 1505"/>
                <a:gd name="T3" fmla="*/ 320 h 1505"/>
                <a:gd name="T4" fmla="*/ 488 w 1505"/>
                <a:gd name="T5" fmla="*/ 372 h 1505"/>
                <a:gd name="T6" fmla="*/ 406 w 1505"/>
                <a:gd name="T7" fmla="*/ 444 h 1505"/>
                <a:gd name="T8" fmla="*/ 343 w 1505"/>
                <a:gd name="T9" fmla="*/ 535 h 1505"/>
                <a:gd name="T10" fmla="*/ 304 w 1505"/>
                <a:gd name="T11" fmla="*/ 638 h 1505"/>
                <a:gd name="T12" fmla="*/ 289 w 1505"/>
                <a:gd name="T13" fmla="*/ 751 h 1505"/>
                <a:gd name="T14" fmla="*/ 304 w 1505"/>
                <a:gd name="T15" fmla="*/ 866 h 1505"/>
                <a:gd name="T16" fmla="*/ 343 w 1505"/>
                <a:gd name="T17" fmla="*/ 970 h 1505"/>
                <a:gd name="T18" fmla="*/ 406 w 1505"/>
                <a:gd name="T19" fmla="*/ 1060 h 1505"/>
                <a:gd name="T20" fmla="*/ 488 w 1505"/>
                <a:gd name="T21" fmla="*/ 1133 h 1505"/>
                <a:gd name="T22" fmla="*/ 585 w 1505"/>
                <a:gd name="T23" fmla="*/ 1184 h 1505"/>
                <a:gd name="T24" fmla="*/ 694 w 1505"/>
                <a:gd name="T25" fmla="*/ 1212 h 1505"/>
                <a:gd name="T26" fmla="*/ 811 w 1505"/>
                <a:gd name="T27" fmla="*/ 1212 h 1505"/>
                <a:gd name="T28" fmla="*/ 920 w 1505"/>
                <a:gd name="T29" fmla="*/ 1184 h 1505"/>
                <a:gd name="T30" fmla="*/ 1017 w 1505"/>
                <a:gd name="T31" fmla="*/ 1133 h 1505"/>
                <a:gd name="T32" fmla="*/ 1099 w 1505"/>
                <a:gd name="T33" fmla="*/ 1060 h 1505"/>
                <a:gd name="T34" fmla="*/ 1162 w 1505"/>
                <a:gd name="T35" fmla="*/ 970 h 1505"/>
                <a:gd name="T36" fmla="*/ 1201 w 1505"/>
                <a:gd name="T37" fmla="*/ 866 h 1505"/>
                <a:gd name="T38" fmla="*/ 1216 w 1505"/>
                <a:gd name="T39" fmla="*/ 751 h 1505"/>
                <a:gd name="T40" fmla="*/ 1201 w 1505"/>
                <a:gd name="T41" fmla="*/ 638 h 1505"/>
                <a:gd name="T42" fmla="*/ 1162 w 1505"/>
                <a:gd name="T43" fmla="*/ 535 h 1505"/>
                <a:gd name="T44" fmla="*/ 1099 w 1505"/>
                <a:gd name="T45" fmla="*/ 444 h 1505"/>
                <a:gd name="T46" fmla="*/ 1017 w 1505"/>
                <a:gd name="T47" fmla="*/ 372 h 1505"/>
                <a:gd name="T48" fmla="*/ 920 w 1505"/>
                <a:gd name="T49" fmla="*/ 320 h 1505"/>
                <a:gd name="T50" fmla="*/ 811 w 1505"/>
                <a:gd name="T51" fmla="*/ 293 h 1505"/>
                <a:gd name="T52" fmla="*/ 752 w 1505"/>
                <a:gd name="T53" fmla="*/ 0 h 1505"/>
                <a:gd name="T54" fmla="*/ 891 w 1505"/>
                <a:gd name="T55" fmla="*/ 118 h 1505"/>
                <a:gd name="T56" fmla="*/ 1075 w 1505"/>
                <a:gd name="T57" fmla="*/ 72 h 1505"/>
                <a:gd name="T58" fmla="*/ 1179 w 1505"/>
                <a:gd name="T59" fmla="*/ 132 h 1505"/>
                <a:gd name="T60" fmla="*/ 1232 w 1505"/>
                <a:gd name="T61" fmla="*/ 315 h 1505"/>
                <a:gd name="T62" fmla="*/ 1404 w 1505"/>
                <a:gd name="T63" fmla="*/ 376 h 1505"/>
                <a:gd name="T64" fmla="*/ 1371 w 1505"/>
                <a:gd name="T65" fmla="*/ 556 h 1505"/>
                <a:gd name="T66" fmla="*/ 1503 w 1505"/>
                <a:gd name="T67" fmla="*/ 692 h 1505"/>
                <a:gd name="T68" fmla="*/ 1503 w 1505"/>
                <a:gd name="T69" fmla="*/ 812 h 1505"/>
                <a:gd name="T70" fmla="*/ 1371 w 1505"/>
                <a:gd name="T71" fmla="*/ 949 h 1505"/>
                <a:gd name="T72" fmla="*/ 1404 w 1505"/>
                <a:gd name="T73" fmla="*/ 1129 h 1505"/>
                <a:gd name="T74" fmla="*/ 1232 w 1505"/>
                <a:gd name="T75" fmla="*/ 1189 h 1505"/>
                <a:gd name="T76" fmla="*/ 1179 w 1505"/>
                <a:gd name="T77" fmla="*/ 1372 h 1505"/>
                <a:gd name="T78" fmla="*/ 1075 w 1505"/>
                <a:gd name="T79" fmla="*/ 1432 h 1505"/>
                <a:gd name="T80" fmla="*/ 891 w 1505"/>
                <a:gd name="T81" fmla="*/ 1386 h 1505"/>
                <a:gd name="T82" fmla="*/ 752 w 1505"/>
                <a:gd name="T83" fmla="*/ 1505 h 1505"/>
                <a:gd name="T84" fmla="*/ 614 w 1505"/>
                <a:gd name="T85" fmla="*/ 1386 h 1505"/>
                <a:gd name="T86" fmla="*/ 430 w 1505"/>
                <a:gd name="T87" fmla="*/ 1432 h 1505"/>
                <a:gd name="T88" fmla="*/ 326 w 1505"/>
                <a:gd name="T89" fmla="*/ 1372 h 1505"/>
                <a:gd name="T90" fmla="*/ 273 w 1505"/>
                <a:gd name="T91" fmla="*/ 1189 h 1505"/>
                <a:gd name="T92" fmla="*/ 101 w 1505"/>
                <a:gd name="T93" fmla="*/ 1129 h 1505"/>
                <a:gd name="T94" fmla="*/ 134 w 1505"/>
                <a:gd name="T95" fmla="*/ 949 h 1505"/>
                <a:gd name="T96" fmla="*/ 3 w 1505"/>
                <a:gd name="T97" fmla="*/ 812 h 1505"/>
                <a:gd name="T98" fmla="*/ 3 w 1505"/>
                <a:gd name="T99" fmla="*/ 692 h 1505"/>
                <a:gd name="T100" fmla="*/ 134 w 1505"/>
                <a:gd name="T101" fmla="*/ 556 h 1505"/>
                <a:gd name="T102" fmla="*/ 101 w 1505"/>
                <a:gd name="T103" fmla="*/ 376 h 1505"/>
                <a:gd name="T104" fmla="*/ 273 w 1505"/>
                <a:gd name="T105" fmla="*/ 315 h 1505"/>
                <a:gd name="T106" fmla="*/ 326 w 1505"/>
                <a:gd name="T107" fmla="*/ 132 h 1505"/>
                <a:gd name="T108" fmla="*/ 430 w 1505"/>
                <a:gd name="T109" fmla="*/ 72 h 1505"/>
                <a:gd name="T110" fmla="*/ 614 w 1505"/>
                <a:gd name="T111" fmla="*/ 118 h 1505"/>
                <a:gd name="T112" fmla="*/ 752 w 1505"/>
                <a:gd name="T113" fmla="*/ 0 h 1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05" h="1505">
                  <a:moveTo>
                    <a:pt x="752" y="289"/>
                  </a:moveTo>
                  <a:lnTo>
                    <a:pt x="694" y="293"/>
                  </a:lnTo>
                  <a:lnTo>
                    <a:pt x="639" y="303"/>
                  </a:lnTo>
                  <a:lnTo>
                    <a:pt x="585" y="320"/>
                  </a:lnTo>
                  <a:lnTo>
                    <a:pt x="535" y="343"/>
                  </a:lnTo>
                  <a:lnTo>
                    <a:pt x="488" y="372"/>
                  </a:lnTo>
                  <a:lnTo>
                    <a:pt x="444" y="406"/>
                  </a:lnTo>
                  <a:lnTo>
                    <a:pt x="406" y="444"/>
                  </a:lnTo>
                  <a:lnTo>
                    <a:pt x="372" y="487"/>
                  </a:lnTo>
                  <a:lnTo>
                    <a:pt x="343" y="535"/>
                  </a:lnTo>
                  <a:lnTo>
                    <a:pt x="321" y="585"/>
                  </a:lnTo>
                  <a:lnTo>
                    <a:pt x="304" y="638"/>
                  </a:lnTo>
                  <a:lnTo>
                    <a:pt x="293" y="694"/>
                  </a:lnTo>
                  <a:lnTo>
                    <a:pt x="289" y="751"/>
                  </a:lnTo>
                  <a:lnTo>
                    <a:pt x="293" y="811"/>
                  </a:lnTo>
                  <a:lnTo>
                    <a:pt x="304" y="866"/>
                  </a:lnTo>
                  <a:lnTo>
                    <a:pt x="321" y="920"/>
                  </a:lnTo>
                  <a:lnTo>
                    <a:pt x="343" y="970"/>
                  </a:lnTo>
                  <a:lnTo>
                    <a:pt x="372" y="1017"/>
                  </a:lnTo>
                  <a:lnTo>
                    <a:pt x="406" y="1060"/>
                  </a:lnTo>
                  <a:lnTo>
                    <a:pt x="444" y="1099"/>
                  </a:lnTo>
                  <a:lnTo>
                    <a:pt x="488" y="1133"/>
                  </a:lnTo>
                  <a:lnTo>
                    <a:pt x="535" y="1162"/>
                  </a:lnTo>
                  <a:lnTo>
                    <a:pt x="585" y="1184"/>
                  </a:lnTo>
                  <a:lnTo>
                    <a:pt x="639" y="1201"/>
                  </a:lnTo>
                  <a:lnTo>
                    <a:pt x="694" y="1212"/>
                  </a:lnTo>
                  <a:lnTo>
                    <a:pt x="752" y="1216"/>
                  </a:lnTo>
                  <a:lnTo>
                    <a:pt x="811" y="1212"/>
                  </a:lnTo>
                  <a:lnTo>
                    <a:pt x="866" y="1201"/>
                  </a:lnTo>
                  <a:lnTo>
                    <a:pt x="920" y="1184"/>
                  </a:lnTo>
                  <a:lnTo>
                    <a:pt x="970" y="1162"/>
                  </a:lnTo>
                  <a:lnTo>
                    <a:pt x="1017" y="1133"/>
                  </a:lnTo>
                  <a:lnTo>
                    <a:pt x="1061" y="1099"/>
                  </a:lnTo>
                  <a:lnTo>
                    <a:pt x="1099" y="1060"/>
                  </a:lnTo>
                  <a:lnTo>
                    <a:pt x="1133" y="1017"/>
                  </a:lnTo>
                  <a:lnTo>
                    <a:pt x="1162" y="970"/>
                  </a:lnTo>
                  <a:lnTo>
                    <a:pt x="1184" y="920"/>
                  </a:lnTo>
                  <a:lnTo>
                    <a:pt x="1201" y="866"/>
                  </a:lnTo>
                  <a:lnTo>
                    <a:pt x="1212" y="811"/>
                  </a:lnTo>
                  <a:lnTo>
                    <a:pt x="1216" y="751"/>
                  </a:lnTo>
                  <a:lnTo>
                    <a:pt x="1212" y="694"/>
                  </a:lnTo>
                  <a:lnTo>
                    <a:pt x="1201" y="638"/>
                  </a:lnTo>
                  <a:lnTo>
                    <a:pt x="1184" y="585"/>
                  </a:lnTo>
                  <a:lnTo>
                    <a:pt x="1162" y="535"/>
                  </a:lnTo>
                  <a:lnTo>
                    <a:pt x="1133" y="487"/>
                  </a:lnTo>
                  <a:lnTo>
                    <a:pt x="1099" y="444"/>
                  </a:lnTo>
                  <a:lnTo>
                    <a:pt x="1061" y="406"/>
                  </a:lnTo>
                  <a:lnTo>
                    <a:pt x="1017" y="372"/>
                  </a:lnTo>
                  <a:lnTo>
                    <a:pt x="970" y="343"/>
                  </a:lnTo>
                  <a:lnTo>
                    <a:pt x="920" y="320"/>
                  </a:lnTo>
                  <a:lnTo>
                    <a:pt x="866" y="303"/>
                  </a:lnTo>
                  <a:lnTo>
                    <a:pt x="811" y="293"/>
                  </a:lnTo>
                  <a:lnTo>
                    <a:pt x="752" y="289"/>
                  </a:lnTo>
                  <a:close/>
                  <a:moveTo>
                    <a:pt x="752" y="0"/>
                  </a:moveTo>
                  <a:lnTo>
                    <a:pt x="812" y="2"/>
                  </a:lnTo>
                  <a:lnTo>
                    <a:pt x="891" y="118"/>
                  </a:lnTo>
                  <a:lnTo>
                    <a:pt x="949" y="134"/>
                  </a:lnTo>
                  <a:lnTo>
                    <a:pt x="1075" y="72"/>
                  </a:lnTo>
                  <a:lnTo>
                    <a:pt x="1129" y="101"/>
                  </a:lnTo>
                  <a:lnTo>
                    <a:pt x="1179" y="132"/>
                  </a:lnTo>
                  <a:lnTo>
                    <a:pt x="1190" y="273"/>
                  </a:lnTo>
                  <a:lnTo>
                    <a:pt x="1232" y="315"/>
                  </a:lnTo>
                  <a:lnTo>
                    <a:pt x="1372" y="326"/>
                  </a:lnTo>
                  <a:lnTo>
                    <a:pt x="1404" y="376"/>
                  </a:lnTo>
                  <a:lnTo>
                    <a:pt x="1433" y="429"/>
                  </a:lnTo>
                  <a:lnTo>
                    <a:pt x="1371" y="556"/>
                  </a:lnTo>
                  <a:lnTo>
                    <a:pt x="1387" y="613"/>
                  </a:lnTo>
                  <a:lnTo>
                    <a:pt x="1503" y="692"/>
                  </a:lnTo>
                  <a:lnTo>
                    <a:pt x="1505" y="751"/>
                  </a:lnTo>
                  <a:lnTo>
                    <a:pt x="1503" y="812"/>
                  </a:lnTo>
                  <a:lnTo>
                    <a:pt x="1387" y="891"/>
                  </a:lnTo>
                  <a:lnTo>
                    <a:pt x="1371" y="949"/>
                  </a:lnTo>
                  <a:lnTo>
                    <a:pt x="1433" y="1075"/>
                  </a:lnTo>
                  <a:lnTo>
                    <a:pt x="1404" y="1129"/>
                  </a:lnTo>
                  <a:lnTo>
                    <a:pt x="1372" y="1179"/>
                  </a:lnTo>
                  <a:lnTo>
                    <a:pt x="1232" y="1189"/>
                  </a:lnTo>
                  <a:lnTo>
                    <a:pt x="1190" y="1231"/>
                  </a:lnTo>
                  <a:lnTo>
                    <a:pt x="1179" y="1372"/>
                  </a:lnTo>
                  <a:lnTo>
                    <a:pt x="1129" y="1404"/>
                  </a:lnTo>
                  <a:lnTo>
                    <a:pt x="1075" y="1432"/>
                  </a:lnTo>
                  <a:lnTo>
                    <a:pt x="949" y="1371"/>
                  </a:lnTo>
                  <a:lnTo>
                    <a:pt x="891" y="1386"/>
                  </a:lnTo>
                  <a:lnTo>
                    <a:pt x="812" y="1502"/>
                  </a:lnTo>
                  <a:lnTo>
                    <a:pt x="752" y="1505"/>
                  </a:lnTo>
                  <a:lnTo>
                    <a:pt x="693" y="1502"/>
                  </a:lnTo>
                  <a:lnTo>
                    <a:pt x="614" y="1386"/>
                  </a:lnTo>
                  <a:lnTo>
                    <a:pt x="556" y="1371"/>
                  </a:lnTo>
                  <a:lnTo>
                    <a:pt x="430" y="1432"/>
                  </a:lnTo>
                  <a:lnTo>
                    <a:pt x="376" y="1404"/>
                  </a:lnTo>
                  <a:lnTo>
                    <a:pt x="326" y="1372"/>
                  </a:lnTo>
                  <a:lnTo>
                    <a:pt x="315" y="1231"/>
                  </a:lnTo>
                  <a:lnTo>
                    <a:pt x="273" y="1189"/>
                  </a:lnTo>
                  <a:lnTo>
                    <a:pt x="133" y="1179"/>
                  </a:lnTo>
                  <a:lnTo>
                    <a:pt x="101" y="1129"/>
                  </a:lnTo>
                  <a:lnTo>
                    <a:pt x="72" y="1075"/>
                  </a:lnTo>
                  <a:lnTo>
                    <a:pt x="134" y="949"/>
                  </a:lnTo>
                  <a:lnTo>
                    <a:pt x="118" y="891"/>
                  </a:lnTo>
                  <a:lnTo>
                    <a:pt x="3" y="812"/>
                  </a:lnTo>
                  <a:lnTo>
                    <a:pt x="0" y="751"/>
                  </a:lnTo>
                  <a:lnTo>
                    <a:pt x="3" y="692"/>
                  </a:lnTo>
                  <a:lnTo>
                    <a:pt x="118" y="613"/>
                  </a:lnTo>
                  <a:lnTo>
                    <a:pt x="134" y="556"/>
                  </a:lnTo>
                  <a:lnTo>
                    <a:pt x="72" y="429"/>
                  </a:lnTo>
                  <a:lnTo>
                    <a:pt x="101" y="376"/>
                  </a:lnTo>
                  <a:lnTo>
                    <a:pt x="133" y="326"/>
                  </a:lnTo>
                  <a:lnTo>
                    <a:pt x="273" y="315"/>
                  </a:lnTo>
                  <a:lnTo>
                    <a:pt x="315" y="273"/>
                  </a:lnTo>
                  <a:lnTo>
                    <a:pt x="326" y="132"/>
                  </a:lnTo>
                  <a:lnTo>
                    <a:pt x="376" y="101"/>
                  </a:lnTo>
                  <a:lnTo>
                    <a:pt x="430" y="72"/>
                  </a:lnTo>
                  <a:lnTo>
                    <a:pt x="556" y="134"/>
                  </a:lnTo>
                  <a:lnTo>
                    <a:pt x="614" y="118"/>
                  </a:lnTo>
                  <a:lnTo>
                    <a:pt x="693" y="2"/>
                  </a:lnTo>
                  <a:lnTo>
                    <a:pt x="752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solidFill>
                <a:schemeClr val="accent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9"/>
            <p:cNvSpPr>
              <a:spLocks noEditPoints="1"/>
            </p:cNvSpPr>
            <p:nvPr/>
          </p:nvSpPr>
          <p:spPr bwMode="auto">
            <a:xfrm>
              <a:off x="3397251" y="3522663"/>
              <a:ext cx="898525" cy="895350"/>
            </a:xfrm>
            <a:custGeom>
              <a:avLst/>
              <a:gdLst>
                <a:gd name="T0" fmla="*/ 265 w 566"/>
                <a:gd name="T1" fmla="*/ 251 h 564"/>
                <a:gd name="T2" fmla="*/ 265 w 566"/>
                <a:gd name="T3" fmla="*/ 313 h 564"/>
                <a:gd name="T4" fmla="*/ 207 w 566"/>
                <a:gd name="T5" fmla="*/ 331 h 564"/>
                <a:gd name="T6" fmla="*/ 170 w 566"/>
                <a:gd name="T7" fmla="*/ 281 h 564"/>
                <a:gd name="T8" fmla="*/ 207 w 566"/>
                <a:gd name="T9" fmla="*/ 233 h 564"/>
                <a:gd name="T10" fmla="*/ 454 w 566"/>
                <a:gd name="T11" fmla="*/ 200 h 564"/>
                <a:gd name="T12" fmla="*/ 451 w 566"/>
                <a:gd name="T13" fmla="*/ 246 h 564"/>
                <a:gd name="T14" fmla="*/ 463 w 566"/>
                <a:gd name="T15" fmla="*/ 366 h 564"/>
                <a:gd name="T16" fmla="*/ 484 w 566"/>
                <a:gd name="T17" fmla="*/ 371 h 564"/>
                <a:gd name="T18" fmla="*/ 496 w 566"/>
                <a:gd name="T19" fmla="*/ 354 h 564"/>
                <a:gd name="T20" fmla="*/ 512 w 566"/>
                <a:gd name="T21" fmla="*/ 225 h 564"/>
                <a:gd name="T22" fmla="*/ 477 w 566"/>
                <a:gd name="T23" fmla="*/ 191 h 564"/>
                <a:gd name="T24" fmla="*/ 212 w 566"/>
                <a:gd name="T25" fmla="*/ 170 h 564"/>
                <a:gd name="T26" fmla="*/ 182 w 566"/>
                <a:gd name="T27" fmla="*/ 224 h 564"/>
                <a:gd name="T28" fmla="*/ 155 w 566"/>
                <a:gd name="T29" fmla="*/ 205 h 564"/>
                <a:gd name="T30" fmla="*/ 146 w 566"/>
                <a:gd name="T31" fmla="*/ 214 h 564"/>
                <a:gd name="T32" fmla="*/ 165 w 566"/>
                <a:gd name="T33" fmla="*/ 241 h 564"/>
                <a:gd name="T34" fmla="*/ 111 w 566"/>
                <a:gd name="T35" fmla="*/ 271 h 564"/>
                <a:gd name="T36" fmla="*/ 104 w 566"/>
                <a:gd name="T37" fmla="*/ 287 h 564"/>
                <a:gd name="T38" fmla="*/ 153 w 566"/>
                <a:gd name="T39" fmla="*/ 295 h 564"/>
                <a:gd name="T40" fmla="*/ 148 w 566"/>
                <a:gd name="T41" fmla="*/ 341 h 564"/>
                <a:gd name="T42" fmla="*/ 149 w 566"/>
                <a:gd name="T43" fmla="*/ 355 h 564"/>
                <a:gd name="T44" fmla="*/ 161 w 566"/>
                <a:gd name="T45" fmla="*/ 358 h 564"/>
                <a:gd name="T46" fmla="*/ 195 w 566"/>
                <a:gd name="T47" fmla="*/ 349 h 564"/>
                <a:gd name="T48" fmla="*/ 215 w 566"/>
                <a:gd name="T49" fmla="*/ 399 h 564"/>
                <a:gd name="T50" fmla="*/ 232 w 566"/>
                <a:gd name="T51" fmla="*/ 399 h 564"/>
                <a:gd name="T52" fmla="*/ 250 w 566"/>
                <a:gd name="T53" fmla="*/ 349 h 564"/>
                <a:gd name="T54" fmla="*/ 284 w 566"/>
                <a:gd name="T55" fmla="*/ 359 h 564"/>
                <a:gd name="T56" fmla="*/ 296 w 566"/>
                <a:gd name="T57" fmla="*/ 355 h 564"/>
                <a:gd name="T58" fmla="*/ 299 w 566"/>
                <a:gd name="T59" fmla="*/ 342 h 564"/>
                <a:gd name="T60" fmla="*/ 293 w 566"/>
                <a:gd name="T61" fmla="*/ 295 h 564"/>
                <a:gd name="T62" fmla="*/ 342 w 566"/>
                <a:gd name="T63" fmla="*/ 287 h 564"/>
                <a:gd name="T64" fmla="*/ 336 w 566"/>
                <a:gd name="T65" fmla="*/ 271 h 564"/>
                <a:gd name="T66" fmla="*/ 282 w 566"/>
                <a:gd name="T67" fmla="*/ 241 h 564"/>
                <a:gd name="T68" fmla="*/ 299 w 566"/>
                <a:gd name="T69" fmla="*/ 216 h 564"/>
                <a:gd name="T70" fmla="*/ 289 w 566"/>
                <a:gd name="T71" fmla="*/ 205 h 564"/>
                <a:gd name="T72" fmla="*/ 265 w 566"/>
                <a:gd name="T73" fmla="*/ 224 h 564"/>
                <a:gd name="T74" fmla="*/ 234 w 566"/>
                <a:gd name="T75" fmla="*/ 170 h 564"/>
                <a:gd name="T76" fmla="*/ 222 w 566"/>
                <a:gd name="T77" fmla="*/ 143 h 564"/>
                <a:gd name="T78" fmla="*/ 330 w 566"/>
                <a:gd name="T79" fmla="*/ 196 h 564"/>
                <a:gd name="T80" fmla="*/ 358 w 566"/>
                <a:gd name="T81" fmla="*/ 314 h 564"/>
                <a:gd name="T82" fmla="*/ 283 w 566"/>
                <a:gd name="T83" fmla="*/ 406 h 564"/>
                <a:gd name="T84" fmla="*/ 162 w 566"/>
                <a:gd name="T85" fmla="*/ 406 h 564"/>
                <a:gd name="T86" fmla="*/ 88 w 566"/>
                <a:gd name="T87" fmla="*/ 314 h 564"/>
                <a:gd name="T88" fmla="*/ 115 w 566"/>
                <a:gd name="T89" fmla="*/ 196 h 564"/>
                <a:gd name="T90" fmla="*/ 222 w 566"/>
                <a:gd name="T91" fmla="*/ 143 h 564"/>
                <a:gd name="T92" fmla="*/ 126 w 566"/>
                <a:gd name="T93" fmla="*/ 140 h 564"/>
                <a:gd name="T94" fmla="*/ 54 w 566"/>
                <a:gd name="T95" fmla="*/ 247 h 564"/>
                <a:gd name="T96" fmla="*/ 80 w 566"/>
                <a:gd name="T97" fmla="*/ 377 h 564"/>
                <a:gd name="T98" fmla="*/ 188 w 566"/>
                <a:gd name="T99" fmla="*/ 450 h 564"/>
                <a:gd name="T100" fmla="*/ 318 w 566"/>
                <a:gd name="T101" fmla="*/ 425 h 564"/>
                <a:gd name="T102" fmla="*/ 391 w 566"/>
                <a:gd name="T103" fmla="*/ 317 h 564"/>
                <a:gd name="T104" fmla="*/ 364 w 566"/>
                <a:gd name="T105" fmla="*/ 187 h 564"/>
                <a:gd name="T106" fmla="*/ 258 w 566"/>
                <a:gd name="T107" fmla="*/ 115 h 564"/>
                <a:gd name="T108" fmla="*/ 518 w 566"/>
                <a:gd name="T109" fmla="*/ 3 h 564"/>
                <a:gd name="T110" fmla="*/ 566 w 566"/>
                <a:gd name="T111" fmla="*/ 70 h 564"/>
                <a:gd name="T112" fmla="*/ 537 w 566"/>
                <a:gd name="T113" fmla="*/ 551 h 564"/>
                <a:gd name="T114" fmla="*/ 49 w 566"/>
                <a:gd name="T115" fmla="*/ 562 h 564"/>
                <a:gd name="T116" fmla="*/ 0 w 566"/>
                <a:gd name="T117" fmla="*/ 494 h 564"/>
                <a:gd name="T118" fmla="*/ 31 w 566"/>
                <a:gd name="T119" fmla="*/ 13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6" h="564">
                  <a:moveTo>
                    <a:pt x="222" y="230"/>
                  </a:moveTo>
                  <a:lnTo>
                    <a:pt x="240" y="233"/>
                  </a:lnTo>
                  <a:lnTo>
                    <a:pt x="254" y="239"/>
                  </a:lnTo>
                  <a:lnTo>
                    <a:pt x="265" y="251"/>
                  </a:lnTo>
                  <a:lnTo>
                    <a:pt x="272" y="266"/>
                  </a:lnTo>
                  <a:lnTo>
                    <a:pt x="275" y="281"/>
                  </a:lnTo>
                  <a:lnTo>
                    <a:pt x="272" y="299"/>
                  </a:lnTo>
                  <a:lnTo>
                    <a:pt x="265" y="313"/>
                  </a:lnTo>
                  <a:lnTo>
                    <a:pt x="254" y="325"/>
                  </a:lnTo>
                  <a:lnTo>
                    <a:pt x="240" y="331"/>
                  </a:lnTo>
                  <a:lnTo>
                    <a:pt x="222" y="334"/>
                  </a:lnTo>
                  <a:lnTo>
                    <a:pt x="207" y="331"/>
                  </a:lnTo>
                  <a:lnTo>
                    <a:pt x="192" y="325"/>
                  </a:lnTo>
                  <a:lnTo>
                    <a:pt x="180" y="313"/>
                  </a:lnTo>
                  <a:lnTo>
                    <a:pt x="172" y="299"/>
                  </a:lnTo>
                  <a:lnTo>
                    <a:pt x="170" y="281"/>
                  </a:lnTo>
                  <a:lnTo>
                    <a:pt x="172" y="266"/>
                  </a:lnTo>
                  <a:lnTo>
                    <a:pt x="180" y="251"/>
                  </a:lnTo>
                  <a:lnTo>
                    <a:pt x="192" y="239"/>
                  </a:lnTo>
                  <a:lnTo>
                    <a:pt x="207" y="233"/>
                  </a:lnTo>
                  <a:lnTo>
                    <a:pt x="222" y="230"/>
                  </a:lnTo>
                  <a:close/>
                  <a:moveTo>
                    <a:pt x="477" y="191"/>
                  </a:moveTo>
                  <a:lnTo>
                    <a:pt x="464" y="193"/>
                  </a:lnTo>
                  <a:lnTo>
                    <a:pt x="454" y="200"/>
                  </a:lnTo>
                  <a:lnTo>
                    <a:pt x="446" y="212"/>
                  </a:lnTo>
                  <a:lnTo>
                    <a:pt x="443" y="225"/>
                  </a:lnTo>
                  <a:lnTo>
                    <a:pt x="446" y="237"/>
                  </a:lnTo>
                  <a:lnTo>
                    <a:pt x="451" y="246"/>
                  </a:lnTo>
                  <a:lnTo>
                    <a:pt x="459" y="254"/>
                  </a:lnTo>
                  <a:lnTo>
                    <a:pt x="459" y="354"/>
                  </a:lnTo>
                  <a:lnTo>
                    <a:pt x="460" y="360"/>
                  </a:lnTo>
                  <a:lnTo>
                    <a:pt x="463" y="366"/>
                  </a:lnTo>
                  <a:lnTo>
                    <a:pt x="467" y="370"/>
                  </a:lnTo>
                  <a:lnTo>
                    <a:pt x="472" y="371"/>
                  </a:lnTo>
                  <a:lnTo>
                    <a:pt x="477" y="372"/>
                  </a:lnTo>
                  <a:lnTo>
                    <a:pt x="484" y="371"/>
                  </a:lnTo>
                  <a:lnTo>
                    <a:pt x="488" y="370"/>
                  </a:lnTo>
                  <a:lnTo>
                    <a:pt x="492" y="366"/>
                  </a:lnTo>
                  <a:lnTo>
                    <a:pt x="495" y="360"/>
                  </a:lnTo>
                  <a:lnTo>
                    <a:pt x="496" y="354"/>
                  </a:lnTo>
                  <a:lnTo>
                    <a:pt x="496" y="254"/>
                  </a:lnTo>
                  <a:lnTo>
                    <a:pt x="504" y="246"/>
                  </a:lnTo>
                  <a:lnTo>
                    <a:pt x="510" y="237"/>
                  </a:lnTo>
                  <a:lnTo>
                    <a:pt x="512" y="225"/>
                  </a:lnTo>
                  <a:lnTo>
                    <a:pt x="509" y="212"/>
                  </a:lnTo>
                  <a:lnTo>
                    <a:pt x="502" y="200"/>
                  </a:lnTo>
                  <a:lnTo>
                    <a:pt x="491" y="193"/>
                  </a:lnTo>
                  <a:lnTo>
                    <a:pt x="477" y="191"/>
                  </a:lnTo>
                  <a:close/>
                  <a:moveTo>
                    <a:pt x="222" y="162"/>
                  </a:moveTo>
                  <a:lnTo>
                    <a:pt x="219" y="163"/>
                  </a:lnTo>
                  <a:lnTo>
                    <a:pt x="215" y="166"/>
                  </a:lnTo>
                  <a:lnTo>
                    <a:pt x="212" y="170"/>
                  </a:lnTo>
                  <a:lnTo>
                    <a:pt x="211" y="175"/>
                  </a:lnTo>
                  <a:lnTo>
                    <a:pt x="211" y="212"/>
                  </a:lnTo>
                  <a:lnTo>
                    <a:pt x="195" y="216"/>
                  </a:lnTo>
                  <a:lnTo>
                    <a:pt x="182" y="224"/>
                  </a:lnTo>
                  <a:lnTo>
                    <a:pt x="166" y="208"/>
                  </a:lnTo>
                  <a:lnTo>
                    <a:pt x="163" y="207"/>
                  </a:lnTo>
                  <a:lnTo>
                    <a:pt x="159" y="205"/>
                  </a:lnTo>
                  <a:lnTo>
                    <a:pt x="155" y="205"/>
                  </a:lnTo>
                  <a:lnTo>
                    <a:pt x="153" y="207"/>
                  </a:lnTo>
                  <a:lnTo>
                    <a:pt x="149" y="208"/>
                  </a:lnTo>
                  <a:lnTo>
                    <a:pt x="148" y="212"/>
                  </a:lnTo>
                  <a:lnTo>
                    <a:pt x="146" y="214"/>
                  </a:lnTo>
                  <a:lnTo>
                    <a:pt x="146" y="218"/>
                  </a:lnTo>
                  <a:lnTo>
                    <a:pt x="148" y="222"/>
                  </a:lnTo>
                  <a:lnTo>
                    <a:pt x="149" y="225"/>
                  </a:lnTo>
                  <a:lnTo>
                    <a:pt x="165" y="241"/>
                  </a:lnTo>
                  <a:lnTo>
                    <a:pt x="157" y="255"/>
                  </a:lnTo>
                  <a:lnTo>
                    <a:pt x="153" y="270"/>
                  </a:lnTo>
                  <a:lnTo>
                    <a:pt x="115" y="270"/>
                  </a:lnTo>
                  <a:lnTo>
                    <a:pt x="111" y="271"/>
                  </a:lnTo>
                  <a:lnTo>
                    <a:pt x="107" y="274"/>
                  </a:lnTo>
                  <a:lnTo>
                    <a:pt x="104" y="278"/>
                  </a:lnTo>
                  <a:lnTo>
                    <a:pt x="103" y="281"/>
                  </a:lnTo>
                  <a:lnTo>
                    <a:pt x="104" y="287"/>
                  </a:lnTo>
                  <a:lnTo>
                    <a:pt x="107" y="291"/>
                  </a:lnTo>
                  <a:lnTo>
                    <a:pt x="111" y="293"/>
                  </a:lnTo>
                  <a:lnTo>
                    <a:pt x="115" y="295"/>
                  </a:lnTo>
                  <a:lnTo>
                    <a:pt x="153" y="295"/>
                  </a:lnTo>
                  <a:lnTo>
                    <a:pt x="157" y="309"/>
                  </a:lnTo>
                  <a:lnTo>
                    <a:pt x="165" y="324"/>
                  </a:lnTo>
                  <a:lnTo>
                    <a:pt x="149" y="338"/>
                  </a:lnTo>
                  <a:lnTo>
                    <a:pt x="148" y="341"/>
                  </a:lnTo>
                  <a:lnTo>
                    <a:pt x="146" y="345"/>
                  </a:lnTo>
                  <a:lnTo>
                    <a:pt x="146" y="349"/>
                  </a:lnTo>
                  <a:lnTo>
                    <a:pt x="148" y="352"/>
                  </a:lnTo>
                  <a:lnTo>
                    <a:pt x="149" y="355"/>
                  </a:lnTo>
                  <a:lnTo>
                    <a:pt x="151" y="356"/>
                  </a:lnTo>
                  <a:lnTo>
                    <a:pt x="155" y="358"/>
                  </a:lnTo>
                  <a:lnTo>
                    <a:pt x="158" y="359"/>
                  </a:lnTo>
                  <a:lnTo>
                    <a:pt x="161" y="358"/>
                  </a:lnTo>
                  <a:lnTo>
                    <a:pt x="163" y="356"/>
                  </a:lnTo>
                  <a:lnTo>
                    <a:pt x="166" y="355"/>
                  </a:lnTo>
                  <a:lnTo>
                    <a:pt x="182" y="341"/>
                  </a:lnTo>
                  <a:lnTo>
                    <a:pt x="195" y="349"/>
                  </a:lnTo>
                  <a:lnTo>
                    <a:pt x="211" y="352"/>
                  </a:lnTo>
                  <a:lnTo>
                    <a:pt x="211" y="389"/>
                  </a:lnTo>
                  <a:lnTo>
                    <a:pt x="212" y="395"/>
                  </a:lnTo>
                  <a:lnTo>
                    <a:pt x="215" y="399"/>
                  </a:lnTo>
                  <a:lnTo>
                    <a:pt x="219" y="401"/>
                  </a:lnTo>
                  <a:lnTo>
                    <a:pt x="222" y="402"/>
                  </a:lnTo>
                  <a:lnTo>
                    <a:pt x="228" y="401"/>
                  </a:lnTo>
                  <a:lnTo>
                    <a:pt x="232" y="399"/>
                  </a:lnTo>
                  <a:lnTo>
                    <a:pt x="234" y="395"/>
                  </a:lnTo>
                  <a:lnTo>
                    <a:pt x="234" y="389"/>
                  </a:lnTo>
                  <a:lnTo>
                    <a:pt x="234" y="352"/>
                  </a:lnTo>
                  <a:lnTo>
                    <a:pt x="250" y="349"/>
                  </a:lnTo>
                  <a:lnTo>
                    <a:pt x="263" y="341"/>
                  </a:lnTo>
                  <a:lnTo>
                    <a:pt x="279" y="355"/>
                  </a:lnTo>
                  <a:lnTo>
                    <a:pt x="282" y="358"/>
                  </a:lnTo>
                  <a:lnTo>
                    <a:pt x="284" y="359"/>
                  </a:lnTo>
                  <a:lnTo>
                    <a:pt x="287" y="359"/>
                  </a:lnTo>
                  <a:lnTo>
                    <a:pt x="291" y="359"/>
                  </a:lnTo>
                  <a:lnTo>
                    <a:pt x="293" y="358"/>
                  </a:lnTo>
                  <a:lnTo>
                    <a:pt x="296" y="355"/>
                  </a:lnTo>
                  <a:lnTo>
                    <a:pt x="299" y="352"/>
                  </a:lnTo>
                  <a:lnTo>
                    <a:pt x="299" y="349"/>
                  </a:lnTo>
                  <a:lnTo>
                    <a:pt x="299" y="345"/>
                  </a:lnTo>
                  <a:lnTo>
                    <a:pt x="299" y="342"/>
                  </a:lnTo>
                  <a:lnTo>
                    <a:pt x="296" y="338"/>
                  </a:lnTo>
                  <a:lnTo>
                    <a:pt x="282" y="324"/>
                  </a:lnTo>
                  <a:lnTo>
                    <a:pt x="288" y="309"/>
                  </a:lnTo>
                  <a:lnTo>
                    <a:pt x="293" y="295"/>
                  </a:lnTo>
                  <a:lnTo>
                    <a:pt x="330" y="295"/>
                  </a:lnTo>
                  <a:lnTo>
                    <a:pt x="336" y="293"/>
                  </a:lnTo>
                  <a:lnTo>
                    <a:pt x="339" y="291"/>
                  </a:lnTo>
                  <a:lnTo>
                    <a:pt x="342" y="287"/>
                  </a:lnTo>
                  <a:lnTo>
                    <a:pt x="342" y="281"/>
                  </a:lnTo>
                  <a:lnTo>
                    <a:pt x="342" y="278"/>
                  </a:lnTo>
                  <a:lnTo>
                    <a:pt x="339" y="274"/>
                  </a:lnTo>
                  <a:lnTo>
                    <a:pt x="336" y="271"/>
                  </a:lnTo>
                  <a:lnTo>
                    <a:pt x="330" y="270"/>
                  </a:lnTo>
                  <a:lnTo>
                    <a:pt x="293" y="270"/>
                  </a:lnTo>
                  <a:lnTo>
                    <a:pt x="288" y="255"/>
                  </a:lnTo>
                  <a:lnTo>
                    <a:pt x="282" y="241"/>
                  </a:lnTo>
                  <a:lnTo>
                    <a:pt x="296" y="226"/>
                  </a:lnTo>
                  <a:lnTo>
                    <a:pt x="299" y="222"/>
                  </a:lnTo>
                  <a:lnTo>
                    <a:pt x="299" y="220"/>
                  </a:lnTo>
                  <a:lnTo>
                    <a:pt x="299" y="216"/>
                  </a:lnTo>
                  <a:lnTo>
                    <a:pt x="299" y="212"/>
                  </a:lnTo>
                  <a:lnTo>
                    <a:pt x="296" y="209"/>
                  </a:lnTo>
                  <a:lnTo>
                    <a:pt x="292" y="207"/>
                  </a:lnTo>
                  <a:lnTo>
                    <a:pt x="289" y="205"/>
                  </a:lnTo>
                  <a:lnTo>
                    <a:pt x="286" y="205"/>
                  </a:lnTo>
                  <a:lnTo>
                    <a:pt x="282" y="207"/>
                  </a:lnTo>
                  <a:lnTo>
                    <a:pt x="279" y="209"/>
                  </a:lnTo>
                  <a:lnTo>
                    <a:pt x="265" y="224"/>
                  </a:lnTo>
                  <a:lnTo>
                    <a:pt x="250" y="216"/>
                  </a:lnTo>
                  <a:lnTo>
                    <a:pt x="234" y="212"/>
                  </a:lnTo>
                  <a:lnTo>
                    <a:pt x="234" y="175"/>
                  </a:lnTo>
                  <a:lnTo>
                    <a:pt x="234" y="170"/>
                  </a:lnTo>
                  <a:lnTo>
                    <a:pt x="232" y="166"/>
                  </a:lnTo>
                  <a:lnTo>
                    <a:pt x="228" y="163"/>
                  </a:lnTo>
                  <a:lnTo>
                    <a:pt x="222" y="162"/>
                  </a:lnTo>
                  <a:close/>
                  <a:moveTo>
                    <a:pt x="222" y="143"/>
                  </a:moveTo>
                  <a:lnTo>
                    <a:pt x="254" y="147"/>
                  </a:lnTo>
                  <a:lnTo>
                    <a:pt x="283" y="158"/>
                  </a:lnTo>
                  <a:lnTo>
                    <a:pt x="309" y="174"/>
                  </a:lnTo>
                  <a:lnTo>
                    <a:pt x="330" y="196"/>
                  </a:lnTo>
                  <a:lnTo>
                    <a:pt x="347" y="221"/>
                  </a:lnTo>
                  <a:lnTo>
                    <a:pt x="358" y="250"/>
                  </a:lnTo>
                  <a:lnTo>
                    <a:pt x="360" y="281"/>
                  </a:lnTo>
                  <a:lnTo>
                    <a:pt x="358" y="314"/>
                  </a:lnTo>
                  <a:lnTo>
                    <a:pt x="347" y="343"/>
                  </a:lnTo>
                  <a:lnTo>
                    <a:pt x="330" y="368"/>
                  </a:lnTo>
                  <a:lnTo>
                    <a:pt x="309" y="391"/>
                  </a:lnTo>
                  <a:lnTo>
                    <a:pt x="283" y="406"/>
                  </a:lnTo>
                  <a:lnTo>
                    <a:pt x="254" y="417"/>
                  </a:lnTo>
                  <a:lnTo>
                    <a:pt x="222" y="421"/>
                  </a:lnTo>
                  <a:lnTo>
                    <a:pt x="191" y="417"/>
                  </a:lnTo>
                  <a:lnTo>
                    <a:pt x="162" y="406"/>
                  </a:lnTo>
                  <a:lnTo>
                    <a:pt x="136" y="391"/>
                  </a:lnTo>
                  <a:lnTo>
                    <a:pt x="115" y="368"/>
                  </a:lnTo>
                  <a:lnTo>
                    <a:pt x="99" y="343"/>
                  </a:lnTo>
                  <a:lnTo>
                    <a:pt x="88" y="314"/>
                  </a:lnTo>
                  <a:lnTo>
                    <a:pt x="84" y="281"/>
                  </a:lnTo>
                  <a:lnTo>
                    <a:pt x="88" y="250"/>
                  </a:lnTo>
                  <a:lnTo>
                    <a:pt x="99" y="221"/>
                  </a:lnTo>
                  <a:lnTo>
                    <a:pt x="115" y="196"/>
                  </a:lnTo>
                  <a:lnTo>
                    <a:pt x="136" y="174"/>
                  </a:lnTo>
                  <a:lnTo>
                    <a:pt x="162" y="158"/>
                  </a:lnTo>
                  <a:lnTo>
                    <a:pt x="191" y="147"/>
                  </a:lnTo>
                  <a:lnTo>
                    <a:pt x="222" y="143"/>
                  </a:lnTo>
                  <a:close/>
                  <a:moveTo>
                    <a:pt x="222" y="111"/>
                  </a:moveTo>
                  <a:lnTo>
                    <a:pt x="188" y="115"/>
                  </a:lnTo>
                  <a:lnTo>
                    <a:pt x="155" y="124"/>
                  </a:lnTo>
                  <a:lnTo>
                    <a:pt x="126" y="140"/>
                  </a:lnTo>
                  <a:lnTo>
                    <a:pt x="102" y="161"/>
                  </a:lnTo>
                  <a:lnTo>
                    <a:pt x="80" y="187"/>
                  </a:lnTo>
                  <a:lnTo>
                    <a:pt x="65" y="216"/>
                  </a:lnTo>
                  <a:lnTo>
                    <a:pt x="54" y="247"/>
                  </a:lnTo>
                  <a:lnTo>
                    <a:pt x="52" y="281"/>
                  </a:lnTo>
                  <a:lnTo>
                    <a:pt x="54" y="317"/>
                  </a:lnTo>
                  <a:lnTo>
                    <a:pt x="65" y="349"/>
                  </a:lnTo>
                  <a:lnTo>
                    <a:pt x="80" y="377"/>
                  </a:lnTo>
                  <a:lnTo>
                    <a:pt x="102" y="404"/>
                  </a:lnTo>
                  <a:lnTo>
                    <a:pt x="126" y="425"/>
                  </a:lnTo>
                  <a:lnTo>
                    <a:pt x="155" y="441"/>
                  </a:lnTo>
                  <a:lnTo>
                    <a:pt x="188" y="450"/>
                  </a:lnTo>
                  <a:lnTo>
                    <a:pt x="222" y="454"/>
                  </a:lnTo>
                  <a:lnTo>
                    <a:pt x="258" y="450"/>
                  </a:lnTo>
                  <a:lnTo>
                    <a:pt x="289" y="441"/>
                  </a:lnTo>
                  <a:lnTo>
                    <a:pt x="318" y="425"/>
                  </a:lnTo>
                  <a:lnTo>
                    <a:pt x="345" y="404"/>
                  </a:lnTo>
                  <a:lnTo>
                    <a:pt x="364" y="377"/>
                  </a:lnTo>
                  <a:lnTo>
                    <a:pt x="380" y="349"/>
                  </a:lnTo>
                  <a:lnTo>
                    <a:pt x="391" y="317"/>
                  </a:lnTo>
                  <a:lnTo>
                    <a:pt x="395" y="281"/>
                  </a:lnTo>
                  <a:lnTo>
                    <a:pt x="391" y="247"/>
                  </a:lnTo>
                  <a:lnTo>
                    <a:pt x="380" y="216"/>
                  </a:lnTo>
                  <a:lnTo>
                    <a:pt x="364" y="187"/>
                  </a:lnTo>
                  <a:lnTo>
                    <a:pt x="345" y="161"/>
                  </a:lnTo>
                  <a:lnTo>
                    <a:pt x="318" y="140"/>
                  </a:lnTo>
                  <a:lnTo>
                    <a:pt x="289" y="124"/>
                  </a:lnTo>
                  <a:lnTo>
                    <a:pt x="258" y="115"/>
                  </a:lnTo>
                  <a:lnTo>
                    <a:pt x="222" y="111"/>
                  </a:lnTo>
                  <a:close/>
                  <a:moveTo>
                    <a:pt x="71" y="0"/>
                  </a:moveTo>
                  <a:lnTo>
                    <a:pt x="496" y="0"/>
                  </a:lnTo>
                  <a:lnTo>
                    <a:pt x="518" y="3"/>
                  </a:lnTo>
                  <a:lnTo>
                    <a:pt x="537" y="13"/>
                  </a:lnTo>
                  <a:lnTo>
                    <a:pt x="552" y="29"/>
                  </a:lnTo>
                  <a:lnTo>
                    <a:pt x="563" y="47"/>
                  </a:lnTo>
                  <a:lnTo>
                    <a:pt x="566" y="70"/>
                  </a:lnTo>
                  <a:lnTo>
                    <a:pt x="566" y="494"/>
                  </a:lnTo>
                  <a:lnTo>
                    <a:pt x="563" y="517"/>
                  </a:lnTo>
                  <a:lnTo>
                    <a:pt x="552" y="535"/>
                  </a:lnTo>
                  <a:lnTo>
                    <a:pt x="537" y="551"/>
                  </a:lnTo>
                  <a:lnTo>
                    <a:pt x="518" y="562"/>
                  </a:lnTo>
                  <a:lnTo>
                    <a:pt x="496" y="564"/>
                  </a:lnTo>
                  <a:lnTo>
                    <a:pt x="71" y="564"/>
                  </a:lnTo>
                  <a:lnTo>
                    <a:pt x="49" y="562"/>
                  </a:lnTo>
                  <a:lnTo>
                    <a:pt x="31" y="551"/>
                  </a:lnTo>
                  <a:lnTo>
                    <a:pt x="15" y="535"/>
                  </a:lnTo>
                  <a:lnTo>
                    <a:pt x="4" y="517"/>
                  </a:lnTo>
                  <a:lnTo>
                    <a:pt x="0" y="494"/>
                  </a:lnTo>
                  <a:lnTo>
                    <a:pt x="0" y="70"/>
                  </a:lnTo>
                  <a:lnTo>
                    <a:pt x="4" y="47"/>
                  </a:lnTo>
                  <a:lnTo>
                    <a:pt x="15" y="29"/>
                  </a:lnTo>
                  <a:lnTo>
                    <a:pt x="31" y="13"/>
                  </a:lnTo>
                  <a:lnTo>
                    <a:pt x="4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solidFill>
                <a:schemeClr val="accent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" name="Oval 14"/>
          <p:cNvSpPr/>
          <p:nvPr/>
        </p:nvSpPr>
        <p:spPr>
          <a:xfrm>
            <a:off x="6651958" y="2198813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3129" y="2412173"/>
            <a:ext cx="304800" cy="304800"/>
          </a:xfrm>
          <a:prstGeom prst="rect">
            <a:avLst/>
          </a:prstGeom>
        </p:spPr>
      </p:pic>
      <p:sp>
        <p:nvSpPr>
          <p:cNvPr id="17" name="Oval 16"/>
          <p:cNvSpPr/>
          <p:nvPr/>
        </p:nvSpPr>
        <p:spPr>
          <a:xfrm>
            <a:off x="6651958" y="3186870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6651958" y="4175446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651958" y="5161039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3129" y="3400230"/>
            <a:ext cx="304800" cy="304800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5318" y="4388806"/>
            <a:ext cx="304800" cy="30480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5318" y="5391871"/>
            <a:ext cx="304800" cy="304800"/>
          </a:xfrm>
          <a:prstGeom prst="rect">
            <a:avLst/>
          </a:prstGeom>
        </p:spPr>
      </p:pic>
      <p:sp>
        <p:nvSpPr>
          <p:cNvPr id="23" name="TextBox 22"/>
          <p:cNvSpPr txBox="1"/>
          <p:nvPr/>
        </p:nvSpPr>
        <p:spPr>
          <a:xfrm>
            <a:off x="7399100" y="2198813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7399099" y="2433066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7399100" y="3186870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7399099" y="3421123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7383478" y="4172463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7383477" y="4406716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7399100" y="5122396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7399099" y="5356649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651958" y="964535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6651958" y="1427269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838362498"/>
      </p:ext>
    </p:extLst>
  </p:cSld>
  <p:clrMapOvr>
    <a:masterClrMapping/>
  </p:clrMapOvr>
  <p:transition spd="slow">
    <p:push dir="u"/>
  </p:transition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val 14"/>
          <p:cNvSpPr/>
          <p:nvPr/>
        </p:nvSpPr>
        <p:spPr>
          <a:xfrm>
            <a:off x="6651958" y="2198813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3129" y="2412173"/>
            <a:ext cx="304800" cy="304800"/>
          </a:xfrm>
          <a:prstGeom prst="rect">
            <a:avLst/>
          </a:prstGeom>
        </p:spPr>
      </p:pic>
      <p:sp>
        <p:nvSpPr>
          <p:cNvPr id="17" name="Oval 16"/>
          <p:cNvSpPr/>
          <p:nvPr/>
        </p:nvSpPr>
        <p:spPr>
          <a:xfrm>
            <a:off x="6651958" y="3186870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6651958" y="4175446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651958" y="5161039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3129" y="3400230"/>
            <a:ext cx="304800" cy="304800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5318" y="4388806"/>
            <a:ext cx="304800" cy="30480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5318" y="5391871"/>
            <a:ext cx="304800" cy="304800"/>
          </a:xfrm>
          <a:prstGeom prst="rect">
            <a:avLst/>
          </a:prstGeom>
        </p:spPr>
      </p:pic>
      <p:sp>
        <p:nvSpPr>
          <p:cNvPr id="23" name="TextBox 22"/>
          <p:cNvSpPr txBox="1"/>
          <p:nvPr/>
        </p:nvSpPr>
        <p:spPr>
          <a:xfrm>
            <a:off x="7399100" y="2198813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7399099" y="2433066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7399100" y="3186870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7399099" y="3421123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7383478" y="4172463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7383477" y="4406716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7399100" y="5122396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7399099" y="5356649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651958" y="964535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6651958" y="1427269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33" name="Group 32"/>
          <p:cNvGrpSpPr>
            <a:grpSpLocks noChangeAspect="1"/>
          </p:cNvGrpSpPr>
          <p:nvPr/>
        </p:nvGrpSpPr>
        <p:grpSpPr bwMode="auto">
          <a:xfrm>
            <a:off x="681361" y="711511"/>
            <a:ext cx="5328914" cy="5377437"/>
            <a:chOff x="1973" y="280"/>
            <a:chExt cx="3734" cy="3768"/>
          </a:xfrm>
        </p:grpSpPr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3681" y="280"/>
              <a:ext cx="327" cy="423"/>
            </a:xfrm>
            <a:custGeom>
              <a:avLst/>
              <a:gdLst>
                <a:gd name="T0" fmla="*/ 105 w 138"/>
                <a:gd name="T1" fmla="*/ 117 h 179"/>
                <a:gd name="T2" fmla="*/ 93 w 138"/>
                <a:gd name="T3" fmla="*/ 117 h 179"/>
                <a:gd name="T4" fmla="*/ 85 w 138"/>
                <a:gd name="T5" fmla="*/ 25 h 179"/>
                <a:gd name="T6" fmla="*/ 67 w 138"/>
                <a:gd name="T7" fmla="*/ 0 h 179"/>
                <a:gd name="T8" fmla="*/ 65 w 138"/>
                <a:gd name="T9" fmla="*/ 0 h 179"/>
                <a:gd name="T10" fmla="*/ 51 w 138"/>
                <a:gd name="T11" fmla="*/ 25 h 179"/>
                <a:gd name="T12" fmla="*/ 43 w 138"/>
                <a:gd name="T13" fmla="*/ 117 h 179"/>
                <a:gd name="T14" fmla="*/ 31 w 138"/>
                <a:gd name="T15" fmla="*/ 117 h 179"/>
                <a:gd name="T16" fmla="*/ 28 w 138"/>
                <a:gd name="T17" fmla="*/ 117 h 179"/>
                <a:gd name="T18" fmla="*/ 1 w 138"/>
                <a:gd name="T19" fmla="*/ 150 h 179"/>
                <a:gd name="T20" fmla="*/ 31 w 138"/>
                <a:gd name="T21" fmla="*/ 179 h 179"/>
                <a:gd name="T22" fmla="*/ 77 w 138"/>
                <a:gd name="T23" fmla="*/ 179 h 179"/>
                <a:gd name="T24" fmla="*/ 77 w 138"/>
                <a:gd name="T25" fmla="*/ 179 h 179"/>
                <a:gd name="T26" fmla="*/ 72 w 138"/>
                <a:gd name="T27" fmla="*/ 172 h 179"/>
                <a:gd name="T28" fmla="*/ 65 w 138"/>
                <a:gd name="T29" fmla="*/ 154 h 179"/>
                <a:gd name="T30" fmla="*/ 72 w 138"/>
                <a:gd name="T31" fmla="*/ 134 h 179"/>
                <a:gd name="T32" fmla="*/ 95 w 138"/>
                <a:gd name="T33" fmla="*/ 124 h 179"/>
                <a:gd name="T34" fmla="*/ 118 w 138"/>
                <a:gd name="T35" fmla="*/ 134 h 179"/>
                <a:gd name="T36" fmla="*/ 124 w 138"/>
                <a:gd name="T37" fmla="*/ 154 h 179"/>
                <a:gd name="T38" fmla="*/ 118 w 138"/>
                <a:gd name="T39" fmla="*/ 171 h 179"/>
                <a:gd name="T40" fmla="*/ 114 w 138"/>
                <a:gd name="T41" fmla="*/ 177 h 179"/>
                <a:gd name="T42" fmla="*/ 114 w 138"/>
                <a:gd name="T43" fmla="*/ 178 h 179"/>
                <a:gd name="T44" fmla="*/ 128 w 138"/>
                <a:gd name="T45" fmla="*/ 171 h 179"/>
                <a:gd name="T46" fmla="*/ 138 w 138"/>
                <a:gd name="T47" fmla="*/ 148 h 179"/>
                <a:gd name="T48" fmla="*/ 128 w 138"/>
                <a:gd name="T49" fmla="*/ 126 h 179"/>
                <a:gd name="T50" fmla="*/ 105 w 138"/>
                <a:gd name="T51" fmla="*/ 11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8" h="179">
                  <a:moveTo>
                    <a:pt x="105" y="117"/>
                  </a:moveTo>
                  <a:cubicBezTo>
                    <a:pt x="93" y="117"/>
                    <a:pt x="93" y="117"/>
                    <a:pt x="93" y="117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12"/>
                    <a:pt x="81" y="0"/>
                    <a:pt x="67" y="0"/>
                  </a:cubicBezTo>
                  <a:cubicBezTo>
                    <a:pt x="67" y="0"/>
                    <a:pt x="66" y="0"/>
                    <a:pt x="65" y="0"/>
                  </a:cubicBezTo>
                  <a:cubicBezTo>
                    <a:pt x="53" y="1"/>
                    <a:pt x="51" y="13"/>
                    <a:pt x="51" y="25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0" y="117"/>
                    <a:pt x="29" y="117"/>
                    <a:pt x="28" y="117"/>
                  </a:cubicBezTo>
                  <a:cubicBezTo>
                    <a:pt x="12" y="119"/>
                    <a:pt x="0" y="134"/>
                    <a:pt x="1" y="150"/>
                  </a:cubicBezTo>
                  <a:cubicBezTo>
                    <a:pt x="1" y="165"/>
                    <a:pt x="15" y="179"/>
                    <a:pt x="31" y="179"/>
                  </a:cubicBezTo>
                  <a:cubicBezTo>
                    <a:pt x="77" y="179"/>
                    <a:pt x="77" y="179"/>
                    <a:pt x="77" y="179"/>
                  </a:cubicBezTo>
                  <a:cubicBezTo>
                    <a:pt x="77" y="179"/>
                    <a:pt x="77" y="179"/>
                    <a:pt x="77" y="179"/>
                  </a:cubicBezTo>
                  <a:cubicBezTo>
                    <a:pt x="77" y="177"/>
                    <a:pt x="76" y="177"/>
                    <a:pt x="72" y="172"/>
                  </a:cubicBezTo>
                  <a:cubicBezTo>
                    <a:pt x="69" y="168"/>
                    <a:pt x="65" y="162"/>
                    <a:pt x="65" y="154"/>
                  </a:cubicBezTo>
                  <a:cubicBezTo>
                    <a:pt x="65" y="147"/>
                    <a:pt x="67" y="140"/>
                    <a:pt x="72" y="134"/>
                  </a:cubicBezTo>
                  <a:cubicBezTo>
                    <a:pt x="76" y="128"/>
                    <a:pt x="85" y="124"/>
                    <a:pt x="95" y="124"/>
                  </a:cubicBezTo>
                  <a:cubicBezTo>
                    <a:pt x="104" y="124"/>
                    <a:pt x="113" y="128"/>
                    <a:pt x="118" y="134"/>
                  </a:cubicBezTo>
                  <a:cubicBezTo>
                    <a:pt x="123" y="140"/>
                    <a:pt x="124" y="147"/>
                    <a:pt x="124" y="154"/>
                  </a:cubicBezTo>
                  <a:cubicBezTo>
                    <a:pt x="124" y="162"/>
                    <a:pt x="121" y="168"/>
                    <a:pt x="118" y="171"/>
                  </a:cubicBezTo>
                  <a:cubicBezTo>
                    <a:pt x="114" y="176"/>
                    <a:pt x="114" y="176"/>
                    <a:pt x="114" y="177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9" y="177"/>
                    <a:pt x="124" y="175"/>
                    <a:pt x="128" y="171"/>
                  </a:cubicBezTo>
                  <a:cubicBezTo>
                    <a:pt x="135" y="165"/>
                    <a:pt x="138" y="157"/>
                    <a:pt x="138" y="148"/>
                  </a:cubicBezTo>
                  <a:cubicBezTo>
                    <a:pt x="138" y="140"/>
                    <a:pt x="135" y="131"/>
                    <a:pt x="128" y="126"/>
                  </a:cubicBezTo>
                  <a:cubicBezTo>
                    <a:pt x="122" y="120"/>
                    <a:pt x="113" y="117"/>
                    <a:pt x="105" y="11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2396" y="701"/>
              <a:ext cx="1274" cy="734"/>
            </a:xfrm>
            <a:custGeom>
              <a:avLst/>
              <a:gdLst>
                <a:gd name="T0" fmla="*/ 522 w 538"/>
                <a:gd name="T1" fmla="*/ 0 h 310"/>
                <a:gd name="T2" fmla="*/ 522 w 538"/>
                <a:gd name="T3" fmla="*/ 0 h 310"/>
                <a:gd name="T4" fmla="*/ 521 w 538"/>
                <a:gd name="T5" fmla="*/ 0 h 310"/>
                <a:gd name="T6" fmla="*/ 0 w 538"/>
                <a:gd name="T7" fmla="*/ 267 h 310"/>
                <a:gd name="T8" fmla="*/ 108 w 538"/>
                <a:gd name="T9" fmla="*/ 249 h 310"/>
                <a:gd name="T10" fmla="*/ 141 w 538"/>
                <a:gd name="T11" fmla="*/ 248 h 310"/>
                <a:gd name="T12" fmla="*/ 149 w 538"/>
                <a:gd name="T13" fmla="*/ 249 h 310"/>
                <a:gd name="T14" fmla="*/ 149 w 538"/>
                <a:gd name="T15" fmla="*/ 247 h 310"/>
                <a:gd name="T16" fmla="*/ 147 w 538"/>
                <a:gd name="T17" fmla="*/ 239 h 310"/>
                <a:gd name="T18" fmla="*/ 146 w 538"/>
                <a:gd name="T19" fmla="*/ 219 h 310"/>
                <a:gd name="T20" fmla="*/ 158 w 538"/>
                <a:gd name="T21" fmla="*/ 202 h 310"/>
                <a:gd name="T22" fmla="*/ 182 w 538"/>
                <a:gd name="T23" fmla="*/ 200 h 310"/>
                <a:gd name="T24" fmla="*/ 202 w 538"/>
                <a:gd name="T25" fmla="*/ 216 h 310"/>
                <a:gd name="T26" fmla="*/ 202 w 538"/>
                <a:gd name="T27" fmla="*/ 237 h 310"/>
                <a:gd name="T28" fmla="*/ 190 w 538"/>
                <a:gd name="T29" fmla="*/ 252 h 310"/>
                <a:gd name="T30" fmla="*/ 189 w 538"/>
                <a:gd name="T31" fmla="*/ 253 h 310"/>
                <a:gd name="T32" fmla="*/ 318 w 538"/>
                <a:gd name="T33" fmla="*/ 310 h 310"/>
                <a:gd name="T34" fmla="*/ 385 w 538"/>
                <a:gd name="T35" fmla="*/ 190 h 310"/>
                <a:gd name="T36" fmla="*/ 384 w 538"/>
                <a:gd name="T37" fmla="*/ 189 h 310"/>
                <a:gd name="T38" fmla="*/ 376 w 538"/>
                <a:gd name="T39" fmla="*/ 190 h 310"/>
                <a:gd name="T40" fmla="*/ 357 w 538"/>
                <a:gd name="T41" fmla="*/ 186 h 310"/>
                <a:gd name="T42" fmla="*/ 343 w 538"/>
                <a:gd name="T43" fmla="*/ 170 h 310"/>
                <a:gd name="T44" fmla="*/ 347 w 538"/>
                <a:gd name="T45" fmla="*/ 146 h 310"/>
                <a:gd name="T46" fmla="*/ 368 w 538"/>
                <a:gd name="T47" fmla="*/ 131 h 310"/>
                <a:gd name="T48" fmla="*/ 388 w 538"/>
                <a:gd name="T49" fmla="*/ 136 h 310"/>
                <a:gd name="T50" fmla="*/ 399 w 538"/>
                <a:gd name="T51" fmla="*/ 151 h 310"/>
                <a:gd name="T52" fmla="*/ 403 w 538"/>
                <a:gd name="T53" fmla="*/ 157 h 310"/>
                <a:gd name="T54" fmla="*/ 406 w 538"/>
                <a:gd name="T55" fmla="*/ 159 h 310"/>
                <a:gd name="T56" fmla="*/ 531 w 538"/>
                <a:gd name="T57" fmla="*/ 25 h 310"/>
                <a:gd name="T58" fmla="*/ 536 w 538"/>
                <a:gd name="T59" fmla="*/ 9 h 310"/>
                <a:gd name="T60" fmla="*/ 522 w 538"/>
                <a:gd name="T61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38" h="310">
                  <a:moveTo>
                    <a:pt x="522" y="0"/>
                  </a:moveTo>
                  <a:cubicBezTo>
                    <a:pt x="522" y="0"/>
                    <a:pt x="522" y="0"/>
                    <a:pt x="522" y="0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302" y="23"/>
                    <a:pt x="128" y="131"/>
                    <a:pt x="0" y="267"/>
                  </a:cubicBezTo>
                  <a:cubicBezTo>
                    <a:pt x="35" y="257"/>
                    <a:pt x="71" y="250"/>
                    <a:pt x="108" y="249"/>
                  </a:cubicBezTo>
                  <a:cubicBezTo>
                    <a:pt x="119" y="248"/>
                    <a:pt x="130" y="248"/>
                    <a:pt x="141" y="248"/>
                  </a:cubicBezTo>
                  <a:cubicBezTo>
                    <a:pt x="143" y="248"/>
                    <a:pt x="146" y="248"/>
                    <a:pt x="149" y="249"/>
                  </a:cubicBezTo>
                  <a:cubicBezTo>
                    <a:pt x="149" y="247"/>
                    <a:pt x="149" y="247"/>
                    <a:pt x="149" y="247"/>
                  </a:cubicBezTo>
                  <a:cubicBezTo>
                    <a:pt x="150" y="245"/>
                    <a:pt x="149" y="244"/>
                    <a:pt x="147" y="239"/>
                  </a:cubicBezTo>
                  <a:cubicBezTo>
                    <a:pt x="145" y="234"/>
                    <a:pt x="143" y="227"/>
                    <a:pt x="146" y="219"/>
                  </a:cubicBezTo>
                  <a:cubicBezTo>
                    <a:pt x="148" y="213"/>
                    <a:pt x="151" y="206"/>
                    <a:pt x="158" y="202"/>
                  </a:cubicBezTo>
                  <a:cubicBezTo>
                    <a:pt x="164" y="198"/>
                    <a:pt x="173" y="197"/>
                    <a:pt x="182" y="200"/>
                  </a:cubicBezTo>
                  <a:cubicBezTo>
                    <a:pt x="192" y="202"/>
                    <a:pt x="199" y="209"/>
                    <a:pt x="202" y="216"/>
                  </a:cubicBezTo>
                  <a:cubicBezTo>
                    <a:pt x="205" y="223"/>
                    <a:pt x="204" y="230"/>
                    <a:pt x="202" y="237"/>
                  </a:cubicBezTo>
                  <a:cubicBezTo>
                    <a:pt x="200" y="244"/>
                    <a:pt x="194" y="249"/>
                    <a:pt x="190" y="252"/>
                  </a:cubicBezTo>
                  <a:cubicBezTo>
                    <a:pt x="189" y="252"/>
                    <a:pt x="189" y="253"/>
                    <a:pt x="189" y="253"/>
                  </a:cubicBezTo>
                  <a:cubicBezTo>
                    <a:pt x="236" y="261"/>
                    <a:pt x="281" y="279"/>
                    <a:pt x="318" y="310"/>
                  </a:cubicBezTo>
                  <a:cubicBezTo>
                    <a:pt x="338" y="266"/>
                    <a:pt x="360" y="226"/>
                    <a:pt x="385" y="190"/>
                  </a:cubicBezTo>
                  <a:cubicBezTo>
                    <a:pt x="384" y="189"/>
                    <a:pt x="384" y="189"/>
                    <a:pt x="384" y="189"/>
                  </a:cubicBezTo>
                  <a:cubicBezTo>
                    <a:pt x="383" y="189"/>
                    <a:pt x="382" y="189"/>
                    <a:pt x="376" y="190"/>
                  </a:cubicBezTo>
                  <a:cubicBezTo>
                    <a:pt x="371" y="190"/>
                    <a:pt x="364" y="190"/>
                    <a:pt x="357" y="186"/>
                  </a:cubicBezTo>
                  <a:cubicBezTo>
                    <a:pt x="351" y="183"/>
                    <a:pt x="346" y="178"/>
                    <a:pt x="343" y="170"/>
                  </a:cubicBezTo>
                  <a:cubicBezTo>
                    <a:pt x="341" y="164"/>
                    <a:pt x="342" y="154"/>
                    <a:pt x="347" y="146"/>
                  </a:cubicBezTo>
                  <a:cubicBezTo>
                    <a:pt x="352" y="137"/>
                    <a:pt x="360" y="132"/>
                    <a:pt x="368" y="131"/>
                  </a:cubicBezTo>
                  <a:cubicBezTo>
                    <a:pt x="375" y="130"/>
                    <a:pt x="382" y="133"/>
                    <a:pt x="388" y="136"/>
                  </a:cubicBezTo>
                  <a:cubicBezTo>
                    <a:pt x="395" y="140"/>
                    <a:pt x="398" y="146"/>
                    <a:pt x="399" y="151"/>
                  </a:cubicBezTo>
                  <a:cubicBezTo>
                    <a:pt x="402" y="156"/>
                    <a:pt x="402" y="157"/>
                    <a:pt x="403" y="157"/>
                  </a:cubicBezTo>
                  <a:cubicBezTo>
                    <a:pt x="406" y="159"/>
                    <a:pt x="406" y="159"/>
                    <a:pt x="406" y="159"/>
                  </a:cubicBezTo>
                  <a:cubicBezTo>
                    <a:pt x="443" y="108"/>
                    <a:pt x="485" y="64"/>
                    <a:pt x="531" y="25"/>
                  </a:cubicBezTo>
                  <a:cubicBezTo>
                    <a:pt x="536" y="21"/>
                    <a:pt x="538" y="14"/>
                    <a:pt x="536" y="9"/>
                  </a:cubicBezTo>
                  <a:cubicBezTo>
                    <a:pt x="533" y="3"/>
                    <a:pt x="527" y="0"/>
                    <a:pt x="5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1973" y="1198"/>
              <a:ext cx="1152" cy="878"/>
            </a:xfrm>
            <a:custGeom>
              <a:avLst/>
              <a:gdLst>
                <a:gd name="T0" fmla="*/ 353 w 487"/>
                <a:gd name="T1" fmla="*/ 43 h 371"/>
                <a:gd name="T2" fmla="*/ 362 w 487"/>
                <a:gd name="T3" fmla="*/ 32 h 371"/>
                <a:gd name="T4" fmla="*/ 370 w 487"/>
                <a:gd name="T5" fmla="*/ 23 h 371"/>
                <a:gd name="T6" fmla="*/ 370 w 487"/>
                <a:gd name="T7" fmla="*/ 10 h 371"/>
                <a:gd name="T8" fmla="*/ 358 w 487"/>
                <a:gd name="T9" fmla="*/ 1 h 371"/>
                <a:gd name="T10" fmla="*/ 351 w 487"/>
                <a:gd name="T11" fmla="*/ 0 h 371"/>
                <a:gd name="T12" fmla="*/ 343 w 487"/>
                <a:gd name="T13" fmla="*/ 2 h 371"/>
                <a:gd name="T14" fmla="*/ 336 w 487"/>
                <a:gd name="T15" fmla="*/ 13 h 371"/>
                <a:gd name="T16" fmla="*/ 337 w 487"/>
                <a:gd name="T17" fmla="*/ 24 h 371"/>
                <a:gd name="T18" fmla="*/ 340 w 487"/>
                <a:gd name="T19" fmla="*/ 39 h 371"/>
                <a:gd name="T20" fmla="*/ 340 w 487"/>
                <a:gd name="T21" fmla="*/ 39 h 371"/>
                <a:gd name="T22" fmla="*/ 332 w 487"/>
                <a:gd name="T23" fmla="*/ 63 h 371"/>
                <a:gd name="T24" fmla="*/ 303 w 487"/>
                <a:gd name="T25" fmla="*/ 62 h 371"/>
                <a:gd name="T26" fmla="*/ 288 w 487"/>
                <a:gd name="T27" fmla="*/ 63 h 371"/>
                <a:gd name="T28" fmla="*/ 147 w 487"/>
                <a:gd name="T29" fmla="*/ 94 h 371"/>
                <a:gd name="T30" fmla="*/ 9 w 487"/>
                <a:gd name="T31" fmla="*/ 303 h 371"/>
                <a:gd name="T32" fmla="*/ 9 w 487"/>
                <a:gd name="T33" fmla="*/ 303 h 371"/>
                <a:gd name="T34" fmla="*/ 18 w 487"/>
                <a:gd name="T35" fmla="*/ 357 h 371"/>
                <a:gd name="T36" fmla="*/ 72 w 487"/>
                <a:gd name="T37" fmla="*/ 354 h 371"/>
                <a:gd name="T38" fmla="*/ 73 w 487"/>
                <a:gd name="T39" fmla="*/ 354 h 371"/>
                <a:gd name="T40" fmla="*/ 73 w 487"/>
                <a:gd name="T41" fmla="*/ 354 h 371"/>
                <a:gd name="T42" fmla="*/ 394 w 487"/>
                <a:gd name="T43" fmla="*/ 361 h 371"/>
                <a:gd name="T44" fmla="*/ 407 w 487"/>
                <a:gd name="T45" fmla="*/ 362 h 371"/>
                <a:gd name="T46" fmla="*/ 416 w 487"/>
                <a:gd name="T47" fmla="*/ 352 h 371"/>
                <a:gd name="T48" fmla="*/ 442 w 487"/>
                <a:gd name="T49" fmla="*/ 251 h 371"/>
                <a:gd name="T50" fmla="*/ 434 w 487"/>
                <a:gd name="T51" fmla="*/ 253 h 371"/>
                <a:gd name="T52" fmla="*/ 415 w 487"/>
                <a:gd name="T53" fmla="*/ 256 h 371"/>
                <a:gd name="T54" fmla="*/ 397 w 487"/>
                <a:gd name="T55" fmla="*/ 245 h 371"/>
                <a:gd name="T56" fmla="*/ 393 w 487"/>
                <a:gd name="T57" fmla="*/ 220 h 371"/>
                <a:gd name="T58" fmla="*/ 408 w 487"/>
                <a:gd name="T59" fmla="*/ 200 h 371"/>
                <a:gd name="T60" fmla="*/ 430 w 487"/>
                <a:gd name="T61" fmla="*/ 199 h 371"/>
                <a:gd name="T62" fmla="*/ 445 w 487"/>
                <a:gd name="T63" fmla="*/ 210 h 371"/>
                <a:gd name="T64" fmla="*/ 450 w 487"/>
                <a:gd name="T65" fmla="*/ 215 h 371"/>
                <a:gd name="T66" fmla="*/ 453 w 487"/>
                <a:gd name="T67" fmla="*/ 215 h 371"/>
                <a:gd name="T68" fmla="*/ 487 w 487"/>
                <a:gd name="T69" fmla="*/ 123 h 371"/>
                <a:gd name="T70" fmla="*/ 346 w 487"/>
                <a:gd name="T71" fmla="*/ 64 h 371"/>
                <a:gd name="T72" fmla="*/ 353 w 487"/>
                <a:gd name="T73" fmla="*/ 43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7" h="371">
                  <a:moveTo>
                    <a:pt x="353" y="43"/>
                  </a:moveTo>
                  <a:cubicBezTo>
                    <a:pt x="355" y="37"/>
                    <a:pt x="359" y="35"/>
                    <a:pt x="362" y="32"/>
                  </a:cubicBezTo>
                  <a:cubicBezTo>
                    <a:pt x="366" y="30"/>
                    <a:pt x="368" y="27"/>
                    <a:pt x="370" y="23"/>
                  </a:cubicBezTo>
                  <a:cubicBezTo>
                    <a:pt x="371" y="19"/>
                    <a:pt x="371" y="14"/>
                    <a:pt x="370" y="10"/>
                  </a:cubicBezTo>
                  <a:cubicBezTo>
                    <a:pt x="368" y="6"/>
                    <a:pt x="365" y="3"/>
                    <a:pt x="358" y="1"/>
                  </a:cubicBezTo>
                  <a:cubicBezTo>
                    <a:pt x="355" y="0"/>
                    <a:pt x="353" y="0"/>
                    <a:pt x="351" y="0"/>
                  </a:cubicBezTo>
                  <a:cubicBezTo>
                    <a:pt x="348" y="0"/>
                    <a:pt x="345" y="0"/>
                    <a:pt x="343" y="2"/>
                  </a:cubicBezTo>
                  <a:cubicBezTo>
                    <a:pt x="340" y="4"/>
                    <a:pt x="337" y="8"/>
                    <a:pt x="336" y="13"/>
                  </a:cubicBezTo>
                  <a:cubicBezTo>
                    <a:pt x="334" y="17"/>
                    <a:pt x="335" y="20"/>
                    <a:pt x="337" y="24"/>
                  </a:cubicBezTo>
                  <a:cubicBezTo>
                    <a:pt x="339" y="29"/>
                    <a:pt x="341" y="33"/>
                    <a:pt x="340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32" y="63"/>
                    <a:pt x="332" y="63"/>
                    <a:pt x="332" y="63"/>
                  </a:cubicBezTo>
                  <a:cubicBezTo>
                    <a:pt x="323" y="62"/>
                    <a:pt x="313" y="62"/>
                    <a:pt x="303" y="62"/>
                  </a:cubicBezTo>
                  <a:cubicBezTo>
                    <a:pt x="298" y="62"/>
                    <a:pt x="293" y="62"/>
                    <a:pt x="288" y="63"/>
                  </a:cubicBezTo>
                  <a:cubicBezTo>
                    <a:pt x="240" y="65"/>
                    <a:pt x="191" y="76"/>
                    <a:pt x="147" y="94"/>
                  </a:cubicBezTo>
                  <a:cubicBezTo>
                    <a:pt x="91" y="160"/>
                    <a:pt x="45" y="232"/>
                    <a:pt x="9" y="303"/>
                  </a:cubicBezTo>
                  <a:cubicBezTo>
                    <a:pt x="9" y="303"/>
                    <a:pt x="9" y="303"/>
                    <a:pt x="9" y="303"/>
                  </a:cubicBezTo>
                  <a:cubicBezTo>
                    <a:pt x="0" y="321"/>
                    <a:pt x="3" y="343"/>
                    <a:pt x="18" y="357"/>
                  </a:cubicBezTo>
                  <a:cubicBezTo>
                    <a:pt x="33" y="371"/>
                    <a:pt x="55" y="365"/>
                    <a:pt x="72" y="354"/>
                  </a:cubicBezTo>
                  <a:cubicBezTo>
                    <a:pt x="73" y="354"/>
                    <a:pt x="73" y="354"/>
                    <a:pt x="73" y="354"/>
                  </a:cubicBezTo>
                  <a:cubicBezTo>
                    <a:pt x="73" y="354"/>
                    <a:pt x="73" y="354"/>
                    <a:pt x="73" y="354"/>
                  </a:cubicBezTo>
                  <a:cubicBezTo>
                    <a:pt x="191" y="283"/>
                    <a:pt x="289" y="293"/>
                    <a:pt x="394" y="361"/>
                  </a:cubicBezTo>
                  <a:cubicBezTo>
                    <a:pt x="398" y="363"/>
                    <a:pt x="403" y="364"/>
                    <a:pt x="407" y="362"/>
                  </a:cubicBezTo>
                  <a:cubicBezTo>
                    <a:pt x="411" y="360"/>
                    <a:pt x="415" y="356"/>
                    <a:pt x="416" y="352"/>
                  </a:cubicBezTo>
                  <a:cubicBezTo>
                    <a:pt x="423" y="317"/>
                    <a:pt x="432" y="283"/>
                    <a:pt x="442" y="251"/>
                  </a:cubicBezTo>
                  <a:cubicBezTo>
                    <a:pt x="440" y="251"/>
                    <a:pt x="439" y="251"/>
                    <a:pt x="434" y="253"/>
                  </a:cubicBezTo>
                  <a:cubicBezTo>
                    <a:pt x="430" y="255"/>
                    <a:pt x="423" y="258"/>
                    <a:pt x="415" y="256"/>
                  </a:cubicBezTo>
                  <a:cubicBezTo>
                    <a:pt x="408" y="254"/>
                    <a:pt x="402" y="251"/>
                    <a:pt x="397" y="245"/>
                  </a:cubicBezTo>
                  <a:cubicBezTo>
                    <a:pt x="393" y="239"/>
                    <a:pt x="391" y="230"/>
                    <a:pt x="393" y="220"/>
                  </a:cubicBezTo>
                  <a:cubicBezTo>
                    <a:pt x="396" y="210"/>
                    <a:pt x="402" y="203"/>
                    <a:pt x="408" y="200"/>
                  </a:cubicBezTo>
                  <a:cubicBezTo>
                    <a:pt x="416" y="197"/>
                    <a:pt x="423" y="197"/>
                    <a:pt x="430" y="199"/>
                  </a:cubicBezTo>
                  <a:cubicBezTo>
                    <a:pt x="437" y="201"/>
                    <a:pt x="442" y="206"/>
                    <a:pt x="445" y="210"/>
                  </a:cubicBezTo>
                  <a:cubicBezTo>
                    <a:pt x="449" y="214"/>
                    <a:pt x="449" y="214"/>
                    <a:pt x="450" y="215"/>
                  </a:cubicBezTo>
                  <a:cubicBezTo>
                    <a:pt x="453" y="215"/>
                    <a:pt x="453" y="215"/>
                    <a:pt x="453" y="215"/>
                  </a:cubicBezTo>
                  <a:cubicBezTo>
                    <a:pt x="463" y="183"/>
                    <a:pt x="475" y="152"/>
                    <a:pt x="487" y="123"/>
                  </a:cubicBezTo>
                  <a:cubicBezTo>
                    <a:pt x="448" y="89"/>
                    <a:pt x="399" y="70"/>
                    <a:pt x="346" y="64"/>
                  </a:cubicBezTo>
                  <a:lnTo>
                    <a:pt x="353" y="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4013" y="701"/>
              <a:ext cx="1270" cy="736"/>
            </a:xfrm>
            <a:custGeom>
              <a:avLst/>
              <a:gdLst>
                <a:gd name="T0" fmla="*/ 17 w 537"/>
                <a:gd name="T1" fmla="*/ 0 h 311"/>
                <a:gd name="T2" fmla="*/ 14 w 537"/>
                <a:gd name="T3" fmla="*/ 0 h 311"/>
                <a:gd name="T4" fmla="*/ 2 w 537"/>
                <a:gd name="T5" fmla="*/ 10 h 311"/>
                <a:gd name="T6" fmla="*/ 7 w 537"/>
                <a:gd name="T7" fmla="*/ 25 h 311"/>
                <a:gd name="T8" fmla="*/ 132 w 537"/>
                <a:gd name="T9" fmla="*/ 160 h 311"/>
                <a:gd name="T10" fmla="*/ 136 w 537"/>
                <a:gd name="T11" fmla="*/ 157 h 311"/>
                <a:gd name="T12" fmla="*/ 139 w 537"/>
                <a:gd name="T13" fmla="*/ 151 h 311"/>
                <a:gd name="T14" fmla="*/ 151 w 537"/>
                <a:gd name="T15" fmla="*/ 136 h 311"/>
                <a:gd name="T16" fmla="*/ 171 w 537"/>
                <a:gd name="T17" fmla="*/ 131 h 311"/>
                <a:gd name="T18" fmla="*/ 192 w 537"/>
                <a:gd name="T19" fmla="*/ 146 h 311"/>
                <a:gd name="T20" fmla="*/ 195 w 537"/>
                <a:gd name="T21" fmla="*/ 170 h 311"/>
                <a:gd name="T22" fmla="*/ 182 w 537"/>
                <a:gd name="T23" fmla="*/ 186 h 311"/>
                <a:gd name="T24" fmla="*/ 163 w 537"/>
                <a:gd name="T25" fmla="*/ 190 h 311"/>
                <a:gd name="T26" fmla="*/ 154 w 537"/>
                <a:gd name="T27" fmla="*/ 189 h 311"/>
                <a:gd name="T28" fmla="*/ 153 w 537"/>
                <a:gd name="T29" fmla="*/ 190 h 311"/>
                <a:gd name="T30" fmla="*/ 220 w 537"/>
                <a:gd name="T31" fmla="*/ 311 h 311"/>
                <a:gd name="T32" fmla="*/ 353 w 537"/>
                <a:gd name="T33" fmla="*/ 253 h 311"/>
                <a:gd name="T34" fmla="*/ 351 w 537"/>
                <a:gd name="T35" fmla="*/ 252 h 311"/>
                <a:gd name="T36" fmla="*/ 340 w 537"/>
                <a:gd name="T37" fmla="*/ 237 h 311"/>
                <a:gd name="T38" fmla="*/ 340 w 537"/>
                <a:gd name="T39" fmla="*/ 216 h 311"/>
                <a:gd name="T40" fmla="*/ 359 w 537"/>
                <a:gd name="T41" fmla="*/ 200 h 311"/>
                <a:gd name="T42" fmla="*/ 384 w 537"/>
                <a:gd name="T43" fmla="*/ 202 h 311"/>
                <a:gd name="T44" fmla="*/ 396 w 537"/>
                <a:gd name="T45" fmla="*/ 219 h 311"/>
                <a:gd name="T46" fmla="*/ 395 w 537"/>
                <a:gd name="T47" fmla="*/ 239 h 311"/>
                <a:gd name="T48" fmla="*/ 392 w 537"/>
                <a:gd name="T49" fmla="*/ 247 h 311"/>
                <a:gd name="T50" fmla="*/ 393 w 537"/>
                <a:gd name="T51" fmla="*/ 248 h 311"/>
                <a:gd name="T52" fmla="*/ 398 w 537"/>
                <a:gd name="T53" fmla="*/ 248 h 311"/>
                <a:gd name="T54" fmla="*/ 431 w 537"/>
                <a:gd name="T55" fmla="*/ 249 h 311"/>
                <a:gd name="T56" fmla="*/ 537 w 537"/>
                <a:gd name="T57" fmla="*/ 267 h 311"/>
                <a:gd name="T58" fmla="*/ 17 w 537"/>
                <a:gd name="T59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37" h="311">
                  <a:moveTo>
                    <a:pt x="17" y="0"/>
                  </a:moveTo>
                  <a:cubicBezTo>
                    <a:pt x="16" y="0"/>
                    <a:pt x="15" y="0"/>
                    <a:pt x="14" y="0"/>
                  </a:cubicBezTo>
                  <a:cubicBezTo>
                    <a:pt x="9" y="0"/>
                    <a:pt x="4" y="4"/>
                    <a:pt x="2" y="10"/>
                  </a:cubicBezTo>
                  <a:cubicBezTo>
                    <a:pt x="0" y="15"/>
                    <a:pt x="2" y="21"/>
                    <a:pt x="7" y="25"/>
                  </a:cubicBezTo>
                  <a:cubicBezTo>
                    <a:pt x="53" y="64"/>
                    <a:pt x="95" y="109"/>
                    <a:pt x="132" y="160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7" y="157"/>
                    <a:pt x="137" y="156"/>
                    <a:pt x="139" y="151"/>
                  </a:cubicBezTo>
                  <a:cubicBezTo>
                    <a:pt x="141" y="146"/>
                    <a:pt x="144" y="140"/>
                    <a:pt x="151" y="136"/>
                  </a:cubicBezTo>
                  <a:cubicBezTo>
                    <a:pt x="156" y="133"/>
                    <a:pt x="163" y="130"/>
                    <a:pt x="171" y="131"/>
                  </a:cubicBezTo>
                  <a:cubicBezTo>
                    <a:pt x="178" y="132"/>
                    <a:pt x="187" y="137"/>
                    <a:pt x="192" y="146"/>
                  </a:cubicBezTo>
                  <a:cubicBezTo>
                    <a:pt x="197" y="154"/>
                    <a:pt x="198" y="164"/>
                    <a:pt x="195" y="170"/>
                  </a:cubicBezTo>
                  <a:cubicBezTo>
                    <a:pt x="193" y="178"/>
                    <a:pt x="188" y="183"/>
                    <a:pt x="182" y="186"/>
                  </a:cubicBezTo>
                  <a:cubicBezTo>
                    <a:pt x="175" y="190"/>
                    <a:pt x="168" y="190"/>
                    <a:pt x="163" y="190"/>
                  </a:cubicBezTo>
                  <a:cubicBezTo>
                    <a:pt x="157" y="189"/>
                    <a:pt x="155" y="189"/>
                    <a:pt x="154" y="189"/>
                  </a:cubicBezTo>
                  <a:cubicBezTo>
                    <a:pt x="153" y="190"/>
                    <a:pt x="153" y="190"/>
                    <a:pt x="153" y="190"/>
                  </a:cubicBezTo>
                  <a:cubicBezTo>
                    <a:pt x="178" y="227"/>
                    <a:pt x="200" y="267"/>
                    <a:pt x="220" y="311"/>
                  </a:cubicBezTo>
                  <a:cubicBezTo>
                    <a:pt x="258" y="279"/>
                    <a:pt x="304" y="260"/>
                    <a:pt x="353" y="253"/>
                  </a:cubicBezTo>
                  <a:cubicBezTo>
                    <a:pt x="352" y="252"/>
                    <a:pt x="352" y="252"/>
                    <a:pt x="351" y="252"/>
                  </a:cubicBezTo>
                  <a:cubicBezTo>
                    <a:pt x="348" y="249"/>
                    <a:pt x="342" y="244"/>
                    <a:pt x="340" y="237"/>
                  </a:cubicBezTo>
                  <a:cubicBezTo>
                    <a:pt x="338" y="230"/>
                    <a:pt x="337" y="223"/>
                    <a:pt x="340" y="216"/>
                  </a:cubicBezTo>
                  <a:cubicBezTo>
                    <a:pt x="343" y="209"/>
                    <a:pt x="350" y="202"/>
                    <a:pt x="359" y="200"/>
                  </a:cubicBezTo>
                  <a:cubicBezTo>
                    <a:pt x="369" y="197"/>
                    <a:pt x="378" y="198"/>
                    <a:pt x="384" y="202"/>
                  </a:cubicBezTo>
                  <a:cubicBezTo>
                    <a:pt x="391" y="206"/>
                    <a:pt x="394" y="213"/>
                    <a:pt x="396" y="219"/>
                  </a:cubicBezTo>
                  <a:cubicBezTo>
                    <a:pt x="399" y="227"/>
                    <a:pt x="397" y="234"/>
                    <a:pt x="395" y="239"/>
                  </a:cubicBezTo>
                  <a:cubicBezTo>
                    <a:pt x="393" y="244"/>
                    <a:pt x="392" y="245"/>
                    <a:pt x="392" y="247"/>
                  </a:cubicBezTo>
                  <a:cubicBezTo>
                    <a:pt x="393" y="248"/>
                    <a:pt x="393" y="248"/>
                    <a:pt x="393" y="248"/>
                  </a:cubicBezTo>
                  <a:cubicBezTo>
                    <a:pt x="395" y="248"/>
                    <a:pt x="396" y="248"/>
                    <a:pt x="398" y="248"/>
                  </a:cubicBezTo>
                  <a:cubicBezTo>
                    <a:pt x="409" y="248"/>
                    <a:pt x="420" y="248"/>
                    <a:pt x="431" y="249"/>
                  </a:cubicBezTo>
                  <a:cubicBezTo>
                    <a:pt x="467" y="250"/>
                    <a:pt x="502" y="257"/>
                    <a:pt x="537" y="267"/>
                  </a:cubicBezTo>
                  <a:cubicBezTo>
                    <a:pt x="409" y="130"/>
                    <a:pt x="236" y="23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4557" y="1198"/>
              <a:ext cx="1150" cy="876"/>
            </a:xfrm>
            <a:custGeom>
              <a:avLst/>
              <a:gdLst>
                <a:gd name="T0" fmla="*/ 478 w 486"/>
                <a:gd name="T1" fmla="*/ 303 h 370"/>
                <a:gd name="T2" fmla="*/ 339 w 486"/>
                <a:gd name="T3" fmla="*/ 93 h 370"/>
                <a:gd name="T4" fmla="*/ 200 w 486"/>
                <a:gd name="T5" fmla="*/ 63 h 370"/>
                <a:gd name="T6" fmla="*/ 184 w 486"/>
                <a:gd name="T7" fmla="*/ 62 h 370"/>
                <a:gd name="T8" fmla="*/ 158 w 486"/>
                <a:gd name="T9" fmla="*/ 63 h 370"/>
                <a:gd name="T10" fmla="*/ 151 w 486"/>
                <a:gd name="T11" fmla="*/ 39 h 370"/>
                <a:gd name="T12" fmla="*/ 151 w 486"/>
                <a:gd name="T13" fmla="*/ 39 h 370"/>
                <a:gd name="T14" fmla="*/ 154 w 486"/>
                <a:gd name="T15" fmla="*/ 24 h 370"/>
                <a:gd name="T16" fmla="*/ 155 w 486"/>
                <a:gd name="T17" fmla="*/ 13 h 370"/>
                <a:gd name="T18" fmla="*/ 148 w 486"/>
                <a:gd name="T19" fmla="*/ 2 h 370"/>
                <a:gd name="T20" fmla="*/ 140 w 486"/>
                <a:gd name="T21" fmla="*/ 0 h 370"/>
                <a:gd name="T22" fmla="*/ 133 w 486"/>
                <a:gd name="T23" fmla="*/ 1 h 370"/>
                <a:gd name="T24" fmla="*/ 121 w 486"/>
                <a:gd name="T25" fmla="*/ 10 h 370"/>
                <a:gd name="T26" fmla="*/ 121 w 486"/>
                <a:gd name="T27" fmla="*/ 23 h 370"/>
                <a:gd name="T28" fmla="*/ 128 w 486"/>
                <a:gd name="T29" fmla="*/ 32 h 370"/>
                <a:gd name="T30" fmla="*/ 138 w 486"/>
                <a:gd name="T31" fmla="*/ 43 h 370"/>
                <a:gd name="T32" fmla="*/ 145 w 486"/>
                <a:gd name="T33" fmla="*/ 64 h 370"/>
                <a:gd name="T34" fmla="*/ 0 w 486"/>
                <a:gd name="T35" fmla="*/ 124 h 370"/>
                <a:gd name="T36" fmla="*/ 34 w 486"/>
                <a:gd name="T37" fmla="*/ 213 h 370"/>
                <a:gd name="T38" fmla="*/ 37 w 486"/>
                <a:gd name="T39" fmla="*/ 210 h 370"/>
                <a:gd name="T40" fmla="*/ 52 w 486"/>
                <a:gd name="T41" fmla="*/ 199 h 370"/>
                <a:gd name="T42" fmla="*/ 73 w 486"/>
                <a:gd name="T43" fmla="*/ 200 h 370"/>
                <a:gd name="T44" fmla="*/ 88 w 486"/>
                <a:gd name="T45" fmla="*/ 220 h 370"/>
                <a:gd name="T46" fmla="*/ 85 w 486"/>
                <a:gd name="T47" fmla="*/ 245 h 370"/>
                <a:gd name="T48" fmla="*/ 67 w 486"/>
                <a:gd name="T49" fmla="*/ 256 h 370"/>
                <a:gd name="T50" fmla="*/ 47 w 486"/>
                <a:gd name="T51" fmla="*/ 253 h 370"/>
                <a:gd name="T52" fmla="*/ 46 w 486"/>
                <a:gd name="T53" fmla="*/ 253 h 370"/>
                <a:gd name="T54" fmla="*/ 71 w 486"/>
                <a:gd name="T55" fmla="*/ 352 h 370"/>
                <a:gd name="T56" fmla="*/ 91 w 486"/>
                <a:gd name="T57" fmla="*/ 362 h 370"/>
                <a:gd name="T58" fmla="*/ 413 w 486"/>
                <a:gd name="T59" fmla="*/ 353 h 370"/>
                <a:gd name="T60" fmla="*/ 414 w 486"/>
                <a:gd name="T61" fmla="*/ 353 h 370"/>
                <a:gd name="T62" fmla="*/ 467 w 486"/>
                <a:gd name="T63" fmla="*/ 356 h 370"/>
                <a:gd name="T64" fmla="*/ 478 w 486"/>
                <a:gd name="T65" fmla="*/ 304 h 370"/>
                <a:gd name="T66" fmla="*/ 478 w 486"/>
                <a:gd name="T67" fmla="*/ 30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6" h="370">
                  <a:moveTo>
                    <a:pt x="478" y="303"/>
                  </a:moveTo>
                  <a:cubicBezTo>
                    <a:pt x="442" y="232"/>
                    <a:pt x="396" y="160"/>
                    <a:pt x="339" y="93"/>
                  </a:cubicBezTo>
                  <a:cubicBezTo>
                    <a:pt x="295" y="76"/>
                    <a:pt x="247" y="65"/>
                    <a:pt x="200" y="63"/>
                  </a:cubicBezTo>
                  <a:cubicBezTo>
                    <a:pt x="195" y="62"/>
                    <a:pt x="190" y="62"/>
                    <a:pt x="184" y="62"/>
                  </a:cubicBezTo>
                  <a:cubicBezTo>
                    <a:pt x="176" y="62"/>
                    <a:pt x="167" y="62"/>
                    <a:pt x="158" y="63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0" y="33"/>
                    <a:pt x="152" y="29"/>
                    <a:pt x="154" y="24"/>
                  </a:cubicBezTo>
                  <a:cubicBezTo>
                    <a:pt x="155" y="20"/>
                    <a:pt x="156" y="17"/>
                    <a:pt x="155" y="13"/>
                  </a:cubicBezTo>
                  <a:cubicBezTo>
                    <a:pt x="154" y="8"/>
                    <a:pt x="151" y="4"/>
                    <a:pt x="148" y="2"/>
                  </a:cubicBezTo>
                  <a:cubicBezTo>
                    <a:pt x="146" y="0"/>
                    <a:pt x="143" y="0"/>
                    <a:pt x="140" y="0"/>
                  </a:cubicBezTo>
                  <a:cubicBezTo>
                    <a:pt x="138" y="0"/>
                    <a:pt x="135" y="0"/>
                    <a:pt x="133" y="1"/>
                  </a:cubicBezTo>
                  <a:cubicBezTo>
                    <a:pt x="125" y="3"/>
                    <a:pt x="122" y="6"/>
                    <a:pt x="121" y="10"/>
                  </a:cubicBezTo>
                  <a:cubicBezTo>
                    <a:pt x="119" y="14"/>
                    <a:pt x="120" y="19"/>
                    <a:pt x="121" y="23"/>
                  </a:cubicBezTo>
                  <a:cubicBezTo>
                    <a:pt x="122" y="27"/>
                    <a:pt x="125" y="30"/>
                    <a:pt x="128" y="32"/>
                  </a:cubicBezTo>
                  <a:cubicBezTo>
                    <a:pt x="132" y="35"/>
                    <a:pt x="136" y="37"/>
                    <a:pt x="138" y="43"/>
                  </a:cubicBezTo>
                  <a:cubicBezTo>
                    <a:pt x="145" y="64"/>
                    <a:pt x="145" y="64"/>
                    <a:pt x="145" y="64"/>
                  </a:cubicBezTo>
                  <a:cubicBezTo>
                    <a:pt x="90" y="69"/>
                    <a:pt x="40" y="88"/>
                    <a:pt x="0" y="124"/>
                  </a:cubicBezTo>
                  <a:cubicBezTo>
                    <a:pt x="12" y="152"/>
                    <a:pt x="23" y="182"/>
                    <a:pt x="34" y="213"/>
                  </a:cubicBezTo>
                  <a:cubicBezTo>
                    <a:pt x="34" y="212"/>
                    <a:pt x="35" y="212"/>
                    <a:pt x="37" y="210"/>
                  </a:cubicBezTo>
                  <a:cubicBezTo>
                    <a:pt x="40" y="206"/>
                    <a:pt x="45" y="201"/>
                    <a:pt x="52" y="199"/>
                  </a:cubicBezTo>
                  <a:cubicBezTo>
                    <a:pt x="59" y="197"/>
                    <a:pt x="66" y="197"/>
                    <a:pt x="73" y="200"/>
                  </a:cubicBezTo>
                  <a:cubicBezTo>
                    <a:pt x="80" y="203"/>
                    <a:pt x="86" y="210"/>
                    <a:pt x="88" y="220"/>
                  </a:cubicBezTo>
                  <a:cubicBezTo>
                    <a:pt x="91" y="230"/>
                    <a:pt x="89" y="239"/>
                    <a:pt x="85" y="245"/>
                  </a:cubicBezTo>
                  <a:cubicBezTo>
                    <a:pt x="80" y="251"/>
                    <a:pt x="73" y="254"/>
                    <a:pt x="67" y="256"/>
                  </a:cubicBezTo>
                  <a:cubicBezTo>
                    <a:pt x="59" y="258"/>
                    <a:pt x="52" y="255"/>
                    <a:pt x="47" y="253"/>
                  </a:cubicBezTo>
                  <a:cubicBezTo>
                    <a:pt x="47" y="253"/>
                    <a:pt x="46" y="253"/>
                    <a:pt x="46" y="253"/>
                  </a:cubicBezTo>
                  <a:cubicBezTo>
                    <a:pt x="55" y="284"/>
                    <a:pt x="64" y="317"/>
                    <a:pt x="71" y="352"/>
                  </a:cubicBezTo>
                  <a:cubicBezTo>
                    <a:pt x="73" y="360"/>
                    <a:pt x="84" y="365"/>
                    <a:pt x="91" y="362"/>
                  </a:cubicBezTo>
                  <a:cubicBezTo>
                    <a:pt x="210" y="301"/>
                    <a:pt x="311" y="287"/>
                    <a:pt x="413" y="353"/>
                  </a:cubicBezTo>
                  <a:cubicBezTo>
                    <a:pt x="414" y="353"/>
                    <a:pt x="414" y="353"/>
                    <a:pt x="414" y="353"/>
                  </a:cubicBezTo>
                  <a:cubicBezTo>
                    <a:pt x="431" y="363"/>
                    <a:pt x="452" y="370"/>
                    <a:pt x="467" y="356"/>
                  </a:cubicBezTo>
                  <a:cubicBezTo>
                    <a:pt x="482" y="343"/>
                    <a:pt x="486" y="322"/>
                    <a:pt x="478" y="304"/>
                  </a:cubicBezTo>
                  <a:cubicBezTo>
                    <a:pt x="478" y="303"/>
                    <a:pt x="478" y="303"/>
                    <a:pt x="478" y="3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3719" y="601"/>
              <a:ext cx="758" cy="853"/>
            </a:xfrm>
            <a:custGeom>
              <a:avLst/>
              <a:gdLst>
                <a:gd name="T0" fmla="*/ 273 w 320"/>
                <a:gd name="T1" fmla="*/ 221 h 360"/>
                <a:gd name="T2" fmla="*/ 273 w 320"/>
                <a:gd name="T3" fmla="*/ 221 h 360"/>
                <a:gd name="T4" fmla="*/ 288 w 320"/>
                <a:gd name="T5" fmla="*/ 220 h 360"/>
                <a:gd name="T6" fmla="*/ 300 w 320"/>
                <a:gd name="T7" fmla="*/ 218 h 360"/>
                <a:gd name="T8" fmla="*/ 308 w 320"/>
                <a:gd name="T9" fmla="*/ 209 h 360"/>
                <a:gd name="T10" fmla="*/ 306 w 320"/>
                <a:gd name="T11" fmla="*/ 194 h 360"/>
                <a:gd name="T12" fmla="*/ 294 w 320"/>
                <a:gd name="T13" fmla="*/ 185 h 360"/>
                <a:gd name="T14" fmla="*/ 281 w 320"/>
                <a:gd name="T15" fmla="*/ 188 h 360"/>
                <a:gd name="T16" fmla="*/ 274 w 320"/>
                <a:gd name="T17" fmla="*/ 197 h 360"/>
                <a:gd name="T18" fmla="*/ 266 w 320"/>
                <a:gd name="T19" fmla="*/ 209 h 360"/>
                <a:gd name="T20" fmla="*/ 245 w 320"/>
                <a:gd name="T21" fmla="*/ 222 h 360"/>
                <a:gd name="T22" fmla="*/ 86 w 320"/>
                <a:gd name="T23" fmla="*/ 59 h 360"/>
                <a:gd name="T24" fmla="*/ 86 w 320"/>
                <a:gd name="T25" fmla="*/ 41 h 360"/>
                <a:gd name="T26" fmla="*/ 92 w 320"/>
                <a:gd name="T27" fmla="*/ 29 h 360"/>
                <a:gd name="T28" fmla="*/ 96 w 320"/>
                <a:gd name="T29" fmla="*/ 18 h 360"/>
                <a:gd name="T30" fmla="*/ 93 w 320"/>
                <a:gd name="T31" fmla="*/ 5 h 360"/>
                <a:gd name="T32" fmla="*/ 79 w 320"/>
                <a:gd name="T33" fmla="*/ 0 h 360"/>
                <a:gd name="T34" fmla="*/ 65 w 320"/>
                <a:gd name="T35" fmla="*/ 5 h 360"/>
                <a:gd name="T36" fmla="*/ 61 w 320"/>
                <a:gd name="T37" fmla="*/ 18 h 360"/>
                <a:gd name="T38" fmla="*/ 66 w 320"/>
                <a:gd name="T39" fmla="*/ 29 h 360"/>
                <a:gd name="T40" fmla="*/ 73 w 320"/>
                <a:gd name="T41" fmla="*/ 42 h 360"/>
                <a:gd name="T42" fmla="*/ 73 w 320"/>
                <a:gd name="T43" fmla="*/ 42 h 360"/>
                <a:gd name="T44" fmla="*/ 73 w 320"/>
                <a:gd name="T45" fmla="*/ 55 h 360"/>
                <a:gd name="T46" fmla="*/ 62 w 320"/>
                <a:gd name="T47" fmla="*/ 68 h 360"/>
                <a:gd name="T48" fmla="*/ 62 w 320"/>
                <a:gd name="T49" fmla="*/ 219 h 360"/>
                <a:gd name="T50" fmla="*/ 42 w 320"/>
                <a:gd name="T51" fmla="*/ 219 h 360"/>
                <a:gd name="T52" fmla="*/ 29 w 320"/>
                <a:gd name="T53" fmla="*/ 213 h 360"/>
                <a:gd name="T54" fmla="*/ 19 w 320"/>
                <a:gd name="T55" fmla="*/ 209 h 360"/>
                <a:gd name="T56" fmla="*/ 6 w 320"/>
                <a:gd name="T57" fmla="*/ 213 h 360"/>
                <a:gd name="T58" fmla="*/ 1 w 320"/>
                <a:gd name="T59" fmla="*/ 227 h 360"/>
                <a:gd name="T60" fmla="*/ 6 w 320"/>
                <a:gd name="T61" fmla="*/ 241 h 360"/>
                <a:gd name="T62" fmla="*/ 19 w 320"/>
                <a:gd name="T63" fmla="*/ 245 h 360"/>
                <a:gd name="T64" fmla="*/ 30 w 320"/>
                <a:gd name="T65" fmla="*/ 240 h 360"/>
                <a:gd name="T66" fmla="*/ 42 w 320"/>
                <a:gd name="T67" fmla="*/ 233 h 360"/>
                <a:gd name="T68" fmla="*/ 43 w 320"/>
                <a:gd name="T69" fmla="*/ 233 h 360"/>
                <a:gd name="T70" fmla="*/ 62 w 320"/>
                <a:gd name="T71" fmla="*/ 233 h 360"/>
                <a:gd name="T72" fmla="*/ 62 w 320"/>
                <a:gd name="T73" fmla="*/ 360 h 360"/>
                <a:gd name="T74" fmla="*/ 176 w 320"/>
                <a:gd name="T75" fmla="*/ 324 h 360"/>
                <a:gd name="T76" fmla="*/ 177 w 320"/>
                <a:gd name="T77" fmla="*/ 324 h 360"/>
                <a:gd name="T78" fmla="*/ 170 w 320"/>
                <a:gd name="T79" fmla="*/ 309 h 360"/>
                <a:gd name="T80" fmla="*/ 174 w 320"/>
                <a:gd name="T81" fmla="*/ 289 h 360"/>
                <a:gd name="T82" fmla="*/ 196 w 320"/>
                <a:gd name="T83" fmla="*/ 276 h 360"/>
                <a:gd name="T84" fmla="*/ 220 w 320"/>
                <a:gd name="T85" fmla="*/ 283 h 360"/>
                <a:gd name="T86" fmla="*/ 229 w 320"/>
                <a:gd name="T87" fmla="*/ 303 h 360"/>
                <a:gd name="T88" fmla="*/ 224 w 320"/>
                <a:gd name="T89" fmla="*/ 321 h 360"/>
                <a:gd name="T90" fmla="*/ 221 w 320"/>
                <a:gd name="T91" fmla="*/ 326 h 360"/>
                <a:gd name="T92" fmla="*/ 320 w 320"/>
                <a:gd name="T93" fmla="*/ 351 h 360"/>
                <a:gd name="T94" fmla="*/ 253 w 320"/>
                <a:gd name="T95" fmla="*/ 233 h 360"/>
                <a:gd name="T96" fmla="*/ 273 w 320"/>
                <a:gd name="T97" fmla="*/ 221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0" h="360">
                  <a:moveTo>
                    <a:pt x="273" y="221"/>
                  </a:moveTo>
                  <a:cubicBezTo>
                    <a:pt x="273" y="221"/>
                    <a:pt x="273" y="221"/>
                    <a:pt x="273" y="221"/>
                  </a:cubicBezTo>
                  <a:cubicBezTo>
                    <a:pt x="279" y="218"/>
                    <a:pt x="284" y="220"/>
                    <a:pt x="288" y="220"/>
                  </a:cubicBezTo>
                  <a:cubicBezTo>
                    <a:pt x="292" y="221"/>
                    <a:pt x="296" y="221"/>
                    <a:pt x="300" y="218"/>
                  </a:cubicBezTo>
                  <a:cubicBezTo>
                    <a:pt x="304" y="216"/>
                    <a:pt x="307" y="213"/>
                    <a:pt x="308" y="209"/>
                  </a:cubicBezTo>
                  <a:cubicBezTo>
                    <a:pt x="310" y="205"/>
                    <a:pt x="310" y="200"/>
                    <a:pt x="306" y="194"/>
                  </a:cubicBezTo>
                  <a:cubicBezTo>
                    <a:pt x="302" y="187"/>
                    <a:pt x="298" y="185"/>
                    <a:pt x="294" y="185"/>
                  </a:cubicBezTo>
                  <a:cubicBezTo>
                    <a:pt x="290" y="184"/>
                    <a:pt x="285" y="186"/>
                    <a:pt x="281" y="188"/>
                  </a:cubicBezTo>
                  <a:cubicBezTo>
                    <a:pt x="277" y="190"/>
                    <a:pt x="276" y="194"/>
                    <a:pt x="274" y="197"/>
                  </a:cubicBezTo>
                  <a:cubicBezTo>
                    <a:pt x="272" y="201"/>
                    <a:pt x="271" y="206"/>
                    <a:pt x="266" y="209"/>
                  </a:cubicBezTo>
                  <a:cubicBezTo>
                    <a:pt x="245" y="222"/>
                    <a:pt x="245" y="222"/>
                    <a:pt x="245" y="222"/>
                  </a:cubicBezTo>
                  <a:cubicBezTo>
                    <a:pt x="200" y="158"/>
                    <a:pt x="147" y="104"/>
                    <a:pt x="86" y="59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36"/>
                    <a:pt x="90" y="32"/>
                    <a:pt x="92" y="29"/>
                  </a:cubicBezTo>
                  <a:cubicBezTo>
                    <a:pt x="95" y="25"/>
                    <a:pt x="96" y="22"/>
                    <a:pt x="96" y="18"/>
                  </a:cubicBezTo>
                  <a:cubicBezTo>
                    <a:pt x="96" y="13"/>
                    <a:pt x="95" y="8"/>
                    <a:pt x="93" y="5"/>
                  </a:cubicBezTo>
                  <a:cubicBezTo>
                    <a:pt x="90" y="2"/>
                    <a:pt x="86" y="0"/>
                    <a:pt x="79" y="0"/>
                  </a:cubicBezTo>
                  <a:cubicBezTo>
                    <a:pt x="71" y="0"/>
                    <a:pt x="67" y="2"/>
                    <a:pt x="65" y="5"/>
                  </a:cubicBezTo>
                  <a:cubicBezTo>
                    <a:pt x="62" y="8"/>
                    <a:pt x="61" y="13"/>
                    <a:pt x="61" y="18"/>
                  </a:cubicBezTo>
                  <a:cubicBezTo>
                    <a:pt x="61" y="22"/>
                    <a:pt x="63" y="25"/>
                    <a:pt x="66" y="29"/>
                  </a:cubicBezTo>
                  <a:cubicBezTo>
                    <a:pt x="68" y="32"/>
                    <a:pt x="72" y="36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67" y="56"/>
                    <a:pt x="62" y="62"/>
                    <a:pt x="62" y="68"/>
                  </a:cubicBezTo>
                  <a:cubicBezTo>
                    <a:pt x="62" y="219"/>
                    <a:pt x="62" y="219"/>
                    <a:pt x="62" y="219"/>
                  </a:cubicBezTo>
                  <a:cubicBezTo>
                    <a:pt x="42" y="219"/>
                    <a:pt x="42" y="219"/>
                    <a:pt x="42" y="219"/>
                  </a:cubicBezTo>
                  <a:cubicBezTo>
                    <a:pt x="36" y="219"/>
                    <a:pt x="33" y="216"/>
                    <a:pt x="29" y="213"/>
                  </a:cubicBezTo>
                  <a:cubicBezTo>
                    <a:pt x="26" y="211"/>
                    <a:pt x="23" y="209"/>
                    <a:pt x="19" y="209"/>
                  </a:cubicBezTo>
                  <a:cubicBezTo>
                    <a:pt x="14" y="209"/>
                    <a:pt x="9" y="210"/>
                    <a:pt x="6" y="213"/>
                  </a:cubicBezTo>
                  <a:cubicBezTo>
                    <a:pt x="3" y="216"/>
                    <a:pt x="0" y="219"/>
                    <a:pt x="1" y="227"/>
                  </a:cubicBezTo>
                  <a:cubicBezTo>
                    <a:pt x="1" y="235"/>
                    <a:pt x="3" y="239"/>
                    <a:pt x="6" y="241"/>
                  </a:cubicBezTo>
                  <a:cubicBezTo>
                    <a:pt x="9" y="244"/>
                    <a:pt x="14" y="245"/>
                    <a:pt x="19" y="245"/>
                  </a:cubicBezTo>
                  <a:cubicBezTo>
                    <a:pt x="23" y="245"/>
                    <a:pt x="26" y="243"/>
                    <a:pt x="30" y="240"/>
                  </a:cubicBezTo>
                  <a:cubicBezTo>
                    <a:pt x="33" y="237"/>
                    <a:pt x="37" y="233"/>
                    <a:pt x="42" y="233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62" y="233"/>
                    <a:pt x="62" y="233"/>
                    <a:pt x="62" y="233"/>
                  </a:cubicBezTo>
                  <a:cubicBezTo>
                    <a:pt x="62" y="360"/>
                    <a:pt x="62" y="360"/>
                    <a:pt x="62" y="360"/>
                  </a:cubicBezTo>
                  <a:cubicBezTo>
                    <a:pt x="94" y="337"/>
                    <a:pt x="134" y="326"/>
                    <a:pt x="176" y="324"/>
                  </a:cubicBezTo>
                  <a:cubicBezTo>
                    <a:pt x="176" y="324"/>
                    <a:pt x="177" y="324"/>
                    <a:pt x="177" y="324"/>
                  </a:cubicBezTo>
                  <a:cubicBezTo>
                    <a:pt x="174" y="321"/>
                    <a:pt x="171" y="316"/>
                    <a:pt x="170" y="309"/>
                  </a:cubicBezTo>
                  <a:cubicBezTo>
                    <a:pt x="169" y="303"/>
                    <a:pt x="170" y="295"/>
                    <a:pt x="174" y="289"/>
                  </a:cubicBezTo>
                  <a:cubicBezTo>
                    <a:pt x="178" y="282"/>
                    <a:pt x="187" y="277"/>
                    <a:pt x="196" y="276"/>
                  </a:cubicBezTo>
                  <a:cubicBezTo>
                    <a:pt x="206" y="275"/>
                    <a:pt x="215" y="278"/>
                    <a:pt x="220" y="283"/>
                  </a:cubicBezTo>
                  <a:cubicBezTo>
                    <a:pt x="226" y="289"/>
                    <a:pt x="228" y="296"/>
                    <a:pt x="229" y="303"/>
                  </a:cubicBezTo>
                  <a:cubicBezTo>
                    <a:pt x="230" y="311"/>
                    <a:pt x="226" y="317"/>
                    <a:pt x="224" y="321"/>
                  </a:cubicBezTo>
                  <a:cubicBezTo>
                    <a:pt x="222" y="324"/>
                    <a:pt x="222" y="325"/>
                    <a:pt x="221" y="326"/>
                  </a:cubicBezTo>
                  <a:cubicBezTo>
                    <a:pt x="255" y="329"/>
                    <a:pt x="288" y="338"/>
                    <a:pt x="320" y="351"/>
                  </a:cubicBezTo>
                  <a:cubicBezTo>
                    <a:pt x="300" y="308"/>
                    <a:pt x="277" y="269"/>
                    <a:pt x="253" y="233"/>
                  </a:cubicBezTo>
                  <a:lnTo>
                    <a:pt x="273" y="22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3866" y="1283"/>
              <a:ext cx="878" cy="767"/>
            </a:xfrm>
            <a:custGeom>
              <a:avLst/>
              <a:gdLst>
                <a:gd name="T0" fmla="*/ 360 w 371"/>
                <a:gd name="T1" fmla="*/ 175 h 324"/>
                <a:gd name="T2" fmla="*/ 347 w 371"/>
                <a:gd name="T3" fmla="*/ 174 h 324"/>
                <a:gd name="T4" fmla="*/ 338 w 371"/>
                <a:gd name="T5" fmla="*/ 181 h 324"/>
                <a:gd name="T6" fmla="*/ 327 w 371"/>
                <a:gd name="T7" fmla="*/ 190 h 324"/>
                <a:gd name="T8" fmla="*/ 309 w 371"/>
                <a:gd name="T9" fmla="*/ 195 h 324"/>
                <a:gd name="T10" fmla="*/ 273 w 371"/>
                <a:gd name="T11" fmla="*/ 97 h 324"/>
                <a:gd name="T12" fmla="*/ 148 w 371"/>
                <a:gd name="T13" fmla="*/ 61 h 324"/>
                <a:gd name="T14" fmla="*/ 146 w 371"/>
                <a:gd name="T15" fmla="*/ 41 h 324"/>
                <a:gd name="T16" fmla="*/ 146 w 371"/>
                <a:gd name="T17" fmla="*/ 41 h 324"/>
                <a:gd name="T18" fmla="*/ 152 w 371"/>
                <a:gd name="T19" fmla="*/ 27 h 324"/>
                <a:gd name="T20" fmla="*/ 155 w 371"/>
                <a:gd name="T21" fmla="*/ 16 h 324"/>
                <a:gd name="T22" fmla="*/ 150 w 371"/>
                <a:gd name="T23" fmla="*/ 4 h 324"/>
                <a:gd name="T24" fmla="*/ 138 w 371"/>
                <a:gd name="T25" fmla="*/ 0 h 324"/>
                <a:gd name="T26" fmla="*/ 135 w 371"/>
                <a:gd name="T27" fmla="*/ 0 h 324"/>
                <a:gd name="T28" fmla="*/ 122 w 371"/>
                <a:gd name="T29" fmla="*/ 7 h 324"/>
                <a:gd name="T30" fmla="*/ 120 w 371"/>
                <a:gd name="T31" fmla="*/ 20 h 324"/>
                <a:gd name="T32" fmla="*/ 125 w 371"/>
                <a:gd name="T33" fmla="*/ 30 h 324"/>
                <a:gd name="T34" fmla="*/ 133 w 371"/>
                <a:gd name="T35" fmla="*/ 42 h 324"/>
                <a:gd name="T36" fmla="*/ 135 w 371"/>
                <a:gd name="T37" fmla="*/ 60 h 324"/>
                <a:gd name="T38" fmla="*/ 127 w 371"/>
                <a:gd name="T39" fmla="*/ 60 h 324"/>
                <a:gd name="T40" fmla="*/ 0 w 371"/>
                <a:gd name="T41" fmla="*/ 103 h 324"/>
                <a:gd name="T42" fmla="*/ 0 w 371"/>
                <a:gd name="T43" fmla="*/ 175 h 324"/>
                <a:gd name="T44" fmla="*/ 4 w 371"/>
                <a:gd name="T45" fmla="*/ 172 h 324"/>
                <a:gd name="T46" fmla="*/ 22 w 371"/>
                <a:gd name="T47" fmla="*/ 165 h 324"/>
                <a:gd name="T48" fmla="*/ 42 w 371"/>
                <a:gd name="T49" fmla="*/ 172 h 324"/>
                <a:gd name="T50" fmla="*/ 52 w 371"/>
                <a:gd name="T51" fmla="*/ 195 h 324"/>
                <a:gd name="T52" fmla="*/ 42 w 371"/>
                <a:gd name="T53" fmla="*/ 218 h 324"/>
                <a:gd name="T54" fmla="*/ 22 w 371"/>
                <a:gd name="T55" fmla="*/ 224 h 324"/>
                <a:gd name="T56" fmla="*/ 4 w 371"/>
                <a:gd name="T57" fmla="*/ 217 h 324"/>
                <a:gd name="T58" fmla="*/ 0 w 371"/>
                <a:gd name="T59" fmla="*/ 214 h 324"/>
                <a:gd name="T60" fmla="*/ 0 w 371"/>
                <a:gd name="T61" fmla="*/ 309 h 324"/>
                <a:gd name="T62" fmla="*/ 7 w 371"/>
                <a:gd name="T63" fmla="*/ 321 h 324"/>
                <a:gd name="T64" fmla="*/ 21 w 371"/>
                <a:gd name="T65" fmla="*/ 321 h 324"/>
                <a:gd name="T66" fmla="*/ 317 w 371"/>
                <a:gd name="T67" fmla="*/ 316 h 324"/>
                <a:gd name="T68" fmla="*/ 332 w 371"/>
                <a:gd name="T69" fmla="*/ 314 h 324"/>
                <a:gd name="T70" fmla="*/ 337 w 371"/>
                <a:gd name="T71" fmla="*/ 300 h 324"/>
                <a:gd name="T72" fmla="*/ 313 w 371"/>
                <a:gd name="T73" fmla="*/ 208 h 324"/>
                <a:gd name="T74" fmla="*/ 329 w 371"/>
                <a:gd name="T75" fmla="*/ 203 h 324"/>
                <a:gd name="T76" fmla="*/ 330 w 371"/>
                <a:gd name="T77" fmla="*/ 203 h 324"/>
                <a:gd name="T78" fmla="*/ 344 w 371"/>
                <a:gd name="T79" fmla="*/ 207 h 324"/>
                <a:gd name="T80" fmla="*/ 356 w 371"/>
                <a:gd name="T81" fmla="*/ 209 h 324"/>
                <a:gd name="T82" fmla="*/ 367 w 371"/>
                <a:gd name="T83" fmla="*/ 202 h 324"/>
                <a:gd name="T84" fmla="*/ 369 w 371"/>
                <a:gd name="T85" fmla="*/ 187 h 324"/>
                <a:gd name="T86" fmla="*/ 360 w 371"/>
                <a:gd name="T87" fmla="*/ 17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1" h="324">
                  <a:moveTo>
                    <a:pt x="360" y="175"/>
                  </a:moveTo>
                  <a:cubicBezTo>
                    <a:pt x="357" y="173"/>
                    <a:pt x="352" y="173"/>
                    <a:pt x="347" y="174"/>
                  </a:cubicBezTo>
                  <a:cubicBezTo>
                    <a:pt x="343" y="175"/>
                    <a:pt x="340" y="178"/>
                    <a:pt x="338" y="181"/>
                  </a:cubicBezTo>
                  <a:cubicBezTo>
                    <a:pt x="335" y="184"/>
                    <a:pt x="332" y="189"/>
                    <a:pt x="327" y="190"/>
                  </a:cubicBezTo>
                  <a:cubicBezTo>
                    <a:pt x="309" y="195"/>
                    <a:pt x="309" y="195"/>
                    <a:pt x="309" y="195"/>
                  </a:cubicBezTo>
                  <a:cubicBezTo>
                    <a:pt x="298" y="160"/>
                    <a:pt x="286" y="127"/>
                    <a:pt x="273" y="97"/>
                  </a:cubicBezTo>
                  <a:cubicBezTo>
                    <a:pt x="235" y="77"/>
                    <a:pt x="191" y="64"/>
                    <a:pt x="148" y="61"/>
                  </a:cubicBezTo>
                  <a:cubicBezTo>
                    <a:pt x="146" y="41"/>
                    <a:pt x="146" y="41"/>
                    <a:pt x="146" y="41"/>
                  </a:cubicBezTo>
                  <a:cubicBezTo>
                    <a:pt x="146" y="41"/>
                    <a:pt x="146" y="41"/>
                    <a:pt x="146" y="41"/>
                  </a:cubicBezTo>
                  <a:cubicBezTo>
                    <a:pt x="146" y="35"/>
                    <a:pt x="150" y="31"/>
                    <a:pt x="152" y="27"/>
                  </a:cubicBezTo>
                  <a:cubicBezTo>
                    <a:pt x="154" y="24"/>
                    <a:pt x="156" y="20"/>
                    <a:pt x="155" y="16"/>
                  </a:cubicBezTo>
                  <a:cubicBezTo>
                    <a:pt x="155" y="11"/>
                    <a:pt x="153" y="7"/>
                    <a:pt x="150" y="4"/>
                  </a:cubicBezTo>
                  <a:cubicBezTo>
                    <a:pt x="148" y="1"/>
                    <a:pt x="144" y="0"/>
                    <a:pt x="138" y="0"/>
                  </a:cubicBezTo>
                  <a:cubicBezTo>
                    <a:pt x="137" y="0"/>
                    <a:pt x="136" y="0"/>
                    <a:pt x="135" y="0"/>
                  </a:cubicBezTo>
                  <a:cubicBezTo>
                    <a:pt x="128" y="1"/>
                    <a:pt x="124" y="3"/>
                    <a:pt x="122" y="7"/>
                  </a:cubicBezTo>
                  <a:cubicBezTo>
                    <a:pt x="120" y="10"/>
                    <a:pt x="119" y="15"/>
                    <a:pt x="120" y="20"/>
                  </a:cubicBezTo>
                  <a:cubicBezTo>
                    <a:pt x="120" y="24"/>
                    <a:pt x="123" y="27"/>
                    <a:pt x="125" y="30"/>
                  </a:cubicBezTo>
                  <a:cubicBezTo>
                    <a:pt x="128" y="33"/>
                    <a:pt x="132" y="37"/>
                    <a:pt x="133" y="42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2" y="60"/>
                    <a:pt x="130" y="60"/>
                    <a:pt x="127" y="60"/>
                  </a:cubicBezTo>
                  <a:cubicBezTo>
                    <a:pt x="77" y="60"/>
                    <a:pt x="32" y="73"/>
                    <a:pt x="0" y="103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1" y="174"/>
                    <a:pt x="2" y="174"/>
                    <a:pt x="4" y="172"/>
                  </a:cubicBezTo>
                  <a:cubicBezTo>
                    <a:pt x="8" y="169"/>
                    <a:pt x="14" y="165"/>
                    <a:pt x="22" y="165"/>
                  </a:cubicBezTo>
                  <a:cubicBezTo>
                    <a:pt x="28" y="165"/>
                    <a:pt x="36" y="167"/>
                    <a:pt x="42" y="172"/>
                  </a:cubicBezTo>
                  <a:cubicBezTo>
                    <a:pt x="48" y="176"/>
                    <a:pt x="52" y="185"/>
                    <a:pt x="52" y="195"/>
                  </a:cubicBezTo>
                  <a:cubicBezTo>
                    <a:pt x="51" y="205"/>
                    <a:pt x="47" y="213"/>
                    <a:pt x="42" y="218"/>
                  </a:cubicBezTo>
                  <a:cubicBezTo>
                    <a:pt x="36" y="223"/>
                    <a:pt x="29" y="224"/>
                    <a:pt x="22" y="224"/>
                  </a:cubicBezTo>
                  <a:cubicBezTo>
                    <a:pt x="14" y="224"/>
                    <a:pt x="8" y="220"/>
                    <a:pt x="4" y="217"/>
                  </a:cubicBezTo>
                  <a:cubicBezTo>
                    <a:pt x="2" y="216"/>
                    <a:pt x="1" y="215"/>
                    <a:pt x="0" y="214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14"/>
                    <a:pt x="3" y="319"/>
                    <a:pt x="7" y="321"/>
                  </a:cubicBezTo>
                  <a:cubicBezTo>
                    <a:pt x="12" y="324"/>
                    <a:pt x="17" y="324"/>
                    <a:pt x="21" y="321"/>
                  </a:cubicBezTo>
                  <a:cubicBezTo>
                    <a:pt x="134" y="253"/>
                    <a:pt x="222" y="264"/>
                    <a:pt x="317" y="316"/>
                  </a:cubicBezTo>
                  <a:cubicBezTo>
                    <a:pt x="322" y="318"/>
                    <a:pt x="328" y="318"/>
                    <a:pt x="332" y="314"/>
                  </a:cubicBezTo>
                  <a:cubicBezTo>
                    <a:pt x="337" y="311"/>
                    <a:pt x="339" y="305"/>
                    <a:pt x="337" y="300"/>
                  </a:cubicBezTo>
                  <a:cubicBezTo>
                    <a:pt x="330" y="268"/>
                    <a:pt x="322" y="237"/>
                    <a:pt x="313" y="208"/>
                  </a:cubicBezTo>
                  <a:cubicBezTo>
                    <a:pt x="329" y="203"/>
                    <a:pt x="329" y="203"/>
                    <a:pt x="329" y="203"/>
                  </a:cubicBezTo>
                  <a:cubicBezTo>
                    <a:pt x="330" y="203"/>
                    <a:pt x="330" y="203"/>
                    <a:pt x="330" y="203"/>
                  </a:cubicBezTo>
                  <a:cubicBezTo>
                    <a:pt x="336" y="202"/>
                    <a:pt x="340" y="205"/>
                    <a:pt x="344" y="207"/>
                  </a:cubicBezTo>
                  <a:cubicBezTo>
                    <a:pt x="348" y="209"/>
                    <a:pt x="352" y="210"/>
                    <a:pt x="356" y="209"/>
                  </a:cubicBezTo>
                  <a:cubicBezTo>
                    <a:pt x="361" y="207"/>
                    <a:pt x="365" y="205"/>
                    <a:pt x="367" y="202"/>
                  </a:cubicBezTo>
                  <a:cubicBezTo>
                    <a:pt x="369" y="199"/>
                    <a:pt x="371" y="194"/>
                    <a:pt x="369" y="187"/>
                  </a:cubicBezTo>
                  <a:cubicBezTo>
                    <a:pt x="367" y="180"/>
                    <a:pt x="364" y="176"/>
                    <a:pt x="360" y="1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3211" y="732"/>
              <a:ext cx="605" cy="733"/>
            </a:xfrm>
            <a:custGeom>
              <a:avLst/>
              <a:gdLst>
                <a:gd name="T0" fmla="*/ 242 w 256"/>
                <a:gd name="T1" fmla="*/ 0 h 310"/>
                <a:gd name="T2" fmla="*/ 234 w 256"/>
                <a:gd name="T3" fmla="*/ 3 h 310"/>
                <a:gd name="T4" fmla="*/ 73 w 256"/>
                <a:gd name="T5" fmla="*/ 167 h 310"/>
                <a:gd name="T6" fmla="*/ 52 w 256"/>
                <a:gd name="T7" fmla="*/ 154 h 310"/>
                <a:gd name="T8" fmla="*/ 45 w 256"/>
                <a:gd name="T9" fmla="*/ 142 h 310"/>
                <a:gd name="T10" fmla="*/ 38 w 256"/>
                <a:gd name="T11" fmla="*/ 133 h 310"/>
                <a:gd name="T12" fmla="*/ 25 w 256"/>
                <a:gd name="T13" fmla="*/ 130 h 310"/>
                <a:gd name="T14" fmla="*/ 13 w 256"/>
                <a:gd name="T15" fmla="*/ 139 h 310"/>
                <a:gd name="T16" fmla="*/ 10 w 256"/>
                <a:gd name="T17" fmla="*/ 154 h 310"/>
                <a:gd name="T18" fmla="*/ 19 w 256"/>
                <a:gd name="T19" fmla="*/ 163 h 310"/>
                <a:gd name="T20" fmla="*/ 31 w 256"/>
                <a:gd name="T21" fmla="*/ 165 h 310"/>
                <a:gd name="T22" fmla="*/ 46 w 256"/>
                <a:gd name="T23" fmla="*/ 166 h 310"/>
                <a:gd name="T24" fmla="*/ 46 w 256"/>
                <a:gd name="T25" fmla="*/ 166 h 310"/>
                <a:gd name="T26" fmla="*/ 66 w 256"/>
                <a:gd name="T27" fmla="*/ 178 h 310"/>
                <a:gd name="T28" fmla="*/ 0 w 256"/>
                <a:gd name="T29" fmla="*/ 293 h 310"/>
                <a:gd name="T30" fmla="*/ 100 w 256"/>
                <a:gd name="T31" fmla="*/ 270 h 310"/>
                <a:gd name="T32" fmla="*/ 98 w 256"/>
                <a:gd name="T33" fmla="*/ 266 h 310"/>
                <a:gd name="T34" fmla="*/ 93 w 256"/>
                <a:gd name="T35" fmla="*/ 248 h 310"/>
                <a:gd name="T36" fmla="*/ 102 w 256"/>
                <a:gd name="T37" fmla="*/ 228 h 310"/>
                <a:gd name="T38" fmla="*/ 125 w 256"/>
                <a:gd name="T39" fmla="*/ 221 h 310"/>
                <a:gd name="T40" fmla="*/ 148 w 256"/>
                <a:gd name="T41" fmla="*/ 234 h 310"/>
                <a:gd name="T42" fmla="*/ 151 w 256"/>
                <a:gd name="T43" fmla="*/ 254 h 310"/>
                <a:gd name="T44" fmla="*/ 144 w 256"/>
                <a:gd name="T45" fmla="*/ 270 h 310"/>
                <a:gd name="T46" fmla="*/ 256 w 256"/>
                <a:gd name="T47" fmla="*/ 310 h 310"/>
                <a:gd name="T48" fmla="*/ 256 w 256"/>
                <a:gd name="T49" fmla="*/ 191 h 310"/>
                <a:gd name="T50" fmla="*/ 252 w 256"/>
                <a:gd name="T51" fmla="*/ 194 h 310"/>
                <a:gd name="T52" fmla="*/ 234 w 256"/>
                <a:gd name="T53" fmla="*/ 201 h 310"/>
                <a:gd name="T54" fmla="*/ 214 w 256"/>
                <a:gd name="T55" fmla="*/ 195 h 310"/>
                <a:gd name="T56" fmla="*/ 204 w 256"/>
                <a:gd name="T57" fmla="*/ 172 h 310"/>
                <a:gd name="T58" fmla="*/ 214 w 256"/>
                <a:gd name="T59" fmla="*/ 149 h 310"/>
                <a:gd name="T60" fmla="*/ 234 w 256"/>
                <a:gd name="T61" fmla="*/ 142 h 310"/>
                <a:gd name="T62" fmla="*/ 251 w 256"/>
                <a:gd name="T63" fmla="*/ 149 h 310"/>
                <a:gd name="T64" fmla="*/ 256 w 256"/>
                <a:gd name="T65" fmla="*/ 152 h 310"/>
                <a:gd name="T66" fmla="*/ 256 w 256"/>
                <a:gd name="T67" fmla="*/ 14 h 310"/>
                <a:gd name="T68" fmla="*/ 242 w 256"/>
                <a:gd name="T69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6" h="310">
                  <a:moveTo>
                    <a:pt x="242" y="0"/>
                  </a:moveTo>
                  <a:cubicBezTo>
                    <a:pt x="239" y="1"/>
                    <a:pt x="236" y="2"/>
                    <a:pt x="234" y="3"/>
                  </a:cubicBezTo>
                  <a:cubicBezTo>
                    <a:pt x="173" y="49"/>
                    <a:pt x="119" y="103"/>
                    <a:pt x="73" y="167"/>
                  </a:cubicBezTo>
                  <a:cubicBezTo>
                    <a:pt x="52" y="154"/>
                    <a:pt x="52" y="154"/>
                    <a:pt x="52" y="154"/>
                  </a:cubicBezTo>
                  <a:cubicBezTo>
                    <a:pt x="47" y="151"/>
                    <a:pt x="46" y="146"/>
                    <a:pt x="45" y="142"/>
                  </a:cubicBezTo>
                  <a:cubicBezTo>
                    <a:pt x="43" y="139"/>
                    <a:pt x="41" y="135"/>
                    <a:pt x="38" y="133"/>
                  </a:cubicBezTo>
                  <a:cubicBezTo>
                    <a:pt x="34" y="131"/>
                    <a:pt x="29" y="129"/>
                    <a:pt x="25" y="130"/>
                  </a:cubicBezTo>
                  <a:cubicBezTo>
                    <a:pt x="21" y="130"/>
                    <a:pt x="17" y="132"/>
                    <a:pt x="13" y="139"/>
                  </a:cubicBezTo>
                  <a:cubicBezTo>
                    <a:pt x="9" y="145"/>
                    <a:pt x="9" y="150"/>
                    <a:pt x="10" y="154"/>
                  </a:cubicBezTo>
                  <a:cubicBezTo>
                    <a:pt x="12" y="158"/>
                    <a:pt x="15" y="161"/>
                    <a:pt x="19" y="163"/>
                  </a:cubicBezTo>
                  <a:cubicBezTo>
                    <a:pt x="23" y="166"/>
                    <a:pt x="26" y="166"/>
                    <a:pt x="31" y="165"/>
                  </a:cubicBezTo>
                  <a:cubicBezTo>
                    <a:pt x="35" y="165"/>
                    <a:pt x="40" y="163"/>
                    <a:pt x="46" y="166"/>
                  </a:cubicBezTo>
                  <a:cubicBezTo>
                    <a:pt x="46" y="166"/>
                    <a:pt x="46" y="166"/>
                    <a:pt x="46" y="166"/>
                  </a:cubicBezTo>
                  <a:cubicBezTo>
                    <a:pt x="66" y="178"/>
                    <a:pt x="66" y="178"/>
                    <a:pt x="66" y="178"/>
                  </a:cubicBezTo>
                  <a:cubicBezTo>
                    <a:pt x="42" y="213"/>
                    <a:pt x="20" y="251"/>
                    <a:pt x="0" y="293"/>
                  </a:cubicBezTo>
                  <a:cubicBezTo>
                    <a:pt x="32" y="281"/>
                    <a:pt x="66" y="273"/>
                    <a:pt x="100" y="270"/>
                  </a:cubicBezTo>
                  <a:cubicBezTo>
                    <a:pt x="100" y="269"/>
                    <a:pt x="99" y="268"/>
                    <a:pt x="98" y="266"/>
                  </a:cubicBezTo>
                  <a:cubicBezTo>
                    <a:pt x="95" y="262"/>
                    <a:pt x="92" y="256"/>
                    <a:pt x="93" y="248"/>
                  </a:cubicBezTo>
                  <a:cubicBezTo>
                    <a:pt x="94" y="241"/>
                    <a:pt x="96" y="234"/>
                    <a:pt x="102" y="228"/>
                  </a:cubicBezTo>
                  <a:cubicBezTo>
                    <a:pt x="107" y="223"/>
                    <a:pt x="116" y="220"/>
                    <a:pt x="125" y="221"/>
                  </a:cubicBezTo>
                  <a:cubicBezTo>
                    <a:pt x="135" y="222"/>
                    <a:pt x="144" y="227"/>
                    <a:pt x="148" y="234"/>
                  </a:cubicBezTo>
                  <a:cubicBezTo>
                    <a:pt x="152" y="240"/>
                    <a:pt x="152" y="248"/>
                    <a:pt x="151" y="254"/>
                  </a:cubicBezTo>
                  <a:cubicBezTo>
                    <a:pt x="151" y="261"/>
                    <a:pt x="147" y="266"/>
                    <a:pt x="144" y="270"/>
                  </a:cubicBezTo>
                  <a:cubicBezTo>
                    <a:pt x="186" y="273"/>
                    <a:pt x="225" y="286"/>
                    <a:pt x="256" y="310"/>
                  </a:cubicBezTo>
                  <a:cubicBezTo>
                    <a:pt x="256" y="191"/>
                    <a:pt x="256" y="191"/>
                    <a:pt x="256" y="191"/>
                  </a:cubicBezTo>
                  <a:cubicBezTo>
                    <a:pt x="255" y="192"/>
                    <a:pt x="254" y="193"/>
                    <a:pt x="252" y="194"/>
                  </a:cubicBezTo>
                  <a:cubicBezTo>
                    <a:pt x="248" y="197"/>
                    <a:pt x="242" y="201"/>
                    <a:pt x="234" y="201"/>
                  </a:cubicBezTo>
                  <a:cubicBezTo>
                    <a:pt x="227" y="201"/>
                    <a:pt x="220" y="200"/>
                    <a:pt x="214" y="195"/>
                  </a:cubicBezTo>
                  <a:cubicBezTo>
                    <a:pt x="208" y="190"/>
                    <a:pt x="204" y="182"/>
                    <a:pt x="204" y="172"/>
                  </a:cubicBezTo>
                  <a:cubicBezTo>
                    <a:pt x="204" y="162"/>
                    <a:pt x="208" y="153"/>
                    <a:pt x="214" y="149"/>
                  </a:cubicBezTo>
                  <a:cubicBezTo>
                    <a:pt x="220" y="144"/>
                    <a:pt x="227" y="142"/>
                    <a:pt x="234" y="142"/>
                  </a:cubicBezTo>
                  <a:cubicBezTo>
                    <a:pt x="241" y="142"/>
                    <a:pt x="247" y="146"/>
                    <a:pt x="251" y="149"/>
                  </a:cubicBezTo>
                  <a:cubicBezTo>
                    <a:pt x="254" y="151"/>
                    <a:pt x="255" y="152"/>
                    <a:pt x="256" y="152"/>
                  </a:cubicBezTo>
                  <a:cubicBezTo>
                    <a:pt x="256" y="14"/>
                    <a:pt x="256" y="14"/>
                    <a:pt x="256" y="14"/>
                  </a:cubicBezTo>
                  <a:cubicBezTo>
                    <a:pt x="256" y="7"/>
                    <a:pt x="249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2927" y="1283"/>
              <a:ext cx="1034" cy="767"/>
            </a:xfrm>
            <a:custGeom>
              <a:avLst/>
              <a:gdLst>
                <a:gd name="T0" fmla="*/ 432 w 437"/>
                <a:gd name="T1" fmla="*/ 181 h 324"/>
                <a:gd name="T2" fmla="*/ 419 w 437"/>
                <a:gd name="T3" fmla="*/ 177 h 324"/>
                <a:gd name="T4" fmla="*/ 408 w 437"/>
                <a:gd name="T5" fmla="*/ 181 h 324"/>
                <a:gd name="T6" fmla="*/ 395 w 437"/>
                <a:gd name="T7" fmla="*/ 187 h 324"/>
                <a:gd name="T8" fmla="*/ 376 w 437"/>
                <a:gd name="T9" fmla="*/ 187 h 324"/>
                <a:gd name="T10" fmla="*/ 376 w 437"/>
                <a:gd name="T11" fmla="*/ 110 h 324"/>
                <a:gd name="T12" fmla="*/ 245 w 437"/>
                <a:gd name="T13" fmla="*/ 60 h 324"/>
                <a:gd name="T14" fmla="*/ 247 w 437"/>
                <a:gd name="T15" fmla="*/ 42 h 324"/>
                <a:gd name="T16" fmla="*/ 254 w 437"/>
                <a:gd name="T17" fmla="*/ 30 h 324"/>
                <a:gd name="T18" fmla="*/ 260 w 437"/>
                <a:gd name="T19" fmla="*/ 20 h 324"/>
                <a:gd name="T20" fmla="*/ 258 w 437"/>
                <a:gd name="T21" fmla="*/ 7 h 324"/>
                <a:gd name="T22" fmla="*/ 244 w 437"/>
                <a:gd name="T23" fmla="*/ 0 h 324"/>
                <a:gd name="T24" fmla="*/ 242 w 437"/>
                <a:gd name="T25" fmla="*/ 0 h 324"/>
                <a:gd name="T26" fmla="*/ 230 w 437"/>
                <a:gd name="T27" fmla="*/ 4 h 324"/>
                <a:gd name="T28" fmla="*/ 225 w 437"/>
                <a:gd name="T29" fmla="*/ 16 h 324"/>
                <a:gd name="T30" fmla="*/ 228 w 437"/>
                <a:gd name="T31" fmla="*/ 27 h 324"/>
                <a:gd name="T32" fmla="*/ 234 w 437"/>
                <a:gd name="T33" fmla="*/ 41 h 324"/>
                <a:gd name="T34" fmla="*/ 234 w 437"/>
                <a:gd name="T35" fmla="*/ 41 h 324"/>
                <a:gd name="T36" fmla="*/ 231 w 437"/>
                <a:gd name="T37" fmla="*/ 60 h 324"/>
                <a:gd name="T38" fmla="*/ 230 w 437"/>
                <a:gd name="T39" fmla="*/ 60 h 324"/>
                <a:gd name="T40" fmla="*/ 105 w 437"/>
                <a:gd name="T41" fmla="*/ 93 h 324"/>
                <a:gd name="T42" fmla="*/ 67 w 437"/>
                <a:gd name="T43" fmla="*/ 196 h 324"/>
                <a:gd name="T44" fmla="*/ 44 w 437"/>
                <a:gd name="T45" fmla="*/ 190 h 324"/>
                <a:gd name="T46" fmla="*/ 33 w 437"/>
                <a:gd name="T47" fmla="*/ 181 h 324"/>
                <a:gd name="T48" fmla="*/ 24 w 437"/>
                <a:gd name="T49" fmla="*/ 174 h 324"/>
                <a:gd name="T50" fmla="*/ 10 w 437"/>
                <a:gd name="T51" fmla="*/ 175 h 324"/>
                <a:gd name="T52" fmla="*/ 2 w 437"/>
                <a:gd name="T53" fmla="*/ 187 h 324"/>
                <a:gd name="T54" fmla="*/ 3 w 437"/>
                <a:gd name="T55" fmla="*/ 202 h 324"/>
                <a:gd name="T56" fmla="*/ 15 w 437"/>
                <a:gd name="T57" fmla="*/ 209 h 324"/>
                <a:gd name="T58" fmla="*/ 26 w 437"/>
                <a:gd name="T59" fmla="*/ 207 h 324"/>
                <a:gd name="T60" fmla="*/ 41 w 437"/>
                <a:gd name="T61" fmla="*/ 203 h 324"/>
                <a:gd name="T62" fmla="*/ 41 w 437"/>
                <a:gd name="T63" fmla="*/ 203 h 324"/>
                <a:gd name="T64" fmla="*/ 63 w 437"/>
                <a:gd name="T65" fmla="*/ 209 h 324"/>
                <a:gd name="T66" fmla="*/ 38 w 437"/>
                <a:gd name="T67" fmla="*/ 300 h 324"/>
                <a:gd name="T68" fmla="*/ 43 w 437"/>
                <a:gd name="T69" fmla="*/ 314 h 324"/>
                <a:gd name="T70" fmla="*/ 58 w 437"/>
                <a:gd name="T71" fmla="*/ 315 h 324"/>
                <a:gd name="T72" fmla="*/ 355 w 437"/>
                <a:gd name="T73" fmla="*/ 321 h 324"/>
                <a:gd name="T74" fmla="*/ 369 w 437"/>
                <a:gd name="T75" fmla="*/ 321 h 324"/>
                <a:gd name="T76" fmla="*/ 376 w 437"/>
                <a:gd name="T77" fmla="*/ 309 h 324"/>
                <a:gd name="T78" fmla="*/ 376 w 437"/>
                <a:gd name="T79" fmla="*/ 201 h 324"/>
                <a:gd name="T80" fmla="*/ 395 w 437"/>
                <a:gd name="T81" fmla="*/ 201 h 324"/>
                <a:gd name="T82" fmla="*/ 395 w 437"/>
                <a:gd name="T83" fmla="*/ 201 h 324"/>
                <a:gd name="T84" fmla="*/ 408 w 437"/>
                <a:gd name="T85" fmla="*/ 208 h 324"/>
                <a:gd name="T86" fmla="*/ 419 w 437"/>
                <a:gd name="T87" fmla="*/ 213 h 324"/>
                <a:gd name="T88" fmla="*/ 431 w 437"/>
                <a:gd name="T89" fmla="*/ 209 h 324"/>
                <a:gd name="T90" fmla="*/ 437 w 437"/>
                <a:gd name="T91" fmla="*/ 195 h 324"/>
                <a:gd name="T92" fmla="*/ 432 w 437"/>
                <a:gd name="T93" fmla="*/ 18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7" h="324">
                  <a:moveTo>
                    <a:pt x="432" y="181"/>
                  </a:moveTo>
                  <a:cubicBezTo>
                    <a:pt x="428" y="178"/>
                    <a:pt x="424" y="177"/>
                    <a:pt x="419" y="177"/>
                  </a:cubicBezTo>
                  <a:cubicBezTo>
                    <a:pt x="415" y="177"/>
                    <a:pt x="411" y="179"/>
                    <a:pt x="408" y="181"/>
                  </a:cubicBezTo>
                  <a:cubicBezTo>
                    <a:pt x="405" y="184"/>
                    <a:pt x="401" y="187"/>
                    <a:pt x="395" y="187"/>
                  </a:cubicBezTo>
                  <a:cubicBezTo>
                    <a:pt x="376" y="187"/>
                    <a:pt x="376" y="187"/>
                    <a:pt x="376" y="187"/>
                  </a:cubicBezTo>
                  <a:cubicBezTo>
                    <a:pt x="376" y="110"/>
                    <a:pt x="376" y="110"/>
                    <a:pt x="376" y="110"/>
                  </a:cubicBezTo>
                  <a:cubicBezTo>
                    <a:pt x="345" y="76"/>
                    <a:pt x="297" y="60"/>
                    <a:pt x="245" y="60"/>
                  </a:cubicBezTo>
                  <a:cubicBezTo>
                    <a:pt x="247" y="42"/>
                    <a:pt x="247" y="42"/>
                    <a:pt x="247" y="42"/>
                  </a:cubicBezTo>
                  <a:cubicBezTo>
                    <a:pt x="248" y="37"/>
                    <a:pt x="252" y="33"/>
                    <a:pt x="254" y="30"/>
                  </a:cubicBezTo>
                  <a:cubicBezTo>
                    <a:pt x="257" y="27"/>
                    <a:pt x="259" y="24"/>
                    <a:pt x="260" y="20"/>
                  </a:cubicBezTo>
                  <a:cubicBezTo>
                    <a:pt x="261" y="15"/>
                    <a:pt x="260" y="10"/>
                    <a:pt x="258" y="7"/>
                  </a:cubicBezTo>
                  <a:cubicBezTo>
                    <a:pt x="255" y="3"/>
                    <a:pt x="252" y="1"/>
                    <a:pt x="244" y="0"/>
                  </a:cubicBezTo>
                  <a:cubicBezTo>
                    <a:pt x="243" y="0"/>
                    <a:pt x="243" y="0"/>
                    <a:pt x="242" y="0"/>
                  </a:cubicBezTo>
                  <a:cubicBezTo>
                    <a:pt x="236" y="0"/>
                    <a:pt x="232" y="1"/>
                    <a:pt x="230" y="4"/>
                  </a:cubicBezTo>
                  <a:cubicBezTo>
                    <a:pt x="227" y="7"/>
                    <a:pt x="225" y="11"/>
                    <a:pt x="225" y="16"/>
                  </a:cubicBezTo>
                  <a:cubicBezTo>
                    <a:pt x="224" y="20"/>
                    <a:pt x="226" y="24"/>
                    <a:pt x="228" y="27"/>
                  </a:cubicBezTo>
                  <a:cubicBezTo>
                    <a:pt x="230" y="31"/>
                    <a:pt x="234" y="35"/>
                    <a:pt x="234" y="41"/>
                  </a:cubicBezTo>
                  <a:cubicBezTo>
                    <a:pt x="234" y="41"/>
                    <a:pt x="234" y="41"/>
                    <a:pt x="234" y="41"/>
                  </a:cubicBezTo>
                  <a:cubicBezTo>
                    <a:pt x="231" y="60"/>
                    <a:pt x="231" y="60"/>
                    <a:pt x="231" y="60"/>
                  </a:cubicBezTo>
                  <a:cubicBezTo>
                    <a:pt x="231" y="60"/>
                    <a:pt x="231" y="60"/>
                    <a:pt x="230" y="60"/>
                  </a:cubicBezTo>
                  <a:cubicBezTo>
                    <a:pt x="188" y="62"/>
                    <a:pt x="144" y="74"/>
                    <a:pt x="105" y="93"/>
                  </a:cubicBezTo>
                  <a:cubicBezTo>
                    <a:pt x="91" y="125"/>
                    <a:pt x="78" y="159"/>
                    <a:pt x="67" y="196"/>
                  </a:cubicBezTo>
                  <a:cubicBezTo>
                    <a:pt x="44" y="190"/>
                    <a:pt x="44" y="190"/>
                    <a:pt x="44" y="190"/>
                  </a:cubicBezTo>
                  <a:cubicBezTo>
                    <a:pt x="38" y="189"/>
                    <a:pt x="36" y="184"/>
                    <a:pt x="33" y="181"/>
                  </a:cubicBezTo>
                  <a:cubicBezTo>
                    <a:pt x="30" y="178"/>
                    <a:pt x="28" y="175"/>
                    <a:pt x="24" y="174"/>
                  </a:cubicBezTo>
                  <a:cubicBezTo>
                    <a:pt x="19" y="173"/>
                    <a:pt x="14" y="173"/>
                    <a:pt x="10" y="175"/>
                  </a:cubicBezTo>
                  <a:cubicBezTo>
                    <a:pt x="7" y="176"/>
                    <a:pt x="3" y="180"/>
                    <a:pt x="2" y="187"/>
                  </a:cubicBezTo>
                  <a:cubicBezTo>
                    <a:pt x="0" y="194"/>
                    <a:pt x="1" y="199"/>
                    <a:pt x="3" y="202"/>
                  </a:cubicBezTo>
                  <a:cubicBezTo>
                    <a:pt x="6" y="205"/>
                    <a:pt x="10" y="207"/>
                    <a:pt x="15" y="209"/>
                  </a:cubicBezTo>
                  <a:cubicBezTo>
                    <a:pt x="19" y="210"/>
                    <a:pt x="22" y="209"/>
                    <a:pt x="26" y="207"/>
                  </a:cubicBezTo>
                  <a:cubicBezTo>
                    <a:pt x="30" y="205"/>
                    <a:pt x="35" y="202"/>
                    <a:pt x="41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63" y="209"/>
                    <a:pt x="63" y="209"/>
                    <a:pt x="63" y="209"/>
                  </a:cubicBezTo>
                  <a:cubicBezTo>
                    <a:pt x="54" y="238"/>
                    <a:pt x="46" y="268"/>
                    <a:pt x="38" y="300"/>
                  </a:cubicBezTo>
                  <a:cubicBezTo>
                    <a:pt x="37" y="305"/>
                    <a:pt x="39" y="311"/>
                    <a:pt x="43" y="314"/>
                  </a:cubicBezTo>
                  <a:cubicBezTo>
                    <a:pt x="48" y="317"/>
                    <a:pt x="54" y="318"/>
                    <a:pt x="58" y="315"/>
                  </a:cubicBezTo>
                  <a:cubicBezTo>
                    <a:pt x="161" y="259"/>
                    <a:pt x="252" y="259"/>
                    <a:pt x="355" y="321"/>
                  </a:cubicBezTo>
                  <a:cubicBezTo>
                    <a:pt x="359" y="324"/>
                    <a:pt x="365" y="324"/>
                    <a:pt x="369" y="321"/>
                  </a:cubicBezTo>
                  <a:cubicBezTo>
                    <a:pt x="373" y="319"/>
                    <a:pt x="376" y="314"/>
                    <a:pt x="376" y="309"/>
                  </a:cubicBezTo>
                  <a:cubicBezTo>
                    <a:pt x="376" y="201"/>
                    <a:pt x="376" y="201"/>
                    <a:pt x="376" y="201"/>
                  </a:cubicBezTo>
                  <a:cubicBezTo>
                    <a:pt x="395" y="201"/>
                    <a:pt x="395" y="201"/>
                    <a:pt x="395" y="201"/>
                  </a:cubicBezTo>
                  <a:cubicBezTo>
                    <a:pt x="395" y="201"/>
                    <a:pt x="395" y="201"/>
                    <a:pt x="395" y="201"/>
                  </a:cubicBezTo>
                  <a:cubicBezTo>
                    <a:pt x="401" y="201"/>
                    <a:pt x="405" y="205"/>
                    <a:pt x="408" y="208"/>
                  </a:cubicBezTo>
                  <a:cubicBezTo>
                    <a:pt x="411" y="211"/>
                    <a:pt x="414" y="213"/>
                    <a:pt x="419" y="213"/>
                  </a:cubicBezTo>
                  <a:cubicBezTo>
                    <a:pt x="424" y="213"/>
                    <a:pt x="428" y="212"/>
                    <a:pt x="431" y="209"/>
                  </a:cubicBezTo>
                  <a:cubicBezTo>
                    <a:pt x="434" y="207"/>
                    <a:pt x="437" y="203"/>
                    <a:pt x="437" y="195"/>
                  </a:cubicBezTo>
                  <a:cubicBezTo>
                    <a:pt x="437" y="187"/>
                    <a:pt x="435" y="184"/>
                    <a:pt x="432" y="1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3757" y="2100"/>
              <a:ext cx="168" cy="563"/>
            </a:xfrm>
            <a:custGeom>
              <a:avLst/>
              <a:gdLst>
                <a:gd name="T0" fmla="*/ 0 w 71"/>
                <a:gd name="T1" fmla="*/ 238 h 238"/>
                <a:gd name="T2" fmla="*/ 18 w 71"/>
                <a:gd name="T3" fmla="*/ 238 h 238"/>
                <a:gd name="T4" fmla="*/ 18 w 71"/>
                <a:gd name="T5" fmla="*/ 233 h 238"/>
                <a:gd name="T6" fmla="*/ 13 w 71"/>
                <a:gd name="T7" fmla="*/ 226 h 238"/>
                <a:gd name="T8" fmla="*/ 6 w 71"/>
                <a:gd name="T9" fmla="*/ 208 h 238"/>
                <a:gd name="T10" fmla="*/ 12 w 71"/>
                <a:gd name="T11" fmla="*/ 188 h 238"/>
                <a:gd name="T12" fmla="*/ 35 w 71"/>
                <a:gd name="T13" fmla="*/ 178 h 238"/>
                <a:gd name="T14" fmla="*/ 59 w 71"/>
                <a:gd name="T15" fmla="*/ 188 h 238"/>
                <a:gd name="T16" fmla="*/ 65 w 71"/>
                <a:gd name="T17" fmla="*/ 208 h 238"/>
                <a:gd name="T18" fmla="*/ 59 w 71"/>
                <a:gd name="T19" fmla="*/ 225 h 238"/>
                <a:gd name="T20" fmla="*/ 55 w 71"/>
                <a:gd name="T21" fmla="*/ 231 h 238"/>
                <a:gd name="T22" fmla="*/ 55 w 71"/>
                <a:gd name="T23" fmla="*/ 238 h 238"/>
                <a:gd name="T24" fmla="*/ 71 w 71"/>
                <a:gd name="T25" fmla="*/ 238 h 238"/>
                <a:gd name="T26" fmla="*/ 71 w 71"/>
                <a:gd name="T27" fmla="*/ 0 h 238"/>
                <a:gd name="T28" fmla="*/ 0 w 71"/>
                <a:gd name="T29" fmla="*/ 0 h 238"/>
                <a:gd name="T30" fmla="*/ 0 w 71"/>
                <a:gd name="T31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1" h="238">
                  <a:moveTo>
                    <a:pt x="0" y="238"/>
                  </a:moveTo>
                  <a:cubicBezTo>
                    <a:pt x="18" y="238"/>
                    <a:pt x="18" y="238"/>
                    <a:pt x="18" y="238"/>
                  </a:cubicBezTo>
                  <a:cubicBezTo>
                    <a:pt x="18" y="233"/>
                    <a:pt x="18" y="233"/>
                    <a:pt x="18" y="233"/>
                  </a:cubicBezTo>
                  <a:cubicBezTo>
                    <a:pt x="18" y="231"/>
                    <a:pt x="17" y="231"/>
                    <a:pt x="13" y="226"/>
                  </a:cubicBezTo>
                  <a:cubicBezTo>
                    <a:pt x="10" y="222"/>
                    <a:pt x="6" y="216"/>
                    <a:pt x="6" y="208"/>
                  </a:cubicBezTo>
                  <a:cubicBezTo>
                    <a:pt x="6" y="201"/>
                    <a:pt x="8" y="194"/>
                    <a:pt x="12" y="188"/>
                  </a:cubicBezTo>
                  <a:cubicBezTo>
                    <a:pt x="17" y="182"/>
                    <a:pt x="26" y="178"/>
                    <a:pt x="35" y="178"/>
                  </a:cubicBezTo>
                  <a:cubicBezTo>
                    <a:pt x="45" y="178"/>
                    <a:pt x="54" y="182"/>
                    <a:pt x="59" y="188"/>
                  </a:cubicBezTo>
                  <a:cubicBezTo>
                    <a:pt x="64" y="194"/>
                    <a:pt x="65" y="201"/>
                    <a:pt x="65" y="208"/>
                  </a:cubicBezTo>
                  <a:cubicBezTo>
                    <a:pt x="65" y="216"/>
                    <a:pt x="61" y="222"/>
                    <a:pt x="59" y="225"/>
                  </a:cubicBezTo>
                  <a:cubicBezTo>
                    <a:pt x="55" y="230"/>
                    <a:pt x="55" y="230"/>
                    <a:pt x="55" y="231"/>
                  </a:cubicBezTo>
                  <a:cubicBezTo>
                    <a:pt x="55" y="238"/>
                    <a:pt x="55" y="238"/>
                    <a:pt x="55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38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3757" y="2549"/>
              <a:ext cx="168" cy="642"/>
            </a:xfrm>
            <a:custGeom>
              <a:avLst/>
              <a:gdLst>
                <a:gd name="T0" fmla="*/ 71 w 71"/>
                <a:gd name="T1" fmla="*/ 72 h 271"/>
                <a:gd name="T2" fmla="*/ 43 w 71"/>
                <a:gd name="T3" fmla="*/ 72 h 271"/>
                <a:gd name="T4" fmla="*/ 43 w 71"/>
                <a:gd name="T5" fmla="*/ 41 h 271"/>
                <a:gd name="T6" fmla="*/ 49 w 71"/>
                <a:gd name="T7" fmla="*/ 29 h 271"/>
                <a:gd name="T8" fmla="*/ 53 w 71"/>
                <a:gd name="T9" fmla="*/ 18 h 271"/>
                <a:gd name="T10" fmla="*/ 50 w 71"/>
                <a:gd name="T11" fmla="*/ 5 h 271"/>
                <a:gd name="T12" fmla="*/ 36 w 71"/>
                <a:gd name="T13" fmla="*/ 0 h 271"/>
                <a:gd name="T14" fmla="*/ 21 w 71"/>
                <a:gd name="T15" fmla="*/ 5 h 271"/>
                <a:gd name="T16" fmla="*/ 18 w 71"/>
                <a:gd name="T17" fmla="*/ 18 h 271"/>
                <a:gd name="T18" fmla="*/ 22 w 71"/>
                <a:gd name="T19" fmla="*/ 29 h 271"/>
                <a:gd name="T20" fmla="*/ 30 w 71"/>
                <a:gd name="T21" fmla="*/ 42 h 271"/>
                <a:gd name="T22" fmla="*/ 30 w 71"/>
                <a:gd name="T23" fmla="*/ 42 h 271"/>
                <a:gd name="T24" fmla="*/ 30 w 71"/>
                <a:gd name="T25" fmla="*/ 72 h 271"/>
                <a:gd name="T26" fmla="*/ 0 w 71"/>
                <a:gd name="T27" fmla="*/ 72 h 271"/>
                <a:gd name="T28" fmla="*/ 0 w 71"/>
                <a:gd name="T29" fmla="*/ 271 h 271"/>
                <a:gd name="T30" fmla="*/ 71 w 71"/>
                <a:gd name="T31" fmla="*/ 257 h 271"/>
                <a:gd name="T32" fmla="*/ 71 w 71"/>
                <a:gd name="T33" fmla="*/ 72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271">
                  <a:moveTo>
                    <a:pt x="71" y="72"/>
                  </a:moveTo>
                  <a:cubicBezTo>
                    <a:pt x="43" y="72"/>
                    <a:pt x="43" y="72"/>
                    <a:pt x="43" y="72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36"/>
                    <a:pt x="47" y="32"/>
                    <a:pt x="49" y="29"/>
                  </a:cubicBezTo>
                  <a:cubicBezTo>
                    <a:pt x="52" y="25"/>
                    <a:pt x="53" y="22"/>
                    <a:pt x="53" y="18"/>
                  </a:cubicBezTo>
                  <a:cubicBezTo>
                    <a:pt x="53" y="13"/>
                    <a:pt x="52" y="8"/>
                    <a:pt x="50" y="5"/>
                  </a:cubicBezTo>
                  <a:cubicBezTo>
                    <a:pt x="47" y="2"/>
                    <a:pt x="43" y="0"/>
                    <a:pt x="36" y="0"/>
                  </a:cubicBezTo>
                  <a:cubicBezTo>
                    <a:pt x="28" y="0"/>
                    <a:pt x="24" y="2"/>
                    <a:pt x="21" y="5"/>
                  </a:cubicBezTo>
                  <a:cubicBezTo>
                    <a:pt x="19" y="8"/>
                    <a:pt x="18" y="13"/>
                    <a:pt x="18" y="18"/>
                  </a:cubicBezTo>
                  <a:cubicBezTo>
                    <a:pt x="18" y="22"/>
                    <a:pt x="20" y="25"/>
                    <a:pt x="22" y="29"/>
                  </a:cubicBezTo>
                  <a:cubicBezTo>
                    <a:pt x="25" y="32"/>
                    <a:pt x="29" y="36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71" y="257"/>
                    <a:pt x="71" y="257"/>
                    <a:pt x="71" y="257"/>
                  </a:cubicBezTo>
                  <a:lnTo>
                    <a:pt x="71" y="72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3842" y="3676"/>
              <a:ext cx="112" cy="163"/>
            </a:xfrm>
            <a:custGeom>
              <a:avLst/>
              <a:gdLst>
                <a:gd name="T0" fmla="*/ 35 w 47"/>
                <a:gd name="T1" fmla="*/ 34 h 69"/>
                <a:gd name="T2" fmla="*/ 24 w 47"/>
                <a:gd name="T3" fmla="*/ 25 h 69"/>
                <a:gd name="T4" fmla="*/ 23 w 47"/>
                <a:gd name="T5" fmla="*/ 25 h 69"/>
                <a:gd name="T6" fmla="*/ 13 w 47"/>
                <a:gd name="T7" fmla="*/ 0 h 69"/>
                <a:gd name="T8" fmla="*/ 0 w 47"/>
                <a:gd name="T9" fmla="*/ 5 h 69"/>
                <a:gd name="T10" fmla="*/ 11 w 47"/>
                <a:gd name="T11" fmla="*/ 31 h 69"/>
                <a:gd name="T12" fmla="*/ 11 w 47"/>
                <a:gd name="T13" fmla="*/ 45 h 69"/>
                <a:gd name="T14" fmla="*/ 11 w 47"/>
                <a:gd name="T15" fmla="*/ 56 h 69"/>
                <a:gd name="T16" fmla="*/ 20 w 47"/>
                <a:gd name="T17" fmla="*/ 67 h 69"/>
                <a:gd name="T18" fmla="*/ 35 w 47"/>
                <a:gd name="T19" fmla="*/ 66 h 69"/>
                <a:gd name="T20" fmla="*/ 46 w 47"/>
                <a:gd name="T21" fmla="*/ 55 h 69"/>
                <a:gd name="T22" fmla="*/ 44 w 47"/>
                <a:gd name="T23" fmla="*/ 42 h 69"/>
                <a:gd name="T24" fmla="*/ 35 w 47"/>
                <a:gd name="T25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69">
                  <a:moveTo>
                    <a:pt x="35" y="34"/>
                  </a:moveTo>
                  <a:cubicBezTo>
                    <a:pt x="32" y="32"/>
                    <a:pt x="26" y="30"/>
                    <a:pt x="24" y="25"/>
                  </a:cubicBezTo>
                  <a:cubicBezTo>
                    <a:pt x="24" y="25"/>
                    <a:pt x="24" y="25"/>
                    <a:pt x="23" y="25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4" y="36"/>
                    <a:pt x="12" y="41"/>
                    <a:pt x="11" y="45"/>
                  </a:cubicBezTo>
                  <a:cubicBezTo>
                    <a:pt x="10" y="49"/>
                    <a:pt x="10" y="52"/>
                    <a:pt x="11" y="56"/>
                  </a:cubicBezTo>
                  <a:cubicBezTo>
                    <a:pt x="13" y="61"/>
                    <a:pt x="16" y="65"/>
                    <a:pt x="20" y="67"/>
                  </a:cubicBezTo>
                  <a:cubicBezTo>
                    <a:pt x="24" y="69"/>
                    <a:pt x="28" y="69"/>
                    <a:pt x="35" y="66"/>
                  </a:cubicBezTo>
                  <a:cubicBezTo>
                    <a:pt x="42" y="63"/>
                    <a:pt x="45" y="59"/>
                    <a:pt x="46" y="55"/>
                  </a:cubicBezTo>
                  <a:cubicBezTo>
                    <a:pt x="47" y="51"/>
                    <a:pt x="46" y="47"/>
                    <a:pt x="44" y="42"/>
                  </a:cubicBezTo>
                  <a:cubicBezTo>
                    <a:pt x="42" y="38"/>
                    <a:pt x="39" y="36"/>
                    <a:pt x="35" y="34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3790" y="3479"/>
              <a:ext cx="795" cy="569"/>
            </a:xfrm>
            <a:custGeom>
              <a:avLst/>
              <a:gdLst>
                <a:gd name="T0" fmla="*/ 300 w 336"/>
                <a:gd name="T1" fmla="*/ 0 h 240"/>
                <a:gd name="T2" fmla="*/ 274 w 336"/>
                <a:gd name="T3" fmla="*/ 11 h 240"/>
                <a:gd name="T4" fmla="*/ 264 w 336"/>
                <a:gd name="T5" fmla="*/ 38 h 240"/>
                <a:gd name="T6" fmla="*/ 231 w 336"/>
                <a:gd name="T7" fmla="*/ 143 h 240"/>
                <a:gd name="T8" fmla="*/ 164 w 336"/>
                <a:gd name="T9" fmla="*/ 165 h 240"/>
                <a:gd name="T10" fmla="*/ 70 w 336"/>
                <a:gd name="T11" fmla="*/ 95 h 240"/>
                <a:gd name="T12" fmla="*/ 54 w 336"/>
                <a:gd name="T13" fmla="*/ 99 h 240"/>
                <a:gd name="T14" fmla="*/ 56 w 336"/>
                <a:gd name="T15" fmla="*/ 102 h 240"/>
                <a:gd name="T16" fmla="*/ 63 w 336"/>
                <a:gd name="T17" fmla="*/ 107 h 240"/>
                <a:gd name="T18" fmla="*/ 77 w 336"/>
                <a:gd name="T19" fmla="*/ 120 h 240"/>
                <a:gd name="T20" fmla="*/ 79 w 336"/>
                <a:gd name="T21" fmla="*/ 141 h 240"/>
                <a:gd name="T22" fmla="*/ 62 w 336"/>
                <a:gd name="T23" fmla="*/ 159 h 240"/>
                <a:gd name="T24" fmla="*/ 37 w 336"/>
                <a:gd name="T25" fmla="*/ 160 h 240"/>
                <a:gd name="T26" fmla="*/ 23 w 336"/>
                <a:gd name="T27" fmla="*/ 144 h 240"/>
                <a:gd name="T28" fmla="*/ 22 w 336"/>
                <a:gd name="T29" fmla="*/ 125 h 240"/>
                <a:gd name="T30" fmla="*/ 23 w 336"/>
                <a:gd name="T31" fmla="*/ 118 h 240"/>
                <a:gd name="T32" fmla="*/ 18 w 336"/>
                <a:gd name="T33" fmla="*/ 108 h 240"/>
                <a:gd name="T34" fmla="*/ 0 w 336"/>
                <a:gd name="T35" fmla="*/ 112 h 240"/>
                <a:gd name="T36" fmla="*/ 156 w 336"/>
                <a:gd name="T37" fmla="*/ 235 h 240"/>
                <a:gd name="T38" fmla="*/ 281 w 336"/>
                <a:gd name="T39" fmla="*/ 193 h 240"/>
                <a:gd name="T40" fmla="*/ 335 w 336"/>
                <a:gd name="T41" fmla="*/ 38 h 240"/>
                <a:gd name="T42" fmla="*/ 326 w 336"/>
                <a:gd name="T43" fmla="*/ 11 h 240"/>
                <a:gd name="T44" fmla="*/ 300 w 336"/>
                <a:gd name="T4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6" h="240">
                  <a:moveTo>
                    <a:pt x="300" y="0"/>
                  </a:moveTo>
                  <a:cubicBezTo>
                    <a:pt x="290" y="0"/>
                    <a:pt x="280" y="4"/>
                    <a:pt x="274" y="11"/>
                  </a:cubicBezTo>
                  <a:cubicBezTo>
                    <a:pt x="267" y="18"/>
                    <a:pt x="264" y="28"/>
                    <a:pt x="264" y="38"/>
                  </a:cubicBezTo>
                  <a:cubicBezTo>
                    <a:pt x="264" y="93"/>
                    <a:pt x="249" y="125"/>
                    <a:pt x="231" y="143"/>
                  </a:cubicBezTo>
                  <a:cubicBezTo>
                    <a:pt x="213" y="161"/>
                    <a:pt x="190" y="167"/>
                    <a:pt x="164" y="165"/>
                  </a:cubicBezTo>
                  <a:cubicBezTo>
                    <a:pt x="128" y="161"/>
                    <a:pt x="89" y="136"/>
                    <a:pt x="70" y="95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4"/>
                    <a:pt x="58" y="104"/>
                    <a:pt x="63" y="107"/>
                  </a:cubicBezTo>
                  <a:cubicBezTo>
                    <a:pt x="67" y="109"/>
                    <a:pt x="74" y="113"/>
                    <a:pt x="77" y="120"/>
                  </a:cubicBezTo>
                  <a:cubicBezTo>
                    <a:pt x="79" y="127"/>
                    <a:pt x="81" y="134"/>
                    <a:pt x="79" y="141"/>
                  </a:cubicBezTo>
                  <a:cubicBezTo>
                    <a:pt x="77" y="148"/>
                    <a:pt x="71" y="155"/>
                    <a:pt x="62" y="159"/>
                  </a:cubicBezTo>
                  <a:cubicBezTo>
                    <a:pt x="53" y="164"/>
                    <a:pt x="43" y="163"/>
                    <a:pt x="37" y="160"/>
                  </a:cubicBezTo>
                  <a:cubicBezTo>
                    <a:pt x="30" y="156"/>
                    <a:pt x="25" y="150"/>
                    <a:pt x="23" y="144"/>
                  </a:cubicBezTo>
                  <a:cubicBezTo>
                    <a:pt x="20" y="137"/>
                    <a:pt x="21" y="130"/>
                    <a:pt x="22" y="125"/>
                  </a:cubicBezTo>
                  <a:cubicBezTo>
                    <a:pt x="23" y="120"/>
                    <a:pt x="23" y="119"/>
                    <a:pt x="23" y="11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27" y="182"/>
                    <a:pt x="90" y="228"/>
                    <a:pt x="156" y="235"/>
                  </a:cubicBezTo>
                  <a:cubicBezTo>
                    <a:pt x="200" y="240"/>
                    <a:pt x="247" y="227"/>
                    <a:pt x="281" y="193"/>
                  </a:cubicBezTo>
                  <a:cubicBezTo>
                    <a:pt x="315" y="159"/>
                    <a:pt x="335" y="106"/>
                    <a:pt x="335" y="38"/>
                  </a:cubicBezTo>
                  <a:cubicBezTo>
                    <a:pt x="336" y="28"/>
                    <a:pt x="332" y="18"/>
                    <a:pt x="326" y="11"/>
                  </a:cubicBezTo>
                  <a:cubicBezTo>
                    <a:pt x="319" y="4"/>
                    <a:pt x="309" y="0"/>
                    <a:pt x="300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3241" y="3027"/>
              <a:ext cx="864" cy="710"/>
            </a:xfrm>
            <a:custGeom>
              <a:avLst/>
              <a:gdLst>
                <a:gd name="T0" fmla="*/ 300 w 365"/>
                <a:gd name="T1" fmla="*/ 158 h 300"/>
                <a:gd name="T2" fmla="*/ 345 w 365"/>
                <a:gd name="T3" fmla="*/ 147 h 300"/>
                <a:gd name="T4" fmla="*/ 361 w 365"/>
                <a:gd name="T5" fmla="*/ 110 h 300"/>
                <a:gd name="T6" fmla="*/ 343 w 365"/>
                <a:gd name="T7" fmla="*/ 88 h 300"/>
                <a:gd name="T8" fmla="*/ 293 w 365"/>
                <a:gd name="T9" fmla="*/ 100 h 300"/>
                <a:gd name="T10" fmla="*/ 286 w 365"/>
                <a:gd name="T11" fmla="*/ 96 h 300"/>
                <a:gd name="T12" fmla="*/ 290 w 365"/>
                <a:gd name="T13" fmla="*/ 89 h 300"/>
                <a:gd name="T14" fmla="*/ 317 w 365"/>
                <a:gd name="T15" fmla="*/ 80 h 300"/>
                <a:gd name="T16" fmla="*/ 334 w 365"/>
                <a:gd name="T17" fmla="*/ 75 h 300"/>
                <a:gd name="T18" fmla="*/ 353 w 365"/>
                <a:gd name="T19" fmla="*/ 39 h 300"/>
                <a:gd name="T20" fmla="*/ 316 w 365"/>
                <a:gd name="T21" fmla="*/ 19 h 300"/>
                <a:gd name="T22" fmla="*/ 209 w 365"/>
                <a:gd name="T23" fmla="*/ 45 h 300"/>
                <a:gd name="T24" fmla="*/ 201 w 365"/>
                <a:gd name="T25" fmla="*/ 41 h 300"/>
                <a:gd name="T26" fmla="*/ 206 w 365"/>
                <a:gd name="T27" fmla="*/ 34 h 300"/>
                <a:gd name="T28" fmla="*/ 218 w 365"/>
                <a:gd name="T29" fmla="*/ 30 h 300"/>
                <a:gd name="T30" fmla="*/ 218 w 365"/>
                <a:gd name="T31" fmla="*/ 0 h 300"/>
                <a:gd name="T32" fmla="*/ 199 w 365"/>
                <a:gd name="T33" fmla="*/ 0 h 300"/>
                <a:gd name="T34" fmla="*/ 143 w 365"/>
                <a:gd name="T35" fmla="*/ 4 h 300"/>
                <a:gd name="T36" fmla="*/ 68 w 365"/>
                <a:gd name="T37" fmla="*/ 99 h 300"/>
                <a:gd name="T38" fmla="*/ 48 w 365"/>
                <a:gd name="T39" fmla="*/ 114 h 300"/>
                <a:gd name="T40" fmla="*/ 0 w 365"/>
                <a:gd name="T41" fmla="*/ 133 h 300"/>
                <a:gd name="T42" fmla="*/ 41 w 365"/>
                <a:gd name="T43" fmla="*/ 297 h 300"/>
                <a:gd name="T44" fmla="*/ 113 w 365"/>
                <a:gd name="T45" fmla="*/ 282 h 300"/>
                <a:gd name="T46" fmla="*/ 267 w 365"/>
                <a:gd name="T47" fmla="*/ 283 h 300"/>
                <a:gd name="T48" fmla="*/ 267 w 365"/>
                <a:gd name="T49" fmla="*/ 283 h 300"/>
                <a:gd name="T50" fmla="*/ 323 w 365"/>
                <a:gd name="T51" fmla="*/ 268 h 300"/>
                <a:gd name="T52" fmla="*/ 339 w 365"/>
                <a:gd name="T53" fmla="*/ 256 h 300"/>
                <a:gd name="T54" fmla="*/ 341 w 365"/>
                <a:gd name="T55" fmla="*/ 237 h 300"/>
                <a:gd name="T56" fmla="*/ 335 w 365"/>
                <a:gd name="T57" fmla="*/ 226 h 300"/>
                <a:gd name="T58" fmla="*/ 293 w 365"/>
                <a:gd name="T59" fmla="*/ 235 h 300"/>
                <a:gd name="T60" fmla="*/ 286 w 365"/>
                <a:gd name="T61" fmla="*/ 230 h 300"/>
                <a:gd name="T62" fmla="*/ 291 w 365"/>
                <a:gd name="T63" fmla="*/ 223 h 300"/>
                <a:gd name="T64" fmla="*/ 339 w 365"/>
                <a:gd name="T65" fmla="*/ 212 h 300"/>
                <a:gd name="T66" fmla="*/ 357 w 365"/>
                <a:gd name="T67" fmla="*/ 199 h 300"/>
                <a:gd name="T68" fmla="*/ 361 w 365"/>
                <a:gd name="T69" fmla="*/ 177 h 300"/>
                <a:gd name="T70" fmla="*/ 347 w 365"/>
                <a:gd name="T71" fmla="*/ 159 h 300"/>
                <a:gd name="T72" fmla="*/ 344 w 365"/>
                <a:gd name="T73" fmla="*/ 160 h 300"/>
                <a:gd name="T74" fmla="*/ 303 w 365"/>
                <a:gd name="T75" fmla="*/ 169 h 300"/>
                <a:gd name="T76" fmla="*/ 296 w 365"/>
                <a:gd name="T77" fmla="*/ 165 h 300"/>
                <a:gd name="T78" fmla="*/ 300 w 365"/>
                <a:gd name="T79" fmla="*/ 158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5" h="300">
                  <a:moveTo>
                    <a:pt x="300" y="158"/>
                  </a:moveTo>
                  <a:cubicBezTo>
                    <a:pt x="345" y="147"/>
                    <a:pt x="345" y="147"/>
                    <a:pt x="345" y="147"/>
                  </a:cubicBezTo>
                  <a:cubicBezTo>
                    <a:pt x="359" y="144"/>
                    <a:pt x="365" y="124"/>
                    <a:pt x="361" y="110"/>
                  </a:cubicBezTo>
                  <a:cubicBezTo>
                    <a:pt x="359" y="101"/>
                    <a:pt x="352" y="93"/>
                    <a:pt x="343" y="88"/>
                  </a:cubicBezTo>
                  <a:cubicBezTo>
                    <a:pt x="293" y="100"/>
                    <a:pt x="293" y="100"/>
                    <a:pt x="293" y="100"/>
                  </a:cubicBezTo>
                  <a:cubicBezTo>
                    <a:pt x="290" y="101"/>
                    <a:pt x="287" y="99"/>
                    <a:pt x="286" y="96"/>
                  </a:cubicBezTo>
                  <a:cubicBezTo>
                    <a:pt x="285" y="93"/>
                    <a:pt x="287" y="89"/>
                    <a:pt x="290" y="89"/>
                  </a:cubicBezTo>
                  <a:cubicBezTo>
                    <a:pt x="317" y="80"/>
                    <a:pt x="317" y="80"/>
                    <a:pt x="317" y="80"/>
                  </a:cubicBezTo>
                  <a:cubicBezTo>
                    <a:pt x="334" y="75"/>
                    <a:pt x="334" y="75"/>
                    <a:pt x="334" y="75"/>
                  </a:cubicBezTo>
                  <a:cubicBezTo>
                    <a:pt x="354" y="69"/>
                    <a:pt x="356" y="51"/>
                    <a:pt x="353" y="39"/>
                  </a:cubicBezTo>
                  <a:cubicBezTo>
                    <a:pt x="350" y="25"/>
                    <a:pt x="338" y="13"/>
                    <a:pt x="316" y="19"/>
                  </a:cubicBezTo>
                  <a:cubicBezTo>
                    <a:pt x="237" y="39"/>
                    <a:pt x="288" y="23"/>
                    <a:pt x="209" y="45"/>
                  </a:cubicBezTo>
                  <a:cubicBezTo>
                    <a:pt x="206" y="46"/>
                    <a:pt x="202" y="44"/>
                    <a:pt x="201" y="41"/>
                  </a:cubicBezTo>
                  <a:cubicBezTo>
                    <a:pt x="201" y="38"/>
                    <a:pt x="203" y="35"/>
                    <a:pt x="206" y="34"/>
                  </a:cubicBezTo>
                  <a:cubicBezTo>
                    <a:pt x="218" y="30"/>
                    <a:pt x="218" y="30"/>
                    <a:pt x="218" y="3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12" y="0"/>
                    <a:pt x="206" y="0"/>
                    <a:pt x="199" y="0"/>
                  </a:cubicBezTo>
                  <a:cubicBezTo>
                    <a:pt x="173" y="0"/>
                    <a:pt x="148" y="2"/>
                    <a:pt x="143" y="4"/>
                  </a:cubicBezTo>
                  <a:cubicBezTo>
                    <a:pt x="115" y="17"/>
                    <a:pt x="119" y="32"/>
                    <a:pt x="68" y="99"/>
                  </a:cubicBezTo>
                  <a:cubicBezTo>
                    <a:pt x="48" y="114"/>
                    <a:pt x="48" y="114"/>
                    <a:pt x="48" y="11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41" y="297"/>
                    <a:pt x="41" y="297"/>
                    <a:pt x="41" y="297"/>
                  </a:cubicBezTo>
                  <a:cubicBezTo>
                    <a:pt x="113" y="282"/>
                    <a:pt x="113" y="282"/>
                    <a:pt x="113" y="282"/>
                  </a:cubicBezTo>
                  <a:cubicBezTo>
                    <a:pt x="176" y="296"/>
                    <a:pt x="203" y="300"/>
                    <a:pt x="267" y="283"/>
                  </a:cubicBezTo>
                  <a:cubicBezTo>
                    <a:pt x="267" y="283"/>
                    <a:pt x="267" y="283"/>
                    <a:pt x="267" y="283"/>
                  </a:cubicBezTo>
                  <a:cubicBezTo>
                    <a:pt x="323" y="268"/>
                    <a:pt x="323" y="268"/>
                    <a:pt x="323" y="268"/>
                  </a:cubicBezTo>
                  <a:cubicBezTo>
                    <a:pt x="330" y="266"/>
                    <a:pt x="335" y="262"/>
                    <a:pt x="339" y="256"/>
                  </a:cubicBezTo>
                  <a:cubicBezTo>
                    <a:pt x="342" y="250"/>
                    <a:pt x="343" y="243"/>
                    <a:pt x="341" y="237"/>
                  </a:cubicBezTo>
                  <a:cubicBezTo>
                    <a:pt x="340" y="233"/>
                    <a:pt x="338" y="229"/>
                    <a:pt x="335" y="22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0" y="236"/>
                    <a:pt x="287" y="233"/>
                    <a:pt x="286" y="230"/>
                  </a:cubicBezTo>
                  <a:cubicBezTo>
                    <a:pt x="285" y="227"/>
                    <a:pt x="288" y="224"/>
                    <a:pt x="291" y="223"/>
                  </a:cubicBezTo>
                  <a:cubicBezTo>
                    <a:pt x="307" y="220"/>
                    <a:pt x="322" y="216"/>
                    <a:pt x="339" y="212"/>
                  </a:cubicBezTo>
                  <a:cubicBezTo>
                    <a:pt x="346" y="210"/>
                    <a:pt x="353" y="206"/>
                    <a:pt x="357" y="199"/>
                  </a:cubicBezTo>
                  <a:cubicBezTo>
                    <a:pt x="361" y="193"/>
                    <a:pt x="363" y="185"/>
                    <a:pt x="361" y="177"/>
                  </a:cubicBezTo>
                  <a:cubicBezTo>
                    <a:pt x="359" y="169"/>
                    <a:pt x="354" y="162"/>
                    <a:pt x="347" y="159"/>
                  </a:cubicBezTo>
                  <a:cubicBezTo>
                    <a:pt x="346" y="159"/>
                    <a:pt x="345" y="159"/>
                    <a:pt x="344" y="160"/>
                  </a:cubicBezTo>
                  <a:cubicBezTo>
                    <a:pt x="303" y="169"/>
                    <a:pt x="303" y="169"/>
                    <a:pt x="303" y="169"/>
                  </a:cubicBezTo>
                  <a:cubicBezTo>
                    <a:pt x="300" y="170"/>
                    <a:pt x="296" y="168"/>
                    <a:pt x="296" y="165"/>
                  </a:cubicBezTo>
                  <a:cubicBezTo>
                    <a:pt x="295" y="162"/>
                    <a:pt x="297" y="158"/>
                    <a:pt x="300" y="1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2898" y="3283"/>
              <a:ext cx="445" cy="717"/>
            </a:xfrm>
            <a:custGeom>
              <a:avLst/>
              <a:gdLst>
                <a:gd name="T0" fmla="*/ 125 w 188"/>
                <a:gd name="T1" fmla="*/ 15 h 303"/>
                <a:gd name="T2" fmla="*/ 111 w 188"/>
                <a:gd name="T3" fmla="*/ 1 h 303"/>
                <a:gd name="T4" fmla="*/ 101 w 188"/>
                <a:gd name="T5" fmla="*/ 1 h 303"/>
                <a:gd name="T6" fmla="*/ 17 w 188"/>
                <a:gd name="T7" fmla="*/ 24 h 303"/>
                <a:gd name="T8" fmla="*/ 3 w 188"/>
                <a:gd name="T9" fmla="*/ 49 h 303"/>
                <a:gd name="T10" fmla="*/ 64 w 188"/>
                <a:gd name="T11" fmla="*/ 287 h 303"/>
                <a:gd name="T12" fmla="*/ 89 w 188"/>
                <a:gd name="T13" fmla="*/ 300 h 303"/>
                <a:gd name="T14" fmla="*/ 171 w 188"/>
                <a:gd name="T15" fmla="*/ 273 h 303"/>
                <a:gd name="T16" fmla="*/ 185 w 188"/>
                <a:gd name="T17" fmla="*/ 247 h 303"/>
                <a:gd name="T18" fmla="*/ 125 w 188"/>
                <a:gd name="T19" fmla="*/ 15 h 303"/>
                <a:gd name="T20" fmla="*/ 158 w 188"/>
                <a:gd name="T21" fmla="*/ 240 h 303"/>
                <a:gd name="T22" fmla="*/ 120 w 188"/>
                <a:gd name="T23" fmla="*/ 265 h 303"/>
                <a:gd name="T24" fmla="*/ 94 w 188"/>
                <a:gd name="T25" fmla="*/ 227 h 303"/>
                <a:gd name="T26" fmla="*/ 133 w 188"/>
                <a:gd name="T27" fmla="*/ 202 h 303"/>
                <a:gd name="T28" fmla="*/ 158 w 188"/>
                <a:gd name="T29" fmla="*/ 24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" h="303">
                  <a:moveTo>
                    <a:pt x="125" y="15"/>
                  </a:moveTo>
                  <a:cubicBezTo>
                    <a:pt x="123" y="8"/>
                    <a:pt x="118" y="3"/>
                    <a:pt x="111" y="1"/>
                  </a:cubicBezTo>
                  <a:cubicBezTo>
                    <a:pt x="108" y="0"/>
                    <a:pt x="104" y="0"/>
                    <a:pt x="101" y="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7" y="27"/>
                    <a:pt x="0" y="39"/>
                    <a:pt x="3" y="49"/>
                  </a:cubicBezTo>
                  <a:cubicBezTo>
                    <a:pt x="64" y="287"/>
                    <a:pt x="64" y="287"/>
                    <a:pt x="64" y="287"/>
                  </a:cubicBezTo>
                  <a:cubicBezTo>
                    <a:pt x="67" y="297"/>
                    <a:pt x="79" y="303"/>
                    <a:pt x="89" y="300"/>
                  </a:cubicBezTo>
                  <a:cubicBezTo>
                    <a:pt x="171" y="273"/>
                    <a:pt x="171" y="273"/>
                    <a:pt x="171" y="273"/>
                  </a:cubicBezTo>
                  <a:cubicBezTo>
                    <a:pt x="181" y="269"/>
                    <a:pt x="188" y="257"/>
                    <a:pt x="185" y="247"/>
                  </a:cubicBezTo>
                  <a:lnTo>
                    <a:pt x="125" y="15"/>
                  </a:lnTo>
                  <a:close/>
                  <a:moveTo>
                    <a:pt x="158" y="240"/>
                  </a:moveTo>
                  <a:cubicBezTo>
                    <a:pt x="154" y="258"/>
                    <a:pt x="137" y="269"/>
                    <a:pt x="120" y="265"/>
                  </a:cubicBezTo>
                  <a:cubicBezTo>
                    <a:pt x="102" y="262"/>
                    <a:pt x="91" y="245"/>
                    <a:pt x="94" y="227"/>
                  </a:cubicBezTo>
                  <a:cubicBezTo>
                    <a:pt x="98" y="210"/>
                    <a:pt x="115" y="198"/>
                    <a:pt x="133" y="202"/>
                  </a:cubicBezTo>
                  <a:cubicBezTo>
                    <a:pt x="150" y="205"/>
                    <a:pt x="161" y="222"/>
                    <a:pt x="158" y="2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22640073"/>
      </p:ext>
    </p:extLst>
  </p:cSld>
  <p:clrMapOvr>
    <a:masterClrMapping/>
  </p:clrMapOvr>
  <p:transition spd="slow">
    <p:push dir="u"/>
  </p:transition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>
            <a:spLocks noEditPoints="1"/>
          </p:cNvSpPr>
          <p:nvPr/>
        </p:nvSpPr>
        <p:spPr bwMode="auto">
          <a:xfrm>
            <a:off x="813685" y="2780831"/>
            <a:ext cx="3756186" cy="3758899"/>
          </a:xfrm>
          <a:custGeom>
            <a:avLst/>
            <a:gdLst>
              <a:gd name="T0" fmla="*/ 1055 w 1169"/>
              <a:gd name="T1" fmla="*/ 596 h 1170"/>
              <a:gd name="T2" fmla="*/ 1169 w 1169"/>
              <a:gd name="T3" fmla="*/ 551 h 1170"/>
              <a:gd name="T4" fmla="*/ 1156 w 1169"/>
              <a:gd name="T5" fmla="*/ 455 h 1170"/>
              <a:gd name="T6" fmla="*/ 1153 w 1169"/>
              <a:gd name="T7" fmla="*/ 446 h 1170"/>
              <a:gd name="T8" fmla="*/ 1031 w 1169"/>
              <a:gd name="T9" fmla="*/ 436 h 1170"/>
              <a:gd name="T10" fmla="*/ 998 w 1169"/>
              <a:gd name="T11" fmla="*/ 359 h 1170"/>
              <a:gd name="T12" fmla="*/ 1074 w 1169"/>
              <a:gd name="T13" fmla="*/ 263 h 1170"/>
              <a:gd name="T14" fmla="*/ 1008 w 1169"/>
              <a:gd name="T15" fmla="*/ 180 h 1170"/>
              <a:gd name="T16" fmla="*/ 897 w 1169"/>
              <a:gd name="T17" fmla="*/ 233 h 1170"/>
              <a:gd name="T18" fmla="*/ 829 w 1169"/>
              <a:gd name="T19" fmla="*/ 183 h 1170"/>
              <a:gd name="T20" fmla="*/ 847 w 1169"/>
              <a:gd name="T21" fmla="*/ 62 h 1170"/>
              <a:gd name="T22" fmla="*/ 749 w 1169"/>
              <a:gd name="T23" fmla="*/ 23 h 1170"/>
              <a:gd name="T24" fmla="*/ 679 w 1169"/>
              <a:gd name="T25" fmla="*/ 124 h 1170"/>
              <a:gd name="T26" fmla="*/ 596 w 1169"/>
              <a:gd name="T27" fmla="*/ 114 h 1170"/>
              <a:gd name="T28" fmla="*/ 550 w 1169"/>
              <a:gd name="T29" fmla="*/ 0 h 1170"/>
              <a:gd name="T30" fmla="*/ 454 w 1169"/>
              <a:gd name="T31" fmla="*/ 14 h 1170"/>
              <a:gd name="T32" fmla="*/ 446 w 1169"/>
              <a:gd name="T33" fmla="*/ 16 h 1170"/>
              <a:gd name="T34" fmla="*/ 436 w 1169"/>
              <a:gd name="T35" fmla="*/ 139 h 1170"/>
              <a:gd name="T36" fmla="*/ 359 w 1169"/>
              <a:gd name="T37" fmla="*/ 172 h 1170"/>
              <a:gd name="T38" fmla="*/ 262 w 1169"/>
              <a:gd name="T39" fmla="*/ 96 h 1170"/>
              <a:gd name="T40" fmla="*/ 180 w 1169"/>
              <a:gd name="T41" fmla="*/ 162 h 1170"/>
              <a:gd name="T42" fmla="*/ 232 w 1169"/>
              <a:gd name="T43" fmla="*/ 273 h 1170"/>
              <a:gd name="T44" fmla="*/ 183 w 1169"/>
              <a:gd name="T45" fmla="*/ 340 h 1170"/>
              <a:gd name="T46" fmla="*/ 61 w 1169"/>
              <a:gd name="T47" fmla="*/ 323 h 1170"/>
              <a:gd name="T48" fmla="*/ 22 w 1169"/>
              <a:gd name="T49" fmla="*/ 421 h 1170"/>
              <a:gd name="T50" fmla="*/ 123 w 1169"/>
              <a:gd name="T51" fmla="*/ 491 h 1170"/>
              <a:gd name="T52" fmla="*/ 114 w 1169"/>
              <a:gd name="T53" fmla="*/ 574 h 1170"/>
              <a:gd name="T54" fmla="*/ 0 w 1169"/>
              <a:gd name="T55" fmla="*/ 619 h 1170"/>
              <a:gd name="T56" fmla="*/ 14 w 1169"/>
              <a:gd name="T57" fmla="*/ 716 h 1170"/>
              <a:gd name="T58" fmla="*/ 16 w 1169"/>
              <a:gd name="T59" fmla="*/ 724 h 1170"/>
              <a:gd name="T60" fmla="*/ 138 w 1169"/>
              <a:gd name="T61" fmla="*/ 734 h 1170"/>
              <a:gd name="T62" fmla="*/ 171 w 1169"/>
              <a:gd name="T63" fmla="*/ 811 h 1170"/>
              <a:gd name="T64" fmla="*/ 95 w 1169"/>
              <a:gd name="T65" fmla="*/ 907 h 1170"/>
              <a:gd name="T66" fmla="*/ 161 w 1169"/>
              <a:gd name="T67" fmla="*/ 990 h 1170"/>
              <a:gd name="T68" fmla="*/ 272 w 1169"/>
              <a:gd name="T69" fmla="*/ 937 h 1170"/>
              <a:gd name="T70" fmla="*/ 340 w 1169"/>
              <a:gd name="T71" fmla="*/ 987 h 1170"/>
              <a:gd name="T72" fmla="*/ 322 w 1169"/>
              <a:gd name="T73" fmla="*/ 1109 h 1170"/>
              <a:gd name="T74" fmla="*/ 420 w 1169"/>
              <a:gd name="T75" fmla="*/ 1147 h 1170"/>
              <a:gd name="T76" fmla="*/ 490 w 1169"/>
              <a:gd name="T77" fmla="*/ 1046 h 1170"/>
              <a:gd name="T78" fmla="*/ 574 w 1169"/>
              <a:gd name="T79" fmla="*/ 1056 h 1170"/>
              <a:gd name="T80" fmla="*/ 619 w 1169"/>
              <a:gd name="T81" fmla="*/ 1170 h 1170"/>
              <a:gd name="T82" fmla="*/ 715 w 1169"/>
              <a:gd name="T83" fmla="*/ 1156 h 1170"/>
              <a:gd name="T84" fmla="*/ 723 w 1169"/>
              <a:gd name="T85" fmla="*/ 1154 h 1170"/>
              <a:gd name="T86" fmla="*/ 733 w 1169"/>
              <a:gd name="T87" fmla="*/ 1032 h 1170"/>
              <a:gd name="T88" fmla="*/ 810 w 1169"/>
              <a:gd name="T89" fmla="*/ 998 h 1170"/>
              <a:gd name="T90" fmla="*/ 907 w 1169"/>
              <a:gd name="T91" fmla="*/ 1074 h 1170"/>
              <a:gd name="T92" fmla="*/ 989 w 1169"/>
              <a:gd name="T93" fmla="*/ 1008 h 1170"/>
              <a:gd name="T94" fmla="*/ 937 w 1169"/>
              <a:gd name="T95" fmla="*/ 897 h 1170"/>
              <a:gd name="T96" fmla="*/ 987 w 1169"/>
              <a:gd name="T97" fmla="*/ 830 h 1170"/>
              <a:gd name="T98" fmla="*/ 1108 w 1169"/>
              <a:gd name="T99" fmla="*/ 848 h 1170"/>
              <a:gd name="T100" fmla="*/ 1147 w 1169"/>
              <a:gd name="T101" fmla="*/ 749 h 1170"/>
              <a:gd name="T102" fmla="*/ 1046 w 1169"/>
              <a:gd name="T103" fmla="*/ 679 h 1170"/>
              <a:gd name="T104" fmla="*/ 1055 w 1169"/>
              <a:gd name="T105" fmla="*/ 596 h 1170"/>
              <a:gd name="T106" fmla="*/ 657 w 1169"/>
              <a:gd name="T107" fmla="*/ 901 h 1170"/>
              <a:gd name="T108" fmla="*/ 584 w 1169"/>
              <a:gd name="T109" fmla="*/ 909 h 1170"/>
              <a:gd name="T110" fmla="*/ 384 w 1169"/>
              <a:gd name="T111" fmla="*/ 839 h 1170"/>
              <a:gd name="T112" fmla="*/ 269 w 1169"/>
              <a:gd name="T113" fmla="*/ 657 h 1170"/>
              <a:gd name="T114" fmla="*/ 310 w 1169"/>
              <a:gd name="T115" fmla="*/ 413 h 1170"/>
              <a:gd name="T116" fmla="*/ 512 w 1169"/>
              <a:gd name="T117" fmla="*/ 270 h 1170"/>
              <a:gd name="T118" fmla="*/ 585 w 1169"/>
              <a:gd name="T119" fmla="*/ 261 h 1170"/>
              <a:gd name="T120" fmla="*/ 785 w 1169"/>
              <a:gd name="T121" fmla="*/ 331 h 1170"/>
              <a:gd name="T122" fmla="*/ 900 w 1169"/>
              <a:gd name="T123" fmla="*/ 513 h 1170"/>
              <a:gd name="T124" fmla="*/ 657 w 1169"/>
              <a:gd name="T125" fmla="*/ 901 h 1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9" h="1170">
                <a:moveTo>
                  <a:pt x="1055" y="596"/>
                </a:moveTo>
                <a:cubicBezTo>
                  <a:pt x="1101" y="580"/>
                  <a:pt x="1140" y="564"/>
                  <a:pt x="1169" y="551"/>
                </a:cubicBezTo>
                <a:cubicBezTo>
                  <a:pt x="1167" y="519"/>
                  <a:pt x="1163" y="487"/>
                  <a:pt x="1156" y="455"/>
                </a:cubicBezTo>
                <a:cubicBezTo>
                  <a:pt x="1155" y="452"/>
                  <a:pt x="1154" y="449"/>
                  <a:pt x="1153" y="446"/>
                </a:cubicBezTo>
                <a:cubicBezTo>
                  <a:pt x="1121" y="442"/>
                  <a:pt x="1080" y="438"/>
                  <a:pt x="1031" y="436"/>
                </a:cubicBezTo>
                <a:cubicBezTo>
                  <a:pt x="1022" y="409"/>
                  <a:pt x="1011" y="384"/>
                  <a:pt x="998" y="359"/>
                </a:cubicBezTo>
                <a:cubicBezTo>
                  <a:pt x="1030" y="322"/>
                  <a:pt x="1055" y="290"/>
                  <a:pt x="1074" y="263"/>
                </a:cubicBezTo>
                <a:cubicBezTo>
                  <a:pt x="1054" y="233"/>
                  <a:pt x="1032" y="206"/>
                  <a:pt x="1008" y="180"/>
                </a:cubicBezTo>
                <a:cubicBezTo>
                  <a:pt x="977" y="193"/>
                  <a:pt x="940" y="210"/>
                  <a:pt x="897" y="233"/>
                </a:cubicBezTo>
                <a:cubicBezTo>
                  <a:pt x="876" y="214"/>
                  <a:pt x="853" y="198"/>
                  <a:pt x="829" y="183"/>
                </a:cubicBezTo>
                <a:cubicBezTo>
                  <a:pt x="838" y="135"/>
                  <a:pt x="844" y="94"/>
                  <a:pt x="847" y="62"/>
                </a:cubicBezTo>
                <a:cubicBezTo>
                  <a:pt x="816" y="46"/>
                  <a:pt x="783" y="33"/>
                  <a:pt x="749" y="23"/>
                </a:cubicBezTo>
                <a:cubicBezTo>
                  <a:pt x="729" y="49"/>
                  <a:pt x="705" y="82"/>
                  <a:pt x="679" y="124"/>
                </a:cubicBezTo>
                <a:cubicBezTo>
                  <a:pt x="652" y="118"/>
                  <a:pt x="624" y="115"/>
                  <a:pt x="596" y="114"/>
                </a:cubicBezTo>
                <a:cubicBezTo>
                  <a:pt x="579" y="68"/>
                  <a:pt x="564" y="30"/>
                  <a:pt x="550" y="0"/>
                </a:cubicBezTo>
                <a:cubicBezTo>
                  <a:pt x="518" y="2"/>
                  <a:pt x="486" y="7"/>
                  <a:pt x="454" y="14"/>
                </a:cubicBezTo>
                <a:cubicBezTo>
                  <a:pt x="451" y="15"/>
                  <a:pt x="449" y="15"/>
                  <a:pt x="446" y="16"/>
                </a:cubicBezTo>
                <a:cubicBezTo>
                  <a:pt x="441" y="49"/>
                  <a:pt x="438" y="89"/>
                  <a:pt x="436" y="139"/>
                </a:cubicBezTo>
                <a:cubicBezTo>
                  <a:pt x="409" y="147"/>
                  <a:pt x="383" y="159"/>
                  <a:pt x="359" y="172"/>
                </a:cubicBezTo>
                <a:cubicBezTo>
                  <a:pt x="321" y="140"/>
                  <a:pt x="289" y="115"/>
                  <a:pt x="262" y="96"/>
                </a:cubicBezTo>
                <a:cubicBezTo>
                  <a:pt x="233" y="115"/>
                  <a:pt x="205" y="137"/>
                  <a:pt x="180" y="162"/>
                </a:cubicBezTo>
                <a:cubicBezTo>
                  <a:pt x="192" y="192"/>
                  <a:pt x="210" y="229"/>
                  <a:pt x="232" y="273"/>
                </a:cubicBezTo>
                <a:cubicBezTo>
                  <a:pt x="214" y="294"/>
                  <a:pt x="197" y="316"/>
                  <a:pt x="183" y="340"/>
                </a:cubicBezTo>
                <a:cubicBezTo>
                  <a:pt x="134" y="331"/>
                  <a:pt x="94" y="325"/>
                  <a:pt x="61" y="323"/>
                </a:cubicBezTo>
                <a:cubicBezTo>
                  <a:pt x="45" y="354"/>
                  <a:pt x="32" y="387"/>
                  <a:pt x="22" y="421"/>
                </a:cubicBezTo>
                <a:cubicBezTo>
                  <a:pt x="48" y="441"/>
                  <a:pt x="82" y="464"/>
                  <a:pt x="123" y="491"/>
                </a:cubicBezTo>
                <a:cubicBezTo>
                  <a:pt x="118" y="518"/>
                  <a:pt x="115" y="546"/>
                  <a:pt x="114" y="574"/>
                </a:cubicBezTo>
                <a:cubicBezTo>
                  <a:pt x="68" y="590"/>
                  <a:pt x="30" y="606"/>
                  <a:pt x="0" y="619"/>
                </a:cubicBezTo>
                <a:cubicBezTo>
                  <a:pt x="2" y="651"/>
                  <a:pt x="6" y="683"/>
                  <a:pt x="14" y="716"/>
                </a:cubicBezTo>
                <a:cubicBezTo>
                  <a:pt x="14" y="718"/>
                  <a:pt x="15" y="721"/>
                  <a:pt x="16" y="724"/>
                </a:cubicBezTo>
                <a:cubicBezTo>
                  <a:pt x="48" y="729"/>
                  <a:pt x="89" y="732"/>
                  <a:pt x="138" y="734"/>
                </a:cubicBezTo>
                <a:cubicBezTo>
                  <a:pt x="147" y="761"/>
                  <a:pt x="158" y="787"/>
                  <a:pt x="171" y="811"/>
                </a:cubicBezTo>
                <a:cubicBezTo>
                  <a:pt x="140" y="848"/>
                  <a:pt x="114" y="880"/>
                  <a:pt x="95" y="907"/>
                </a:cubicBezTo>
                <a:cubicBezTo>
                  <a:pt x="115" y="937"/>
                  <a:pt x="137" y="965"/>
                  <a:pt x="161" y="990"/>
                </a:cubicBezTo>
                <a:cubicBezTo>
                  <a:pt x="192" y="977"/>
                  <a:pt x="229" y="960"/>
                  <a:pt x="272" y="937"/>
                </a:cubicBezTo>
                <a:cubicBezTo>
                  <a:pt x="293" y="956"/>
                  <a:pt x="316" y="972"/>
                  <a:pt x="340" y="987"/>
                </a:cubicBezTo>
                <a:cubicBezTo>
                  <a:pt x="331" y="1035"/>
                  <a:pt x="325" y="1076"/>
                  <a:pt x="322" y="1109"/>
                </a:cubicBezTo>
                <a:cubicBezTo>
                  <a:pt x="354" y="1124"/>
                  <a:pt x="386" y="1137"/>
                  <a:pt x="420" y="1147"/>
                </a:cubicBezTo>
                <a:cubicBezTo>
                  <a:pt x="441" y="1121"/>
                  <a:pt x="464" y="1088"/>
                  <a:pt x="490" y="1046"/>
                </a:cubicBezTo>
                <a:cubicBezTo>
                  <a:pt x="517" y="1052"/>
                  <a:pt x="545" y="1055"/>
                  <a:pt x="574" y="1056"/>
                </a:cubicBezTo>
                <a:cubicBezTo>
                  <a:pt x="590" y="1102"/>
                  <a:pt x="605" y="1140"/>
                  <a:pt x="619" y="1170"/>
                </a:cubicBezTo>
                <a:cubicBezTo>
                  <a:pt x="651" y="1168"/>
                  <a:pt x="683" y="1163"/>
                  <a:pt x="715" y="1156"/>
                </a:cubicBezTo>
                <a:cubicBezTo>
                  <a:pt x="718" y="1155"/>
                  <a:pt x="721" y="1155"/>
                  <a:pt x="723" y="1154"/>
                </a:cubicBezTo>
                <a:cubicBezTo>
                  <a:pt x="728" y="1121"/>
                  <a:pt x="731" y="1081"/>
                  <a:pt x="733" y="1032"/>
                </a:cubicBezTo>
                <a:cubicBezTo>
                  <a:pt x="760" y="1023"/>
                  <a:pt x="786" y="1011"/>
                  <a:pt x="810" y="998"/>
                </a:cubicBezTo>
                <a:cubicBezTo>
                  <a:pt x="848" y="1030"/>
                  <a:pt x="880" y="1055"/>
                  <a:pt x="907" y="1074"/>
                </a:cubicBezTo>
                <a:cubicBezTo>
                  <a:pt x="936" y="1055"/>
                  <a:pt x="964" y="1033"/>
                  <a:pt x="989" y="1008"/>
                </a:cubicBezTo>
                <a:cubicBezTo>
                  <a:pt x="977" y="978"/>
                  <a:pt x="960" y="941"/>
                  <a:pt x="937" y="897"/>
                </a:cubicBezTo>
                <a:cubicBezTo>
                  <a:pt x="955" y="876"/>
                  <a:pt x="972" y="854"/>
                  <a:pt x="987" y="830"/>
                </a:cubicBezTo>
                <a:cubicBezTo>
                  <a:pt x="1035" y="839"/>
                  <a:pt x="1075" y="845"/>
                  <a:pt x="1108" y="848"/>
                </a:cubicBezTo>
                <a:cubicBezTo>
                  <a:pt x="1124" y="816"/>
                  <a:pt x="1137" y="783"/>
                  <a:pt x="1147" y="749"/>
                </a:cubicBezTo>
                <a:cubicBezTo>
                  <a:pt x="1121" y="729"/>
                  <a:pt x="1087" y="706"/>
                  <a:pt x="1046" y="679"/>
                </a:cubicBezTo>
                <a:cubicBezTo>
                  <a:pt x="1051" y="652"/>
                  <a:pt x="1055" y="624"/>
                  <a:pt x="1055" y="596"/>
                </a:cubicBezTo>
                <a:close/>
                <a:moveTo>
                  <a:pt x="657" y="901"/>
                </a:moveTo>
                <a:cubicBezTo>
                  <a:pt x="633" y="906"/>
                  <a:pt x="609" y="909"/>
                  <a:pt x="584" y="909"/>
                </a:cubicBezTo>
                <a:cubicBezTo>
                  <a:pt x="512" y="909"/>
                  <a:pt x="441" y="884"/>
                  <a:pt x="384" y="839"/>
                </a:cubicBezTo>
                <a:cubicBezTo>
                  <a:pt x="326" y="794"/>
                  <a:pt x="285" y="729"/>
                  <a:pt x="269" y="657"/>
                </a:cubicBezTo>
                <a:cubicBezTo>
                  <a:pt x="250" y="573"/>
                  <a:pt x="264" y="486"/>
                  <a:pt x="310" y="413"/>
                </a:cubicBezTo>
                <a:cubicBezTo>
                  <a:pt x="356" y="340"/>
                  <a:pt x="428" y="289"/>
                  <a:pt x="512" y="270"/>
                </a:cubicBezTo>
                <a:cubicBezTo>
                  <a:pt x="536" y="264"/>
                  <a:pt x="561" y="261"/>
                  <a:pt x="585" y="261"/>
                </a:cubicBezTo>
                <a:cubicBezTo>
                  <a:pt x="657" y="261"/>
                  <a:pt x="728" y="286"/>
                  <a:pt x="785" y="331"/>
                </a:cubicBezTo>
                <a:cubicBezTo>
                  <a:pt x="843" y="376"/>
                  <a:pt x="884" y="441"/>
                  <a:pt x="900" y="513"/>
                </a:cubicBezTo>
                <a:cubicBezTo>
                  <a:pt x="940" y="687"/>
                  <a:pt x="831" y="861"/>
                  <a:pt x="657" y="9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id-ID" sz="1350"/>
          </a:p>
        </p:txBody>
      </p:sp>
      <p:sp>
        <p:nvSpPr>
          <p:cNvPr id="5" name="Freeform 4"/>
          <p:cNvSpPr>
            <a:spLocks noEditPoints="1"/>
          </p:cNvSpPr>
          <p:nvPr/>
        </p:nvSpPr>
        <p:spPr bwMode="auto">
          <a:xfrm>
            <a:off x="4233160" y="1790231"/>
            <a:ext cx="3756186" cy="3758899"/>
          </a:xfrm>
          <a:custGeom>
            <a:avLst/>
            <a:gdLst>
              <a:gd name="T0" fmla="*/ 1055 w 1169"/>
              <a:gd name="T1" fmla="*/ 596 h 1170"/>
              <a:gd name="T2" fmla="*/ 1169 w 1169"/>
              <a:gd name="T3" fmla="*/ 551 h 1170"/>
              <a:gd name="T4" fmla="*/ 1156 w 1169"/>
              <a:gd name="T5" fmla="*/ 455 h 1170"/>
              <a:gd name="T6" fmla="*/ 1153 w 1169"/>
              <a:gd name="T7" fmla="*/ 446 h 1170"/>
              <a:gd name="T8" fmla="*/ 1031 w 1169"/>
              <a:gd name="T9" fmla="*/ 436 h 1170"/>
              <a:gd name="T10" fmla="*/ 998 w 1169"/>
              <a:gd name="T11" fmla="*/ 359 h 1170"/>
              <a:gd name="T12" fmla="*/ 1074 w 1169"/>
              <a:gd name="T13" fmla="*/ 263 h 1170"/>
              <a:gd name="T14" fmla="*/ 1008 w 1169"/>
              <a:gd name="T15" fmla="*/ 180 h 1170"/>
              <a:gd name="T16" fmla="*/ 897 w 1169"/>
              <a:gd name="T17" fmla="*/ 233 h 1170"/>
              <a:gd name="T18" fmla="*/ 829 w 1169"/>
              <a:gd name="T19" fmla="*/ 183 h 1170"/>
              <a:gd name="T20" fmla="*/ 847 w 1169"/>
              <a:gd name="T21" fmla="*/ 62 h 1170"/>
              <a:gd name="T22" fmla="*/ 749 w 1169"/>
              <a:gd name="T23" fmla="*/ 23 h 1170"/>
              <a:gd name="T24" fmla="*/ 679 w 1169"/>
              <a:gd name="T25" fmla="*/ 124 h 1170"/>
              <a:gd name="T26" fmla="*/ 596 w 1169"/>
              <a:gd name="T27" fmla="*/ 114 h 1170"/>
              <a:gd name="T28" fmla="*/ 550 w 1169"/>
              <a:gd name="T29" fmla="*/ 0 h 1170"/>
              <a:gd name="T30" fmla="*/ 454 w 1169"/>
              <a:gd name="T31" fmla="*/ 14 h 1170"/>
              <a:gd name="T32" fmla="*/ 446 w 1169"/>
              <a:gd name="T33" fmla="*/ 16 h 1170"/>
              <a:gd name="T34" fmla="*/ 436 w 1169"/>
              <a:gd name="T35" fmla="*/ 139 h 1170"/>
              <a:gd name="T36" fmla="*/ 359 w 1169"/>
              <a:gd name="T37" fmla="*/ 172 h 1170"/>
              <a:gd name="T38" fmla="*/ 262 w 1169"/>
              <a:gd name="T39" fmla="*/ 96 h 1170"/>
              <a:gd name="T40" fmla="*/ 180 w 1169"/>
              <a:gd name="T41" fmla="*/ 162 h 1170"/>
              <a:gd name="T42" fmla="*/ 232 w 1169"/>
              <a:gd name="T43" fmla="*/ 273 h 1170"/>
              <a:gd name="T44" fmla="*/ 183 w 1169"/>
              <a:gd name="T45" fmla="*/ 340 h 1170"/>
              <a:gd name="T46" fmla="*/ 61 w 1169"/>
              <a:gd name="T47" fmla="*/ 323 h 1170"/>
              <a:gd name="T48" fmla="*/ 22 w 1169"/>
              <a:gd name="T49" fmla="*/ 421 h 1170"/>
              <a:gd name="T50" fmla="*/ 123 w 1169"/>
              <a:gd name="T51" fmla="*/ 491 h 1170"/>
              <a:gd name="T52" fmla="*/ 114 w 1169"/>
              <a:gd name="T53" fmla="*/ 574 h 1170"/>
              <a:gd name="T54" fmla="*/ 0 w 1169"/>
              <a:gd name="T55" fmla="*/ 619 h 1170"/>
              <a:gd name="T56" fmla="*/ 14 w 1169"/>
              <a:gd name="T57" fmla="*/ 716 h 1170"/>
              <a:gd name="T58" fmla="*/ 16 w 1169"/>
              <a:gd name="T59" fmla="*/ 724 h 1170"/>
              <a:gd name="T60" fmla="*/ 138 w 1169"/>
              <a:gd name="T61" fmla="*/ 734 h 1170"/>
              <a:gd name="T62" fmla="*/ 171 w 1169"/>
              <a:gd name="T63" fmla="*/ 811 h 1170"/>
              <a:gd name="T64" fmla="*/ 95 w 1169"/>
              <a:gd name="T65" fmla="*/ 907 h 1170"/>
              <a:gd name="T66" fmla="*/ 161 w 1169"/>
              <a:gd name="T67" fmla="*/ 990 h 1170"/>
              <a:gd name="T68" fmla="*/ 272 w 1169"/>
              <a:gd name="T69" fmla="*/ 937 h 1170"/>
              <a:gd name="T70" fmla="*/ 340 w 1169"/>
              <a:gd name="T71" fmla="*/ 987 h 1170"/>
              <a:gd name="T72" fmla="*/ 322 w 1169"/>
              <a:gd name="T73" fmla="*/ 1109 h 1170"/>
              <a:gd name="T74" fmla="*/ 420 w 1169"/>
              <a:gd name="T75" fmla="*/ 1147 h 1170"/>
              <a:gd name="T76" fmla="*/ 490 w 1169"/>
              <a:gd name="T77" fmla="*/ 1046 h 1170"/>
              <a:gd name="T78" fmla="*/ 574 w 1169"/>
              <a:gd name="T79" fmla="*/ 1056 h 1170"/>
              <a:gd name="T80" fmla="*/ 619 w 1169"/>
              <a:gd name="T81" fmla="*/ 1170 h 1170"/>
              <a:gd name="T82" fmla="*/ 715 w 1169"/>
              <a:gd name="T83" fmla="*/ 1156 h 1170"/>
              <a:gd name="T84" fmla="*/ 723 w 1169"/>
              <a:gd name="T85" fmla="*/ 1154 h 1170"/>
              <a:gd name="T86" fmla="*/ 733 w 1169"/>
              <a:gd name="T87" fmla="*/ 1032 h 1170"/>
              <a:gd name="T88" fmla="*/ 810 w 1169"/>
              <a:gd name="T89" fmla="*/ 998 h 1170"/>
              <a:gd name="T90" fmla="*/ 907 w 1169"/>
              <a:gd name="T91" fmla="*/ 1074 h 1170"/>
              <a:gd name="T92" fmla="*/ 989 w 1169"/>
              <a:gd name="T93" fmla="*/ 1008 h 1170"/>
              <a:gd name="T94" fmla="*/ 937 w 1169"/>
              <a:gd name="T95" fmla="*/ 897 h 1170"/>
              <a:gd name="T96" fmla="*/ 987 w 1169"/>
              <a:gd name="T97" fmla="*/ 830 h 1170"/>
              <a:gd name="T98" fmla="*/ 1108 w 1169"/>
              <a:gd name="T99" fmla="*/ 848 h 1170"/>
              <a:gd name="T100" fmla="*/ 1147 w 1169"/>
              <a:gd name="T101" fmla="*/ 749 h 1170"/>
              <a:gd name="T102" fmla="*/ 1046 w 1169"/>
              <a:gd name="T103" fmla="*/ 679 h 1170"/>
              <a:gd name="T104" fmla="*/ 1055 w 1169"/>
              <a:gd name="T105" fmla="*/ 596 h 1170"/>
              <a:gd name="T106" fmla="*/ 657 w 1169"/>
              <a:gd name="T107" fmla="*/ 901 h 1170"/>
              <a:gd name="T108" fmla="*/ 584 w 1169"/>
              <a:gd name="T109" fmla="*/ 909 h 1170"/>
              <a:gd name="T110" fmla="*/ 384 w 1169"/>
              <a:gd name="T111" fmla="*/ 839 h 1170"/>
              <a:gd name="T112" fmla="*/ 269 w 1169"/>
              <a:gd name="T113" fmla="*/ 657 h 1170"/>
              <a:gd name="T114" fmla="*/ 310 w 1169"/>
              <a:gd name="T115" fmla="*/ 413 h 1170"/>
              <a:gd name="T116" fmla="*/ 512 w 1169"/>
              <a:gd name="T117" fmla="*/ 270 h 1170"/>
              <a:gd name="T118" fmla="*/ 585 w 1169"/>
              <a:gd name="T119" fmla="*/ 261 h 1170"/>
              <a:gd name="T120" fmla="*/ 785 w 1169"/>
              <a:gd name="T121" fmla="*/ 331 h 1170"/>
              <a:gd name="T122" fmla="*/ 900 w 1169"/>
              <a:gd name="T123" fmla="*/ 513 h 1170"/>
              <a:gd name="T124" fmla="*/ 657 w 1169"/>
              <a:gd name="T125" fmla="*/ 901 h 1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9" h="1170">
                <a:moveTo>
                  <a:pt x="1055" y="596"/>
                </a:moveTo>
                <a:cubicBezTo>
                  <a:pt x="1101" y="580"/>
                  <a:pt x="1140" y="564"/>
                  <a:pt x="1169" y="551"/>
                </a:cubicBezTo>
                <a:cubicBezTo>
                  <a:pt x="1167" y="519"/>
                  <a:pt x="1163" y="487"/>
                  <a:pt x="1156" y="455"/>
                </a:cubicBezTo>
                <a:cubicBezTo>
                  <a:pt x="1155" y="452"/>
                  <a:pt x="1154" y="449"/>
                  <a:pt x="1153" y="446"/>
                </a:cubicBezTo>
                <a:cubicBezTo>
                  <a:pt x="1121" y="442"/>
                  <a:pt x="1080" y="438"/>
                  <a:pt x="1031" y="436"/>
                </a:cubicBezTo>
                <a:cubicBezTo>
                  <a:pt x="1022" y="409"/>
                  <a:pt x="1011" y="384"/>
                  <a:pt x="998" y="359"/>
                </a:cubicBezTo>
                <a:cubicBezTo>
                  <a:pt x="1030" y="322"/>
                  <a:pt x="1055" y="290"/>
                  <a:pt x="1074" y="263"/>
                </a:cubicBezTo>
                <a:cubicBezTo>
                  <a:pt x="1054" y="233"/>
                  <a:pt x="1032" y="206"/>
                  <a:pt x="1008" y="180"/>
                </a:cubicBezTo>
                <a:cubicBezTo>
                  <a:pt x="977" y="193"/>
                  <a:pt x="940" y="210"/>
                  <a:pt x="897" y="233"/>
                </a:cubicBezTo>
                <a:cubicBezTo>
                  <a:pt x="876" y="214"/>
                  <a:pt x="853" y="198"/>
                  <a:pt x="829" y="183"/>
                </a:cubicBezTo>
                <a:cubicBezTo>
                  <a:pt x="838" y="135"/>
                  <a:pt x="844" y="94"/>
                  <a:pt x="847" y="62"/>
                </a:cubicBezTo>
                <a:cubicBezTo>
                  <a:pt x="816" y="46"/>
                  <a:pt x="783" y="33"/>
                  <a:pt x="749" y="23"/>
                </a:cubicBezTo>
                <a:cubicBezTo>
                  <a:pt x="729" y="49"/>
                  <a:pt x="705" y="82"/>
                  <a:pt x="679" y="124"/>
                </a:cubicBezTo>
                <a:cubicBezTo>
                  <a:pt x="652" y="118"/>
                  <a:pt x="624" y="115"/>
                  <a:pt x="596" y="114"/>
                </a:cubicBezTo>
                <a:cubicBezTo>
                  <a:pt x="579" y="68"/>
                  <a:pt x="564" y="30"/>
                  <a:pt x="550" y="0"/>
                </a:cubicBezTo>
                <a:cubicBezTo>
                  <a:pt x="518" y="2"/>
                  <a:pt x="486" y="7"/>
                  <a:pt x="454" y="14"/>
                </a:cubicBezTo>
                <a:cubicBezTo>
                  <a:pt x="451" y="15"/>
                  <a:pt x="449" y="15"/>
                  <a:pt x="446" y="16"/>
                </a:cubicBezTo>
                <a:cubicBezTo>
                  <a:pt x="441" y="49"/>
                  <a:pt x="438" y="89"/>
                  <a:pt x="436" y="139"/>
                </a:cubicBezTo>
                <a:cubicBezTo>
                  <a:pt x="409" y="147"/>
                  <a:pt x="383" y="159"/>
                  <a:pt x="359" y="172"/>
                </a:cubicBezTo>
                <a:cubicBezTo>
                  <a:pt x="321" y="140"/>
                  <a:pt x="289" y="115"/>
                  <a:pt x="262" y="96"/>
                </a:cubicBezTo>
                <a:cubicBezTo>
                  <a:pt x="233" y="115"/>
                  <a:pt x="205" y="137"/>
                  <a:pt x="180" y="162"/>
                </a:cubicBezTo>
                <a:cubicBezTo>
                  <a:pt x="192" y="192"/>
                  <a:pt x="210" y="229"/>
                  <a:pt x="232" y="273"/>
                </a:cubicBezTo>
                <a:cubicBezTo>
                  <a:pt x="214" y="294"/>
                  <a:pt x="197" y="316"/>
                  <a:pt x="183" y="340"/>
                </a:cubicBezTo>
                <a:cubicBezTo>
                  <a:pt x="134" y="331"/>
                  <a:pt x="94" y="325"/>
                  <a:pt x="61" y="323"/>
                </a:cubicBezTo>
                <a:cubicBezTo>
                  <a:pt x="45" y="354"/>
                  <a:pt x="32" y="387"/>
                  <a:pt x="22" y="421"/>
                </a:cubicBezTo>
                <a:cubicBezTo>
                  <a:pt x="48" y="441"/>
                  <a:pt x="82" y="464"/>
                  <a:pt x="123" y="491"/>
                </a:cubicBezTo>
                <a:cubicBezTo>
                  <a:pt x="118" y="518"/>
                  <a:pt x="115" y="546"/>
                  <a:pt x="114" y="574"/>
                </a:cubicBezTo>
                <a:cubicBezTo>
                  <a:pt x="68" y="590"/>
                  <a:pt x="30" y="606"/>
                  <a:pt x="0" y="619"/>
                </a:cubicBezTo>
                <a:cubicBezTo>
                  <a:pt x="2" y="651"/>
                  <a:pt x="6" y="683"/>
                  <a:pt x="14" y="716"/>
                </a:cubicBezTo>
                <a:cubicBezTo>
                  <a:pt x="14" y="718"/>
                  <a:pt x="15" y="721"/>
                  <a:pt x="16" y="724"/>
                </a:cubicBezTo>
                <a:cubicBezTo>
                  <a:pt x="48" y="729"/>
                  <a:pt x="89" y="732"/>
                  <a:pt x="138" y="734"/>
                </a:cubicBezTo>
                <a:cubicBezTo>
                  <a:pt x="147" y="761"/>
                  <a:pt x="158" y="787"/>
                  <a:pt x="171" y="811"/>
                </a:cubicBezTo>
                <a:cubicBezTo>
                  <a:pt x="140" y="848"/>
                  <a:pt x="114" y="880"/>
                  <a:pt x="95" y="907"/>
                </a:cubicBezTo>
                <a:cubicBezTo>
                  <a:pt x="115" y="937"/>
                  <a:pt x="137" y="965"/>
                  <a:pt x="161" y="990"/>
                </a:cubicBezTo>
                <a:cubicBezTo>
                  <a:pt x="192" y="977"/>
                  <a:pt x="229" y="960"/>
                  <a:pt x="272" y="937"/>
                </a:cubicBezTo>
                <a:cubicBezTo>
                  <a:pt x="293" y="956"/>
                  <a:pt x="316" y="972"/>
                  <a:pt x="340" y="987"/>
                </a:cubicBezTo>
                <a:cubicBezTo>
                  <a:pt x="331" y="1035"/>
                  <a:pt x="325" y="1076"/>
                  <a:pt x="322" y="1109"/>
                </a:cubicBezTo>
                <a:cubicBezTo>
                  <a:pt x="354" y="1124"/>
                  <a:pt x="386" y="1137"/>
                  <a:pt x="420" y="1147"/>
                </a:cubicBezTo>
                <a:cubicBezTo>
                  <a:pt x="441" y="1121"/>
                  <a:pt x="464" y="1088"/>
                  <a:pt x="490" y="1046"/>
                </a:cubicBezTo>
                <a:cubicBezTo>
                  <a:pt x="517" y="1052"/>
                  <a:pt x="545" y="1055"/>
                  <a:pt x="574" y="1056"/>
                </a:cubicBezTo>
                <a:cubicBezTo>
                  <a:pt x="590" y="1102"/>
                  <a:pt x="605" y="1140"/>
                  <a:pt x="619" y="1170"/>
                </a:cubicBezTo>
                <a:cubicBezTo>
                  <a:pt x="651" y="1168"/>
                  <a:pt x="683" y="1163"/>
                  <a:pt x="715" y="1156"/>
                </a:cubicBezTo>
                <a:cubicBezTo>
                  <a:pt x="718" y="1155"/>
                  <a:pt x="721" y="1155"/>
                  <a:pt x="723" y="1154"/>
                </a:cubicBezTo>
                <a:cubicBezTo>
                  <a:pt x="728" y="1121"/>
                  <a:pt x="731" y="1081"/>
                  <a:pt x="733" y="1032"/>
                </a:cubicBezTo>
                <a:cubicBezTo>
                  <a:pt x="760" y="1023"/>
                  <a:pt x="786" y="1011"/>
                  <a:pt x="810" y="998"/>
                </a:cubicBezTo>
                <a:cubicBezTo>
                  <a:pt x="848" y="1030"/>
                  <a:pt x="880" y="1055"/>
                  <a:pt x="907" y="1074"/>
                </a:cubicBezTo>
                <a:cubicBezTo>
                  <a:pt x="936" y="1055"/>
                  <a:pt x="964" y="1033"/>
                  <a:pt x="989" y="1008"/>
                </a:cubicBezTo>
                <a:cubicBezTo>
                  <a:pt x="977" y="978"/>
                  <a:pt x="960" y="941"/>
                  <a:pt x="937" y="897"/>
                </a:cubicBezTo>
                <a:cubicBezTo>
                  <a:pt x="955" y="876"/>
                  <a:pt x="972" y="854"/>
                  <a:pt x="987" y="830"/>
                </a:cubicBezTo>
                <a:cubicBezTo>
                  <a:pt x="1035" y="839"/>
                  <a:pt x="1075" y="845"/>
                  <a:pt x="1108" y="848"/>
                </a:cubicBezTo>
                <a:cubicBezTo>
                  <a:pt x="1124" y="816"/>
                  <a:pt x="1137" y="783"/>
                  <a:pt x="1147" y="749"/>
                </a:cubicBezTo>
                <a:cubicBezTo>
                  <a:pt x="1121" y="729"/>
                  <a:pt x="1087" y="706"/>
                  <a:pt x="1046" y="679"/>
                </a:cubicBezTo>
                <a:cubicBezTo>
                  <a:pt x="1051" y="652"/>
                  <a:pt x="1055" y="624"/>
                  <a:pt x="1055" y="596"/>
                </a:cubicBezTo>
                <a:close/>
                <a:moveTo>
                  <a:pt x="657" y="901"/>
                </a:moveTo>
                <a:cubicBezTo>
                  <a:pt x="633" y="906"/>
                  <a:pt x="609" y="909"/>
                  <a:pt x="584" y="909"/>
                </a:cubicBezTo>
                <a:cubicBezTo>
                  <a:pt x="512" y="909"/>
                  <a:pt x="441" y="884"/>
                  <a:pt x="384" y="839"/>
                </a:cubicBezTo>
                <a:cubicBezTo>
                  <a:pt x="326" y="794"/>
                  <a:pt x="285" y="729"/>
                  <a:pt x="269" y="657"/>
                </a:cubicBezTo>
                <a:cubicBezTo>
                  <a:pt x="250" y="573"/>
                  <a:pt x="264" y="486"/>
                  <a:pt x="310" y="413"/>
                </a:cubicBezTo>
                <a:cubicBezTo>
                  <a:pt x="356" y="340"/>
                  <a:pt x="428" y="289"/>
                  <a:pt x="512" y="270"/>
                </a:cubicBezTo>
                <a:cubicBezTo>
                  <a:pt x="536" y="264"/>
                  <a:pt x="561" y="261"/>
                  <a:pt x="585" y="261"/>
                </a:cubicBezTo>
                <a:cubicBezTo>
                  <a:pt x="657" y="261"/>
                  <a:pt x="728" y="286"/>
                  <a:pt x="785" y="331"/>
                </a:cubicBezTo>
                <a:cubicBezTo>
                  <a:pt x="843" y="376"/>
                  <a:pt x="884" y="441"/>
                  <a:pt x="900" y="513"/>
                </a:cubicBezTo>
                <a:cubicBezTo>
                  <a:pt x="940" y="687"/>
                  <a:pt x="831" y="861"/>
                  <a:pt x="657" y="9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id-ID" sz="1350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7652635" y="2647481"/>
            <a:ext cx="3756186" cy="3758899"/>
          </a:xfrm>
          <a:custGeom>
            <a:avLst/>
            <a:gdLst>
              <a:gd name="T0" fmla="*/ 1055 w 1169"/>
              <a:gd name="T1" fmla="*/ 596 h 1170"/>
              <a:gd name="T2" fmla="*/ 1169 w 1169"/>
              <a:gd name="T3" fmla="*/ 551 h 1170"/>
              <a:gd name="T4" fmla="*/ 1156 w 1169"/>
              <a:gd name="T5" fmla="*/ 455 h 1170"/>
              <a:gd name="T6" fmla="*/ 1153 w 1169"/>
              <a:gd name="T7" fmla="*/ 446 h 1170"/>
              <a:gd name="T8" fmla="*/ 1031 w 1169"/>
              <a:gd name="T9" fmla="*/ 436 h 1170"/>
              <a:gd name="T10" fmla="*/ 998 w 1169"/>
              <a:gd name="T11" fmla="*/ 359 h 1170"/>
              <a:gd name="T12" fmla="*/ 1074 w 1169"/>
              <a:gd name="T13" fmla="*/ 263 h 1170"/>
              <a:gd name="T14" fmla="*/ 1008 w 1169"/>
              <a:gd name="T15" fmla="*/ 180 h 1170"/>
              <a:gd name="T16" fmla="*/ 897 w 1169"/>
              <a:gd name="T17" fmla="*/ 233 h 1170"/>
              <a:gd name="T18" fmla="*/ 829 w 1169"/>
              <a:gd name="T19" fmla="*/ 183 h 1170"/>
              <a:gd name="T20" fmla="*/ 847 w 1169"/>
              <a:gd name="T21" fmla="*/ 62 h 1170"/>
              <a:gd name="T22" fmla="*/ 749 w 1169"/>
              <a:gd name="T23" fmla="*/ 23 h 1170"/>
              <a:gd name="T24" fmla="*/ 679 w 1169"/>
              <a:gd name="T25" fmla="*/ 124 h 1170"/>
              <a:gd name="T26" fmla="*/ 596 w 1169"/>
              <a:gd name="T27" fmla="*/ 114 h 1170"/>
              <a:gd name="T28" fmla="*/ 550 w 1169"/>
              <a:gd name="T29" fmla="*/ 0 h 1170"/>
              <a:gd name="T30" fmla="*/ 454 w 1169"/>
              <a:gd name="T31" fmla="*/ 14 h 1170"/>
              <a:gd name="T32" fmla="*/ 446 w 1169"/>
              <a:gd name="T33" fmla="*/ 16 h 1170"/>
              <a:gd name="T34" fmla="*/ 436 w 1169"/>
              <a:gd name="T35" fmla="*/ 139 h 1170"/>
              <a:gd name="T36" fmla="*/ 359 w 1169"/>
              <a:gd name="T37" fmla="*/ 172 h 1170"/>
              <a:gd name="T38" fmla="*/ 262 w 1169"/>
              <a:gd name="T39" fmla="*/ 96 h 1170"/>
              <a:gd name="T40" fmla="*/ 180 w 1169"/>
              <a:gd name="T41" fmla="*/ 162 h 1170"/>
              <a:gd name="T42" fmla="*/ 232 w 1169"/>
              <a:gd name="T43" fmla="*/ 273 h 1170"/>
              <a:gd name="T44" fmla="*/ 183 w 1169"/>
              <a:gd name="T45" fmla="*/ 340 h 1170"/>
              <a:gd name="T46" fmla="*/ 61 w 1169"/>
              <a:gd name="T47" fmla="*/ 323 h 1170"/>
              <a:gd name="T48" fmla="*/ 22 w 1169"/>
              <a:gd name="T49" fmla="*/ 421 h 1170"/>
              <a:gd name="T50" fmla="*/ 123 w 1169"/>
              <a:gd name="T51" fmla="*/ 491 h 1170"/>
              <a:gd name="T52" fmla="*/ 114 w 1169"/>
              <a:gd name="T53" fmla="*/ 574 h 1170"/>
              <a:gd name="T54" fmla="*/ 0 w 1169"/>
              <a:gd name="T55" fmla="*/ 619 h 1170"/>
              <a:gd name="T56" fmla="*/ 14 w 1169"/>
              <a:gd name="T57" fmla="*/ 716 h 1170"/>
              <a:gd name="T58" fmla="*/ 16 w 1169"/>
              <a:gd name="T59" fmla="*/ 724 h 1170"/>
              <a:gd name="T60" fmla="*/ 138 w 1169"/>
              <a:gd name="T61" fmla="*/ 734 h 1170"/>
              <a:gd name="T62" fmla="*/ 171 w 1169"/>
              <a:gd name="T63" fmla="*/ 811 h 1170"/>
              <a:gd name="T64" fmla="*/ 95 w 1169"/>
              <a:gd name="T65" fmla="*/ 907 h 1170"/>
              <a:gd name="T66" fmla="*/ 161 w 1169"/>
              <a:gd name="T67" fmla="*/ 990 h 1170"/>
              <a:gd name="T68" fmla="*/ 272 w 1169"/>
              <a:gd name="T69" fmla="*/ 937 h 1170"/>
              <a:gd name="T70" fmla="*/ 340 w 1169"/>
              <a:gd name="T71" fmla="*/ 987 h 1170"/>
              <a:gd name="T72" fmla="*/ 322 w 1169"/>
              <a:gd name="T73" fmla="*/ 1109 h 1170"/>
              <a:gd name="T74" fmla="*/ 420 w 1169"/>
              <a:gd name="T75" fmla="*/ 1147 h 1170"/>
              <a:gd name="T76" fmla="*/ 490 w 1169"/>
              <a:gd name="T77" fmla="*/ 1046 h 1170"/>
              <a:gd name="T78" fmla="*/ 574 w 1169"/>
              <a:gd name="T79" fmla="*/ 1056 h 1170"/>
              <a:gd name="T80" fmla="*/ 619 w 1169"/>
              <a:gd name="T81" fmla="*/ 1170 h 1170"/>
              <a:gd name="T82" fmla="*/ 715 w 1169"/>
              <a:gd name="T83" fmla="*/ 1156 h 1170"/>
              <a:gd name="T84" fmla="*/ 723 w 1169"/>
              <a:gd name="T85" fmla="*/ 1154 h 1170"/>
              <a:gd name="T86" fmla="*/ 733 w 1169"/>
              <a:gd name="T87" fmla="*/ 1032 h 1170"/>
              <a:gd name="T88" fmla="*/ 810 w 1169"/>
              <a:gd name="T89" fmla="*/ 998 h 1170"/>
              <a:gd name="T90" fmla="*/ 907 w 1169"/>
              <a:gd name="T91" fmla="*/ 1074 h 1170"/>
              <a:gd name="T92" fmla="*/ 989 w 1169"/>
              <a:gd name="T93" fmla="*/ 1008 h 1170"/>
              <a:gd name="T94" fmla="*/ 937 w 1169"/>
              <a:gd name="T95" fmla="*/ 897 h 1170"/>
              <a:gd name="T96" fmla="*/ 987 w 1169"/>
              <a:gd name="T97" fmla="*/ 830 h 1170"/>
              <a:gd name="T98" fmla="*/ 1108 w 1169"/>
              <a:gd name="T99" fmla="*/ 848 h 1170"/>
              <a:gd name="T100" fmla="*/ 1147 w 1169"/>
              <a:gd name="T101" fmla="*/ 749 h 1170"/>
              <a:gd name="T102" fmla="*/ 1046 w 1169"/>
              <a:gd name="T103" fmla="*/ 679 h 1170"/>
              <a:gd name="T104" fmla="*/ 1055 w 1169"/>
              <a:gd name="T105" fmla="*/ 596 h 1170"/>
              <a:gd name="T106" fmla="*/ 657 w 1169"/>
              <a:gd name="T107" fmla="*/ 901 h 1170"/>
              <a:gd name="T108" fmla="*/ 584 w 1169"/>
              <a:gd name="T109" fmla="*/ 909 h 1170"/>
              <a:gd name="T110" fmla="*/ 384 w 1169"/>
              <a:gd name="T111" fmla="*/ 839 h 1170"/>
              <a:gd name="T112" fmla="*/ 269 w 1169"/>
              <a:gd name="T113" fmla="*/ 657 h 1170"/>
              <a:gd name="T114" fmla="*/ 310 w 1169"/>
              <a:gd name="T115" fmla="*/ 413 h 1170"/>
              <a:gd name="T116" fmla="*/ 512 w 1169"/>
              <a:gd name="T117" fmla="*/ 270 h 1170"/>
              <a:gd name="T118" fmla="*/ 585 w 1169"/>
              <a:gd name="T119" fmla="*/ 261 h 1170"/>
              <a:gd name="T120" fmla="*/ 785 w 1169"/>
              <a:gd name="T121" fmla="*/ 331 h 1170"/>
              <a:gd name="T122" fmla="*/ 900 w 1169"/>
              <a:gd name="T123" fmla="*/ 513 h 1170"/>
              <a:gd name="T124" fmla="*/ 657 w 1169"/>
              <a:gd name="T125" fmla="*/ 901 h 1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9" h="1170">
                <a:moveTo>
                  <a:pt x="1055" y="596"/>
                </a:moveTo>
                <a:cubicBezTo>
                  <a:pt x="1101" y="580"/>
                  <a:pt x="1140" y="564"/>
                  <a:pt x="1169" y="551"/>
                </a:cubicBezTo>
                <a:cubicBezTo>
                  <a:pt x="1167" y="519"/>
                  <a:pt x="1163" y="487"/>
                  <a:pt x="1156" y="455"/>
                </a:cubicBezTo>
                <a:cubicBezTo>
                  <a:pt x="1155" y="452"/>
                  <a:pt x="1154" y="449"/>
                  <a:pt x="1153" y="446"/>
                </a:cubicBezTo>
                <a:cubicBezTo>
                  <a:pt x="1121" y="442"/>
                  <a:pt x="1080" y="438"/>
                  <a:pt x="1031" y="436"/>
                </a:cubicBezTo>
                <a:cubicBezTo>
                  <a:pt x="1022" y="409"/>
                  <a:pt x="1011" y="384"/>
                  <a:pt x="998" y="359"/>
                </a:cubicBezTo>
                <a:cubicBezTo>
                  <a:pt x="1030" y="322"/>
                  <a:pt x="1055" y="290"/>
                  <a:pt x="1074" y="263"/>
                </a:cubicBezTo>
                <a:cubicBezTo>
                  <a:pt x="1054" y="233"/>
                  <a:pt x="1032" y="206"/>
                  <a:pt x="1008" y="180"/>
                </a:cubicBezTo>
                <a:cubicBezTo>
                  <a:pt x="977" y="193"/>
                  <a:pt x="940" y="210"/>
                  <a:pt x="897" y="233"/>
                </a:cubicBezTo>
                <a:cubicBezTo>
                  <a:pt x="876" y="214"/>
                  <a:pt x="853" y="198"/>
                  <a:pt x="829" y="183"/>
                </a:cubicBezTo>
                <a:cubicBezTo>
                  <a:pt x="838" y="135"/>
                  <a:pt x="844" y="94"/>
                  <a:pt x="847" y="62"/>
                </a:cubicBezTo>
                <a:cubicBezTo>
                  <a:pt x="816" y="46"/>
                  <a:pt x="783" y="33"/>
                  <a:pt x="749" y="23"/>
                </a:cubicBezTo>
                <a:cubicBezTo>
                  <a:pt x="729" y="49"/>
                  <a:pt x="705" y="82"/>
                  <a:pt x="679" y="124"/>
                </a:cubicBezTo>
                <a:cubicBezTo>
                  <a:pt x="652" y="118"/>
                  <a:pt x="624" y="115"/>
                  <a:pt x="596" y="114"/>
                </a:cubicBezTo>
                <a:cubicBezTo>
                  <a:pt x="579" y="68"/>
                  <a:pt x="564" y="30"/>
                  <a:pt x="550" y="0"/>
                </a:cubicBezTo>
                <a:cubicBezTo>
                  <a:pt x="518" y="2"/>
                  <a:pt x="486" y="7"/>
                  <a:pt x="454" y="14"/>
                </a:cubicBezTo>
                <a:cubicBezTo>
                  <a:pt x="451" y="15"/>
                  <a:pt x="449" y="15"/>
                  <a:pt x="446" y="16"/>
                </a:cubicBezTo>
                <a:cubicBezTo>
                  <a:pt x="441" y="49"/>
                  <a:pt x="438" y="89"/>
                  <a:pt x="436" y="139"/>
                </a:cubicBezTo>
                <a:cubicBezTo>
                  <a:pt x="409" y="147"/>
                  <a:pt x="383" y="159"/>
                  <a:pt x="359" y="172"/>
                </a:cubicBezTo>
                <a:cubicBezTo>
                  <a:pt x="321" y="140"/>
                  <a:pt x="289" y="115"/>
                  <a:pt x="262" y="96"/>
                </a:cubicBezTo>
                <a:cubicBezTo>
                  <a:pt x="233" y="115"/>
                  <a:pt x="205" y="137"/>
                  <a:pt x="180" y="162"/>
                </a:cubicBezTo>
                <a:cubicBezTo>
                  <a:pt x="192" y="192"/>
                  <a:pt x="210" y="229"/>
                  <a:pt x="232" y="273"/>
                </a:cubicBezTo>
                <a:cubicBezTo>
                  <a:pt x="214" y="294"/>
                  <a:pt x="197" y="316"/>
                  <a:pt x="183" y="340"/>
                </a:cubicBezTo>
                <a:cubicBezTo>
                  <a:pt x="134" y="331"/>
                  <a:pt x="94" y="325"/>
                  <a:pt x="61" y="323"/>
                </a:cubicBezTo>
                <a:cubicBezTo>
                  <a:pt x="45" y="354"/>
                  <a:pt x="32" y="387"/>
                  <a:pt x="22" y="421"/>
                </a:cubicBezTo>
                <a:cubicBezTo>
                  <a:pt x="48" y="441"/>
                  <a:pt x="82" y="464"/>
                  <a:pt x="123" y="491"/>
                </a:cubicBezTo>
                <a:cubicBezTo>
                  <a:pt x="118" y="518"/>
                  <a:pt x="115" y="546"/>
                  <a:pt x="114" y="574"/>
                </a:cubicBezTo>
                <a:cubicBezTo>
                  <a:pt x="68" y="590"/>
                  <a:pt x="30" y="606"/>
                  <a:pt x="0" y="619"/>
                </a:cubicBezTo>
                <a:cubicBezTo>
                  <a:pt x="2" y="651"/>
                  <a:pt x="6" y="683"/>
                  <a:pt x="14" y="716"/>
                </a:cubicBezTo>
                <a:cubicBezTo>
                  <a:pt x="14" y="718"/>
                  <a:pt x="15" y="721"/>
                  <a:pt x="16" y="724"/>
                </a:cubicBezTo>
                <a:cubicBezTo>
                  <a:pt x="48" y="729"/>
                  <a:pt x="89" y="732"/>
                  <a:pt x="138" y="734"/>
                </a:cubicBezTo>
                <a:cubicBezTo>
                  <a:pt x="147" y="761"/>
                  <a:pt x="158" y="787"/>
                  <a:pt x="171" y="811"/>
                </a:cubicBezTo>
                <a:cubicBezTo>
                  <a:pt x="140" y="848"/>
                  <a:pt x="114" y="880"/>
                  <a:pt x="95" y="907"/>
                </a:cubicBezTo>
                <a:cubicBezTo>
                  <a:pt x="115" y="937"/>
                  <a:pt x="137" y="965"/>
                  <a:pt x="161" y="990"/>
                </a:cubicBezTo>
                <a:cubicBezTo>
                  <a:pt x="192" y="977"/>
                  <a:pt x="229" y="960"/>
                  <a:pt x="272" y="937"/>
                </a:cubicBezTo>
                <a:cubicBezTo>
                  <a:pt x="293" y="956"/>
                  <a:pt x="316" y="972"/>
                  <a:pt x="340" y="987"/>
                </a:cubicBezTo>
                <a:cubicBezTo>
                  <a:pt x="331" y="1035"/>
                  <a:pt x="325" y="1076"/>
                  <a:pt x="322" y="1109"/>
                </a:cubicBezTo>
                <a:cubicBezTo>
                  <a:pt x="354" y="1124"/>
                  <a:pt x="386" y="1137"/>
                  <a:pt x="420" y="1147"/>
                </a:cubicBezTo>
                <a:cubicBezTo>
                  <a:pt x="441" y="1121"/>
                  <a:pt x="464" y="1088"/>
                  <a:pt x="490" y="1046"/>
                </a:cubicBezTo>
                <a:cubicBezTo>
                  <a:pt x="517" y="1052"/>
                  <a:pt x="545" y="1055"/>
                  <a:pt x="574" y="1056"/>
                </a:cubicBezTo>
                <a:cubicBezTo>
                  <a:pt x="590" y="1102"/>
                  <a:pt x="605" y="1140"/>
                  <a:pt x="619" y="1170"/>
                </a:cubicBezTo>
                <a:cubicBezTo>
                  <a:pt x="651" y="1168"/>
                  <a:pt x="683" y="1163"/>
                  <a:pt x="715" y="1156"/>
                </a:cubicBezTo>
                <a:cubicBezTo>
                  <a:pt x="718" y="1155"/>
                  <a:pt x="721" y="1155"/>
                  <a:pt x="723" y="1154"/>
                </a:cubicBezTo>
                <a:cubicBezTo>
                  <a:pt x="728" y="1121"/>
                  <a:pt x="731" y="1081"/>
                  <a:pt x="733" y="1032"/>
                </a:cubicBezTo>
                <a:cubicBezTo>
                  <a:pt x="760" y="1023"/>
                  <a:pt x="786" y="1011"/>
                  <a:pt x="810" y="998"/>
                </a:cubicBezTo>
                <a:cubicBezTo>
                  <a:pt x="848" y="1030"/>
                  <a:pt x="880" y="1055"/>
                  <a:pt x="907" y="1074"/>
                </a:cubicBezTo>
                <a:cubicBezTo>
                  <a:pt x="936" y="1055"/>
                  <a:pt x="964" y="1033"/>
                  <a:pt x="989" y="1008"/>
                </a:cubicBezTo>
                <a:cubicBezTo>
                  <a:pt x="977" y="978"/>
                  <a:pt x="960" y="941"/>
                  <a:pt x="937" y="897"/>
                </a:cubicBezTo>
                <a:cubicBezTo>
                  <a:pt x="955" y="876"/>
                  <a:pt x="972" y="854"/>
                  <a:pt x="987" y="830"/>
                </a:cubicBezTo>
                <a:cubicBezTo>
                  <a:pt x="1035" y="839"/>
                  <a:pt x="1075" y="845"/>
                  <a:pt x="1108" y="848"/>
                </a:cubicBezTo>
                <a:cubicBezTo>
                  <a:pt x="1124" y="816"/>
                  <a:pt x="1137" y="783"/>
                  <a:pt x="1147" y="749"/>
                </a:cubicBezTo>
                <a:cubicBezTo>
                  <a:pt x="1121" y="729"/>
                  <a:pt x="1087" y="706"/>
                  <a:pt x="1046" y="679"/>
                </a:cubicBezTo>
                <a:cubicBezTo>
                  <a:pt x="1051" y="652"/>
                  <a:pt x="1055" y="624"/>
                  <a:pt x="1055" y="596"/>
                </a:cubicBezTo>
                <a:close/>
                <a:moveTo>
                  <a:pt x="657" y="901"/>
                </a:moveTo>
                <a:cubicBezTo>
                  <a:pt x="633" y="906"/>
                  <a:pt x="609" y="909"/>
                  <a:pt x="584" y="909"/>
                </a:cubicBezTo>
                <a:cubicBezTo>
                  <a:pt x="512" y="909"/>
                  <a:pt x="441" y="884"/>
                  <a:pt x="384" y="839"/>
                </a:cubicBezTo>
                <a:cubicBezTo>
                  <a:pt x="326" y="794"/>
                  <a:pt x="285" y="729"/>
                  <a:pt x="269" y="657"/>
                </a:cubicBezTo>
                <a:cubicBezTo>
                  <a:pt x="250" y="573"/>
                  <a:pt x="264" y="486"/>
                  <a:pt x="310" y="413"/>
                </a:cubicBezTo>
                <a:cubicBezTo>
                  <a:pt x="356" y="340"/>
                  <a:pt x="428" y="289"/>
                  <a:pt x="512" y="270"/>
                </a:cubicBezTo>
                <a:cubicBezTo>
                  <a:pt x="536" y="264"/>
                  <a:pt x="561" y="261"/>
                  <a:pt x="585" y="261"/>
                </a:cubicBezTo>
                <a:cubicBezTo>
                  <a:pt x="657" y="261"/>
                  <a:pt x="728" y="286"/>
                  <a:pt x="785" y="331"/>
                </a:cubicBezTo>
                <a:cubicBezTo>
                  <a:pt x="843" y="376"/>
                  <a:pt x="884" y="441"/>
                  <a:pt x="900" y="513"/>
                </a:cubicBezTo>
                <a:cubicBezTo>
                  <a:pt x="940" y="687"/>
                  <a:pt x="831" y="861"/>
                  <a:pt x="657" y="9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id-ID" sz="1350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5214986" y="2816773"/>
            <a:ext cx="1830633" cy="1724863"/>
          </a:xfrm>
          <a:custGeom>
            <a:avLst/>
            <a:gdLst>
              <a:gd name="T0" fmla="*/ 277 w 570"/>
              <a:gd name="T1" fmla="*/ 0 h 536"/>
              <a:gd name="T2" fmla="*/ 217 w 570"/>
              <a:gd name="T3" fmla="*/ 7 h 536"/>
              <a:gd name="T4" fmla="*/ 50 w 570"/>
              <a:gd name="T5" fmla="*/ 126 h 536"/>
              <a:gd name="T6" fmla="*/ 16 w 570"/>
              <a:gd name="T7" fmla="*/ 328 h 536"/>
              <a:gd name="T8" fmla="*/ 276 w 570"/>
              <a:gd name="T9" fmla="*/ 536 h 536"/>
              <a:gd name="T10" fmla="*/ 336 w 570"/>
              <a:gd name="T11" fmla="*/ 529 h 536"/>
              <a:gd name="T12" fmla="*/ 538 w 570"/>
              <a:gd name="T13" fmla="*/ 208 h 536"/>
              <a:gd name="T14" fmla="*/ 277 w 570"/>
              <a:gd name="T15" fmla="*/ 0 h 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0" h="536">
                <a:moveTo>
                  <a:pt x="277" y="0"/>
                </a:moveTo>
                <a:cubicBezTo>
                  <a:pt x="257" y="0"/>
                  <a:pt x="237" y="3"/>
                  <a:pt x="217" y="7"/>
                </a:cubicBezTo>
                <a:cubicBezTo>
                  <a:pt x="147" y="23"/>
                  <a:pt x="88" y="65"/>
                  <a:pt x="50" y="126"/>
                </a:cubicBezTo>
                <a:cubicBezTo>
                  <a:pt x="12" y="186"/>
                  <a:pt x="0" y="258"/>
                  <a:pt x="16" y="328"/>
                </a:cubicBezTo>
                <a:cubicBezTo>
                  <a:pt x="44" y="450"/>
                  <a:pt x="151" y="536"/>
                  <a:pt x="276" y="536"/>
                </a:cubicBezTo>
                <a:cubicBezTo>
                  <a:pt x="296" y="536"/>
                  <a:pt x="316" y="533"/>
                  <a:pt x="336" y="529"/>
                </a:cubicBezTo>
                <a:cubicBezTo>
                  <a:pt x="480" y="496"/>
                  <a:pt x="570" y="352"/>
                  <a:pt x="538" y="208"/>
                </a:cubicBezTo>
                <a:cubicBezTo>
                  <a:pt x="510" y="86"/>
                  <a:pt x="402" y="0"/>
                  <a:pt x="2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id-ID" sz="1350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1795511" y="3824267"/>
            <a:ext cx="1830633" cy="1724863"/>
          </a:xfrm>
          <a:custGeom>
            <a:avLst/>
            <a:gdLst>
              <a:gd name="T0" fmla="*/ 277 w 570"/>
              <a:gd name="T1" fmla="*/ 0 h 536"/>
              <a:gd name="T2" fmla="*/ 217 w 570"/>
              <a:gd name="T3" fmla="*/ 7 h 536"/>
              <a:gd name="T4" fmla="*/ 50 w 570"/>
              <a:gd name="T5" fmla="*/ 126 h 536"/>
              <a:gd name="T6" fmla="*/ 16 w 570"/>
              <a:gd name="T7" fmla="*/ 328 h 536"/>
              <a:gd name="T8" fmla="*/ 276 w 570"/>
              <a:gd name="T9" fmla="*/ 536 h 536"/>
              <a:gd name="T10" fmla="*/ 336 w 570"/>
              <a:gd name="T11" fmla="*/ 529 h 536"/>
              <a:gd name="T12" fmla="*/ 538 w 570"/>
              <a:gd name="T13" fmla="*/ 208 h 536"/>
              <a:gd name="T14" fmla="*/ 277 w 570"/>
              <a:gd name="T15" fmla="*/ 0 h 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0" h="536">
                <a:moveTo>
                  <a:pt x="277" y="0"/>
                </a:moveTo>
                <a:cubicBezTo>
                  <a:pt x="257" y="0"/>
                  <a:pt x="237" y="3"/>
                  <a:pt x="217" y="7"/>
                </a:cubicBezTo>
                <a:cubicBezTo>
                  <a:pt x="147" y="23"/>
                  <a:pt x="88" y="65"/>
                  <a:pt x="50" y="126"/>
                </a:cubicBezTo>
                <a:cubicBezTo>
                  <a:pt x="12" y="186"/>
                  <a:pt x="0" y="258"/>
                  <a:pt x="16" y="328"/>
                </a:cubicBezTo>
                <a:cubicBezTo>
                  <a:pt x="44" y="450"/>
                  <a:pt x="151" y="536"/>
                  <a:pt x="276" y="536"/>
                </a:cubicBezTo>
                <a:cubicBezTo>
                  <a:pt x="296" y="536"/>
                  <a:pt x="316" y="533"/>
                  <a:pt x="336" y="529"/>
                </a:cubicBezTo>
                <a:cubicBezTo>
                  <a:pt x="480" y="496"/>
                  <a:pt x="570" y="352"/>
                  <a:pt x="538" y="208"/>
                </a:cubicBezTo>
                <a:cubicBezTo>
                  <a:pt x="510" y="86"/>
                  <a:pt x="402" y="0"/>
                  <a:pt x="2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id-ID" sz="1350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8634461" y="3669680"/>
            <a:ext cx="1830633" cy="1724863"/>
          </a:xfrm>
          <a:custGeom>
            <a:avLst/>
            <a:gdLst>
              <a:gd name="T0" fmla="*/ 277 w 570"/>
              <a:gd name="T1" fmla="*/ 0 h 536"/>
              <a:gd name="T2" fmla="*/ 217 w 570"/>
              <a:gd name="T3" fmla="*/ 7 h 536"/>
              <a:gd name="T4" fmla="*/ 50 w 570"/>
              <a:gd name="T5" fmla="*/ 126 h 536"/>
              <a:gd name="T6" fmla="*/ 16 w 570"/>
              <a:gd name="T7" fmla="*/ 328 h 536"/>
              <a:gd name="T8" fmla="*/ 276 w 570"/>
              <a:gd name="T9" fmla="*/ 536 h 536"/>
              <a:gd name="T10" fmla="*/ 336 w 570"/>
              <a:gd name="T11" fmla="*/ 529 h 536"/>
              <a:gd name="T12" fmla="*/ 538 w 570"/>
              <a:gd name="T13" fmla="*/ 208 h 536"/>
              <a:gd name="T14" fmla="*/ 277 w 570"/>
              <a:gd name="T15" fmla="*/ 0 h 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70" h="536">
                <a:moveTo>
                  <a:pt x="277" y="0"/>
                </a:moveTo>
                <a:cubicBezTo>
                  <a:pt x="257" y="0"/>
                  <a:pt x="237" y="3"/>
                  <a:pt x="217" y="7"/>
                </a:cubicBezTo>
                <a:cubicBezTo>
                  <a:pt x="147" y="23"/>
                  <a:pt x="88" y="65"/>
                  <a:pt x="50" y="126"/>
                </a:cubicBezTo>
                <a:cubicBezTo>
                  <a:pt x="12" y="186"/>
                  <a:pt x="0" y="258"/>
                  <a:pt x="16" y="328"/>
                </a:cubicBezTo>
                <a:cubicBezTo>
                  <a:pt x="44" y="450"/>
                  <a:pt x="151" y="536"/>
                  <a:pt x="276" y="536"/>
                </a:cubicBezTo>
                <a:cubicBezTo>
                  <a:pt x="296" y="536"/>
                  <a:pt x="316" y="533"/>
                  <a:pt x="336" y="529"/>
                </a:cubicBezTo>
                <a:cubicBezTo>
                  <a:pt x="480" y="496"/>
                  <a:pt x="570" y="352"/>
                  <a:pt x="538" y="208"/>
                </a:cubicBezTo>
                <a:cubicBezTo>
                  <a:pt x="510" y="86"/>
                  <a:pt x="402" y="0"/>
                  <a:pt x="27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id-ID" sz="1350"/>
          </a:p>
        </p:txBody>
      </p:sp>
      <p:sp>
        <p:nvSpPr>
          <p:cNvPr id="12" name="TextBox 11"/>
          <p:cNvSpPr txBox="1"/>
          <p:nvPr/>
        </p:nvSpPr>
        <p:spPr>
          <a:xfrm>
            <a:off x="7652635" y="1620954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7652634" y="1855207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59509" y="1625164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559508" y="1859417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6027" y="4381898"/>
            <a:ext cx="609600" cy="6096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25502" y="3364880"/>
            <a:ext cx="609600" cy="609600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44977" y="4222130"/>
            <a:ext cx="609600" cy="609600"/>
          </a:xfrm>
          <a:prstGeom prst="rect">
            <a:avLst/>
          </a:prstGeom>
        </p:spPr>
      </p:pic>
      <p:sp>
        <p:nvSpPr>
          <p:cNvPr id="19" name="TextBox 18"/>
          <p:cNvSpPr txBox="1"/>
          <p:nvPr/>
        </p:nvSpPr>
        <p:spPr>
          <a:xfrm>
            <a:off x="352425" y="59276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352425" y="1055496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268905357"/>
      </p:ext>
    </p:extLst>
  </p:cSld>
  <p:clrMapOvr>
    <a:masterClrMapping/>
  </p:clrMapOvr>
  <p:transition spd="slow">
    <p:push dir="u"/>
  </p:transition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799647" y="931068"/>
            <a:ext cx="2900363" cy="4995863"/>
            <a:chOff x="4625975" y="1077913"/>
            <a:chExt cx="2900363" cy="4995863"/>
          </a:xfrm>
        </p:grpSpPr>
        <p:grpSp>
          <p:nvGrpSpPr>
            <p:cNvPr id="5" name="Group 4"/>
            <p:cNvGrpSpPr/>
            <p:nvPr/>
          </p:nvGrpSpPr>
          <p:grpSpPr>
            <a:xfrm>
              <a:off x="4625975" y="1077913"/>
              <a:ext cx="2900363" cy="4995863"/>
              <a:chOff x="4625975" y="1077913"/>
              <a:chExt cx="2900363" cy="4995863"/>
            </a:xfrm>
          </p:grpSpPr>
          <p:sp>
            <p:nvSpPr>
              <p:cNvPr id="7" name="Freeform 56"/>
              <p:cNvSpPr>
                <a:spLocks/>
              </p:cNvSpPr>
              <p:nvPr/>
            </p:nvSpPr>
            <p:spPr bwMode="auto">
              <a:xfrm>
                <a:off x="5449888" y="4811713"/>
                <a:ext cx="1289050" cy="1144588"/>
              </a:xfrm>
              <a:custGeom>
                <a:avLst/>
                <a:gdLst>
                  <a:gd name="T0" fmla="*/ 796 w 812"/>
                  <a:gd name="T1" fmla="*/ 127 h 721"/>
                  <a:gd name="T2" fmla="*/ 771 w 812"/>
                  <a:gd name="T3" fmla="*/ 150 h 721"/>
                  <a:gd name="T4" fmla="*/ 755 w 812"/>
                  <a:gd name="T5" fmla="*/ 158 h 721"/>
                  <a:gd name="T6" fmla="*/ 763 w 812"/>
                  <a:gd name="T7" fmla="*/ 178 h 721"/>
                  <a:gd name="T8" fmla="*/ 759 w 812"/>
                  <a:gd name="T9" fmla="*/ 197 h 721"/>
                  <a:gd name="T10" fmla="*/ 762 w 812"/>
                  <a:gd name="T11" fmla="*/ 212 h 721"/>
                  <a:gd name="T12" fmla="*/ 792 w 812"/>
                  <a:gd name="T13" fmla="*/ 226 h 721"/>
                  <a:gd name="T14" fmla="*/ 777 w 812"/>
                  <a:gd name="T15" fmla="*/ 244 h 721"/>
                  <a:gd name="T16" fmla="*/ 766 w 812"/>
                  <a:gd name="T17" fmla="*/ 263 h 721"/>
                  <a:gd name="T18" fmla="*/ 768 w 812"/>
                  <a:gd name="T19" fmla="*/ 290 h 721"/>
                  <a:gd name="T20" fmla="*/ 767 w 812"/>
                  <a:gd name="T21" fmla="*/ 311 h 721"/>
                  <a:gd name="T22" fmla="*/ 791 w 812"/>
                  <a:gd name="T23" fmla="*/ 327 h 721"/>
                  <a:gd name="T24" fmla="*/ 797 w 812"/>
                  <a:gd name="T25" fmla="*/ 345 h 721"/>
                  <a:gd name="T26" fmla="*/ 764 w 812"/>
                  <a:gd name="T27" fmla="*/ 353 h 721"/>
                  <a:gd name="T28" fmla="*/ 763 w 812"/>
                  <a:gd name="T29" fmla="*/ 363 h 721"/>
                  <a:gd name="T30" fmla="*/ 767 w 812"/>
                  <a:gd name="T31" fmla="*/ 392 h 721"/>
                  <a:gd name="T32" fmla="*/ 767 w 812"/>
                  <a:gd name="T33" fmla="*/ 418 h 721"/>
                  <a:gd name="T34" fmla="*/ 793 w 812"/>
                  <a:gd name="T35" fmla="*/ 435 h 721"/>
                  <a:gd name="T36" fmla="*/ 777 w 812"/>
                  <a:gd name="T37" fmla="*/ 452 h 721"/>
                  <a:gd name="T38" fmla="*/ 763 w 812"/>
                  <a:gd name="T39" fmla="*/ 472 h 721"/>
                  <a:gd name="T40" fmla="*/ 767 w 812"/>
                  <a:gd name="T41" fmla="*/ 501 h 721"/>
                  <a:gd name="T42" fmla="*/ 781 w 812"/>
                  <a:gd name="T43" fmla="*/ 519 h 721"/>
                  <a:gd name="T44" fmla="*/ 764 w 812"/>
                  <a:gd name="T45" fmla="*/ 570 h 721"/>
                  <a:gd name="T46" fmla="*/ 707 w 812"/>
                  <a:gd name="T47" fmla="*/ 632 h 721"/>
                  <a:gd name="T48" fmla="*/ 649 w 812"/>
                  <a:gd name="T49" fmla="*/ 674 h 721"/>
                  <a:gd name="T50" fmla="*/ 628 w 812"/>
                  <a:gd name="T51" fmla="*/ 700 h 721"/>
                  <a:gd name="T52" fmla="*/ 576 w 812"/>
                  <a:gd name="T53" fmla="*/ 712 h 721"/>
                  <a:gd name="T54" fmla="*/ 495 w 812"/>
                  <a:gd name="T55" fmla="*/ 718 h 721"/>
                  <a:gd name="T56" fmla="*/ 415 w 812"/>
                  <a:gd name="T57" fmla="*/ 721 h 721"/>
                  <a:gd name="T58" fmla="*/ 349 w 812"/>
                  <a:gd name="T59" fmla="*/ 720 h 721"/>
                  <a:gd name="T60" fmla="*/ 271 w 812"/>
                  <a:gd name="T61" fmla="*/ 716 h 721"/>
                  <a:gd name="T62" fmla="*/ 208 w 812"/>
                  <a:gd name="T63" fmla="*/ 705 h 721"/>
                  <a:gd name="T64" fmla="*/ 188 w 812"/>
                  <a:gd name="T65" fmla="*/ 686 h 721"/>
                  <a:gd name="T66" fmla="*/ 158 w 812"/>
                  <a:gd name="T67" fmla="*/ 657 h 721"/>
                  <a:gd name="T68" fmla="*/ 92 w 812"/>
                  <a:gd name="T69" fmla="*/ 614 h 721"/>
                  <a:gd name="T70" fmla="*/ 52 w 812"/>
                  <a:gd name="T71" fmla="*/ 559 h 721"/>
                  <a:gd name="T72" fmla="*/ 54 w 812"/>
                  <a:gd name="T73" fmla="*/ 523 h 721"/>
                  <a:gd name="T74" fmla="*/ 51 w 812"/>
                  <a:gd name="T75" fmla="*/ 501 h 721"/>
                  <a:gd name="T76" fmla="*/ 23 w 812"/>
                  <a:gd name="T77" fmla="*/ 483 h 721"/>
                  <a:gd name="T78" fmla="*/ 43 w 812"/>
                  <a:gd name="T79" fmla="*/ 467 h 721"/>
                  <a:gd name="T80" fmla="*/ 54 w 812"/>
                  <a:gd name="T81" fmla="*/ 445 h 721"/>
                  <a:gd name="T82" fmla="*/ 52 w 812"/>
                  <a:gd name="T83" fmla="*/ 413 h 721"/>
                  <a:gd name="T84" fmla="*/ 59 w 812"/>
                  <a:gd name="T85" fmla="*/ 398 h 721"/>
                  <a:gd name="T86" fmla="*/ 30 w 812"/>
                  <a:gd name="T87" fmla="*/ 392 h 721"/>
                  <a:gd name="T88" fmla="*/ 22 w 812"/>
                  <a:gd name="T89" fmla="*/ 375 h 721"/>
                  <a:gd name="T90" fmla="*/ 48 w 812"/>
                  <a:gd name="T91" fmla="*/ 360 h 721"/>
                  <a:gd name="T92" fmla="*/ 51 w 812"/>
                  <a:gd name="T93" fmla="*/ 340 h 721"/>
                  <a:gd name="T94" fmla="*/ 50 w 812"/>
                  <a:gd name="T95" fmla="*/ 314 h 721"/>
                  <a:gd name="T96" fmla="*/ 50 w 812"/>
                  <a:gd name="T97" fmla="*/ 291 h 721"/>
                  <a:gd name="T98" fmla="*/ 26 w 812"/>
                  <a:gd name="T99" fmla="*/ 276 h 721"/>
                  <a:gd name="T100" fmla="*/ 47 w 812"/>
                  <a:gd name="T101" fmla="*/ 257 h 721"/>
                  <a:gd name="T102" fmla="*/ 61 w 812"/>
                  <a:gd name="T103" fmla="*/ 244 h 721"/>
                  <a:gd name="T104" fmla="*/ 55 w 812"/>
                  <a:gd name="T105" fmla="*/ 227 h 721"/>
                  <a:gd name="T106" fmla="*/ 61 w 812"/>
                  <a:gd name="T107" fmla="*/ 205 h 721"/>
                  <a:gd name="T108" fmla="*/ 59 w 812"/>
                  <a:gd name="T109" fmla="*/ 195 h 721"/>
                  <a:gd name="T110" fmla="*/ 27 w 812"/>
                  <a:gd name="T111" fmla="*/ 179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12" h="721">
                    <a:moveTo>
                      <a:pt x="0" y="0"/>
                    </a:moveTo>
                    <a:lnTo>
                      <a:pt x="812" y="0"/>
                    </a:lnTo>
                    <a:lnTo>
                      <a:pt x="796" y="127"/>
                    </a:lnTo>
                    <a:lnTo>
                      <a:pt x="792" y="137"/>
                    </a:lnTo>
                    <a:lnTo>
                      <a:pt x="783" y="145"/>
                    </a:lnTo>
                    <a:lnTo>
                      <a:pt x="771" y="150"/>
                    </a:lnTo>
                    <a:lnTo>
                      <a:pt x="759" y="153"/>
                    </a:lnTo>
                    <a:lnTo>
                      <a:pt x="755" y="154"/>
                    </a:lnTo>
                    <a:lnTo>
                      <a:pt x="755" y="158"/>
                    </a:lnTo>
                    <a:lnTo>
                      <a:pt x="757" y="163"/>
                    </a:lnTo>
                    <a:lnTo>
                      <a:pt x="760" y="170"/>
                    </a:lnTo>
                    <a:lnTo>
                      <a:pt x="763" y="178"/>
                    </a:lnTo>
                    <a:lnTo>
                      <a:pt x="763" y="184"/>
                    </a:lnTo>
                    <a:lnTo>
                      <a:pt x="762" y="191"/>
                    </a:lnTo>
                    <a:lnTo>
                      <a:pt x="759" y="197"/>
                    </a:lnTo>
                    <a:lnTo>
                      <a:pt x="757" y="202"/>
                    </a:lnTo>
                    <a:lnTo>
                      <a:pt x="758" y="208"/>
                    </a:lnTo>
                    <a:lnTo>
                      <a:pt x="762" y="212"/>
                    </a:lnTo>
                    <a:lnTo>
                      <a:pt x="772" y="214"/>
                    </a:lnTo>
                    <a:lnTo>
                      <a:pt x="784" y="219"/>
                    </a:lnTo>
                    <a:lnTo>
                      <a:pt x="792" y="226"/>
                    </a:lnTo>
                    <a:lnTo>
                      <a:pt x="793" y="234"/>
                    </a:lnTo>
                    <a:lnTo>
                      <a:pt x="788" y="240"/>
                    </a:lnTo>
                    <a:lnTo>
                      <a:pt x="777" y="244"/>
                    </a:lnTo>
                    <a:lnTo>
                      <a:pt x="768" y="250"/>
                    </a:lnTo>
                    <a:lnTo>
                      <a:pt x="766" y="255"/>
                    </a:lnTo>
                    <a:lnTo>
                      <a:pt x="766" y="263"/>
                    </a:lnTo>
                    <a:lnTo>
                      <a:pt x="768" y="271"/>
                    </a:lnTo>
                    <a:lnTo>
                      <a:pt x="770" y="281"/>
                    </a:lnTo>
                    <a:lnTo>
                      <a:pt x="768" y="290"/>
                    </a:lnTo>
                    <a:lnTo>
                      <a:pt x="767" y="298"/>
                    </a:lnTo>
                    <a:lnTo>
                      <a:pt x="766" y="305"/>
                    </a:lnTo>
                    <a:lnTo>
                      <a:pt x="767" y="311"/>
                    </a:lnTo>
                    <a:lnTo>
                      <a:pt x="771" y="318"/>
                    </a:lnTo>
                    <a:lnTo>
                      <a:pt x="780" y="322"/>
                    </a:lnTo>
                    <a:lnTo>
                      <a:pt x="791" y="327"/>
                    </a:lnTo>
                    <a:lnTo>
                      <a:pt x="797" y="332"/>
                    </a:lnTo>
                    <a:lnTo>
                      <a:pt x="798" y="339"/>
                    </a:lnTo>
                    <a:lnTo>
                      <a:pt x="797" y="345"/>
                    </a:lnTo>
                    <a:lnTo>
                      <a:pt x="789" y="349"/>
                    </a:lnTo>
                    <a:lnTo>
                      <a:pt x="776" y="352"/>
                    </a:lnTo>
                    <a:lnTo>
                      <a:pt x="764" y="353"/>
                    </a:lnTo>
                    <a:lnTo>
                      <a:pt x="759" y="356"/>
                    </a:lnTo>
                    <a:lnTo>
                      <a:pt x="759" y="358"/>
                    </a:lnTo>
                    <a:lnTo>
                      <a:pt x="763" y="363"/>
                    </a:lnTo>
                    <a:lnTo>
                      <a:pt x="766" y="370"/>
                    </a:lnTo>
                    <a:lnTo>
                      <a:pt x="767" y="380"/>
                    </a:lnTo>
                    <a:lnTo>
                      <a:pt x="767" y="392"/>
                    </a:lnTo>
                    <a:lnTo>
                      <a:pt x="764" y="403"/>
                    </a:lnTo>
                    <a:lnTo>
                      <a:pt x="763" y="412"/>
                    </a:lnTo>
                    <a:lnTo>
                      <a:pt x="767" y="418"/>
                    </a:lnTo>
                    <a:lnTo>
                      <a:pt x="776" y="425"/>
                    </a:lnTo>
                    <a:lnTo>
                      <a:pt x="787" y="429"/>
                    </a:lnTo>
                    <a:lnTo>
                      <a:pt x="793" y="435"/>
                    </a:lnTo>
                    <a:lnTo>
                      <a:pt x="794" y="441"/>
                    </a:lnTo>
                    <a:lnTo>
                      <a:pt x="789" y="447"/>
                    </a:lnTo>
                    <a:lnTo>
                      <a:pt x="777" y="452"/>
                    </a:lnTo>
                    <a:lnTo>
                      <a:pt x="768" y="458"/>
                    </a:lnTo>
                    <a:lnTo>
                      <a:pt x="763" y="464"/>
                    </a:lnTo>
                    <a:lnTo>
                      <a:pt x="763" y="472"/>
                    </a:lnTo>
                    <a:lnTo>
                      <a:pt x="764" y="481"/>
                    </a:lnTo>
                    <a:lnTo>
                      <a:pt x="767" y="490"/>
                    </a:lnTo>
                    <a:lnTo>
                      <a:pt x="767" y="501"/>
                    </a:lnTo>
                    <a:lnTo>
                      <a:pt x="771" y="506"/>
                    </a:lnTo>
                    <a:lnTo>
                      <a:pt x="776" y="511"/>
                    </a:lnTo>
                    <a:lnTo>
                      <a:pt x="781" y="519"/>
                    </a:lnTo>
                    <a:lnTo>
                      <a:pt x="783" y="528"/>
                    </a:lnTo>
                    <a:lnTo>
                      <a:pt x="776" y="548"/>
                    </a:lnTo>
                    <a:lnTo>
                      <a:pt x="764" y="570"/>
                    </a:lnTo>
                    <a:lnTo>
                      <a:pt x="749" y="591"/>
                    </a:lnTo>
                    <a:lnTo>
                      <a:pt x="729" y="612"/>
                    </a:lnTo>
                    <a:lnTo>
                      <a:pt x="707" y="632"/>
                    </a:lnTo>
                    <a:lnTo>
                      <a:pt x="685" y="649"/>
                    </a:lnTo>
                    <a:lnTo>
                      <a:pt x="665" y="662"/>
                    </a:lnTo>
                    <a:lnTo>
                      <a:pt x="649" y="674"/>
                    </a:lnTo>
                    <a:lnTo>
                      <a:pt x="639" y="683"/>
                    </a:lnTo>
                    <a:lnTo>
                      <a:pt x="632" y="695"/>
                    </a:lnTo>
                    <a:lnTo>
                      <a:pt x="628" y="700"/>
                    </a:lnTo>
                    <a:lnTo>
                      <a:pt x="615" y="704"/>
                    </a:lnTo>
                    <a:lnTo>
                      <a:pt x="598" y="708"/>
                    </a:lnTo>
                    <a:lnTo>
                      <a:pt x="576" y="712"/>
                    </a:lnTo>
                    <a:lnTo>
                      <a:pt x="550" y="714"/>
                    </a:lnTo>
                    <a:lnTo>
                      <a:pt x="522" y="716"/>
                    </a:lnTo>
                    <a:lnTo>
                      <a:pt x="495" y="718"/>
                    </a:lnTo>
                    <a:lnTo>
                      <a:pt x="466" y="720"/>
                    </a:lnTo>
                    <a:lnTo>
                      <a:pt x="440" y="720"/>
                    </a:lnTo>
                    <a:lnTo>
                      <a:pt x="415" y="721"/>
                    </a:lnTo>
                    <a:lnTo>
                      <a:pt x="395" y="721"/>
                    </a:lnTo>
                    <a:lnTo>
                      <a:pt x="374" y="721"/>
                    </a:lnTo>
                    <a:lnTo>
                      <a:pt x="349" y="720"/>
                    </a:lnTo>
                    <a:lnTo>
                      <a:pt x="323" y="720"/>
                    </a:lnTo>
                    <a:lnTo>
                      <a:pt x="297" y="717"/>
                    </a:lnTo>
                    <a:lnTo>
                      <a:pt x="271" y="716"/>
                    </a:lnTo>
                    <a:lnTo>
                      <a:pt x="246" y="713"/>
                    </a:lnTo>
                    <a:lnTo>
                      <a:pt x="225" y="709"/>
                    </a:lnTo>
                    <a:lnTo>
                      <a:pt x="208" y="705"/>
                    </a:lnTo>
                    <a:lnTo>
                      <a:pt x="196" y="700"/>
                    </a:lnTo>
                    <a:lnTo>
                      <a:pt x="192" y="695"/>
                    </a:lnTo>
                    <a:lnTo>
                      <a:pt x="188" y="686"/>
                    </a:lnTo>
                    <a:lnTo>
                      <a:pt x="182" y="676"/>
                    </a:lnTo>
                    <a:lnTo>
                      <a:pt x="171" y="667"/>
                    </a:lnTo>
                    <a:lnTo>
                      <a:pt x="158" y="657"/>
                    </a:lnTo>
                    <a:lnTo>
                      <a:pt x="140" y="646"/>
                    </a:lnTo>
                    <a:lnTo>
                      <a:pt x="118" y="632"/>
                    </a:lnTo>
                    <a:lnTo>
                      <a:pt x="92" y="614"/>
                    </a:lnTo>
                    <a:lnTo>
                      <a:pt x="72" y="594"/>
                    </a:lnTo>
                    <a:lnTo>
                      <a:pt x="60" y="576"/>
                    </a:lnTo>
                    <a:lnTo>
                      <a:pt x="52" y="559"/>
                    </a:lnTo>
                    <a:lnTo>
                      <a:pt x="51" y="543"/>
                    </a:lnTo>
                    <a:lnTo>
                      <a:pt x="52" y="532"/>
                    </a:lnTo>
                    <a:lnTo>
                      <a:pt x="54" y="523"/>
                    </a:lnTo>
                    <a:lnTo>
                      <a:pt x="55" y="514"/>
                    </a:lnTo>
                    <a:lnTo>
                      <a:pt x="55" y="507"/>
                    </a:lnTo>
                    <a:lnTo>
                      <a:pt x="51" y="501"/>
                    </a:lnTo>
                    <a:lnTo>
                      <a:pt x="40" y="494"/>
                    </a:lnTo>
                    <a:lnTo>
                      <a:pt x="29" y="489"/>
                    </a:lnTo>
                    <a:lnTo>
                      <a:pt x="23" y="483"/>
                    </a:lnTo>
                    <a:lnTo>
                      <a:pt x="25" y="477"/>
                    </a:lnTo>
                    <a:lnTo>
                      <a:pt x="31" y="472"/>
                    </a:lnTo>
                    <a:lnTo>
                      <a:pt x="43" y="467"/>
                    </a:lnTo>
                    <a:lnTo>
                      <a:pt x="52" y="462"/>
                    </a:lnTo>
                    <a:lnTo>
                      <a:pt x="55" y="454"/>
                    </a:lnTo>
                    <a:lnTo>
                      <a:pt x="54" y="445"/>
                    </a:lnTo>
                    <a:lnTo>
                      <a:pt x="52" y="434"/>
                    </a:lnTo>
                    <a:lnTo>
                      <a:pt x="51" y="422"/>
                    </a:lnTo>
                    <a:lnTo>
                      <a:pt x="52" y="413"/>
                    </a:lnTo>
                    <a:lnTo>
                      <a:pt x="56" y="405"/>
                    </a:lnTo>
                    <a:lnTo>
                      <a:pt x="59" y="400"/>
                    </a:lnTo>
                    <a:lnTo>
                      <a:pt x="59" y="398"/>
                    </a:lnTo>
                    <a:lnTo>
                      <a:pt x="55" y="395"/>
                    </a:lnTo>
                    <a:lnTo>
                      <a:pt x="43" y="394"/>
                    </a:lnTo>
                    <a:lnTo>
                      <a:pt x="30" y="392"/>
                    </a:lnTo>
                    <a:lnTo>
                      <a:pt x="22" y="387"/>
                    </a:lnTo>
                    <a:lnTo>
                      <a:pt x="20" y="382"/>
                    </a:lnTo>
                    <a:lnTo>
                      <a:pt x="22" y="375"/>
                    </a:lnTo>
                    <a:lnTo>
                      <a:pt x="29" y="369"/>
                    </a:lnTo>
                    <a:lnTo>
                      <a:pt x="39" y="363"/>
                    </a:lnTo>
                    <a:lnTo>
                      <a:pt x="48" y="360"/>
                    </a:lnTo>
                    <a:lnTo>
                      <a:pt x="52" y="354"/>
                    </a:lnTo>
                    <a:lnTo>
                      <a:pt x="52" y="348"/>
                    </a:lnTo>
                    <a:lnTo>
                      <a:pt x="51" y="340"/>
                    </a:lnTo>
                    <a:lnTo>
                      <a:pt x="50" y="332"/>
                    </a:lnTo>
                    <a:lnTo>
                      <a:pt x="48" y="324"/>
                    </a:lnTo>
                    <a:lnTo>
                      <a:pt x="50" y="314"/>
                    </a:lnTo>
                    <a:lnTo>
                      <a:pt x="52" y="305"/>
                    </a:lnTo>
                    <a:lnTo>
                      <a:pt x="54" y="298"/>
                    </a:lnTo>
                    <a:lnTo>
                      <a:pt x="50" y="291"/>
                    </a:lnTo>
                    <a:lnTo>
                      <a:pt x="40" y="288"/>
                    </a:lnTo>
                    <a:lnTo>
                      <a:pt x="30" y="282"/>
                    </a:lnTo>
                    <a:lnTo>
                      <a:pt x="26" y="276"/>
                    </a:lnTo>
                    <a:lnTo>
                      <a:pt x="27" y="269"/>
                    </a:lnTo>
                    <a:lnTo>
                      <a:pt x="34" y="261"/>
                    </a:lnTo>
                    <a:lnTo>
                      <a:pt x="47" y="257"/>
                    </a:lnTo>
                    <a:lnTo>
                      <a:pt x="56" y="254"/>
                    </a:lnTo>
                    <a:lnTo>
                      <a:pt x="61" y="250"/>
                    </a:lnTo>
                    <a:lnTo>
                      <a:pt x="61" y="244"/>
                    </a:lnTo>
                    <a:lnTo>
                      <a:pt x="59" y="239"/>
                    </a:lnTo>
                    <a:lnTo>
                      <a:pt x="56" y="234"/>
                    </a:lnTo>
                    <a:lnTo>
                      <a:pt x="55" y="227"/>
                    </a:lnTo>
                    <a:lnTo>
                      <a:pt x="55" y="219"/>
                    </a:lnTo>
                    <a:lnTo>
                      <a:pt x="57" y="212"/>
                    </a:lnTo>
                    <a:lnTo>
                      <a:pt x="61" y="205"/>
                    </a:lnTo>
                    <a:lnTo>
                      <a:pt x="64" y="200"/>
                    </a:lnTo>
                    <a:lnTo>
                      <a:pt x="63" y="196"/>
                    </a:lnTo>
                    <a:lnTo>
                      <a:pt x="59" y="195"/>
                    </a:lnTo>
                    <a:lnTo>
                      <a:pt x="47" y="193"/>
                    </a:lnTo>
                    <a:lnTo>
                      <a:pt x="37" y="188"/>
                    </a:lnTo>
                    <a:lnTo>
                      <a:pt x="27" y="179"/>
                    </a:lnTo>
                    <a:lnTo>
                      <a:pt x="22" y="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58"/>
              <p:cNvSpPr>
                <a:spLocks/>
              </p:cNvSpPr>
              <p:nvPr/>
            </p:nvSpPr>
            <p:spPr bwMode="auto">
              <a:xfrm>
                <a:off x="5956300" y="5945188"/>
                <a:ext cx="295275" cy="128588"/>
              </a:xfrm>
              <a:custGeom>
                <a:avLst/>
                <a:gdLst>
                  <a:gd name="T0" fmla="*/ 93 w 186"/>
                  <a:gd name="T1" fmla="*/ 0 h 81"/>
                  <a:gd name="T2" fmla="*/ 118 w 186"/>
                  <a:gd name="T3" fmla="*/ 3 h 81"/>
                  <a:gd name="T4" fmla="*/ 140 w 186"/>
                  <a:gd name="T5" fmla="*/ 7 h 81"/>
                  <a:gd name="T6" fmla="*/ 159 w 186"/>
                  <a:gd name="T7" fmla="*/ 12 h 81"/>
                  <a:gd name="T8" fmla="*/ 173 w 186"/>
                  <a:gd name="T9" fmla="*/ 21 h 81"/>
                  <a:gd name="T10" fmla="*/ 182 w 186"/>
                  <a:gd name="T11" fmla="*/ 30 h 81"/>
                  <a:gd name="T12" fmla="*/ 186 w 186"/>
                  <a:gd name="T13" fmla="*/ 41 h 81"/>
                  <a:gd name="T14" fmla="*/ 182 w 186"/>
                  <a:gd name="T15" fmla="*/ 53 h 81"/>
                  <a:gd name="T16" fmla="*/ 173 w 186"/>
                  <a:gd name="T17" fmla="*/ 62 h 81"/>
                  <a:gd name="T18" fmla="*/ 159 w 186"/>
                  <a:gd name="T19" fmla="*/ 70 h 81"/>
                  <a:gd name="T20" fmla="*/ 140 w 186"/>
                  <a:gd name="T21" fmla="*/ 76 h 81"/>
                  <a:gd name="T22" fmla="*/ 118 w 186"/>
                  <a:gd name="T23" fmla="*/ 80 h 81"/>
                  <a:gd name="T24" fmla="*/ 93 w 186"/>
                  <a:gd name="T25" fmla="*/ 81 h 81"/>
                  <a:gd name="T26" fmla="*/ 68 w 186"/>
                  <a:gd name="T27" fmla="*/ 80 h 81"/>
                  <a:gd name="T28" fmla="*/ 46 w 186"/>
                  <a:gd name="T29" fmla="*/ 76 h 81"/>
                  <a:gd name="T30" fmla="*/ 28 w 186"/>
                  <a:gd name="T31" fmla="*/ 70 h 81"/>
                  <a:gd name="T32" fmla="*/ 13 w 186"/>
                  <a:gd name="T33" fmla="*/ 62 h 81"/>
                  <a:gd name="T34" fmla="*/ 3 w 186"/>
                  <a:gd name="T35" fmla="*/ 53 h 81"/>
                  <a:gd name="T36" fmla="*/ 0 w 186"/>
                  <a:gd name="T37" fmla="*/ 41 h 81"/>
                  <a:gd name="T38" fmla="*/ 3 w 186"/>
                  <a:gd name="T39" fmla="*/ 30 h 81"/>
                  <a:gd name="T40" fmla="*/ 13 w 186"/>
                  <a:gd name="T41" fmla="*/ 21 h 81"/>
                  <a:gd name="T42" fmla="*/ 28 w 186"/>
                  <a:gd name="T43" fmla="*/ 12 h 81"/>
                  <a:gd name="T44" fmla="*/ 46 w 186"/>
                  <a:gd name="T45" fmla="*/ 7 h 81"/>
                  <a:gd name="T46" fmla="*/ 68 w 186"/>
                  <a:gd name="T47" fmla="*/ 3 h 81"/>
                  <a:gd name="T48" fmla="*/ 93 w 186"/>
                  <a:gd name="T4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6" h="81">
                    <a:moveTo>
                      <a:pt x="93" y="0"/>
                    </a:moveTo>
                    <a:lnTo>
                      <a:pt x="118" y="3"/>
                    </a:lnTo>
                    <a:lnTo>
                      <a:pt x="140" y="7"/>
                    </a:lnTo>
                    <a:lnTo>
                      <a:pt x="159" y="12"/>
                    </a:lnTo>
                    <a:lnTo>
                      <a:pt x="173" y="21"/>
                    </a:lnTo>
                    <a:lnTo>
                      <a:pt x="182" y="30"/>
                    </a:lnTo>
                    <a:lnTo>
                      <a:pt x="186" y="41"/>
                    </a:lnTo>
                    <a:lnTo>
                      <a:pt x="182" y="53"/>
                    </a:lnTo>
                    <a:lnTo>
                      <a:pt x="173" y="62"/>
                    </a:lnTo>
                    <a:lnTo>
                      <a:pt x="159" y="70"/>
                    </a:lnTo>
                    <a:lnTo>
                      <a:pt x="140" y="76"/>
                    </a:lnTo>
                    <a:lnTo>
                      <a:pt x="118" y="80"/>
                    </a:lnTo>
                    <a:lnTo>
                      <a:pt x="93" y="81"/>
                    </a:lnTo>
                    <a:lnTo>
                      <a:pt x="68" y="80"/>
                    </a:lnTo>
                    <a:lnTo>
                      <a:pt x="46" y="76"/>
                    </a:lnTo>
                    <a:lnTo>
                      <a:pt x="28" y="70"/>
                    </a:lnTo>
                    <a:lnTo>
                      <a:pt x="13" y="62"/>
                    </a:lnTo>
                    <a:lnTo>
                      <a:pt x="3" y="53"/>
                    </a:lnTo>
                    <a:lnTo>
                      <a:pt x="0" y="41"/>
                    </a:lnTo>
                    <a:lnTo>
                      <a:pt x="3" y="30"/>
                    </a:lnTo>
                    <a:lnTo>
                      <a:pt x="13" y="21"/>
                    </a:lnTo>
                    <a:lnTo>
                      <a:pt x="28" y="12"/>
                    </a:lnTo>
                    <a:lnTo>
                      <a:pt x="46" y="7"/>
                    </a:lnTo>
                    <a:lnTo>
                      <a:pt x="68" y="3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68"/>
              <p:cNvSpPr>
                <a:spLocks/>
              </p:cNvSpPr>
              <p:nvPr/>
            </p:nvSpPr>
            <p:spPr bwMode="auto">
              <a:xfrm>
                <a:off x="5545138" y="5672138"/>
                <a:ext cx="1141413" cy="284163"/>
              </a:xfrm>
              <a:custGeom>
                <a:avLst/>
                <a:gdLst>
                  <a:gd name="T0" fmla="*/ 719 w 719"/>
                  <a:gd name="T1" fmla="*/ 0 h 179"/>
                  <a:gd name="T2" fmla="*/ 708 w 719"/>
                  <a:gd name="T3" fmla="*/ 22 h 179"/>
                  <a:gd name="T4" fmla="*/ 691 w 719"/>
                  <a:gd name="T5" fmla="*/ 45 h 179"/>
                  <a:gd name="T6" fmla="*/ 670 w 719"/>
                  <a:gd name="T7" fmla="*/ 69 h 179"/>
                  <a:gd name="T8" fmla="*/ 647 w 719"/>
                  <a:gd name="T9" fmla="*/ 90 h 179"/>
                  <a:gd name="T10" fmla="*/ 625 w 719"/>
                  <a:gd name="T11" fmla="*/ 107 h 179"/>
                  <a:gd name="T12" fmla="*/ 605 w 719"/>
                  <a:gd name="T13" fmla="*/ 120 h 179"/>
                  <a:gd name="T14" fmla="*/ 589 w 719"/>
                  <a:gd name="T15" fmla="*/ 132 h 179"/>
                  <a:gd name="T16" fmla="*/ 579 w 719"/>
                  <a:gd name="T17" fmla="*/ 141 h 179"/>
                  <a:gd name="T18" fmla="*/ 572 w 719"/>
                  <a:gd name="T19" fmla="*/ 153 h 179"/>
                  <a:gd name="T20" fmla="*/ 568 w 719"/>
                  <a:gd name="T21" fmla="*/ 158 h 179"/>
                  <a:gd name="T22" fmla="*/ 555 w 719"/>
                  <a:gd name="T23" fmla="*/ 162 h 179"/>
                  <a:gd name="T24" fmla="*/ 538 w 719"/>
                  <a:gd name="T25" fmla="*/ 166 h 179"/>
                  <a:gd name="T26" fmla="*/ 516 w 719"/>
                  <a:gd name="T27" fmla="*/ 170 h 179"/>
                  <a:gd name="T28" fmla="*/ 490 w 719"/>
                  <a:gd name="T29" fmla="*/ 172 h 179"/>
                  <a:gd name="T30" fmla="*/ 462 w 719"/>
                  <a:gd name="T31" fmla="*/ 174 h 179"/>
                  <a:gd name="T32" fmla="*/ 435 w 719"/>
                  <a:gd name="T33" fmla="*/ 176 h 179"/>
                  <a:gd name="T34" fmla="*/ 406 w 719"/>
                  <a:gd name="T35" fmla="*/ 178 h 179"/>
                  <a:gd name="T36" fmla="*/ 380 w 719"/>
                  <a:gd name="T37" fmla="*/ 178 h 179"/>
                  <a:gd name="T38" fmla="*/ 355 w 719"/>
                  <a:gd name="T39" fmla="*/ 179 h 179"/>
                  <a:gd name="T40" fmla="*/ 335 w 719"/>
                  <a:gd name="T41" fmla="*/ 179 h 179"/>
                  <a:gd name="T42" fmla="*/ 314 w 719"/>
                  <a:gd name="T43" fmla="*/ 179 h 179"/>
                  <a:gd name="T44" fmla="*/ 289 w 719"/>
                  <a:gd name="T45" fmla="*/ 178 h 179"/>
                  <a:gd name="T46" fmla="*/ 263 w 719"/>
                  <a:gd name="T47" fmla="*/ 178 h 179"/>
                  <a:gd name="T48" fmla="*/ 237 w 719"/>
                  <a:gd name="T49" fmla="*/ 175 h 179"/>
                  <a:gd name="T50" fmla="*/ 211 w 719"/>
                  <a:gd name="T51" fmla="*/ 174 h 179"/>
                  <a:gd name="T52" fmla="*/ 186 w 719"/>
                  <a:gd name="T53" fmla="*/ 171 h 179"/>
                  <a:gd name="T54" fmla="*/ 165 w 719"/>
                  <a:gd name="T55" fmla="*/ 167 h 179"/>
                  <a:gd name="T56" fmla="*/ 148 w 719"/>
                  <a:gd name="T57" fmla="*/ 163 h 179"/>
                  <a:gd name="T58" fmla="*/ 136 w 719"/>
                  <a:gd name="T59" fmla="*/ 158 h 179"/>
                  <a:gd name="T60" fmla="*/ 132 w 719"/>
                  <a:gd name="T61" fmla="*/ 153 h 179"/>
                  <a:gd name="T62" fmla="*/ 128 w 719"/>
                  <a:gd name="T63" fmla="*/ 144 h 179"/>
                  <a:gd name="T64" fmla="*/ 122 w 719"/>
                  <a:gd name="T65" fmla="*/ 134 h 179"/>
                  <a:gd name="T66" fmla="*/ 111 w 719"/>
                  <a:gd name="T67" fmla="*/ 125 h 179"/>
                  <a:gd name="T68" fmla="*/ 98 w 719"/>
                  <a:gd name="T69" fmla="*/ 115 h 179"/>
                  <a:gd name="T70" fmla="*/ 80 w 719"/>
                  <a:gd name="T71" fmla="*/ 104 h 179"/>
                  <a:gd name="T72" fmla="*/ 58 w 719"/>
                  <a:gd name="T73" fmla="*/ 90 h 179"/>
                  <a:gd name="T74" fmla="*/ 30 w 719"/>
                  <a:gd name="T75" fmla="*/ 72 h 179"/>
                  <a:gd name="T76" fmla="*/ 12 w 719"/>
                  <a:gd name="T77" fmla="*/ 52 h 179"/>
                  <a:gd name="T78" fmla="*/ 0 w 719"/>
                  <a:gd name="T79" fmla="*/ 34 h 179"/>
                  <a:gd name="T80" fmla="*/ 719 w 719"/>
                  <a:gd name="T81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19" h="179">
                    <a:moveTo>
                      <a:pt x="719" y="0"/>
                    </a:moveTo>
                    <a:lnTo>
                      <a:pt x="708" y="22"/>
                    </a:lnTo>
                    <a:lnTo>
                      <a:pt x="691" y="45"/>
                    </a:lnTo>
                    <a:lnTo>
                      <a:pt x="670" y="69"/>
                    </a:lnTo>
                    <a:lnTo>
                      <a:pt x="647" y="90"/>
                    </a:lnTo>
                    <a:lnTo>
                      <a:pt x="625" y="107"/>
                    </a:lnTo>
                    <a:lnTo>
                      <a:pt x="605" y="120"/>
                    </a:lnTo>
                    <a:lnTo>
                      <a:pt x="589" y="132"/>
                    </a:lnTo>
                    <a:lnTo>
                      <a:pt x="579" y="141"/>
                    </a:lnTo>
                    <a:lnTo>
                      <a:pt x="572" y="153"/>
                    </a:lnTo>
                    <a:lnTo>
                      <a:pt x="568" y="158"/>
                    </a:lnTo>
                    <a:lnTo>
                      <a:pt x="555" y="162"/>
                    </a:lnTo>
                    <a:lnTo>
                      <a:pt x="538" y="166"/>
                    </a:lnTo>
                    <a:lnTo>
                      <a:pt x="516" y="170"/>
                    </a:lnTo>
                    <a:lnTo>
                      <a:pt x="490" y="172"/>
                    </a:lnTo>
                    <a:lnTo>
                      <a:pt x="462" y="174"/>
                    </a:lnTo>
                    <a:lnTo>
                      <a:pt x="435" y="176"/>
                    </a:lnTo>
                    <a:lnTo>
                      <a:pt x="406" y="178"/>
                    </a:lnTo>
                    <a:lnTo>
                      <a:pt x="380" y="178"/>
                    </a:lnTo>
                    <a:lnTo>
                      <a:pt x="355" y="179"/>
                    </a:lnTo>
                    <a:lnTo>
                      <a:pt x="335" y="179"/>
                    </a:lnTo>
                    <a:lnTo>
                      <a:pt x="314" y="179"/>
                    </a:lnTo>
                    <a:lnTo>
                      <a:pt x="289" y="178"/>
                    </a:lnTo>
                    <a:lnTo>
                      <a:pt x="263" y="178"/>
                    </a:lnTo>
                    <a:lnTo>
                      <a:pt x="237" y="175"/>
                    </a:lnTo>
                    <a:lnTo>
                      <a:pt x="211" y="174"/>
                    </a:lnTo>
                    <a:lnTo>
                      <a:pt x="186" y="171"/>
                    </a:lnTo>
                    <a:lnTo>
                      <a:pt x="165" y="167"/>
                    </a:lnTo>
                    <a:lnTo>
                      <a:pt x="148" y="163"/>
                    </a:lnTo>
                    <a:lnTo>
                      <a:pt x="136" y="158"/>
                    </a:lnTo>
                    <a:lnTo>
                      <a:pt x="132" y="153"/>
                    </a:lnTo>
                    <a:lnTo>
                      <a:pt x="128" y="144"/>
                    </a:lnTo>
                    <a:lnTo>
                      <a:pt x="122" y="134"/>
                    </a:lnTo>
                    <a:lnTo>
                      <a:pt x="111" y="125"/>
                    </a:lnTo>
                    <a:lnTo>
                      <a:pt x="98" y="115"/>
                    </a:lnTo>
                    <a:lnTo>
                      <a:pt x="80" y="104"/>
                    </a:lnTo>
                    <a:lnTo>
                      <a:pt x="58" y="90"/>
                    </a:lnTo>
                    <a:lnTo>
                      <a:pt x="30" y="72"/>
                    </a:lnTo>
                    <a:lnTo>
                      <a:pt x="12" y="52"/>
                    </a:lnTo>
                    <a:lnTo>
                      <a:pt x="0" y="34"/>
                    </a:lnTo>
                    <a:lnTo>
                      <a:pt x="71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92"/>
              <p:cNvSpPr>
                <a:spLocks noEditPoints="1"/>
              </p:cNvSpPr>
              <p:nvPr/>
            </p:nvSpPr>
            <p:spPr bwMode="auto">
              <a:xfrm>
                <a:off x="5851525" y="2233613"/>
                <a:ext cx="958850" cy="960438"/>
              </a:xfrm>
              <a:custGeom>
                <a:avLst/>
                <a:gdLst>
                  <a:gd name="T0" fmla="*/ 263 w 604"/>
                  <a:gd name="T1" fmla="*/ 114 h 605"/>
                  <a:gd name="T2" fmla="*/ 195 w 604"/>
                  <a:gd name="T3" fmla="*/ 143 h 605"/>
                  <a:gd name="T4" fmla="*/ 142 w 604"/>
                  <a:gd name="T5" fmla="*/ 195 h 605"/>
                  <a:gd name="T6" fmla="*/ 112 w 604"/>
                  <a:gd name="T7" fmla="*/ 265 h 605"/>
                  <a:gd name="T8" fmla="*/ 112 w 604"/>
                  <a:gd name="T9" fmla="*/ 342 h 605"/>
                  <a:gd name="T10" fmla="*/ 142 w 604"/>
                  <a:gd name="T11" fmla="*/ 411 h 605"/>
                  <a:gd name="T12" fmla="*/ 195 w 604"/>
                  <a:gd name="T13" fmla="*/ 464 h 605"/>
                  <a:gd name="T14" fmla="*/ 263 w 604"/>
                  <a:gd name="T15" fmla="*/ 492 h 605"/>
                  <a:gd name="T16" fmla="*/ 302 w 604"/>
                  <a:gd name="T17" fmla="*/ 496 h 605"/>
                  <a:gd name="T18" fmla="*/ 377 w 604"/>
                  <a:gd name="T19" fmla="*/ 481 h 605"/>
                  <a:gd name="T20" fmla="*/ 438 w 604"/>
                  <a:gd name="T21" fmla="*/ 440 h 605"/>
                  <a:gd name="T22" fmla="*/ 480 w 604"/>
                  <a:gd name="T23" fmla="*/ 379 h 605"/>
                  <a:gd name="T24" fmla="*/ 496 w 604"/>
                  <a:gd name="T25" fmla="*/ 303 h 605"/>
                  <a:gd name="T26" fmla="*/ 480 w 604"/>
                  <a:gd name="T27" fmla="*/ 228 h 605"/>
                  <a:gd name="T28" fmla="*/ 438 w 604"/>
                  <a:gd name="T29" fmla="*/ 167 h 605"/>
                  <a:gd name="T30" fmla="*/ 377 w 604"/>
                  <a:gd name="T31" fmla="*/ 125 h 605"/>
                  <a:gd name="T32" fmla="*/ 302 w 604"/>
                  <a:gd name="T33" fmla="*/ 110 h 605"/>
                  <a:gd name="T34" fmla="*/ 255 w 604"/>
                  <a:gd name="T35" fmla="*/ 0 h 605"/>
                  <a:gd name="T36" fmla="*/ 349 w 604"/>
                  <a:gd name="T37" fmla="*/ 46 h 605"/>
                  <a:gd name="T38" fmla="*/ 418 w 604"/>
                  <a:gd name="T39" fmla="*/ 70 h 605"/>
                  <a:gd name="T40" fmla="*/ 483 w 604"/>
                  <a:gd name="T41" fmla="*/ 55 h 605"/>
                  <a:gd name="T42" fmla="*/ 518 w 604"/>
                  <a:gd name="T43" fmla="*/ 155 h 605"/>
                  <a:gd name="T44" fmla="*/ 549 w 604"/>
                  <a:gd name="T45" fmla="*/ 220 h 605"/>
                  <a:gd name="T46" fmla="*/ 604 w 604"/>
                  <a:gd name="T47" fmla="*/ 256 h 605"/>
                  <a:gd name="T48" fmla="*/ 559 w 604"/>
                  <a:gd name="T49" fmla="*/ 351 h 605"/>
                  <a:gd name="T50" fmla="*/ 536 w 604"/>
                  <a:gd name="T51" fmla="*/ 420 h 605"/>
                  <a:gd name="T52" fmla="*/ 549 w 604"/>
                  <a:gd name="T53" fmla="*/ 483 h 605"/>
                  <a:gd name="T54" fmla="*/ 450 w 604"/>
                  <a:gd name="T55" fmla="*/ 519 h 605"/>
                  <a:gd name="T56" fmla="*/ 386 w 604"/>
                  <a:gd name="T57" fmla="*/ 551 h 605"/>
                  <a:gd name="T58" fmla="*/ 349 w 604"/>
                  <a:gd name="T59" fmla="*/ 605 h 605"/>
                  <a:gd name="T60" fmla="*/ 255 w 604"/>
                  <a:gd name="T61" fmla="*/ 561 h 605"/>
                  <a:gd name="T62" fmla="*/ 185 w 604"/>
                  <a:gd name="T63" fmla="*/ 537 h 605"/>
                  <a:gd name="T64" fmla="*/ 121 w 604"/>
                  <a:gd name="T65" fmla="*/ 551 h 605"/>
                  <a:gd name="T66" fmla="*/ 86 w 604"/>
                  <a:gd name="T67" fmla="*/ 452 h 605"/>
                  <a:gd name="T68" fmla="*/ 55 w 604"/>
                  <a:gd name="T69" fmla="*/ 386 h 605"/>
                  <a:gd name="T70" fmla="*/ 0 w 604"/>
                  <a:gd name="T71" fmla="*/ 351 h 605"/>
                  <a:gd name="T72" fmla="*/ 45 w 604"/>
                  <a:gd name="T73" fmla="*/ 256 h 605"/>
                  <a:gd name="T74" fmla="*/ 68 w 604"/>
                  <a:gd name="T75" fmla="*/ 186 h 605"/>
                  <a:gd name="T76" fmla="*/ 55 w 604"/>
                  <a:gd name="T77" fmla="*/ 123 h 605"/>
                  <a:gd name="T78" fmla="*/ 153 w 604"/>
                  <a:gd name="T79" fmla="*/ 88 h 605"/>
                  <a:gd name="T80" fmla="*/ 218 w 604"/>
                  <a:gd name="T81" fmla="*/ 55 h 605"/>
                  <a:gd name="T82" fmla="*/ 255 w 604"/>
                  <a:gd name="T83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4" h="605">
                    <a:moveTo>
                      <a:pt x="302" y="110"/>
                    </a:moveTo>
                    <a:lnTo>
                      <a:pt x="263" y="114"/>
                    </a:lnTo>
                    <a:lnTo>
                      <a:pt x="227" y="125"/>
                    </a:lnTo>
                    <a:lnTo>
                      <a:pt x="195" y="143"/>
                    </a:lnTo>
                    <a:lnTo>
                      <a:pt x="166" y="167"/>
                    </a:lnTo>
                    <a:lnTo>
                      <a:pt x="142" y="195"/>
                    </a:lnTo>
                    <a:lnTo>
                      <a:pt x="124" y="228"/>
                    </a:lnTo>
                    <a:lnTo>
                      <a:pt x="112" y="265"/>
                    </a:lnTo>
                    <a:lnTo>
                      <a:pt x="108" y="303"/>
                    </a:lnTo>
                    <a:lnTo>
                      <a:pt x="112" y="342"/>
                    </a:lnTo>
                    <a:lnTo>
                      <a:pt x="124" y="379"/>
                    </a:lnTo>
                    <a:lnTo>
                      <a:pt x="142" y="411"/>
                    </a:lnTo>
                    <a:lnTo>
                      <a:pt x="166" y="440"/>
                    </a:lnTo>
                    <a:lnTo>
                      <a:pt x="195" y="464"/>
                    </a:lnTo>
                    <a:lnTo>
                      <a:pt x="227" y="481"/>
                    </a:lnTo>
                    <a:lnTo>
                      <a:pt x="263" y="492"/>
                    </a:lnTo>
                    <a:lnTo>
                      <a:pt x="302" y="496"/>
                    </a:lnTo>
                    <a:lnTo>
                      <a:pt x="302" y="496"/>
                    </a:lnTo>
                    <a:lnTo>
                      <a:pt x="341" y="492"/>
                    </a:lnTo>
                    <a:lnTo>
                      <a:pt x="377" y="481"/>
                    </a:lnTo>
                    <a:lnTo>
                      <a:pt x="411" y="464"/>
                    </a:lnTo>
                    <a:lnTo>
                      <a:pt x="438" y="440"/>
                    </a:lnTo>
                    <a:lnTo>
                      <a:pt x="462" y="411"/>
                    </a:lnTo>
                    <a:lnTo>
                      <a:pt x="480" y="379"/>
                    </a:lnTo>
                    <a:lnTo>
                      <a:pt x="492" y="342"/>
                    </a:lnTo>
                    <a:lnTo>
                      <a:pt x="496" y="303"/>
                    </a:lnTo>
                    <a:lnTo>
                      <a:pt x="492" y="265"/>
                    </a:lnTo>
                    <a:lnTo>
                      <a:pt x="480" y="228"/>
                    </a:lnTo>
                    <a:lnTo>
                      <a:pt x="462" y="195"/>
                    </a:lnTo>
                    <a:lnTo>
                      <a:pt x="438" y="167"/>
                    </a:lnTo>
                    <a:lnTo>
                      <a:pt x="411" y="143"/>
                    </a:lnTo>
                    <a:lnTo>
                      <a:pt x="377" y="125"/>
                    </a:lnTo>
                    <a:lnTo>
                      <a:pt x="341" y="114"/>
                    </a:lnTo>
                    <a:lnTo>
                      <a:pt x="302" y="110"/>
                    </a:lnTo>
                    <a:lnTo>
                      <a:pt x="302" y="110"/>
                    </a:lnTo>
                    <a:close/>
                    <a:moveTo>
                      <a:pt x="255" y="0"/>
                    </a:moveTo>
                    <a:lnTo>
                      <a:pt x="349" y="0"/>
                    </a:lnTo>
                    <a:lnTo>
                      <a:pt x="349" y="46"/>
                    </a:lnTo>
                    <a:lnTo>
                      <a:pt x="386" y="55"/>
                    </a:lnTo>
                    <a:lnTo>
                      <a:pt x="418" y="70"/>
                    </a:lnTo>
                    <a:lnTo>
                      <a:pt x="450" y="88"/>
                    </a:lnTo>
                    <a:lnTo>
                      <a:pt x="483" y="55"/>
                    </a:lnTo>
                    <a:lnTo>
                      <a:pt x="549" y="123"/>
                    </a:lnTo>
                    <a:lnTo>
                      <a:pt x="518" y="155"/>
                    </a:lnTo>
                    <a:lnTo>
                      <a:pt x="536" y="186"/>
                    </a:lnTo>
                    <a:lnTo>
                      <a:pt x="549" y="220"/>
                    </a:lnTo>
                    <a:lnTo>
                      <a:pt x="559" y="256"/>
                    </a:lnTo>
                    <a:lnTo>
                      <a:pt x="604" y="256"/>
                    </a:lnTo>
                    <a:lnTo>
                      <a:pt x="604" y="351"/>
                    </a:lnTo>
                    <a:lnTo>
                      <a:pt x="559" y="351"/>
                    </a:lnTo>
                    <a:lnTo>
                      <a:pt x="549" y="386"/>
                    </a:lnTo>
                    <a:lnTo>
                      <a:pt x="536" y="420"/>
                    </a:lnTo>
                    <a:lnTo>
                      <a:pt x="518" y="452"/>
                    </a:lnTo>
                    <a:lnTo>
                      <a:pt x="549" y="483"/>
                    </a:lnTo>
                    <a:lnTo>
                      <a:pt x="483" y="551"/>
                    </a:lnTo>
                    <a:lnTo>
                      <a:pt x="450" y="519"/>
                    </a:lnTo>
                    <a:lnTo>
                      <a:pt x="418" y="537"/>
                    </a:lnTo>
                    <a:lnTo>
                      <a:pt x="386" y="551"/>
                    </a:lnTo>
                    <a:lnTo>
                      <a:pt x="349" y="561"/>
                    </a:lnTo>
                    <a:lnTo>
                      <a:pt x="349" y="605"/>
                    </a:lnTo>
                    <a:lnTo>
                      <a:pt x="255" y="605"/>
                    </a:lnTo>
                    <a:lnTo>
                      <a:pt x="255" y="561"/>
                    </a:lnTo>
                    <a:lnTo>
                      <a:pt x="218" y="551"/>
                    </a:lnTo>
                    <a:lnTo>
                      <a:pt x="185" y="537"/>
                    </a:lnTo>
                    <a:lnTo>
                      <a:pt x="153" y="519"/>
                    </a:lnTo>
                    <a:lnTo>
                      <a:pt x="121" y="551"/>
                    </a:lnTo>
                    <a:lnTo>
                      <a:pt x="55" y="483"/>
                    </a:lnTo>
                    <a:lnTo>
                      <a:pt x="86" y="452"/>
                    </a:lnTo>
                    <a:lnTo>
                      <a:pt x="68" y="420"/>
                    </a:lnTo>
                    <a:lnTo>
                      <a:pt x="55" y="386"/>
                    </a:lnTo>
                    <a:lnTo>
                      <a:pt x="45" y="351"/>
                    </a:lnTo>
                    <a:lnTo>
                      <a:pt x="0" y="351"/>
                    </a:lnTo>
                    <a:lnTo>
                      <a:pt x="0" y="256"/>
                    </a:lnTo>
                    <a:lnTo>
                      <a:pt x="45" y="256"/>
                    </a:lnTo>
                    <a:lnTo>
                      <a:pt x="55" y="220"/>
                    </a:lnTo>
                    <a:lnTo>
                      <a:pt x="68" y="186"/>
                    </a:lnTo>
                    <a:lnTo>
                      <a:pt x="86" y="155"/>
                    </a:lnTo>
                    <a:lnTo>
                      <a:pt x="55" y="123"/>
                    </a:lnTo>
                    <a:lnTo>
                      <a:pt x="121" y="55"/>
                    </a:lnTo>
                    <a:lnTo>
                      <a:pt x="153" y="88"/>
                    </a:lnTo>
                    <a:lnTo>
                      <a:pt x="185" y="70"/>
                    </a:lnTo>
                    <a:lnTo>
                      <a:pt x="218" y="55"/>
                    </a:lnTo>
                    <a:lnTo>
                      <a:pt x="255" y="46"/>
                    </a:lnTo>
                    <a:lnTo>
                      <a:pt x="25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93"/>
              <p:cNvSpPr>
                <a:spLocks noEditPoints="1"/>
              </p:cNvSpPr>
              <p:nvPr/>
            </p:nvSpPr>
            <p:spPr bwMode="auto">
              <a:xfrm>
                <a:off x="5194300" y="3719513"/>
                <a:ext cx="633413" cy="635000"/>
              </a:xfrm>
              <a:custGeom>
                <a:avLst/>
                <a:gdLst>
                  <a:gd name="T0" fmla="*/ 181 w 399"/>
                  <a:gd name="T1" fmla="*/ 242 h 400"/>
                  <a:gd name="T2" fmla="*/ 154 w 399"/>
                  <a:gd name="T3" fmla="*/ 266 h 400"/>
                  <a:gd name="T4" fmla="*/ 150 w 399"/>
                  <a:gd name="T5" fmla="*/ 288 h 400"/>
                  <a:gd name="T6" fmla="*/ 154 w 399"/>
                  <a:gd name="T7" fmla="*/ 309 h 400"/>
                  <a:gd name="T8" fmla="*/ 181 w 399"/>
                  <a:gd name="T9" fmla="*/ 333 h 400"/>
                  <a:gd name="T10" fmla="*/ 217 w 399"/>
                  <a:gd name="T11" fmla="*/ 333 h 400"/>
                  <a:gd name="T12" fmla="*/ 243 w 399"/>
                  <a:gd name="T13" fmla="*/ 309 h 400"/>
                  <a:gd name="T14" fmla="*/ 249 w 399"/>
                  <a:gd name="T15" fmla="*/ 288 h 400"/>
                  <a:gd name="T16" fmla="*/ 243 w 399"/>
                  <a:gd name="T17" fmla="*/ 266 h 400"/>
                  <a:gd name="T18" fmla="*/ 217 w 399"/>
                  <a:gd name="T19" fmla="*/ 242 h 400"/>
                  <a:gd name="T20" fmla="*/ 288 w 399"/>
                  <a:gd name="T21" fmla="*/ 151 h 400"/>
                  <a:gd name="T22" fmla="*/ 254 w 399"/>
                  <a:gd name="T23" fmla="*/ 164 h 400"/>
                  <a:gd name="T24" fmla="*/ 239 w 399"/>
                  <a:gd name="T25" fmla="*/ 189 h 400"/>
                  <a:gd name="T26" fmla="*/ 239 w 399"/>
                  <a:gd name="T27" fmla="*/ 211 h 400"/>
                  <a:gd name="T28" fmla="*/ 254 w 399"/>
                  <a:gd name="T29" fmla="*/ 235 h 400"/>
                  <a:gd name="T30" fmla="*/ 288 w 399"/>
                  <a:gd name="T31" fmla="*/ 249 h 400"/>
                  <a:gd name="T32" fmla="*/ 322 w 399"/>
                  <a:gd name="T33" fmla="*/ 235 h 400"/>
                  <a:gd name="T34" fmla="*/ 336 w 399"/>
                  <a:gd name="T35" fmla="*/ 199 h 400"/>
                  <a:gd name="T36" fmla="*/ 322 w 399"/>
                  <a:gd name="T37" fmla="*/ 165 h 400"/>
                  <a:gd name="T38" fmla="*/ 288 w 399"/>
                  <a:gd name="T39" fmla="*/ 151 h 400"/>
                  <a:gd name="T40" fmla="*/ 91 w 399"/>
                  <a:gd name="T41" fmla="*/ 155 h 400"/>
                  <a:gd name="T42" fmla="*/ 65 w 399"/>
                  <a:gd name="T43" fmla="*/ 181 h 400"/>
                  <a:gd name="T44" fmla="*/ 65 w 399"/>
                  <a:gd name="T45" fmla="*/ 219 h 400"/>
                  <a:gd name="T46" fmla="*/ 91 w 399"/>
                  <a:gd name="T47" fmla="*/ 245 h 400"/>
                  <a:gd name="T48" fmla="*/ 129 w 399"/>
                  <a:gd name="T49" fmla="*/ 245 h 400"/>
                  <a:gd name="T50" fmla="*/ 154 w 399"/>
                  <a:gd name="T51" fmla="*/ 220 h 400"/>
                  <a:gd name="T52" fmla="*/ 160 w 399"/>
                  <a:gd name="T53" fmla="*/ 199 h 400"/>
                  <a:gd name="T54" fmla="*/ 154 w 399"/>
                  <a:gd name="T55" fmla="*/ 178 h 400"/>
                  <a:gd name="T56" fmla="*/ 129 w 399"/>
                  <a:gd name="T57" fmla="*/ 153 h 400"/>
                  <a:gd name="T58" fmla="*/ 199 w 399"/>
                  <a:gd name="T59" fmla="*/ 62 h 400"/>
                  <a:gd name="T60" fmla="*/ 166 w 399"/>
                  <a:gd name="T61" fmla="*/ 75 h 400"/>
                  <a:gd name="T62" fmla="*/ 152 w 399"/>
                  <a:gd name="T63" fmla="*/ 100 h 400"/>
                  <a:gd name="T64" fmla="*/ 152 w 399"/>
                  <a:gd name="T65" fmla="*/ 122 h 400"/>
                  <a:gd name="T66" fmla="*/ 166 w 399"/>
                  <a:gd name="T67" fmla="*/ 147 h 400"/>
                  <a:gd name="T68" fmla="*/ 199 w 399"/>
                  <a:gd name="T69" fmla="*/ 160 h 400"/>
                  <a:gd name="T70" fmla="*/ 233 w 399"/>
                  <a:gd name="T71" fmla="*/ 147 h 400"/>
                  <a:gd name="T72" fmla="*/ 247 w 399"/>
                  <a:gd name="T73" fmla="*/ 122 h 400"/>
                  <a:gd name="T74" fmla="*/ 247 w 399"/>
                  <a:gd name="T75" fmla="*/ 100 h 400"/>
                  <a:gd name="T76" fmla="*/ 233 w 399"/>
                  <a:gd name="T77" fmla="*/ 75 h 400"/>
                  <a:gd name="T78" fmla="*/ 199 w 399"/>
                  <a:gd name="T79" fmla="*/ 62 h 400"/>
                  <a:gd name="T80" fmla="*/ 230 w 399"/>
                  <a:gd name="T81" fmla="*/ 0 h 400"/>
                  <a:gd name="T82" fmla="*/ 243 w 399"/>
                  <a:gd name="T83" fmla="*/ 33 h 400"/>
                  <a:gd name="T84" fmla="*/ 297 w 399"/>
                  <a:gd name="T85" fmla="*/ 57 h 400"/>
                  <a:gd name="T86" fmla="*/ 362 w 399"/>
                  <a:gd name="T87" fmla="*/ 80 h 400"/>
                  <a:gd name="T88" fmla="*/ 359 w 399"/>
                  <a:gd name="T89" fmla="*/ 132 h 400"/>
                  <a:gd name="T90" fmla="*/ 399 w 399"/>
                  <a:gd name="T91" fmla="*/ 168 h 400"/>
                  <a:gd name="T92" fmla="*/ 369 w 399"/>
                  <a:gd name="T93" fmla="*/ 231 h 400"/>
                  <a:gd name="T94" fmla="*/ 342 w 399"/>
                  <a:gd name="T95" fmla="*/ 297 h 400"/>
                  <a:gd name="T96" fmla="*/ 318 w 399"/>
                  <a:gd name="T97" fmla="*/ 363 h 400"/>
                  <a:gd name="T98" fmla="*/ 271 w 399"/>
                  <a:gd name="T99" fmla="*/ 356 h 400"/>
                  <a:gd name="T100" fmla="*/ 230 w 399"/>
                  <a:gd name="T101" fmla="*/ 369 h 400"/>
                  <a:gd name="T102" fmla="*/ 167 w 399"/>
                  <a:gd name="T103" fmla="*/ 400 h 400"/>
                  <a:gd name="T104" fmla="*/ 154 w 399"/>
                  <a:gd name="T105" fmla="*/ 367 h 400"/>
                  <a:gd name="T106" fmla="*/ 102 w 399"/>
                  <a:gd name="T107" fmla="*/ 342 h 400"/>
                  <a:gd name="T108" fmla="*/ 35 w 399"/>
                  <a:gd name="T109" fmla="*/ 318 h 400"/>
                  <a:gd name="T110" fmla="*/ 40 w 399"/>
                  <a:gd name="T111" fmla="*/ 266 h 400"/>
                  <a:gd name="T112" fmla="*/ 0 w 399"/>
                  <a:gd name="T113" fmla="*/ 231 h 400"/>
                  <a:gd name="T114" fmla="*/ 30 w 399"/>
                  <a:gd name="T115" fmla="*/ 168 h 400"/>
                  <a:gd name="T116" fmla="*/ 57 w 399"/>
                  <a:gd name="T117" fmla="*/ 101 h 400"/>
                  <a:gd name="T118" fmla="*/ 80 w 399"/>
                  <a:gd name="T119" fmla="*/ 36 h 400"/>
                  <a:gd name="T120" fmla="*/ 127 w 399"/>
                  <a:gd name="T121" fmla="*/ 42 h 400"/>
                  <a:gd name="T122" fmla="*/ 167 w 399"/>
                  <a:gd name="T123" fmla="*/ 29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99" h="400">
                    <a:moveTo>
                      <a:pt x="199" y="239"/>
                    </a:moveTo>
                    <a:lnTo>
                      <a:pt x="181" y="242"/>
                    </a:lnTo>
                    <a:lnTo>
                      <a:pt x="166" y="252"/>
                    </a:lnTo>
                    <a:lnTo>
                      <a:pt x="154" y="266"/>
                    </a:lnTo>
                    <a:lnTo>
                      <a:pt x="152" y="276"/>
                    </a:lnTo>
                    <a:lnTo>
                      <a:pt x="150" y="288"/>
                    </a:lnTo>
                    <a:lnTo>
                      <a:pt x="152" y="299"/>
                    </a:lnTo>
                    <a:lnTo>
                      <a:pt x="154" y="309"/>
                    </a:lnTo>
                    <a:lnTo>
                      <a:pt x="166" y="324"/>
                    </a:lnTo>
                    <a:lnTo>
                      <a:pt x="181" y="333"/>
                    </a:lnTo>
                    <a:lnTo>
                      <a:pt x="199" y="337"/>
                    </a:lnTo>
                    <a:lnTo>
                      <a:pt x="217" y="333"/>
                    </a:lnTo>
                    <a:lnTo>
                      <a:pt x="233" y="324"/>
                    </a:lnTo>
                    <a:lnTo>
                      <a:pt x="243" y="309"/>
                    </a:lnTo>
                    <a:lnTo>
                      <a:pt x="247" y="299"/>
                    </a:lnTo>
                    <a:lnTo>
                      <a:pt x="249" y="288"/>
                    </a:lnTo>
                    <a:lnTo>
                      <a:pt x="247" y="276"/>
                    </a:lnTo>
                    <a:lnTo>
                      <a:pt x="243" y="266"/>
                    </a:lnTo>
                    <a:lnTo>
                      <a:pt x="233" y="252"/>
                    </a:lnTo>
                    <a:lnTo>
                      <a:pt x="217" y="242"/>
                    </a:lnTo>
                    <a:lnTo>
                      <a:pt x="199" y="239"/>
                    </a:lnTo>
                    <a:close/>
                    <a:moveTo>
                      <a:pt x="288" y="151"/>
                    </a:moveTo>
                    <a:lnTo>
                      <a:pt x="270" y="153"/>
                    </a:lnTo>
                    <a:lnTo>
                      <a:pt x="254" y="164"/>
                    </a:lnTo>
                    <a:lnTo>
                      <a:pt x="243" y="178"/>
                    </a:lnTo>
                    <a:lnTo>
                      <a:pt x="239" y="189"/>
                    </a:lnTo>
                    <a:lnTo>
                      <a:pt x="238" y="199"/>
                    </a:lnTo>
                    <a:lnTo>
                      <a:pt x="239" y="211"/>
                    </a:lnTo>
                    <a:lnTo>
                      <a:pt x="243" y="220"/>
                    </a:lnTo>
                    <a:lnTo>
                      <a:pt x="254" y="235"/>
                    </a:lnTo>
                    <a:lnTo>
                      <a:pt x="270" y="245"/>
                    </a:lnTo>
                    <a:lnTo>
                      <a:pt x="288" y="249"/>
                    </a:lnTo>
                    <a:lnTo>
                      <a:pt x="306" y="245"/>
                    </a:lnTo>
                    <a:lnTo>
                      <a:pt x="322" y="235"/>
                    </a:lnTo>
                    <a:lnTo>
                      <a:pt x="332" y="219"/>
                    </a:lnTo>
                    <a:lnTo>
                      <a:pt x="336" y="199"/>
                    </a:lnTo>
                    <a:lnTo>
                      <a:pt x="332" y="181"/>
                    </a:lnTo>
                    <a:lnTo>
                      <a:pt x="322" y="165"/>
                    </a:lnTo>
                    <a:lnTo>
                      <a:pt x="306" y="155"/>
                    </a:lnTo>
                    <a:lnTo>
                      <a:pt x="288" y="151"/>
                    </a:lnTo>
                    <a:close/>
                    <a:moveTo>
                      <a:pt x="111" y="151"/>
                    </a:moveTo>
                    <a:lnTo>
                      <a:pt x="91" y="155"/>
                    </a:lnTo>
                    <a:lnTo>
                      <a:pt x="76" y="165"/>
                    </a:lnTo>
                    <a:lnTo>
                      <a:pt x="65" y="181"/>
                    </a:lnTo>
                    <a:lnTo>
                      <a:pt x="61" y="199"/>
                    </a:lnTo>
                    <a:lnTo>
                      <a:pt x="65" y="219"/>
                    </a:lnTo>
                    <a:lnTo>
                      <a:pt x="76" y="235"/>
                    </a:lnTo>
                    <a:lnTo>
                      <a:pt x="91" y="245"/>
                    </a:lnTo>
                    <a:lnTo>
                      <a:pt x="111" y="249"/>
                    </a:lnTo>
                    <a:lnTo>
                      <a:pt x="129" y="245"/>
                    </a:lnTo>
                    <a:lnTo>
                      <a:pt x="144" y="235"/>
                    </a:lnTo>
                    <a:lnTo>
                      <a:pt x="154" y="220"/>
                    </a:lnTo>
                    <a:lnTo>
                      <a:pt x="158" y="211"/>
                    </a:lnTo>
                    <a:lnTo>
                      <a:pt x="160" y="199"/>
                    </a:lnTo>
                    <a:lnTo>
                      <a:pt x="158" y="189"/>
                    </a:lnTo>
                    <a:lnTo>
                      <a:pt x="154" y="178"/>
                    </a:lnTo>
                    <a:lnTo>
                      <a:pt x="144" y="164"/>
                    </a:lnTo>
                    <a:lnTo>
                      <a:pt x="129" y="153"/>
                    </a:lnTo>
                    <a:lnTo>
                      <a:pt x="111" y="151"/>
                    </a:lnTo>
                    <a:close/>
                    <a:moveTo>
                      <a:pt x="199" y="62"/>
                    </a:moveTo>
                    <a:lnTo>
                      <a:pt x="181" y="66"/>
                    </a:lnTo>
                    <a:lnTo>
                      <a:pt x="166" y="75"/>
                    </a:lnTo>
                    <a:lnTo>
                      <a:pt x="154" y="89"/>
                    </a:lnTo>
                    <a:lnTo>
                      <a:pt x="152" y="100"/>
                    </a:lnTo>
                    <a:lnTo>
                      <a:pt x="150" y="112"/>
                    </a:lnTo>
                    <a:lnTo>
                      <a:pt x="152" y="122"/>
                    </a:lnTo>
                    <a:lnTo>
                      <a:pt x="154" y="132"/>
                    </a:lnTo>
                    <a:lnTo>
                      <a:pt x="166" y="147"/>
                    </a:lnTo>
                    <a:lnTo>
                      <a:pt x="181" y="156"/>
                    </a:lnTo>
                    <a:lnTo>
                      <a:pt x="199" y="160"/>
                    </a:lnTo>
                    <a:lnTo>
                      <a:pt x="217" y="156"/>
                    </a:lnTo>
                    <a:lnTo>
                      <a:pt x="233" y="147"/>
                    </a:lnTo>
                    <a:lnTo>
                      <a:pt x="243" y="132"/>
                    </a:lnTo>
                    <a:lnTo>
                      <a:pt x="247" y="122"/>
                    </a:lnTo>
                    <a:lnTo>
                      <a:pt x="249" y="112"/>
                    </a:lnTo>
                    <a:lnTo>
                      <a:pt x="247" y="100"/>
                    </a:lnTo>
                    <a:lnTo>
                      <a:pt x="243" y="89"/>
                    </a:lnTo>
                    <a:lnTo>
                      <a:pt x="233" y="75"/>
                    </a:lnTo>
                    <a:lnTo>
                      <a:pt x="217" y="66"/>
                    </a:lnTo>
                    <a:lnTo>
                      <a:pt x="199" y="62"/>
                    </a:lnTo>
                    <a:close/>
                    <a:moveTo>
                      <a:pt x="167" y="0"/>
                    </a:moveTo>
                    <a:lnTo>
                      <a:pt x="230" y="0"/>
                    </a:lnTo>
                    <a:lnTo>
                      <a:pt x="230" y="29"/>
                    </a:lnTo>
                    <a:lnTo>
                      <a:pt x="243" y="33"/>
                    </a:lnTo>
                    <a:lnTo>
                      <a:pt x="271" y="42"/>
                    </a:lnTo>
                    <a:lnTo>
                      <a:pt x="297" y="57"/>
                    </a:lnTo>
                    <a:lnTo>
                      <a:pt x="318" y="36"/>
                    </a:lnTo>
                    <a:lnTo>
                      <a:pt x="362" y="80"/>
                    </a:lnTo>
                    <a:lnTo>
                      <a:pt x="342" y="101"/>
                    </a:lnTo>
                    <a:lnTo>
                      <a:pt x="359" y="132"/>
                    </a:lnTo>
                    <a:lnTo>
                      <a:pt x="369" y="168"/>
                    </a:lnTo>
                    <a:lnTo>
                      <a:pt x="399" y="168"/>
                    </a:lnTo>
                    <a:lnTo>
                      <a:pt x="399" y="231"/>
                    </a:lnTo>
                    <a:lnTo>
                      <a:pt x="369" y="231"/>
                    </a:lnTo>
                    <a:lnTo>
                      <a:pt x="359" y="266"/>
                    </a:lnTo>
                    <a:lnTo>
                      <a:pt x="342" y="297"/>
                    </a:lnTo>
                    <a:lnTo>
                      <a:pt x="362" y="318"/>
                    </a:lnTo>
                    <a:lnTo>
                      <a:pt x="318" y="363"/>
                    </a:lnTo>
                    <a:lnTo>
                      <a:pt x="297" y="342"/>
                    </a:lnTo>
                    <a:lnTo>
                      <a:pt x="271" y="356"/>
                    </a:lnTo>
                    <a:lnTo>
                      <a:pt x="243" y="367"/>
                    </a:lnTo>
                    <a:lnTo>
                      <a:pt x="230" y="369"/>
                    </a:lnTo>
                    <a:lnTo>
                      <a:pt x="230" y="400"/>
                    </a:lnTo>
                    <a:lnTo>
                      <a:pt x="167" y="400"/>
                    </a:lnTo>
                    <a:lnTo>
                      <a:pt x="167" y="369"/>
                    </a:lnTo>
                    <a:lnTo>
                      <a:pt x="154" y="367"/>
                    </a:lnTo>
                    <a:lnTo>
                      <a:pt x="127" y="356"/>
                    </a:lnTo>
                    <a:lnTo>
                      <a:pt x="102" y="342"/>
                    </a:lnTo>
                    <a:lnTo>
                      <a:pt x="80" y="363"/>
                    </a:lnTo>
                    <a:lnTo>
                      <a:pt x="35" y="318"/>
                    </a:lnTo>
                    <a:lnTo>
                      <a:pt x="57" y="297"/>
                    </a:lnTo>
                    <a:lnTo>
                      <a:pt x="40" y="266"/>
                    </a:lnTo>
                    <a:lnTo>
                      <a:pt x="30" y="231"/>
                    </a:lnTo>
                    <a:lnTo>
                      <a:pt x="0" y="231"/>
                    </a:lnTo>
                    <a:lnTo>
                      <a:pt x="0" y="168"/>
                    </a:lnTo>
                    <a:lnTo>
                      <a:pt x="30" y="168"/>
                    </a:lnTo>
                    <a:lnTo>
                      <a:pt x="40" y="132"/>
                    </a:lnTo>
                    <a:lnTo>
                      <a:pt x="57" y="101"/>
                    </a:lnTo>
                    <a:lnTo>
                      <a:pt x="35" y="80"/>
                    </a:lnTo>
                    <a:lnTo>
                      <a:pt x="80" y="36"/>
                    </a:lnTo>
                    <a:lnTo>
                      <a:pt x="102" y="57"/>
                    </a:lnTo>
                    <a:lnTo>
                      <a:pt x="127" y="42"/>
                    </a:lnTo>
                    <a:lnTo>
                      <a:pt x="154" y="33"/>
                    </a:lnTo>
                    <a:lnTo>
                      <a:pt x="167" y="29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94"/>
              <p:cNvSpPr>
                <a:spLocks noEditPoints="1"/>
              </p:cNvSpPr>
              <p:nvPr/>
            </p:nvSpPr>
            <p:spPr bwMode="auto">
              <a:xfrm>
                <a:off x="5432425" y="1541463"/>
                <a:ext cx="698500" cy="701675"/>
              </a:xfrm>
              <a:custGeom>
                <a:avLst/>
                <a:gdLst>
                  <a:gd name="T0" fmla="*/ 185 w 440"/>
                  <a:gd name="T1" fmla="*/ 49 h 442"/>
                  <a:gd name="T2" fmla="*/ 122 w 440"/>
                  <a:gd name="T3" fmla="*/ 75 h 442"/>
                  <a:gd name="T4" fmla="*/ 75 w 440"/>
                  <a:gd name="T5" fmla="*/ 122 h 442"/>
                  <a:gd name="T6" fmla="*/ 49 w 440"/>
                  <a:gd name="T7" fmla="*/ 185 h 442"/>
                  <a:gd name="T8" fmla="*/ 49 w 440"/>
                  <a:gd name="T9" fmla="*/ 256 h 442"/>
                  <a:gd name="T10" fmla="*/ 75 w 440"/>
                  <a:gd name="T11" fmla="*/ 318 h 442"/>
                  <a:gd name="T12" fmla="*/ 122 w 440"/>
                  <a:gd name="T13" fmla="*/ 366 h 442"/>
                  <a:gd name="T14" fmla="*/ 185 w 440"/>
                  <a:gd name="T15" fmla="*/ 393 h 442"/>
                  <a:gd name="T16" fmla="*/ 220 w 440"/>
                  <a:gd name="T17" fmla="*/ 396 h 442"/>
                  <a:gd name="T18" fmla="*/ 288 w 440"/>
                  <a:gd name="T19" fmla="*/ 383 h 442"/>
                  <a:gd name="T20" fmla="*/ 345 w 440"/>
                  <a:gd name="T21" fmla="*/ 345 h 442"/>
                  <a:gd name="T22" fmla="*/ 381 w 440"/>
                  <a:gd name="T23" fmla="*/ 290 h 442"/>
                  <a:gd name="T24" fmla="*/ 396 w 440"/>
                  <a:gd name="T25" fmla="*/ 220 h 442"/>
                  <a:gd name="T26" fmla="*/ 381 w 440"/>
                  <a:gd name="T27" fmla="*/ 152 h 442"/>
                  <a:gd name="T28" fmla="*/ 345 w 440"/>
                  <a:gd name="T29" fmla="*/ 97 h 442"/>
                  <a:gd name="T30" fmla="*/ 288 w 440"/>
                  <a:gd name="T31" fmla="*/ 59 h 442"/>
                  <a:gd name="T32" fmla="*/ 220 w 440"/>
                  <a:gd name="T33" fmla="*/ 45 h 442"/>
                  <a:gd name="T34" fmla="*/ 185 w 440"/>
                  <a:gd name="T35" fmla="*/ 0 h 442"/>
                  <a:gd name="T36" fmla="*/ 254 w 440"/>
                  <a:gd name="T37" fmla="*/ 33 h 442"/>
                  <a:gd name="T38" fmla="*/ 305 w 440"/>
                  <a:gd name="T39" fmla="*/ 50 h 442"/>
                  <a:gd name="T40" fmla="*/ 351 w 440"/>
                  <a:gd name="T41" fmla="*/ 41 h 442"/>
                  <a:gd name="T42" fmla="*/ 377 w 440"/>
                  <a:gd name="T43" fmla="*/ 113 h 442"/>
                  <a:gd name="T44" fmla="*/ 401 w 440"/>
                  <a:gd name="T45" fmla="*/ 160 h 442"/>
                  <a:gd name="T46" fmla="*/ 440 w 440"/>
                  <a:gd name="T47" fmla="*/ 186 h 442"/>
                  <a:gd name="T48" fmla="*/ 408 w 440"/>
                  <a:gd name="T49" fmla="*/ 256 h 442"/>
                  <a:gd name="T50" fmla="*/ 391 w 440"/>
                  <a:gd name="T51" fmla="*/ 307 h 442"/>
                  <a:gd name="T52" fmla="*/ 401 w 440"/>
                  <a:gd name="T53" fmla="*/ 352 h 442"/>
                  <a:gd name="T54" fmla="*/ 328 w 440"/>
                  <a:gd name="T55" fmla="*/ 377 h 442"/>
                  <a:gd name="T56" fmla="*/ 281 w 440"/>
                  <a:gd name="T57" fmla="*/ 401 h 442"/>
                  <a:gd name="T58" fmla="*/ 254 w 440"/>
                  <a:gd name="T59" fmla="*/ 442 h 442"/>
                  <a:gd name="T60" fmla="*/ 185 w 440"/>
                  <a:gd name="T61" fmla="*/ 407 h 442"/>
                  <a:gd name="T62" fmla="*/ 135 w 440"/>
                  <a:gd name="T63" fmla="*/ 392 h 442"/>
                  <a:gd name="T64" fmla="*/ 89 w 440"/>
                  <a:gd name="T65" fmla="*/ 401 h 442"/>
                  <a:gd name="T66" fmla="*/ 63 w 440"/>
                  <a:gd name="T67" fmla="*/ 329 h 442"/>
                  <a:gd name="T68" fmla="*/ 40 w 440"/>
                  <a:gd name="T69" fmla="*/ 282 h 442"/>
                  <a:gd name="T70" fmla="*/ 0 w 440"/>
                  <a:gd name="T71" fmla="*/ 256 h 442"/>
                  <a:gd name="T72" fmla="*/ 33 w 440"/>
                  <a:gd name="T73" fmla="*/ 186 h 442"/>
                  <a:gd name="T74" fmla="*/ 50 w 440"/>
                  <a:gd name="T75" fmla="*/ 135 h 442"/>
                  <a:gd name="T76" fmla="*/ 40 w 440"/>
                  <a:gd name="T77" fmla="*/ 89 h 442"/>
                  <a:gd name="T78" fmla="*/ 112 w 440"/>
                  <a:gd name="T79" fmla="*/ 63 h 442"/>
                  <a:gd name="T80" fmla="*/ 159 w 440"/>
                  <a:gd name="T81" fmla="*/ 40 h 442"/>
                  <a:gd name="T82" fmla="*/ 185 w 440"/>
                  <a:gd name="T83" fmla="*/ 0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0" h="442">
                    <a:moveTo>
                      <a:pt x="220" y="45"/>
                    </a:moveTo>
                    <a:lnTo>
                      <a:pt x="185" y="49"/>
                    </a:lnTo>
                    <a:lnTo>
                      <a:pt x="152" y="59"/>
                    </a:lnTo>
                    <a:lnTo>
                      <a:pt x="122" y="75"/>
                    </a:lnTo>
                    <a:lnTo>
                      <a:pt x="96" y="97"/>
                    </a:lnTo>
                    <a:lnTo>
                      <a:pt x="75" y="122"/>
                    </a:lnTo>
                    <a:lnTo>
                      <a:pt x="58" y="152"/>
                    </a:lnTo>
                    <a:lnTo>
                      <a:pt x="49" y="185"/>
                    </a:lnTo>
                    <a:lnTo>
                      <a:pt x="45" y="220"/>
                    </a:lnTo>
                    <a:lnTo>
                      <a:pt x="49" y="256"/>
                    </a:lnTo>
                    <a:lnTo>
                      <a:pt x="58" y="290"/>
                    </a:lnTo>
                    <a:lnTo>
                      <a:pt x="75" y="318"/>
                    </a:lnTo>
                    <a:lnTo>
                      <a:pt x="96" y="345"/>
                    </a:lnTo>
                    <a:lnTo>
                      <a:pt x="122" y="366"/>
                    </a:lnTo>
                    <a:lnTo>
                      <a:pt x="152" y="383"/>
                    </a:lnTo>
                    <a:lnTo>
                      <a:pt x="185" y="393"/>
                    </a:lnTo>
                    <a:lnTo>
                      <a:pt x="220" y="396"/>
                    </a:lnTo>
                    <a:lnTo>
                      <a:pt x="220" y="396"/>
                    </a:lnTo>
                    <a:lnTo>
                      <a:pt x="256" y="393"/>
                    </a:lnTo>
                    <a:lnTo>
                      <a:pt x="288" y="383"/>
                    </a:lnTo>
                    <a:lnTo>
                      <a:pt x="319" y="366"/>
                    </a:lnTo>
                    <a:lnTo>
                      <a:pt x="345" y="345"/>
                    </a:lnTo>
                    <a:lnTo>
                      <a:pt x="366" y="318"/>
                    </a:lnTo>
                    <a:lnTo>
                      <a:pt x="381" y="290"/>
                    </a:lnTo>
                    <a:lnTo>
                      <a:pt x="392" y="256"/>
                    </a:lnTo>
                    <a:lnTo>
                      <a:pt x="396" y="220"/>
                    </a:lnTo>
                    <a:lnTo>
                      <a:pt x="392" y="185"/>
                    </a:lnTo>
                    <a:lnTo>
                      <a:pt x="381" y="152"/>
                    </a:lnTo>
                    <a:lnTo>
                      <a:pt x="366" y="122"/>
                    </a:lnTo>
                    <a:lnTo>
                      <a:pt x="345" y="97"/>
                    </a:lnTo>
                    <a:lnTo>
                      <a:pt x="319" y="75"/>
                    </a:lnTo>
                    <a:lnTo>
                      <a:pt x="288" y="59"/>
                    </a:lnTo>
                    <a:lnTo>
                      <a:pt x="256" y="49"/>
                    </a:lnTo>
                    <a:lnTo>
                      <a:pt x="220" y="45"/>
                    </a:lnTo>
                    <a:lnTo>
                      <a:pt x="220" y="45"/>
                    </a:lnTo>
                    <a:close/>
                    <a:moveTo>
                      <a:pt x="185" y="0"/>
                    </a:moveTo>
                    <a:lnTo>
                      <a:pt x="254" y="0"/>
                    </a:lnTo>
                    <a:lnTo>
                      <a:pt x="254" y="33"/>
                    </a:lnTo>
                    <a:lnTo>
                      <a:pt x="281" y="40"/>
                    </a:lnTo>
                    <a:lnTo>
                      <a:pt x="305" y="50"/>
                    </a:lnTo>
                    <a:lnTo>
                      <a:pt x="328" y="63"/>
                    </a:lnTo>
                    <a:lnTo>
                      <a:pt x="351" y="41"/>
                    </a:lnTo>
                    <a:lnTo>
                      <a:pt x="401" y="89"/>
                    </a:lnTo>
                    <a:lnTo>
                      <a:pt x="377" y="113"/>
                    </a:lnTo>
                    <a:lnTo>
                      <a:pt x="391" y="135"/>
                    </a:lnTo>
                    <a:lnTo>
                      <a:pt x="401" y="160"/>
                    </a:lnTo>
                    <a:lnTo>
                      <a:pt x="408" y="186"/>
                    </a:lnTo>
                    <a:lnTo>
                      <a:pt x="440" y="186"/>
                    </a:lnTo>
                    <a:lnTo>
                      <a:pt x="440" y="256"/>
                    </a:lnTo>
                    <a:lnTo>
                      <a:pt x="408" y="256"/>
                    </a:lnTo>
                    <a:lnTo>
                      <a:pt x="401" y="282"/>
                    </a:lnTo>
                    <a:lnTo>
                      <a:pt x="391" y="307"/>
                    </a:lnTo>
                    <a:lnTo>
                      <a:pt x="377" y="329"/>
                    </a:lnTo>
                    <a:lnTo>
                      <a:pt x="401" y="352"/>
                    </a:lnTo>
                    <a:lnTo>
                      <a:pt x="351" y="401"/>
                    </a:lnTo>
                    <a:lnTo>
                      <a:pt x="328" y="377"/>
                    </a:lnTo>
                    <a:lnTo>
                      <a:pt x="305" y="392"/>
                    </a:lnTo>
                    <a:lnTo>
                      <a:pt x="281" y="401"/>
                    </a:lnTo>
                    <a:lnTo>
                      <a:pt x="254" y="407"/>
                    </a:lnTo>
                    <a:lnTo>
                      <a:pt x="254" y="442"/>
                    </a:lnTo>
                    <a:lnTo>
                      <a:pt x="185" y="442"/>
                    </a:lnTo>
                    <a:lnTo>
                      <a:pt x="185" y="407"/>
                    </a:lnTo>
                    <a:lnTo>
                      <a:pt x="159" y="401"/>
                    </a:lnTo>
                    <a:lnTo>
                      <a:pt x="135" y="392"/>
                    </a:lnTo>
                    <a:lnTo>
                      <a:pt x="112" y="377"/>
                    </a:lnTo>
                    <a:lnTo>
                      <a:pt x="89" y="401"/>
                    </a:lnTo>
                    <a:lnTo>
                      <a:pt x="40" y="352"/>
                    </a:lnTo>
                    <a:lnTo>
                      <a:pt x="63" y="329"/>
                    </a:lnTo>
                    <a:lnTo>
                      <a:pt x="50" y="307"/>
                    </a:lnTo>
                    <a:lnTo>
                      <a:pt x="40" y="282"/>
                    </a:lnTo>
                    <a:lnTo>
                      <a:pt x="33" y="256"/>
                    </a:lnTo>
                    <a:lnTo>
                      <a:pt x="0" y="256"/>
                    </a:lnTo>
                    <a:lnTo>
                      <a:pt x="0" y="186"/>
                    </a:lnTo>
                    <a:lnTo>
                      <a:pt x="33" y="186"/>
                    </a:lnTo>
                    <a:lnTo>
                      <a:pt x="40" y="160"/>
                    </a:lnTo>
                    <a:lnTo>
                      <a:pt x="50" y="135"/>
                    </a:lnTo>
                    <a:lnTo>
                      <a:pt x="63" y="113"/>
                    </a:lnTo>
                    <a:lnTo>
                      <a:pt x="40" y="89"/>
                    </a:lnTo>
                    <a:lnTo>
                      <a:pt x="89" y="41"/>
                    </a:lnTo>
                    <a:lnTo>
                      <a:pt x="112" y="63"/>
                    </a:lnTo>
                    <a:lnTo>
                      <a:pt x="135" y="50"/>
                    </a:lnTo>
                    <a:lnTo>
                      <a:pt x="159" y="40"/>
                    </a:lnTo>
                    <a:lnTo>
                      <a:pt x="185" y="33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95"/>
              <p:cNvSpPr>
                <a:spLocks noEditPoints="1"/>
              </p:cNvSpPr>
              <p:nvPr/>
            </p:nvSpPr>
            <p:spPr bwMode="auto">
              <a:xfrm>
                <a:off x="5099050" y="2206625"/>
                <a:ext cx="619125" cy="619125"/>
              </a:xfrm>
              <a:custGeom>
                <a:avLst/>
                <a:gdLst>
                  <a:gd name="T0" fmla="*/ 166 w 390"/>
                  <a:gd name="T1" fmla="*/ 71 h 390"/>
                  <a:gd name="T2" fmla="*/ 115 w 390"/>
                  <a:gd name="T3" fmla="*/ 96 h 390"/>
                  <a:gd name="T4" fmla="*/ 79 w 390"/>
                  <a:gd name="T5" fmla="*/ 139 h 390"/>
                  <a:gd name="T6" fmla="*/ 66 w 390"/>
                  <a:gd name="T7" fmla="*/ 195 h 390"/>
                  <a:gd name="T8" fmla="*/ 79 w 390"/>
                  <a:gd name="T9" fmla="*/ 252 h 390"/>
                  <a:gd name="T10" fmla="*/ 115 w 390"/>
                  <a:gd name="T11" fmla="*/ 295 h 390"/>
                  <a:gd name="T12" fmla="*/ 166 w 390"/>
                  <a:gd name="T13" fmla="*/ 320 h 390"/>
                  <a:gd name="T14" fmla="*/ 223 w 390"/>
                  <a:gd name="T15" fmla="*/ 320 h 390"/>
                  <a:gd name="T16" fmla="*/ 275 w 390"/>
                  <a:gd name="T17" fmla="*/ 295 h 390"/>
                  <a:gd name="T18" fmla="*/ 310 w 390"/>
                  <a:gd name="T19" fmla="*/ 252 h 390"/>
                  <a:gd name="T20" fmla="*/ 323 w 390"/>
                  <a:gd name="T21" fmla="*/ 195 h 390"/>
                  <a:gd name="T22" fmla="*/ 310 w 390"/>
                  <a:gd name="T23" fmla="*/ 139 h 390"/>
                  <a:gd name="T24" fmla="*/ 275 w 390"/>
                  <a:gd name="T25" fmla="*/ 96 h 390"/>
                  <a:gd name="T26" fmla="*/ 223 w 390"/>
                  <a:gd name="T27" fmla="*/ 71 h 390"/>
                  <a:gd name="T28" fmla="*/ 195 w 390"/>
                  <a:gd name="T29" fmla="*/ 0 h 390"/>
                  <a:gd name="T30" fmla="*/ 269 w 390"/>
                  <a:gd name="T31" fmla="*/ 15 h 390"/>
                  <a:gd name="T32" fmla="*/ 286 w 390"/>
                  <a:gd name="T33" fmla="*/ 59 h 390"/>
                  <a:gd name="T34" fmla="*/ 332 w 390"/>
                  <a:gd name="T35" fmla="*/ 58 h 390"/>
                  <a:gd name="T36" fmla="*/ 364 w 390"/>
                  <a:gd name="T37" fmla="*/ 98 h 390"/>
                  <a:gd name="T38" fmla="*/ 347 w 390"/>
                  <a:gd name="T39" fmla="*/ 132 h 390"/>
                  <a:gd name="T40" fmla="*/ 358 w 390"/>
                  <a:gd name="T41" fmla="*/ 195 h 390"/>
                  <a:gd name="T42" fmla="*/ 386 w 390"/>
                  <a:gd name="T43" fmla="*/ 235 h 390"/>
                  <a:gd name="T44" fmla="*/ 347 w 390"/>
                  <a:gd name="T45" fmla="*/ 258 h 390"/>
                  <a:gd name="T46" fmla="*/ 310 w 390"/>
                  <a:gd name="T47" fmla="*/ 312 h 390"/>
                  <a:gd name="T48" fmla="*/ 314 w 390"/>
                  <a:gd name="T49" fmla="*/ 350 h 390"/>
                  <a:gd name="T50" fmla="*/ 269 w 390"/>
                  <a:gd name="T51" fmla="*/ 376 h 390"/>
                  <a:gd name="T52" fmla="*/ 227 w 390"/>
                  <a:gd name="T53" fmla="*/ 356 h 390"/>
                  <a:gd name="T54" fmla="*/ 195 w 390"/>
                  <a:gd name="T55" fmla="*/ 390 h 390"/>
                  <a:gd name="T56" fmla="*/ 120 w 390"/>
                  <a:gd name="T57" fmla="*/ 376 h 390"/>
                  <a:gd name="T58" fmla="*/ 103 w 390"/>
                  <a:gd name="T59" fmla="*/ 331 h 390"/>
                  <a:gd name="T60" fmla="*/ 57 w 390"/>
                  <a:gd name="T61" fmla="*/ 333 h 390"/>
                  <a:gd name="T62" fmla="*/ 26 w 390"/>
                  <a:gd name="T63" fmla="*/ 293 h 390"/>
                  <a:gd name="T64" fmla="*/ 43 w 390"/>
                  <a:gd name="T65" fmla="*/ 258 h 390"/>
                  <a:gd name="T66" fmla="*/ 31 w 390"/>
                  <a:gd name="T67" fmla="*/ 195 h 390"/>
                  <a:gd name="T68" fmla="*/ 4 w 390"/>
                  <a:gd name="T69" fmla="*/ 157 h 390"/>
                  <a:gd name="T70" fmla="*/ 43 w 390"/>
                  <a:gd name="T71" fmla="*/ 132 h 390"/>
                  <a:gd name="T72" fmla="*/ 78 w 390"/>
                  <a:gd name="T73" fmla="*/ 80 h 390"/>
                  <a:gd name="T74" fmla="*/ 76 w 390"/>
                  <a:gd name="T75" fmla="*/ 41 h 390"/>
                  <a:gd name="T76" fmla="*/ 120 w 390"/>
                  <a:gd name="T77" fmla="*/ 15 h 390"/>
                  <a:gd name="T78" fmla="*/ 162 w 390"/>
                  <a:gd name="T79" fmla="*/ 34 h 390"/>
                  <a:gd name="T80" fmla="*/ 195 w 390"/>
                  <a:gd name="T81" fmla="*/ 0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0" h="390">
                    <a:moveTo>
                      <a:pt x="195" y="67"/>
                    </a:moveTo>
                    <a:lnTo>
                      <a:pt x="166" y="71"/>
                    </a:lnTo>
                    <a:lnTo>
                      <a:pt x="138" y="80"/>
                    </a:lnTo>
                    <a:lnTo>
                      <a:pt x="115" y="96"/>
                    </a:lnTo>
                    <a:lnTo>
                      <a:pt x="95" y="115"/>
                    </a:lnTo>
                    <a:lnTo>
                      <a:pt x="79" y="139"/>
                    </a:lnTo>
                    <a:lnTo>
                      <a:pt x="70" y="167"/>
                    </a:lnTo>
                    <a:lnTo>
                      <a:pt x="66" y="195"/>
                    </a:lnTo>
                    <a:lnTo>
                      <a:pt x="70" y="224"/>
                    </a:lnTo>
                    <a:lnTo>
                      <a:pt x="79" y="252"/>
                    </a:lnTo>
                    <a:lnTo>
                      <a:pt x="95" y="275"/>
                    </a:lnTo>
                    <a:lnTo>
                      <a:pt x="115" y="295"/>
                    </a:lnTo>
                    <a:lnTo>
                      <a:pt x="138" y="311"/>
                    </a:lnTo>
                    <a:lnTo>
                      <a:pt x="166" y="320"/>
                    </a:lnTo>
                    <a:lnTo>
                      <a:pt x="195" y="324"/>
                    </a:lnTo>
                    <a:lnTo>
                      <a:pt x="223" y="320"/>
                    </a:lnTo>
                    <a:lnTo>
                      <a:pt x="251" y="311"/>
                    </a:lnTo>
                    <a:lnTo>
                      <a:pt x="275" y="295"/>
                    </a:lnTo>
                    <a:lnTo>
                      <a:pt x="294" y="275"/>
                    </a:lnTo>
                    <a:lnTo>
                      <a:pt x="310" y="252"/>
                    </a:lnTo>
                    <a:lnTo>
                      <a:pt x="319" y="224"/>
                    </a:lnTo>
                    <a:lnTo>
                      <a:pt x="323" y="195"/>
                    </a:lnTo>
                    <a:lnTo>
                      <a:pt x="319" y="167"/>
                    </a:lnTo>
                    <a:lnTo>
                      <a:pt x="310" y="139"/>
                    </a:lnTo>
                    <a:lnTo>
                      <a:pt x="294" y="115"/>
                    </a:lnTo>
                    <a:lnTo>
                      <a:pt x="275" y="96"/>
                    </a:lnTo>
                    <a:lnTo>
                      <a:pt x="251" y="80"/>
                    </a:lnTo>
                    <a:lnTo>
                      <a:pt x="223" y="71"/>
                    </a:lnTo>
                    <a:lnTo>
                      <a:pt x="195" y="67"/>
                    </a:lnTo>
                    <a:close/>
                    <a:moveTo>
                      <a:pt x="195" y="0"/>
                    </a:moveTo>
                    <a:lnTo>
                      <a:pt x="233" y="4"/>
                    </a:lnTo>
                    <a:lnTo>
                      <a:pt x="269" y="15"/>
                    </a:lnTo>
                    <a:lnTo>
                      <a:pt x="258" y="43"/>
                    </a:lnTo>
                    <a:lnTo>
                      <a:pt x="286" y="59"/>
                    </a:lnTo>
                    <a:lnTo>
                      <a:pt x="310" y="80"/>
                    </a:lnTo>
                    <a:lnTo>
                      <a:pt x="332" y="58"/>
                    </a:lnTo>
                    <a:lnTo>
                      <a:pt x="349" y="76"/>
                    </a:lnTo>
                    <a:lnTo>
                      <a:pt x="364" y="98"/>
                    </a:lnTo>
                    <a:lnTo>
                      <a:pt x="375" y="121"/>
                    </a:lnTo>
                    <a:lnTo>
                      <a:pt x="347" y="132"/>
                    </a:lnTo>
                    <a:lnTo>
                      <a:pt x="356" y="163"/>
                    </a:lnTo>
                    <a:lnTo>
                      <a:pt x="358" y="195"/>
                    </a:lnTo>
                    <a:lnTo>
                      <a:pt x="390" y="195"/>
                    </a:lnTo>
                    <a:lnTo>
                      <a:pt x="386" y="235"/>
                    </a:lnTo>
                    <a:lnTo>
                      <a:pt x="375" y="270"/>
                    </a:lnTo>
                    <a:lnTo>
                      <a:pt x="347" y="258"/>
                    </a:lnTo>
                    <a:lnTo>
                      <a:pt x="331" y="287"/>
                    </a:lnTo>
                    <a:lnTo>
                      <a:pt x="310" y="312"/>
                    </a:lnTo>
                    <a:lnTo>
                      <a:pt x="332" y="333"/>
                    </a:lnTo>
                    <a:lnTo>
                      <a:pt x="314" y="350"/>
                    </a:lnTo>
                    <a:lnTo>
                      <a:pt x="292" y="364"/>
                    </a:lnTo>
                    <a:lnTo>
                      <a:pt x="269" y="376"/>
                    </a:lnTo>
                    <a:lnTo>
                      <a:pt x="258" y="347"/>
                    </a:lnTo>
                    <a:lnTo>
                      <a:pt x="227" y="356"/>
                    </a:lnTo>
                    <a:lnTo>
                      <a:pt x="195" y="359"/>
                    </a:lnTo>
                    <a:lnTo>
                      <a:pt x="195" y="390"/>
                    </a:lnTo>
                    <a:lnTo>
                      <a:pt x="155" y="386"/>
                    </a:lnTo>
                    <a:lnTo>
                      <a:pt x="120" y="376"/>
                    </a:lnTo>
                    <a:lnTo>
                      <a:pt x="132" y="347"/>
                    </a:lnTo>
                    <a:lnTo>
                      <a:pt x="103" y="331"/>
                    </a:lnTo>
                    <a:lnTo>
                      <a:pt x="78" y="312"/>
                    </a:lnTo>
                    <a:lnTo>
                      <a:pt x="57" y="333"/>
                    </a:lnTo>
                    <a:lnTo>
                      <a:pt x="40" y="314"/>
                    </a:lnTo>
                    <a:lnTo>
                      <a:pt x="26" y="293"/>
                    </a:lnTo>
                    <a:lnTo>
                      <a:pt x="14" y="270"/>
                    </a:lnTo>
                    <a:lnTo>
                      <a:pt x="43" y="258"/>
                    </a:lnTo>
                    <a:lnTo>
                      <a:pt x="34" y="228"/>
                    </a:lnTo>
                    <a:lnTo>
                      <a:pt x="31" y="195"/>
                    </a:lnTo>
                    <a:lnTo>
                      <a:pt x="0" y="195"/>
                    </a:lnTo>
                    <a:lnTo>
                      <a:pt x="4" y="157"/>
                    </a:lnTo>
                    <a:lnTo>
                      <a:pt x="14" y="121"/>
                    </a:lnTo>
                    <a:lnTo>
                      <a:pt x="43" y="132"/>
                    </a:lnTo>
                    <a:lnTo>
                      <a:pt x="59" y="104"/>
                    </a:lnTo>
                    <a:lnTo>
                      <a:pt x="78" y="80"/>
                    </a:lnTo>
                    <a:lnTo>
                      <a:pt x="57" y="58"/>
                    </a:lnTo>
                    <a:lnTo>
                      <a:pt x="76" y="41"/>
                    </a:lnTo>
                    <a:lnTo>
                      <a:pt x="97" y="26"/>
                    </a:lnTo>
                    <a:lnTo>
                      <a:pt x="120" y="15"/>
                    </a:lnTo>
                    <a:lnTo>
                      <a:pt x="132" y="43"/>
                    </a:lnTo>
                    <a:lnTo>
                      <a:pt x="162" y="34"/>
                    </a:lnTo>
                    <a:lnTo>
                      <a:pt x="195" y="32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96"/>
              <p:cNvSpPr>
                <a:spLocks noEditPoints="1"/>
              </p:cNvSpPr>
              <p:nvPr/>
            </p:nvSpPr>
            <p:spPr bwMode="auto">
              <a:xfrm>
                <a:off x="5775325" y="4183063"/>
                <a:ext cx="587375" cy="585788"/>
              </a:xfrm>
              <a:custGeom>
                <a:avLst/>
                <a:gdLst>
                  <a:gd name="T0" fmla="*/ 154 w 370"/>
                  <a:gd name="T1" fmla="*/ 50 h 369"/>
                  <a:gd name="T2" fmla="*/ 99 w 370"/>
                  <a:gd name="T3" fmla="*/ 76 h 369"/>
                  <a:gd name="T4" fmla="*/ 61 w 370"/>
                  <a:gd name="T5" fmla="*/ 123 h 369"/>
                  <a:gd name="T6" fmla="*/ 48 w 370"/>
                  <a:gd name="T7" fmla="*/ 185 h 369"/>
                  <a:gd name="T8" fmla="*/ 61 w 370"/>
                  <a:gd name="T9" fmla="*/ 245 h 369"/>
                  <a:gd name="T10" fmla="*/ 99 w 370"/>
                  <a:gd name="T11" fmla="*/ 292 h 369"/>
                  <a:gd name="T12" fmla="*/ 154 w 370"/>
                  <a:gd name="T13" fmla="*/ 320 h 369"/>
                  <a:gd name="T14" fmla="*/ 218 w 370"/>
                  <a:gd name="T15" fmla="*/ 320 h 369"/>
                  <a:gd name="T16" fmla="*/ 271 w 370"/>
                  <a:gd name="T17" fmla="*/ 292 h 369"/>
                  <a:gd name="T18" fmla="*/ 309 w 370"/>
                  <a:gd name="T19" fmla="*/ 245 h 369"/>
                  <a:gd name="T20" fmla="*/ 324 w 370"/>
                  <a:gd name="T21" fmla="*/ 185 h 369"/>
                  <a:gd name="T22" fmla="*/ 309 w 370"/>
                  <a:gd name="T23" fmla="*/ 123 h 369"/>
                  <a:gd name="T24" fmla="*/ 271 w 370"/>
                  <a:gd name="T25" fmla="*/ 76 h 369"/>
                  <a:gd name="T26" fmla="*/ 218 w 370"/>
                  <a:gd name="T27" fmla="*/ 50 h 369"/>
                  <a:gd name="T28" fmla="*/ 185 w 370"/>
                  <a:gd name="T29" fmla="*/ 0 h 369"/>
                  <a:gd name="T30" fmla="*/ 256 w 370"/>
                  <a:gd name="T31" fmla="*/ 13 h 369"/>
                  <a:gd name="T32" fmla="*/ 271 w 370"/>
                  <a:gd name="T33" fmla="*/ 55 h 369"/>
                  <a:gd name="T34" fmla="*/ 316 w 370"/>
                  <a:gd name="T35" fmla="*/ 54 h 369"/>
                  <a:gd name="T36" fmla="*/ 356 w 370"/>
                  <a:gd name="T37" fmla="*/ 114 h 369"/>
                  <a:gd name="T38" fmla="*/ 338 w 370"/>
                  <a:gd name="T39" fmla="*/ 153 h 369"/>
                  <a:gd name="T40" fmla="*/ 370 w 370"/>
                  <a:gd name="T41" fmla="*/ 185 h 369"/>
                  <a:gd name="T42" fmla="*/ 356 w 370"/>
                  <a:gd name="T43" fmla="*/ 255 h 369"/>
                  <a:gd name="T44" fmla="*/ 315 w 370"/>
                  <a:gd name="T45" fmla="*/ 271 h 369"/>
                  <a:gd name="T46" fmla="*/ 316 w 370"/>
                  <a:gd name="T47" fmla="*/ 316 h 369"/>
                  <a:gd name="T48" fmla="*/ 256 w 370"/>
                  <a:gd name="T49" fmla="*/ 355 h 369"/>
                  <a:gd name="T50" fmla="*/ 216 w 370"/>
                  <a:gd name="T51" fmla="*/ 337 h 369"/>
                  <a:gd name="T52" fmla="*/ 185 w 370"/>
                  <a:gd name="T53" fmla="*/ 369 h 369"/>
                  <a:gd name="T54" fmla="*/ 114 w 370"/>
                  <a:gd name="T55" fmla="*/ 355 h 369"/>
                  <a:gd name="T56" fmla="*/ 99 w 370"/>
                  <a:gd name="T57" fmla="*/ 313 h 369"/>
                  <a:gd name="T58" fmla="*/ 55 w 370"/>
                  <a:gd name="T59" fmla="*/ 316 h 369"/>
                  <a:gd name="T60" fmla="*/ 15 w 370"/>
                  <a:gd name="T61" fmla="*/ 255 h 369"/>
                  <a:gd name="T62" fmla="*/ 33 w 370"/>
                  <a:gd name="T63" fmla="*/ 215 h 369"/>
                  <a:gd name="T64" fmla="*/ 0 w 370"/>
                  <a:gd name="T65" fmla="*/ 185 h 369"/>
                  <a:gd name="T66" fmla="*/ 15 w 370"/>
                  <a:gd name="T67" fmla="*/ 114 h 369"/>
                  <a:gd name="T68" fmla="*/ 57 w 370"/>
                  <a:gd name="T69" fmla="*/ 98 h 369"/>
                  <a:gd name="T70" fmla="*/ 55 w 370"/>
                  <a:gd name="T71" fmla="*/ 54 h 369"/>
                  <a:gd name="T72" fmla="*/ 114 w 370"/>
                  <a:gd name="T73" fmla="*/ 13 h 369"/>
                  <a:gd name="T74" fmla="*/ 155 w 370"/>
                  <a:gd name="T75" fmla="*/ 32 h 369"/>
                  <a:gd name="T76" fmla="*/ 185 w 370"/>
                  <a:gd name="T77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70" h="369">
                    <a:moveTo>
                      <a:pt x="185" y="46"/>
                    </a:moveTo>
                    <a:lnTo>
                      <a:pt x="154" y="50"/>
                    </a:lnTo>
                    <a:lnTo>
                      <a:pt x="125" y="60"/>
                    </a:lnTo>
                    <a:lnTo>
                      <a:pt x="99" y="76"/>
                    </a:lnTo>
                    <a:lnTo>
                      <a:pt x="78" y="98"/>
                    </a:lnTo>
                    <a:lnTo>
                      <a:pt x="61" y="123"/>
                    </a:lnTo>
                    <a:lnTo>
                      <a:pt x="50" y="152"/>
                    </a:lnTo>
                    <a:lnTo>
                      <a:pt x="48" y="185"/>
                    </a:lnTo>
                    <a:lnTo>
                      <a:pt x="50" y="216"/>
                    </a:lnTo>
                    <a:lnTo>
                      <a:pt x="61" y="245"/>
                    </a:lnTo>
                    <a:lnTo>
                      <a:pt x="78" y="271"/>
                    </a:lnTo>
                    <a:lnTo>
                      <a:pt x="99" y="292"/>
                    </a:lnTo>
                    <a:lnTo>
                      <a:pt x="125" y="309"/>
                    </a:lnTo>
                    <a:lnTo>
                      <a:pt x="154" y="320"/>
                    </a:lnTo>
                    <a:lnTo>
                      <a:pt x="185" y="324"/>
                    </a:lnTo>
                    <a:lnTo>
                      <a:pt x="218" y="320"/>
                    </a:lnTo>
                    <a:lnTo>
                      <a:pt x="247" y="309"/>
                    </a:lnTo>
                    <a:lnTo>
                      <a:pt x="271" y="292"/>
                    </a:lnTo>
                    <a:lnTo>
                      <a:pt x="294" y="271"/>
                    </a:lnTo>
                    <a:lnTo>
                      <a:pt x="309" y="245"/>
                    </a:lnTo>
                    <a:lnTo>
                      <a:pt x="320" y="216"/>
                    </a:lnTo>
                    <a:lnTo>
                      <a:pt x="324" y="185"/>
                    </a:lnTo>
                    <a:lnTo>
                      <a:pt x="320" y="152"/>
                    </a:lnTo>
                    <a:lnTo>
                      <a:pt x="309" y="123"/>
                    </a:lnTo>
                    <a:lnTo>
                      <a:pt x="294" y="98"/>
                    </a:lnTo>
                    <a:lnTo>
                      <a:pt x="271" y="76"/>
                    </a:lnTo>
                    <a:lnTo>
                      <a:pt x="247" y="60"/>
                    </a:lnTo>
                    <a:lnTo>
                      <a:pt x="218" y="50"/>
                    </a:lnTo>
                    <a:lnTo>
                      <a:pt x="185" y="46"/>
                    </a:lnTo>
                    <a:close/>
                    <a:moveTo>
                      <a:pt x="185" y="0"/>
                    </a:moveTo>
                    <a:lnTo>
                      <a:pt x="222" y="3"/>
                    </a:lnTo>
                    <a:lnTo>
                      <a:pt x="256" y="13"/>
                    </a:lnTo>
                    <a:lnTo>
                      <a:pt x="245" y="41"/>
                    </a:lnTo>
                    <a:lnTo>
                      <a:pt x="271" y="55"/>
                    </a:lnTo>
                    <a:lnTo>
                      <a:pt x="295" y="75"/>
                    </a:lnTo>
                    <a:lnTo>
                      <a:pt x="316" y="54"/>
                    </a:lnTo>
                    <a:lnTo>
                      <a:pt x="339" y="81"/>
                    </a:lnTo>
                    <a:lnTo>
                      <a:pt x="356" y="114"/>
                    </a:lnTo>
                    <a:lnTo>
                      <a:pt x="329" y="125"/>
                    </a:lnTo>
                    <a:lnTo>
                      <a:pt x="338" y="153"/>
                    </a:lnTo>
                    <a:lnTo>
                      <a:pt x="341" y="185"/>
                    </a:lnTo>
                    <a:lnTo>
                      <a:pt x="370" y="185"/>
                    </a:lnTo>
                    <a:lnTo>
                      <a:pt x="367" y="221"/>
                    </a:lnTo>
                    <a:lnTo>
                      <a:pt x="356" y="255"/>
                    </a:lnTo>
                    <a:lnTo>
                      <a:pt x="329" y="244"/>
                    </a:lnTo>
                    <a:lnTo>
                      <a:pt x="315" y="271"/>
                    </a:lnTo>
                    <a:lnTo>
                      <a:pt x="295" y="295"/>
                    </a:lnTo>
                    <a:lnTo>
                      <a:pt x="316" y="316"/>
                    </a:lnTo>
                    <a:lnTo>
                      <a:pt x="288" y="338"/>
                    </a:lnTo>
                    <a:lnTo>
                      <a:pt x="256" y="355"/>
                    </a:lnTo>
                    <a:lnTo>
                      <a:pt x="245" y="327"/>
                    </a:lnTo>
                    <a:lnTo>
                      <a:pt x="216" y="337"/>
                    </a:lnTo>
                    <a:lnTo>
                      <a:pt x="185" y="339"/>
                    </a:lnTo>
                    <a:lnTo>
                      <a:pt x="185" y="369"/>
                    </a:lnTo>
                    <a:lnTo>
                      <a:pt x="148" y="365"/>
                    </a:lnTo>
                    <a:lnTo>
                      <a:pt x="114" y="355"/>
                    </a:lnTo>
                    <a:lnTo>
                      <a:pt x="126" y="327"/>
                    </a:lnTo>
                    <a:lnTo>
                      <a:pt x="99" y="313"/>
                    </a:lnTo>
                    <a:lnTo>
                      <a:pt x="75" y="295"/>
                    </a:lnTo>
                    <a:lnTo>
                      <a:pt x="55" y="316"/>
                    </a:lnTo>
                    <a:lnTo>
                      <a:pt x="32" y="287"/>
                    </a:lnTo>
                    <a:lnTo>
                      <a:pt x="15" y="255"/>
                    </a:lnTo>
                    <a:lnTo>
                      <a:pt x="42" y="244"/>
                    </a:lnTo>
                    <a:lnTo>
                      <a:pt x="33" y="215"/>
                    </a:lnTo>
                    <a:lnTo>
                      <a:pt x="31" y="185"/>
                    </a:lnTo>
                    <a:lnTo>
                      <a:pt x="0" y="185"/>
                    </a:lnTo>
                    <a:lnTo>
                      <a:pt x="4" y="148"/>
                    </a:lnTo>
                    <a:lnTo>
                      <a:pt x="15" y="114"/>
                    </a:lnTo>
                    <a:lnTo>
                      <a:pt x="42" y="125"/>
                    </a:lnTo>
                    <a:lnTo>
                      <a:pt x="57" y="98"/>
                    </a:lnTo>
                    <a:lnTo>
                      <a:pt x="75" y="75"/>
                    </a:lnTo>
                    <a:lnTo>
                      <a:pt x="55" y="54"/>
                    </a:lnTo>
                    <a:lnTo>
                      <a:pt x="83" y="30"/>
                    </a:lnTo>
                    <a:lnTo>
                      <a:pt x="114" y="13"/>
                    </a:lnTo>
                    <a:lnTo>
                      <a:pt x="126" y="41"/>
                    </a:lnTo>
                    <a:lnTo>
                      <a:pt x="155" y="32"/>
                    </a:lnTo>
                    <a:lnTo>
                      <a:pt x="185" y="29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98"/>
              <p:cNvSpPr>
                <a:spLocks/>
              </p:cNvSpPr>
              <p:nvPr/>
            </p:nvSpPr>
            <p:spPr bwMode="auto">
              <a:xfrm>
                <a:off x="6251575" y="1747838"/>
                <a:ext cx="341313" cy="338138"/>
              </a:xfrm>
              <a:custGeom>
                <a:avLst/>
                <a:gdLst>
                  <a:gd name="T0" fmla="*/ 89 w 215"/>
                  <a:gd name="T1" fmla="*/ 0 h 213"/>
                  <a:gd name="T2" fmla="*/ 108 w 215"/>
                  <a:gd name="T3" fmla="*/ 96 h 213"/>
                  <a:gd name="T4" fmla="*/ 127 w 215"/>
                  <a:gd name="T5" fmla="*/ 0 h 213"/>
                  <a:gd name="T6" fmla="*/ 132 w 215"/>
                  <a:gd name="T7" fmla="*/ 1 h 213"/>
                  <a:gd name="T8" fmla="*/ 113 w 215"/>
                  <a:gd name="T9" fmla="*/ 96 h 213"/>
                  <a:gd name="T10" fmla="*/ 166 w 215"/>
                  <a:gd name="T11" fmla="*/ 16 h 213"/>
                  <a:gd name="T12" fmla="*/ 170 w 215"/>
                  <a:gd name="T13" fmla="*/ 18 h 213"/>
                  <a:gd name="T14" fmla="*/ 115 w 215"/>
                  <a:gd name="T15" fmla="*/ 98 h 213"/>
                  <a:gd name="T16" fmla="*/ 198 w 215"/>
                  <a:gd name="T17" fmla="*/ 44 h 213"/>
                  <a:gd name="T18" fmla="*/ 199 w 215"/>
                  <a:gd name="T19" fmla="*/ 48 h 213"/>
                  <a:gd name="T20" fmla="*/ 118 w 215"/>
                  <a:gd name="T21" fmla="*/ 102 h 213"/>
                  <a:gd name="T22" fmla="*/ 214 w 215"/>
                  <a:gd name="T23" fmla="*/ 84 h 213"/>
                  <a:gd name="T24" fmla="*/ 215 w 215"/>
                  <a:gd name="T25" fmla="*/ 88 h 213"/>
                  <a:gd name="T26" fmla="*/ 119 w 215"/>
                  <a:gd name="T27" fmla="*/ 106 h 213"/>
                  <a:gd name="T28" fmla="*/ 215 w 215"/>
                  <a:gd name="T29" fmla="*/ 127 h 213"/>
                  <a:gd name="T30" fmla="*/ 214 w 215"/>
                  <a:gd name="T31" fmla="*/ 131 h 213"/>
                  <a:gd name="T32" fmla="*/ 118 w 215"/>
                  <a:gd name="T33" fmla="*/ 111 h 213"/>
                  <a:gd name="T34" fmla="*/ 199 w 215"/>
                  <a:gd name="T35" fmla="*/ 166 h 213"/>
                  <a:gd name="T36" fmla="*/ 197 w 215"/>
                  <a:gd name="T37" fmla="*/ 169 h 213"/>
                  <a:gd name="T38" fmla="*/ 115 w 215"/>
                  <a:gd name="T39" fmla="*/ 114 h 213"/>
                  <a:gd name="T40" fmla="*/ 169 w 215"/>
                  <a:gd name="T41" fmla="*/ 196 h 213"/>
                  <a:gd name="T42" fmla="*/ 165 w 215"/>
                  <a:gd name="T43" fmla="*/ 198 h 213"/>
                  <a:gd name="T44" fmla="*/ 111 w 215"/>
                  <a:gd name="T45" fmla="*/ 116 h 213"/>
                  <a:gd name="T46" fmla="*/ 130 w 215"/>
                  <a:gd name="T47" fmla="*/ 212 h 213"/>
                  <a:gd name="T48" fmla="*/ 126 w 215"/>
                  <a:gd name="T49" fmla="*/ 213 h 213"/>
                  <a:gd name="T50" fmla="*/ 108 w 215"/>
                  <a:gd name="T51" fmla="*/ 118 h 213"/>
                  <a:gd name="T52" fmla="*/ 88 w 215"/>
                  <a:gd name="T53" fmla="*/ 213 h 213"/>
                  <a:gd name="T54" fmla="*/ 84 w 215"/>
                  <a:gd name="T55" fmla="*/ 212 h 213"/>
                  <a:gd name="T56" fmla="*/ 104 w 215"/>
                  <a:gd name="T57" fmla="*/ 116 h 213"/>
                  <a:gd name="T58" fmla="*/ 49 w 215"/>
                  <a:gd name="T59" fmla="*/ 198 h 213"/>
                  <a:gd name="T60" fmla="*/ 45 w 215"/>
                  <a:gd name="T61" fmla="*/ 195 h 213"/>
                  <a:gd name="T62" fmla="*/ 100 w 215"/>
                  <a:gd name="T63" fmla="*/ 114 h 213"/>
                  <a:gd name="T64" fmla="*/ 19 w 215"/>
                  <a:gd name="T65" fmla="*/ 168 h 213"/>
                  <a:gd name="T66" fmla="*/ 16 w 215"/>
                  <a:gd name="T67" fmla="*/ 164 h 213"/>
                  <a:gd name="T68" fmla="*/ 97 w 215"/>
                  <a:gd name="T69" fmla="*/ 111 h 213"/>
                  <a:gd name="T70" fmla="*/ 1 w 215"/>
                  <a:gd name="T71" fmla="*/ 128 h 213"/>
                  <a:gd name="T72" fmla="*/ 0 w 215"/>
                  <a:gd name="T73" fmla="*/ 124 h 213"/>
                  <a:gd name="T74" fmla="*/ 97 w 215"/>
                  <a:gd name="T75" fmla="*/ 106 h 213"/>
                  <a:gd name="T76" fmla="*/ 1 w 215"/>
                  <a:gd name="T77" fmla="*/ 86 h 213"/>
                  <a:gd name="T78" fmla="*/ 1 w 215"/>
                  <a:gd name="T79" fmla="*/ 82 h 213"/>
                  <a:gd name="T80" fmla="*/ 97 w 215"/>
                  <a:gd name="T81" fmla="*/ 102 h 213"/>
                  <a:gd name="T82" fmla="*/ 17 w 215"/>
                  <a:gd name="T83" fmla="*/ 47 h 213"/>
                  <a:gd name="T84" fmla="*/ 20 w 215"/>
                  <a:gd name="T85" fmla="*/ 43 h 213"/>
                  <a:gd name="T86" fmla="*/ 100 w 215"/>
                  <a:gd name="T87" fmla="*/ 98 h 213"/>
                  <a:gd name="T88" fmla="*/ 46 w 215"/>
                  <a:gd name="T89" fmla="*/ 17 h 213"/>
                  <a:gd name="T90" fmla="*/ 50 w 215"/>
                  <a:gd name="T91" fmla="*/ 14 h 213"/>
                  <a:gd name="T92" fmla="*/ 104 w 215"/>
                  <a:gd name="T93" fmla="*/ 96 h 213"/>
                  <a:gd name="T94" fmla="*/ 85 w 215"/>
                  <a:gd name="T95" fmla="*/ 0 h 213"/>
                  <a:gd name="T96" fmla="*/ 89 w 215"/>
                  <a:gd name="T97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5" h="213">
                    <a:moveTo>
                      <a:pt x="89" y="0"/>
                    </a:moveTo>
                    <a:lnTo>
                      <a:pt x="108" y="96"/>
                    </a:lnTo>
                    <a:lnTo>
                      <a:pt x="127" y="0"/>
                    </a:lnTo>
                    <a:lnTo>
                      <a:pt x="132" y="1"/>
                    </a:lnTo>
                    <a:lnTo>
                      <a:pt x="113" y="96"/>
                    </a:lnTo>
                    <a:lnTo>
                      <a:pt x="166" y="16"/>
                    </a:lnTo>
                    <a:lnTo>
                      <a:pt x="170" y="18"/>
                    </a:lnTo>
                    <a:lnTo>
                      <a:pt x="115" y="98"/>
                    </a:lnTo>
                    <a:lnTo>
                      <a:pt x="198" y="44"/>
                    </a:lnTo>
                    <a:lnTo>
                      <a:pt x="199" y="48"/>
                    </a:lnTo>
                    <a:lnTo>
                      <a:pt x="118" y="102"/>
                    </a:lnTo>
                    <a:lnTo>
                      <a:pt x="214" y="84"/>
                    </a:lnTo>
                    <a:lnTo>
                      <a:pt x="215" y="88"/>
                    </a:lnTo>
                    <a:lnTo>
                      <a:pt x="119" y="106"/>
                    </a:lnTo>
                    <a:lnTo>
                      <a:pt x="215" y="127"/>
                    </a:lnTo>
                    <a:lnTo>
                      <a:pt x="214" y="131"/>
                    </a:lnTo>
                    <a:lnTo>
                      <a:pt x="118" y="111"/>
                    </a:lnTo>
                    <a:lnTo>
                      <a:pt x="199" y="166"/>
                    </a:lnTo>
                    <a:lnTo>
                      <a:pt x="197" y="169"/>
                    </a:lnTo>
                    <a:lnTo>
                      <a:pt x="115" y="114"/>
                    </a:lnTo>
                    <a:lnTo>
                      <a:pt x="169" y="196"/>
                    </a:lnTo>
                    <a:lnTo>
                      <a:pt x="165" y="198"/>
                    </a:lnTo>
                    <a:lnTo>
                      <a:pt x="111" y="116"/>
                    </a:lnTo>
                    <a:lnTo>
                      <a:pt x="130" y="212"/>
                    </a:lnTo>
                    <a:lnTo>
                      <a:pt x="126" y="213"/>
                    </a:lnTo>
                    <a:lnTo>
                      <a:pt x="108" y="118"/>
                    </a:lnTo>
                    <a:lnTo>
                      <a:pt x="88" y="213"/>
                    </a:lnTo>
                    <a:lnTo>
                      <a:pt x="84" y="212"/>
                    </a:lnTo>
                    <a:lnTo>
                      <a:pt x="104" y="116"/>
                    </a:lnTo>
                    <a:lnTo>
                      <a:pt x="49" y="198"/>
                    </a:lnTo>
                    <a:lnTo>
                      <a:pt x="45" y="195"/>
                    </a:lnTo>
                    <a:lnTo>
                      <a:pt x="100" y="114"/>
                    </a:lnTo>
                    <a:lnTo>
                      <a:pt x="19" y="168"/>
                    </a:lnTo>
                    <a:lnTo>
                      <a:pt x="16" y="164"/>
                    </a:lnTo>
                    <a:lnTo>
                      <a:pt x="97" y="111"/>
                    </a:lnTo>
                    <a:lnTo>
                      <a:pt x="1" y="128"/>
                    </a:lnTo>
                    <a:lnTo>
                      <a:pt x="0" y="124"/>
                    </a:lnTo>
                    <a:lnTo>
                      <a:pt x="97" y="106"/>
                    </a:lnTo>
                    <a:lnTo>
                      <a:pt x="1" y="86"/>
                    </a:lnTo>
                    <a:lnTo>
                      <a:pt x="1" y="82"/>
                    </a:lnTo>
                    <a:lnTo>
                      <a:pt x="97" y="102"/>
                    </a:lnTo>
                    <a:lnTo>
                      <a:pt x="17" y="47"/>
                    </a:lnTo>
                    <a:lnTo>
                      <a:pt x="20" y="43"/>
                    </a:lnTo>
                    <a:lnTo>
                      <a:pt x="100" y="98"/>
                    </a:lnTo>
                    <a:lnTo>
                      <a:pt x="46" y="17"/>
                    </a:lnTo>
                    <a:lnTo>
                      <a:pt x="50" y="14"/>
                    </a:lnTo>
                    <a:lnTo>
                      <a:pt x="104" y="96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100"/>
              <p:cNvSpPr>
                <a:spLocks noEditPoints="1"/>
              </p:cNvSpPr>
              <p:nvPr/>
            </p:nvSpPr>
            <p:spPr bwMode="auto">
              <a:xfrm>
                <a:off x="5878513" y="3273425"/>
                <a:ext cx="774700" cy="785813"/>
              </a:xfrm>
              <a:custGeom>
                <a:avLst/>
                <a:gdLst>
                  <a:gd name="T0" fmla="*/ 208 w 488"/>
                  <a:gd name="T1" fmla="*/ 107 h 495"/>
                  <a:gd name="T2" fmla="*/ 150 w 488"/>
                  <a:gd name="T3" fmla="*/ 135 h 495"/>
                  <a:gd name="T4" fmla="*/ 111 w 488"/>
                  <a:gd name="T5" fmla="*/ 184 h 495"/>
                  <a:gd name="T6" fmla="*/ 96 w 488"/>
                  <a:gd name="T7" fmla="*/ 247 h 495"/>
                  <a:gd name="T8" fmla="*/ 111 w 488"/>
                  <a:gd name="T9" fmla="*/ 310 h 495"/>
                  <a:gd name="T10" fmla="*/ 150 w 488"/>
                  <a:gd name="T11" fmla="*/ 360 h 495"/>
                  <a:gd name="T12" fmla="*/ 208 w 488"/>
                  <a:gd name="T13" fmla="*/ 387 h 495"/>
                  <a:gd name="T14" fmla="*/ 274 w 488"/>
                  <a:gd name="T15" fmla="*/ 387 h 495"/>
                  <a:gd name="T16" fmla="*/ 331 w 488"/>
                  <a:gd name="T17" fmla="*/ 360 h 495"/>
                  <a:gd name="T18" fmla="*/ 370 w 488"/>
                  <a:gd name="T19" fmla="*/ 310 h 495"/>
                  <a:gd name="T20" fmla="*/ 384 w 488"/>
                  <a:gd name="T21" fmla="*/ 247 h 495"/>
                  <a:gd name="T22" fmla="*/ 370 w 488"/>
                  <a:gd name="T23" fmla="*/ 184 h 495"/>
                  <a:gd name="T24" fmla="*/ 331 w 488"/>
                  <a:gd name="T25" fmla="*/ 135 h 495"/>
                  <a:gd name="T26" fmla="*/ 274 w 488"/>
                  <a:gd name="T27" fmla="*/ 107 h 495"/>
                  <a:gd name="T28" fmla="*/ 240 w 488"/>
                  <a:gd name="T29" fmla="*/ 0 h 495"/>
                  <a:gd name="T30" fmla="*/ 268 w 488"/>
                  <a:gd name="T31" fmla="*/ 76 h 495"/>
                  <a:gd name="T32" fmla="*/ 316 w 488"/>
                  <a:gd name="T33" fmla="*/ 91 h 495"/>
                  <a:gd name="T34" fmla="*/ 380 w 488"/>
                  <a:gd name="T35" fmla="*/ 43 h 495"/>
                  <a:gd name="T36" fmla="*/ 434 w 488"/>
                  <a:gd name="T37" fmla="*/ 93 h 495"/>
                  <a:gd name="T38" fmla="*/ 391 w 488"/>
                  <a:gd name="T39" fmla="*/ 161 h 495"/>
                  <a:gd name="T40" fmla="*/ 411 w 488"/>
                  <a:gd name="T41" fmla="*/ 209 h 495"/>
                  <a:gd name="T42" fmla="*/ 487 w 488"/>
                  <a:gd name="T43" fmla="*/ 220 h 495"/>
                  <a:gd name="T44" fmla="*/ 487 w 488"/>
                  <a:gd name="T45" fmla="*/ 275 h 495"/>
                  <a:gd name="T46" fmla="*/ 411 w 488"/>
                  <a:gd name="T47" fmla="*/ 285 h 495"/>
                  <a:gd name="T48" fmla="*/ 391 w 488"/>
                  <a:gd name="T49" fmla="*/ 334 h 495"/>
                  <a:gd name="T50" fmla="*/ 434 w 488"/>
                  <a:gd name="T51" fmla="*/ 402 h 495"/>
                  <a:gd name="T52" fmla="*/ 380 w 488"/>
                  <a:gd name="T53" fmla="*/ 451 h 495"/>
                  <a:gd name="T54" fmla="*/ 316 w 488"/>
                  <a:gd name="T55" fmla="*/ 403 h 495"/>
                  <a:gd name="T56" fmla="*/ 268 w 488"/>
                  <a:gd name="T57" fmla="*/ 419 h 495"/>
                  <a:gd name="T58" fmla="*/ 240 w 488"/>
                  <a:gd name="T59" fmla="*/ 495 h 495"/>
                  <a:gd name="T60" fmla="*/ 167 w 488"/>
                  <a:gd name="T61" fmla="*/ 483 h 495"/>
                  <a:gd name="T62" fmla="*/ 166 w 488"/>
                  <a:gd name="T63" fmla="*/ 403 h 495"/>
                  <a:gd name="T64" fmla="*/ 123 w 488"/>
                  <a:gd name="T65" fmla="*/ 374 h 495"/>
                  <a:gd name="T66" fmla="*/ 48 w 488"/>
                  <a:gd name="T67" fmla="*/ 402 h 495"/>
                  <a:gd name="T68" fmla="*/ 11 w 488"/>
                  <a:gd name="T69" fmla="*/ 338 h 495"/>
                  <a:gd name="T70" fmla="*/ 72 w 488"/>
                  <a:gd name="T71" fmla="*/ 285 h 495"/>
                  <a:gd name="T72" fmla="*/ 68 w 488"/>
                  <a:gd name="T73" fmla="*/ 247 h 495"/>
                  <a:gd name="T74" fmla="*/ 72 w 488"/>
                  <a:gd name="T75" fmla="*/ 209 h 495"/>
                  <a:gd name="T76" fmla="*/ 11 w 488"/>
                  <a:gd name="T77" fmla="*/ 157 h 495"/>
                  <a:gd name="T78" fmla="*/ 48 w 488"/>
                  <a:gd name="T79" fmla="*/ 93 h 495"/>
                  <a:gd name="T80" fmla="*/ 123 w 488"/>
                  <a:gd name="T81" fmla="*/ 120 h 495"/>
                  <a:gd name="T82" fmla="*/ 166 w 488"/>
                  <a:gd name="T83" fmla="*/ 91 h 495"/>
                  <a:gd name="T84" fmla="*/ 167 w 488"/>
                  <a:gd name="T85" fmla="*/ 12 h 495"/>
                  <a:gd name="T86" fmla="*/ 240 w 488"/>
                  <a:gd name="T87" fmla="*/ 0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88" h="495">
                    <a:moveTo>
                      <a:pt x="240" y="103"/>
                    </a:moveTo>
                    <a:lnTo>
                      <a:pt x="208" y="107"/>
                    </a:lnTo>
                    <a:lnTo>
                      <a:pt x="178" y="118"/>
                    </a:lnTo>
                    <a:lnTo>
                      <a:pt x="150" y="135"/>
                    </a:lnTo>
                    <a:lnTo>
                      <a:pt x="128" y="157"/>
                    </a:lnTo>
                    <a:lnTo>
                      <a:pt x="111" y="184"/>
                    </a:lnTo>
                    <a:lnTo>
                      <a:pt x="100" y="215"/>
                    </a:lnTo>
                    <a:lnTo>
                      <a:pt x="96" y="247"/>
                    </a:lnTo>
                    <a:lnTo>
                      <a:pt x="100" y="280"/>
                    </a:lnTo>
                    <a:lnTo>
                      <a:pt x="111" y="310"/>
                    </a:lnTo>
                    <a:lnTo>
                      <a:pt x="128" y="338"/>
                    </a:lnTo>
                    <a:lnTo>
                      <a:pt x="150" y="360"/>
                    </a:lnTo>
                    <a:lnTo>
                      <a:pt x="178" y="377"/>
                    </a:lnTo>
                    <a:lnTo>
                      <a:pt x="208" y="387"/>
                    </a:lnTo>
                    <a:lnTo>
                      <a:pt x="240" y="391"/>
                    </a:lnTo>
                    <a:lnTo>
                      <a:pt x="274" y="387"/>
                    </a:lnTo>
                    <a:lnTo>
                      <a:pt x="305" y="377"/>
                    </a:lnTo>
                    <a:lnTo>
                      <a:pt x="331" y="360"/>
                    </a:lnTo>
                    <a:lnTo>
                      <a:pt x="353" y="338"/>
                    </a:lnTo>
                    <a:lnTo>
                      <a:pt x="370" y="310"/>
                    </a:lnTo>
                    <a:lnTo>
                      <a:pt x="382" y="280"/>
                    </a:lnTo>
                    <a:lnTo>
                      <a:pt x="384" y="247"/>
                    </a:lnTo>
                    <a:lnTo>
                      <a:pt x="382" y="215"/>
                    </a:lnTo>
                    <a:lnTo>
                      <a:pt x="370" y="184"/>
                    </a:lnTo>
                    <a:lnTo>
                      <a:pt x="353" y="157"/>
                    </a:lnTo>
                    <a:lnTo>
                      <a:pt x="331" y="135"/>
                    </a:lnTo>
                    <a:lnTo>
                      <a:pt x="305" y="118"/>
                    </a:lnTo>
                    <a:lnTo>
                      <a:pt x="274" y="107"/>
                    </a:lnTo>
                    <a:lnTo>
                      <a:pt x="240" y="103"/>
                    </a:lnTo>
                    <a:close/>
                    <a:moveTo>
                      <a:pt x="240" y="0"/>
                    </a:moveTo>
                    <a:lnTo>
                      <a:pt x="240" y="74"/>
                    </a:lnTo>
                    <a:lnTo>
                      <a:pt x="268" y="76"/>
                    </a:lnTo>
                    <a:lnTo>
                      <a:pt x="293" y="82"/>
                    </a:lnTo>
                    <a:lnTo>
                      <a:pt x="316" y="91"/>
                    </a:lnTo>
                    <a:lnTo>
                      <a:pt x="348" y="25"/>
                    </a:lnTo>
                    <a:lnTo>
                      <a:pt x="380" y="43"/>
                    </a:lnTo>
                    <a:lnTo>
                      <a:pt x="409" y="67"/>
                    </a:lnTo>
                    <a:lnTo>
                      <a:pt x="434" y="93"/>
                    </a:lnTo>
                    <a:lnTo>
                      <a:pt x="377" y="139"/>
                    </a:lnTo>
                    <a:lnTo>
                      <a:pt x="391" y="161"/>
                    </a:lnTo>
                    <a:lnTo>
                      <a:pt x="403" y="183"/>
                    </a:lnTo>
                    <a:lnTo>
                      <a:pt x="411" y="209"/>
                    </a:lnTo>
                    <a:lnTo>
                      <a:pt x="483" y="192"/>
                    </a:lnTo>
                    <a:lnTo>
                      <a:pt x="487" y="220"/>
                    </a:lnTo>
                    <a:lnTo>
                      <a:pt x="488" y="247"/>
                    </a:lnTo>
                    <a:lnTo>
                      <a:pt x="487" y="275"/>
                    </a:lnTo>
                    <a:lnTo>
                      <a:pt x="483" y="302"/>
                    </a:lnTo>
                    <a:lnTo>
                      <a:pt x="411" y="285"/>
                    </a:lnTo>
                    <a:lnTo>
                      <a:pt x="403" y="311"/>
                    </a:lnTo>
                    <a:lnTo>
                      <a:pt x="391" y="334"/>
                    </a:lnTo>
                    <a:lnTo>
                      <a:pt x="377" y="356"/>
                    </a:lnTo>
                    <a:lnTo>
                      <a:pt x="434" y="402"/>
                    </a:lnTo>
                    <a:lnTo>
                      <a:pt x="409" y="428"/>
                    </a:lnTo>
                    <a:lnTo>
                      <a:pt x="380" y="451"/>
                    </a:lnTo>
                    <a:lnTo>
                      <a:pt x="348" y="470"/>
                    </a:lnTo>
                    <a:lnTo>
                      <a:pt x="316" y="403"/>
                    </a:lnTo>
                    <a:lnTo>
                      <a:pt x="293" y="413"/>
                    </a:lnTo>
                    <a:lnTo>
                      <a:pt x="268" y="419"/>
                    </a:lnTo>
                    <a:lnTo>
                      <a:pt x="240" y="420"/>
                    </a:lnTo>
                    <a:lnTo>
                      <a:pt x="240" y="495"/>
                    </a:lnTo>
                    <a:lnTo>
                      <a:pt x="204" y="492"/>
                    </a:lnTo>
                    <a:lnTo>
                      <a:pt x="167" y="483"/>
                    </a:lnTo>
                    <a:lnTo>
                      <a:pt x="133" y="470"/>
                    </a:lnTo>
                    <a:lnTo>
                      <a:pt x="166" y="403"/>
                    </a:lnTo>
                    <a:lnTo>
                      <a:pt x="144" y="390"/>
                    </a:lnTo>
                    <a:lnTo>
                      <a:pt x="123" y="374"/>
                    </a:lnTo>
                    <a:lnTo>
                      <a:pt x="106" y="356"/>
                    </a:lnTo>
                    <a:lnTo>
                      <a:pt x="48" y="402"/>
                    </a:lnTo>
                    <a:lnTo>
                      <a:pt x="27" y="372"/>
                    </a:lnTo>
                    <a:lnTo>
                      <a:pt x="11" y="338"/>
                    </a:lnTo>
                    <a:lnTo>
                      <a:pt x="0" y="302"/>
                    </a:lnTo>
                    <a:lnTo>
                      <a:pt x="72" y="285"/>
                    </a:lnTo>
                    <a:lnTo>
                      <a:pt x="69" y="267"/>
                    </a:lnTo>
                    <a:lnTo>
                      <a:pt x="68" y="247"/>
                    </a:lnTo>
                    <a:lnTo>
                      <a:pt x="69" y="228"/>
                    </a:lnTo>
                    <a:lnTo>
                      <a:pt x="72" y="209"/>
                    </a:lnTo>
                    <a:lnTo>
                      <a:pt x="0" y="192"/>
                    </a:lnTo>
                    <a:lnTo>
                      <a:pt x="11" y="157"/>
                    </a:lnTo>
                    <a:lnTo>
                      <a:pt x="27" y="123"/>
                    </a:lnTo>
                    <a:lnTo>
                      <a:pt x="48" y="93"/>
                    </a:lnTo>
                    <a:lnTo>
                      <a:pt x="106" y="139"/>
                    </a:lnTo>
                    <a:lnTo>
                      <a:pt x="123" y="120"/>
                    </a:lnTo>
                    <a:lnTo>
                      <a:pt x="144" y="105"/>
                    </a:lnTo>
                    <a:lnTo>
                      <a:pt x="166" y="91"/>
                    </a:lnTo>
                    <a:lnTo>
                      <a:pt x="133" y="25"/>
                    </a:lnTo>
                    <a:lnTo>
                      <a:pt x="167" y="12"/>
                    </a:lnTo>
                    <a:lnTo>
                      <a:pt x="204" y="2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chemeClr val="accent5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101"/>
              <p:cNvSpPr>
                <a:spLocks noEditPoints="1"/>
              </p:cNvSpPr>
              <p:nvPr/>
            </p:nvSpPr>
            <p:spPr bwMode="auto">
              <a:xfrm>
                <a:off x="6602413" y="3117850"/>
                <a:ext cx="349250" cy="349250"/>
              </a:xfrm>
              <a:custGeom>
                <a:avLst/>
                <a:gdLst>
                  <a:gd name="T0" fmla="*/ 87 w 220"/>
                  <a:gd name="T1" fmla="*/ 26 h 220"/>
                  <a:gd name="T2" fmla="*/ 48 w 220"/>
                  <a:gd name="T3" fmla="*/ 48 h 220"/>
                  <a:gd name="T4" fmla="*/ 25 w 220"/>
                  <a:gd name="T5" fmla="*/ 86 h 220"/>
                  <a:gd name="T6" fmla="*/ 25 w 220"/>
                  <a:gd name="T7" fmla="*/ 133 h 220"/>
                  <a:gd name="T8" fmla="*/ 48 w 220"/>
                  <a:gd name="T9" fmla="*/ 172 h 220"/>
                  <a:gd name="T10" fmla="*/ 87 w 220"/>
                  <a:gd name="T11" fmla="*/ 195 h 220"/>
                  <a:gd name="T12" fmla="*/ 134 w 220"/>
                  <a:gd name="T13" fmla="*/ 195 h 220"/>
                  <a:gd name="T14" fmla="*/ 172 w 220"/>
                  <a:gd name="T15" fmla="*/ 172 h 220"/>
                  <a:gd name="T16" fmla="*/ 194 w 220"/>
                  <a:gd name="T17" fmla="*/ 133 h 220"/>
                  <a:gd name="T18" fmla="*/ 194 w 220"/>
                  <a:gd name="T19" fmla="*/ 86 h 220"/>
                  <a:gd name="T20" fmla="*/ 172 w 220"/>
                  <a:gd name="T21" fmla="*/ 48 h 220"/>
                  <a:gd name="T22" fmla="*/ 134 w 220"/>
                  <a:gd name="T23" fmla="*/ 26 h 220"/>
                  <a:gd name="T24" fmla="*/ 92 w 220"/>
                  <a:gd name="T25" fmla="*/ 0 h 220"/>
                  <a:gd name="T26" fmla="*/ 127 w 220"/>
                  <a:gd name="T27" fmla="*/ 17 h 220"/>
                  <a:gd name="T28" fmla="*/ 164 w 220"/>
                  <a:gd name="T29" fmla="*/ 31 h 220"/>
                  <a:gd name="T30" fmla="*/ 201 w 220"/>
                  <a:gd name="T31" fmla="*/ 44 h 220"/>
                  <a:gd name="T32" fmla="*/ 198 w 220"/>
                  <a:gd name="T33" fmla="*/ 73 h 220"/>
                  <a:gd name="T34" fmla="*/ 220 w 220"/>
                  <a:gd name="T35" fmla="*/ 93 h 220"/>
                  <a:gd name="T36" fmla="*/ 203 w 220"/>
                  <a:gd name="T37" fmla="*/ 127 h 220"/>
                  <a:gd name="T38" fmla="*/ 189 w 220"/>
                  <a:gd name="T39" fmla="*/ 163 h 220"/>
                  <a:gd name="T40" fmla="*/ 176 w 220"/>
                  <a:gd name="T41" fmla="*/ 200 h 220"/>
                  <a:gd name="T42" fmla="*/ 147 w 220"/>
                  <a:gd name="T43" fmla="*/ 197 h 220"/>
                  <a:gd name="T44" fmla="*/ 127 w 220"/>
                  <a:gd name="T45" fmla="*/ 220 h 220"/>
                  <a:gd name="T46" fmla="*/ 92 w 220"/>
                  <a:gd name="T47" fmla="*/ 204 h 220"/>
                  <a:gd name="T48" fmla="*/ 57 w 220"/>
                  <a:gd name="T49" fmla="*/ 188 h 220"/>
                  <a:gd name="T50" fmla="*/ 20 w 220"/>
                  <a:gd name="T51" fmla="*/ 175 h 220"/>
                  <a:gd name="T52" fmla="*/ 23 w 220"/>
                  <a:gd name="T53" fmla="*/ 146 h 220"/>
                  <a:gd name="T54" fmla="*/ 0 w 220"/>
                  <a:gd name="T55" fmla="*/ 127 h 220"/>
                  <a:gd name="T56" fmla="*/ 16 w 220"/>
                  <a:gd name="T57" fmla="*/ 93 h 220"/>
                  <a:gd name="T58" fmla="*/ 32 w 220"/>
                  <a:gd name="T59" fmla="*/ 56 h 220"/>
                  <a:gd name="T60" fmla="*/ 45 w 220"/>
                  <a:gd name="T61" fmla="*/ 19 h 220"/>
                  <a:gd name="T62" fmla="*/ 74 w 220"/>
                  <a:gd name="T63" fmla="*/ 22 h 220"/>
                  <a:gd name="T64" fmla="*/ 92 w 220"/>
                  <a:gd name="T65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0" h="220">
                    <a:moveTo>
                      <a:pt x="110" y="22"/>
                    </a:moveTo>
                    <a:lnTo>
                      <a:pt x="87" y="26"/>
                    </a:lnTo>
                    <a:lnTo>
                      <a:pt x="66" y="34"/>
                    </a:lnTo>
                    <a:lnTo>
                      <a:pt x="48" y="48"/>
                    </a:lnTo>
                    <a:lnTo>
                      <a:pt x="34" y="65"/>
                    </a:lnTo>
                    <a:lnTo>
                      <a:pt x="25" y="86"/>
                    </a:lnTo>
                    <a:lnTo>
                      <a:pt x="23" y="110"/>
                    </a:lnTo>
                    <a:lnTo>
                      <a:pt x="25" y="133"/>
                    </a:lnTo>
                    <a:lnTo>
                      <a:pt x="34" y="154"/>
                    </a:lnTo>
                    <a:lnTo>
                      <a:pt x="48" y="172"/>
                    </a:lnTo>
                    <a:lnTo>
                      <a:pt x="66" y="186"/>
                    </a:lnTo>
                    <a:lnTo>
                      <a:pt x="87" y="195"/>
                    </a:lnTo>
                    <a:lnTo>
                      <a:pt x="110" y="197"/>
                    </a:lnTo>
                    <a:lnTo>
                      <a:pt x="134" y="195"/>
                    </a:lnTo>
                    <a:lnTo>
                      <a:pt x="155" y="186"/>
                    </a:lnTo>
                    <a:lnTo>
                      <a:pt x="172" y="172"/>
                    </a:lnTo>
                    <a:lnTo>
                      <a:pt x="186" y="154"/>
                    </a:lnTo>
                    <a:lnTo>
                      <a:pt x="194" y="133"/>
                    </a:lnTo>
                    <a:lnTo>
                      <a:pt x="198" y="110"/>
                    </a:lnTo>
                    <a:lnTo>
                      <a:pt x="194" y="86"/>
                    </a:lnTo>
                    <a:lnTo>
                      <a:pt x="186" y="65"/>
                    </a:lnTo>
                    <a:lnTo>
                      <a:pt x="172" y="48"/>
                    </a:lnTo>
                    <a:lnTo>
                      <a:pt x="155" y="34"/>
                    </a:lnTo>
                    <a:lnTo>
                      <a:pt x="134" y="26"/>
                    </a:lnTo>
                    <a:lnTo>
                      <a:pt x="110" y="22"/>
                    </a:lnTo>
                    <a:close/>
                    <a:moveTo>
                      <a:pt x="92" y="0"/>
                    </a:moveTo>
                    <a:lnTo>
                      <a:pt x="127" y="0"/>
                    </a:lnTo>
                    <a:lnTo>
                      <a:pt x="127" y="17"/>
                    </a:lnTo>
                    <a:lnTo>
                      <a:pt x="147" y="22"/>
                    </a:lnTo>
                    <a:lnTo>
                      <a:pt x="164" y="31"/>
                    </a:lnTo>
                    <a:lnTo>
                      <a:pt x="176" y="19"/>
                    </a:lnTo>
                    <a:lnTo>
                      <a:pt x="201" y="44"/>
                    </a:lnTo>
                    <a:lnTo>
                      <a:pt x="189" y="56"/>
                    </a:lnTo>
                    <a:lnTo>
                      <a:pt x="198" y="73"/>
                    </a:lnTo>
                    <a:lnTo>
                      <a:pt x="203" y="93"/>
                    </a:lnTo>
                    <a:lnTo>
                      <a:pt x="220" y="93"/>
                    </a:lnTo>
                    <a:lnTo>
                      <a:pt x="220" y="127"/>
                    </a:lnTo>
                    <a:lnTo>
                      <a:pt x="203" y="127"/>
                    </a:lnTo>
                    <a:lnTo>
                      <a:pt x="198" y="146"/>
                    </a:lnTo>
                    <a:lnTo>
                      <a:pt x="189" y="163"/>
                    </a:lnTo>
                    <a:lnTo>
                      <a:pt x="201" y="175"/>
                    </a:lnTo>
                    <a:lnTo>
                      <a:pt x="176" y="200"/>
                    </a:lnTo>
                    <a:lnTo>
                      <a:pt x="164" y="188"/>
                    </a:lnTo>
                    <a:lnTo>
                      <a:pt x="147" y="197"/>
                    </a:lnTo>
                    <a:lnTo>
                      <a:pt x="127" y="204"/>
                    </a:lnTo>
                    <a:lnTo>
                      <a:pt x="127" y="220"/>
                    </a:lnTo>
                    <a:lnTo>
                      <a:pt x="92" y="220"/>
                    </a:lnTo>
                    <a:lnTo>
                      <a:pt x="92" y="204"/>
                    </a:lnTo>
                    <a:lnTo>
                      <a:pt x="74" y="197"/>
                    </a:lnTo>
                    <a:lnTo>
                      <a:pt x="57" y="188"/>
                    </a:lnTo>
                    <a:lnTo>
                      <a:pt x="45" y="200"/>
                    </a:lnTo>
                    <a:lnTo>
                      <a:pt x="20" y="175"/>
                    </a:lnTo>
                    <a:lnTo>
                      <a:pt x="32" y="163"/>
                    </a:lnTo>
                    <a:lnTo>
                      <a:pt x="23" y="146"/>
                    </a:lnTo>
                    <a:lnTo>
                      <a:pt x="16" y="127"/>
                    </a:lnTo>
                    <a:lnTo>
                      <a:pt x="0" y="127"/>
                    </a:lnTo>
                    <a:lnTo>
                      <a:pt x="0" y="93"/>
                    </a:lnTo>
                    <a:lnTo>
                      <a:pt x="16" y="93"/>
                    </a:lnTo>
                    <a:lnTo>
                      <a:pt x="23" y="73"/>
                    </a:lnTo>
                    <a:lnTo>
                      <a:pt x="32" y="56"/>
                    </a:lnTo>
                    <a:lnTo>
                      <a:pt x="20" y="44"/>
                    </a:lnTo>
                    <a:lnTo>
                      <a:pt x="45" y="19"/>
                    </a:lnTo>
                    <a:lnTo>
                      <a:pt x="57" y="31"/>
                    </a:lnTo>
                    <a:lnTo>
                      <a:pt x="74" y="22"/>
                    </a:lnTo>
                    <a:lnTo>
                      <a:pt x="92" y="17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102"/>
              <p:cNvSpPr>
                <a:spLocks noEditPoints="1"/>
              </p:cNvSpPr>
              <p:nvPr/>
            </p:nvSpPr>
            <p:spPr bwMode="auto">
              <a:xfrm>
                <a:off x="6907213" y="2439988"/>
                <a:ext cx="619125" cy="620713"/>
              </a:xfrm>
              <a:custGeom>
                <a:avLst/>
                <a:gdLst>
                  <a:gd name="T0" fmla="*/ 175 w 390"/>
                  <a:gd name="T1" fmla="*/ 118 h 391"/>
                  <a:gd name="T2" fmla="*/ 141 w 390"/>
                  <a:gd name="T3" fmla="*/ 136 h 391"/>
                  <a:gd name="T4" fmla="*/ 119 w 390"/>
                  <a:gd name="T5" fmla="*/ 170 h 391"/>
                  <a:gd name="T6" fmla="*/ 116 w 390"/>
                  <a:gd name="T7" fmla="*/ 212 h 391"/>
                  <a:gd name="T8" fmla="*/ 134 w 390"/>
                  <a:gd name="T9" fmla="*/ 247 h 391"/>
                  <a:gd name="T10" fmla="*/ 170 w 390"/>
                  <a:gd name="T11" fmla="*/ 271 h 391"/>
                  <a:gd name="T12" fmla="*/ 214 w 390"/>
                  <a:gd name="T13" fmla="*/ 272 h 391"/>
                  <a:gd name="T14" fmla="*/ 248 w 390"/>
                  <a:gd name="T15" fmla="*/ 254 h 391"/>
                  <a:gd name="T16" fmla="*/ 271 w 390"/>
                  <a:gd name="T17" fmla="*/ 221 h 391"/>
                  <a:gd name="T18" fmla="*/ 273 w 390"/>
                  <a:gd name="T19" fmla="*/ 179 h 391"/>
                  <a:gd name="T20" fmla="*/ 255 w 390"/>
                  <a:gd name="T21" fmla="*/ 143 h 391"/>
                  <a:gd name="T22" fmla="*/ 219 w 390"/>
                  <a:gd name="T23" fmla="*/ 119 h 391"/>
                  <a:gd name="T24" fmla="*/ 180 w 390"/>
                  <a:gd name="T25" fmla="*/ 0 h 391"/>
                  <a:gd name="T26" fmla="*/ 195 w 390"/>
                  <a:gd name="T27" fmla="*/ 30 h 391"/>
                  <a:gd name="T28" fmla="*/ 247 w 390"/>
                  <a:gd name="T29" fmla="*/ 39 h 391"/>
                  <a:gd name="T30" fmla="*/ 281 w 390"/>
                  <a:gd name="T31" fmla="*/ 20 h 391"/>
                  <a:gd name="T32" fmla="*/ 323 w 390"/>
                  <a:gd name="T33" fmla="*/ 47 h 391"/>
                  <a:gd name="T34" fmla="*/ 324 w 390"/>
                  <a:gd name="T35" fmla="*/ 94 h 391"/>
                  <a:gd name="T36" fmla="*/ 370 w 390"/>
                  <a:gd name="T37" fmla="*/ 107 h 391"/>
                  <a:gd name="T38" fmla="*/ 390 w 390"/>
                  <a:gd name="T39" fmla="*/ 182 h 391"/>
                  <a:gd name="T40" fmla="*/ 358 w 390"/>
                  <a:gd name="T41" fmla="*/ 216 h 391"/>
                  <a:gd name="T42" fmla="*/ 380 w 390"/>
                  <a:gd name="T43" fmla="*/ 258 h 391"/>
                  <a:gd name="T44" fmla="*/ 358 w 390"/>
                  <a:gd name="T45" fmla="*/ 304 h 391"/>
                  <a:gd name="T46" fmla="*/ 319 w 390"/>
                  <a:gd name="T47" fmla="*/ 304 h 391"/>
                  <a:gd name="T48" fmla="*/ 268 w 390"/>
                  <a:gd name="T49" fmla="*/ 343 h 391"/>
                  <a:gd name="T50" fmla="*/ 247 w 390"/>
                  <a:gd name="T51" fmla="*/ 385 h 391"/>
                  <a:gd name="T52" fmla="*/ 206 w 390"/>
                  <a:gd name="T53" fmla="*/ 360 h 391"/>
                  <a:gd name="T54" fmla="*/ 168 w 390"/>
                  <a:gd name="T55" fmla="*/ 359 h 391"/>
                  <a:gd name="T56" fmla="*/ 133 w 390"/>
                  <a:gd name="T57" fmla="*/ 381 h 391"/>
                  <a:gd name="T58" fmla="*/ 86 w 390"/>
                  <a:gd name="T59" fmla="*/ 359 h 391"/>
                  <a:gd name="T60" fmla="*/ 86 w 390"/>
                  <a:gd name="T61" fmla="*/ 319 h 391"/>
                  <a:gd name="T62" fmla="*/ 47 w 390"/>
                  <a:gd name="T63" fmla="*/ 268 h 391"/>
                  <a:gd name="T64" fmla="*/ 6 w 390"/>
                  <a:gd name="T65" fmla="*/ 247 h 391"/>
                  <a:gd name="T66" fmla="*/ 30 w 390"/>
                  <a:gd name="T67" fmla="*/ 207 h 391"/>
                  <a:gd name="T68" fmla="*/ 38 w 390"/>
                  <a:gd name="T69" fmla="*/ 143 h 391"/>
                  <a:gd name="T70" fmla="*/ 18 w 390"/>
                  <a:gd name="T71" fmla="*/ 109 h 391"/>
                  <a:gd name="T72" fmla="*/ 47 w 390"/>
                  <a:gd name="T73" fmla="*/ 67 h 391"/>
                  <a:gd name="T74" fmla="*/ 94 w 390"/>
                  <a:gd name="T75" fmla="*/ 65 h 391"/>
                  <a:gd name="T76" fmla="*/ 107 w 390"/>
                  <a:gd name="T77" fmla="*/ 20 h 391"/>
                  <a:gd name="T78" fmla="*/ 180 w 390"/>
                  <a:gd name="T79" fmla="*/ 0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0" h="391">
                    <a:moveTo>
                      <a:pt x="195" y="115"/>
                    </a:moveTo>
                    <a:lnTo>
                      <a:pt x="175" y="118"/>
                    </a:lnTo>
                    <a:lnTo>
                      <a:pt x="157" y="126"/>
                    </a:lnTo>
                    <a:lnTo>
                      <a:pt x="141" y="136"/>
                    </a:lnTo>
                    <a:lnTo>
                      <a:pt x="128" y="152"/>
                    </a:lnTo>
                    <a:lnTo>
                      <a:pt x="119" y="170"/>
                    </a:lnTo>
                    <a:lnTo>
                      <a:pt x="115" y="191"/>
                    </a:lnTo>
                    <a:lnTo>
                      <a:pt x="116" y="212"/>
                    </a:lnTo>
                    <a:lnTo>
                      <a:pt x="123" y="230"/>
                    </a:lnTo>
                    <a:lnTo>
                      <a:pt x="134" y="247"/>
                    </a:lnTo>
                    <a:lnTo>
                      <a:pt x="150" y="262"/>
                    </a:lnTo>
                    <a:lnTo>
                      <a:pt x="170" y="271"/>
                    </a:lnTo>
                    <a:lnTo>
                      <a:pt x="195" y="275"/>
                    </a:lnTo>
                    <a:lnTo>
                      <a:pt x="214" y="272"/>
                    </a:lnTo>
                    <a:lnTo>
                      <a:pt x="233" y="266"/>
                    </a:lnTo>
                    <a:lnTo>
                      <a:pt x="248" y="254"/>
                    </a:lnTo>
                    <a:lnTo>
                      <a:pt x="261" y="239"/>
                    </a:lnTo>
                    <a:lnTo>
                      <a:pt x="271" y="221"/>
                    </a:lnTo>
                    <a:lnTo>
                      <a:pt x="274" y="199"/>
                    </a:lnTo>
                    <a:lnTo>
                      <a:pt x="273" y="179"/>
                    </a:lnTo>
                    <a:lnTo>
                      <a:pt x="265" y="160"/>
                    </a:lnTo>
                    <a:lnTo>
                      <a:pt x="255" y="143"/>
                    </a:lnTo>
                    <a:lnTo>
                      <a:pt x="239" y="129"/>
                    </a:lnTo>
                    <a:lnTo>
                      <a:pt x="219" y="119"/>
                    </a:lnTo>
                    <a:lnTo>
                      <a:pt x="195" y="115"/>
                    </a:lnTo>
                    <a:close/>
                    <a:moveTo>
                      <a:pt x="180" y="0"/>
                    </a:moveTo>
                    <a:lnTo>
                      <a:pt x="183" y="31"/>
                    </a:lnTo>
                    <a:lnTo>
                      <a:pt x="195" y="30"/>
                    </a:lnTo>
                    <a:lnTo>
                      <a:pt x="221" y="33"/>
                    </a:lnTo>
                    <a:lnTo>
                      <a:pt x="247" y="39"/>
                    </a:lnTo>
                    <a:lnTo>
                      <a:pt x="256" y="9"/>
                    </a:lnTo>
                    <a:lnTo>
                      <a:pt x="281" y="20"/>
                    </a:lnTo>
                    <a:lnTo>
                      <a:pt x="303" y="33"/>
                    </a:lnTo>
                    <a:lnTo>
                      <a:pt x="323" y="47"/>
                    </a:lnTo>
                    <a:lnTo>
                      <a:pt x="302" y="71"/>
                    </a:lnTo>
                    <a:lnTo>
                      <a:pt x="324" y="94"/>
                    </a:lnTo>
                    <a:lnTo>
                      <a:pt x="343" y="122"/>
                    </a:lnTo>
                    <a:lnTo>
                      <a:pt x="370" y="107"/>
                    </a:lnTo>
                    <a:lnTo>
                      <a:pt x="383" y="144"/>
                    </a:lnTo>
                    <a:lnTo>
                      <a:pt x="390" y="182"/>
                    </a:lnTo>
                    <a:lnTo>
                      <a:pt x="360" y="183"/>
                    </a:lnTo>
                    <a:lnTo>
                      <a:pt x="358" y="216"/>
                    </a:lnTo>
                    <a:lnTo>
                      <a:pt x="350" y="247"/>
                    </a:lnTo>
                    <a:lnTo>
                      <a:pt x="380" y="258"/>
                    </a:lnTo>
                    <a:lnTo>
                      <a:pt x="370" y="281"/>
                    </a:lnTo>
                    <a:lnTo>
                      <a:pt x="358" y="304"/>
                    </a:lnTo>
                    <a:lnTo>
                      <a:pt x="343" y="323"/>
                    </a:lnTo>
                    <a:lnTo>
                      <a:pt x="319" y="304"/>
                    </a:lnTo>
                    <a:lnTo>
                      <a:pt x="295" y="326"/>
                    </a:lnTo>
                    <a:lnTo>
                      <a:pt x="268" y="343"/>
                    </a:lnTo>
                    <a:lnTo>
                      <a:pt x="282" y="370"/>
                    </a:lnTo>
                    <a:lnTo>
                      <a:pt x="247" y="385"/>
                    </a:lnTo>
                    <a:lnTo>
                      <a:pt x="208" y="391"/>
                    </a:lnTo>
                    <a:lnTo>
                      <a:pt x="206" y="360"/>
                    </a:lnTo>
                    <a:lnTo>
                      <a:pt x="195" y="360"/>
                    </a:lnTo>
                    <a:lnTo>
                      <a:pt x="168" y="359"/>
                    </a:lnTo>
                    <a:lnTo>
                      <a:pt x="142" y="352"/>
                    </a:lnTo>
                    <a:lnTo>
                      <a:pt x="133" y="381"/>
                    </a:lnTo>
                    <a:lnTo>
                      <a:pt x="108" y="372"/>
                    </a:lnTo>
                    <a:lnTo>
                      <a:pt x="86" y="359"/>
                    </a:lnTo>
                    <a:lnTo>
                      <a:pt x="66" y="343"/>
                    </a:lnTo>
                    <a:lnTo>
                      <a:pt x="86" y="319"/>
                    </a:lnTo>
                    <a:lnTo>
                      <a:pt x="64" y="296"/>
                    </a:lnTo>
                    <a:lnTo>
                      <a:pt x="47" y="268"/>
                    </a:lnTo>
                    <a:lnTo>
                      <a:pt x="19" y="283"/>
                    </a:lnTo>
                    <a:lnTo>
                      <a:pt x="6" y="247"/>
                    </a:lnTo>
                    <a:lnTo>
                      <a:pt x="0" y="209"/>
                    </a:lnTo>
                    <a:lnTo>
                      <a:pt x="30" y="207"/>
                    </a:lnTo>
                    <a:lnTo>
                      <a:pt x="31" y="175"/>
                    </a:lnTo>
                    <a:lnTo>
                      <a:pt x="38" y="143"/>
                    </a:lnTo>
                    <a:lnTo>
                      <a:pt x="9" y="133"/>
                    </a:lnTo>
                    <a:lnTo>
                      <a:pt x="18" y="109"/>
                    </a:lnTo>
                    <a:lnTo>
                      <a:pt x="31" y="86"/>
                    </a:lnTo>
                    <a:lnTo>
                      <a:pt x="47" y="67"/>
                    </a:lnTo>
                    <a:lnTo>
                      <a:pt x="70" y="88"/>
                    </a:lnTo>
                    <a:lnTo>
                      <a:pt x="94" y="65"/>
                    </a:lnTo>
                    <a:lnTo>
                      <a:pt x="121" y="48"/>
                    </a:lnTo>
                    <a:lnTo>
                      <a:pt x="107" y="20"/>
                    </a:lnTo>
                    <a:lnTo>
                      <a:pt x="142" y="6"/>
                    </a:ln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103"/>
              <p:cNvSpPr>
                <a:spLocks noEditPoints="1"/>
              </p:cNvSpPr>
              <p:nvPr/>
            </p:nvSpPr>
            <p:spPr bwMode="auto">
              <a:xfrm>
                <a:off x="6075363" y="1108075"/>
                <a:ext cx="517525" cy="514350"/>
              </a:xfrm>
              <a:custGeom>
                <a:avLst/>
                <a:gdLst>
                  <a:gd name="T0" fmla="*/ 119 w 326"/>
                  <a:gd name="T1" fmla="*/ 192 h 324"/>
                  <a:gd name="T2" fmla="*/ 97 w 326"/>
                  <a:gd name="T3" fmla="*/ 213 h 324"/>
                  <a:gd name="T4" fmla="*/ 94 w 326"/>
                  <a:gd name="T5" fmla="*/ 229 h 324"/>
                  <a:gd name="T6" fmla="*/ 101 w 326"/>
                  <a:gd name="T7" fmla="*/ 252 h 324"/>
                  <a:gd name="T8" fmla="*/ 118 w 326"/>
                  <a:gd name="T9" fmla="*/ 265 h 324"/>
                  <a:gd name="T10" fmla="*/ 149 w 326"/>
                  <a:gd name="T11" fmla="*/ 267 h 324"/>
                  <a:gd name="T12" fmla="*/ 171 w 326"/>
                  <a:gd name="T13" fmla="*/ 245 h 324"/>
                  <a:gd name="T14" fmla="*/ 171 w 326"/>
                  <a:gd name="T15" fmla="*/ 214 h 324"/>
                  <a:gd name="T16" fmla="*/ 150 w 326"/>
                  <a:gd name="T17" fmla="*/ 192 h 324"/>
                  <a:gd name="T18" fmla="*/ 230 w 326"/>
                  <a:gd name="T19" fmla="*/ 150 h 324"/>
                  <a:gd name="T20" fmla="*/ 202 w 326"/>
                  <a:gd name="T21" fmla="*/ 162 h 324"/>
                  <a:gd name="T22" fmla="*/ 190 w 326"/>
                  <a:gd name="T23" fmla="*/ 191 h 324"/>
                  <a:gd name="T24" fmla="*/ 200 w 326"/>
                  <a:gd name="T25" fmla="*/ 218 h 324"/>
                  <a:gd name="T26" fmla="*/ 221 w 326"/>
                  <a:gd name="T27" fmla="*/ 230 h 324"/>
                  <a:gd name="T28" fmla="*/ 245 w 326"/>
                  <a:gd name="T29" fmla="*/ 229 h 324"/>
                  <a:gd name="T30" fmla="*/ 267 w 326"/>
                  <a:gd name="T31" fmla="*/ 207 h 324"/>
                  <a:gd name="T32" fmla="*/ 267 w 326"/>
                  <a:gd name="T33" fmla="*/ 176 h 324"/>
                  <a:gd name="T34" fmla="*/ 246 w 326"/>
                  <a:gd name="T35" fmla="*/ 154 h 324"/>
                  <a:gd name="T36" fmla="*/ 230 w 326"/>
                  <a:gd name="T37" fmla="*/ 150 h 324"/>
                  <a:gd name="T38" fmla="*/ 81 w 326"/>
                  <a:gd name="T39" fmla="*/ 95 h 324"/>
                  <a:gd name="T40" fmla="*/ 59 w 326"/>
                  <a:gd name="T41" fmla="*/ 118 h 324"/>
                  <a:gd name="T42" fmla="*/ 59 w 326"/>
                  <a:gd name="T43" fmla="*/ 148 h 324"/>
                  <a:gd name="T44" fmla="*/ 80 w 326"/>
                  <a:gd name="T45" fmla="*/ 170 h 324"/>
                  <a:gd name="T46" fmla="*/ 95 w 326"/>
                  <a:gd name="T47" fmla="*/ 174 h 324"/>
                  <a:gd name="T48" fmla="*/ 124 w 326"/>
                  <a:gd name="T49" fmla="*/ 162 h 324"/>
                  <a:gd name="T50" fmla="*/ 136 w 326"/>
                  <a:gd name="T51" fmla="*/ 133 h 324"/>
                  <a:gd name="T52" fmla="*/ 126 w 326"/>
                  <a:gd name="T53" fmla="*/ 106 h 324"/>
                  <a:gd name="T54" fmla="*/ 105 w 326"/>
                  <a:gd name="T55" fmla="*/ 94 h 324"/>
                  <a:gd name="T56" fmla="*/ 192 w 326"/>
                  <a:gd name="T57" fmla="*/ 55 h 324"/>
                  <a:gd name="T58" fmla="*/ 164 w 326"/>
                  <a:gd name="T59" fmla="*/ 67 h 324"/>
                  <a:gd name="T60" fmla="*/ 152 w 326"/>
                  <a:gd name="T61" fmla="*/ 95 h 324"/>
                  <a:gd name="T62" fmla="*/ 162 w 326"/>
                  <a:gd name="T63" fmla="*/ 123 h 324"/>
                  <a:gd name="T64" fmla="*/ 191 w 326"/>
                  <a:gd name="T65" fmla="*/ 136 h 324"/>
                  <a:gd name="T66" fmla="*/ 220 w 326"/>
                  <a:gd name="T67" fmla="*/ 124 h 324"/>
                  <a:gd name="T68" fmla="*/ 230 w 326"/>
                  <a:gd name="T69" fmla="*/ 108 h 324"/>
                  <a:gd name="T70" fmla="*/ 230 w 326"/>
                  <a:gd name="T71" fmla="*/ 82 h 324"/>
                  <a:gd name="T72" fmla="*/ 217 w 326"/>
                  <a:gd name="T73" fmla="*/ 64 h 324"/>
                  <a:gd name="T74" fmla="*/ 192 w 326"/>
                  <a:gd name="T75" fmla="*/ 55 h 324"/>
                  <a:gd name="T76" fmla="*/ 135 w 326"/>
                  <a:gd name="T77" fmla="*/ 22 h 324"/>
                  <a:gd name="T78" fmla="*/ 195 w 326"/>
                  <a:gd name="T79" fmla="*/ 23 h 324"/>
                  <a:gd name="T80" fmla="*/ 230 w 326"/>
                  <a:gd name="T81" fmla="*/ 12 h 324"/>
                  <a:gd name="T82" fmla="*/ 242 w 326"/>
                  <a:gd name="T83" fmla="*/ 44 h 324"/>
                  <a:gd name="T84" fmla="*/ 283 w 326"/>
                  <a:gd name="T85" fmla="*/ 86 h 324"/>
                  <a:gd name="T86" fmla="*/ 326 w 326"/>
                  <a:gd name="T87" fmla="*/ 125 h 324"/>
                  <a:gd name="T88" fmla="*/ 305 w 326"/>
                  <a:gd name="T89" fmla="*/ 163 h 324"/>
                  <a:gd name="T90" fmla="*/ 325 w 326"/>
                  <a:gd name="T91" fmla="*/ 204 h 324"/>
                  <a:gd name="T92" fmla="*/ 281 w 326"/>
                  <a:gd name="T93" fmla="*/ 242 h 324"/>
                  <a:gd name="T94" fmla="*/ 238 w 326"/>
                  <a:gd name="T95" fmla="*/ 283 h 324"/>
                  <a:gd name="T96" fmla="*/ 230 w 326"/>
                  <a:gd name="T97" fmla="*/ 313 h 324"/>
                  <a:gd name="T98" fmla="*/ 191 w 326"/>
                  <a:gd name="T99" fmla="*/ 302 h 324"/>
                  <a:gd name="T100" fmla="*/ 131 w 326"/>
                  <a:gd name="T101" fmla="*/ 301 h 324"/>
                  <a:gd name="T102" fmla="*/ 95 w 326"/>
                  <a:gd name="T103" fmla="*/ 313 h 324"/>
                  <a:gd name="T104" fmla="*/ 84 w 326"/>
                  <a:gd name="T105" fmla="*/ 280 h 324"/>
                  <a:gd name="T106" fmla="*/ 43 w 326"/>
                  <a:gd name="T107" fmla="*/ 238 h 324"/>
                  <a:gd name="T108" fmla="*/ 0 w 326"/>
                  <a:gd name="T109" fmla="*/ 199 h 324"/>
                  <a:gd name="T110" fmla="*/ 21 w 326"/>
                  <a:gd name="T111" fmla="*/ 161 h 324"/>
                  <a:gd name="T112" fmla="*/ 1 w 326"/>
                  <a:gd name="T113" fmla="*/ 121 h 324"/>
                  <a:gd name="T114" fmla="*/ 44 w 326"/>
                  <a:gd name="T115" fmla="*/ 84 h 324"/>
                  <a:gd name="T116" fmla="*/ 88 w 326"/>
                  <a:gd name="T117" fmla="*/ 42 h 324"/>
                  <a:gd name="T118" fmla="*/ 95 w 326"/>
                  <a:gd name="T119" fmla="*/ 12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6" h="324">
                    <a:moveTo>
                      <a:pt x="135" y="188"/>
                    </a:moveTo>
                    <a:lnTo>
                      <a:pt x="119" y="192"/>
                    </a:lnTo>
                    <a:lnTo>
                      <a:pt x="106" y="200"/>
                    </a:lnTo>
                    <a:lnTo>
                      <a:pt x="97" y="213"/>
                    </a:lnTo>
                    <a:lnTo>
                      <a:pt x="95" y="216"/>
                    </a:lnTo>
                    <a:lnTo>
                      <a:pt x="94" y="229"/>
                    </a:lnTo>
                    <a:lnTo>
                      <a:pt x="95" y="242"/>
                    </a:lnTo>
                    <a:lnTo>
                      <a:pt x="101" y="252"/>
                    </a:lnTo>
                    <a:lnTo>
                      <a:pt x="109" y="260"/>
                    </a:lnTo>
                    <a:lnTo>
                      <a:pt x="118" y="265"/>
                    </a:lnTo>
                    <a:lnTo>
                      <a:pt x="133" y="269"/>
                    </a:lnTo>
                    <a:lnTo>
                      <a:pt x="149" y="267"/>
                    </a:lnTo>
                    <a:lnTo>
                      <a:pt x="162" y="258"/>
                    </a:lnTo>
                    <a:lnTo>
                      <a:pt x="171" y="245"/>
                    </a:lnTo>
                    <a:lnTo>
                      <a:pt x="174" y="229"/>
                    </a:lnTo>
                    <a:lnTo>
                      <a:pt x="171" y="214"/>
                    </a:lnTo>
                    <a:lnTo>
                      <a:pt x="164" y="201"/>
                    </a:lnTo>
                    <a:lnTo>
                      <a:pt x="150" y="192"/>
                    </a:lnTo>
                    <a:lnTo>
                      <a:pt x="135" y="188"/>
                    </a:lnTo>
                    <a:close/>
                    <a:moveTo>
                      <a:pt x="230" y="150"/>
                    </a:moveTo>
                    <a:lnTo>
                      <a:pt x="215" y="153"/>
                    </a:lnTo>
                    <a:lnTo>
                      <a:pt x="202" y="162"/>
                    </a:lnTo>
                    <a:lnTo>
                      <a:pt x="192" y="175"/>
                    </a:lnTo>
                    <a:lnTo>
                      <a:pt x="190" y="191"/>
                    </a:lnTo>
                    <a:lnTo>
                      <a:pt x="192" y="205"/>
                    </a:lnTo>
                    <a:lnTo>
                      <a:pt x="200" y="218"/>
                    </a:lnTo>
                    <a:lnTo>
                      <a:pt x="213" y="228"/>
                    </a:lnTo>
                    <a:lnTo>
                      <a:pt x="221" y="230"/>
                    </a:lnTo>
                    <a:lnTo>
                      <a:pt x="230" y="231"/>
                    </a:lnTo>
                    <a:lnTo>
                      <a:pt x="245" y="229"/>
                    </a:lnTo>
                    <a:lnTo>
                      <a:pt x="258" y="220"/>
                    </a:lnTo>
                    <a:lnTo>
                      <a:pt x="267" y="207"/>
                    </a:lnTo>
                    <a:lnTo>
                      <a:pt x="270" y="191"/>
                    </a:lnTo>
                    <a:lnTo>
                      <a:pt x="267" y="176"/>
                    </a:lnTo>
                    <a:lnTo>
                      <a:pt x="259" y="163"/>
                    </a:lnTo>
                    <a:lnTo>
                      <a:pt x="246" y="154"/>
                    </a:lnTo>
                    <a:lnTo>
                      <a:pt x="238" y="152"/>
                    </a:lnTo>
                    <a:lnTo>
                      <a:pt x="230" y="150"/>
                    </a:lnTo>
                    <a:close/>
                    <a:moveTo>
                      <a:pt x="95" y="93"/>
                    </a:moveTo>
                    <a:lnTo>
                      <a:pt x="81" y="95"/>
                    </a:lnTo>
                    <a:lnTo>
                      <a:pt x="68" y="104"/>
                    </a:lnTo>
                    <a:lnTo>
                      <a:pt x="59" y="118"/>
                    </a:lnTo>
                    <a:lnTo>
                      <a:pt x="56" y="133"/>
                    </a:lnTo>
                    <a:lnTo>
                      <a:pt x="59" y="148"/>
                    </a:lnTo>
                    <a:lnTo>
                      <a:pt x="67" y="161"/>
                    </a:lnTo>
                    <a:lnTo>
                      <a:pt x="80" y="170"/>
                    </a:lnTo>
                    <a:lnTo>
                      <a:pt x="88" y="173"/>
                    </a:lnTo>
                    <a:lnTo>
                      <a:pt x="95" y="174"/>
                    </a:lnTo>
                    <a:lnTo>
                      <a:pt x="111" y="171"/>
                    </a:lnTo>
                    <a:lnTo>
                      <a:pt x="124" y="162"/>
                    </a:lnTo>
                    <a:lnTo>
                      <a:pt x="133" y="149"/>
                    </a:lnTo>
                    <a:lnTo>
                      <a:pt x="136" y="133"/>
                    </a:lnTo>
                    <a:lnTo>
                      <a:pt x="133" y="119"/>
                    </a:lnTo>
                    <a:lnTo>
                      <a:pt x="126" y="106"/>
                    </a:lnTo>
                    <a:lnTo>
                      <a:pt x="112" y="97"/>
                    </a:lnTo>
                    <a:lnTo>
                      <a:pt x="105" y="94"/>
                    </a:lnTo>
                    <a:lnTo>
                      <a:pt x="95" y="93"/>
                    </a:lnTo>
                    <a:close/>
                    <a:moveTo>
                      <a:pt x="192" y="55"/>
                    </a:moveTo>
                    <a:lnTo>
                      <a:pt x="177" y="57"/>
                    </a:lnTo>
                    <a:lnTo>
                      <a:pt x="164" y="67"/>
                    </a:lnTo>
                    <a:lnTo>
                      <a:pt x="154" y="80"/>
                    </a:lnTo>
                    <a:lnTo>
                      <a:pt x="152" y="95"/>
                    </a:lnTo>
                    <a:lnTo>
                      <a:pt x="154" y="110"/>
                    </a:lnTo>
                    <a:lnTo>
                      <a:pt x="162" y="123"/>
                    </a:lnTo>
                    <a:lnTo>
                      <a:pt x="175" y="132"/>
                    </a:lnTo>
                    <a:lnTo>
                      <a:pt x="191" y="136"/>
                    </a:lnTo>
                    <a:lnTo>
                      <a:pt x="207" y="133"/>
                    </a:lnTo>
                    <a:lnTo>
                      <a:pt x="220" y="124"/>
                    </a:lnTo>
                    <a:lnTo>
                      <a:pt x="229" y="111"/>
                    </a:lnTo>
                    <a:lnTo>
                      <a:pt x="230" y="108"/>
                    </a:lnTo>
                    <a:lnTo>
                      <a:pt x="232" y="95"/>
                    </a:lnTo>
                    <a:lnTo>
                      <a:pt x="230" y="82"/>
                    </a:lnTo>
                    <a:lnTo>
                      <a:pt x="225" y="72"/>
                    </a:lnTo>
                    <a:lnTo>
                      <a:pt x="217" y="64"/>
                    </a:lnTo>
                    <a:lnTo>
                      <a:pt x="208" y="59"/>
                    </a:lnTo>
                    <a:lnTo>
                      <a:pt x="192" y="55"/>
                    </a:lnTo>
                    <a:close/>
                    <a:moveTo>
                      <a:pt x="127" y="0"/>
                    </a:moveTo>
                    <a:lnTo>
                      <a:pt x="135" y="22"/>
                    </a:lnTo>
                    <a:lnTo>
                      <a:pt x="165" y="19"/>
                    </a:lnTo>
                    <a:lnTo>
                      <a:pt x="195" y="23"/>
                    </a:lnTo>
                    <a:lnTo>
                      <a:pt x="204" y="1"/>
                    </a:lnTo>
                    <a:lnTo>
                      <a:pt x="230" y="12"/>
                    </a:lnTo>
                    <a:lnTo>
                      <a:pt x="251" y="22"/>
                    </a:lnTo>
                    <a:lnTo>
                      <a:pt x="242" y="44"/>
                    </a:lnTo>
                    <a:lnTo>
                      <a:pt x="266" y="63"/>
                    </a:lnTo>
                    <a:lnTo>
                      <a:pt x="283" y="86"/>
                    </a:lnTo>
                    <a:lnTo>
                      <a:pt x="306" y="77"/>
                    </a:lnTo>
                    <a:lnTo>
                      <a:pt x="326" y="125"/>
                    </a:lnTo>
                    <a:lnTo>
                      <a:pt x="302" y="135"/>
                    </a:lnTo>
                    <a:lnTo>
                      <a:pt x="305" y="163"/>
                    </a:lnTo>
                    <a:lnTo>
                      <a:pt x="301" y="193"/>
                    </a:lnTo>
                    <a:lnTo>
                      <a:pt x="325" y="204"/>
                    </a:lnTo>
                    <a:lnTo>
                      <a:pt x="304" y="251"/>
                    </a:lnTo>
                    <a:lnTo>
                      <a:pt x="281" y="242"/>
                    </a:lnTo>
                    <a:lnTo>
                      <a:pt x="262" y="264"/>
                    </a:lnTo>
                    <a:lnTo>
                      <a:pt x="238" y="283"/>
                    </a:lnTo>
                    <a:lnTo>
                      <a:pt x="247" y="305"/>
                    </a:lnTo>
                    <a:lnTo>
                      <a:pt x="230" y="313"/>
                    </a:lnTo>
                    <a:lnTo>
                      <a:pt x="200" y="324"/>
                    </a:lnTo>
                    <a:lnTo>
                      <a:pt x="191" y="302"/>
                    </a:lnTo>
                    <a:lnTo>
                      <a:pt x="161" y="305"/>
                    </a:lnTo>
                    <a:lnTo>
                      <a:pt x="131" y="301"/>
                    </a:lnTo>
                    <a:lnTo>
                      <a:pt x="122" y="323"/>
                    </a:lnTo>
                    <a:lnTo>
                      <a:pt x="95" y="313"/>
                    </a:lnTo>
                    <a:lnTo>
                      <a:pt x="75" y="303"/>
                    </a:lnTo>
                    <a:lnTo>
                      <a:pt x="84" y="280"/>
                    </a:lnTo>
                    <a:lnTo>
                      <a:pt x="60" y="262"/>
                    </a:lnTo>
                    <a:lnTo>
                      <a:pt x="43" y="238"/>
                    </a:lnTo>
                    <a:lnTo>
                      <a:pt x="20" y="247"/>
                    </a:lnTo>
                    <a:lnTo>
                      <a:pt x="0" y="199"/>
                    </a:lnTo>
                    <a:lnTo>
                      <a:pt x="23" y="190"/>
                    </a:lnTo>
                    <a:lnTo>
                      <a:pt x="21" y="161"/>
                    </a:lnTo>
                    <a:lnTo>
                      <a:pt x="25" y="131"/>
                    </a:lnTo>
                    <a:lnTo>
                      <a:pt x="1" y="121"/>
                    </a:lnTo>
                    <a:lnTo>
                      <a:pt x="22" y="73"/>
                    </a:lnTo>
                    <a:lnTo>
                      <a:pt x="44" y="84"/>
                    </a:lnTo>
                    <a:lnTo>
                      <a:pt x="64" y="60"/>
                    </a:lnTo>
                    <a:lnTo>
                      <a:pt x="88" y="42"/>
                    </a:lnTo>
                    <a:lnTo>
                      <a:pt x="78" y="19"/>
                    </a:lnTo>
                    <a:lnTo>
                      <a:pt x="95" y="12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104"/>
              <p:cNvSpPr>
                <a:spLocks noEditPoints="1"/>
              </p:cNvSpPr>
              <p:nvPr/>
            </p:nvSpPr>
            <p:spPr bwMode="auto">
              <a:xfrm>
                <a:off x="5576888" y="1077913"/>
                <a:ext cx="376238" cy="376238"/>
              </a:xfrm>
              <a:custGeom>
                <a:avLst/>
                <a:gdLst>
                  <a:gd name="T0" fmla="*/ 118 w 237"/>
                  <a:gd name="T1" fmla="*/ 42 h 237"/>
                  <a:gd name="T2" fmla="*/ 94 w 237"/>
                  <a:gd name="T3" fmla="*/ 46 h 237"/>
                  <a:gd name="T4" fmla="*/ 73 w 237"/>
                  <a:gd name="T5" fmla="*/ 58 h 237"/>
                  <a:gd name="T6" fmla="*/ 57 w 237"/>
                  <a:gd name="T7" fmla="*/ 74 h 237"/>
                  <a:gd name="T8" fmla="*/ 46 w 237"/>
                  <a:gd name="T9" fmla="*/ 95 h 237"/>
                  <a:gd name="T10" fmla="*/ 42 w 237"/>
                  <a:gd name="T11" fmla="*/ 118 h 237"/>
                  <a:gd name="T12" fmla="*/ 46 w 237"/>
                  <a:gd name="T13" fmla="*/ 143 h 237"/>
                  <a:gd name="T14" fmla="*/ 57 w 237"/>
                  <a:gd name="T15" fmla="*/ 164 h 237"/>
                  <a:gd name="T16" fmla="*/ 73 w 237"/>
                  <a:gd name="T17" fmla="*/ 180 h 237"/>
                  <a:gd name="T18" fmla="*/ 94 w 237"/>
                  <a:gd name="T19" fmla="*/ 190 h 237"/>
                  <a:gd name="T20" fmla="*/ 118 w 237"/>
                  <a:gd name="T21" fmla="*/ 194 h 237"/>
                  <a:gd name="T22" fmla="*/ 142 w 237"/>
                  <a:gd name="T23" fmla="*/ 190 h 237"/>
                  <a:gd name="T24" fmla="*/ 163 w 237"/>
                  <a:gd name="T25" fmla="*/ 180 h 237"/>
                  <a:gd name="T26" fmla="*/ 179 w 237"/>
                  <a:gd name="T27" fmla="*/ 164 h 237"/>
                  <a:gd name="T28" fmla="*/ 190 w 237"/>
                  <a:gd name="T29" fmla="*/ 143 h 237"/>
                  <a:gd name="T30" fmla="*/ 193 w 237"/>
                  <a:gd name="T31" fmla="*/ 118 h 237"/>
                  <a:gd name="T32" fmla="*/ 190 w 237"/>
                  <a:gd name="T33" fmla="*/ 95 h 237"/>
                  <a:gd name="T34" fmla="*/ 179 w 237"/>
                  <a:gd name="T35" fmla="*/ 74 h 237"/>
                  <a:gd name="T36" fmla="*/ 163 w 237"/>
                  <a:gd name="T37" fmla="*/ 58 h 237"/>
                  <a:gd name="T38" fmla="*/ 142 w 237"/>
                  <a:gd name="T39" fmla="*/ 46 h 237"/>
                  <a:gd name="T40" fmla="*/ 118 w 237"/>
                  <a:gd name="T41" fmla="*/ 42 h 237"/>
                  <a:gd name="T42" fmla="*/ 99 w 237"/>
                  <a:gd name="T43" fmla="*/ 0 h 237"/>
                  <a:gd name="T44" fmla="*/ 137 w 237"/>
                  <a:gd name="T45" fmla="*/ 0 h 237"/>
                  <a:gd name="T46" fmla="*/ 137 w 237"/>
                  <a:gd name="T47" fmla="*/ 17 h 237"/>
                  <a:gd name="T48" fmla="*/ 157 w 237"/>
                  <a:gd name="T49" fmla="*/ 24 h 237"/>
                  <a:gd name="T50" fmla="*/ 176 w 237"/>
                  <a:gd name="T51" fmla="*/ 34 h 237"/>
                  <a:gd name="T52" fmla="*/ 188 w 237"/>
                  <a:gd name="T53" fmla="*/ 21 h 237"/>
                  <a:gd name="T54" fmla="*/ 216 w 237"/>
                  <a:gd name="T55" fmla="*/ 48 h 237"/>
                  <a:gd name="T56" fmla="*/ 203 w 237"/>
                  <a:gd name="T57" fmla="*/ 61 h 237"/>
                  <a:gd name="T58" fmla="*/ 213 w 237"/>
                  <a:gd name="T59" fmla="*/ 79 h 237"/>
                  <a:gd name="T60" fmla="*/ 218 w 237"/>
                  <a:gd name="T61" fmla="*/ 100 h 237"/>
                  <a:gd name="T62" fmla="*/ 237 w 237"/>
                  <a:gd name="T63" fmla="*/ 100 h 237"/>
                  <a:gd name="T64" fmla="*/ 237 w 237"/>
                  <a:gd name="T65" fmla="*/ 138 h 237"/>
                  <a:gd name="T66" fmla="*/ 218 w 237"/>
                  <a:gd name="T67" fmla="*/ 138 h 237"/>
                  <a:gd name="T68" fmla="*/ 213 w 237"/>
                  <a:gd name="T69" fmla="*/ 159 h 237"/>
                  <a:gd name="T70" fmla="*/ 203 w 237"/>
                  <a:gd name="T71" fmla="*/ 177 h 237"/>
                  <a:gd name="T72" fmla="*/ 216 w 237"/>
                  <a:gd name="T73" fmla="*/ 189 h 237"/>
                  <a:gd name="T74" fmla="*/ 188 w 237"/>
                  <a:gd name="T75" fmla="*/ 216 h 237"/>
                  <a:gd name="T76" fmla="*/ 176 w 237"/>
                  <a:gd name="T77" fmla="*/ 203 h 237"/>
                  <a:gd name="T78" fmla="*/ 157 w 237"/>
                  <a:gd name="T79" fmla="*/ 214 h 237"/>
                  <a:gd name="T80" fmla="*/ 137 w 237"/>
                  <a:gd name="T81" fmla="*/ 219 h 237"/>
                  <a:gd name="T82" fmla="*/ 137 w 237"/>
                  <a:gd name="T83" fmla="*/ 237 h 237"/>
                  <a:gd name="T84" fmla="*/ 99 w 237"/>
                  <a:gd name="T85" fmla="*/ 237 h 237"/>
                  <a:gd name="T86" fmla="*/ 99 w 237"/>
                  <a:gd name="T87" fmla="*/ 219 h 237"/>
                  <a:gd name="T88" fmla="*/ 78 w 237"/>
                  <a:gd name="T89" fmla="*/ 214 h 237"/>
                  <a:gd name="T90" fmla="*/ 60 w 237"/>
                  <a:gd name="T91" fmla="*/ 203 h 237"/>
                  <a:gd name="T92" fmla="*/ 47 w 237"/>
                  <a:gd name="T93" fmla="*/ 216 h 237"/>
                  <a:gd name="T94" fmla="*/ 21 w 237"/>
                  <a:gd name="T95" fmla="*/ 189 h 237"/>
                  <a:gd name="T96" fmla="*/ 34 w 237"/>
                  <a:gd name="T97" fmla="*/ 177 h 237"/>
                  <a:gd name="T98" fmla="*/ 23 w 237"/>
                  <a:gd name="T99" fmla="*/ 159 h 237"/>
                  <a:gd name="T100" fmla="*/ 17 w 237"/>
                  <a:gd name="T101" fmla="*/ 138 h 237"/>
                  <a:gd name="T102" fmla="*/ 0 w 237"/>
                  <a:gd name="T103" fmla="*/ 138 h 237"/>
                  <a:gd name="T104" fmla="*/ 0 w 237"/>
                  <a:gd name="T105" fmla="*/ 100 h 237"/>
                  <a:gd name="T106" fmla="*/ 17 w 237"/>
                  <a:gd name="T107" fmla="*/ 100 h 237"/>
                  <a:gd name="T108" fmla="*/ 23 w 237"/>
                  <a:gd name="T109" fmla="*/ 79 h 237"/>
                  <a:gd name="T110" fmla="*/ 34 w 237"/>
                  <a:gd name="T111" fmla="*/ 61 h 237"/>
                  <a:gd name="T112" fmla="*/ 21 w 237"/>
                  <a:gd name="T113" fmla="*/ 48 h 237"/>
                  <a:gd name="T114" fmla="*/ 47 w 237"/>
                  <a:gd name="T115" fmla="*/ 21 h 237"/>
                  <a:gd name="T116" fmla="*/ 60 w 237"/>
                  <a:gd name="T117" fmla="*/ 34 h 237"/>
                  <a:gd name="T118" fmla="*/ 78 w 237"/>
                  <a:gd name="T119" fmla="*/ 24 h 237"/>
                  <a:gd name="T120" fmla="*/ 99 w 237"/>
                  <a:gd name="T121" fmla="*/ 17 h 237"/>
                  <a:gd name="T122" fmla="*/ 99 w 237"/>
                  <a:gd name="T123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7" h="237">
                    <a:moveTo>
                      <a:pt x="118" y="42"/>
                    </a:moveTo>
                    <a:lnTo>
                      <a:pt x="94" y="46"/>
                    </a:lnTo>
                    <a:lnTo>
                      <a:pt x="73" y="58"/>
                    </a:lnTo>
                    <a:lnTo>
                      <a:pt x="57" y="74"/>
                    </a:lnTo>
                    <a:lnTo>
                      <a:pt x="46" y="95"/>
                    </a:lnTo>
                    <a:lnTo>
                      <a:pt x="42" y="118"/>
                    </a:lnTo>
                    <a:lnTo>
                      <a:pt x="46" y="143"/>
                    </a:lnTo>
                    <a:lnTo>
                      <a:pt x="57" y="164"/>
                    </a:lnTo>
                    <a:lnTo>
                      <a:pt x="73" y="180"/>
                    </a:lnTo>
                    <a:lnTo>
                      <a:pt x="94" y="190"/>
                    </a:lnTo>
                    <a:lnTo>
                      <a:pt x="118" y="194"/>
                    </a:lnTo>
                    <a:lnTo>
                      <a:pt x="142" y="190"/>
                    </a:lnTo>
                    <a:lnTo>
                      <a:pt x="163" y="180"/>
                    </a:lnTo>
                    <a:lnTo>
                      <a:pt x="179" y="164"/>
                    </a:lnTo>
                    <a:lnTo>
                      <a:pt x="190" y="143"/>
                    </a:lnTo>
                    <a:lnTo>
                      <a:pt x="193" y="118"/>
                    </a:lnTo>
                    <a:lnTo>
                      <a:pt x="190" y="95"/>
                    </a:lnTo>
                    <a:lnTo>
                      <a:pt x="179" y="74"/>
                    </a:lnTo>
                    <a:lnTo>
                      <a:pt x="163" y="58"/>
                    </a:lnTo>
                    <a:lnTo>
                      <a:pt x="142" y="46"/>
                    </a:lnTo>
                    <a:lnTo>
                      <a:pt x="118" y="42"/>
                    </a:lnTo>
                    <a:close/>
                    <a:moveTo>
                      <a:pt x="99" y="0"/>
                    </a:moveTo>
                    <a:lnTo>
                      <a:pt x="137" y="0"/>
                    </a:lnTo>
                    <a:lnTo>
                      <a:pt x="137" y="17"/>
                    </a:lnTo>
                    <a:lnTo>
                      <a:pt x="157" y="24"/>
                    </a:lnTo>
                    <a:lnTo>
                      <a:pt x="176" y="34"/>
                    </a:lnTo>
                    <a:lnTo>
                      <a:pt x="188" y="21"/>
                    </a:lnTo>
                    <a:lnTo>
                      <a:pt x="216" y="48"/>
                    </a:lnTo>
                    <a:lnTo>
                      <a:pt x="203" y="61"/>
                    </a:lnTo>
                    <a:lnTo>
                      <a:pt x="213" y="79"/>
                    </a:lnTo>
                    <a:lnTo>
                      <a:pt x="218" y="100"/>
                    </a:lnTo>
                    <a:lnTo>
                      <a:pt x="237" y="100"/>
                    </a:lnTo>
                    <a:lnTo>
                      <a:pt x="237" y="138"/>
                    </a:lnTo>
                    <a:lnTo>
                      <a:pt x="218" y="138"/>
                    </a:lnTo>
                    <a:lnTo>
                      <a:pt x="213" y="159"/>
                    </a:lnTo>
                    <a:lnTo>
                      <a:pt x="203" y="177"/>
                    </a:lnTo>
                    <a:lnTo>
                      <a:pt x="216" y="189"/>
                    </a:lnTo>
                    <a:lnTo>
                      <a:pt x="188" y="216"/>
                    </a:lnTo>
                    <a:lnTo>
                      <a:pt x="176" y="203"/>
                    </a:lnTo>
                    <a:lnTo>
                      <a:pt x="157" y="214"/>
                    </a:lnTo>
                    <a:lnTo>
                      <a:pt x="137" y="219"/>
                    </a:lnTo>
                    <a:lnTo>
                      <a:pt x="137" y="237"/>
                    </a:lnTo>
                    <a:lnTo>
                      <a:pt x="99" y="237"/>
                    </a:lnTo>
                    <a:lnTo>
                      <a:pt x="99" y="219"/>
                    </a:lnTo>
                    <a:lnTo>
                      <a:pt x="78" y="214"/>
                    </a:lnTo>
                    <a:lnTo>
                      <a:pt x="60" y="203"/>
                    </a:lnTo>
                    <a:lnTo>
                      <a:pt x="47" y="216"/>
                    </a:lnTo>
                    <a:lnTo>
                      <a:pt x="21" y="189"/>
                    </a:lnTo>
                    <a:lnTo>
                      <a:pt x="34" y="177"/>
                    </a:lnTo>
                    <a:lnTo>
                      <a:pt x="23" y="159"/>
                    </a:lnTo>
                    <a:lnTo>
                      <a:pt x="17" y="138"/>
                    </a:lnTo>
                    <a:lnTo>
                      <a:pt x="0" y="138"/>
                    </a:lnTo>
                    <a:lnTo>
                      <a:pt x="0" y="100"/>
                    </a:lnTo>
                    <a:lnTo>
                      <a:pt x="17" y="100"/>
                    </a:lnTo>
                    <a:lnTo>
                      <a:pt x="23" y="79"/>
                    </a:lnTo>
                    <a:lnTo>
                      <a:pt x="34" y="61"/>
                    </a:lnTo>
                    <a:lnTo>
                      <a:pt x="21" y="48"/>
                    </a:lnTo>
                    <a:lnTo>
                      <a:pt x="47" y="21"/>
                    </a:lnTo>
                    <a:lnTo>
                      <a:pt x="60" y="34"/>
                    </a:lnTo>
                    <a:lnTo>
                      <a:pt x="78" y="24"/>
                    </a:lnTo>
                    <a:lnTo>
                      <a:pt x="99" y="17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106"/>
              <p:cNvSpPr>
                <a:spLocks/>
              </p:cNvSpPr>
              <p:nvPr/>
            </p:nvSpPr>
            <p:spPr bwMode="auto">
              <a:xfrm>
                <a:off x="5303838" y="2946400"/>
                <a:ext cx="523875" cy="525463"/>
              </a:xfrm>
              <a:custGeom>
                <a:avLst/>
                <a:gdLst>
                  <a:gd name="T0" fmla="*/ 138 w 330"/>
                  <a:gd name="T1" fmla="*/ 0 h 331"/>
                  <a:gd name="T2" fmla="*/ 165 w 330"/>
                  <a:gd name="T3" fmla="*/ 148 h 331"/>
                  <a:gd name="T4" fmla="*/ 197 w 330"/>
                  <a:gd name="T5" fmla="*/ 2 h 331"/>
                  <a:gd name="T6" fmla="*/ 203 w 330"/>
                  <a:gd name="T7" fmla="*/ 3 h 331"/>
                  <a:gd name="T8" fmla="*/ 172 w 330"/>
                  <a:gd name="T9" fmla="*/ 150 h 331"/>
                  <a:gd name="T10" fmla="*/ 257 w 330"/>
                  <a:gd name="T11" fmla="*/ 25 h 331"/>
                  <a:gd name="T12" fmla="*/ 262 w 330"/>
                  <a:gd name="T13" fmla="*/ 29 h 331"/>
                  <a:gd name="T14" fmla="*/ 178 w 330"/>
                  <a:gd name="T15" fmla="*/ 153 h 331"/>
                  <a:gd name="T16" fmla="*/ 304 w 330"/>
                  <a:gd name="T17" fmla="*/ 71 h 331"/>
                  <a:gd name="T18" fmla="*/ 308 w 330"/>
                  <a:gd name="T19" fmla="*/ 78 h 331"/>
                  <a:gd name="T20" fmla="*/ 181 w 330"/>
                  <a:gd name="T21" fmla="*/ 160 h 331"/>
                  <a:gd name="T22" fmla="*/ 329 w 330"/>
                  <a:gd name="T23" fmla="*/ 131 h 331"/>
                  <a:gd name="T24" fmla="*/ 330 w 330"/>
                  <a:gd name="T25" fmla="*/ 138 h 331"/>
                  <a:gd name="T26" fmla="*/ 182 w 330"/>
                  <a:gd name="T27" fmla="*/ 167 h 331"/>
                  <a:gd name="T28" fmla="*/ 330 w 330"/>
                  <a:gd name="T29" fmla="*/ 197 h 331"/>
                  <a:gd name="T30" fmla="*/ 329 w 330"/>
                  <a:gd name="T31" fmla="*/ 203 h 331"/>
                  <a:gd name="T32" fmla="*/ 181 w 330"/>
                  <a:gd name="T33" fmla="*/ 173 h 331"/>
                  <a:gd name="T34" fmla="*/ 305 w 330"/>
                  <a:gd name="T35" fmla="*/ 257 h 331"/>
                  <a:gd name="T36" fmla="*/ 301 w 330"/>
                  <a:gd name="T37" fmla="*/ 263 h 331"/>
                  <a:gd name="T38" fmla="*/ 177 w 330"/>
                  <a:gd name="T39" fmla="*/ 178 h 331"/>
                  <a:gd name="T40" fmla="*/ 259 w 330"/>
                  <a:gd name="T41" fmla="*/ 304 h 331"/>
                  <a:gd name="T42" fmla="*/ 254 w 330"/>
                  <a:gd name="T43" fmla="*/ 308 h 331"/>
                  <a:gd name="T44" fmla="*/ 172 w 330"/>
                  <a:gd name="T45" fmla="*/ 182 h 331"/>
                  <a:gd name="T46" fmla="*/ 201 w 330"/>
                  <a:gd name="T47" fmla="*/ 330 h 331"/>
                  <a:gd name="T48" fmla="*/ 193 w 330"/>
                  <a:gd name="T49" fmla="*/ 331 h 331"/>
                  <a:gd name="T50" fmla="*/ 165 w 330"/>
                  <a:gd name="T51" fmla="*/ 184 h 331"/>
                  <a:gd name="T52" fmla="*/ 135 w 330"/>
                  <a:gd name="T53" fmla="*/ 330 h 331"/>
                  <a:gd name="T54" fmla="*/ 129 w 330"/>
                  <a:gd name="T55" fmla="*/ 329 h 331"/>
                  <a:gd name="T56" fmla="*/ 159 w 330"/>
                  <a:gd name="T57" fmla="*/ 182 h 331"/>
                  <a:gd name="T58" fmla="*/ 74 w 330"/>
                  <a:gd name="T59" fmla="*/ 307 h 331"/>
                  <a:gd name="T60" fmla="*/ 68 w 330"/>
                  <a:gd name="T61" fmla="*/ 303 h 331"/>
                  <a:gd name="T62" fmla="*/ 153 w 330"/>
                  <a:gd name="T63" fmla="*/ 178 h 331"/>
                  <a:gd name="T64" fmla="*/ 28 w 330"/>
                  <a:gd name="T65" fmla="*/ 261 h 331"/>
                  <a:gd name="T66" fmla="*/ 24 w 330"/>
                  <a:gd name="T67" fmla="*/ 254 h 331"/>
                  <a:gd name="T68" fmla="*/ 149 w 330"/>
                  <a:gd name="T69" fmla="*/ 172 h 331"/>
                  <a:gd name="T70" fmla="*/ 2 w 330"/>
                  <a:gd name="T71" fmla="*/ 201 h 331"/>
                  <a:gd name="T72" fmla="*/ 0 w 330"/>
                  <a:gd name="T73" fmla="*/ 194 h 331"/>
                  <a:gd name="T74" fmla="*/ 148 w 330"/>
                  <a:gd name="T75" fmla="*/ 165 h 331"/>
                  <a:gd name="T76" fmla="*/ 0 w 330"/>
                  <a:gd name="T77" fmla="*/ 135 h 331"/>
                  <a:gd name="T78" fmla="*/ 2 w 330"/>
                  <a:gd name="T79" fmla="*/ 129 h 331"/>
                  <a:gd name="T80" fmla="*/ 149 w 330"/>
                  <a:gd name="T81" fmla="*/ 159 h 331"/>
                  <a:gd name="T82" fmla="*/ 25 w 330"/>
                  <a:gd name="T83" fmla="*/ 75 h 331"/>
                  <a:gd name="T84" fmla="*/ 29 w 330"/>
                  <a:gd name="T85" fmla="*/ 68 h 331"/>
                  <a:gd name="T86" fmla="*/ 153 w 330"/>
                  <a:gd name="T87" fmla="*/ 153 h 331"/>
                  <a:gd name="T88" fmla="*/ 71 w 330"/>
                  <a:gd name="T89" fmla="*/ 28 h 331"/>
                  <a:gd name="T90" fmla="*/ 76 w 330"/>
                  <a:gd name="T91" fmla="*/ 24 h 331"/>
                  <a:gd name="T92" fmla="*/ 159 w 330"/>
                  <a:gd name="T93" fmla="*/ 150 h 331"/>
                  <a:gd name="T94" fmla="*/ 131 w 330"/>
                  <a:gd name="T95" fmla="*/ 2 h 331"/>
                  <a:gd name="T96" fmla="*/ 138 w 330"/>
                  <a:gd name="T97" fmla="*/ 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30" h="331">
                    <a:moveTo>
                      <a:pt x="138" y="0"/>
                    </a:moveTo>
                    <a:lnTo>
                      <a:pt x="165" y="148"/>
                    </a:lnTo>
                    <a:lnTo>
                      <a:pt x="197" y="2"/>
                    </a:lnTo>
                    <a:lnTo>
                      <a:pt x="203" y="3"/>
                    </a:lnTo>
                    <a:lnTo>
                      <a:pt x="172" y="150"/>
                    </a:lnTo>
                    <a:lnTo>
                      <a:pt x="257" y="25"/>
                    </a:lnTo>
                    <a:lnTo>
                      <a:pt x="262" y="29"/>
                    </a:lnTo>
                    <a:lnTo>
                      <a:pt x="178" y="153"/>
                    </a:lnTo>
                    <a:lnTo>
                      <a:pt x="304" y="71"/>
                    </a:lnTo>
                    <a:lnTo>
                      <a:pt x="308" y="78"/>
                    </a:lnTo>
                    <a:lnTo>
                      <a:pt x="181" y="160"/>
                    </a:lnTo>
                    <a:lnTo>
                      <a:pt x="329" y="131"/>
                    </a:lnTo>
                    <a:lnTo>
                      <a:pt x="330" y="138"/>
                    </a:lnTo>
                    <a:lnTo>
                      <a:pt x="182" y="167"/>
                    </a:lnTo>
                    <a:lnTo>
                      <a:pt x="330" y="197"/>
                    </a:lnTo>
                    <a:lnTo>
                      <a:pt x="329" y="203"/>
                    </a:lnTo>
                    <a:lnTo>
                      <a:pt x="181" y="173"/>
                    </a:lnTo>
                    <a:lnTo>
                      <a:pt x="305" y="257"/>
                    </a:lnTo>
                    <a:lnTo>
                      <a:pt x="301" y="263"/>
                    </a:lnTo>
                    <a:lnTo>
                      <a:pt x="177" y="178"/>
                    </a:lnTo>
                    <a:lnTo>
                      <a:pt x="259" y="304"/>
                    </a:lnTo>
                    <a:lnTo>
                      <a:pt x="254" y="308"/>
                    </a:lnTo>
                    <a:lnTo>
                      <a:pt x="172" y="182"/>
                    </a:lnTo>
                    <a:lnTo>
                      <a:pt x="201" y="330"/>
                    </a:lnTo>
                    <a:lnTo>
                      <a:pt x="193" y="331"/>
                    </a:lnTo>
                    <a:lnTo>
                      <a:pt x="165" y="184"/>
                    </a:lnTo>
                    <a:lnTo>
                      <a:pt x="135" y="330"/>
                    </a:lnTo>
                    <a:lnTo>
                      <a:pt x="129" y="329"/>
                    </a:lnTo>
                    <a:lnTo>
                      <a:pt x="159" y="182"/>
                    </a:lnTo>
                    <a:lnTo>
                      <a:pt x="74" y="307"/>
                    </a:lnTo>
                    <a:lnTo>
                      <a:pt x="68" y="303"/>
                    </a:lnTo>
                    <a:lnTo>
                      <a:pt x="153" y="178"/>
                    </a:lnTo>
                    <a:lnTo>
                      <a:pt x="28" y="261"/>
                    </a:lnTo>
                    <a:lnTo>
                      <a:pt x="24" y="254"/>
                    </a:lnTo>
                    <a:lnTo>
                      <a:pt x="149" y="172"/>
                    </a:lnTo>
                    <a:lnTo>
                      <a:pt x="2" y="201"/>
                    </a:lnTo>
                    <a:lnTo>
                      <a:pt x="0" y="194"/>
                    </a:lnTo>
                    <a:lnTo>
                      <a:pt x="148" y="165"/>
                    </a:lnTo>
                    <a:lnTo>
                      <a:pt x="0" y="135"/>
                    </a:lnTo>
                    <a:lnTo>
                      <a:pt x="2" y="129"/>
                    </a:lnTo>
                    <a:lnTo>
                      <a:pt x="149" y="159"/>
                    </a:lnTo>
                    <a:lnTo>
                      <a:pt x="25" y="75"/>
                    </a:lnTo>
                    <a:lnTo>
                      <a:pt x="29" y="68"/>
                    </a:lnTo>
                    <a:lnTo>
                      <a:pt x="153" y="153"/>
                    </a:lnTo>
                    <a:lnTo>
                      <a:pt x="71" y="28"/>
                    </a:lnTo>
                    <a:lnTo>
                      <a:pt x="76" y="24"/>
                    </a:lnTo>
                    <a:lnTo>
                      <a:pt x="159" y="150"/>
                    </a:lnTo>
                    <a:lnTo>
                      <a:pt x="131" y="2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08"/>
              <p:cNvSpPr>
                <a:spLocks noEditPoints="1"/>
              </p:cNvSpPr>
              <p:nvPr/>
            </p:nvSpPr>
            <p:spPr bwMode="auto">
              <a:xfrm>
                <a:off x="4772025" y="1631950"/>
                <a:ext cx="596900" cy="595313"/>
              </a:xfrm>
              <a:custGeom>
                <a:avLst/>
                <a:gdLst>
                  <a:gd name="T0" fmla="*/ 169 w 376"/>
                  <a:gd name="T1" fmla="*/ 112 h 375"/>
                  <a:gd name="T2" fmla="*/ 136 w 376"/>
                  <a:gd name="T3" fmla="*/ 131 h 375"/>
                  <a:gd name="T4" fmla="*/ 115 w 376"/>
                  <a:gd name="T5" fmla="*/ 163 h 375"/>
                  <a:gd name="T6" fmla="*/ 113 w 376"/>
                  <a:gd name="T7" fmla="*/ 203 h 375"/>
                  <a:gd name="T8" fmla="*/ 130 w 376"/>
                  <a:gd name="T9" fmla="*/ 238 h 375"/>
                  <a:gd name="T10" fmla="*/ 164 w 376"/>
                  <a:gd name="T11" fmla="*/ 260 h 375"/>
                  <a:gd name="T12" fmla="*/ 207 w 376"/>
                  <a:gd name="T13" fmla="*/ 261 h 375"/>
                  <a:gd name="T14" fmla="*/ 240 w 376"/>
                  <a:gd name="T15" fmla="*/ 244 h 375"/>
                  <a:gd name="T16" fmla="*/ 261 w 376"/>
                  <a:gd name="T17" fmla="*/ 212 h 375"/>
                  <a:gd name="T18" fmla="*/ 263 w 376"/>
                  <a:gd name="T19" fmla="*/ 171 h 375"/>
                  <a:gd name="T20" fmla="*/ 245 w 376"/>
                  <a:gd name="T21" fmla="*/ 137 h 375"/>
                  <a:gd name="T22" fmla="*/ 212 w 376"/>
                  <a:gd name="T23" fmla="*/ 115 h 375"/>
                  <a:gd name="T24" fmla="*/ 174 w 376"/>
                  <a:gd name="T25" fmla="*/ 0 h 375"/>
                  <a:gd name="T26" fmla="*/ 187 w 376"/>
                  <a:gd name="T27" fmla="*/ 28 h 375"/>
                  <a:gd name="T28" fmla="*/ 238 w 376"/>
                  <a:gd name="T29" fmla="*/ 36 h 375"/>
                  <a:gd name="T30" fmla="*/ 271 w 376"/>
                  <a:gd name="T31" fmla="*/ 18 h 375"/>
                  <a:gd name="T32" fmla="*/ 312 w 376"/>
                  <a:gd name="T33" fmla="*/ 44 h 375"/>
                  <a:gd name="T34" fmla="*/ 313 w 376"/>
                  <a:gd name="T35" fmla="*/ 90 h 375"/>
                  <a:gd name="T36" fmla="*/ 356 w 376"/>
                  <a:gd name="T37" fmla="*/ 103 h 375"/>
                  <a:gd name="T38" fmla="*/ 376 w 376"/>
                  <a:gd name="T39" fmla="*/ 174 h 375"/>
                  <a:gd name="T40" fmla="*/ 346 w 376"/>
                  <a:gd name="T41" fmla="*/ 206 h 375"/>
                  <a:gd name="T42" fmla="*/ 367 w 376"/>
                  <a:gd name="T43" fmla="*/ 247 h 375"/>
                  <a:gd name="T44" fmla="*/ 344 w 376"/>
                  <a:gd name="T45" fmla="*/ 292 h 375"/>
                  <a:gd name="T46" fmla="*/ 308 w 376"/>
                  <a:gd name="T47" fmla="*/ 292 h 375"/>
                  <a:gd name="T48" fmla="*/ 258 w 376"/>
                  <a:gd name="T49" fmla="*/ 330 h 375"/>
                  <a:gd name="T50" fmla="*/ 237 w 376"/>
                  <a:gd name="T51" fmla="*/ 369 h 375"/>
                  <a:gd name="T52" fmla="*/ 199 w 376"/>
                  <a:gd name="T53" fmla="*/ 345 h 375"/>
                  <a:gd name="T54" fmla="*/ 162 w 376"/>
                  <a:gd name="T55" fmla="*/ 344 h 375"/>
                  <a:gd name="T56" fmla="*/ 128 w 376"/>
                  <a:gd name="T57" fmla="*/ 366 h 375"/>
                  <a:gd name="T58" fmla="*/ 84 w 376"/>
                  <a:gd name="T59" fmla="*/ 344 h 375"/>
                  <a:gd name="T60" fmla="*/ 84 w 376"/>
                  <a:gd name="T61" fmla="*/ 307 h 375"/>
                  <a:gd name="T62" fmla="*/ 46 w 376"/>
                  <a:gd name="T63" fmla="*/ 258 h 375"/>
                  <a:gd name="T64" fmla="*/ 5 w 376"/>
                  <a:gd name="T65" fmla="*/ 237 h 375"/>
                  <a:gd name="T66" fmla="*/ 29 w 376"/>
                  <a:gd name="T67" fmla="*/ 199 h 375"/>
                  <a:gd name="T68" fmla="*/ 37 w 376"/>
                  <a:gd name="T69" fmla="*/ 137 h 375"/>
                  <a:gd name="T70" fmla="*/ 18 w 376"/>
                  <a:gd name="T71" fmla="*/ 104 h 375"/>
                  <a:gd name="T72" fmla="*/ 46 w 376"/>
                  <a:gd name="T73" fmla="*/ 64 h 375"/>
                  <a:gd name="T74" fmla="*/ 90 w 376"/>
                  <a:gd name="T75" fmla="*/ 61 h 375"/>
                  <a:gd name="T76" fmla="*/ 104 w 376"/>
                  <a:gd name="T77" fmla="*/ 18 h 375"/>
                  <a:gd name="T78" fmla="*/ 174 w 376"/>
                  <a:gd name="T79" fmla="*/ 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76" h="375">
                    <a:moveTo>
                      <a:pt x="187" y="111"/>
                    </a:moveTo>
                    <a:lnTo>
                      <a:pt x="169" y="112"/>
                    </a:lnTo>
                    <a:lnTo>
                      <a:pt x="152" y="120"/>
                    </a:lnTo>
                    <a:lnTo>
                      <a:pt x="136" y="131"/>
                    </a:lnTo>
                    <a:lnTo>
                      <a:pt x="123" y="145"/>
                    </a:lnTo>
                    <a:lnTo>
                      <a:pt x="115" y="163"/>
                    </a:lnTo>
                    <a:lnTo>
                      <a:pt x="111" y="183"/>
                    </a:lnTo>
                    <a:lnTo>
                      <a:pt x="113" y="203"/>
                    </a:lnTo>
                    <a:lnTo>
                      <a:pt x="119" y="221"/>
                    </a:lnTo>
                    <a:lnTo>
                      <a:pt x="130" y="238"/>
                    </a:lnTo>
                    <a:lnTo>
                      <a:pt x="145" y="251"/>
                    </a:lnTo>
                    <a:lnTo>
                      <a:pt x="164" y="260"/>
                    </a:lnTo>
                    <a:lnTo>
                      <a:pt x="187" y="264"/>
                    </a:lnTo>
                    <a:lnTo>
                      <a:pt x="207" y="261"/>
                    </a:lnTo>
                    <a:lnTo>
                      <a:pt x="224" y="255"/>
                    </a:lnTo>
                    <a:lnTo>
                      <a:pt x="240" y="244"/>
                    </a:lnTo>
                    <a:lnTo>
                      <a:pt x="251" y="229"/>
                    </a:lnTo>
                    <a:lnTo>
                      <a:pt x="261" y="212"/>
                    </a:lnTo>
                    <a:lnTo>
                      <a:pt x="265" y="191"/>
                    </a:lnTo>
                    <a:lnTo>
                      <a:pt x="263" y="171"/>
                    </a:lnTo>
                    <a:lnTo>
                      <a:pt x="257" y="153"/>
                    </a:lnTo>
                    <a:lnTo>
                      <a:pt x="245" y="137"/>
                    </a:lnTo>
                    <a:lnTo>
                      <a:pt x="231" y="124"/>
                    </a:lnTo>
                    <a:lnTo>
                      <a:pt x="212" y="115"/>
                    </a:lnTo>
                    <a:lnTo>
                      <a:pt x="187" y="111"/>
                    </a:lnTo>
                    <a:close/>
                    <a:moveTo>
                      <a:pt x="174" y="0"/>
                    </a:moveTo>
                    <a:lnTo>
                      <a:pt x="177" y="28"/>
                    </a:lnTo>
                    <a:lnTo>
                      <a:pt x="187" y="28"/>
                    </a:lnTo>
                    <a:lnTo>
                      <a:pt x="213" y="31"/>
                    </a:lnTo>
                    <a:lnTo>
                      <a:pt x="238" y="36"/>
                    </a:lnTo>
                    <a:lnTo>
                      <a:pt x="248" y="9"/>
                    </a:lnTo>
                    <a:lnTo>
                      <a:pt x="271" y="18"/>
                    </a:lnTo>
                    <a:lnTo>
                      <a:pt x="292" y="30"/>
                    </a:lnTo>
                    <a:lnTo>
                      <a:pt x="312" y="44"/>
                    </a:lnTo>
                    <a:lnTo>
                      <a:pt x="292" y="68"/>
                    </a:lnTo>
                    <a:lnTo>
                      <a:pt x="313" y="90"/>
                    </a:lnTo>
                    <a:lnTo>
                      <a:pt x="330" y="116"/>
                    </a:lnTo>
                    <a:lnTo>
                      <a:pt x="356" y="103"/>
                    </a:lnTo>
                    <a:lnTo>
                      <a:pt x="369" y="137"/>
                    </a:lnTo>
                    <a:lnTo>
                      <a:pt x="376" y="174"/>
                    </a:lnTo>
                    <a:lnTo>
                      <a:pt x="346" y="176"/>
                    </a:lnTo>
                    <a:lnTo>
                      <a:pt x="346" y="206"/>
                    </a:lnTo>
                    <a:lnTo>
                      <a:pt x="338" y="238"/>
                    </a:lnTo>
                    <a:lnTo>
                      <a:pt x="367" y="247"/>
                    </a:lnTo>
                    <a:lnTo>
                      <a:pt x="357" y="271"/>
                    </a:lnTo>
                    <a:lnTo>
                      <a:pt x="344" y="292"/>
                    </a:lnTo>
                    <a:lnTo>
                      <a:pt x="330" y="311"/>
                    </a:lnTo>
                    <a:lnTo>
                      <a:pt x="308" y="292"/>
                    </a:lnTo>
                    <a:lnTo>
                      <a:pt x="284" y="313"/>
                    </a:lnTo>
                    <a:lnTo>
                      <a:pt x="258" y="330"/>
                    </a:lnTo>
                    <a:lnTo>
                      <a:pt x="272" y="356"/>
                    </a:lnTo>
                    <a:lnTo>
                      <a:pt x="237" y="369"/>
                    </a:lnTo>
                    <a:lnTo>
                      <a:pt x="200" y="375"/>
                    </a:lnTo>
                    <a:lnTo>
                      <a:pt x="199" y="345"/>
                    </a:lnTo>
                    <a:lnTo>
                      <a:pt x="187" y="345"/>
                    </a:lnTo>
                    <a:lnTo>
                      <a:pt x="162" y="344"/>
                    </a:lnTo>
                    <a:lnTo>
                      <a:pt x="138" y="337"/>
                    </a:lnTo>
                    <a:lnTo>
                      <a:pt x="128" y="366"/>
                    </a:lnTo>
                    <a:lnTo>
                      <a:pt x="105" y="357"/>
                    </a:lnTo>
                    <a:lnTo>
                      <a:pt x="84" y="344"/>
                    </a:lnTo>
                    <a:lnTo>
                      <a:pt x="64" y="330"/>
                    </a:lnTo>
                    <a:lnTo>
                      <a:pt x="84" y="307"/>
                    </a:lnTo>
                    <a:lnTo>
                      <a:pt x="63" y="284"/>
                    </a:lnTo>
                    <a:lnTo>
                      <a:pt x="46" y="258"/>
                    </a:lnTo>
                    <a:lnTo>
                      <a:pt x="18" y="272"/>
                    </a:lnTo>
                    <a:lnTo>
                      <a:pt x="5" y="237"/>
                    </a:lnTo>
                    <a:lnTo>
                      <a:pt x="0" y="200"/>
                    </a:lnTo>
                    <a:lnTo>
                      <a:pt x="29" y="199"/>
                    </a:lnTo>
                    <a:lnTo>
                      <a:pt x="30" y="167"/>
                    </a:lnTo>
                    <a:lnTo>
                      <a:pt x="37" y="137"/>
                    </a:lnTo>
                    <a:lnTo>
                      <a:pt x="9" y="128"/>
                    </a:lnTo>
                    <a:lnTo>
                      <a:pt x="18" y="104"/>
                    </a:lnTo>
                    <a:lnTo>
                      <a:pt x="30" y="83"/>
                    </a:lnTo>
                    <a:lnTo>
                      <a:pt x="46" y="64"/>
                    </a:lnTo>
                    <a:lnTo>
                      <a:pt x="68" y="83"/>
                    </a:lnTo>
                    <a:lnTo>
                      <a:pt x="90" y="61"/>
                    </a:lnTo>
                    <a:lnTo>
                      <a:pt x="117" y="45"/>
                    </a:lnTo>
                    <a:lnTo>
                      <a:pt x="104" y="18"/>
                    </a:lnTo>
                    <a:lnTo>
                      <a:pt x="138" y="5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09"/>
              <p:cNvSpPr>
                <a:spLocks noEditPoints="1"/>
              </p:cNvSpPr>
              <p:nvPr/>
            </p:nvSpPr>
            <p:spPr bwMode="auto">
              <a:xfrm>
                <a:off x="6672263" y="1935163"/>
                <a:ext cx="411163" cy="412750"/>
              </a:xfrm>
              <a:custGeom>
                <a:avLst/>
                <a:gdLst>
                  <a:gd name="T0" fmla="*/ 116 w 259"/>
                  <a:gd name="T1" fmla="*/ 55 h 260"/>
                  <a:gd name="T2" fmla="*/ 85 w 259"/>
                  <a:gd name="T3" fmla="*/ 69 h 260"/>
                  <a:gd name="T4" fmla="*/ 60 w 259"/>
                  <a:gd name="T5" fmla="*/ 99 h 260"/>
                  <a:gd name="T6" fmla="*/ 53 w 259"/>
                  <a:gd name="T7" fmla="*/ 137 h 260"/>
                  <a:gd name="T8" fmla="*/ 68 w 259"/>
                  <a:gd name="T9" fmla="*/ 174 h 260"/>
                  <a:gd name="T10" fmla="*/ 95 w 259"/>
                  <a:gd name="T11" fmla="*/ 197 h 260"/>
                  <a:gd name="T12" fmla="*/ 129 w 259"/>
                  <a:gd name="T13" fmla="*/ 207 h 260"/>
                  <a:gd name="T14" fmla="*/ 157 w 259"/>
                  <a:gd name="T15" fmla="*/ 201 h 260"/>
                  <a:gd name="T16" fmla="*/ 189 w 259"/>
                  <a:gd name="T17" fmla="*/ 178 h 260"/>
                  <a:gd name="T18" fmla="*/ 205 w 259"/>
                  <a:gd name="T19" fmla="*/ 142 h 260"/>
                  <a:gd name="T20" fmla="*/ 201 w 259"/>
                  <a:gd name="T21" fmla="*/ 103 h 260"/>
                  <a:gd name="T22" fmla="*/ 180 w 259"/>
                  <a:gd name="T23" fmla="*/ 72 h 260"/>
                  <a:gd name="T24" fmla="*/ 148 w 259"/>
                  <a:gd name="T25" fmla="*/ 56 h 260"/>
                  <a:gd name="T26" fmla="*/ 141 w 259"/>
                  <a:gd name="T27" fmla="*/ 0 h 260"/>
                  <a:gd name="T28" fmla="*/ 196 w 259"/>
                  <a:gd name="T29" fmla="*/ 17 h 260"/>
                  <a:gd name="T30" fmla="*/ 192 w 259"/>
                  <a:gd name="T31" fmla="*/ 63 h 260"/>
                  <a:gd name="T32" fmla="*/ 238 w 259"/>
                  <a:gd name="T33" fmla="*/ 57 h 260"/>
                  <a:gd name="T34" fmla="*/ 259 w 259"/>
                  <a:gd name="T35" fmla="*/ 111 h 260"/>
                  <a:gd name="T36" fmla="*/ 221 w 259"/>
                  <a:gd name="T37" fmla="*/ 137 h 260"/>
                  <a:gd name="T38" fmla="*/ 255 w 259"/>
                  <a:gd name="T39" fmla="*/ 170 h 260"/>
                  <a:gd name="T40" fmla="*/ 225 w 259"/>
                  <a:gd name="T41" fmla="*/ 220 h 260"/>
                  <a:gd name="T42" fmla="*/ 180 w 259"/>
                  <a:gd name="T43" fmla="*/ 207 h 260"/>
                  <a:gd name="T44" fmla="*/ 176 w 259"/>
                  <a:gd name="T45" fmla="*/ 252 h 260"/>
                  <a:gd name="T46" fmla="*/ 129 w 259"/>
                  <a:gd name="T47" fmla="*/ 260 h 260"/>
                  <a:gd name="T48" fmla="*/ 121 w 259"/>
                  <a:gd name="T49" fmla="*/ 221 h 260"/>
                  <a:gd name="T50" fmla="*/ 83 w 259"/>
                  <a:gd name="T51" fmla="*/ 209 h 260"/>
                  <a:gd name="T52" fmla="*/ 40 w 259"/>
                  <a:gd name="T53" fmla="*/ 225 h 260"/>
                  <a:gd name="T54" fmla="*/ 53 w 259"/>
                  <a:gd name="T55" fmla="*/ 180 h 260"/>
                  <a:gd name="T56" fmla="*/ 44 w 259"/>
                  <a:gd name="T57" fmla="*/ 162 h 260"/>
                  <a:gd name="T58" fmla="*/ 39 w 259"/>
                  <a:gd name="T59" fmla="*/ 142 h 260"/>
                  <a:gd name="T60" fmla="*/ 0 w 259"/>
                  <a:gd name="T61" fmla="*/ 119 h 260"/>
                  <a:gd name="T62" fmla="*/ 43 w 259"/>
                  <a:gd name="T63" fmla="*/ 102 h 260"/>
                  <a:gd name="T64" fmla="*/ 62 w 259"/>
                  <a:gd name="T65" fmla="*/ 67 h 260"/>
                  <a:gd name="T66" fmla="*/ 56 w 259"/>
                  <a:gd name="T67" fmla="*/ 22 h 260"/>
                  <a:gd name="T68" fmla="*/ 96 w 259"/>
                  <a:gd name="T69" fmla="*/ 44 h 260"/>
                  <a:gd name="T70" fmla="*/ 129 w 259"/>
                  <a:gd name="T71" fmla="*/ 38 h 260"/>
                  <a:gd name="T72" fmla="*/ 141 w 259"/>
                  <a:gd name="T73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9" h="260">
                    <a:moveTo>
                      <a:pt x="129" y="53"/>
                    </a:moveTo>
                    <a:lnTo>
                      <a:pt x="116" y="55"/>
                    </a:lnTo>
                    <a:lnTo>
                      <a:pt x="103" y="59"/>
                    </a:lnTo>
                    <a:lnTo>
                      <a:pt x="85" y="69"/>
                    </a:lnTo>
                    <a:lnTo>
                      <a:pt x="70" y="82"/>
                    </a:lnTo>
                    <a:lnTo>
                      <a:pt x="60" y="99"/>
                    </a:lnTo>
                    <a:lnTo>
                      <a:pt x="55" y="118"/>
                    </a:lnTo>
                    <a:lnTo>
                      <a:pt x="53" y="137"/>
                    </a:lnTo>
                    <a:lnTo>
                      <a:pt x="59" y="157"/>
                    </a:lnTo>
                    <a:lnTo>
                      <a:pt x="68" y="174"/>
                    </a:lnTo>
                    <a:lnTo>
                      <a:pt x="79" y="187"/>
                    </a:lnTo>
                    <a:lnTo>
                      <a:pt x="95" y="197"/>
                    </a:lnTo>
                    <a:lnTo>
                      <a:pt x="112" y="204"/>
                    </a:lnTo>
                    <a:lnTo>
                      <a:pt x="129" y="207"/>
                    </a:lnTo>
                    <a:lnTo>
                      <a:pt x="144" y="205"/>
                    </a:lnTo>
                    <a:lnTo>
                      <a:pt x="157" y="201"/>
                    </a:lnTo>
                    <a:lnTo>
                      <a:pt x="175" y="191"/>
                    </a:lnTo>
                    <a:lnTo>
                      <a:pt x="189" y="178"/>
                    </a:lnTo>
                    <a:lnTo>
                      <a:pt x="199" y="161"/>
                    </a:lnTo>
                    <a:lnTo>
                      <a:pt x="205" y="142"/>
                    </a:lnTo>
                    <a:lnTo>
                      <a:pt x="205" y="123"/>
                    </a:lnTo>
                    <a:lnTo>
                      <a:pt x="201" y="103"/>
                    </a:lnTo>
                    <a:lnTo>
                      <a:pt x="192" y="86"/>
                    </a:lnTo>
                    <a:lnTo>
                      <a:pt x="180" y="72"/>
                    </a:lnTo>
                    <a:lnTo>
                      <a:pt x="165" y="63"/>
                    </a:lnTo>
                    <a:lnTo>
                      <a:pt x="148" y="56"/>
                    </a:lnTo>
                    <a:lnTo>
                      <a:pt x="129" y="53"/>
                    </a:lnTo>
                    <a:close/>
                    <a:moveTo>
                      <a:pt x="141" y="0"/>
                    </a:moveTo>
                    <a:lnTo>
                      <a:pt x="170" y="5"/>
                    </a:lnTo>
                    <a:lnTo>
                      <a:pt x="196" y="17"/>
                    </a:lnTo>
                    <a:lnTo>
                      <a:pt x="176" y="51"/>
                    </a:lnTo>
                    <a:lnTo>
                      <a:pt x="192" y="63"/>
                    </a:lnTo>
                    <a:lnTo>
                      <a:pt x="206" y="80"/>
                    </a:lnTo>
                    <a:lnTo>
                      <a:pt x="238" y="57"/>
                    </a:lnTo>
                    <a:lnTo>
                      <a:pt x="252" y="84"/>
                    </a:lnTo>
                    <a:lnTo>
                      <a:pt x="259" y="111"/>
                    </a:lnTo>
                    <a:lnTo>
                      <a:pt x="221" y="118"/>
                    </a:lnTo>
                    <a:lnTo>
                      <a:pt x="221" y="137"/>
                    </a:lnTo>
                    <a:lnTo>
                      <a:pt x="217" y="158"/>
                    </a:lnTo>
                    <a:lnTo>
                      <a:pt x="255" y="170"/>
                    </a:lnTo>
                    <a:lnTo>
                      <a:pt x="242" y="196"/>
                    </a:lnTo>
                    <a:lnTo>
                      <a:pt x="225" y="220"/>
                    </a:lnTo>
                    <a:lnTo>
                      <a:pt x="196" y="194"/>
                    </a:lnTo>
                    <a:lnTo>
                      <a:pt x="180" y="207"/>
                    </a:lnTo>
                    <a:lnTo>
                      <a:pt x="162" y="216"/>
                    </a:lnTo>
                    <a:lnTo>
                      <a:pt x="176" y="252"/>
                    </a:lnTo>
                    <a:lnTo>
                      <a:pt x="153" y="259"/>
                    </a:lnTo>
                    <a:lnTo>
                      <a:pt x="129" y="260"/>
                    </a:lnTo>
                    <a:lnTo>
                      <a:pt x="119" y="260"/>
                    </a:lnTo>
                    <a:lnTo>
                      <a:pt x="121" y="221"/>
                    </a:lnTo>
                    <a:lnTo>
                      <a:pt x="102" y="217"/>
                    </a:lnTo>
                    <a:lnTo>
                      <a:pt x="83" y="209"/>
                    </a:lnTo>
                    <a:lnTo>
                      <a:pt x="64" y="243"/>
                    </a:lnTo>
                    <a:lnTo>
                      <a:pt x="40" y="225"/>
                    </a:lnTo>
                    <a:lnTo>
                      <a:pt x="21" y="203"/>
                    </a:lnTo>
                    <a:lnTo>
                      <a:pt x="53" y="180"/>
                    </a:lnTo>
                    <a:lnTo>
                      <a:pt x="48" y="173"/>
                    </a:lnTo>
                    <a:lnTo>
                      <a:pt x="44" y="162"/>
                    </a:lnTo>
                    <a:lnTo>
                      <a:pt x="40" y="153"/>
                    </a:lnTo>
                    <a:lnTo>
                      <a:pt x="39" y="142"/>
                    </a:lnTo>
                    <a:lnTo>
                      <a:pt x="0" y="148"/>
                    </a:lnTo>
                    <a:lnTo>
                      <a:pt x="0" y="119"/>
                    </a:lnTo>
                    <a:lnTo>
                      <a:pt x="5" y="90"/>
                    </a:lnTo>
                    <a:lnTo>
                      <a:pt x="43" y="102"/>
                    </a:lnTo>
                    <a:lnTo>
                      <a:pt x="51" y="84"/>
                    </a:lnTo>
                    <a:lnTo>
                      <a:pt x="62" y="67"/>
                    </a:lnTo>
                    <a:lnTo>
                      <a:pt x="35" y="40"/>
                    </a:lnTo>
                    <a:lnTo>
                      <a:pt x="56" y="22"/>
                    </a:lnTo>
                    <a:lnTo>
                      <a:pt x="83" y="8"/>
                    </a:lnTo>
                    <a:lnTo>
                      <a:pt x="96" y="44"/>
                    </a:lnTo>
                    <a:lnTo>
                      <a:pt x="114" y="40"/>
                    </a:lnTo>
                    <a:lnTo>
                      <a:pt x="129" y="38"/>
                    </a:lnTo>
                    <a:lnTo>
                      <a:pt x="137" y="39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10"/>
              <p:cNvSpPr>
                <a:spLocks noEditPoints="1"/>
              </p:cNvSpPr>
              <p:nvPr/>
            </p:nvSpPr>
            <p:spPr bwMode="auto">
              <a:xfrm>
                <a:off x="5227638" y="1290638"/>
                <a:ext cx="295275" cy="298450"/>
              </a:xfrm>
              <a:custGeom>
                <a:avLst/>
                <a:gdLst>
                  <a:gd name="T0" fmla="*/ 76 w 186"/>
                  <a:gd name="T1" fmla="*/ 58 h 188"/>
                  <a:gd name="T2" fmla="*/ 55 w 186"/>
                  <a:gd name="T3" fmla="*/ 78 h 188"/>
                  <a:gd name="T4" fmla="*/ 55 w 186"/>
                  <a:gd name="T5" fmla="*/ 110 h 188"/>
                  <a:gd name="T6" fmla="*/ 76 w 186"/>
                  <a:gd name="T7" fmla="*/ 131 h 188"/>
                  <a:gd name="T8" fmla="*/ 107 w 186"/>
                  <a:gd name="T9" fmla="*/ 131 h 188"/>
                  <a:gd name="T10" fmla="*/ 128 w 186"/>
                  <a:gd name="T11" fmla="*/ 110 h 188"/>
                  <a:gd name="T12" fmla="*/ 128 w 186"/>
                  <a:gd name="T13" fmla="*/ 78 h 188"/>
                  <a:gd name="T14" fmla="*/ 107 w 186"/>
                  <a:gd name="T15" fmla="*/ 58 h 188"/>
                  <a:gd name="T16" fmla="*/ 91 w 186"/>
                  <a:gd name="T17" fmla="*/ 0 h 188"/>
                  <a:gd name="T18" fmla="*/ 106 w 186"/>
                  <a:gd name="T19" fmla="*/ 30 h 188"/>
                  <a:gd name="T20" fmla="*/ 132 w 186"/>
                  <a:gd name="T21" fmla="*/ 9 h 188"/>
                  <a:gd name="T22" fmla="*/ 165 w 186"/>
                  <a:gd name="T23" fmla="*/ 35 h 188"/>
                  <a:gd name="T24" fmla="*/ 150 w 186"/>
                  <a:gd name="T25" fmla="*/ 65 h 188"/>
                  <a:gd name="T26" fmla="*/ 183 w 186"/>
                  <a:gd name="T27" fmla="*/ 73 h 188"/>
                  <a:gd name="T28" fmla="*/ 186 w 186"/>
                  <a:gd name="T29" fmla="*/ 94 h 188"/>
                  <a:gd name="T30" fmla="*/ 183 w 186"/>
                  <a:gd name="T31" fmla="*/ 115 h 188"/>
                  <a:gd name="T32" fmla="*/ 150 w 186"/>
                  <a:gd name="T33" fmla="*/ 123 h 188"/>
                  <a:gd name="T34" fmla="*/ 165 w 186"/>
                  <a:gd name="T35" fmla="*/ 153 h 188"/>
                  <a:gd name="T36" fmla="*/ 132 w 186"/>
                  <a:gd name="T37" fmla="*/ 179 h 188"/>
                  <a:gd name="T38" fmla="*/ 106 w 186"/>
                  <a:gd name="T39" fmla="*/ 158 h 188"/>
                  <a:gd name="T40" fmla="*/ 91 w 186"/>
                  <a:gd name="T41" fmla="*/ 188 h 188"/>
                  <a:gd name="T42" fmla="*/ 51 w 186"/>
                  <a:gd name="T43" fmla="*/ 179 h 188"/>
                  <a:gd name="T44" fmla="*/ 51 w 186"/>
                  <a:gd name="T45" fmla="*/ 145 h 188"/>
                  <a:gd name="T46" fmla="*/ 18 w 186"/>
                  <a:gd name="T47" fmla="*/ 153 h 188"/>
                  <a:gd name="T48" fmla="*/ 0 w 186"/>
                  <a:gd name="T49" fmla="*/ 115 h 188"/>
                  <a:gd name="T50" fmla="*/ 26 w 186"/>
                  <a:gd name="T51" fmla="*/ 102 h 188"/>
                  <a:gd name="T52" fmla="*/ 26 w 186"/>
                  <a:gd name="T53" fmla="*/ 86 h 188"/>
                  <a:gd name="T54" fmla="*/ 0 w 186"/>
                  <a:gd name="T55" fmla="*/ 73 h 188"/>
                  <a:gd name="T56" fmla="*/ 18 w 186"/>
                  <a:gd name="T57" fmla="*/ 35 h 188"/>
                  <a:gd name="T58" fmla="*/ 51 w 186"/>
                  <a:gd name="T59" fmla="*/ 43 h 188"/>
                  <a:gd name="T60" fmla="*/ 51 w 186"/>
                  <a:gd name="T61" fmla="*/ 9 h 188"/>
                  <a:gd name="T62" fmla="*/ 91 w 186"/>
                  <a:gd name="T63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6" h="188">
                    <a:moveTo>
                      <a:pt x="91" y="54"/>
                    </a:moveTo>
                    <a:lnTo>
                      <a:pt x="76" y="58"/>
                    </a:lnTo>
                    <a:lnTo>
                      <a:pt x="63" y="65"/>
                    </a:lnTo>
                    <a:lnTo>
                      <a:pt x="55" y="78"/>
                    </a:lnTo>
                    <a:lnTo>
                      <a:pt x="52" y="94"/>
                    </a:lnTo>
                    <a:lnTo>
                      <a:pt x="55" y="110"/>
                    </a:lnTo>
                    <a:lnTo>
                      <a:pt x="63" y="122"/>
                    </a:lnTo>
                    <a:lnTo>
                      <a:pt x="76" y="131"/>
                    </a:lnTo>
                    <a:lnTo>
                      <a:pt x="91" y="133"/>
                    </a:lnTo>
                    <a:lnTo>
                      <a:pt x="107" y="131"/>
                    </a:lnTo>
                    <a:lnTo>
                      <a:pt x="120" y="122"/>
                    </a:lnTo>
                    <a:lnTo>
                      <a:pt x="128" y="110"/>
                    </a:lnTo>
                    <a:lnTo>
                      <a:pt x="131" y="94"/>
                    </a:lnTo>
                    <a:lnTo>
                      <a:pt x="128" y="78"/>
                    </a:lnTo>
                    <a:lnTo>
                      <a:pt x="120" y="65"/>
                    </a:lnTo>
                    <a:lnTo>
                      <a:pt x="107" y="58"/>
                    </a:lnTo>
                    <a:lnTo>
                      <a:pt x="91" y="54"/>
                    </a:lnTo>
                    <a:close/>
                    <a:moveTo>
                      <a:pt x="91" y="0"/>
                    </a:moveTo>
                    <a:lnTo>
                      <a:pt x="91" y="29"/>
                    </a:lnTo>
                    <a:lnTo>
                      <a:pt x="106" y="30"/>
                    </a:lnTo>
                    <a:lnTo>
                      <a:pt x="120" y="35"/>
                    </a:lnTo>
                    <a:lnTo>
                      <a:pt x="132" y="9"/>
                    </a:lnTo>
                    <a:lnTo>
                      <a:pt x="150" y="21"/>
                    </a:lnTo>
                    <a:lnTo>
                      <a:pt x="165" y="35"/>
                    </a:lnTo>
                    <a:lnTo>
                      <a:pt x="142" y="52"/>
                    </a:lnTo>
                    <a:lnTo>
                      <a:pt x="150" y="65"/>
                    </a:lnTo>
                    <a:lnTo>
                      <a:pt x="156" y="80"/>
                    </a:lnTo>
                    <a:lnTo>
                      <a:pt x="183" y="73"/>
                    </a:lnTo>
                    <a:lnTo>
                      <a:pt x="184" y="84"/>
                    </a:lnTo>
                    <a:lnTo>
                      <a:pt x="186" y="94"/>
                    </a:lnTo>
                    <a:lnTo>
                      <a:pt x="184" y="105"/>
                    </a:lnTo>
                    <a:lnTo>
                      <a:pt x="183" y="115"/>
                    </a:lnTo>
                    <a:lnTo>
                      <a:pt x="156" y="109"/>
                    </a:lnTo>
                    <a:lnTo>
                      <a:pt x="150" y="123"/>
                    </a:lnTo>
                    <a:lnTo>
                      <a:pt x="142" y="135"/>
                    </a:lnTo>
                    <a:lnTo>
                      <a:pt x="165" y="153"/>
                    </a:lnTo>
                    <a:lnTo>
                      <a:pt x="150" y="168"/>
                    </a:lnTo>
                    <a:lnTo>
                      <a:pt x="132" y="179"/>
                    </a:lnTo>
                    <a:lnTo>
                      <a:pt x="120" y="153"/>
                    </a:lnTo>
                    <a:lnTo>
                      <a:pt x="106" y="158"/>
                    </a:lnTo>
                    <a:lnTo>
                      <a:pt x="91" y="160"/>
                    </a:lnTo>
                    <a:lnTo>
                      <a:pt x="91" y="188"/>
                    </a:lnTo>
                    <a:lnTo>
                      <a:pt x="70" y="186"/>
                    </a:lnTo>
                    <a:lnTo>
                      <a:pt x="51" y="179"/>
                    </a:lnTo>
                    <a:lnTo>
                      <a:pt x="63" y="153"/>
                    </a:lnTo>
                    <a:lnTo>
                      <a:pt x="51" y="145"/>
                    </a:lnTo>
                    <a:lnTo>
                      <a:pt x="40" y="135"/>
                    </a:lnTo>
                    <a:lnTo>
                      <a:pt x="18" y="153"/>
                    </a:lnTo>
                    <a:lnTo>
                      <a:pt x="6" y="135"/>
                    </a:lnTo>
                    <a:lnTo>
                      <a:pt x="0" y="115"/>
                    </a:lnTo>
                    <a:lnTo>
                      <a:pt x="27" y="109"/>
                    </a:lnTo>
                    <a:lnTo>
                      <a:pt x="26" y="102"/>
                    </a:lnTo>
                    <a:lnTo>
                      <a:pt x="26" y="94"/>
                    </a:lnTo>
                    <a:lnTo>
                      <a:pt x="26" y="86"/>
                    </a:lnTo>
                    <a:lnTo>
                      <a:pt x="27" y="80"/>
                    </a:lnTo>
                    <a:lnTo>
                      <a:pt x="0" y="73"/>
                    </a:lnTo>
                    <a:lnTo>
                      <a:pt x="6" y="54"/>
                    </a:lnTo>
                    <a:lnTo>
                      <a:pt x="18" y="35"/>
                    </a:lnTo>
                    <a:lnTo>
                      <a:pt x="40" y="52"/>
                    </a:lnTo>
                    <a:lnTo>
                      <a:pt x="51" y="43"/>
                    </a:lnTo>
                    <a:lnTo>
                      <a:pt x="63" y="35"/>
                    </a:lnTo>
                    <a:lnTo>
                      <a:pt x="51" y="9"/>
                    </a:lnTo>
                    <a:lnTo>
                      <a:pt x="70" y="3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11"/>
              <p:cNvSpPr>
                <a:spLocks noEditPoints="1"/>
              </p:cNvSpPr>
              <p:nvPr/>
            </p:nvSpPr>
            <p:spPr bwMode="auto">
              <a:xfrm>
                <a:off x="4948238" y="3386138"/>
                <a:ext cx="352425" cy="354013"/>
              </a:xfrm>
              <a:custGeom>
                <a:avLst/>
                <a:gdLst>
                  <a:gd name="T0" fmla="*/ 110 w 222"/>
                  <a:gd name="T1" fmla="*/ 64 h 223"/>
                  <a:gd name="T2" fmla="*/ 91 w 222"/>
                  <a:gd name="T3" fmla="*/ 68 h 223"/>
                  <a:gd name="T4" fmla="*/ 76 w 222"/>
                  <a:gd name="T5" fmla="*/ 78 h 223"/>
                  <a:gd name="T6" fmla="*/ 66 w 222"/>
                  <a:gd name="T7" fmla="*/ 92 h 223"/>
                  <a:gd name="T8" fmla="*/ 62 w 222"/>
                  <a:gd name="T9" fmla="*/ 111 h 223"/>
                  <a:gd name="T10" fmla="*/ 66 w 222"/>
                  <a:gd name="T11" fmla="*/ 129 h 223"/>
                  <a:gd name="T12" fmla="*/ 76 w 222"/>
                  <a:gd name="T13" fmla="*/ 145 h 223"/>
                  <a:gd name="T14" fmla="*/ 91 w 222"/>
                  <a:gd name="T15" fmla="*/ 155 h 223"/>
                  <a:gd name="T16" fmla="*/ 110 w 222"/>
                  <a:gd name="T17" fmla="*/ 159 h 223"/>
                  <a:gd name="T18" fmla="*/ 129 w 222"/>
                  <a:gd name="T19" fmla="*/ 155 h 223"/>
                  <a:gd name="T20" fmla="*/ 143 w 222"/>
                  <a:gd name="T21" fmla="*/ 145 h 223"/>
                  <a:gd name="T22" fmla="*/ 154 w 222"/>
                  <a:gd name="T23" fmla="*/ 129 h 223"/>
                  <a:gd name="T24" fmla="*/ 157 w 222"/>
                  <a:gd name="T25" fmla="*/ 111 h 223"/>
                  <a:gd name="T26" fmla="*/ 154 w 222"/>
                  <a:gd name="T27" fmla="*/ 92 h 223"/>
                  <a:gd name="T28" fmla="*/ 143 w 222"/>
                  <a:gd name="T29" fmla="*/ 78 h 223"/>
                  <a:gd name="T30" fmla="*/ 129 w 222"/>
                  <a:gd name="T31" fmla="*/ 68 h 223"/>
                  <a:gd name="T32" fmla="*/ 110 w 222"/>
                  <a:gd name="T33" fmla="*/ 64 h 223"/>
                  <a:gd name="T34" fmla="*/ 110 w 222"/>
                  <a:gd name="T35" fmla="*/ 0 h 223"/>
                  <a:gd name="T36" fmla="*/ 110 w 222"/>
                  <a:gd name="T37" fmla="*/ 32 h 223"/>
                  <a:gd name="T38" fmla="*/ 127 w 222"/>
                  <a:gd name="T39" fmla="*/ 35 h 223"/>
                  <a:gd name="T40" fmla="*/ 144 w 222"/>
                  <a:gd name="T41" fmla="*/ 40 h 223"/>
                  <a:gd name="T42" fmla="*/ 159 w 222"/>
                  <a:gd name="T43" fmla="*/ 10 h 223"/>
                  <a:gd name="T44" fmla="*/ 180 w 222"/>
                  <a:gd name="T45" fmla="*/ 23 h 223"/>
                  <a:gd name="T46" fmla="*/ 198 w 222"/>
                  <a:gd name="T47" fmla="*/ 41 h 223"/>
                  <a:gd name="T48" fmla="*/ 171 w 222"/>
                  <a:gd name="T49" fmla="*/ 62 h 223"/>
                  <a:gd name="T50" fmla="*/ 181 w 222"/>
                  <a:gd name="T51" fmla="*/ 77 h 223"/>
                  <a:gd name="T52" fmla="*/ 186 w 222"/>
                  <a:gd name="T53" fmla="*/ 94 h 223"/>
                  <a:gd name="T54" fmla="*/ 219 w 222"/>
                  <a:gd name="T55" fmla="*/ 86 h 223"/>
                  <a:gd name="T56" fmla="*/ 222 w 222"/>
                  <a:gd name="T57" fmla="*/ 111 h 223"/>
                  <a:gd name="T58" fmla="*/ 219 w 222"/>
                  <a:gd name="T59" fmla="*/ 136 h 223"/>
                  <a:gd name="T60" fmla="*/ 186 w 222"/>
                  <a:gd name="T61" fmla="*/ 129 h 223"/>
                  <a:gd name="T62" fmla="*/ 181 w 222"/>
                  <a:gd name="T63" fmla="*/ 145 h 223"/>
                  <a:gd name="T64" fmla="*/ 171 w 222"/>
                  <a:gd name="T65" fmla="*/ 161 h 223"/>
                  <a:gd name="T66" fmla="*/ 198 w 222"/>
                  <a:gd name="T67" fmla="*/ 181 h 223"/>
                  <a:gd name="T68" fmla="*/ 180 w 222"/>
                  <a:gd name="T69" fmla="*/ 198 h 223"/>
                  <a:gd name="T70" fmla="*/ 159 w 222"/>
                  <a:gd name="T71" fmla="*/ 213 h 223"/>
                  <a:gd name="T72" fmla="*/ 144 w 222"/>
                  <a:gd name="T73" fmla="*/ 181 h 223"/>
                  <a:gd name="T74" fmla="*/ 127 w 222"/>
                  <a:gd name="T75" fmla="*/ 188 h 223"/>
                  <a:gd name="T76" fmla="*/ 110 w 222"/>
                  <a:gd name="T77" fmla="*/ 189 h 223"/>
                  <a:gd name="T78" fmla="*/ 110 w 222"/>
                  <a:gd name="T79" fmla="*/ 223 h 223"/>
                  <a:gd name="T80" fmla="*/ 84 w 222"/>
                  <a:gd name="T81" fmla="*/ 221 h 223"/>
                  <a:gd name="T82" fmla="*/ 61 w 222"/>
                  <a:gd name="T83" fmla="*/ 213 h 223"/>
                  <a:gd name="T84" fmla="*/ 75 w 222"/>
                  <a:gd name="T85" fmla="*/ 181 h 223"/>
                  <a:gd name="T86" fmla="*/ 61 w 222"/>
                  <a:gd name="T87" fmla="*/ 172 h 223"/>
                  <a:gd name="T88" fmla="*/ 49 w 222"/>
                  <a:gd name="T89" fmla="*/ 161 h 223"/>
                  <a:gd name="T90" fmla="*/ 23 w 222"/>
                  <a:gd name="T91" fmla="*/ 181 h 223"/>
                  <a:gd name="T92" fmla="*/ 8 w 222"/>
                  <a:gd name="T93" fmla="*/ 161 h 223"/>
                  <a:gd name="T94" fmla="*/ 0 w 222"/>
                  <a:gd name="T95" fmla="*/ 136 h 223"/>
                  <a:gd name="T96" fmla="*/ 33 w 222"/>
                  <a:gd name="T97" fmla="*/ 129 h 223"/>
                  <a:gd name="T98" fmla="*/ 32 w 222"/>
                  <a:gd name="T99" fmla="*/ 120 h 223"/>
                  <a:gd name="T100" fmla="*/ 30 w 222"/>
                  <a:gd name="T101" fmla="*/ 111 h 223"/>
                  <a:gd name="T102" fmla="*/ 32 w 222"/>
                  <a:gd name="T103" fmla="*/ 102 h 223"/>
                  <a:gd name="T104" fmla="*/ 33 w 222"/>
                  <a:gd name="T105" fmla="*/ 94 h 223"/>
                  <a:gd name="T106" fmla="*/ 0 w 222"/>
                  <a:gd name="T107" fmla="*/ 86 h 223"/>
                  <a:gd name="T108" fmla="*/ 8 w 222"/>
                  <a:gd name="T109" fmla="*/ 62 h 223"/>
                  <a:gd name="T110" fmla="*/ 23 w 222"/>
                  <a:gd name="T111" fmla="*/ 41 h 223"/>
                  <a:gd name="T112" fmla="*/ 49 w 222"/>
                  <a:gd name="T113" fmla="*/ 62 h 223"/>
                  <a:gd name="T114" fmla="*/ 61 w 222"/>
                  <a:gd name="T115" fmla="*/ 49 h 223"/>
                  <a:gd name="T116" fmla="*/ 75 w 222"/>
                  <a:gd name="T117" fmla="*/ 40 h 223"/>
                  <a:gd name="T118" fmla="*/ 61 w 222"/>
                  <a:gd name="T119" fmla="*/ 10 h 223"/>
                  <a:gd name="T120" fmla="*/ 84 w 222"/>
                  <a:gd name="T121" fmla="*/ 2 h 223"/>
                  <a:gd name="T122" fmla="*/ 110 w 222"/>
                  <a:gd name="T123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22" h="223">
                    <a:moveTo>
                      <a:pt x="110" y="64"/>
                    </a:moveTo>
                    <a:lnTo>
                      <a:pt x="91" y="68"/>
                    </a:lnTo>
                    <a:lnTo>
                      <a:pt x="76" y="78"/>
                    </a:lnTo>
                    <a:lnTo>
                      <a:pt x="66" y="92"/>
                    </a:lnTo>
                    <a:lnTo>
                      <a:pt x="62" y="111"/>
                    </a:lnTo>
                    <a:lnTo>
                      <a:pt x="66" y="129"/>
                    </a:lnTo>
                    <a:lnTo>
                      <a:pt x="76" y="145"/>
                    </a:lnTo>
                    <a:lnTo>
                      <a:pt x="91" y="155"/>
                    </a:lnTo>
                    <a:lnTo>
                      <a:pt x="110" y="159"/>
                    </a:lnTo>
                    <a:lnTo>
                      <a:pt x="129" y="155"/>
                    </a:lnTo>
                    <a:lnTo>
                      <a:pt x="143" y="145"/>
                    </a:lnTo>
                    <a:lnTo>
                      <a:pt x="154" y="129"/>
                    </a:lnTo>
                    <a:lnTo>
                      <a:pt x="157" y="111"/>
                    </a:lnTo>
                    <a:lnTo>
                      <a:pt x="154" y="92"/>
                    </a:lnTo>
                    <a:lnTo>
                      <a:pt x="143" y="78"/>
                    </a:lnTo>
                    <a:lnTo>
                      <a:pt x="129" y="68"/>
                    </a:lnTo>
                    <a:lnTo>
                      <a:pt x="110" y="64"/>
                    </a:lnTo>
                    <a:close/>
                    <a:moveTo>
                      <a:pt x="110" y="0"/>
                    </a:moveTo>
                    <a:lnTo>
                      <a:pt x="110" y="32"/>
                    </a:lnTo>
                    <a:lnTo>
                      <a:pt x="127" y="35"/>
                    </a:lnTo>
                    <a:lnTo>
                      <a:pt x="144" y="40"/>
                    </a:lnTo>
                    <a:lnTo>
                      <a:pt x="159" y="10"/>
                    </a:lnTo>
                    <a:lnTo>
                      <a:pt x="180" y="23"/>
                    </a:lnTo>
                    <a:lnTo>
                      <a:pt x="198" y="41"/>
                    </a:lnTo>
                    <a:lnTo>
                      <a:pt x="171" y="62"/>
                    </a:lnTo>
                    <a:lnTo>
                      <a:pt x="181" y="77"/>
                    </a:lnTo>
                    <a:lnTo>
                      <a:pt x="186" y="94"/>
                    </a:lnTo>
                    <a:lnTo>
                      <a:pt x="219" y="86"/>
                    </a:lnTo>
                    <a:lnTo>
                      <a:pt x="222" y="111"/>
                    </a:lnTo>
                    <a:lnTo>
                      <a:pt x="219" y="136"/>
                    </a:lnTo>
                    <a:lnTo>
                      <a:pt x="186" y="129"/>
                    </a:lnTo>
                    <a:lnTo>
                      <a:pt x="181" y="145"/>
                    </a:lnTo>
                    <a:lnTo>
                      <a:pt x="171" y="161"/>
                    </a:lnTo>
                    <a:lnTo>
                      <a:pt x="198" y="181"/>
                    </a:lnTo>
                    <a:lnTo>
                      <a:pt x="180" y="198"/>
                    </a:lnTo>
                    <a:lnTo>
                      <a:pt x="159" y="213"/>
                    </a:lnTo>
                    <a:lnTo>
                      <a:pt x="144" y="181"/>
                    </a:lnTo>
                    <a:lnTo>
                      <a:pt x="127" y="188"/>
                    </a:lnTo>
                    <a:lnTo>
                      <a:pt x="110" y="189"/>
                    </a:lnTo>
                    <a:lnTo>
                      <a:pt x="110" y="223"/>
                    </a:lnTo>
                    <a:lnTo>
                      <a:pt x="84" y="221"/>
                    </a:lnTo>
                    <a:lnTo>
                      <a:pt x="61" y="213"/>
                    </a:lnTo>
                    <a:lnTo>
                      <a:pt x="75" y="181"/>
                    </a:lnTo>
                    <a:lnTo>
                      <a:pt x="61" y="172"/>
                    </a:lnTo>
                    <a:lnTo>
                      <a:pt x="49" y="161"/>
                    </a:lnTo>
                    <a:lnTo>
                      <a:pt x="23" y="181"/>
                    </a:lnTo>
                    <a:lnTo>
                      <a:pt x="8" y="161"/>
                    </a:lnTo>
                    <a:lnTo>
                      <a:pt x="0" y="136"/>
                    </a:lnTo>
                    <a:lnTo>
                      <a:pt x="33" y="129"/>
                    </a:lnTo>
                    <a:lnTo>
                      <a:pt x="32" y="120"/>
                    </a:lnTo>
                    <a:lnTo>
                      <a:pt x="30" y="111"/>
                    </a:lnTo>
                    <a:lnTo>
                      <a:pt x="32" y="102"/>
                    </a:lnTo>
                    <a:lnTo>
                      <a:pt x="33" y="94"/>
                    </a:lnTo>
                    <a:lnTo>
                      <a:pt x="0" y="86"/>
                    </a:lnTo>
                    <a:lnTo>
                      <a:pt x="8" y="62"/>
                    </a:lnTo>
                    <a:lnTo>
                      <a:pt x="23" y="41"/>
                    </a:lnTo>
                    <a:lnTo>
                      <a:pt x="49" y="62"/>
                    </a:lnTo>
                    <a:lnTo>
                      <a:pt x="61" y="49"/>
                    </a:lnTo>
                    <a:lnTo>
                      <a:pt x="75" y="40"/>
                    </a:lnTo>
                    <a:lnTo>
                      <a:pt x="61" y="10"/>
                    </a:lnTo>
                    <a:lnTo>
                      <a:pt x="84" y="2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113"/>
              <p:cNvSpPr>
                <a:spLocks noEditPoints="1"/>
              </p:cNvSpPr>
              <p:nvPr/>
            </p:nvSpPr>
            <p:spPr bwMode="auto">
              <a:xfrm>
                <a:off x="6445250" y="4106863"/>
                <a:ext cx="160338" cy="160338"/>
              </a:xfrm>
              <a:custGeom>
                <a:avLst/>
                <a:gdLst>
                  <a:gd name="T0" fmla="*/ 50 w 101"/>
                  <a:gd name="T1" fmla="*/ 8 h 101"/>
                  <a:gd name="T2" fmla="*/ 34 w 101"/>
                  <a:gd name="T3" fmla="*/ 10 h 101"/>
                  <a:gd name="T4" fmla="*/ 20 w 101"/>
                  <a:gd name="T5" fmla="*/ 19 h 101"/>
                  <a:gd name="T6" fmla="*/ 10 w 101"/>
                  <a:gd name="T7" fmla="*/ 34 h 101"/>
                  <a:gd name="T8" fmla="*/ 8 w 101"/>
                  <a:gd name="T9" fmla="*/ 50 h 101"/>
                  <a:gd name="T10" fmla="*/ 10 w 101"/>
                  <a:gd name="T11" fmla="*/ 67 h 101"/>
                  <a:gd name="T12" fmla="*/ 20 w 101"/>
                  <a:gd name="T13" fmla="*/ 81 h 101"/>
                  <a:gd name="T14" fmla="*/ 34 w 101"/>
                  <a:gd name="T15" fmla="*/ 90 h 101"/>
                  <a:gd name="T16" fmla="*/ 50 w 101"/>
                  <a:gd name="T17" fmla="*/ 93 h 101"/>
                  <a:gd name="T18" fmla="*/ 67 w 101"/>
                  <a:gd name="T19" fmla="*/ 90 h 101"/>
                  <a:gd name="T20" fmla="*/ 80 w 101"/>
                  <a:gd name="T21" fmla="*/ 81 h 101"/>
                  <a:gd name="T22" fmla="*/ 89 w 101"/>
                  <a:gd name="T23" fmla="*/ 67 h 101"/>
                  <a:gd name="T24" fmla="*/ 93 w 101"/>
                  <a:gd name="T25" fmla="*/ 50 h 101"/>
                  <a:gd name="T26" fmla="*/ 89 w 101"/>
                  <a:gd name="T27" fmla="*/ 34 h 101"/>
                  <a:gd name="T28" fmla="*/ 80 w 101"/>
                  <a:gd name="T29" fmla="*/ 19 h 101"/>
                  <a:gd name="T30" fmla="*/ 67 w 101"/>
                  <a:gd name="T31" fmla="*/ 10 h 101"/>
                  <a:gd name="T32" fmla="*/ 50 w 101"/>
                  <a:gd name="T33" fmla="*/ 8 h 101"/>
                  <a:gd name="T34" fmla="*/ 50 w 101"/>
                  <a:gd name="T35" fmla="*/ 0 h 101"/>
                  <a:gd name="T36" fmla="*/ 69 w 101"/>
                  <a:gd name="T37" fmla="*/ 4 h 101"/>
                  <a:gd name="T38" fmla="*/ 85 w 101"/>
                  <a:gd name="T39" fmla="*/ 14 h 101"/>
                  <a:gd name="T40" fmla="*/ 97 w 101"/>
                  <a:gd name="T41" fmla="*/ 31 h 101"/>
                  <a:gd name="T42" fmla="*/ 101 w 101"/>
                  <a:gd name="T43" fmla="*/ 50 h 101"/>
                  <a:gd name="T44" fmla="*/ 97 w 101"/>
                  <a:gd name="T45" fmla="*/ 69 h 101"/>
                  <a:gd name="T46" fmla="*/ 85 w 101"/>
                  <a:gd name="T47" fmla="*/ 86 h 101"/>
                  <a:gd name="T48" fmla="*/ 69 w 101"/>
                  <a:gd name="T49" fmla="*/ 97 h 101"/>
                  <a:gd name="T50" fmla="*/ 50 w 101"/>
                  <a:gd name="T51" fmla="*/ 101 h 101"/>
                  <a:gd name="T52" fmla="*/ 30 w 101"/>
                  <a:gd name="T53" fmla="*/ 97 h 101"/>
                  <a:gd name="T54" fmla="*/ 14 w 101"/>
                  <a:gd name="T55" fmla="*/ 86 h 101"/>
                  <a:gd name="T56" fmla="*/ 4 w 101"/>
                  <a:gd name="T57" fmla="*/ 69 h 101"/>
                  <a:gd name="T58" fmla="*/ 0 w 101"/>
                  <a:gd name="T59" fmla="*/ 50 h 101"/>
                  <a:gd name="T60" fmla="*/ 4 w 101"/>
                  <a:gd name="T61" fmla="*/ 31 h 101"/>
                  <a:gd name="T62" fmla="*/ 14 w 101"/>
                  <a:gd name="T63" fmla="*/ 14 h 101"/>
                  <a:gd name="T64" fmla="*/ 30 w 101"/>
                  <a:gd name="T65" fmla="*/ 4 h 101"/>
                  <a:gd name="T66" fmla="*/ 50 w 101"/>
                  <a:gd name="T6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1" h="101">
                    <a:moveTo>
                      <a:pt x="50" y="8"/>
                    </a:moveTo>
                    <a:lnTo>
                      <a:pt x="34" y="10"/>
                    </a:lnTo>
                    <a:lnTo>
                      <a:pt x="20" y="19"/>
                    </a:lnTo>
                    <a:lnTo>
                      <a:pt x="10" y="34"/>
                    </a:lnTo>
                    <a:lnTo>
                      <a:pt x="8" y="50"/>
                    </a:lnTo>
                    <a:lnTo>
                      <a:pt x="10" y="67"/>
                    </a:lnTo>
                    <a:lnTo>
                      <a:pt x="20" y="81"/>
                    </a:lnTo>
                    <a:lnTo>
                      <a:pt x="34" y="90"/>
                    </a:lnTo>
                    <a:lnTo>
                      <a:pt x="50" y="93"/>
                    </a:lnTo>
                    <a:lnTo>
                      <a:pt x="67" y="90"/>
                    </a:lnTo>
                    <a:lnTo>
                      <a:pt x="80" y="81"/>
                    </a:lnTo>
                    <a:lnTo>
                      <a:pt x="89" y="67"/>
                    </a:lnTo>
                    <a:lnTo>
                      <a:pt x="93" y="50"/>
                    </a:lnTo>
                    <a:lnTo>
                      <a:pt x="89" y="34"/>
                    </a:lnTo>
                    <a:lnTo>
                      <a:pt x="80" y="19"/>
                    </a:lnTo>
                    <a:lnTo>
                      <a:pt x="67" y="10"/>
                    </a:lnTo>
                    <a:lnTo>
                      <a:pt x="50" y="8"/>
                    </a:lnTo>
                    <a:close/>
                    <a:moveTo>
                      <a:pt x="50" y="0"/>
                    </a:moveTo>
                    <a:lnTo>
                      <a:pt x="69" y="4"/>
                    </a:lnTo>
                    <a:lnTo>
                      <a:pt x="85" y="14"/>
                    </a:lnTo>
                    <a:lnTo>
                      <a:pt x="97" y="31"/>
                    </a:lnTo>
                    <a:lnTo>
                      <a:pt x="101" y="50"/>
                    </a:lnTo>
                    <a:lnTo>
                      <a:pt x="97" y="69"/>
                    </a:lnTo>
                    <a:lnTo>
                      <a:pt x="85" y="86"/>
                    </a:lnTo>
                    <a:lnTo>
                      <a:pt x="69" y="97"/>
                    </a:lnTo>
                    <a:lnTo>
                      <a:pt x="50" y="101"/>
                    </a:lnTo>
                    <a:lnTo>
                      <a:pt x="30" y="97"/>
                    </a:lnTo>
                    <a:lnTo>
                      <a:pt x="14" y="86"/>
                    </a:lnTo>
                    <a:lnTo>
                      <a:pt x="4" y="69"/>
                    </a:lnTo>
                    <a:lnTo>
                      <a:pt x="0" y="50"/>
                    </a:lnTo>
                    <a:lnTo>
                      <a:pt x="4" y="31"/>
                    </a:lnTo>
                    <a:lnTo>
                      <a:pt x="14" y="14"/>
                    </a:lnTo>
                    <a:lnTo>
                      <a:pt x="30" y="4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15"/>
              <p:cNvSpPr>
                <a:spLocks/>
              </p:cNvSpPr>
              <p:nvPr/>
            </p:nvSpPr>
            <p:spPr bwMode="auto">
              <a:xfrm>
                <a:off x="6526213" y="4438650"/>
                <a:ext cx="304800" cy="306388"/>
              </a:xfrm>
              <a:custGeom>
                <a:avLst/>
                <a:gdLst>
                  <a:gd name="T0" fmla="*/ 80 w 192"/>
                  <a:gd name="T1" fmla="*/ 0 h 193"/>
                  <a:gd name="T2" fmla="*/ 97 w 192"/>
                  <a:gd name="T3" fmla="*/ 87 h 193"/>
                  <a:gd name="T4" fmla="*/ 114 w 192"/>
                  <a:gd name="T5" fmla="*/ 0 h 193"/>
                  <a:gd name="T6" fmla="*/ 118 w 192"/>
                  <a:gd name="T7" fmla="*/ 2 h 193"/>
                  <a:gd name="T8" fmla="*/ 101 w 192"/>
                  <a:gd name="T9" fmla="*/ 88 h 193"/>
                  <a:gd name="T10" fmla="*/ 149 w 192"/>
                  <a:gd name="T11" fmla="*/ 15 h 193"/>
                  <a:gd name="T12" fmla="*/ 153 w 192"/>
                  <a:gd name="T13" fmla="*/ 17 h 193"/>
                  <a:gd name="T14" fmla="*/ 103 w 192"/>
                  <a:gd name="T15" fmla="*/ 89 h 193"/>
                  <a:gd name="T16" fmla="*/ 177 w 192"/>
                  <a:gd name="T17" fmla="*/ 41 h 193"/>
                  <a:gd name="T18" fmla="*/ 179 w 192"/>
                  <a:gd name="T19" fmla="*/ 45 h 193"/>
                  <a:gd name="T20" fmla="*/ 106 w 192"/>
                  <a:gd name="T21" fmla="*/ 93 h 193"/>
                  <a:gd name="T22" fmla="*/ 192 w 192"/>
                  <a:gd name="T23" fmla="*/ 76 h 193"/>
                  <a:gd name="T24" fmla="*/ 192 w 192"/>
                  <a:gd name="T25" fmla="*/ 80 h 193"/>
                  <a:gd name="T26" fmla="*/ 106 w 192"/>
                  <a:gd name="T27" fmla="*/ 97 h 193"/>
                  <a:gd name="T28" fmla="*/ 192 w 192"/>
                  <a:gd name="T29" fmla="*/ 114 h 193"/>
                  <a:gd name="T30" fmla="*/ 191 w 192"/>
                  <a:gd name="T31" fmla="*/ 118 h 193"/>
                  <a:gd name="T32" fmla="*/ 106 w 192"/>
                  <a:gd name="T33" fmla="*/ 101 h 193"/>
                  <a:gd name="T34" fmla="*/ 178 w 192"/>
                  <a:gd name="T35" fmla="*/ 149 h 193"/>
                  <a:gd name="T36" fmla="*/ 175 w 192"/>
                  <a:gd name="T37" fmla="*/ 153 h 193"/>
                  <a:gd name="T38" fmla="*/ 103 w 192"/>
                  <a:gd name="T39" fmla="*/ 104 h 193"/>
                  <a:gd name="T40" fmla="*/ 152 w 192"/>
                  <a:gd name="T41" fmla="*/ 177 h 193"/>
                  <a:gd name="T42" fmla="*/ 148 w 192"/>
                  <a:gd name="T43" fmla="*/ 180 h 193"/>
                  <a:gd name="T44" fmla="*/ 99 w 192"/>
                  <a:gd name="T45" fmla="*/ 106 h 193"/>
                  <a:gd name="T46" fmla="*/ 116 w 192"/>
                  <a:gd name="T47" fmla="*/ 193 h 193"/>
                  <a:gd name="T48" fmla="*/ 113 w 192"/>
                  <a:gd name="T49" fmla="*/ 193 h 193"/>
                  <a:gd name="T50" fmla="*/ 97 w 192"/>
                  <a:gd name="T51" fmla="*/ 106 h 193"/>
                  <a:gd name="T52" fmla="*/ 79 w 192"/>
                  <a:gd name="T53" fmla="*/ 193 h 193"/>
                  <a:gd name="T54" fmla="*/ 75 w 192"/>
                  <a:gd name="T55" fmla="*/ 191 h 193"/>
                  <a:gd name="T56" fmla="*/ 93 w 192"/>
                  <a:gd name="T57" fmla="*/ 106 h 193"/>
                  <a:gd name="T58" fmla="*/ 43 w 192"/>
                  <a:gd name="T59" fmla="*/ 178 h 193"/>
                  <a:gd name="T60" fmla="*/ 39 w 192"/>
                  <a:gd name="T61" fmla="*/ 177 h 193"/>
                  <a:gd name="T62" fmla="*/ 89 w 192"/>
                  <a:gd name="T63" fmla="*/ 104 h 193"/>
                  <a:gd name="T64" fmla="*/ 16 w 192"/>
                  <a:gd name="T65" fmla="*/ 152 h 193"/>
                  <a:gd name="T66" fmla="*/ 13 w 192"/>
                  <a:gd name="T67" fmla="*/ 148 h 193"/>
                  <a:gd name="T68" fmla="*/ 86 w 192"/>
                  <a:gd name="T69" fmla="*/ 101 h 193"/>
                  <a:gd name="T70" fmla="*/ 1 w 192"/>
                  <a:gd name="T71" fmla="*/ 117 h 193"/>
                  <a:gd name="T72" fmla="*/ 0 w 192"/>
                  <a:gd name="T73" fmla="*/ 113 h 193"/>
                  <a:gd name="T74" fmla="*/ 86 w 192"/>
                  <a:gd name="T75" fmla="*/ 97 h 193"/>
                  <a:gd name="T76" fmla="*/ 0 w 192"/>
                  <a:gd name="T77" fmla="*/ 79 h 193"/>
                  <a:gd name="T78" fmla="*/ 1 w 192"/>
                  <a:gd name="T79" fmla="*/ 75 h 193"/>
                  <a:gd name="T80" fmla="*/ 86 w 192"/>
                  <a:gd name="T81" fmla="*/ 93 h 193"/>
                  <a:gd name="T82" fmla="*/ 14 w 192"/>
                  <a:gd name="T83" fmla="*/ 43 h 193"/>
                  <a:gd name="T84" fmla="*/ 17 w 192"/>
                  <a:gd name="T85" fmla="*/ 39 h 193"/>
                  <a:gd name="T86" fmla="*/ 89 w 192"/>
                  <a:gd name="T87" fmla="*/ 89 h 193"/>
                  <a:gd name="T88" fmla="*/ 41 w 192"/>
                  <a:gd name="T89" fmla="*/ 16 h 193"/>
                  <a:gd name="T90" fmla="*/ 44 w 192"/>
                  <a:gd name="T91" fmla="*/ 13 h 193"/>
                  <a:gd name="T92" fmla="*/ 93 w 192"/>
                  <a:gd name="T93" fmla="*/ 87 h 193"/>
                  <a:gd name="T94" fmla="*/ 76 w 192"/>
                  <a:gd name="T95" fmla="*/ 2 h 193"/>
                  <a:gd name="T96" fmla="*/ 80 w 192"/>
                  <a:gd name="T97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2" h="193">
                    <a:moveTo>
                      <a:pt x="80" y="0"/>
                    </a:moveTo>
                    <a:lnTo>
                      <a:pt x="97" y="87"/>
                    </a:lnTo>
                    <a:lnTo>
                      <a:pt x="114" y="0"/>
                    </a:lnTo>
                    <a:lnTo>
                      <a:pt x="118" y="2"/>
                    </a:lnTo>
                    <a:lnTo>
                      <a:pt x="101" y="88"/>
                    </a:lnTo>
                    <a:lnTo>
                      <a:pt x="149" y="15"/>
                    </a:lnTo>
                    <a:lnTo>
                      <a:pt x="153" y="17"/>
                    </a:lnTo>
                    <a:lnTo>
                      <a:pt x="103" y="89"/>
                    </a:lnTo>
                    <a:lnTo>
                      <a:pt x="177" y="41"/>
                    </a:lnTo>
                    <a:lnTo>
                      <a:pt x="179" y="45"/>
                    </a:lnTo>
                    <a:lnTo>
                      <a:pt x="106" y="93"/>
                    </a:lnTo>
                    <a:lnTo>
                      <a:pt x="192" y="76"/>
                    </a:lnTo>
                    <a:lnTo>
                      <a:pt x="192" y="80"/>
                    </a:lnTo>
                    <a:lnTo>
                      <a:pt x="106" y="97"/>
                    </a:lnTo>
                    <a:lnTo>
                      <a:pt x="192" y="114"/>
                    </a:lnTo>
                    <a:lnTo>
                      <a:pt x="191" y="118"/>
                    </a:lnTo>
                    <a:lnTo>
                      <a:pt x="106" y="101"/>
                    </a:lnTo>
                    <a:lnTo>
                      <a:pt x="178" y="149"/>
                    </a:lnTo>
                    <a:lnTo>
                      <a:pt x="175" y="153"/>
                    </a:lnTo>
                    <a:lnTo>
                      <a:pt x="103" y="104"/>
                    </a:lnTo>
                    <a:lnTo>
                      <a:pt x="152" y="177"/>
                    </a:lnTo>
                    <a:lnTo>
                      <a:pt x="148" y="180"/>
                    </a:lnTo>
                    <a:lnTo>
                      <a:pt x="99" y="106"/>
                    </a:lnTo>
                    <a:lnTo>
                      <a:pt x="116" y="193"/>
                    </a:lnTo>
                    <a:lnTo>
                      <a:pt x="113" y="193"/>
                    </a:lnTo>
                    <a:lnTo>
                      <a:pt x="97" y="106"/>
                    </a:lnTo>
                    <a:lnTo>
                      <a:pt x="79" y="193"/>
                    </a:lnTo>
                    <a:lnTo>
                      <a:pt x="75" y="191"/>
                    </a:lnTo>
                    <a:lnTo>
                      <a:pt x="93" y="106"/>
                    </a:lnTo>
                    <a:lnTo>
                      <a:pt x="43" y="178"/>
                    </a:lnTo>
                    <a:lnTo>
                      <a:pt x="39" y="177"/>
                    </a:lnTo>
                    <a:lnTo>
                      <a:pt x="89" y="104"/>
                    </a:lnTo>
                    <a:lnTo>
                      <a:pt x="16" y="152"/>
                    </a:lnTo>
                    <a:lnTo>
                      <a:pt x="13" y="148"/>
                    </a:lnTo>
                    <a:lnTo>
                      <a:pt x="86" y="101"/>
                    </a:lnTo>
                    <a:lnTo>
                      <a:pt x="1" y="117"/>
                    </a:lnTo>
                    <a:lnTo>
                      <a:pt x="0" y="113"/>
                    </a:lnTo>
                    <a:lnTo>
                      <a:pt x="86" y="97"/>
                    </a:lnTo>
                    <a:lnTo>
                      <a:pt x="0" y="79"/>
                    </a:lnTo>
                    <a:lnTo>
                      <a:pt x="1" y="75"/>
                    </a:lnTo>
                    <a:lnTo>
                      <a:pt x="86" y="93"/>
                    </a:lnTo>
                    <a:lnTo>
                      <a:pt x="14" y="43"/>
                    </a:lnTo>
                    <a:lnTo>
                      <a:pt x="17" y="39"/>
                    </a:lnTo>
                    <a:lnTo>
                      <a:pt x="89" y="89"/>
                    </a:lnTo>
                    <a:lnTo>
                      <a:pt x="41" y="16"/>
                    </a:lnTo>
                    <a:lnTo>
                      <a:pt x="44" y="13"/>
                    </a:lnTo>
                    <a:lnTo>
                      <a:pt x="93" y="87"/>
                    </a:lnTo>
                    <a:lnTo>
                      <a:pt x="76" y="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117"/>
              <p:cNvSpPr>
                <a:spLocks noEditPoints="1"/>
              </p:cNvSpPr>
              <p:nvPr/>
            </p:nvSpPr>
            <p:spPr bwMode="auto">
              <a:xfrm>
                <a:off x="4625975" y="2278063"/>
                <a:ext cx="412750" cy="411163"/>
              </a:xfrm>
              <a:custGeom>
                <a:avLst/>
                <a:gdLst>
                  <a:gd name="T0" fmla="*/ 107 w 260"/>
                  <a:gd name="T1" fmla="*/ 42 h 259"/>
                  <a:gd name="T2" fmla="*/ 66 w 260"/>
                  <a:gd name="T3" fmla="*/ 65 h 259"/>
                  <a:gd name="T4" fmla="*/ 42 w 260"/>
                  <a:gd name="T5" fmla="*/ 106 h 259"/>
                  <a:gd name="T6" fmla="*/ 42 w 260"/>
                  <a:gd name="T7" fmla="*/ 154 h 259"/>
                  <a:gd name="T8" fmla="*/ 66 w 260"/>
                  <a:gd name="T9" fmla="*/ 195 h 259"/>
                  <a:gd name="T10" fmla="*/ 107 w 260"/>
                  <a:gd name="T11" fmla="*/ 218 h 259"/>
                  <a:gd name="T12" fmla="*/ 130 w 260"/>
                  <a:gd name="T13" fmla="*/ 221 h 259"/>
                  <a:gd name="T14" fmla="*/ 177 w 260"/>
                  <a:gd name="T15" fmla="*/ 209 h 259"/>
                  <a:gd name="T16" fmla="*/ 210 w 260"/>
                  <a:gd name="T17" fmla="*/ 176 h 259"/>
                  <a:gd name="T18" fmla="*/ 222 w 260"/>
                  <a:gd name="T19" fmla="*/ 129 h 259"/>
                  <a:gd name="T20" fmla="*/ 210 w 260"/>
                  <a:gd name="T21" fmla="*/ 84 h 259"/>
                  <a:gd name="T22" fmla="*/ 177 w 260"/>
                  <a:gd name="T23" fmla="*/ 51 h 259"/>
                  <a:gd name="T24" fmla="*/ 130 w 260"/>
                  <a:gd name="T25" fmla="*/ 38 h 259"/>
                  <a:gd name="T26" fmla="*/ 110 w 260"/>
                  <a:gd name="T27" fmla="*/ 0 h 259"/>
                  <a:gd name="T28" fmla="*/ 151 w 260"/>
                  <a:gd name="T29" fmla="*/ 19 h 259"/>
                  <a:gd name="T30" fmla="*/ 194 w 260"/>
                  <a:gd name="T31" fmla="*/ 38 h 259"/>
                  <a:gd name="T32" fmla="*/ 236 w 260"/>
                  <a:gd name="T33" fmla="*/ 52 h 259"/>
                  <a:gd name="T34" fmla="*/ 233 w 260"/>
                  <a:gd name="T35" fmla="*/ 86 h 259"/>
                  <a:gd name="T36" fmla="*/ 260 w 260"/>
                  <a:gd name="T37" fmla="*/ 110 h 259"/>
                  <a:gd name="T38" fmla="*/ 240 w 260"/>
                  <a:gd name="T39" fmla="*/ 150 h 259"/>
                  <a:gd name="T40" fmla="*/ 223 w 260"/>
                  <a:gd name="T41" fmla="*/ 194 h 259"/>
                  <a:gd name="T42" fmla="*/ 207 w 260"/>
                  <a:gd name="T43" fmla="*/ 235 h 259"/>
                  <a:gd name="T44" fmla="*/ 173 w 260"/>
                  <a:gd name="T45" fmla="*/ 233 h 259"/>
                  <a:gd name="T46" fmla="*/ 151 w 260"/>
                  <a:gd name="T47" fmla="*/ 259 h 259"/>
                  <a:gd name="T48" fmla="*/ 110 w 260"/>
                  <a:gd name="T49" fmla="*/ 241 h 259"/>
                  <a:gd name="T50" fmla="*/ 67 w 260"/>
                  <a:gd name="T51" fmla="*/ 222 h 259"/>
                  <a:gd name="T52" fmla="*/ 24 w 260"/>
                  <a:gd name="T53" fmla="*/ 207 h 259"/>
                  <a:gd name="T54" fmla="*/ 27 w 260"/>
                  <a:gd name="T55" fmla="*/ 173 h 259"/>
                  <a:gd name="T56" fmla="*/ 0 w 260"/>
                  <a:gd name="T57" fmla="*/ 150 h 259"/>
                  <a:gd name="T58" fmla="*/ 20 w 260"/>
                  <a:gd name="T59" fmla="*/ 110 h 259"/>
                  <a:gd name="T60" fmla="*/ 38 w 260"/>
                  <a:gd name="T61" fmla="*/ 67 h 259"/>
                  <a:gd name="T62" fmla="*/ 53 w 260"/>
                  <a:gd name="T63" fmla="*/ 23 h 259"/>
                  <a:gd name="T64" fmla="*/ 87 w 260"/>
                  <a:gd name="T65" fmla="*/ 26 h 259"/>
                  <a:gd name="T66" fmla="*/ 110 w 260"/>
                  <a:gd name="T67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0" h="259">
                    <a:moveTo>
                      <a:pt x="130" y="38"/>
                    </a:moveTo>
                    <a:lnTo>
                      <a:pt x="107" y="42"/>
                    </a:lnTo>
                    <a:lnTo>
                      <a:pt x="84" y="51"/>
                    </a:lnTo>
                    <a:lnTo>
                      <a:pt x="66" y="65"/>
                    </a:lnTo>
                    <a:lnTo>
                      <a:pt x="52" y="84"/>
                    </a:lnTo>
                    <a:lnTo>
                      <a:pt x="42" y="106"/>
                    </a:lnTo>
                    <a:lnTo>
                      <a:pt x="38" y="129"/>
                    </a:lnTo>
                    <a:lnTo>
                      <a:pt x="42" y="154"/>
                    </a:lnTo>
                    <a:lnTo>
                      <a:pt x="52" y="176"/>
                    </a:lnTo>
                    <a:lnTo>
                      <a:pt x="66" y="195"/>
                    </a:lnTo>
                    <a:lnTo>
                      <a:pt x="84" y="209"/>
                    </a:lnTo>
                    <a:lnTo>
                      <a:pt x="107" y="218"/>
                    </a:lnTo>
                    <a:lnTo>
                      <a:pt x="130" y="221"/>
                    </a:lnTo>
                    <a:lnTo>
                      <a:pt x="130" y="221"/>
                    </a:lnTo>
                    <a:lnTo>
                      <a:pt x="155" y="218"/>
                    </a:lnTo>
                    <a:lnTo>
                      <a:pt x="177" y="209"/>
                    </a:lnTo>
                    <a:lnTo>
                      <a:pt x="196" y="195"/>
                    </a:lnTo>
                    <a:lnTo>
                      <a:pt x="210" y="176"/>
                    </a:lnTo>
                    <a:lnTo>
                      <a:pt x="219" y="154"/>
                    </a:lnTo>
                    <a:lnTo>
                      <a:pt x="222" y="129"/>
                    </a:lnTo>
                    <a:lnTo>
                      <a:pt x="219" y="106"/>
                    </a:lnTo>
                    <a:lnTo>
                      <a:pt x="210" y="84"/>
                    </a:lnTo>
                    <a:lnTo>
                      <a:pt x="196" y="65"/>
                    </a:lnTo>
                    <a:lnTo>
                      <a:pt x="177" y="51"/>
                    </a:lnTo>
                    <a:lnTo>
                      <a:pt x="155" y="42"/>
                    </a:lnTo>
                    <a:lnTo>
                      <a:pt x="130" y="38"/>
                    </a:lnTo>
                    <a:lnTo>
                      <a:pt x="130" y="38"/>
                    </a:lnTo>
                    <a:close/>
                    <a:moveTo>
                      <a:pt x="110" y="0"/>
                    </a:moveTo>
                    <a:lnTo>
                      <a:pt x="151" y="0"/>
                    </a:lnTo>
                    <a:lnTo>
                      <a:pt x="151" y="19"/>
                    </a:lnTo>
                    <a:lnTo>
                      <a:pt x="173" y="26"/>
                    </a:lnTo>
                    <a:lnTo>
                      <a:pt x="194" y="38"/>
                    </a:lnTo>
                    <a:lnTo>
                      <a:pt x="207" y="23"/>
                    </a:lnTo>
                    <a:lnTo>
                      <a:pt x="236" y="52"/>
                    </a:lnTo>
                    <a:lnTo>
                      <a:pt x="223" y="67"/>
                    </a:lnTo>
                    <a:lnTo>
                      <a:pt x="233" y="86"/>
                    </a:lnTo>
                    <a:lnTo>
                      <a:pt x="240" y="110"/>
                    </a:lnTo>
                    <a:lnTo>
                      <a:pt x="260" y="110"/>
                    </a:lnTo>
                    <a:lnTo>
                      <a:pt x="260" y="150"/>
                    </a:lnTo>
                    <a:lnTo>
                      <a:pt x="240" y="150"/>
                    </a:lnTo>
                    <a:lnTo>
                      <a:pt x="233" y="173"/>
                    </a:lnTo>
                    <a:lnTo>
                      <a:pt x="223" y="194"/>
                    </a:lnTo>
                    <a:lnTo>
                      <a:pt x="236" y="207"/>
                    </a:lnTo>
                    <a:lnTo>
                      <a:pt x="207" y="235"/>
                    </a:lnTo>
                    <a:lnTo>
                      <a:pt x="194" y="222"/>
                    </a:lnTo>
                    <a:lnTo>
                      <a:pt x="173" y="233"/>
                    </a:lnTo>
                    <a:lnTo>
                      <a:pt x="151" y="241"/>
                    </a:lnTo>
                    <a:lnTo>
                      <a:pt x="151" y="259"/>
                    </a:lnTo>
                    <a:lnTo>
                      <a:pt x="110" y="259"/>
                    </a:lnTo>
                    <a:lnTo>
                      <a:pt x="110" y="241"/>
                    </a:lnTo>
                    <a:lnTo>
                      <a:pt x="87" y="233"/>
                    </a:lnTo>
                    <a:lnTo>
                      <a:pt x="67" y="222"/>
                    </a:lnTo>
                    <a:lnTo>
                      <a:pt x="53" y="235"/>
                    </a:lnTo>
                    <a:lnTo>
                      <a:pt x="24" y="207"/>
                    </a:lnTo>
                    <a:lnTo>
                      <a:pt x="38" y="194"/>
                    </a:lnTo>
                    <a:lnTo>
                      <a:pt x="27" y="173"/>
                    </a:lnTo>
                    <a:lnTo>
                      <a:pt x="20" y="150"/>
                    </a:lnTo>
                    <a:lnTo>
                      <a:pt x="0" y="150"/>
                    </a:lnTo>
                    <a:lnTo>
                      <a:pt x="0" y="110"/>
                    </a:lnTo>
                    <a:lnTo>
                      <a:pt x="20" y="110"/>
                    </a:lnTo>
                    <a:lnTo>
                      <a:pt x="27" y="86"/>
                    </a:lnTo>
                    <a:lnTo>
                      <a:pt x="38" y="67"/>
                    </a:lnTo>
                    <a:lnTo>
                      <a:pt x="24" y="52"/>
                    </a:lnTo>
                    <a:lnTo>
                      <a:pt x="53" y="23"/>
                    </a:lnTo>
                    <a:lnTo>
                      <a:pt x="67" y="38"/>
                    </a:lnTo>
                    <a:lnTo>
                      <a:pt x="87" y="26"/>
                    </a:lnTo>
                    <a:lnTo>
                      <a:pt x="110" y="19"/>
                    </a:lnTo>
                    <a:lnTo>
                      <a:pt x="11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119"/>
              <p:cNvSpPr>
                <a:spLocks noEditPoints="1"/>
              </p:cNvSpPr>
              <p:nvPr/>
            </p:nvSpPr>
            <p:spPr bwMode="auto">
              <a:xfrm>
                <a:off x="4699000" y="2741613"/>
                <a:ext cx="522288" cy="520700"/>
              </a:xfrm>
              <a:custGeom>
                <a:avLst/>
                <a:gdLst>
                  <a:gd name="T0" fmla="*/ 135 w 329"/>
                  <a:gd name="T1" fmla="*/ 36 h 328"/>
                  <a:gd name="T2" fmla="*/ 83 w 329"/>
                  <a:gd name="T3" fmla="*/ 63 h 328"/>
                  <a:gd name="T4" fmla="*/ 47 w 329"/>
                  <a:gd name="T5" fmla="*/ 107 h 328"/>
                  <a:gd name="T6" fmla="*/ 33 w 329"/>
                  <a:gd name="T7" fmla="*/ 165 h 328"/>
                  <a:gd name="T8" fmla="*/ 47 w 329"/>
                  <a:gd name="T9" fmla="*/ 222 h 328"/>
                  <a:gd name="T10" fmla="*/ 83 w 329"/>
                  <a:gd name="T11" fmla="*/ 267 h 328"/>
                  <a:gd name="T12" fmla="*/ 135 w 329"/>
                  <a:gd name="T13" fmla="*/ 292 h 328"/>
                  <a:gd name="T14" fmla="*/ 164 w 329"/>
                  <a:gd name="T15" fmla="*/ 296 h 328"/>
                  <a:gd name="T16" fmla="*/ 222 w 329"/>
                  <a:gd name="T17" fmla="*/ 282 h 328"/>
                  <a:gd name="T18" fmla="*/ 267 w 329"/>
                  <a:gd name="T19" fmla="*/ 246 h 328"/>
                  <a:gd name="T20" fmla="*/ 292 w 329"/>
                  <a:gd name="T21" fmla="*/ 195 h 328"/>
                  <a:gd name="T22" fmla="*/ 292 w 329"/>
                  <a:gd name="T23" fmla="*/ 135 h 328"/>
                  <a:gd name="T24" fmla="*/ 267 w 329"/>
                  <a:gd name="T25" fmla="*/ 82 h 328"/>
                  <a:gd name="T26" fmla="*/ 222 w 329"/>
                  <a:gd name="T27" fmla="*/ 47 h 328"/>
                  <a:gd name="T28" fmla="*/ 164 w 329"/>
                  <a:gd name="T29" fmla="*/ 34 h 328"/>
                  <a:gd name="T30" fmla="*/ 139 w 329"/>
                  <a:gd name="T31" fmla="*/ 0 h 328"/>
                  <a:gd name="T32" fmla="*/ 190 w 329"/>
                  <a:gd name="T33" fmla="*/ 25 h 328"/>
                  <a:gd name="T34" fmla="*/ 245 w 329"/>
                  <a:gd name="T35" fmla="*/ 47 h 328"/>
                  <a:gd name="T36" fmla="*/ 299 w 329"/>
                  <a:gd name="T37" fmla="*/ 66 h 328"/>
                  <a:gd name="T38" fmla="*/ 296 w 329"/>
                  <a:gd name="T39" fmla="*/ 110 h 328"/>
                  <a:gd name="T40" fmla="*/ 329 w 329"/>
                  <a:gd name="T41" fmla="*/ 138 h 328"/>
                  <a:gd name="T42" fmla="*/ 304 w 329"/>
                  <a:gd name="T43" fmla="*/ 191 h 328"/>
                  <a:gd name="T44" fmla="*/ 282 w 329"/>
                  <a:gd name="T45" fmla="*/ 244 h 328"/>
                  <a:gd name="T46" fmla="*/ 262 w 329"/>
                  <a:gd name="T47" fmla="*/ 299 h 328"/>
                  <a:gd name="T48" fmla="*/ 219 w 329"/>
                  <a:gd name="T49" fmla="*/ 296 h 328"/>
                  <a:gd name="T50" fmla="*/ 190 w 329"/>
                  <a:gd name="T51" fmla="*/ 328 h 328"/>
                  <a:gd name="T52" fmla="*/ 139 w 329"/>
                  <a:gd name="T53" fmla="*/ 305 h 328"/>
                  <a:gd name="T54" fmla="*/ 84 w 329"/>
                  <a:gd name="T55" fmla="*/ 281 h 328"/>
                  <a:gd name="T56" fmla="*/ 30 w 329"/>
                  <a:gd name="T57" fmla="*/ 263 h 328"/>
                  <a:gd name="T58" fmla="*/ 33 w 329"/>
                  <a:gd name="T59" fmla="*/ 220 h 328"/>
                  <a:gd name="T60" fmla="*/ 0 w 329"/>
                  <a:gd name="T61" fmla="*/ 191 h 328"/>
                  <a:gd name="T62" fmla="*/ 25 w 329"/>
                  <a:gd name="T63" fmla="*/ 138 h 328"/>
                  <a:gd name="T64" fmla="*/ 47 w 329"/>
                  <a:gd name="T65" fmla="*/ 83 h 328"/>
                  <a:gd name="T66" fmla="*/ 67 w 329"/>
                  <a:gd name="T67" fmla="*/ 30 h 328"/>
                  <a:gd name="T68" fmla="*/ 110 w 329"/>
                  <a:gd name="T69" fmla="*/ 32 h 328"/>
                  <a:gd name="T70" fmla="*/ 139 w 329"/>
                  <a:gd name="T71" fmla="*/ 0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328">
                    <a:moveTo>
                      <a:pt x="164" y="34"/>
                    </a:moveTo>
                    <a:lnTo>
                      <a:pt x="135" y="36"/>
                    </a:lnTo>
                    <a:lnTo>
                      <a:pt x="106" y="47"/>
                    </a:lnTo>
                    <a:lnTo>
                      <a:pt x="83" y="63"/>
                    </a:lnTo>
                    <a:lnTo>
                      <a:pt x="62" y="82"/>
                    </a:lnTo>
                    <a:lnTo>
                      <a:pt x="47" y="107"/>
                    </a:lnTo>
                    <a:lnTo>
                      <a:pt x="37" y="135"/>
                    </a:lnTo>
                    <a:lnTo>
                      <a:pt x="33" y="165"/>
                    </a:lnTo>
                    <a:lnTo>
                      <a:pt x="37" y="195"/>
                    </a:lnTo>
                    <a:lnTo>
                      <a:pt x="47" y="222"/>
                    </a:lnTo>
                    <a:lnTo>
                      <a:pt x="62" y="246"/>
                    </a:lnTo>
                    <a:lnTo>
                      <a:pt x="83" y="267"/>
                    </a:lnTo>
                    <a:lnTo>
                      <a:pt x="106" y="282"/>
                    </a:lnTo>
                    <a:lnTo>
                      <a:pt x="135" y="292"/>
                    </a:lnTo>
                    <a:lnTo>
                      <a:pt x="164" y="296"/>
                    </a:lnTo>
                    <a:lnTo>
                      <a:pt x="164" y="296"/>
                    </a:lnTo>
                    <a:lnTo>
                      <a:pt x="194" y="292"/>
                    </a:lnTo>
                    <a:lnTo>
                      <a:pt x="222" y="282"/>
                    </a:lnTo>
                    <a:lnTo>
                      <a:pt x="246" y="267"/>
                    </a:lnTo>
                    <a:lnTo>
                      <a:pt x="267" y="246"/>
                    </a:lnTo>
                    <a:lnTo>
                      <a:pt x="282" y="222"/>
                    </a:lnTo>
                    <a:lnTo>
                      <a:pt x="292" y="195"/>
                    </a:lnTo>
                    <a:lnTo>
                      <a:pt x="296" y="165"/>
                    </a:lnTo>
                    <a:lnTo>
                      <a:pt x="292" y="135"/>
                    </a:lnTo>
                    <a:lnTo>
                      <a:pt x="282" y="107"/>
                    </a:lnTo>
                    <a:lnTo>
                      <a:pt x="267" y="82"/>
                    </a:lnTo>
                    <a:lnTo>
                      <a:pt x="246" y="63"/>
                    </a:lnTo>
                    <a:lnTo>
                      <a:pt x="222" y="47"/>
                    </a:lnTo>
                    <a:lnTo>
                      <a:pt x="194" y="36"/>
                    </a:lnTo>
                    <a:lnTo>
                      <a:pt x="164" y="34"/>
                    </a:lnTo>
                    <a:lnTo>
                      <a:pt x="164" y="34"/>
                    </a:lnTo>
                    <a:close/>
                    <a:moveTo>
                      <a:pt x="139" y="0"/>
                    </a:moveTo>
                    <a:lnTo>
                      <a:pt x="190" y="0"/>
                    </a:lnTo>
                    <a:lnTo>
                      <a:pt x="190" y="25"/>
                    </a:lnTo>
                    <a:lnTo>
                      <a:pt x="219" y="32"/>
                    </a:lnTo>
                    <a:lnTo>
                      <a:pt x="245" y="47"/>
                    </a:lnTo>
                    <a:lnTo>
                      <a:pt x="262" y="30"/>
                    </a:lnTo>
                    <a:lnTo>
                      <a:pt x="299" y="66"/>
                    </a:lnTo>
                    <a:lnTo>
                      <a:pt x="282" y="83"/>
                    </a:lnTo>
                    <a:lnTo>
                      <a:pt x="296" y="110"/>
                    </a:lnTo>
                    <a:lnTo>
                      <a:pt x="304" y="138"/>
                    </a:lnTo>
                    <a:lnTo>
                      <a:pt x="329" y="138"/>
                    </a:lnTo>
                    <a:lnTo>
                      <a:pt x="329" y="191"/>
                    </a:lnTo>
                    <a:lnTo>
                      <a:pt x="304" y="191"/>
                    </a:lnTo>
                    <a:lnTo>
                      <a:pt x="296" y="220"/>
                    </a:lnTo>
                    <a:lnTo>
                      <a:pt x="282" y="244"/>
                    </a:lnTo>
                    <a:lnTo>
                      <a:pt x="299" y="263"/>
                    </a:lnTo>
                    <a:lnTo>
                      <a:pt x="262" y="299"/>
                    </a:lnTo>
                    <a:lnTo>
                      <a:pt x="245" y="281"/>
                    </a:lnTo>
                    <a:lnTo>
                      <a:pt x="219" y="296"/>
                    </a:lnTo>
                    <a:lnTo>
                      <a:pt x="190" y="305"/>
                    </a:lnTo>
                    <a:lnTo>
                      <a:pt x="190" y="328"/>
                    </a:lnTo>
                    <a:lnTo>
                      <a:pt x="139" y="328"/>
                    </a:lnTo>
                    <a:lnTo>
                      <a:pt x="139" y="305"/>
                    </a:lnTo>
                    <a:lnTo>
                      <a:pt x="110" y="296"/>
                    </a:lnTo>
                    <a:lnTo>
                      <a:pt x="84" y="281"/>
                    </a:lnTo>
                    <a:lnTo>
                      <a:pt x="67" y="299"/>
                    </a:lnTo>
                    <a:lnTo>
                      <a:pt x="30" y="263"/>
                    </a:lnTo>
                    <a:lnTo>
                      <a:pt x="47" y="244"/>
                    </a:lnTo>
                    <a:lnTo>
                      <a:pt x="33" y="220"/>
                    </a:lnTo>
                    <a:lnTo>
                      <a:pt x="25" y="191"/>
                    </a:lnTo>
                    <a:lnTo>
                      <a:pt x="0" y="191"/>
                    </a:lnTo>
                    <a:lnTo>
                      <a:pt x="0" y="138"/>
                    </a:lnTo>
                    <a:lnTo>
                      <a:pt x="25" y="138"/>
                    </a:lnTo>
                    <a:lnTo>
                      <a:pt x="33" y="110"/>
                    </a:lnTo>
                    <a:lnTo>
                      <a:pt x="47" y="83"/>
                    </a:lnTo>
                    <a:lnTo>
                      <a:pt x="30" y="66"/>
                    </a:lnTo>
                    <a:lnTo>
                      <a:pt x="67" y="30"/>
                    </a:lnTo>
                    <a:lnTo>
                      <a:pt x="84" y="47"/>
                    </a:lnTo>
                    <a:lnTo>
                      <a:pt x="110" y="32"/>
                    </a:lnTo>
                    <a:lnTo>
                      <a:pt x="139" y="25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chemeClr val="accent5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20"/>
              <p:cNvSpPr>
                <a:spLocks noEditPoints="1"/>
              </p:cNvSpPr>
              <p:nvPr/>
            </p:nvSpPr>
            <p:spPr bwMode="auto">
              <a:xfrm>
                <a:off x="5302250" y="4429125"/>
                <a:ext cx="344488" cy="349250"/>
              </a:xfrm>
              <a:custGeom>
                <a:avLst/>
                <a:gdLst>
                  <a:gd name="T0" fmla="*/ 88 w 217"/>
                  <a:gd name="T1" fmla="*/ 49 h 220"/>
                  <a:gd name="T2" fmla="*/ 55 w 217"/>
                  <a:gd name="T3" fmla="*/ 72 h 220"/>
                  <a:gd name="T4" fmla="*/ 43 w 217"/>
                  <a:gd name="T5" fmla="*/ 110 h 220"/>
                  <a:gd name="T6" fmla="*/ 55 w 217"/>
                  <a:gd name="T7" fmla="*/ 148 h 220"/>
                  <a:gd name="T8" fmla="*/ 88 w 217"/>
                  <a:gd name="T9" fmla="*/ 171 h 220"/>
                  <a:gd name="T10" fmla="*/ 128 w 217"/>
                  <a:gd name="T11" fmla="*/ 171 h 220"/>
                  <a:gd name="T12" fmla="*/ 160 w 217"/>
                  <a:gd name="T13" fmla="*/ 148 h 220"/>
                  <a:gd name="T14" fmla="*/ 171 w 217"/>
                  <a:gd name="T15" fmla="*/ 110 h 220"/>
                  <a:gd name="T16" fmla="*/ 160 w 217"/>
                  <a:gd name="T17" fmla="*/ 72 h 220"/>
                  <a:gd name="T18" fmla="*/ 128 w 217"/>
                  <a:gd name="T19" fmla="*/ 49 h 220"/>
                  <a:gd name="T20" fmla="*/ 107 w 217"/>
                  <a:gd name="T21" fmla="*/ 0 h 220"/>
                  <a:gd name="T22" fmla="*/ 124 w 217"/>
                  <a:gd name="T23" fmla="*/ 35 h 220"/>
                  <a:gd name="T24" fmla="*/ 156 w 217"/>
                  <a:gd name="T25" fmla="*/ 10 h 220"/>
                  <a:gd name="T26" fmla="*/ 194 w 217"/>
                  <a:gd name="T27" fmla="*/ 42 h 220"/>
                  <a:gd name="T28" fmla="*/ 177 w 217"/>
                  <a:gd name="T29" fmla="*/ 76 h 220"/>
                  <a:gd name="T30" fmla="*/ 215 w 217"/>
                  <a:gd name="T31" fmla="*/ 85 h 220"/>
                  <a:gd name="T32" fmla="*/ 215 w 217"/>
                  <a:gd name="T33" fmla="*/ 135 h 220"/>
                  <a:gd name="T34" fmla="*/ 177 w 217"/>
                  <a:gd name="T35" fmla="*/ 144 h 220"/>
                  <a:gd name="T36" fmla="*/ 194 w 217"/>
                  <a:gd name="T37" fmla="*/ 179 h 220"/>
                  <a:gd name="T38" fmla="*/ 156 w 217"/>
                  <a:gd name="T39" fmla="*/ 209 h 220"/>
                  <a:gd name="T40" fmla="*/ 124 w 217"/>
                  <a:gd name="T41" fmla="*/ 186 h 220"/>
                  <a:gd name="T42" fmla="*/ 107 w 217"/>
                  <a:gd name="T43" fmla="*/ 220 h 220"/>
                  <a:gd name="T44" fmla="*/ 59 w 217"/>
                  <a:gd name="T45" fmla="*/ 209 h 220"/>
                  <a:gd name="T46" fmla="*/ 59 w 217"/>
                  <a:gd name="T47" fmla="*/ 170 h 220"/>
                  <a:gd name="T48" fmla="*/ 21 w 217"/>
                  <a:gd name="T49" fmla="*/ 179 h 220"/>
                  <a:gd name="T50" fmla="*/ 0 w 217"/>
                  <a:gd name="T51" fmla="*/ 135 h 220"/>
                  <a:gd name="T52" fmla="*/ 30 w 217"/>
                  <a:gd name="T53" fmla="*/ 119 h 220"/>
                  <a:gd name="T54" fmla="*/ 30 w 217"/>
                  <a:gd name="T55" fmla="*/ 100 h 220"/>
                  <a:gd name="T56" fmla="*/ 0 w 217"/>
                  <a:gd name="T57" fmla="*/ 85 h 220"/>
                  <a:gd name="T58" fmla="*/ 21 w 217"/>
                  <a:gd name="T59" fmla="*/ 42 h 220"/>
                  <a:gd name="T60" fmla="*/ 59 w 217"/>
                  <a:gd name="T61" fmla="*/ 49 h 220"/>
                  <a:gd name="T62" fmla="*/ 59 w 217"/>
                  <a:gd name="T63" fmla="*/ 10 h 220"/>
                  <a:gd name="T64" fmla="*/ 107 w 217"/>
                  <a:gd name="T65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7" h="220">
                    <a:moveTo>
                      <a:pt x="107" y="45"/>
                    </a:moveTo>
                    <a:lnTo>
                      <a:pt x="88" y="49"/>
                    </a:lnTo>
                    <a:lnTo>
                      <a:pt x="69" y="59"/>
                    </a:lnTo>
                    <a:lnTo>
                      <a:pt x="55" y="72"/>
                    </a:lnTo>
                    <a:lnTo>
                      <a:pt x="46" y="90"/>
                    </a:lnTo>
                    <a:lnTo>
                      <a:pt x="43" y="110"/>
                    </a:lnTo>
                    <a:lnTo>
                      <a:pt x="46" y="131"/>
                    </a:lnTo>
                    <a:lnTo>
                      <a:pt x="55" y="148"/>
                    </a:lnTo>
                    <a:lnTo>
                      <a:pt x="69" y="162"/>
                    </a:lnTo>
                    <a:lnTo>
                      <a:pt x="88" y="171"/>
                    </a:lnTo>
                    <a:lnTo>
                      <a:pt x="107" y="174"/>
                    </a:lnTo>
                    <a:lnTo>
                      <a:pt x="128" y="171"/>
                    </a:lnTo>
                    <a:lnTo>
                      <a:pt x="145" y="162"/>
                    </a:lnTo>
                    <a:lnTo>
                      <a:pt x="160" y="148"/>
                    </a:lnTo>
                    <a:lnTo>
                      <a:pt x="169" y="131"/>
                    </a:lnTo>
                    <a:lnTo>
                      <a:pt x="171" y="110"/>
                    </a:lnTo>
                    <a:lnTo>
                      <a:pt x="169" y="90"/>
                    </a:lnTo>
                    <a:lnTo>
                      <a:pt x="160" y="72"/>
                    </a:lnTo>
                    <a:lnTo>
                      <a:pt x="145" y="59"/>
                    </a:lnTo>
                    <a:lnTo>
                      <a:pt x="128" y="49"/>
                    </a:lnTo>
                    <a:lnTo>
                      <a:pt x="107" y="45"/>
                    </a:lnTo>
                    <a:close/>
                    <a:moveTo>
                      <a:pt x="107" y="0"/>
                    </a:moveTo>
                    <a:lnTo>
                      <a:pt x="107" y="32"/>
                    </a:lnTo>
                    <a:lnTo>
                      <a:pt x="124" y="35"/>
                    </a:lnTo>
                    <a:lnTo>
                      <a:pt x="141" y="40"/>
                    </a:lnTo>
                    <a:lnTo>
                      <a:pt x="156" y="10"/>
                    </a:lnTo>
                    <a:lnTo>
                      <a:pt x="177" y="23"/>
                    </a:lnTo>
                    <a:lnTo>
                      <a:pt x="194" y="42"/>
                    </a:lnTo>
                    <a:lnTo>
                      <a:pt x="167" y="61"/>
                    </a:lnTo>
                    <a:lnTo>
                      <a:pt x="177" y="76"/>
                    </a:lnTo>
                    <a:lnTo>
                      <a:pt x="183" y="93"/>
                    </a:lnTo>
                    <a:lnTo>
                      <a:pt x="215" y="85"/>
                    </a:lnTo>
                    <a:lnTo>
                      <a:pt x="217" y="110"/>
                    </a:lnTo>
                    <a:lnTo>
                      <a:pt x="215" y="135"/>
                    </a:lnTo>
                    <a:lnTo>
                      <a:pt x="183" y="127"/>
                    </a:lnTo>
                    <a:lnTo>
                      <a:pt x="177" y="144"/>
                    </a:lnTo>
                    <a:lnTo>
                      <a:pt x="167" y="158"/>
                    </a:lnTo>
                    <a:lnTo>
                      <a:pt x="194" y="179"/>
                    </a:lnTo>
                    <a:lnTo>
                      <a:pt x="177" y="196"/>
                    </a:lnTo>
                    <a:lnTo>
                      <a:pt x="156" y="209"/>
                    </a:lnTo>
                    <a:lnTo>
                      <a:pt x="141" y="179"/>
                    </a:lnTo>
                    <a:lnTo>
                      <a:pt x="124" y="186"/>
                    </a:lnTo>
                    <a:lnTo>
                      <a:pt x="107" y="187"/>
                    </a:lnTo>
                    <a:lnTo>
                      <a:pt x="107" y="220"/>
                    </a:lnTo>
                    <a:lnTo>
                      <a:pt x="82" y="217"/>
                    </a:lnTo>
                    <a:lnTo>
                      <a:pt x="59" y="209"/>
                    </a:lnTo>
                    <a:lnTo>
                      <a:pt x="73" y="179"/>
                    </a:lnTo>
                    <a:lnTo>
                      <a:pt x="59" y="170"/>
                    </a:lnTo>
                    <a:lnTo>
                      <a:pt x="47" y="158"/>
                    </a:lnTo>
                    <a:lnTo>
                      <a:pt x="21" y="179"/>
                    </a:lnTo>
                    <a:lnTo>
                      <a:pt x="8" y="158"/>
                    </a:lnTo>
                    <a:lnTo>
                      <a:pt x="0" y="135"/>
                    </a:lnTo>
                    <a:lnTo>
                      <a:pt x="31" y="127"/>
                    </a:lnTo>
                    <a:lnTo>
                      <a:pt x="30" y="119"/>
                    </a:lnTo>
                    <a:lnTo>
                      <a:pt x="30" y="110"/>
                    </a:lnTo>
                    <a:lnTo>
                      <a:pt x="30" y="100"/>
                    </a:lnTo>
                    <a:lnTo>
                      <a:pt x="31" y="93"/>
                    </a:lnTo>
                    <a:lnTo>
                      <a:pt x="0" y="85"/>
                    </a:lnTo>
                    <a:lnTo>
                      <a:pt x="8" y="61"/>
                    </a:lnTo>
                    <a:lnTo>
                      <a:pt x="21" y="42"/>
                    </a:lnTo>
                    <a:lnTo>
                      <a:pt x="47" y="61"/>
                    </a:lnTo>
                    <a:lnTo>
                      <a:pt x="59" y="49"/>
                    </a:lnTo>
                    <a:lnTo>
                      <a:pt x="73" y="40"/>
                    </a:lnTo>
                    <a:lnTo>
                      <a:pt x="59" y="10"/>
                    </a:lnTo>
                    <a:lnTo>
                      <a:pt x="82" y="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121"/>
              <p:cNvSpPr>
                <a:spLocks noEditPoints="1"/>
              </p:cNvSpPr>
              <p:nvPr/>
            </p:nvSpPr>
            <p:spPr bwMode="auto">
              <a:xfrm>
                <a:off x="7026275" y="3121025"/>
                <a:ext cx="295275" cy="300038"/>
              </a:xfrm>
              <a:custGeom>
                <a:avLst/>
                <a:gdLst>
                  <a:gd name="T0" fmla="*/ 76 w 186"/>
                  <a:gd name="T1" fmla="*/ 58 h 189"/>
                  <a:gd name="T2" fmla="*/ 55 w 186"/>
                  <a:gd name="T3" fmla="*/ 79 h 189"/>
                  <a:gd name="T4" fmla="*/ 55 w 186"/>
                  <a:gd name="T5" fmla="*/ 110 h 189"/>
                  <a:gd name="T6" fmla="*/ 76 w 186"/>
                  <a:gd name="T7" fmla="*/ 131 h 189"/>
                  <a:gd name="T8" fmla="*/ 108 w 186"/>
                  <a:gd name="T9" fmla="*/ 131 h 189"/>
                  <a:gd name="T10" fmla="*/ 129 w 186"/>
                  <a:gd name="T11" fmla="*/ 110 h 189"/>
                  <a:gd name="T12" fmla="*/ 129 w 186"/>
                  <a:gd name="T13" fmla="*/ 79 h 189"/>
                  <a:gd name="T14" fmla="*/ 108 w 186"/>
                  <a:gd name="T15" fmla="*/ 58 h 189"/>
                  <a:gd name="T16" fmla="*/ 92 w 186"/>
                  <a:gd name="T17" fmla="*/ 0 h 189"/>
                  <a:gd name="T18" fmla="*/ 108 w 186"/>
                  <a:gd name="T19" fmla="*/ 30 h 189"/>
                  <a:gd name="T20" fmla="*/ 133 w 186"/>
                  <a:gd name="T21" fmla="*/ 9 h 189"/>
                  <a:gd name="T22" fmla="*/ 165 w 186"/>
                  <a:gd name="T23" fmla="*/ 36 h 189"/>
                  <a:gd name="T24" fmla="*/ 152 w 186"/>
                  <a:gd name="T25" fmla="*/ 66 h 189"/>
                  <a:gd name="T26" fmla="*/ 184 w 186"/>
                  <a:gd name="T27" fmla="*/ 74 h 189"/>
                  <a:gd name="T28" fmla="*/ 186 w 186"/>
                  <a:gd name="T29" fmla="*/ 95 h 189"/>
                  <a:gd name="T30" fmla="*/ 184 w 186"/>
                  <a:gd name="T31" fmla="*/ 115 h 189"/>
                  <a:gd name="T32" fmla="*/ 152 w 186"/>
                  <a:gd name="T33" fmla="*/ 123 h 189"/>
                  <a:gd name="T34" fmla="*/ 165 w 186"/>
                  <a:gd name="T35" fmla="*/ 153 h 189"/>
                  <a:gd name="T36" fmla="*/ 133 w 186"/>
                  <a:gd name="T37" fmla="*/ 180 h 189"/>
                  <a:gd name="T38" fmla="*/ 108 w 186"/>
                  <a:gd name="T39" fmla="*/ 159 h 189"/>
                  <a:gd name="T40" fmla="*/ 92 w 186"/>
                  <a:gd name="T41" fmla="*/ 189 h 189"/>
                  <a:gd name="T42" fmla="*/ 52 w 186"/>
                  <a:gd name="T43" fmla="*/ 180 h 189"/>
                  <a:gd name="T44" fmla="*/ 52 w 186"/>
                  <a:gd name="T45" fmla="*/ 146 h 189"/>
                  <a:gd name="T46" fmla="*/ 19 w 186"/>
                  <a:gd name="T47" fmla="*/ 153 h 189"/>
                  <a:gd name="T48" fmla="*/ 0 w 186"/>
                  <a:gd name="T49" fmla="*/ 115 h 189"/>
                  <a:gd name="T50" fmla="*/ 27 w 186"/>
                  <a:gd name="T51" fmla="*/ 102 h 189"/>
                  <a:gd name="T52" fmla="*/ 27 w 186"/>
                  <a:gd name="T53" fmla="*/ 87 h 189"/>
                  <a:gd name="T54" fmla="*/ 0 w 186"/>
                  <a:gd name="T55" fmla="*/ 74 h 189"/>
                  <a:gd name="T56" fmla="*/ 19 w 186"/>
                  <a:gd name="T57" fmla="*/ 36 h 189"/>
                  <a:gd name="T58" fmla="*/ 52 w 186"/>
                  <a:gd name="T59" fmla="*/ 43 h 189"/>
                  <a:gd name="T60" fmla="*/ 52 w 186"/>
                  <a:gd name="T61" fmla="*/ 9 h 189"/>
                  <a:gd name="T62" fmla="*/ 92 w 186"/>
                  <a:gd name="T63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6" h="189">
                    <a:moveTo>
                      <a:pt x="92" y="54"/>
                    </a:moveTo>
                    <a:lnTo>
                      <a:pt x="76" y="58"/>
                    </a:lnTo>
                    <a:lnTo>
                      <a:pt x="65" y="66"/>
                    </a:lnTo>
                    <a:lnTo>
                      <a:pt x="55" y="79"/>
                    </a:lnTo>
                    <a:lnTo>
                      <a:pt x="53" y="95"/>
                    </a:lnTo>
                    <a:lnTo>
                      <a:pt x="55" y="110"/>
                    </a:lnTo>
                    <a:lnTo>
                      <a:pt x="65" y="122"/>
                    </a:lnTo>
                    <a:lnTo>
                      <a:pt x="76" y="131"/>
                    </a:lnTo>
                    <a:lnTo>
                      <a:pt x="92" y="134"/>
                    </a:lnTo>
                    <a:lnTo>
                      <a:pt x="108" y="131"/>
                    </a:lnTo>
                    <a:lnTo>
                      <a:pt x="121" y="122"/>
                    </a:lnTo>
                    <a:lnTo>
                      <a:pt x="129" y="110"/>
                    </a:lnTo>
                    <a:lnTo>
                      <a:pt x="133" y="95"/>
                    </a:lnTo>
                    <a:lnTo>
                      <a:pt x="129" y="79"/>
                    </a:lnTo>
                    <a:lnTo>
                      <a:pt x="121" y="66"/>
                    </a:lnTo>
                    <a:lnTo>
                      <a:pt x="108" y="58"/>
                    </a:lnTo>
                    <a:lnTo>
                      <a:pt x="92" y="54"/>
                    </a:lnTo>
                    <a:close/>
                    <a:moveTo>
                      <a:pt x="92" y="0"/>
                    </a:moveTo>
                    <a:lnTo>
                      <a:pt x="92" y="29"/>
                    </a:lnTo>
                    <a:lnTo>
                      <a:pt x="108" y="30"/>
                    </a:lnTo>
                    <a:lnTo>
                      <a:pt x="121" y="36"/>
                    </a:lnTo>
                    <a:lnTo>
                      <a:pt x="133" y="9"/>
                    </a:lnTo>
                    <a:lnTo>
                      <a:pt x="151" y="21"/>
                    </a:lnTo>
                    <a:lnTo>
                      <a:pt x="165" y="36"/>
                    </a:lnTo>
                    <a:lnTo>
                      <a:pt x="144" y="54"/>
                    </a:lnTo>
                    <a:lnTo>
                      <a:pt x="152" y="66"/>
                    </a:lnTo>
                    <a:lnTo>
                      <a:pt x="156" y="80"/>
                    </a:lnTo>
                    <a:lnTo>
                      <a:pt x="184" y="74"/>
                    </a:lnTo>
                    <a:lnTo>
                      <a:pt x="186" y="84"/>
                    </a:lnTo>
                    <a:lnTo>
                      <a:pt x="186" y="95"/>
                    </a:lnTo>
                    <a:lnTo>
                      <a:pt x="186" y="105"/>
                    </a:lnTo>
                    <a:lnTo>
                      <a:pt x="184" y="115"/>
                    </a:lnTo>
                    <a:lnTo>
                      <a:pt x="156" y="109"/>
                    </a:lnTo>
                    <a:lnTo>
                      <a:pt x="152" y="123"/>
                    </a:lnTo>
                    <a:lnTo>
                      <a:pt x="144" y="135"/>
                    </a:lnTo>
                    <a:lnTo>
                      <a:pt x="165" y="153"/>
                    </a:lnTo>
                    <a:lnTo>
                      <a:pt x="151" y="168"/>
                    </a:lnTo>
                    <a:lnTo>
                      <a:pt x="133" y="180"/>
                    </a:lnTo>
                    <a:lnTo>
                      <a:pt x="121" y="153"/>
                    </a:lnTo>
                    <a:lnTo>
                      <a:pt x="108" y="159"/>
                    </a:lnTo>
                    <a:lnTo>
                      <a:pt x="92" y="160"/>
                    </a:lnTo>
                    <a:lnTo>
                      <a:pt x="92" y="189"/>
                    </a:lnTo>
                    <a:lnTo>
                      <a:pt x="71" y="186"/>
                    </a:lnTo>
                    <a:lnTo>
                      <a:pt x="52" y="180"/>
                    </a:lnTo>
                    <a:lnTo>
                      <a:pt x="63" y="153"/>
                    </a:lnTo>
                    <a:lnTo>
                      <a:pt x="52" y="146"/>
                    </a:lnTo>
                    <a:lnTo>
                      <a:pt x="41" y="135"/>
                    </a:lnTo>
                    <a:lnTo>
                      <a:pt x="19" y="153"/>
                    </a:lnTo>
                    <a:lnTo>
                      <a:pt x="8" y="135"/>
                    </a:lnTo>
                    <a:lnTo>
                      <a:pt x="0" y="115"/>
                    </a:lnTo>
                    <a:lnTo>
                      <a:pt x="28" y="109"/>
                    </a:lnTo>
                    <a:lnTo>
                      <a:pt x="27" y="102"/>
                    </a:lnTo>
                    <a:lnTo>
                      <a:pt x="27" y="95"/>
                    </a:lnTo>
                    <a:lnTo>
                      <a:pt x="27" y="87"/>
                    </a:lnTo>
                    <a:lnTo>
                      <a:pt x="28" y="80"/>
                    </a:lnTo>
                    <a:lnTo>
                      <a:pt x="0" y="74"/>
                    </a:lnTo>
                    <a:lnTo>
                      <a:pt x="8" y="54"/>
                    </a:lnTo>
                    <a:lnTo>
                      <a:pt x="19" y="36"/>
                    </a:lnTo>
                    <a:lnTo>
                      <a:pt x="41" y="54"/>
                    </a:lnTo>
                    <a:lnTo>
                      <a:pt x="52" y="43"/>
                    </a:lnTo>
                    <a:lnTo>
                      <a:pt x="63" y="36"/>
                    </a:lnTo>
                    <a:lnTo>
                      <a:pt x="52" y="9"/>
                    </a:lnTo>
                    <a:lnTo>
                      <a:pt x="71" y="3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chemeClr val="accent5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122"/>
              <p:cNvSpPr>
                <a:spLocks noEditPoints="1"/>
              </p:cNvSpPr>
              <p:nvPr/>
            </p:nvSpPr>
            <p:spPr bwMode="auto">
              <a:xfrm>
                <a:off x="6713538" y="3535363"/>
                <a:ext cx="412750" cy="412750"/>
              </a:xfrm>
              <a:custGeom>
                <a:avLst/>
                <a:gdLst>
                  <a:gd name="T0" fmla="*/ 107 w 260"/>
                  <a:gd name="T1" fmla="*/ 47 h 260"/>
                  <a:gd name="T2" fmla="*/ 69 w 260"/>
                  <a:gd name="T3" fmla="*/ 69 h 260"/>
                  <a:gd name="T4" fmla="*/ 48 w 260"/>
                  <a:gd name="T5" fmla="*/ 107 h 260"/>
                  <a:gd name="T6" fmla="*/ 48 w 260"/>
                  <a:gd name="T7" fmla="*/ 152 h 260"/>
                  <a:gd name="T8" fmla="*/ 69 w 260"/>
                  <a:gd name="T9" fmla="*/ 190 h 260"/>
                  <a:gd name="T10" fmla="*/ 107 w 260"/>
                  <a:gd name="T11" fmla="*/ 212 h 260"/>
                  <a:gd name="T12" fmla="*/ 153 w 260"/>
                  <a:gd name="T13" fmla="*/ 212 h 260"/>
                  <a:gd name="T14" fmla="*/ 191 w 260"/>
                  <a:gd name="T15" fmla="*/ 190 h 260"/>
                  <a:gd name="T16" fmla="*/ 212 w 260"/>
                  <a:gd name="T17" fmla="*/ 152 h 260"/>
                  <a:gd name="T18" fmla="*/ 212 w 260"/>
                  <a:gd name="T19" fmla="*/ 107 h 260"/>
                  <a:gd name="T20" fmla="*/ 191 w 260"/>
                  <a:gd name="T21" fmla="*/ 69 h 260"/>
                  <a:gd name="T22" fmla="*/ 153 w 260"/>
                  <a:gd name="T23" fmla="*/ 47 h 260"/>
                  <a:gd name="T24" fmla="*/ 131 w 260"/>
                  <a:gd name="T25" fmla="*/ 0 h 260"/>
                  <a:gd name="T26" fmla="*/ 180 w 260"/>
                  <a:gd name="T27" fmla="*/ 9 h 260"/>
                  <a:gd name="T28" fmla="*/ 191 w 260"/>
                  <a:gd name="T29" fmla="*/ 39 h 260"/>
                  <a:gd name="T30" fmla="*/ 222 w 260"/>
                  <a:gd name="T31" fmla="*/ 38 h 260"/>
                  <a:gd name="T32" fmla="*/ 250 w 260"/>
                  <a:gd name="T33" fmla="*/ 80 h 260"/>
                  <a:gd name="T34" fmla="*/ 238 w 260"/>
                  <a:gd name="T35" fmla="*/ 108 h 260"/>
                  <a:gd name="T36" fmla="*/ 260 w 260"/>
                  <a:gd name="T37" fmla="*/ 129 h 260"/>
                  <a:gd name="T38" fmla="*/ 250 w 260"/>
                  <a:gd name="T39" fmla="*/ 179 h 260"/>
                  <a:gd name="T40" fmla="*/ 221 w 260"/>
                  <a:gd name="T41" fmla="*/ 191 h 260"/>
                  <a:gd name="T42" fmla="*/ 222 w 260"/>
                  <a:gd name="T43" fmla="*/ 221 h 260"/>
                  <a:gd name="T44" fmla="*/ 180 w 260"/>
                  <a:gd name="T45" fmla="*/ 250 h 260"/>
                  <a:gd name="T46" fmla="*/ 152 w 260"/>
                  <a:gd name="T47" fmla="*/ 237 h 260"/>
                  <a:gd name="T48" fmla="*/ 131 w 260"/>
                  <a:gd name="T49" fmla="*/ 260 h 260"/>
                  <a:gd name="T50" fmla="*/ 81 w 260"/>
                  <a:gd name="T51" fmla="*/ 250 h 260"/>
                  <a:gd name="T52" fmla="*/ 69 w 260"/>
                  <a:gd name="T53" fmla="*/ 221 h 260"/>
                  <a:gd name="T54" fmla="*/ 38 w 260"/>
                  <a:gd name="T55" fmla="*/ 221 h 260"/>
                  <a:gd name="T56" fmla="*/ 10 w 260"/>
                  <a:gd name="T57" fmla="*/ 179 h 260"/>
                  <a:gd name="T58" fmla="*/ 23 w 260"/>
                  <a:gd name="T59" fmla="*/ 152 h 260"/>
                  <a:gd name="T60" fmla="*/ 0 w 260"/>
                  <a:gd name="T61" fmla="*/ 129 h 260"/>
                  <a:gd name="T62" fmla="*/ 10 w 260"/>
                  <a:gd name="T63" fmla="*/ 80 h 260"/>
                  <a:gd name="T64" fmla="*/ 39 w 260"/>
                  <a:gd name="T65" fmla="*/ 69 h 260"/>
                  <a:gd name="T66" fmla="*/ 38 w 260"/>
                  <a:gd name="T67" fmla="*/ 38 h 260"/>
                  <a:gd name="T68" fmla="*/ 81 w 260"/>
                  <a:gd name="T69" fmla="*/ 9 h 260"/>
                  <a:gd name="T70" fmla="*/ 108 w 260"/>
                  <a:gd name="T71" fmla="*/ 22 h 260"/>
                  <a:gd name="T72" fmla="*/ 131 w 260"/>
                  <a:gd name="T73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0" h="260">
                    <a:moveTo>
                      <a:pt x="131" y="44"/>
                    </a:moveTo>
                    <a:lnTo>
                      <a:pt x="107" y="47"/>
                    </a:lnTo>
                    <a:lnTo>
                      <a:pt x="88" y="56"/>
                    </a:lnTo>
                    <a:lnTo>
                      <a:pt x="69" y="69"/>
                    </a:lnTo>
                    <a:lnTo>
                      <a:pt x="56" y="86"/>
                    </a:lnTo>
                    <a:lnTo>
                      <a:pt x="48" y="107"/>
                    </a:lnTo>
                    <a:lnTo>
                      <a:pt x="44" y="129"/>
                    </a:lnTo>
                    <a:lnTo>
                      <a:pt x="48" y="152"/>
                    </a:lnTo>
                    <a:lnTo>
                      <a:pt x="56" y="173"/>
                    </a:lnTo>
                    <a:lnTo>
                      <a:pt x="69" y="190"/>
                    </a:lnTo>
                    <a:lnTo>
                      <a:pt x="88" y="203"/>
                    </a:lnTo>
                    <a:lnTo>
                      <a:pt x="107" y="212"/>
                    </a:lnTo>
                    <a:lnTo>
                      <a:pt x="131" y="214"/>
                    </a:lnTo>
                    <a:lnTo>
                      <a:pt x="153" y="212"/>
                    </a:lnTo>
                    <a:lnTo>
                      <a:pt x="173" y="203"/>
                    </a:lnTo>
                    <a:lnTo>
                      <a:pt x="191" y="190"/>
                    </a:lnTo>
                    <a:lnTo>
                      <a:pt x="204" y="173"/>
                    </a:lnTo>
                    <a:lnTo>
                      <a:pt x="212" y="152"/>
                    </a:lnTo>
                    <a:lnTo>
                      <a:pt x="216" y="129"/>
                    </a:lnTo>
                    <a:lnTo>
                      <a:pt x="212" y="107"/>
                    </a:lnTo>
                    <a:lnTo>
                      <a:pt x="204" y="86"/>
                    </a:lnTo>
                    <a:lnTo>
                      <a:pt x="191" y="69"/>
                    </a:lnTo>
                    <a:lnTo>
                      <a:pt x="173" y="56"/>
                    </a:lnTo>
                    <a:lnTo>
                      <a:pt x="153" y="47"/>
                    </a:lnTo>
                    <a:lnTo>
                      <a:pt x="131" y="44"/>
                    </a:lnTo>
                    <a:close/>
                    <a:moveTo>
                      <a:pt x="131" y="0"/>
                    </a:moveTo>
                    <a:lnTo>
                      <a:pt x="156" y="2"/>
                    </a:lnTo>
                    <a:lnTo>
                      <a:pt x="180" y="9"/>
                    </a:lnTo>
                    <a:lnTo>
                      <a:pt x="173" y="29"/>
                    </a:lnTo>
                    <a:lnTo>
                      <a:pt x="191" y="39"/>
                    </a:lnTo>
                    <a:lnTo>
                      <a:pt x="208" y="52"/>
                    </a:lnTo>
                    <a:lnTo>
                      <a:pt x="222" y="38"/>
                    </a:lnTo>
                    <a:lnTo>
                      <a:pt x="238" y="57"/>
                    </a:lnTo>
                    <a:lnTo>
                      <a:pt x="250" y="80"/>
                    </a:lnTo>
                    <a:lnTo>
                      <a:pt x="232" y="87"/>
                    </a:lnTo>
                    <a:lnTo>
                      <a:pt x="238" y="108"/>
                    </a:lnTo>
                    <a:lnTo>
                      <a:pt x="239" y="129"/>
                    </a:lnTo>
                    <a:lnTo>
                      <a:pt x="260" y="129"/>
                    </a:lnTo>
                    <a:lnTo>
                      <a:pt x="258" y="156"/>
                    </a:lnTo>
                    <a:lnTo>
                      <a:pt x="250" y="179"/>
                    </a:lnTo>
                    <a:lnTo>
                      <a:pt x="232" y="171"/>
                    </a:lnTo>
                    <a:lnTo>
                      <a:pt x="221" y="191"/>
                    </a:lnTo>
                    <a:lnTo>
                      <a:pt x="208" y="207"/>
                    </a:lnTo>
                    <a:lnTo>
                      <a:pt x="222" y="221"/>
                    </a:lnTo>
                    <a:lnTo>
                      <a:pt x="203" y="238"/>
                    </a:lnTo>
                    <a:lnTo>
                      <a:pt x="180" y="250"/>
                    </a:lnTo>
                    <a:lnTo>
                      <a:pt x="173" y="230"/>
                    </a:lnTo>
                    <a:lnTo>
                      <a:pt x="152" y="237"/>
                    </a:lnTo>
                    <a:lnTo>
                      <a:pt x="131" y="239"/>
                    </a:lnTo>
                    <a:lnTo>
                      <a:pt x="131" y="260"/>
                    </a:lnTo>
                    <a:lnTo>
                      <a:pt x="105" y="258"/>
                    </a:lnTo>
                    <a:lnTo>
                      <a:pt x="81" y="250"/>
                    </a:lnTo>
                    <a:lnTo>
                      <a:pt x="89" y="230"/>
                    </a:lnTo>
                    <a:lnTo>
                      <a:pt x="69" y="221"/>
                    </a:lnTo>
                    <a:lnTo>
                      <a:pt x="52" y="207"/>
                    </a:lnTo>
                    <a:lnTo>
                      <a:pt x="38" y="221"/>
                    </a:lnTo>
                    <a:lnTo>
                      <a:pt x="22" y="201"/>
                    </a:lnTo>
                    <a:lnTo>
                      <a:pt x="10" y="179"/>
                    </a:lnTo>
                    <a:lnTo>
                      <a:pt x="29" y="171"/>
                    </a:lnTo>
                    <a:lnTo>
                      <a:pt x="23" y="152"/>
                    </a:lnTo>
                    <a:lnTo>
                      <a:pt x="21" y="129"/>
                    </a:lnTo>
                    <a:lnTo>
                      <a:pt x="0" y="129"/>
                    </a:lnTo>
                    <a:lnTo>
                      <a:pt x="2" y="103"/>
                    </a:lnTo>
                    <a:lnTo>
                      <a:pt x="10" y="80"/>
                    </a:lnTo>
                    <a:lnTo>
                      <a:pt x="29" y="87"/>
                    </a:lnTo>
                    <a:lnTo>
                      <a:pt x="39" y="69"/>
                    </a:lnTo>
                    <a:lnTo>
                      <a:pt x="52" y="52"/>
                    </a:lnTo>
                    <a:lnTo>
                      <a:pt x="38" y="38"/>
                    </a:lnTo>
                    <a:lnTo>
                      <a:pt x="57" y="22"/>
                    </a:lnTo>
                    <a:lnTo>
                      <a:pt x="81" y="9"/>
                    </a:lnTo>
                    <a:lnTo>
                      <a:pt x="89" y="29"/>
                    </a:lnTo>
                    <a:lnTo>
                      <a:pt x="108" y="22"/>
                    </a:lnTo>
                    <a:lnTo>
                      <a:pt x="131" y="21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123"/>
              <p:cNvSpPr>
                <a:spLocks noEditPoints="1"/>
              </p:cNvSpPr>
              <p:nvPr/>
            </p:nvSpPr>
            <p:spPr bwMode="auto">
              <a:xfrm>
                <a:off x="6602413" y="1312863"/>
                <a:ext cx="461963" cy="461963"/>
              </a:xfrm>
              <a:custGeom>
                <a:avLst/>
                <a:gdLst>
                  <a:gd name="T0" fmla="*/ 121 w 291"/>
                  <a:gd name="T1" fmla="*/ 53 h 291"/>
                  <a:gd name="T2" fmla="*/ 79 w 291"/>
                  <a:gd name="T3" fmla="*/ 78 h 291"/>
                  <a:gd name="T4" fmla="*/ 54 w 291"/>
                  <a:gd name="T5" fmla="*/ 119 h 291"/>
                  <a:gd name="T6" fmla="*/ 54 w 291"/>
                  <a:gd name="T7" fmla="*/ 171 h 291"/>
                  <a:gd name="T8" fmla="*/ 79 w 291"/>
                  <a:gd name="T9" fmla="*/ 212 h 291"/>
                  <a:gd name="T10" fmla="*/ 121 w 291"/>
                  <a:gd name="T11" fmla="*/ 237 h 291"/>
                  <a:gd name="T12" fmla="*/ 172 w 291"/>
                  <a:gd name="T13" fmla="*/ 237 h 291"/>
                  <a:gd name="T14" fmla="*/ 214 w 291"/>
                  <a:gd name="T15" fmla="*/ 212 h 291"/>
                  <a:gd name="T16" fmla="*/ 237 w 291"/>
                  <a:gd name="T17" fmla="*/ 171 h 291"/>
                  <a:gd name="T18" fmla="*/ 237 w 291"/>
                  <a:gd name="T19" fmla="*/ 119 h 291"/>
                  <a:gd name="T20" fmla="*/ 214 w 291"/>
                  <a:gd name="T21" fmla="*/ 78 h 291"/>
                  <a:gd name="T22" fmla="*/ 172 w 291"/>
                  <a:gd name="T23" fmla="*/ 53 h 291"/>
                  <a:gd name="T24" fmla="*/ 146 w 291"/>
                  <a:gd name="T25" fmla="*/ 0 h 291"/>
                  <a:gd name="T26" fmla="*/ 202 w 291"/>
                  <a:gd name="T27" fmla="*/ 11 h 291"/>
                  <a:gd name="T28" fmla="*/ 214 w 291"/>
                  <a:gd name="T29" fmla="*/ 44 h 291"/>
                  <a:gd name="T30" fmla="*/ 249 w 291"/>
                  <a:gd name="T31" fmla="*/ 42 h 291"/>
                  <a:gd name="T32" fmla="*/ 281 w 291"/>
                  <a:gd name="T33" fmla="*/ 89 h 291"/>
                  <a:gd name="T34" fmla="*/ 266 w 291"/>
                  <a:gd name="T35" fmla="*/ 121 h 291"/>
                  <a:gd name="T36" fmla="*/ 291 w 291"/>
                  <a:gd name="T37" fmla="*/ 146 h 291"/>
                  <a:gd name="T38" fmla="*/ 281 w 291"/>
                  <a:gd name="T39" fmla="*/ 201 h 291"/>
                  <a:gd name="T40" fmla="*/ 248 w 291"/>
                  <a:gd name="T41" fmla="*/ 214 h 291"/>
                  <a:gd name="T42" fmla="*/ 249 w 291"/>
                  <a:gd name="T43" fmla="*/ 248 h 291"/>
                  <a:gd name="T44" fmla="*/ 202 w 291"/>
                  <a:gd name="T45" fmla="*/ 279 h 291"/>
                  <a:gd name="T46" fmla="*/ 171 w 291"/>
                  <a:gd name="T47" fmla="*/ 265 h 291"/>
                  <a:gd name="T48" fmla="*/ 146 w 291"/>
                  <a:gd name="T49" fmla="*/ 291 h 291"/>
                  <a:gd name="T50" fmla="*/ 91 w 291"/>
                  <a:gd name="T51" fmla="*/ 279 h 291"/>
                  <a:gd name="T52" fmla="*/ 78 w 291"/>
                  <a:gd name="T53" fmla="*/ 246 h 291"/>
                  <a:gd name="T54" fmla="*/ 44 w 291"/>
                  <a:gd name="T55" fmla="*/ 248 h 291"/>
                  <a:gd name="T56" fmla="*/ 11 w 291"/>
                  <a:gd name="T57" fmla="*/ 201 h 291"/>
                  <a:gd name="T58" fmla="*/ 27 w 291"/>
                  <a:gd name="T59" fmla="*/ 169 h 291"/>
                  <a:gd name="T60" fmla="*/ 0 w 291"/>
                  <a:gd name="T61" fmla="*/ 146 h 291"/>
                  <a:gd name="T62" fmla="*/ 11 w 291"/>
                  <a:gd name="T63" fmla="*/ 89 h 291"/>
                  <a:gd name="T64" fmla="*/ 44 w 291"/>
                  <a:gd name="T65" fmla="*/ 78 h 291"/>
                  <a:gd name="T66" fmla="*/ 44 w 291"/>
                  <a:gd name="T67" fmla="*/ 42 h 291"/>
                  <a:gd name="T68" fmla="*/ 91 w 291"/>
                  <a:gd name="T69" fmla="*/ 11 h 291"/>
                  <a:gd name="T70" fmla="*/ 122 w 291"/>
                  <a:gd name="T71" fmla="*/ 25 h 291"/>
                  <a:gd name="T72" fmla="*/ 146 w 291"/>
                  <a:gd name="T73" fmla="*/ 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1" h="291">
                    <a:moveTo>
                      <a:pt x="146" y="50"/>
                    </a:moveTo>
                    <a:lnTo>
                      <a:pt x="121" y="53"/>
                    </a:lnTo>
                    <a:lnTo>
                      <a:pt x="97" y="63"/>
                    </a:lnTo>
                    <a:lnTo>
                      <a:pt x="79" y="78"/>
                    </a:lnTo>
                    <a:lnTo>
                      <a:pt x="63" y="97"/>
                    </a:lnTo>
                    <a:lnTo>
                      <a:pt x="54" y="119"/>
                    </a:lnTo>
                    <a:lnTo>
                      <a:pt x="50" y="146"/>
                    </a:lnTo>
                    <a:lnTo>
                      <a:pt x="54" y="171"/>
                    </a:lnTo>
                    <a:lnTo>
                      <a:pt x="63" y="193"/>
                    </a:lnTo>
                    <a:lnTo>
                      <a:pt x="79" y="212"/>
                    </a:lnTo>
                    <a:lnTo>
                      <a:pt x="97" y="228"/>
                    </a:lnTo>
                    <a:lnTo>
                      <a:pt x="121" y="237"/>
                    </a:lnTo>
                    <a:lnTo>
                      <a:pt x="146" y="240"/>
                    </a:lnTo>
                    <a:lnTo>
                      <a:pt x="172" y="237"/>
                    </a:lnTo>
                    <a:lnTo>
                      <a:pt x="194" y="228"/>
                    </a:lnTo>
                    <a:lnTo>
                      <a:pt x="214" y="212"/>
                    </a:lnTo>
                    <a:lnTo>
                      <a:pt x="228" y="193"/>
                    </a:lnTo>
                    <a:lnTo>
                      <a:pt x="237" y="171"/>
                    </a:lnTo>
                    <a:lnTo>
                      <a:pt x="241" y="146"/>
                    </a:lnTo>
                    <a:lnTo>
                      <a:pt x="237" y="119"/>
                    </a:lnTo>
                    <a:lnTo>
                      <a:pt x="228" y="97"/>
                    </a:lnTo>
                    <a:lnTo>
                      <a:pt x="214" y="78"/>
                    </a:lnTo>
                    <a:lnTo>
                      <a:pt x="194" y="63"/>
                    </a:lnTo>
                    <a:lnTo>
                      <a:pt x="172" y="53"/>
                    </a:lnTo>
                    <a:lnTo>
                      <a:pt x="146" y="50"/>
                    </a:lnTo>
                    <a:close/>
                    <a:moveTo>
                      <a:pt x="146" y="0"/>
                    </a:moveTo>
                    <a:lnTo>
                      <a:pt x="175" y="3"/>
                    </a:lnTo>
                    <a:lnTo>
                      <a:pt x="202" y="11"/>
                    </a:lnTo>
                    <a:lnTo>
                      <a:pt x="193" y="32"/>
                    </a:lnTo>
                    <a:lnTo>
                      <a:pt x="214" y="44"/>
                    </a:lnTo>
                    <a:lnTo>
                      <a:pt x="232" y="59"/>
                    </a:lnTo>
                    <a:lnTo>
                      <a:pt x="249" y="42"/>
                    </a:lnTo>
                    <a:lnTo>
                      <a:pt x="267" y="64"/>
                    </a:lnTo>
                    <a:lnTo>
                      <a:pt x="281" y="89"/>
                    </a:lnTo>
                    <a:lnTo>
                      <a:pt x="260" y="99"/>
                    </a:lnTo>
                    <a:lnTo>
                      <a:pt x="266" y="121"/>
                    </a:lnTo>
                    <a:lnTo>
                      <a:pt x="269" y="146"/>
                    </a:lnTo>
                    <a:lnTo>
                      <a:pt x="291" y="146"/>
                    </a:lnTo>
                    <a:lnTo>
                      <a:pt x="288" y="174"/>
                    </a:lnTo>
                    <a:lnTo>
                      <a:pt x="281" y="201"/>
                    </a:lnTo>
                    <a:lnTo>
                      <a:pt x="260" y="191"/>
                    </a:lnTo>
                    <a:lnTo>
                      <a:pt x="248" y="214"/>
                    </a:lnTo>
                    <a:lnTo>
                      <a:pt x="232" y="232"/>
                    </a:lnTo>
                    <a:lnTo>
                      <a:pt x="249" y="248"/>
                    </a:lnTo>
                    <a:lnTo>
                      <a:pt x="227" y="266"/>
                    </a:lnTo>
                    <a:lnTo>
                      <a:pt x="202" y="279"/>
                    </a:lnTo>
                    <a:lnTo>
                      <a:pt x="193" y="258"/>
                    </a:lnTo>
                    <a:lnTo>
                      <a:pt x="171" y="265"/>
                    </a:lnTo>
                    <a:lnTo>
                      <a:pt x="146" y="267"/>
                    </a:lnTo>
                    <a:lnTo>
                      <a:pt x="146" y="291"/>
                    </a:lnTo>
                    <a:lnTo>
                      <a:pt x="117" y="288"/>
                    </a:lnTo>
                    <a:lnTo>
                      <a:pt x="91" y="279"/>
                    </a:lnTo>
                    <a:lnTo>
                      <a:pt x="99" y="258"/>
                    </a:lnTo>
                    <a:lnTo>
                      <a:pt x="78" y="246"/>
                    </a:lnTo>
                    <a:lnTo>
                      <a:pt x="59" y="232"/>
                    </a:lnTo>
                    <a:lnTo>
                      <a:pt x="44" y="248"/>
                    </a:lnTo>
                    <a:lnTo>
                      <a:pt x="25" y="226"/>
                    </a:lnTo>
                    <a:lnTo>
                      <a:pt x="11" y="201"/>
                    </a:lnTo>
                    <a:lnTo>
                      <a:pt x="33" y="191"/>
                    </a:lnTo>
                    <a:lnTo>
                      <a:pt x="27" y="169"/>
                    </a:lnTo>
                    <a:lnTo>
                      <a:pt x="24" y="146"/>
                    </a:lnTo>
                    <a:lnTo>
                      <a:pt x="0" y="146"/>
                    </a:lnTo>
                    <a:lnTo>
                      <a:pt x="3" y="117"/>
                    </a:lnTo>
                    <a:lnTo>
                      <a:pt x="11" y="89"/>
                    </a:lnTo>
                    <a:lnTo>
                      <a:pt x="33" y="99"/>
                    </a:lnTo>
                    <a:lnTo>
                      <a:pt x="44" y="78"/>
                    </a:lnTo>
                    <a:lnTo>
                      <a:pt x="59" y="59"/>
                    </a:lnTo>
                    <a:lnTo>
                      <a:pt x="44" y="42"/>
                    </a:lnTo>
                    <a:lnTo>
                      <a:pt x="65" y="24"/>
                    </a:lnTo>
                    <a:lnTo>
                      <a:pt x="91" y="11"/>
                    </a:lnTo>
                    <a:lnTo>
                      <a:pt x="99" y="32"/>
                    </a:lnTo>
                    <a:lnTo>
                      <a:pt x="122" y="25"/>
                    </a:lnTo>
                    <a:lnTo>
                      <a:pt x="146" y="23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124"/>
              <p:cNvSpPr>
                <a:spLocks noEditPoints="1"/>
              </p:cNvSpPr>
              <p:nvPr/>
            </p:nvSpPr>
            <p:spPr bwMode="auto">
              <a:xfrm>
                <a:off x="7021513" y="1671638"/>
                <a:ext cx="319088" cy="319088"/>
              </a:xfrm>
              <a:custGeom>
                <a:avLst/>
                <a:gdLst>
                  <a:gd name="T0" fmla="*/ 79 w 201"/>
                  <a:gd name="T1" fmla="*/ 23 h 201"/>
                  <a:gd name="T2" fmla="*/ 44 w 201"/>
                  <a:gd name="T3" fmla="*/ 44 h 201"/>
                  <a:gd name="T4" fmla="*/ 23 w 201"/>
                  <a:gd name="T5" fmla="*/ 79 h 201"/>
                  <a:gd name="T6" fmla="*/ 23 w 201"/>
                  <a:gd name="T7" fmla="*/ 121 h 201"/>
                  <a:gd name="T8" fmla="*/ 44 w 201"/>
                  <a:gd name="T9" fmla="*/ 157 h 201"/>
                  <a:gd name="T10" fmla="*/ 79 w 201"/>
                  <a:gd name="T11" fmla="*/ 178 h 201"/>
                  <a:gd name="T12" fmla="*/ 100 w 201"/>
                  <a:gd name="T13" fmla="*/ 180 h 201"/>
                  <a:gd name="T14" fmla="*/ 141 w 201"/>
                  <a:gd name="T15" fmla="*/ 170 h 201"/>
                  <a:gd name="T16" fmla="*/ 170 w 201"/>
                  <a:gd name="T17" fmla="*/ 141 h 201"/>
                  <a:gd name="T18" fmla="*/ 180 w 201"/>
                  <a:gd name="T19" fmla="*/ 100 h 201"/>
                  <a:gd name="T20" fmla="*/ 170 w 201"/>
                  <a:gd name="T21" fmla="*/ 60 h 201"/>
                  <a:gd name="T22" fmla="*/ 141 w 201"/>
                  <a:gd name="T23" fmla="*/ 31 h 201"/>
                  <a:gd name="T24" fmla="*/ 100 w 201"/>
                  <a:gd name="T25" fmla="*/ 20 h 201"/>
                  <a:gd name="T26" fmla="*/ 85 w 201"/>
                  <a:gd name="T27" fmla="*/ 0 h 201"/>
                  <a:gd name="T28" fmla="*/ 116 w 201"/>
                  <a:gd name="T29" fmla="*/ 15 h 201"/>
                  <a:gd name="T30" fmla="*/ 150 w 201"/>
                  <a:gd name="T31" fmla="*/ 28 h 201"/>
                  <a:gd name="T32" fmla="*/ 183 w 201"/>
                  <a:gd name="T33" fmla="*/ 40 h 201"/>
                  <a:gd name="T34" fmla="*/ 180 w 201"/>
                  <a:gd name="T35" fmla="*/ 66 h 201"/>
                  <a:gd name="T36" fmla="*/ 201 w 201"/>
                  <a:gd name="T37" fmla="*/ 85 h 201"/>
                  <a:gd name="T38" fmla="*/ 185 w 201"/>
                  <a:gd name="T39" fmla="*/ 116 h 201"/>
                  <a:gd name="T40" fmla="*/ 172 w 201"/>
                  <a:gd name="T41" fmla="*/ 150 h 201"/>
                  <a:gd name="T42" fmla="*/ 161 w 201"/>
                  <a:gd name="T43" fmla="*/ 183 h 201"/>
                  <a:gd name="T44" fmla="*/ 134 w 201"/>
                  <a:gd name="T45" fmla="*/ 180 h 201"/>
                  <a:gd name="T46" fmla="*/ 116 w 201"/>
                  <a:gd name="T47" fmla="*/ 201 h 201"/>
                  <a:gd name="T48" fmla="*/ 85 w 201"/>
                  <a:gd name="T49" fmla="*/ 185 h 201"/>
                  <a:gd name="T50" fmla="*/ 52 w 201"/>
                  <a:gd name="T51" fmla="*/ 172 h 201"/>
                  <a:gd name="T52" fmla="*/ 18 w 201"/>
                  <a:gd name="T53" fmla="*/ 161 h 201"/>
                  <a:gd name="T54" fmla="*/ 20 w 201"/>
                  <a:gd name="T55" fmla="*/ 134 h 201"/>
                  <a:gd name="T56" fmla="*/ 0 w 201"/>
                  <a:gd name="T57" fmla="*/ 116 h 201"/>
                  <a:gd name="T58" fmla="*/ 15 w 201"/>
                  <a:gd name="T59" fmla="*/ 85 h 201"/>
                  <a:gd name="T60" fmla="*/ 28 w 201"/>
                  <a:gd name="T61" fmla="*/ 51 h 201"/>
                  <a:gd name="T62" fmla="*/ 40 w 201"/>
                  <a:gd name="T63" fmla="*/ 18 h 201"/>
                  <a:gd name="T64" fmla="*/ 68 w 201"/>
                  <a:gd name="T65" fmla="*/ 20 h 201"/>
                  <a:gd name="T66" fmla="*/ 85 w 201"/>
                  <a:gd name="T67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1" h="201">
                    <a:moveTo>
                      <a:pt x="100" y="20"/>
                    </a:moveTo>
                    <a:lnTo>
                      <a:pt x="79" y="23"/>
                    </a:lnTo>
                    <a:lnTo>
                      <a:pt x="60" y="31"/>
                    </a:lnTo>
                    <a:lnTo>
                      <a:pt x="44" y="44"/>
                    </a:lnTo>
                    <a:lnTo>
                      <a:pt x="31" y="60"/>
                    </a:lnTo>
                    <a:lnTo>
                      <a:pt x="23" y="79"/>
                    </a:lnTo>
                    <a:lnTo>
                      <a:pt x="20" y="100"/>
                    </a:lnTo>
                    <a:lnTo>
                      <a:pt x="23" y="121"/>
                    </a:lnTo>
                    <a:lnTo>
                      <a:pt x="31" y="141"/>
                    </a:lnTo>
                    <a:lnTo>
                      <a:pt x="44" y="157"/>
                    </a:lnTo>
                    <a:lnTo>
                      <a:pt x="60" y="170"/>
                    </a:lnTo>
                    <a:lnTo>
                      <a:pt x="79" y="178"/>
                    </a:lnTo>
                    <a:lnTo>
                      <a:pt x="100" y="180"/>
                    </a:lnTo>
                    <a:lnTo>
                      <a:pt x="100" y="180"/>
                    </a:lnTo>
                    <a:lnTo>
                      <a:pt x="121" y="178"/>
                    </a:lnTo>
                    <a:lnTo>
                      <a:pt x="141" y="170"/>
                    </a:lnTo>
                    <a:lnTo>
                      <a:pt x="157" y="157"/>
                    </a:lnTo>
                    <a:lnTo>
                      <a:pt x="170" y="141"/>
                    </a:lnTo>
                    <a:lnTo>
                      <a:pt x="178" y="121"/>
                    </a:lnTo>
                    <a:lnTo>
                      <a:pt x="180" y="100"/>
                    </a:lnTo>
                    <a:lnTo>
                      <a:pt x="178" y="79"/>
                    </a:lnTo>
                    <a:lnTo>
                      <a:pt x="170" y="60"/>
                    </a:lnTo>
                    <a:lnTo>
                      <a:pt x="157" y="44"/>
                    </a:lnTo>
                    <a:lnTo>
                      <a:pt x="141" y="31"/>
                    </a:lnTo>
                    <a:lnTo>
                      <a:pt x="121" y="23"/>
                    </a:lnTo>
                    <a:lnTo>
                      <a:pt x="100" y="20"/>
                    </a:lnTo>
                    <a:lnTo>
                      <a:pt x="100" y="20"/>
                    </a:lnTo>
                    <a:close/>
                    <a:moveTo>
                      <a:pt x="85" y="0"/>
                    </a:moveTo>
                    <a:lnTo>
                      <a:pt x="116" y="0"/>
                    </a:lnTo>
                    <a:lnTo>
                      <a:pt x="116" y="15"/>
                    </a:lnTo>
                    <a:lnTo>
                      <a:pt x="134" y="20"/>
                    </a:lnTo>
                    <a:lnTo>
                      <a:pt x="150" y="28"/>
                    </a:lnTo>
                    <a:lnTo>
                      <a:pt x="161" y="18"/>
                    </a:lnTo>
                    <a:lnTo>
                      <a:pt x="183" y="40"/>
                    </a:lnTo>
                    <a:lnTo>
                      <a:pt x="172" y="51"/>
                    </a:lnTo>
                    <a:lnTo>
                      <a:pt x="180" y="66"/>
                    </a:lnTo>
                    <a:lnTo>
                      <a:pt x="185" y="85"/>
                    </a:lnTo>
                    <a:lnTo>
                      <a:pt x="201" y="85"/>
                    </a:lnTo>
                    <a:lnTo>
                      <a:pt x="201" y="116"/>
                    </a:lnTo>
                    <a:lnTo>
                      <a:pt x="185" y="116"/>
                    </a:lnTo>
                    <a:lnTo>
                      <a:pt x="180" y="134"/>
                    </a:lnTo>
                    <a:lnTo>
                      <a:pt x="172" y="150"/>
                    </a:lnTo>
                    <a:lnTo>
                      <a:pt x="183" y="161"/>
                    </a:lnTo>
                    <a:lnTo>
                      <a:pt x="161" y="183"/>
                    </a:lnTo>
                    <a:lnTo>
                      <a:pt x="150" y="172"/>
                    </a:lnTo>
                    <a:lnTo>
                      <a:pt x="134" y="180"/>
                    </a:lnTo>
                    <a:lnTo>
                      <a:pt x="116" y="185"/>
                    </a:lnTo>
                    <a:lnTo>
                      <a:pt x="116" y="201"/>
                    </a:lnTo>
                    <a:lnTo>
                      <a:pt x="85" y="201"/>
                    </a:lnTo>
                    <a:lnTo>
                      <a:pt x="85" y="185"/>
                    </a:lnTo>
                    <a:lnTo>
                      <a:pt x="68" y="180"/>
                    </a:lnTo>
                    <a:lnTo>
                      <a:pt x="52" y="172"/>
                    </a:lnTo>
                    <a:lnTo>
                      <a:pt x="40" y="183"/>
                    </a:lnTo>
                    <a:lnTo>
                      <a:pt x="18" y="161"/>
                    </a:lnTo>
                    <a:lnTo>
                      <a:pt x="28" y="150"/>
                    </a:lnTo>
                    <a:lnTo>
                      <a:pt x="20" y="134"/>
                    </a:lnTo>
                    <a:lnTo>
                      <a:pt x="15" y="116"/>
                    </a:lnTo>
                    <a:lnTo>
                      <a:pt x="0" y="116"/>
                    </a:lnTo>
                    <a:lnTo>
                      <a:pt x="0" y="85"/>
                    </a:lnTo>
                    <a:lnTo>
                      <a:pt x="15" y="85"/>
                    </a:lnTo>
                    <a:lnTo>
                      <a:pt x="20" y="66"/>
                    </a:lnTo>
                    <a:lnTo>
                      <a:pt x="28" y="51"/>
                    </a:lnTo>
                    <a:lnTo>
                      <a:pt x="18" y="40"/>
                    </a:lnTo>
                    <a:lnTo>
                      <a:pt x="40" y="18"/>
                    </a:lnTo>
                    <a:lnTo>
                      <a:pt x="52" y="28"/>
                    </a:lnTo>
                    <a:lnTo>
                      <a:pt x="68" y="20"/>
                    </a:lnTo>
                    <a:lnTo>
                      <a:pt x="85" y="15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chemeClr val="accent5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126"/>
              <p:cNvSpPr>
                <a:spLocks noEditPoints="1"/>
              </p:cNvSpPr>
              <p:nvPr/>
            </p:nvSpPr>
            <p:spPr bwMode="auto">
              <a:xfrm>
                <a:off x="7231063" y="2136775"/>
                <a:ext cx="203200" cy="203200"/>
              </a:xfrm>
              <a:custGeom>
                <a:avLst/>
                <a:gdLst>
                  <a:gd name="T0" fmla="*/ 64 w 128"/>
                  <a:gd name="T1" fmla="*/ 9 h 128"/>
                  <a:gd name="T2" fmla="*/ 47 w 128"/>
                  <a:gd name="T3" fmla="*/ 12 h 128"/>
                  <a:gd name="T4" fmla="*/ 31 w 128"/>
                  <a:gd name="T5" fmla="*/ 19 h 128"/>
                  <a:gd name="T6" fmla="*/ 19 w 128"/>
                  <a:gd name="T7" fmla="*/ 31 h 128"/>
                  <a:gd name="T8" fmla="*/ 12 w 128"/>
                  <a:gd name="T9" fmla="*/ 46 h 128"/>
                  <a:gd name="T10" fmla="*/ 9 w 128"/>
                  <a:gd name="T11" fmla="*/ 64 h 128"/>
                  <a:gd name="T12" fmla="*/ 12 w 128"/>
                  <a:gd name="T13" fmla="*/ 81 h 128"/>
                  <a:gd name="T14" fmla="*/ 19 w 128"/>
                  <a:gd name="T15" fmla="*/ 95 h 128"/>
                  <a:gd name="T16" fmla="*/ 31 w 128"/>
                  <a:gd name="T17" fmla="*/ 107 h 128"/>
                  <a:gd name="T18" fmla="*/ 47 w 128"/>
                  <a:gd name="T19" fmla="*/ 115 h 128"/>
                  <a:gd name="T20" fmla="*/ 64 w 128"/>
                  <a:gd name="T21" fmla="*/ 118 h 128"/>
                  <a:gd name="T22" fmla="*/ 81 w 128"/>
                  <a:gd name="T23" fmla="*/ 115 h 128"/>
                  <a:gd name="T24" fmla="*/ 97 w 128"/>
                  <a:gd name="T25" fmla="*/ 107 h 128"/>
                  <a:gd name="T26" fmla="*/ 108 w 128"/>
                  <a:gd name="T27" fmla="*/ 95 h 128"/>
                  <a:gd name="T28" fmla="*/ 116 w 128"/>
                  <a:gd name="T29" fmla="*/ 81 h 128"/>
                  <a:gd name="T30" fmla="*/ 119 w 128"/>
                  <a:gd name="T31" fmla="*/ 64 h 128"/>
                  <a:gd name="T32" fmla="*/ 116 w 128"/>
                  <a:gd name="T33" fmla="*/ 46 h 128"/>
                  <a:gd name="T34" fmla="*/ 108 w 128"/>
                  <a:gd name="T35" fmla="*/ 31 h 128"/>
                  <a:gd name="T36" fmla="*/ 97 w 128"/>
                  <a:gd name="T37" fmla="*/ 19 h 128"/>
                  <a:gd name="T38" fmla="*/ 81 w 128"/>
                  <a:gd name="T39" fmla="*/ 12 h 128"/>
                  <a:gd name="T40" fmla="*/ 64 w 128"/>
                  <a:gd name="T41" fmla="*/ 9 h 128"/>
                  <a:gd name="T42" fmla="*/ 64 w 128"/>
                  <a:gd name="T43" fmla="*/ 0 h 128"/>
                  <a:gd name="T44" fmla="*/ 85 w 128"/>
                  <a:gd name="T45" fmla="*/ 2 h 128"/>
                  <a:gd name="T46" fmla="*/ 102 w 128"/>
                  <a:gd name="T47" fmla="*/ 12 h 128"/>
                  <a:gd name="T48" fmla="*/ 116 w 128"/>
                  <a:gd name="T49" fmla="*/ 26 h 128"/>
                  <a:gd name="T50" fmla="*/ 125 w 128"/>
                  <a:gd name="T51" fmla="*/ 43 h 128"/>
                  <a:gd name="T52" fmla="*/ 128 w 128"/>
                  <a:gd name="T53" fmla="*/ 64 h 128"/>
                  <a:gd name="T54" fmla="*/ 125 w 128"/>
                  <a:gd name="T55" fmla="*/ 84 h 128"/>
                  <a:gd name="T56" fmla="*/ 116 w 128"/>
                  <a:gd name="T57" fmla="*/ 101 h 128"/>
                  <a:gd name="T58" fmla="*/ 102 w 128"/>
                  <a:gd name="T59" fmla="*/ 115 h 128"/>
                  <a:gd name="T60" fmla="*/ 85 w 128"/>
                  <a:gd name="T61" fmla="*/ 124 h 128"/>
                  <a:gd name="T62" fmla="*/ 64 w 128"/>
                  <a:gd name="T63" fmla="*/ 128 h 128"/>
                  <a:gd name="T64" fmla="*/ 44 w 128"/>
                  <a:gd name="T65" fmla="*/ 124 h 128"/>
                  <a:gd name="T66" fmla="*/ 26 w 128"/>
                  <a:gd name="T67" fmla="*/ 115 h 128"/>
                  <a:gd name="T68" fmla="*/ 12 w 128"/>
                  <a:gd name="T69" fmla="*/ 101 h 128"/>
                  <a:gd name="T70" fmla="*/ 2 w 128"/>
                  <a:gd name="T71" fmla="*/ 84 h 128"/>
                  <a:gd name="T72" fmla="*/ 0 w 128"/>
                  <a:gd name="T73" fmla="*/ 64 h 128"/>
                  <a:gd name="T74" fmla="*/ 2 w 128"/>
                  <a:gd name="T75" fmla="*/ 43 h 128"/>
                  <a:gd name="T76" fmla="*/ 12 w 128"/>
                  <a:gd name="T77" fmla="*/ 26 h 128"/>
                  <a:gd name="T78" fmla="*/ 26 w 128"/>
                  <a:gd name="T79" fmla="*/ 12 h 128"/>
                  <a:gd name="T80" fmla="*/ 44 w 128"/>
                  <a:gd name="T81" fmla="*/ 2 h 128"/>
                  <a:gd name="T82" fmla="*/ 64 w 128"/>
                  <a:gd name="T83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8" h="128">
                    <a:moveTo>
                      <a:pt x="64" y="9"/>
                    </a:moveTo>
                    <a:lnTo>
                      <a:pt x="47" y="12"/>
                    </a:lnTo>
                    <a:lnTo>
                      <a:pt x="31" y="19"/>
                    </a:lnTo>
                    <a:lnTo>
                      <a:pt x="19" y="31"/>
                    </a:lnTo>
                    <a:lnTo>
                      <a:pt x="12" y="46"/>
                    </a:lnTo>
                    <a:lnTo>
                      <a:pt x="9" y="64"/>
                    </a:lnTo>
                    <a:lnTo>
                      <a:pt x="12" y="81"/>
                    </a:lnTo>
                    <a:lnTo>
                      <a:pt x="19" y="95"/>
                    </a:lnTo>
                    <a:lnTo>
                      <a:pt x="31" y="107"/>
                    </a:lnTo>
                    <a:lnTo>
                      <a:pt x="47" y="115"/>
                    </a:lnTo>
                    <a:lnTo>
                      <a:pt x="64" y="118"/>
                    </a:lnTo>
                    <a:lnTo>
                      <a:pt x="81" y="115"/>
                    </a:lnTo>
                    <a:lnTo>
                      <a:pt x="97" y="107"/>
                    </a:lnTo>
                    <a:lnTo>
                      <a:pt x="108" y="95"/>
                    </a:lnTo>
                    <a:lnTo>
                      <a:pt x="116" y="81"/>
                    </a:lnTo>
                    <a:lnTo>
                      <a:pt x="119" y="64"/>
                    </a:lnTo>
                    <a:lnTo>
                      <a:pt x="116" y="46"/>
                    </a:lnTo>
                    <a:lnTo>
                      <a:pt x="108" y="31"/>
                    </a:lnTo>
                    <a:lnTo>
                      <a:pt x="97" y="19"/>
                    </a:lnTo>
                    <a:lnTo>
                      <a:pt x="81" y="12"/>
                    </a:lnTo>
                    <a:lnTo>
                      <a:pt x="64" y="9"/>
                    </a:lnTo>
                    <a:close/>
                    <a:moveTo>
                      <a:pt x="64" y="0"/>
                    </a:moveTo>
                    <a:lnTo>
                      <a:pt x="85" y="2"/>
                    </a:lnTo>
                    <a:lnTo>
                      <a:pt x="102" y="12"/>
                    </a:lnTo>
                    <a:lnTo>
                      <a:pt x="116" y="26"/>
                    </a:lnTo>
                    <a:lnTo>
                      <a:pt x="125" y="43"/>
                    </a:lnTo>
                    <a:lnTo>
                      <a:pt x="128" y="64"/>
                    </a:lnTo>
                    <a:lnTo>
                      <a:pt x="125" y="84"/>
                    </a:lnTo>
                    <a:lnTo>
                      <a:pt x="116" y="101"/>
                    </a:lnTo>
                    <a:lnTo>
                      <a:pt x="102" y="115"/>
                    </a:lnTo>
                    <a:lnTo>
                      <a:pt x="85" y="124"/>
                    </a:lnTo>
                    <a:lnTo>
                      <a:pt x="64" y="128"/>
                    </a:lnTo>
                    <a:lnTo>
                      <a:pt x="44" y="124"/>
                    </a:lnTo>
                    <a:lnTo>
                      <a:pt x="26" y="115"/>
                    </a:lnTo>
                    <a:lnTo>
                      <a:pt x="12" y="101"/>
                    </a:lnTo>
                    <a:lnTo>
                      <a:pt x="2" y="84"/>
                    </a:lnTo>
                    <a:lnTo>
                      <a:pt x="0" y="64"/>
                    </a:lnTo>
                    <a:lnTo>
                      <a:pt x="2" y="43"/>
                    </a:lnTo>
                    <a:lnTo>
                      <a:pt x="12" y="26"/>
                    </a:lnTo>
                    <a:lnTo>
                      <a:pt x="26" y="12"/>
                    </a:lnTo>
                    <a:lnTo>
                      <a:pt x="44" y="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127"/>
              <p:cNvSpPr>
                <a:spLocks noEditPoints="1"/>
              </p:cNvSpPr>
              <p:nvPr/>
            </p:nvSpPr>
            <p:spPr bwMode="auto">
              <a:xfrm>
                <a:off x="6723063" y="4021138"/>
                <a:ext cx="246063" cy="246063"/>
              </a:xfrm>
              <a:custGeom>
                <a:avLst/>
                <a:gdLst>
                  <a:gd name="T0" fmla="*/ 64 w 155"/>
                  <a:gd name="T1" fmla="*/ 49 h 155"/>
                  <a:gd name="T2" fmla="*/ 47 w 155"/>
                  <a:gd name="T3" fmla="*/ 68 h 155"/>
                  <a:gd name="T4" fmla="*/ 49 w 155"/>
                  <a:gd name="T5" fmla="*/ 92 h 155"/>
                  <a:gd name="T6" fmla="*/ 67 w 155"/>
                  <a:gd name="T7" fmla="*/ 107 h 155"/>
                  <a:gd name="T8" fmla="*/ 78 w 155"/>
                  <a:gd name="T9" fmla="*/ 109 h 155"/>
                  <a:gd name="T10" fmla="*/ 101 w 155"/>
                  <a:gd name="T11" fmla="*/ 100 h 155"/>
                  <a:gd name="T12" fmla="*/ 109 w 155"/>
                  <a:gd name="T13" fmla="*/ 75 h 155"/>
                  <a:gd name="T14" fmla="*/ 99 w 155"/>
                  <a:gd name="T15" fmla="*/ 54 h 155"/>
                  <a:gd name="T16" fmla="*/ 83 w 155"/>
                  <a:gd name="T17" fmla="*/ 46 h 155"/>
                  <a:gd name="T18" fmla="*/ 72 w 155"/>
                  <a:gd name="T19" fmla="*/ 0 h 155"/>
                  <a:gd name="T20" fmla="*/ 78 w 155"/>
                  <a:gd name="T21" fmla="*/ 12 h 155"/>
                  <a:gd name="T22" fmla="*/ 99 w 155"/>
                  <a:gd name="T23" fmla="*/ 16 h 155"/>
                  <a:gd name="T24" fmla="*/ 116 w 155"/>
                  <a:gd name="T25" fmla="*/ 11 h 155"/>
                  <a:gd name="T26" fmla="*/ 119 w 155"/>
                  <a:gd name="T27" fmla="*/ 29 h 155"/>
                  <a:gd name="T28" fmla="*/ 131 w 155"/>
                  <a:gd name="T29" fmla="*/ 41 h 155"/>
                  <a:gd name="T30" fmla="*/ 147 w 155"/>
                  <a:gd name="T31" fmla="*/ 43 h 155"/>
                  <a:gd name="T32" fmla="*/ 155 w 155"/>
                  <a:gd name="T33" fmla="*/ 72 h 155"/>
                  <a:gd name="T34" fmla="*/ 142 w 155"/>
                  <a:gd name="T35" fmla="*/ 85 h 155"/>
                  <a:gd name="T36" fmla="*/ 151 w 155"/>
                  <a:gd name="T37" fmla="*/ 102 h 155"/>
                  <a:gd name="T38" fmla="*/ 136 w 155"/>
                  <a:gd name="T39" fmla="*/ 128 h 155"/>
                  <a:gd name="T40" fmla="*/ 121 w 155"/>
                  <a:gd name="T41" fmla="*/ 127 h 155"/>
                  <a:gd name="T42" fmla="*/ 106 w 155"/>
                  <a:gd name="T43" fmla="*/ 136 h 155"/>
                  <a:gd name="T44" fmla="*/ 97 w 155"/>
                  <a:gd name="T45" fmla="*/ 152 h 155"/>
                  <a:gd name="T46" fmla="*/ 82 w 155"/>
                  <a:gd name="T47" fmla="*/ 143 h 155"/>
                  <a:gd name="T48" fmla="*/ 67 w 155"/>
                  <a:gd name="T49" fmla="*/ 141 h 155"/>
                  <a:gd name="T50" fmla="*/ 53 w 155"/>
                  <a:gd name="T51" fmla="*/ 151 h 155"/>
                  <a:gd name="T52" fmla="*/ 27 w 155"/>
                  <a:gd name="T53" fmla="*/ 136 h 155"/>
                  <a:gd name="T54" fmla="*/ 29 w 155"/>
                  <a:gd name="T55" fmla="*/ 121 h 155"/>
                  <a:gd name="T56" fmla="*/ 19 w 155"/>
                  <a:gd name="T57" fmla="*/ 107 h 155"/>
                  <a:gd name="T58" fmla="*/ 3 w 155"/>
                  <a:gd name="T59" fmla="*/ 98 h 155"/>
                  <a:gd name="T60" fmla="*/ 12 w 155"/>
                  <a:gd name="T61" fmla="*/ 83 h 155"/>
                  <a:gd name="T62" fmla="*/ 16 w 155"/>
                  <a:gd name="T63" fmla="*/ 58 h 155"/>
                  <a:gd name="T64" fmla="*/ 10 w 155"/>
                  <a:gd name="T65" fmla="*/ 39 h 155"/>
                  <a:gd name="T66" fmla="*/ 28 w 155"/>
                  <a:gd name="T67" fmla="*/ 35 h 155"/>
                  <a:gd name="T68" fmla="*/ 41 w 155"/>
                  <a:gd name="T69" fmla="*/ 24 h 155"/>
                  <a:gd name="T70" fmla="*/ 42 w 155"/>
                  <a:gd name="T71" fmla="*/ 8 h 155"/>
                  <a:gd name="T72" fmla="*/ 72 w 155"/>
                  <a:gd name="T73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5" h="155">
                    <a:moveTo>
                      <a:pt x="78" y="46"/>
                    </a:moveTo>
                    <a:lnTo>
                      <a:pt x="64" y="49"/>
                    </a:lnTo>
                    <a:lnTo>
                      <a:pt x="54" y="56"/>
                    </a:lnTo>
                    <a:lnTo>
                      <a:pt x="47" y="68"/>
                    </a:lnTo>
                    <a:lnTo>
                      <a:pt x="46" y="80"/>
                    </a:lnTo>
                    <a:lnTo>
                      <a:pt x="49" y="92"/>
                    </a:lnTo>
                    <a:lnTo>
                      <a:pt x="57" y="101"/>
                    </a:lnTo>
                    <a:lnTo>
                      <a:pt x="67" y="107"/>
                    </a:lnTo>
                    <a:lnTo>
                      <a:pt x="72" y="109"/>
                    </a:lnTo>
                    <a:lnTo>
                      <a:pt x="78" y="109"/>
                    </a:lnTo>
                    <a:lnTo>
                      <a:pt x="89" y="106"/>
                    </a:lnTo>
                    <a:lnTo>
                      <a:pt x="101" y="100"/>
                    </a:lnTo>
                    <a:lnTo>
                      <a:pt x="108" y="88"/>
                    </a:lnTo>
                    <a:lnTo>
                      <a:pt x="109" y="75"/>
                    </a:lnTo>
                    <a:lnTo>
                      <a:pt x="105" y="64"/>
                    </a:lnTo>
                    <a:lnTo>
                      <a:pt x="99" y="54"/>
                    </a:lnTo>
                    <a:lnTo>
                      <a:pt x="87" y="47"/>
                    </a:lnTo>
                    <a:lnTo>
                      <a:pt x="83" y="46"/>
                    </a:lnTo>
                    <a:lnTo>
                      <a:pt x="78" y="46"/>
                    </a:lnTo>
                    <a:close/>
                    <a:moveTo>
                      <a:pt x="72" y="0"/>
                    </a:moveTo>
                    <a:lnTo>
                      <a:pt x="72" y="13"/>
                    </a:lnTo>
                    <a:lnTo>
                      <a:pt x="78" y="12"/>
                    </a:lnTo>
                    <a:lnTo>
                      <a:pt x="88" y="13"/>
                    </a:lnTo>
                    <a:lnTo>
                      <a:pt x="99" y="16"/>
                    </a:lnTo>
                    <a:lnTo>
                      <a:pt x="102" y="4"/>
                    </a:lnTo>
                    <a:lnTo>
                      <a:pt x="116" y="11"/>
                    </a:lnTo>
                    <a:lnTo>
                      <a:pt x="129" y="20"/>
                    </a:lnTo>
                    <a:lnTo>
                      <a:pt x="119" y="29"/>
                    </a:lnTo>
                    <a:lnTo>
                      <a:pt x="126" y="34"/>
                    </a:lnTo>
                    <a:lnTo>
                      <a:pt x="131" y="41"/>
                    </a:lnTo>
                    <a:lnTo>
                      <a:pt x="135" y="49"/>
                    </a:lnTo>
                    <a:lnTo>
                      <a:pt x="147" y="43"/>
                    </a:lnTo>
                    <a:lnTo>
                      <a:pt x="152" y="58"/>
                    </a:lnTo>
                    <a:lnTo>
                      <a:pt x="155" y="72"/>
                    </a:lnTo>
                    <a:lnTo>
                      <a:pt x="143" y="73"/>
                    </a:lnTo>
                    <a:lnTo>
                      <a:pt x="142" y="85"/>
                    </a:lnTo>
                    <a:lnTo>
                      <a:pt x="139" y="98"/>
                    </a:lnTo>
                    <a:lnTo>
                      <a:pt x="151" y="102"/>
                    </a:lnTo>
                    <a:lnTo>
                      <a:pt x="144" y="117"/>
                    </a:lnTo>
                    <a:lnTo>
                      <a:pt x="136" y="128"/>
                    </a:lnTo>
                    <a:lnTo>
                      <a:pt x="126" y="121"/>
                    </a:lnTo>
                    <a:lnTo>
                      <a:pt x="121" y="127"/>
                    </a:lnTo>
                    <a:lnTo>
                      <a:pt x="114" y="132"/>
                    </a:lnTo>
                    <a:lnTo>
                      <a:pt x="106" y="136"/>
                    </a:lnTo>
                    <a:lnTo>
                      <a:pt x="112" y="147"/>
                    </a:lnTo>
                    <a:lnTo>
                      <a:pt x="97" y="152"/>
                    </a:lnTo>
                    <a:lnTo>
                      <a:pt x="83" y="155"/>
                    </a:lnTo>
                    <a:lnTo>
                      <a:pt x="82" y="143"/>
                    </a:lnTo>
                    <a:lnTo>
                      <a:pt x="78" y="143"/>
                    </a:lnTo>
                    <a:lnTo>
                      <a:pt x="67" y="141"/>
                    </a:lnTo>
                    <a:lnTo>
                      <a:pt x="57" y="140"/>
                    </a:lnTo>
                    <a:lnTo>
                      <a:pt x="53" y="151"/>
                    </a:lnTo>
                    <a:lnTo>
                      <a:pt x="38" y="145"/>
                    </a:lnTo>
                    <a:lnTo>
                      <a:pt x="27" y="136"/>
                    </a:lnTo>
                    <a:lnTo>
                      <a:pt x="34" y="127"/>
                    </a:lnTo>
                    <a:lnTo>
                      <a:pt x="29" y="121"/>
                    </a:lnTo>
                    <a:lnTo>
                      <a:pt x="24" y="114"/>
                    </a:lnTo>
                    <a:lnTo>
                      <a:pt x="19" y="107"/>
                    </a:lnTo>
                    <a:lnTo>
                      <a:pt x="8" y="113"/>
                    </a:lnTo>
                    <a:lnTo>
                      <a:pt x="3" y="98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12" y="69"/>
                    </a:lnTo>
                    <a:lnTo>
                      <a:pt x="16" y="58"/>
                    </a:lnTo>
                    <a:lnTo>
                      <a:pt x="4" y="54"/>
                    </a:lnTo>
                    <a:lnTo>
                      <a:pt x="10" y="39"/>
                    </a:lnTo>
                    <a:lnTo>
                      <a:pt x="19" y="26"/>
                    </a:lnTo>
                    <a:lnTo>
                      <a:pt x="28" y="35"/>
                    </a:lnTo>
                    <a:lnTo>
                      <a:pt x="34" y="29"/>
                    </a:lnTo>
                    <a:lnTo>
                      <a:pt x="41" y="24"/>
                    </a:lnTo>
                    <a:lnTo>
                      <a:pt x="49" y="20"/>
                    </a:lnTo>
                    <a:lnTo>
                      <a:pt x="42" y="8"/>
                    </a:lnTo>
                    <a:lnTo>
                      <a:pt x="57" y="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" name="Freeform 59"/>
            <p:cNvSpPr>
              <a:spLocks/>
            </p:cNvSpPr>
            <p:nvPr/>
          </p:nvSpPr>
          <p:spPr bwMode="auto">
            <a:xfrm>
              <a:off x="5848350" y="5888038"/>
              <a:ext cx="511175" cy="141288"/>
            </a:xfrm>
            <a:custGeom>
              <a:avLst/>
              <a:gdLst>
                <a:gd name="T0" fmla="*/ 161 w 322"/>
                <a:gd name="T1" fmla="*/ 0 h 89"/>
                <a:gd name="T2" fmla="*/ 198 w 322"/>
                <a:gd name="T3" fmla="*/ 1 h 89"/>
                <a:gd name="T4" fmla="*/ 232 w 322"/>
                <a:gd name="T5" fmla="*/ 4 h 89"/>
                <a:gd name="T6" fmla="*/ 262 w 322"/>
                <a:gd name="T7" fmla="*/ 9 h 89"/>
                <a:gd name="T8" fmla="*/ 287 w 322"/>
                <a:gd name="T9" fmla="*/ 17 h 89"/>
                <a:gd name="T10" fmla="*/ 305 w 322"/>
                <a:gd name="T11" fmla="*/ 25 h 89"/>
                <a:gd name="T12" fmla="*/ 318 w 322"/>
                <a:gd name="T13" fmla="*/ 34 h 89"/>
                <a:gd name="T14" fmla="*/ 322 w 322"/>
                <a:gd name="T15" fmla="*/ 44 h 89"/>
                <a:gd name="T16" fmla="*/ 318 w 322"/>
                <a:gd name="T17" fmla="*/ 55 h 89"/>
                <a:gd name="T18" fmla="*/ 305 w 322"/>
                <a:gd name="T19" fmla="*/ 64 h 89"/>
                <a:gd name="T20" fmla="*/ 287 w 322"/>
                <a:gd name="T21" fmla="*/ 72 h 89"/>
                <a:gd name="T22" fmla="*/ 262 w 322"/>
                <a:gd name="T23" fmla="*/ 80 h 89"/>
                <a:gd name="T24" fmla="*/ 232 w 322"/>
                <a:gd name="T25" fmla="*/ 85 h 89"/>
                <a:gd name="T26" fmla="*/ 198 w 322"/>
                <a:gd name="T27" fmla="*/ 87 h 89"/>
                <a:gd name="T28" fmla="*/ 161 w 322"/>
                <a:gd name="T29" fmla="*/ 89 h 89"/>
                <a:gd name="T30" fmla="*/ 125 w 322"/>
                <a:gd name="T31" fmla="*/ 87 h 89"/>
                <a:gd name="T32" fmla="*/ 91 w 322"/>
                <a:gd name="T33" fmla="*/ 85 h 89"/>
                <a:gd name="T34" fmla="*/ 60 w 322"/>
                <a:gd name="T35" fmla="*/ 80 h 89"/>
                <a:gd name="T36" fmla="*/ 36 w 322"/>
                <a:gd name="T37" fmla="*/ 72 h 89"/>
                <a:gd name="T38" fmla="*/ 16 w 322"/>
                <a:gd name="T39" fmla="*/ 64 h 89"/>
                <a:gd name="T40" fmla="*/ 4 w 322"/>
                <a:gd name="T41" fmla="*/ 55 h 89"/>
                <a:gd name="T42" fmla="*/ 0 w 322"/>
                <a:gd name="T43" fmla="*/ 44 h 89"/>
                <a:gd name="T44" fmla="*/ 4 w 322"/>
                <a:gd name="T45" fmla="*/ 34 h 89"/>
                <a:gd name="T46" fmla="*/ 16 w 322"/>
                <a:gd name="T47" fmla="*/ 25 h 89"/>
                <a:gd name="T48" fmla="*/ 36 w 322"/>
                <a:gd name="T49" fmla="*/ 17 h 89"/>
                <a:gd name="T50" fmla="*/ 60 w 322"/>
                <a:gd name="T51" fmla="*/ 9 h 89"/>
                <a:gd name="T52" fmla="*/ 91 w 322"/>
                <a:gd name="T53" fmla="*/ 4 h 89"/>
                <a:gd name="T54" fmla="*/ 125 w 322"/>
                <a:gd name="T55" fmla="*/ 1 h 89"/>
                <a:gd name="T56" fmla="*/ 161 w 322"/>
                <a:gd name="T5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89">
                  <a:moveTo>
                    <a:pt x="161" y="0"/>
                  </a:moveTo>
                  <a:lnTo>
                    <a:pt x="198" y="1"/>
                  </a:lnTo>
                  <a:lnTo>
                    <a:pt x="232" y="4"/>
                  </a:lnTo>
                  <a:lnTo>
                    <a:pt x="262" y="9"/>
                  </a:lnTo>
                  <a:lnTo>
                    <a:pt x="287" y="17"/>
                  </a:lnTo>
                  <a:lnTo>
                    <a:pt x="305" y="25"/>
                  </a:lnTo>
                  <a:lnTo>
                    <a:pt x="318" y="34"/>
                  </a:lnTo>
                  <a:lnTo>
                    <a:pt x="322" y="44"/>
                  </a:lnTo>
                  <a:lnTo>
                    <a:pt x="318" y="55"/>
                  </a:lnTo>
                  <a:lnTo>
                    <a:pt x="305" y="64"/>
                  </a:lnTo>
                  <a:lnTo>
                    <a:pt x="287" y="72"/>
                  </a:lnTo>
                  <a:lnTo>
                    <a:pt x="262" y="80"/>
                  </a:lnTo>
                  <a:lnTo>
                    <a:pt x="232" y="85"/>
                  </a:lnTo>
                  <a:lnTo>
                    <a:pt x="198" y="87"/>
                  </a:lnTo>
                  <a:lnTo>
                    <a:pt x="161" y="89"/>
                  </a:lnTo>
                  <a:lnTo>
                    <a:pt x="125" y="87"/>
                  </a:lnTo>
                  <a:lnTo>
                    <a:pt x="91" y="85"/>
                  </a:lnTo>
                  <a:lnTo>
                    <a:pt x="60" y="80"/>
                  </a:lnTo>
                  <a:lnTo>
                    <a:pt x="36" y="72"/>
                  </a:lnTo>
                  <a:lnTo>
                    <a:pt x="16" y="64"/>
                  </a:lnTo>
                  <a:lnTo>
                    <a:pt x="4" y="55"/>
                  </a:lnTo>
                  <a:lnTo>
                    <a:pt x="0" y="44"/>
                  </a:lnTo>
                  <a:lnTo>
                    <a:pt x="4" y="34"/>
                  </a:lnTo>
                  <a:lnTo>
                    <a:pt x="16" y="25"/>
                  </a:lnTo>
                  <a:lnTo>
                    <a:pt x="36" y="17"/>
                  </a:lnTo>
                  <a:lnTo>
                    <a:pt x="60" y="9"/>
                  </a:lnTo>
                  <a:lnTo>
                    <a:pt x="91" y="4"/>
                  </a:lnTo>
                  <a:lnTo>
                    <a:pt x="125" y="1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accent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7" name="Oval 56"/>
          <p:cNvSpPr/>
          <p:nvPr/>
        </p:nvSpPr>
        <p:spPr>
          <a:xfrm>
            <a:off x="6106316" y="2138409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8" name="Picture 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27487" y="2351769"/>
            <a:ext cx="304800" cy="304800"/>
          </a:xfrm>
          <a:prstGeom prst="rect">
            <a:avLst/>
          </a:prstGeom>
        </p:spPr>
      </p:pic>
      <p:sp>
        <p:nvSpPr>
          <p:cNvPr id="59" name="Oval 58"/>
          <p:cNvSpPr/>
          <p:nvPr/>
        </p:nvSpPr>
        <p:spPr>
          <a:xfrm>
            <a:off x="6106316" y="3126466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Oval 59"/>
          <p:cNvSpPr/>
          <p:nvPr/>
        </p:nvSpPr>
        <p:spPr>
          <a:xfrm>
            <a:off x="6106316" y="4115042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6106316" y="5100635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2" name="Picture 6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27487" y="3339826"/>
            <a:ext cx="304800" cy="304800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19676" y="4328402"/>
            <a:ext cx="304800" cy="304800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19676" y="5331467"/>
            <a:ext cx="304800" cy="304800"/>
          </a:xfrm>
          <a:prstGeom prst="rect">
            <a:avLst/>
          </a:prstGeom>
        </p:spPr>
      </p:pic>
      <p:sp>
        <p:nvSpPr>
          <p:cNvPr id="65" name="TextBox 64"/>
          <p:cNvSpPr txBox="1"/>
          <p:nvPr/>
        </p:nvSpPr>
        <p:spPr>
          <a:xfrm>
            <a:off x="6853458" y="2138409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6" name="Rectangle 65"/>
          <p:cNvSpPr>
            <a:spLocks noChangeArrowheads="1"/>
          </p:cNvSpPr>
          <p:nvPr/>
        </p:nvSpPr>
        <p:spPr bwMode="auto">
          <a:xfrm>
            <a:off x="6853457" y="2372662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853458" y="3126466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8" name="Rectangle 67"/>
          <p:cNvSpPr>
            <a:spLocks noChangeArrowheads="1"/>
          </p:cNvSpPr>
          <p:nvPr/>
        </p:nvSpPr>
        <p:spPr bwMode="auto">
          <a:xfrm>
            <a:off x="6853457" y="3360719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6837836" y="4112059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0" name="Rectangle 69"/>
          <p:cNvSpPr>
            <a:spLocks noChangeArrowheads="1"/>
          </p:cNvSpPr>
          <p:nvPr/>
        </p:nvSpPr>
        <p:spPr bwMode="auto">
          <a:xfrm>
            <a:off x="6837835" y="4346312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6853458" y="506199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2" name="Rectangle 71"/>
          <p:cNvSpPr>
            <a:spLocks noChangeArrowheads="1"/>
          </p:cNvSpPr>
          <p:nvPr/>
        </p:nvSpPr>
        <p:spPr bwMode="auto">
          <a:xfrm>
            <a:off x="6853457" y="529624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6008657" y="873630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4" name="Rectangle 53"/>
          <p:cNvSpPr>
            <a:spLocks noChangeArrowheads="1"/>
          </p:cNvSpPr>
          <p:nvPr/>
        </p:nvSpPr>
        <p:spPr bwMode="auto">
          <a:xfrm>
            <a:off x="6008657" y="1336364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706241846"/>
      </p:ext>
    </p:extLst>
  </p:cSld>
  <p:clrMapOvr>
    <a:masterClrMapping/>
  </p:clrMapOvr>
  <p:transition spd="slow">
    <p:push dir="u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4189671" y="2017154"/>
            <a:ext cx="3812657" cy="3585691"/>
            <a:chOff x="4189672" y="1636154"/>
            <a:chExt cx="3812657" cy="3585691"/>
          </a:xfrm>
        </p:grpSpPr>
        <p:sp>
          <p:nvSpPr>
            <p:cNvPr id="4" name="Shape 20"/>
            <p:cNvSpPr/>
            <p:nvPr/>
          </p:nvSpPr>
          <p:spPr>
            <a:xfrm>
              <a:off x="4189672" y="1636154"/>
              <a:ext cx="1845326" cy="14735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  <p:sp>
          <p:nvSpPr>
            <p:cNvPr id="5" name="Shape 21"/>
            <p:cNvSpPr/>
            <p:nvPr/>
          </p:nvSpPr>
          <p:spPr>
            <a:xfrm>
              <a:off x="6157003" y="1636154"/>
              <a:ext cx="1845326" cy="14735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9523" y="9522"/>
                  </a:lnTo>
                  <a:lnTo>
                    <a:pt x="9523" y="2648"/>
                  </a:lnTo>
                  <a:lnTo>
                    <a:pt x="5316" y="2648"/>
                  </a:lnTo>
                  <a:lnTo>
                    <a:pt x="5316" y="53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  <p:sp>
          <p:nvSpPr>
            <p:cNvPr id="6" name="Shape 22"/>
            <p:cNvSpPr/>
            <p:nvPr/>
          </p:nvSpPr>
          <p:spPr>
            <a:xfrm>
              <a:off x="4721007" y="3239261"/>
              <a:ext cx="1313937" cy="19825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16288" y="21600"/>
                  </a:lnTo>
                  <a:lnTo>
                    <a:pt x="16288" y="13235"/>
                  </a:lnTo>
                  <a:lnTo>
                    <a:pt x="21600" y="13235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  <p:sp>
          <p:nvSpPr>
            <p:cNvPr id="7" name="Shape 23"/>
            <p:cNvSpPr/>
            <p:nvPr/>
          </p:nvSpPr>
          <p:spPr>
            <a:xfrm flipH="1">
              <a:off x="6157003" y="3239261"/>
              <a:ext cx="1313938" cy="1982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16288" y="21600"/>
                  </a:lnTo>
                  <a:lnTo>
                    <a:pt x="16288" y="13235"/>
                  </a:lnTo>
                  <a:lnTo>
                    <a:pt x="21600" y="13235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352425" y="756235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52425" y="1218969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75425" y="2175623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375424" y="2409876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75425" y="339958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375424" y="363383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75425" y="4687547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375424" y="4921800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124333" y="2175623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8124332" y="2409876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8124333" y="339958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8124332" y="363383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8124333" y="4687547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2" name="Rectangle 21"/>
          <p:cNvSpPr>
            <a:spLocks noChangeArrowheads="1"/>
          </p:cNvSpPr>
          <p:nvPr/>
        </p:nvSpPr>
        <p:spPr bwMode="auto">
          <a:xfrm>
            <a:off x="8124332" y="4921800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8449" y="2877268"/>
            <a:ext cx="304800" cy="304800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0596" y="2872672"/>
            <a:ext cx="304800" cy="304800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5574" y="4148494"/>
            <a:ext cx="304800" cy="304800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1571" y="4148494"/>
            <a:ext cx="304800" cy="304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6887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Oval 56"/>
          <p:cNvSpPr/>
          <p:nvPr/>
        </p:nvSpPr>
        <p:spPr>
          <a:xfrm>
            <a:off x="6571878" y="2199868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8" name="Picture 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93049" y="2413228"/>
            <a:ext cx="304800" cy="304800"/>
          </a:xfrm>
          <a:prstGeom prst="rect">
            <a:avLst/>
          </a:prstGeom>
        </p:spPr>
      </p:pic>
      <p:sp>
        <p:nvSpPr>
          <p:cNvPr id="59" name="Oval 58"/>
          <p:cNvSpPr/>
          <p:nvPr/>
        </p:nvSpPr>
        <p:spPr>
          <a:xfrm>
            <a:off x="6571878" y="3187925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Oval 59"/>
          <p:cNvSpPr/>
          <p:nvPr/>
        </p:nvSpPr>
        <p:spPr>
          <a:xfrm>
            <a:off x="6571878" y="4176501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6571878" y="5162094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2" name="Picture 6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93049" y="3401285"/>
            <a:ext cx="304800" cy="304800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5238" y="4389861"/>
            <a:ext cx="304800" cy="304800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5238" y="5392926"/>
            <a:ext cx="304800" cy="304800"/>
          </a:xfrm>
          <a:prstGeom prst="rect">
            <a:avLst/>
          </a:prstGeom>
        </p:spPr>
      </p:pic>
      <p:sp>
        <p:nvSpPr>
          <p:cNvPr id="65" name="TextBox 64"/>
          <p:cNvSpPr txBox="1"/>
          <p:nvPr/>
        </p:nvSpPr>
        <p:spPr>
          <a:xfrm>
            <a:off x="7319020" y="219986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6" name="Rectangle 65"/>
          <p:cNvSpPr>
            <a:spLocks noChangeArrowheads="1"/>
          </p:cNvSpPr>
          <p:nvPr/>
        </p:nvSpPr>
        <p:spPr bwMode="auto">
          <a:xfrm>
            <a:off x="7319019" y="243412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7319020" y="318792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8" name="Rectangle 67"/>
          <p:cNvSpPr>
            <a:spLocks noChangeArrowheads="1"/>
          </p:cNvSpPr>
          <p:nvPr/>
        </p:nvSpPr>
        <p:spPr bwMode="auto">
          <a:xfrm>
            <a:off x="7319019" y="342217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7303398" y="417351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0" name="Rectangle 69"/>
          <p:cNvSpPr>
            <a:spLocks noChangeArrowheads="1"/>
          </p:cNvSpPr>
          <p:nvPr/>
        </p:nvSpPr>
        <p:spPr bwMode="auto">
          <a:xfrm>
            <a:off x="7303397" y="440777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7319020" y="512345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2" name="Rectangle 71"/>
          <p:cNvSpPr>
            <a:spLocks noChangeArrowheads="1"/>
          </p:cNvSpPr>
          <p:nvPr/>
        </p:nvSpPr>
        <p:spPr bwMode="auto">
          <a:xfrm>
            <a:off x="7319019" y="535770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6474219" y="935089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4" name="Rectangle 53"/>
          <p:cNvSpPr>
            <a:spLocks noChangeArrowheads="1"/>
          </p:cNvSpPr>
          <p:nvPr/>
        </p:nvSpPr>
        <p:spPr bwMode="auto">
          <a:xfrm>
            <a:off x="6474219" y="1397823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27589" y="700276"/>
            <a:ext cx="5468411" cy="6157724"/>
            <a:chOff x="12425163" y="3354677"/>
            <a:chExt cx="8477113" cy="8620406"/>
          </a:xfrm>
        </p:grpSpPr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16607299" y="3354677"/>
              <a:ext cx="1851283" cy="1449667"/>
            </a:xfrm>
            <a:custGeom>
              <a:avLst/>
              <a:gdLst>
                <a:gd name="T0" fmla="*/ 61 w 518"/>
                <a:gd name="T1" fmla="*/ 371 h 406"/>
                <a:gd name="T2" fmla="*/ 344 w 518"/>
                <a:gd name="T3" fmla="*/ 262 h 406"/>
                <a:gd name="T4" fmla="*/ 518 w 518"/>
                <a:gd name="T5" fmla="*/ 7 h 406"/>
                <a:gd name="T6" fmla="*/ 52 w 518"/>
                <a:gd name="T7" fmla="*/ 170 h 406"/>
                <a:gd name="T8" fmla="*/ 40 w 518"/>
                <a:gd name="T9" fmla="*/ 354 h 406"/>
                <a:gd name="T10" fmla="*/ 410 w 518"/>
                <a:gd name="T11" fmla="*/ 52 h 406"/>
                <a:gd name="T12" fmla="*/ 61 w 518"/>
                <a:gd name="T13" fmla="*/ 371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8" h="406">
                  <a:moveTo>
                    <a:pt x="61" y="371"/>
                  </a:moveTo>
                  <a:cubicBezTo>
                    <a:pt x="183" y="406"/>
                    <a:pt x="299" y="379"/>
                    <a:pt x="344" y="262"/>
                  </a:cubicBezTo>
                  <a:cubicBezTo>
                    <a:pt x="392" y="143"/>
                    <a:pt x="434" y="58"/>
                    <a:pt x="518" y="7"/>
                  </a:cubicBezTo>
                  <a:cubicBezTo>
                    <a:pt x="331" y="0"/>
                    <a:pt x="159" y="28"/>
                    <a:pt x="52" y="170"/>
                  </a:cubicBezTo>
                  <a:cubicBezTo>
                    <a:pt x="0" y="241"/>
                    <a:pt x="6" y="303"/>
                    <a:pt x="40" y="354"/>
                  </a:cubicBezTo>
                  <a:cubicBezTo>
                    <a:pt x="128" y="217"/>
                    <a:pt x="262" y="119"/>
                    <a:pt x="410" y="52"/>
                  </a:cubicBezTo>
                  <a:cubicBezTo>
                    <a:pt x="240" y="142"/>
                    <a:pt x="138" y="244"/>
                    <a:pt x="61" y="3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bg-BG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14392812" y="3746193"/>
              <a:ext cx="1572709" cy="1160439"/>
            </a:xfrm>
            <a:custGeom>
              <a:avLst/>
              <a:gdLst>
                <a:gd name="T0" fmla="*/ 404 w 441"/>
                <a:gd name="T1" fmla="*/ 263 h 325"/>
                <a:gd name="T2" fmla="*/ 164 w 441"/>
                <a:gd name="T3" fmla="*/ 220 h 325"/>
                <a:gd name="T4" fmla="*/ 0 w 441"/>
                <a:gd name="T5" fmla="*/ 29 h 325"/>
                <a:gd name="T6" fmla="*/ 338 w 441"/>
                <a:gd name="T7" fmla="*/ 79 h 325"/>
                <a:gd name="T8" fmla="*/ 415 w 441"/>
                <a:gd name="T9" fmla="*/ 244 h 325"/>
                <a:gd name="T10" fmla="*/ 109 w 441"/>
                <a:gd name="T11" fmla="*/ 53 h 325"/>
                <a:gd name="T12" fmla="*/ 404 w 441"/>
                <a:gd name="T13" fmla="*/ 26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1" h="325">
                  <a:moveTo>
                    <a:pt x="404" y="263"/>
                  </a:moveTo>
                  <a:cubicBezTo>
                    <a:pt x="322" y="325"/>
                    <a:pt x="221" y="320"/>
                    <a:pt x="164" y="220"/>
                  </a:cubicBezTo>
                  <a:cubicBezTo>
                    <a:pt x="123" y="144"/>
                    <a:pt x="82" y="76"/>
                    <a:pt x="0" y="29"/>
                  </a:cubicBezTo>
                  <a:cubicBezTo>
                    <a:pt x="126" y="0"/>
                    <a:pt x="241" y="8"/>
                    <a:pt x="338" y="79"/>
                  </a:cubicBezTo>
                  <a:cubicBezTo>
                    <a:pt x="338" y="79"/>
                    <a:pt x="441" y="140"/>
                    <a:pt x="415" y="244"/>
                  </a:cubicBezTo>
                  <a:cubicBezTo>
                    <a:pt x="334" y="154"/>
                    <a:pt x="226" y="93"/>
                    <a:pt x="109" y="53"/>
                  </a:cubicBezTo>
                  <a:cubicBezTo>
                    <a:pt x="244" y="109"/>
                    <a:pt x="334" y="176"/>
                    <a:pt x="404" y="26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bg-BG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13839191" y="4423410"/>
              <a:ext cx="5592638" cy="7551673"/>
            </a:xfrm>
            <a:custGeom>
              <a:avLst/>
              <a:gdLst>
                <a:gd name="T0" fmla="*/ 1317 w 1567"/>
                <a:gd name="T1" fmla="*/ 1087 h 2116"/>
                <a:gd name="T2" fmla="*/ 1512 w 1567"/>
                <a:gd name="T3" fmla="*/ 862 h 2116"/>
                <a:gd name="T4" fmla="*/ 1211 w 1567"/>
                <a:gd name="T5" fmla="*/ 1050 h 2116"/>
                <a:gd name="T6" fmla="*/ 1029 w 1567"/>
                <a:gd name="T7" fmla="*/ 1123 h 2116"/>
                <a:gd name="T8" fmla="*/ 1064 w 1567"/>
                <a:gd name="T9" fmla="*/ 1044 h 2116"/>
                <a:gd name="T10" fmla="*/ 1111 w 1567"/>
                <a:gd name="T11" fmla="*/ 909 h 2116"/>
                <a:gd name="T12" fmla="*/ 1567 w 1567"/>
                <a:gd name="T13" fmla="*/ 524 h 2116"/>
                <a:gd name="T14" fmla="*/ 1131 w 1567"/>
                <a:gd name="T15" fmla="*/ 761 h 2116"/>
                <a:gd name="T16" fmla="*/ 1114 w 1567"/>
                <a:gd name="T17" fmla="*/ 579 h 2116"/>
                <a:gd name="T18" fmla="*/ 1284 w 1567"/>
                <a:gd name="T19" fmla="*/ 266 h 2116"/>
                <a:gd name="T20" fmla="*/ 1087 w 1567"/>
                <a:gd name="T21" fmla="*/ 490 h 2116"/>
                <a:gd name="T22" fmla="*/ 987 w 1567"/>
                <a:gd name="T23" fmla="*/ 310 h 2116"/>
                <a:gd name="T24" fmla="*/ 1017 w 1567"/>
                <a:gd name="T25" fmla="*/ 937 h 2116"/>
                <a:gd name="T26" fmla="*/ 795 w 1567"/>
                <a:gd name="T27" fmla="*/ 509 h 2116"/>
                <a:gd name="T28" fmla="*/ 899 w 1567"/>
                <a:gd name="T29" fmla="*/ 1168 h 2116"/>
                <a:gd name="T30" fmla="*/ 820 w 1567"/>
                <a:gd name="T31" fmla="*/ 1358 h 2116"/>
                <a:gd name="T32" fmla="*/ 644 w 1567"/>
                <a:gd name="T33" fmla="*/ 942 h 2116"/>
                <a:gd name="T34" fmla="*/ 873 w 1567"/>
                <a:gd name="T35" fmla="*/ 0 h 2116"/>
                <a:gd name="T36" fmla="*/ 680 w 1567"/>
                <a:gd name="T37" fmla="*/ 282 h 2116"/>
                <a:gd name="T38" fmla="*/ 520 w 1567"/>
                <a:gd name="T39" fmla="*/ 22 h 2116"/>
                <a:gd name="T40" fmla="*/ 629 w 1567"/>
                <a:gd name="T41" fmla="*/ 396 h 2116"/>
                <a:gd name="T42" fmla="*/ 549 w 1567"/>
                <a:gd name="T43" fmla="*/ 886 h 2116"/>
                <a:gd name="T44" fmla="*/ 589 w 1567"/>
                <a:gd name="T45" fmla="*/ 1130 h 2116"/>
                <a:gd name="T46" fmla="*/ 407 w 1567"/>
                <a:gd name="T47" fmla="*/ 295 h 2116"/>
                <a:gd name="T48" fmla="*/ 382 w 1567"/>
                <a:gd name="T49" fmla="*/ 671 h 2116"/>
                <a:gd name="T50" fmla="*/ 0 w 1567"/>
                <a:gd name="T51" fmla="*/ 548 h 2116"/>
                <a:gd name="T52" fmla="*/ 389 w 1567"/>
                <a:gd name="T53" fmla="*/ 754 h 2116"/>
                <a:gd name="T54" fmla="*/ 479 w 1567"/>
                <a:gd name="T55" fmla="*/ 1122 h 2116"/>
                <a:gd name="T56" fmla="*/ 290 w 1567"/>
                <a:gd name="T57" fmla="*/ 1097 h 2116"/>
                <a:gd name="T58" fmla="*/ 72 w 1567"/>
                <a:gd name="T59" fmla="*/ 825 h 2116"/>
                <a:gd name="T60" fmla="*/ 226 w 1567"/>
                <a:gd name="T61" fmla="*/ 1109 h 2116"/>
                <a:gd name="T62" fmla="*/ 18 w 1567"/>
                <a:gd name="T63" fmla="*/ 1208 h 2116"/>
                <a:gd name="T64" fmla="*/ 538 w 1567"/>
                <a:gd name="T65" fmla="*/ 1241 h 2116"/>
                <a:gd name="T66" fmla="*/ 608 w 1567"/>
                <a:gd name="T67" fmla="*/ 1347 h 2116"/>
                <a:gd name="T68" fmla="*/ 890 w 1567"/>
                <a:gd name="T69" fmla="*/ 2115 h 2116"/>
                <a:gd name="T70" fmla="*/ 1166 w 1567"/>
                <a:gd name="T71" fmla="*/ 2116 h 2116"/>
                <a:gd name="T72" fmla="*/ 983 w 1567"/>
                <a:gd name="T73" fmla="*/ 1539 h 2116"/>
                <a:gd name="T74" fmla="*/ 961 w 1567"/>
                <a:gd name="T75" fmla="*/ 1354 h 2116"/>
                <a:gd name="T76" fmla="*/ 1231 w 1567"/>
                <a:gd name="T77" fmla="*/ 1112 h 2116"/>
                <a:gd name="T78" fmla="*/ 1233 w 1567"/>
                <a:gd name="T79" fmla="*/ 1112 h 2116"/>
                <a:gd name="T80" fmla="*/ 1534 w 1567"/>
                <a:gd name="T81" fmla="*/ 1290 h 2116"/>
                <a:gd name="T82" fmla="*/ 1317 w 1567"/>
                <a:gd name="T83" fmla="*/ 1087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67" h="2116">
                  <a:moveTo>
                    <a:pt x="1317" y="1087"/>
                  </a:moveTo>
                  <a:cubicBezTo>
                    <a:pt x="1416" y="1050"/>
                    <a:pt x="1504" y="971"/>
                    <a:pt x="1512" y="862"/>
                  </a:cubicBezTo>
                  <a:cubicBezTo>
                    <a:pt x="1478" y="1038"/>
                    <a:pt x="1315" y="1034"/>
                    <a:pt x="1211" y="1050"/>
                  </a:cubicBezTo>
                  <a:cubicBezTo>
                    <a:pt x="1127" y="1062"/>
                    <a:pt x="1077" y="1082"/>
                    <a:pt x="1029" y="1123"/>
                  </a:cubicBezTo>
                  <a:cubicBezTo>
                    <a:pt x="1039" y="1099"/>
                    <a:pt x="1051" y="1072"/>
                    <a:pt x="1064" y="1044"/>
                  </a:cubicBezTo>
                  <a:cubicBezTo>
                    <a:pt x="1084" y="1001"/>
                    <a:pt x="1100" y="955"/>
                    <a:pt x="1111" y="909"/>
                  </a:cubicBezTo>
                  <a:cubicBezTo>
                    <a:pt x="1186" y="731"/>
                    <a:pt x="1324" y="527"/>
                    <a:pt x="1567" y="524"/>
                  </a:cubicBezTo>
                  <a:cubicBezTo>
                    <a:pt x="1423" y="513"/>
                    <a:pt x="1253" y="617"/>
                    <a:pt x="1131" y="761"/>
                  </a:cubicBezTo>
                  <a:cubicBezTo>
                    <a:pt x="1133" y="701"/>
                    <a:pt x="1128" y="640"/>
                    <a:pt x="1114" y="579"/>
                  </a:cubicBezTo>
                  <a:cubicBezTo>
                    <a:pt x="1110" y="465"/>
                    <a:pt x="1145" y="339"/>
                    <a:pt x="1284" y="266"/>
                  </a:cubicBezTo>
                  <a:cubicBezTo>
                    <a:pt x="1198" y="305"/>
                    <a:pt x="1120" y="381"/>
                    <a:pt x="1087" y="490"/>
                  </a:cubicBezTo>
                  <a:cubicBezTo>
                    <a:pt x="1063" y="428"/>
                    <a:pt x="1030" y="368"/>
                    <a:pt x="987" y="310"/>
                  </a:cubicBezTo>
                  <a:cubicBezTo>
                    <a:pt x="1142" y="559"/>
                    <a:pt x="1095" y="764"/>
                    <a:pt x="1017" y="937"/>
                  </a:cubicBezTo>
                  <a:cubicBezTo>
                    <a:pt x="1010" y="754"/>
                    <a:pt x="917" y="601"/>
                    <a:pt x="795" y="509"/>
                  </a:cubicBezTo>
                  <a:cubicBezTo>
                    <a:pt x="986" y="704"/>
                    <a:pt x="971" y="980"/>
                    <a:pt x="899" y="1168"/>
                  </a:cubicBezTo>
                  <a:cubicBezTo>
                    <a:pt x="858" y="1245"/>
                    <a:pt x="831" y="1297"/>
                    <a:pt x="820" y="1358"/>
                  </a:cubicBezTo>
                  <a:cubicBezTo>
                    <a:pt x="739" y="1210"/>
                    <a:pt x="668" y="1046"/>
                    <a:pt x="644" y="942"/>
                  </a:cubicBezTo>
                  <a:cubicBezTo>
                    <a:pt x="590" y="708"/>
                    <a:pt x="609" y="334"/>
                    <a:pt x="873" y="0"/>
                  </a:cubicBezTo>
                  <a:cubicBezTo>
                    <a:pt x="805" y="76"/>
                    <a:pt x="736" y="174"/>
                    <a:pt x="680" y="282"/>
                  </a:cubicBezTo>
                  <a:cubicBezTo>
                    <a:pt x="666" y="167"/>
                    <a:pt x="601" y="75"/>
                    <a:pt x="520" y="22"/>
                  </a:cubicBezTo>
                  <a:cubicBezTo>
                    <a:pt x="659" y="127"/>
                    <a:pt x="661" y="276"/>
                    <a:pt x="629" y="396"/>
                  </a:cubicBezTo>
                  <a:cubicBezTo>
                    <a:pt x="567" y="550"/>
                    <a:pt x="531" y="720"/>
                    <a:pt x="549" y="886"/>
                  </a:cubicBezTo>
                  <a:cubicBezTo>
                    <a:pt x="553" y="926"/>
                    <a:pt x="566" y="1049"/>
                    <a:pt x="589" y="1130"/>
                  </a:cubicBezTo>
                  <a:cubicBezTo>
                    <a:pt x="449" y="940"/>
                    <a:pt x="359" y="660"/>
                    <a:pt x="407" y="295"/>
                  </a:cubicBezTo>
                  <a:cubicBezTo>
                    <a:pt x="383" y="407"/>
                    <a:pt x="375" y="535"/>
                    <a:pt x="382" y="671"/>
                  </a:cubicBezTo>
                  <a:cubicBezTo>
                    <a:pt x="273" y="554"/>
                    <a:pt x="124" y="521"/>
                    <a:pt x="0" y="548"/>
                  </a:cubicBezTo>
                  <a:cubicBezTo>
                    <a:pt x="204" y="520"/>
                    <a:pt x="330" y="635"/>
                    <a:pt x="389" y="754"/>
                  </a:cubicBezTo>
                  <a:cubicBezTo>
                    <a:pt x="405" y="880"/>
                    <a:pt x="431" y="1004"/>
                    <a:pt x="479" y="1122"/>
                  </a:cubicBezTo>
                  <a:cubicBezTo>
                    <a:pt x="416" y="1100"/>
                    <a:pt x="352" y="1093"/>
                    <a:pt x="290" y="1097"/>
                  </a:cubicBezTo>
                  <a:cubicBezTo>
                    <a:pt x="187" y="1057"/>
                    <a:pt x="87" y="977"/>
                    <a:pt x="72" y="825"/>
                  </a:cubicBezTo>
                  <a:cubicBezTo>
                    <a:pt x="75" y="926"/>
                    <a:pt x="126" y="1037"/>
                    <a:pt x="226" y="1109"/>
                  </a:cubicBezTo>
                  <a:cubicBezTo>
                    <a:pt x="150" y="1126"/>
                    <a:pt x="78" y="1159"/>
                    <a:pt x="18" y="1208"/>
                  </a:cubicBezTo>
                  <a:cubicBezTo>
                    <a:pt x="255" y="1128"/>
                    <a:pt x="417" y="1158"/>
                    <a:pt x="538" y="1241"/>
                  </a:cubicBezTo>
                  <a:cubicBezTo>
                    <a:pt x="559" y="1276"/>
                    <a:pt x="582" y="1314"/>
                    <a:pt x="608" y="1347"/>
                  </a:cubicBezTo>
                  <a:cubicBezTo>
                    <a:pt x="818" y="1627"/>
                    <a:pt x="936" y="1846"/>
                    <a:pt x="890" y="2115"/>
                  </a:cubicBezTo>
                  <a:cubicBezTo>
                    <a:pt x="1166" y="2116"/>
                    <a:pt x="1166" y="2116"/>
                    <a:pt x="1166" y="2116"/>
                  </a:cubicBezTo>
                  <a:cubicBezTo>
                    <a:pt x="1176" y="1919"/>
                    <a:pt x="1116" y="1721"/>
                    <a:pt x="983" y="1539"/>
                  </a:cubicBezTo>
                  <a:cubicBezTo>
                    <a:pt x="963" y="1471"/>
                    <a:pt x="955" y="1413"/>
                    <a:pt x="961" y="1354"/>
                  </a:cubicBezTo>
                  <a:cubicBezTo>
                    <a:pt x="1010" y="1233"/>
                    <a:pt x="1076" y="1141"/>
                    <a:pt x="1231" y="1112"/>
                  </a:cubicBezTo>
                  <a:cubicBezTo>
                    <a:pt x="1233" y="1112"/>
                    <a:pt x="1233" y="1112"/>
                    <a:pt x="1233" y="1112"/>
                  </a:cubicBezTo>
                  <a:cubicBezTo>
                    <a:pt x="1343" y="1115"/>
                    <a:pt x="1465" y="1152"/>
                    <a:pt x="1534" y="1290"/>
                  </a:cubicBezTo>
                  <a:cubicBezTo>
                    <a:pt x="1499" y="1204"/>
                    <a:pt x="1423" y="1125"/>
                    <a:pt x="1317" y="108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bg-BG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15041643" y="4850198"/>
              <a:ext cx="504254" cy="828885"/>
            </a:xfrm>
            <a:custGeom>
              <a:avLst/>
              <a:gdLst>
                <a:gd name="T0" fmla="*/ 55 w 141"/>
                <a:gd name="T1" fmla="*/ 228 h 232"/>
                <a:gd name="T2" fmla="*/ 17 w 141"/>
                <a:gd name="T3" fmla="*/ 142 h 232"/>
                <a:gd name="T4" fmla="*/ 26 w 141"/>
                <a:gd name="T5" fmla="*/ 0 h 232"/>
                <a:gd name="T6" fmla="*/ 137 w 141"/>
                <a:gd name="T7" fmla="*/ 158 h 232"/>
                <a:gd name="T8" fmla="*/ 69 w 141"/>
                <a:gd name="T9" fmla="*/ 228 h 232"/>
                <a:gd name="T10" fmla="*/ 51 w 141"/>
                <a:gd name="T11" fmla="*/ 43 h 232"/>
                <a:gd name="T12" fmla="*/ 55 w 141"/>
                <a:gd name="T13" fmla="*/ 22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232">
                  <a:moveTo>
                    <a:pt x="55" y="228"/>
                  </a:moveTo>
                  <a:cubicBezTo>
                    <a:pt x="16" y="208"/>
                    <a:pt x="0" y="173"/>
                    <a:pt x="17" y="142"/>
                  </a:cubicBezTo>
                  <a:cubicBezTo>
                    <a:pt x="37" y="97"/>
                    <a:pt x="38" y="48"/>
                    <a:pt x="26" y="0"/>
                  </a:cubicBezTo>
                  <a:cubicBezTo>
                    <a:pt x="76" y="39"/>
                    <a:pt x="131" y="85"/>
                    <a:pt x="137" y="158"/>
                  </a:cubicBezTo>
                  <a:cubicBezTo>
                    <a:pt x="141" y="206"/>
                    <a:pt x="122" y="232"/>
                    <a:pt x="69" y="228"/>
                  </a:cubicBezTo>
                  <a:cubicBezTo>
                    <a:pt x="75" y="175"/>
                    <a:pt x="74" y="108"/>
                    <a:pt x="51" y="43"/>
                  </a:cubicBezTo>
                  <a:cubicBezTo>
                    <a:pt x="74" y="116"/>
                    <a:pt x="70" y="172"/>
                    <a:pt x="55" y="2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bg-BG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12425163" y="5985947"/>
              <a:ext cx="1692602" cy="1075787"/>
            </a:xfrm>
            <a:custGeom>
              <a:avLst/>
              <a:gdLst>
                <a:gd name="T0" fmla="*/ 474 w 474"/>
                <a:gd name="T1" fmla="*/ 114 h 302"/>
                <a:gd name="T2" fmla="*/ 270 w 474"/>
                <a:gd name="T3" fmla="*/ 278 h 302"/>
                <a:gd name="T4" fmla="*/ 0 w 474"/>
                <a:gd name="T5" fmla="*/ 277 h 302"/>
                <a:gd name="T6" fmla="*/ 278 w 474"/>
                <a:gd name="T7" fmla="*/ 38 h 302"/>
                <a:gd name="T8" fmla="*/ 466 w 474"/>
                <a:gd name="T9" fmla="*/ 93 h 302"/>
                <a:gd name="T10" fmla="*/ 97 w 474"/>
                <a:gd name="T11" fmla="*/ 205 h 302"/>
                <a:gd name="T12" fmla="*/ 474 w 474"/>
                <a:gd name="T13" fmla="*/ 114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4" h="302">
                  <a:moveTo>
                    <a:pt x="474" y="114"/>
                  </a:moveTo>
                  <a:cubicBezTo>
                    <a:pt x="466" y="226"/>
                    <a:pt x="392" y="302"/>
                    <a:pt x="270" y="278"/>
                  </a:cubicBezTo>
                  <a:cubicBezTo>
                    <a:pt x="179" y="260"/>
                    <a:pt x="94" y="245"/>
                    <a:pt x="0" y="277"/>
                  </a:cubicBezTo>
                  <a:cubicBezTo>
                    <a:pt x="64" y="156"/>
                    <a:pt x="154" y="67"/>
                    <a:pt x="278" y="38"/>
                  </a:cubicBezTo>
                  <a:cubicBezTo>
                    <a:pt x="278" y="38"/>
                    <a:pt x="399" y="0"/>
                    <a:pt x="466" y="93"/>
                  </a:cubicBezTo>
                  <a:cubicBezTo>
                    <a:pt x="335" y="95"/>
                    <a:pt x="208" y="140"/>
                    <a:pt x="97" y="205"/>
                  </a:cubicBezTo>
                  <a:cubicBezTo>
                    <a:pt x="235" y="136"/>
                    <a:pt x="353" y="111"/>
                    <a:pt x="474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bg-BG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13846243" y="6790142"/>
              <a:ext cx="476044" cy="747760"/>
            </a:xfrm>
            <a:custGeom>
              <a:avLst/>
              <a:gdLst>
                <a:gd name="T0" fmla="*/ 82 w 134"/>
                <a:gd name="T1" fmla="*/ 210 h 210"/>
                <a:gd name="T2" fmla="*/ 124 w 134"/>
                <a:gd name="T3" fmla="*/ 133 h 210"/>
                <a:gd name="T4" fmla="*/ 132 w 134"/>
                <a:gd name="T5" fmla="*/ 0 h 210"/>
                <a:gd name="T6" fmla="*/ 9 w 134"/>
                <a:gd name="T7" fmla="*/ 134 h 210"/>
                <a:gd name="T8" fmla="*/ 74 w 134"/>
                <a:gd name="T9" fmla="*/ 210 h 210"/>
                <a:gd name="T10" fmla="*/ 102 w 134"/>
                <a:gd name="T11" fmla="*/ 37 h 210"/>
                <a:gd name="T12" fmla="*/ 82 w 134"/>
                <a:gd name="T13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10">
                  <a:moveTo>
                    <a:pt x="82" y="210"/>
                  </a:moveTo>
                  <a:cubicBezTo>
                    <a:pt x="122" y="198"/>
                    <a:pt x="134" y="166"/>
                    <a:pt x="124" y="133"/>
                  </a:cubicBezTo>
                  <a:cubicBezTo>
                    <a:pt x="111" y="88"/>
                    <a:pt x="115" y="45"/>
                    <a:pt x="132" y="0"/>
                  </a:cubicBezTo>
                  <a:cubicBezTo>
                    <a:pt x="81" y="31"/>
                    <a:pt x="24" y="67"/>
                    <a:pt x="9" y="134"/>
                  </a:cubicBezTo>
                  <a:cubicBezTo>
                    <a:pt x="0" y="179"/>
                    <a:pt x="21" y="206"/>
                    <a:pt x="74" y="210"/>
                  </a:cubicBezTo>
                  <a:cubicBezTo>
                    <a:pt x="56" y="151"/>
                    <a:pt x="71" y="89"/>
                    <a:pt x="102" y="37"/>
                  </a:cubicBezTo>
                  <a:cubicBezTo>
                    <a:pt x="71" y="103"/>
                    <a:pt x="67" y="156"/>
                    <a:pt x="82" y="2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bg-BG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12823630" y="8335042"/>
              <a:ext cx="1347029" cy="1802384"/>
            </a:xfrm>
            <a:custGeom>
              <a:avLst/>
              <a:gdLst>
                <a:gd name="T0" fmla="*/ 345 w 377"/>
                <a:gd name="T1" fmla="*/ 105 h 505"/>
                <a:gd name="T2" fmla="*/ 268 w 377"/>
                <a:gd name="T3" fmla="*/ 291 h 505"/>
                <a:gd name="T4" fmla="*/ 44 w 377"/>
                <a:gd name="T5" fmla="*/ 505 h 505"/>
                <a:gd name="T6" fmla="*/ 99 w 377"/>
                <a:gd name="T7" fmla="*/ 84 h 505"/>
                <a:gd name="T8" fmla="*/ 329 w 377"/>
                <a:gd name="T9" fmla="*/ 84 h 505"/>
                <a:gd name="T10" fmla="*/ 68 w 377"/>
                <a:gd name="T11" fmla="*/ 393 h 505"/>
                <a:gd name="T12" fmla="*/ 345 w 377"/>
                <a:gd name="T13" fmla="*/ 105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505">
                  <a:moveTo>
                    <a:pt x="345" y="105"/>
                  </a:moveTo>
                  <a:cubicBezTo>
                    <a:pt x="377" y="194"/>
                    <a:pt x="341" y="258"/>
                    <a:pt x="268" y="291"/>
                  </a:cubicBezTo>
                  <a:cubicBezTo>
                    <a:pt x="171" y="334"/>
                    <a:pt x="97" y="407"/>
                    <a:pt x="44" y="505"/>
                  </a:cubicBezTo>
                  <a:cubicBezTo>
                    <a:pt x="21" y="365"/>
                    <a:pt x="0" y="210"/>
                    <a:pt x="99" y="84"/>
                  </a:cubicBezTo>
                  <a:cubicBezTo>
                    <a:pt x="165" y="0"/>
                    <a:pt x="245" y="1"/>
                    <a:pt x="329" y="84"/>
                  </a:cubicBezTo>
                  <a:cubicBezTo>
                    <a:pt x="199" y="142"/>
                    <a:pt x="114" y="261"/>
                    <a:pt x="68" y="393"/>
                  </a:cubicBezTo>
                  <a:cubicBezTo>
                    <a:pt x="133" y="240"/>
                    <a:pt x="223" y="153"/>
                    <a:pt x="345" y="1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bg-BG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16289937" y="6014164"/>
              <a:ext cx="528938" cy="405625"/>
            </a:xfrm>
            <a:custGeom>
              <a:avLst/>
              <a:gdLst>
                <a:gd name="T0" fmla="*/ 131 w 148"/>
                <a:gd name="T1" fmla="*/ 93 h 114"/>
                <a:gd name="T2" fmla="*/ 52 w 148"/>
                <a:gd name="T3" fmla="*/ 75 h 114"/>
                <a:gd name="T4" fmla="*/ 0 w 148"/>
                <a:gd name="T5" fmla="*/ 10 h 114"/>
                <a:gd name="T6" fmla="*/ 111 w 148"/>
                <a:gd name="T7" fmla="*/ 31 h 114"/>
                <a:gd name="T8" fmla="*/ 137 w 148"/>
                <a:gd name="T9" fmla="*/ 85 h 114"/>
                <a:gd name="T10" fmla="*/ 37 w 148"/>
                <a:gd name="T11" fmla="*/ 19 h 114"/>
                <a:gd name="T12" fmla="*/ 131 w 148"/>
                <a:gd name="T13" fmla="*/ 9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8" h="114">
                  <a:moveTo>
                    <a:pt x="131" y="93"/>
                  </a:moveTo>
                  <a:cubicBezTo>
                    <a:pt x="101" y="114"/>
                    <a:pt x="70" y="110"/>
                    <a:pt x="52" y="75"/>
                  </a:cubicBezTo>
                  <a:cubicBezTo>
                    <a:pt x="39" y="51"/>
                    <a:pt x="26" y="27"/>
                    <a:pt x="0" y="10"/>
                  </a:cubicBezTo>
                  <a:cubicBezTo>
                    <a:pt x="43" y="0"/>
                    <a:pt x="80" y="6"/>
                    <a:pt x="111" y="31"/>
                  </a:cubicBezTo>
                  <a:cubicBezTo>
                    <a:pt x="111" y="31"/>
                    <a:pt x="148" y="51"/>
                    <a:pt x="137" y="85"/>
                  </a:cubicBezTo>
                  <a:cubicBezTo>
                    <a:pt x="111" y="58"/>
                    <a:pt x="74" y="33"/>
                    <a:pt x="37" y="19"/>
                  </a:cubicBezTo>
                  <a:cubicBezTo>
                    <a:pt x="79" y="41"/>
                    <a:pt x="108" y="63"/>
                    <a:pt x="131" y="9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bg-BG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16631983" y="5075936"/>
              <a:ext cx="959141" cy="670162"/>
            </a:xfrm>
            <a:custGeom>
              <a:avLst/>
              <a:gdLst>
                <a:gd name="T0" fmla="*/ 221 w 268"/>
                <a:gd name="T1" fmla="*/ 165 h 188"/>
                <a:gd name="T2" fmla="*/ 123 w 268"/>
                <a:gd name="T3" fmla="*/ 142 h 188"/>
                <a:gd name="T4" fmla="*/ 0 w 268"/>
                <a:gd name="T5" fmla="*/ 43 h 188"/>
                <a:gd name="T6" fmla="*/ 213 w 268"/>
                <a:gd name="T7" fmla="*/ 42 h 188"/>
                <a:gd name="T8" fmla="*/ 230 w 268"/>
                <a:gd name="T9" fmla="*/ 157 h 188"/>
                <a:gd name="T10" fmla="*/ 56 w 268"/>
                <a:gd name="T11" fmla="*/ 47 h 188"/>
                <a:gd name="T12" fmla="*/ 221 w 268"/>
                <a:gd name="T13" fmla="*/ 16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8" h="188">
                  <a:moveTo>
                    <a:pt x="221" y="165"/>
                  </a:moveTo>
                  <a:cubicBezTo>
                    <a:pt x="181" y="188"/>
                    <a:pt x="144" y="174"/>
                    <a:pt x="123" y="142"/>
                  </a:cubicBezTo>
                  <a:cubicBezTo>
                    <a:pt x="95" y="96"/>
                    <a:pt x="53" y="62"/>
                    <a:pt x="0" y="43"/>
                  </a:cubicBezTo>
                  <a:cubicBezTo>
                    <a:pt x="67" y="20"/>
                    <a:pt x="145" y="0"/>
                    <a:pt x="213" y="42"/>
                  </a:cubicBezTo>
                  <a:cubicBezTo>
                    <a:pt x="261" y="67"/>
                    <a:pt x="268" y="110"/>
                    <a:pt x="230" y="157"/>
                  </a:cubicBezTo>
                  <a:cubicBezTo>
                    <a:pt x="191" y="95"/>
                    <a:pt x="127" y="61"/>
                    <a:pt x="56" y="47"/>
                  </a:cubicBezTo>
                  <a:cubicBezTo>
                    <a:pt x="138" y="70"/>
                    <a:pt x="188" y="108"/>
                    <a:pt x="221" y="1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bg-BG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18218797" y="4874888"/>
              <a:ext cx="1332924" cy="913537"/>
            </a:xfrm>
            <a:custGeom>
              <a:avLst/>
              <a:gdLst>
                <a:gd name="T0" fmla="*/ 8 w 374"/>
                <a:gd name="T1" fmla="*/ 178 h 256"/>
                <a:gd name="T2" fmla="*/ 209 w 374"/>
                <a:gd name="T3" fmla="*/ 185 h 256"/>
                <a:gd name="T4" fmla="*/ 374 w 374"/>
                <a:gd name="T5" fmla="*/ 58 h 256"/>
                <a:gd name="T6" fmla="*/ 91 w 374"/>
                <a:gd name="T7" fmla="*/ 41 h 256"/>
                <a:gd name="T8" fmla="*/ 1 w 374"/>
                <a:gd name="T9" fmla="*/ 162 h 256"/>
                <a:gd name="T10" fmla="*/ 284 w 374"/>
                <a:gd name="T11" fmla="*/ 59 h 256"/>
                <a:gd name="T12" fmla="*/ 8 w 374"/>
                <a:gd name="T13" fmla="*/ 178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4" h="256">
                  <a:moveTo>
                    <a:pt x="8" y="178"/>
                  </a:moveTo>
                  <a:cubicBezTo>
                    <a:pt x="66" y="246"/>
                    <a:pt x="148" y="256"/>
                    <a:pt x="209" y="185"/>
                  </a:cubicBezTo>
                  <a:cubicBezTo>
                    <a:pt x="255" y="130"/>
                    <a:pt x="302" y="80"/>
                    <a:pt x="374" y="58"/>
                  </a:cubicBezTo>
                  <a:cubicBezTo>
                    <a:pt x="279" y="13"/>
                    <a:pt x="183" y="0"/>
                    <a:pt x="91" y="41"/>
                  </a:cubicBezTo>
                  <a:cubicBezTo>
                    <a:pt x="91" y="41"/>
                    <a:pt x="0" y="74"/>
                    <a:pt x="1" y="162"/>
                  </a:cubicBezTo>
                  <a:cubicBezTo>
                    <a:pt x="85" y="102"/>
                    <a:pt x="182" y="70"/>
                    <a:pt x="284" y="59"/>
                  </a:cubicBezTo>
                  <a:cubicBezTo>
                    <a:pt x="163" y="80"/>
                    <a:pt x="79" y="121"/>
                    <a:pt x="8" y="1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bg-BG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19040414" y="5904822"/>
              <a:ext cx="1861862" cy="1111059"/>
            </a:xfrm>
            <a:custGeom>
              <a:avLst/>
              <a:gdLst>
                <a:gd name="T0" fmla="*/ 0 w 522"/>
                <a:gd name="T1" fmla="*/ 133 h 312"/>
                <a:gd name="T2" fmla="*/ 246 w 522"/>
                <a:gd name="T3" fmla="*/ 259 h 312"/>
                <a:gd name="T4" fmla="*/ 522 w 522"/>
                <a:gd name="T5" fmla="*/ 201 h 312"/>
                <a:gd name="T6" fmla="*/ 185 w 522"/>
                <a:gd name="T7" fmla="*/ 11 h 312"/>
                <a:gd name="T8" fmla="*/ 3 w 522"/>
                <a:gd name="T9" fmla="*/ 109 h 312"/>
                <a:gd name="T10" fmla="*/ 409 w 522"/>
                <a:gd name="T11" fmla="*/ 147 h 312"/>
                <a:gd name="T12" fmla="*/ 0 w 522"/>
                <a:gd name="T13" fmla="*/ 133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2" h="312">
                  <a:moveTo>
                    <a:pt x="0" y="133"/>
                  </a:moveTo>
                  <a:cubicBezTo>
                    <a:pt x="30" y="249"/>
                    <a:pt x="124" y="312"/>
                    <a:pt x="246" y="259"/>
                  </a:cubicBezTo>
                  <a:cubicBezTo>
                    <a:pt x="332" y="221"/>
                    <a:pt x="419" y="188"/>
                    <a:pt x="522" y="201"/>
                  </a:cubicBezTo>
                  <a:cubicBezTo>
                    <a:pt x="431" y="89"/>
                    <a:pt x="321" y="17"/>
                    <a:pt x="185" y="11"/>
                  </a:cubicBezTo>
                  <a:cubicBezTo>
                    <a:pt x="185" y="11"/>
                    <a:pt x="51" y="0"/>
                    <a:pt x="3" y="109"/>
                  </a:cubicBezTo>
                  <a:cubicBezTo>
                    <a:pt x="137" y="85"/>
                    <a:pt x="279" y="104"/>
                    <a:pt x="409" y="147"/>
                  </a:cubicBezTo>
                  <a:cubicBezTo>
                    <a:pt x="249" y="106"/>
                    <a:pt x="124" y="106"/>
                    <a:pt x="0" y="1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bg-BG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19072151" y="7065261"/>
              <a:ext cx="324415" cy="479695"/>
            </a:xfrm>
            <a:custGeom>
              <a:avLst/>
              <a:gdLst>
                <a:gd name="T0" fmla="*/ 40 w 91"/>
                <a:gd name="T1" fmla="*/ 134 h 134"/>
                <a:gd name="T2" fmla="*/ 9 w 91"/>
                <a:gd name="T3" fmla="*/ 85 h 134"/>
                <a:gd name="T4" fmla="*/ 0 w 91"/>
                <a:gd name="T5" fmla="*/ 0 h 134"/>
                <a:gd name="T6" fmla="*/ 84 w 91"/>
                <a:gd name="T7" fmla="*/ 82 h 134"/>
                <a:gd name="T8" fmla="*/ 45 w 91"/>
                <a:gd name="T9" fmla="*/ 132 h 134"/>
                <a:gd name="T10" fmla="*/ 21 w 91"/>
                <a:gd name="T11" fmla="*/ 24 h 134"/>
                <a:gd name="T12" fmla="*/ 40 w 91"/>
                <a:gd name="T13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34">
                  <a:moveTo>
                    <a:pt x="40" y="134"/>
                  </a:moveTo>
                  <a:cubicBezTo>
                    <a:pt x="16" y="126"/>
                    <a:pt x="6" y="107"/>
                    <a:pt x="9" y="85"/>
                  </a:cubicBezTo>
                  <a:cubicBezTo>
                    <a:pt x="18" y="56"/>
                    <a:pt x="13" y="27"/>
                    <a:pt x="0" y="0"/>
                  </a:cubicBezTo>
                  <a:cubicBezTo>
                    <a:pt x="34" y="16"/>
                    <a:pt x="71" y="39"/>
                    <a:pt x="84" y="82"/>
                  </a:cubicBezTo>
                  <a:cubicBezTo>
                    <a:pt x="91" y="109"/>
                    <a:pt x="80" y="127"/>
                    <a:pt x="45" y="132"/>
                  </a:cubicBezTo>
                  <a:cubicBezTo>
                    <a:pt x="54" y="94"/>
                    <a:pt x="42" y="57"/>
                    <a:pt x="21" y="24"/>
                  </a:cubicBezTo>
                  <a:cubicBezTo>
                    <a:pt x="44" y="65"/>
                    <a:pt x="49" y="97"/>
                    <a:pt x="40" y="1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bg-BG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18846470" y="8723031"/>
              <a:ext cx="1146032" cy="1770640"/>
            </a:xfrm>
            <a:custGeom>
              <a:avLst/>
              <a:gdLst>
                <a:gd name="T0" fmla="*/ 79 w 321"/>
                <a:gd name="T1" fmla="*/ 23 h 496"/>
                <a:gd name="T2" fmla="*/ 81 w 321"/>
                <a:gd name="T3" fmla="*/ 282 h 496"/>
                <a:gd name="T4" fmla="*/ 232 w 321"/>
                <a:gd name="T5" fmla="*/ 496 h 496"/>
                <a:gd name="T6" fmla="*/ 241 w 321"/>
                <a:gd name="T7" fmla="*/ 77 h 496"/>
                <a:gd name="T8" fmla="*/ 98 w 321"/>
                <a:gd name="T9" fmla="*/ 12 h 496"/>
                <a:gd name="T10" fmla="*/ 226 w 321"/>
                <a:gd name="T11" fmla="*/ 397 h 496"/>
                <a:gd name="T12" fmla="*/ 79 w 321"/>
                <a:gd name="T13" fmla="*/ 23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1" h="496">
                  <a:moveTo>
                    <a:pt x="79" y="23"/>
                  </a:moveTo>
                  <a:cubicBezTo>
                    <a:pt x="16" y="109"/>
                    <a:pt x="0" y="208"/>
                    <a:pt x="81" y="282"/>
                  </a:cubicBezTo>
                  <a:cubicBezTo>
                    <a:pt x="160" y="356"/>
                    <a:pt x="215" y="413"/>
                    <a:pt x="232" y="496"/>
                  </a:cubicBezTo>
                  <a:cubicBezTo>
                    <a:pt x="294" y="351"/>
                    <a:pt x="321" y="204"/>
                    <a:pt x="241" y="77"/>
                  </a:cubicBezTo>
                  <a:cubicBezTo>
                    <a:pt x="200" y="12"/>
                    <a:pt x="149" y="0"/>
                    <a:pt x="98" y="12"/>
                  </a:cubicBezTo>
                  <a:cubicBezTo>
                    <a:pt x="181" y="124"/>
                    <a:pt x="221" y="261"/>
                    <a:pt x="226" y="397"/>
                  </a:cubicBezTo>
                  <a:cubicBezTo>
                    <a:pt x="208" y="234"/>
                    <a:pt x="157" y="123"/>
                    <a:pt x="79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lc="http://schemas.openxmlformats.org/drawingml/2006/lockedCanvas"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bg-BG"/>
            </a:p>
          </p:txBody>
        </p:sp>
      </p:grpSp>
    </p:spTree>
    <p:extLst>
      <p:ext uri="{BB962C8B-B14F-4D97-AF65-F5344CB8AC3E}">
        <p14:creationId xmlns:p14="http://schemas.microsoft.com/office/powerpoint/2010/main" val="3652187516"/>
      </p:ext>
    </p:extLst>
  </p:cSld>
  <p:clrMapOvr>
    <a:masterClrMapping/>
  </p:clrMapOvr>
  <p:transition spd="slow">
    <p:push dir="u"/>
  </p:transition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Oval 56"/>
          <p:cNvSpPr/>
          <p:nvPr/>
        </p:nvSpPr>
        <p:spPr>
          <a:xfrm>
            <a:off x="6571878" y="2199868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8" name="Picture 5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93049" y="2413228"/>
            <a:ext cx="304800" cy="304800"/>
          </a:xfrm>
          <a:prstGeom prst="rect">
            <a:avLst/>
          </a:prstGeom>
        </p:spPr>
      </p:pic>
      <p:sp>
        <p:nvSpPr>
          <p:cNvPr id="59" name="Oval 58"/>
          <p:cNvSpPr/>
          <p:nvPr/>
        </p:nvSpPr>
        <p:spPr>
          <a:xfrm>
            <a:off x="6571878" y="3187925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Oval 59"/>
          <p:cNvSpPr/>
          <p:nvPr/>
        </p:nvSpPr>
        <p:spPr>
          <a:xfrm>
            <a:off x="6571878" y="4176501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6571878" y="5162094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2" name="Picture 6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93049" y="3401285"/>
            <a:ext cx="304800" cy="304800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5238" y="4389861"/>
            <a:ext cx="304800" cy="304800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5238" y="5392926"/>
            <a:ext cx="304800" cy="304800"/>
          </a:xfrm>
          <a:prstGeom prst="rect">
            <a:avLst/>
          </a:prstGeom>
        </p:spPr>
      </p:pic>
      <p:sp>
        <p:nvSpPr>
          <p:cNvPr id="65" name="TextBox 64"/>
          <p:cNvSpPr txBox="1"/>
          <p:nvPr/>
        </p:nvSpPr>
        <p:spPr>
          <a:xfrm>
            <a:off x="7319020" y="219986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6" name="Rectangle 65"/>
          <p:cNvSpPr>
            <a:spLocks noChangeArrowheads="1"/>
          </p:cNvSpPr>
          <p:nvPr/>
        </p:nvSpPr>
        <p:spPr bwMode="auto">
          <a:xfrm>
            <a:off x="7319019" y="243412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7319020" y="318792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8" name="Rectangle 67"/>
          <p:cNvSpPr>
            <a:spLocks noChangeArrowheads="1"/>
          </p:cNvSpPr>
          <p:nvPr/>
        </p:nvSpPr>
        <p:spPr bwMode="auto">
          <a:xfrm>
            <a:off x="7319019" y="342217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7303398" y="417351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0" name="Rectangle 69"/>
          <p:cNvSpPr>
            <a:spLocks noChangeArrowheads="1"/>
          </p:cNvSpPr>
          <p:nvPr/>
        </p:nvSpPr>
        <p:spPr bwMode="auto">
          <a:xfrm>
            <a:off x="7303397" y="440777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7319020" y="512345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72" name="Rectangle 71"/>
          <p:cNvSpPr>
            <a:spLocks noChangeArrowheads="1"/>
          </p:cNvSpPr>
          <p:nvPr/>
        </p:nvSpPr>
        <p:spPr bwMode="auto">
          <a:xfrm>
            <a:off x="7319019" y="535770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6474219" y="935089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4" name="Rectangle 53"/>
          <p:cNvSpPr>
            <a:spLocks noChangeArrowheads="1"/>
          </p:cNvSpPr>
          <p:nvPr/>
        </p:nvSpPr>
        <p:spPr bwMode="auto">
          <a:xfrm>
            <a:off x="6474219" y="1397823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807049" y="704393"/>
            <a:ext cx="4784126" cy="5393784"/>
            <a:chOff x="1264249" y="1580417"/>
            <a:chExt cx="3630427" cy="4093065"/>
          </a:xfrm>
        </p:grpSpPr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2654735" y="4663388"/>
              <a:ext cx="230034" cy="888009"/>
            </a:xfrm>
            <a:custGeom>
              <a:avLst/>
              <a:gdLst>
                <a:gd name="T0" fmla="*/ 76 w 76"/>
                <a:gd name="T1" fmla="*/ 292 h 292"/>
                <a:gd name="T2" fmla="*/ 53 w 76"/>
                <a:gd name="T3" fmla="*/ 292 h 292"/>
                <a:gd name="T4" fmla="*/ 0 w 76"/>
                <a:gd name="T5" fmla="*/ 10 h 292"/>
                <a:gd name="T6" fmla="*/ 21 w 76"/>
                <a:gd name="T7" fmla="*/ 0 h 292"/>
                <a:gd name="T8" fmla="*/ 76 w 76"/>
                <a:gd name="T9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92">
                  <a:moveTo>
                    <a:pt x="76" y="292"/>
                  </a:moveTo>
                  <a:cubicBezTo>
                    <a:pt x="53" y="292"/>
                    <a:pt x="53" y="292"/>
                    <a:pt x="53" y="292"/>
                  </a:cubicBezTo>
                  <a:cubicBezTo>
                    <a:pt x="53" y="118"/>
                    <a:pt x="1" y="11"/>
                    <a:pt x="0" y="1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4"/>
                    <a:pt x="76" y="112"/>
                    <a:pt x="76" y="29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3107093" y="4636401"/>
              <a:ext cx="231319" cy="888009"/>
            </a:xfrm>
            <a:custGeom>
              <a:avLst/>
              <a:gdLst>
                <a:gd name="T0" fmla="*/ 24 w 76"/>
                <a:gd name="T1" fmla="*/ 292 h 292"/>
                <a:gd name="T2" fmla="*/ 0 w 76"/>
                <a:gd name="T3" fmla="*/ 292 h 292"/>
                <a:gd name="T4" fmla="*/ 55 w 76"/>
                <a:gd name="T5" fmla="*/ 0 h 292"/>
                <a:gd name="T6" fmla="*/ 76 w 76"/>
                <a:gd name="T7" fmla="*/ 11 h 292"/>
                <a:gd name="T8" fmla="*/ 66 w 76"/>
                <a:gd name="T9" fmla="*/ 6 h 292"/>
                <a:gd name="T10" fmla="*/ 76 w 76"/>
                <a:gd name="T11" fmla="*/ 11 h 292"/>
                <a:gd name="T12" fmla="*/ 24 w 76"/>
                <a:gd name="T13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292">
                  <a:moveTo>
                    <a:pt x="24" y="292"/>
                  </a:moveTo>
                  <a:cubicBezTo>
                    <a:pt x="0" y="292"/>
                    <a:pt x="0" y="292"/>
                    <a:pt x="0" y="292"/>
                  </a:cubicBezTo>
                  <a:cubicBezTo>
                    <a:pt x="0" y="113"/>
                    <a:pt x="53" y="5"/>
                    <a:pt x="55" y="0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2"/>
                    <a:pt x="24" y="119"/>
                    <a:pt x="24" y="29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3040267" y="1887557"/>
              <a:ext cx="1252979" cy="1252979"/>
            </a:xfrm>
            <a:custGeom>
              <a:avLst/>
              <a:gdLst>
                <a:gd name="T0" fmla="*/ 52 w 412"/>
                <a:gd name="T1" fmla="*/ 112 h 412"/>
                <a:gd name="T2" fmla="*/ 112 w 412"/>
                <a:gd name="T3" fmla="*/ 361 h 412"/>
                <a:gd name="T4" fmla="*/ 360 w 412"/>
                <a:gd name="T5" fmla="*/ 300 h 412"/>
                <a:gd name="T6" fmla="*/ 300 w 412"/>
                <a:gd name="T7" fmla="*/ 52 h 412"/>
                <a:gd name="T8" fmla="*/ 52 w 412"/>
                <a:gd name="T9" fmla="*/ 11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2" h="412">
                  <a:moveTo>
                    <a:pt x="52" y="112"/>
                  </a:moveTo>
                  <a:cubicBezTo>
                    <a:pt x="0" y="198"/>
                    <a:pt x="27" y="309"/>
                    <a:pt x="112" y="361"/>
                  </a:cubicBezTo>
                  <a:cubicBezTo>
                    <a:pt x="197" y="412"/>
                    <a:pt x="308" y="385"/>
                    <a:pt x="360" y="300"/>
                  </a:cubicBezTo>
                  <a:cubicBezTo>
                    <a:pt x="412" y="215"/>
                    <a:pt x="385" y="104"/>
                    <a:pt x="300" y="52"/>
                  </a:cubicBezTo>
                  <a:cubicBezTo>
                    <a:pt x="214" y="0"/>
                    <a:pt x="103" y="27"/>
                    <a:pt x="52" y="1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2733127" y="1580417"/>
              <a:ext cx="1869831" cy="1863405"/>
            </a:xfrm>
            <a:custGeom>
              <a:avLst/>
              <a:gdLst>
                <a:gd name="T0" fmla="*/ 109 w 615"/>
                <a:gd name="T1" fmla="*/ 156 h 613"/>
                <a:gd name="T2" fmla="*/ 50 w 615"/>
                <a:gd name="T3" fmla="*/ 137 h 613"/>
                <a:gd name="T4" fmla="*/ 70 w 615"/>
                <a:gd name="T5" fmla="*/ 231 h 613"/>
                <a:gd name="T6" fmla="*/ 59 w 615"/>
                <a:gd name="T7" fmla="*/ 270 h 613"/>
                <a:gd name="T8" fmla="*/ 1 w 615"/>
                <a:gd name="T9" fmla="*/ 344 h 613"/>
                <a:gd name="T10" fmla="*/ 73 w 615"/>
                <a:gd name="T11" fmla="*/ 393 h 613"/>
                <a:gd name="T12" fmla="*/ 26 w 615"/>
                <a:gd name="T13" fmla="*/ 432 h 613"/>
                <a:gd name="T14" fmla="*/ 116 w 615"/>
                <a:gd name="T15" fmla="*/ 466 h 613"/>
                <a:gd name="T16" fmla="*/ 144 w 615"/>
                <a:gd name="T17" fmla="*/ 496 h 613"/>
                <a:gd name="T18" fmla="*/ 175 w 615"/>
                <a:gd name="T19" fmla="*/ 583 h 613"/>
                <a:gd name="T20" fmla="*/ 267 w 615"/>
                <a:gd name="T21" fmla="*/ 553 h 613"/>
                <a:gd name="T22" fmla="*/ 277 w 615"/>
                <a:gd name="T23" fmla="*/ 613 h 613"/>
                <a:gd name="T24" fmla="*/ 351 w 615"/>
                <a:gd name="T25" fmla="*/ 552 h 613"/>
                <a:gd name="T26" fmla="*/ 409 w 615"/>
                <a:gd name="T27" fmla="*/ 536 h 613"/>
                <a:gd name="T28" fmla="*/ 503 w 615"/>
                <a:gd name="T29" fmla="*/ 545 h 613"/>
                <a:gd name="T30" fmla="*/ 479 w 615"/>
                <a:gd name="T31" fmla="*/ 487 h 613"/>
                <a:gd name="T32" fmla="*/ 507 w 615"/>
                <a:gd name="T33" fmla="*/ 458 h 613"/>
                <a:gd name="T34" fmla="*/ 593 w 615"/>
                <a:gd name="T35" fmla="*/ 421 h 613"/>
                <a:gd name="T36" fmla="*/ 544 w 615"/>
                <a:gd name="T37" fmla="*/ 382 h 613"/>
                <a:gd name="T38" fmla="*/ 555 w 615"/>
                <a:gd name="T39" fmla="*/ 344 h 613"/>
                <a:gd name="T40" fmla="*/ 613 w 615"/>
                <a:gd name="T41" fmla="*/ 270 h 613"/>
                <a:gd name="T42" fmla="*/ 551 w 615"/>
                <a:gd name="T43" fmla="*/ 259 h 613"/>
                <a:gd name="T44" fmla="*/ 542 w 615"/>
                <a:gd name="T45" fmla="*/ 220 h 613"/>
                <a:gd name="T46" fmla="*/ 558 w 615"/>
                <a:gd name="T47" fmla="*/ 127 h 613"/>
                <a:gd name="T48" fmla="*/ 494 w 615"/>
                <a:gd name="T49" fmla="*/ 145 h 613"/>
                <a:gd name="T50" fmla="*/ 464 w 615"/>
                <a:gd name="T51" fmla="*/ 113 h 613"/>
                <a:gd name="T52" fmla="*/ 437 w 615"/>
                <a:gd name="T53" fmla="*/ 35 h 613"/>
                <a:gd name="T54" fmla="*/ 397 w 615"/>
                <a:gd name="T55" fmla="*/ 77 h 613"/>
                <a:gd name="T56" fmla="*/ 348 w 615"/>
                <a:gd name="T57" fmla="*/ 60 h 613"/>
                <a:gd name="T58" fmla="*/ 275 w 615"/>
                <a:gd name="T59" fmla="*/ 0 h 613"/>
                <a:gd name="T60" fmla="*/ 264 w 615"/>
                <a:gd name="T61" fmla="*/ 62 h 613"/>
                <a:gd name="T62" fmla="*/ 205 w 615"/>
                <a:gd name="T63" fmla="*/ 78 h 613"/>
                <a:gd name="T64" fmla="*/ 112 w 615"/>
                <a:gd name="T65" fmla="*/ 69 h 613"/>
                <a:gd name="T66" fmla="*/ 414 w 615"/>
                <a:gd name="T67" fmla="*/ 131 h 613"/>
                <a:gd name="T68" fmla="*/ 200 w 615"/>
                <a:gd name="T69" fmla="*/ 484 h 613"/>
                <a:gd name="T70" fmla="*/ 414 w 615"/>
                <a:gd name="T71" fmla="*/ 131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15" h="613">
                  <a:moveTo>
                    <a:pt x="136" y="126"/>
                  </a:moveTo>
                  <a:cubicBezTo>
                    <a:pt x="126" y="135"/>
                    <a:pt x="117" y="145"/>
                    <a:pt x="109" y="156"/>
                  </a:cubicBezTo>
                  <a:cubicBezTo>
                    <a:pt x="108" y="155"/>
                    <a:pt x="108" y="155"/>
                    <a:pt x="108" y="155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21" y="192"/>
                    <a:pt x="21" y="192"/>
                    <a:pt x="21" y="192"/>
                  </a:cubicBezTo>
                  <a:cubicBezTo>
                    <a:pt x="70" y="231"/>
                    <a:pt x="70" y="231"/>
                    <a:pt x="70" y="231"/>
                  </a:cubicBezTo>
                  <a:cubicBezTo>
                    <a:pt x="66" y="244"/>
                    <a:pt x="63" y="257"/>
                    <a:pt x="61" y="270"/>
                  </a:cubicBezTo>
                  <a:cubicBezTo>
                    <a:pt x="59" y="270"/>
                    <a:pt x="59" y="270"/>
                    <a:pt x="59" y="270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62" y="354"/>
                    <a:pt x="62" y="354"/>
                    <a:pt x="62" y="354"/>
                  </a:cubicBezTo>
                  <a:cubicBezTo>
                    <a:pt x="65" y="367"/>
                    <a:pt x="69" y="380"/>
                    <a:pt x="73" y="393"/>
                  </a:cubicBezTo>
                  <a:cubicBezTo>
                    <a:pt x="72" y="394"/>
                    <a:pt x="72" y="394"/>
                    <a:pt x="72" y="394"/>
                  </a:cubicBezTo>
                  <a:cubicBezTo>
                    <a:pt x="26" y="432"/>
                    <a:pt x="26" y="432"/>
                    <a:pt x="26" y="432"/>
                  </a:cubicBezTo>
                  <a:cubicBezTo>
                    <a:pt x="57" y="486"/>
                    <a:pt x="57" y="486"/>
                    <a:pt x="57" y="486"/>
                  </a:cubicBezTo>
                  <a:cubicBezTo>
                    <a:pt x="116" y="466"/>
                    <a:pt x="116" y="466"/>
                    <a:pt x="116" y="466"/>
                  </a:cubicBezTo>
                  <a:cubicBezTo>
                    <a:pt x="124" y="477"/>
                    <a:pt x="128" y="483"/>
                    <a:pt x="144" y="495"/>
                  </a:cubicBezTo>
                  <a:cubicBezTo>
                    <a:pt x="144" y="496"/>
                    <a:pt x="144" y="496"/>
                    <a:pt x="144" y="496"/>
                  </a:cubicBezTo>
                  <a:cubicBezTo>
                    <a:pt x="122" y="551"/>
                    <a:pt x="122" y="551"/>
                    <a:pt x="122" y="551"/>
                  </a:cubicBezTo>
                  <a:cubicBezTo>
                    <a:pt x="175" y="583"/>
                    <a:pt x="175" y="583"/>
                    <a:pt x="175" y="583"/>
                  </a:cubicBezTo>
                  <a:cubicBezTo>
                    <a:pt x="216" y="538"/>
                    <a:pt x="216" y="538"/>
                    <a:pt x="216" y="538"/>
                  </a:cubicBezTo>
                  <a:cubicBezTo>
                    <a:pt x="233" y="545"/>
                    <a:pt x="249" y="550"/>
                    <a:pt x="267" y="553"/>
                  </a:cubicBezTo>
                  <a:cubicBezTo>
                    <a:pt x="266" y="554"/>
                    <a:pt x="266" y="554"/>
                    <a:pt x="266" y="554"/>
                  </a:cubicBezTo>
                  <a:cubicBezTo>
                    <a:pt x="277" y="613"/>
                    <a:pt x="277" y="613"/>
                    <a:pt x="277" y="613"/>
                  </a:cubicBezTo>
                  <a:cubicBezTo>
                    <a:pt x="339" y="613"/>
                    <a:pt x="339" y="613"/>
                    <a:pt x="339" y="613"/>
                  </a:cubicBezTo>
                  <a:cubicBezTo>
                    <a:pt x="351" y="552"/>
                    <a:pt x="351" y="552"/>
                    <a:pt x="351" y="552"/>
                  </a:cubicBezTo>
                  <a:cubicBezTo>
                    <a:pt x="371" y="549"/>
                    <a:pt x="390" y="543"/>
                    <a:pt x="409" y="534"/>
                  </a:cubicBezTo>
                  <a:cubicBezTo>
                    <a:pt x="409" y="536"/>
                    <a:pt x="409" y="536"/>
                    <a:pt x="409" y="536"/>
                  </a:cubicBezTo>
                  <a:cubicBezTo>
                    <a:pt x="451" y="579"/>
                    <a:pt x="451" y="579"/>
                    <a:pt x="451" y="579"/>
                  </a:cubicBezTo>
                  <a:cubicBezTo>
                    <a:pt x="503" y="545"/>
                    <a:pt x="503" y="545"/>
                    <a:pt x="503" y="545"/>
                  </a:cubicBezTo>
                  <a:cubicBezTo>
                    <a:pt x="479" y="487"/>
                    <a:pt x="479" y="487"/>
                    <a:pt x="479" y="487"/>
                  </a:cubicBezTo>
                  <a:cubicBezTo>
                    <a:pt x="479" y="487"/>
                    <a:pt x="479" y="487"/>
                    <a:pt x="479" y="487"/>
                  </a:cubicBezTo>
                  <a:cubicBezTo>
                    <a:pt x="488" y="478"/>
                    <a:pt x="497" y="468"/>
                    <a:pt x="506" y="458"/>
                  </a:cubicBezTo>
                  <a:cubicBezTo>
                    <a:pt x="507" y="458"/>
                    <a:pt x="507" y="458"/>
                    <a:pt x="507" y="458"/>
                  </a:cubicBezTo>
                  <a:cubicBezTo>
                    <a:pt x="565" y="477"/>
                    <a:pt x="565" y="477"/>
                    <a:pt x="565" y="477"/>
                  </a:cubicBezTo>
                  <a:cubicBezTo>
                    <a:pt x="593" y="421"/>
                    <a:pt x="593" y="421"/>
                    <a:pt x="593" y="421"/>
                  </a:cubicBezTo>
                  <a:cubicBezTo>
                    <a:pt x="545" y="382"/>
                    <a:pt x="545" y="382"/>
                    <a:pt x="545" y="382"/>
                  </a:cubicBezTo>
                  <a:cubicBezTo>
                    <a:pt x="544" y="382"/>
                    <a:pt x="544" y="382"/>
                    <a:pt x="544" y="382"/>
                  </a:cubicBezTo>
                  <a:cubicBezTo>
                    <a:pt x="548" y="370"/>
                    <a:pt x="551" y="357"/>
                    <a:pt x="553" y="344"/>
                  </a:cubicBezTo>
                  <a:cubicBezTo>
                    <a:pt x="555" y="344"/>
                    <a:pt x="555" y="344"/>
                    <a:pt x="555" y="344"/>
                  </a:cubicBezTo>
                  <a:cubicBezTo>
                    <a:pt x="615" y="332"/>
                    <a:pt x="615" y="332"/>
                    <a:pt x="615" y="332"/>
                  </a:cubicBezTo>
                  <a:cubicBezTo>
                    <a:pt x="613" y="270"/>
                    <a:pt x="613" y="270"/>
                    <a:pt x="613" y="270"/>
                  </a:cubicBezTo>
                  <a:cubicBezTo>
                    <a:pt x="552" y="259"/>
                    <a:pt x="552" y="259"/>
                    <a:pt x="552" y="259"/>
                  </a:cubicBezTo>
                  <a:cubicBezTo>
                    <a:pt x="551" y="259"/>
                    <a:pt x="551" y="259"/>
                    <a:pt x="551" y="259"/>
                  </a:cubicBezTo>
                  <a:cubicBezTo>
                    <a:pt x="548" y="246"/>
                    <a:pt x="545" y="233"/>
                    <a:pt x="540" y="221"/>
                  </a:cubicBezTo>
                  <a:cubicBezTo>
                    <a:pt x="542" y="220"/>
                    <a:pt x="542" y="220"/>
                    <a:pt x="542" y="220"/>
                  </a:cubicBezTo>
                  <a:cubicBezTo>
                    <a:pt x="589" y="181"/>
                    <a:pt x="589" y="181"/>
                    <a:pt x="589" y="181"/>
                  </a:cubicBezTo>
                  <a:cubicBezTo>
                    <a:pt x="558" y="127"/>
                    <a:pt x="558" y="127"/>
                    <a:pt x="558" y="127"/>
                  </a:cubicBezTo>
                  <a:cubicBezTo>
                    <a:pt x="499" y="147"/>
                    <a:pt x="499" y="147"/>
                    <a:pt x="499" y="147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86" y="135"/>
                    <a:pt x="479" y="127"/>
                    <a:pt x="463" y="115"/>
                  </a:cubicBezTo>
                  <a:cubicBezTo>
                    <a:pt x="464" y="113"/>
                    <a:pt x="464" y="113"/>
                    <a:pt x="464" y="113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396" y="78"/>
                    <a:pt x="396" y="78"/>
                    <a:pt x="396" y="78"/>
                  </a:cubicBezTo>
                  <a:cubicBezTo>
                    <a:pt x="397" y="77"/>
                    <a:pt x="397" y="77"/>
                    <a:pt x="397" y="77"/>
                  </a:cubicBezTo>
                  <a:cubicBezTo>
                    <a:pt x="381" y="71"/>
                    <a:pt x="365" y="65"/>
                    <a:pt x="348" y="62"/>
                  </a:cubicBezTo>
                  <a:cubicBezTo>
                    <a:pt x="348" y="60"/>
                    <a:pt x="348" y="60"/>
                    <a:pt x="348" y="60"/>
                  </a:cubicBezTo>
                  <a:cubicBezTo>
                    <a:pt x="337" y="0"/>
                    <a:pt x="337" y="0"/>
                    <a:pt x="337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64" y="62"/>
                    <a:pt x="264" y="62"/>
                    <a:pt x="264" y="62"/>
                  </a:cubicBezTo>
                  <a:cubicBezTo>
                    <a:pt x="264" y="62"/>
                    <a:pt x="264" y="62"/>
                    <a:pt x="264" y="62"/>
                  </a:cubicBezTo>
                  <a:cubicBezTo>
                    <a:pt x="244" y="66"/>
                    <a:pt x="225" y="71"/>
                    <a:pt x="206" y="79"/>
                  </a:cubicBezTo>
                  <a:cubicBezTo>
                    <a:pt x="205" y="78"/>
                    <a:pt x="205" y="78"/>
                    <a:pt x="205" y="78"/>
                  </a:cubicBezTo>
                  <a:cubicBezTo>
                    <a:pt x="163" y="34"/>
                    <a:pt x="163" y="34"/>
                    <a:pt x="163" y="34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36" y="126"/>
                    <a:pt x="136" y="126"/>
                    <a:pt x="136" y="126"/>
                  </a:cubicBezTo>
                  <a:close/>
                  <a:moveTo>
                    <a:pt x="414" y="131"/>
                  </a:moveTo>
                  <a:cubicBezTo>
                    <a:pt x="512" y="190"/>
                    <a:pt x="543" y="317"/>
                    <a:pt x="483" y="414"/>
                  </a:cubicBezTo>
                  <a:cubicBezTo>
                    <a:pt x="424" y="512"/>
                    <a:pt x="297" y="543"/>
                    <a:pt x="200" y="484"/>
                  </a:cubicBezTo>
                  <a:cubicBezTo>
                    <a:pt x="102" y="425"/>
                    <a:pt x="71" y="298"/>
                    <a:pt x="130" y="200"/>
                  </a:cubicBezTo>
                  <a:cubicBezTo>
                    <a:pt x="189" y="102"/>
                    <a:pt x="317" y="71"/>
                    <a:pt x="414" y="13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2450403" y="3563337"/>
              <a:ext cx="1119328" cy="1115473"/>
            </a:xfrm>
            <a:custGeom>
              <a:avLst/>
              <a:gdLst>
                <a:gd name="T0" fmla="*/ 46 w 368"/>
                <a:gd name="T1" fmla="*/ 100 h 367"/>
                <a:gd name="T2" fmla="*/ 101 w 368"/>
                <a:gd name="T3" fmla="*/ 321 h 367"/>
                <a:gd name="T4" fmla="*/ 322 w 368"/>
                <a:gd name="T5" fmla="*/ 267 h 367"/>
                <a:gd name="T6" fmla="*/ 267 w 368"/>
                <a:gd name="T7" fmla="*/ 46 h 367"/>
                <a:gd name="T8" fmla="*/ 46 w 368"/>
                <a:gd name="T9" fmla="*/ 10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8" h="367">
                  <a:moveTo>
                    <a:pt x="46" y="100"/>
                  </a:moveTo>
                  <a:cubicBezTo>
                    <a:pt x="0" y="176"/>
                    <a:pt x="25" y="275"/>
                    <a:pt x="101" y="321"/>
                  </a:cubicBezTo>
                  <a:cubicBezTo>
                    <a:pt x="176" y="367"/>
                    <a:pt x="275" y="343"/>
                    <a:pt x="322" y="267"/>
                  </a:cubicBezTo>
                  <a:cubicBezTo>
                    <a:pt x="368" y="191"/>
                    <a:pt x="343" y="92"/>
                    <a:pt x="267" y="46"/>
                  </a:cubicBezTo>
                  <a:cubicBezTo>
                    <a:pt x="192" y="0"/>
                    <a:pt x="93" y="24"/>
                    <a:pt x="46" y="1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179245" y="3289609"/>
              <a:ext cx="1664213" cy="1662928"/>
            </a:xfrm>
            <a:custGeom>
              <a:avLst/>
              <a:gdLst>
                <a:gd name="T0" fmla="*/ 97 w 547"/>
                <a:gd name="T1" fmla="*/ 139 h 547"/>
                <a:gd name="T2" fmla="*/ 44 w 547"/>
                <a:gd name="T3" fmla="*/ 122 h 547"/>
                <a:gd name="T4" fmla="*/ 62 w 547"/>
                <a:gd name="T5" fmla="*/ 206 h 547"/>
                <a:gd name="T6" fmla="*/ 52 w 547"/>
                <a:gd name="T7" fmla="*/ 240 h 547"/>
                <a:gd name="T8" fmla="*/ 1 w 547"/>
                <a:gd name="T9" fmla="*/ 306 h 547"/>
                <a:gd name="T10" fmla="*/ 65 w 547"/>
                <a:gd name="T11" fmla="*/ 350 h 547"/>
                <a:gd name="T12" fmla="*/ 23 w 547"/>
                <a:gd name="T13" fmla="*/ 385 h 547"/>
                <a:gd name="T14" fmla="*/ 103 w 547"/>
                <a:gd name="T15" fmla="*/ 416 h 547"/>
                <a:gd name="T16" fmla="*/ 128 w 547"/>
                <a:gd name="T17" fmla="*/ 442 h 547"/>
                <a:gd name="T18" fmla="*/ 155 w 547"/>
                <a:gd name="T19" fmla="*/ 520 h 547"/>
                <a:gd name="T20" fmla="*/ 237 w 547"/>
                <a:gd name="T21" fmla="*/ 492 h 547"/>
                <a:gd name="T22" fmla="*/ 247 w 547"/>
                <a:gd name="T23" fmla="*/ 547 h 547"/>
                <a:gd name="T24" fmla="*/ 312 w 547"/>
                <a:gd name="T25" fmla="*/ 492 h 547"/>
                <a:gd name="T26" fmla="*/ 364 w 547"/>
                <a:gd name="T27" fmla="*/ 477 h 547"/>
                <a:gd name="T28" fmla="*/ 448 w 547"/>
                <a:gd name="T29" fmla="*/ 486 h 547"/>
                <a:gd name="T30" fmla="*/ 426 w 547"/>
                <a:gd name="T31" fmla="*/ 434 h 547"/>
                <a:gd name="T32" fmla="*/ 451 w 547"/>
                <a:gd name="T33" fmla="*/ 408 h 547"/>
                <a:gd name="T34" fmla="*/ 528 w 547"/>
                <a:gd name="T35" fmla="*/ 376 h 547"/>
                <a:gd name="T36" fmla="*/ 484 w 547"/>
                <a:gd name="T37" fmla="*/ 341 h 547"/>
                <a:gd name="T38" fmla="*/ 494 w 547"/>
                <a:gd name="T39" fmla="*/ 306 h 547"/>
                <a:gd name="T40" fmla="*/ 546 w 547"/>
                <a:gd name="T41" fmla="*/ 240 h 547"/>
                <a:gd name="T42" fmla="*/ 491 w 547"/>
                <a:gd name="T43" fmla="*/ 231 h 547"/>
                <a:gd name="T44" fmla="*/ 483 w 547"/>
                <a:gd name="T45" fmla="*/ 196 h 547"/>
                <a:gd name="T46" fmla="*/ 497 w 547"/>
                <a:gd name="T47" fmla="*/ 113 h 547"/>
                <a:gd name="T48" fmla="*/ 440 w 547"/>
                <a:gd name="T49" fmla="*/ 130 h 547"/>
                <a:gd name="T50" fmla="*/ 413 w 547"/>
                <a:gd name="T51" fmla="*/ 101 h 547"/>
                <a:gd name="T52" fmla="*/ 389 w 547"/>
                <a:gd name="T53" fmla="*/ 32 h 547"/>
                <a:gd name="T54" fmla="*/ 353 w 547"/>
                <a:gd name="T55" fmla="*/ 69 h 547"/>
                <a:gd name="T56" fmla="*/ 310 w 547"/>
                <a:gd name="T57" fmla="*/ 53 h 547"/>
                <a:gd name="T58" fmla="*/ 245 w 547"/>
                <a:gd name="T59" fmla="*/ 0 h 547"/>
                <a:gd name="T60" fmla="*/ 235 w 547"/>
                <a:gd name="T61" fmla="*/ 55 h 547"/>
                <a:gd name="T62" fmla="*/ 182 w 547"/>
                <a:gd name="T63" fmla="*/ 69 h 547"/>
                <a:gd name="T64" fmla="*/ 99 w 547"/>
                <a:gd name="T65" fmla="*/ 61 h 547"/>
                <a:gd name="T66" fmla="*/ 121 w 547"/>
                <a:gd name="T67" fmla="*/ 113 h 547"/>
                <a:gd name="T68" fmla="*/ 430 w 547"/>
                <a:gd name="T69" fmla="*/ 369 h 547"/>
                <a:gd name="T70" fmla="*/ 116 w 547"/>
                <a:gd name="T71" fmla="*/ 178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7" h="547">
                  <a:moveTo>
                    <a:pt x="121" y="113"/>
                  </a:moveTo>
                  <a:cubicBezTo>
                    <a:pt x="112" y="121"/>
                    <a:pt x="104" y="129"/>
                    <a:pt x="97" y="139"/>
                  </a:cubicBezTo>
                  <a:cubicBezTo>
                    <a:pt x="95" y="138"/>
                    <a:pt x="95" y="138"/>
                    <a:pt x="95" y="138"/>
                  </a:cubicBezTo>
                  <a:cubicBezTo>
                    <a:pt x="44" y="122"/>
                    <a:pt x="44" y="122"/>
                    <a:pt x="44" y="122"/>
                  </a:cubicBezTo>
                  <a:cubicBezTo>
                    <a:pt x="19" y="171"/>
                    <a:pt x="19" y="171"/>
                    <a:pt x="19" y="171"/>
                  </a:cubicBezTo>
                  <a:cubicBezTo>
                    <a:pt x="62" y="206"/>
                    <a:pt x="62" y="206"/>
                    <a:pt x="62" y="206"/>
                  </a:cubicBezTo>
                  <a:cubicBezTo>
                    <a:pt x="58" y="217"/>
                    <a:pt x="55" y="229"/>
                    <a:pt x="53" y="240"/>
                  </a:cubicBezTo>
                  <a:cubicBezTo>
                    <a:pt x="52" y="240"/>
                    <a:pt x="52" y="240"/>
                    <a:pt x="52" y="24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1" y="306"/>
                    <a:pt x="1" y="306"/>
                    <a:pt x="1" y="306"/>
                  </a:cubicBezTo>
                  <a:cubicBezTo>
                    <a:pt x="55" y="316"/>
                    <a:pt x="55" y="316"/>
                    <a:pt x="55" y="316"/>
                  </a:cubicBezTo>
                  <a:cubicBezTo>
                    <a:pt x="57" y="328"/>
                    <a:pt x="61" y="339"/>
                    <a:pt x="65" y="350"/>
                  </a:cubicBezTo>
                  <a:cubicBezTo>
                    <a:pt x="64" y="351"/>
                    <a:pt x="64" y="351"/>
                    <a:pt x="64" y="351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50" y="433"/>
                    <a:pt x="50" y="433"/>
                    <a:pt x="50" y="433"/>
                  </a:cubicBezTo>
                  <a:cubicBezTo>
                    <a:pt x="103" y="416"/>
                    <a:pt x="103" y="416"/>
                    <a:pt x="103" y="416"/>
                  </a:cubicBezTo>
                  <a:cubicBezTo>
                    <a:pt x="110" y="425"/>
                    <a:pt x="114" y="431"/>
                    <a:pt x="128" y="442"/>
                  </a:cubicBezTo>
                  <a:cubicBezTo>
                    <a:pt x="128" y="442"/>
                    <a:pt x="128" y="442"/>
                    <a:pt x="128" y="442"/>
                  </a:cubicBezTo>
                  <a:cubicBezTo>
                    <a:pt x="108" y="491"/>
                    <a:pt x="108" y="491"/>
                    <a:pt x="108" y="491"/>
                  </a:cubicBezTo>
                  <a:cubicBezTo>
                    <a:pt x="155" y="520"/>
                    <a:pt x="155" y="520"/>
                    <a:pt x="155" y="520"/>
                  </a:cubicBezTo>
                  <a:cubicBezTo>
                    <a:pt x="192" y="480"/>
                    <a:pt x="192" y="480"/>
                    <a:pt x="192" y="480"/>
                  </a:cubicBezTo>
                  <a:cubicBezTo>
                    <a:pt x="207" y="485"/>
                    <a:pt x="222" y="490"/>
                    <a:pt x="237" y="492"/>
                  </a:cubicBezTo>
                  <a:cubicBezTo>
                    <a:pt x="237" y="494"/>
                    <a:pt x="237" y="494"/>
                    <a:pt x="237" y="494"/>
                  </a:cubicBezTo>
                  <a:cubicBezTo>
                    <a:pt x="247" y="547"/>
                    <a:pt x="247" y="547"/>
                    <a:pt x="247" y="547"/>
                  </a:cubicBezTo>
                  <a:cubicBezTo>
                    <a:pt x="302" y="546"/>
                    <a:pt x="302" y="546"/>
                    <a:pt x="302" y="546"/>
                  </a:cubicBezTo>
                  <a:cubicBezTo>
                    <a:pt x="312" y="492"/>
                    <a:pt x="312" y="492"/>
                    <a:pt x="312" y="492"/>
                  </a:cubicBezTo>
                  <a:cubicBezTo>
                    <a:pt x="330" y="489"/>
                    <a:pt x="347" y="484"/>
                    <a:pt x="364" y="476"/>
                  </a:cubicBezTo>
                  <a:cubicBezTo>
                    <a:pt x="364" y="477"/>
                    <a:pt x="364" y="477"/>
                    <a:pt x="364" y="477"/>
                  </a:cubicBezTo>
                  <a:cubicBezTo>
                    <a:pt x="402" y="516"/>
                    <a:pt x="402" y="516"/>
                    <a:pt x="402" y="516"/>
                  </a:cubicBezTo>
                  <a:cubicBezTo>
                    <a:pt x="448" y="486"/>
                    <a:pt x="448" y="486"/>
                    <a:pt x="448" y="486"/>
                  </a:cubicBezTo>
                  <a:cubicBezTo>
                    <a:pt x="426" y="434"/>
                    <a:pt x="426" y="434"/>
                    <a:pt x="426" y="434"/>
                  </a:cubicBezTo>
                  <a:cubicBezTo>
                    <a:pt x="426" y="434"/>
                    <a:pt x="426" y="434"/>
                    <a:pt x="426" y="434"/>
                  </a:cubicBezTo>
                  <a:cubicBezTo>
                    <a:pt x="435" y="426"/>
                    <a:pt x="443" y="417"/>
                    <a:pt x="450" y="408"/>
                  </a:cubicBezTo>
                  <a:cubicBezTo>
                    <a:pt x="451" y="408"/>
                    <a:pt x="451" y="408"/>
                    <a:pt x="451" y="408"/>
                  </a:cubicBezTo>
                  <a:cubicBezTo>
                    <a:pt x="503" y="425"/>
                    <a:pt x="503" y="425"/>
                    <a:pt x="503" y="425"/>
                  </a:cubicBezTo>
                  <a:cubicBezTo>
                    <a:pt x="528" y="376"/>
                    <a:pt x="528" y="376"/>
                    <a:pt x="528" y="376"/>
                  </a:cubicBezTo>
                  <a:cubicBezTo>
                    <a:pt x="485" y="341"/>
                    <a:pt x="485" y="341"/>
                    <a:pt x="485" y="341"/>
                  </a:cubicBezTo>
                  <a:cubicBezTo>
                    <a:pt x="484" y="341"/>
                    <a:pt x="484" y="341"/>
                    <a:pt x="484" y="341"/>
                  </a:cubicBezTo>
                  <a:cubicBezTo>
                    <a:pt x="488" y="329"/>
                    <a:pt x="491" y="318"/>
                    <a:pt x="493" y="306"/>
                  </a:cubicBezTo>
                  <a:cubicBezTo>
                    <a:pt x="494" y="306"/>
                    <a:pt x="494" y="306"/>
                    <a:pt x="494" y="306"/>
                  </a:cubicBezTo>
                  <a:cubicBezTo>
                    <a:pt x="547" y="296"/>
                    <a:pt x="547" y="296"/>
                    <a:pt x="547" y="296"/>
                  </a:cubicBezTo>
                  <a:cubicBezTo>
                    <a:pt x="546" y="240"/>
                    <a:pt x="546" y="240"/>
                    <a:pt x="546" y="240"/>
                  </a:cubicBezTo>
                  <a:cubicBezTo>
                    <a:pt x="491" y="231"/>
                    <a:pt x="491" y="231"/>
                    <a:pt x="491" y="231"/>
                  </a:cubicBezTo>
                  <a:cubicBezTo>
                    <a:pt x="491" y="231"/>
                    <a:pt x="491" y="231"/>
                    <a:pt x="491" y="231"/>
                  </a:cubicBezTo>
                  <a:cubicBezTo>
                    <a:pt x="488" y="219"/>
                    <a:pt x="485" y="208"/>
                    <a:pt x="481" y="197"/>
                  </a:cubicBezTo>
                  <a:cubicBezTo>
                    <a:pt x="483" y="196"/>
                    <a:pt x="483" y="196"/>
                    <a:pt x="483" y="196"/>
                  </a:cubicBezTo>
                  <a:cubicBezTo>
                    <a:pt x="524" y="161"/>
                    <a:pt x="524" y="161"/>
                    <a:pt x="524" y="161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44" y="131"/>
                    <a:pt x="444" y="131"/>
                    <a:pt x="444" y="131"/>
                  </a:cubicBezTo>
                  <a:cubicBezTo>
                    <a:pt x="440" y="130"/>
                    <a:pt x="440" y="130"/>
                    <a:pt x="440" y="130"/>
                  </a:cubicBezTo>
                  <a:cubicBezTo>
                    <a:pt x="433" y="121"/>
                    <a:pt x="426" y="113"/>
                    <a:pt x="412" y="102"/>
                  </a:cubicBezTo>
                  <a:cubicBezTo>
                    <a:pt x="413" y="101"/>
                    <a:pt x="413" y="101"/>
                    <a:pt x="413" y="101"/>
                  </a:cubicBezTo>
                  <a:cubicBezTo>
                    <a:pt x="436" y="60"/>
                    <a:pt x="436" y="60"/>
                    <a:pt x="436" y="60"/>
                  </a:cubicBezTo>
                  <a:cubicBezTo>
                    <a:pt x="389" y="32"/>
                    <a:pt x="389" y="32"/>
                    <a:pt x="389" y="32"/>
                  </a:cubicBezTo>
                  <a:cubicBezTo>
                    <a:pt x="353" y="70"/>
                    <a:pt x="353" y="70"/>
                    <a:pt x="353" y="70"/>
                  </a:cubicBezTo>
                  <a:cubicBezTo>
                    <a:pt x="353" y="69"/>
                    <a:pt x="353" y="69"/>
                    <a:pt x="353" y="69"/>
                  </a:cubicBezTo>
                  <a:cubicBezTo>
                    <a:pt x="339" y="63"/>
                    <a:pt x="324" y="58"/>
                    <a:pt x="309" y="56"/>
                  </a:cubicBezTo>
                  <a:cubicBezTo>
                    <a:pt x="310" y="53"/>
                    <a:pt x="310" y="53"/>
                    <a:pt x="310" y="53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34" y="55"/>
                    <a:pt x="234" y="55"/>
                    <a:pt x="234" y="55"/>
                  </a:cubicBezTo>
                  <a:cubicBezTo>
                    <a:pt x="235" y="55"/>
                    <a:pt x="235" y="55"/>
                    <a:pt x="235" y="55"/>
                  </a:cubicBezTo>
                  <a:cubicBezTo>
                    <a:pt x="217" y="58"/>
                    <a:pt x="200" y="64"/>
                    <a:pt x="183" y="71"/>
                  </a:cubicBezTo>
                  <a:cubicBezTo>
                    <a:pt x="182" y="69"/>
                    <a:pt x="182" y="69"/>
                    <a:pt x="182" y="69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121" y="112"/>
                    <a:pt x="121" y="112"/>
                    <a:pt x="121" y="112"/>
                  </a:cubicBezTo>
                  <a:lnTo>
                    <a:pt x="121" y="113"/>
                  </a:lnTo>
                  <a:close/>
                  <a:moveTo>
                    <a:pt x="369" y="116"/>
                  </a:moveTo>
                  <a:cubicBezTo>
                    <a:pt x="455" y="169"/>
                    <a:pt x="483" y="282"/>
                    <a:pt x="430" y="369"/>
                  </a:cubicBezTo>
                  <a:cubicBezTo>
                    <a:pt x="378" y="456"/>
                    <a:pt x="264" y="484"/>
                    <a:pt x="177" y="431"/>
                  </a:cubicBezTo>
                  <a:cubicBezTo>
                    <a:pt x="91" y="378"/>
                    <a:pt x="63" y="265"/>
                    <a:pt x="116" y="178"/>
                  </a:cubicBezTo>
                  <a:cubicBezTo>
                    <a:pt x="168" y="91"/>
                    <a:pt x="282" y="64"/>
                    <a:pt x="369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4068352" y="3443822"/>
              <a:ext cx="661830" cy="666970"/>
            </a:xfrm>
            <a:custGeom>
              <a:avLst/>
              <a:gdLst>
                <a:gd name="T0" fmla="*/ 28 w 218"/>
                <a:gd name="T1" fmla="*/ 60 h 219"/>
                <a:gd name="T2" fmla="*/ 60 w 218"/>
                <a:gd name="T3" fmla="*/ 191 h 219"/>
                <a:gd name="T4" fmla="*/ 191 w 218"/>
                <a:gd name="T5" fmla="*/ 159 h 219"/>
                <a:gd name="T6" fmla="*/ 159 w 218"/>
                <a:gd name="T7" fmla="*/ 28 h 219"/>
                <a:gd name="T8" fmla="*/ 28 w 218"/>
                <a:gd name="T9" fmla="*/ 6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19">
                  <a:moveTo>
                    <a:pt x="28" y="60"/>
                  </a:moveTo>
                  <a:cubicBezTo>
                    <a:pt x="0" y="105"/>
                    <a:pt x="15" y="164"/>
                    <a:pt x="60" y="191"/>
                  </a:cubicBezTo>
                  <a:cubicBezTo>
                    <a:pt x="105" y="219"/>
                    <a:pt x="164" y="204"/>
                    <a:pt x="191" y="159"/>
                  </a:cubicBezTo>
                  <a:cubicBezTo>
                    <a:pt x="218" y="114"/>
                    <a:pt x="204" y="55"/>
                    <a:pt x="159" y="28"/>
                  </a:cubicBezTo>
                  <a:cubicBezTo>
                    <a:pt x="114" y="0"/>
                    <a:pt x="55" y="15"/>
                    <a:pt x="28" y="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3906429" y="3283184"/>
              <a:ext cx="988247" cy="988247"/>
            </a:xfrm>
            <a:custGeom>
              <a:avLst/>
              <a:gdLst>
                <a:gd name="T0" fmla="*/ 57 w 325"/>
                <a:gd name="T1" fmla="*/ 82 h 325"/>
                <a:gd name="T2" fmla="*/ 26 w 325"/>
                <a:gd name="T3" fmla="*/ 72 h 325"/>
                <a:gd name="T4" fmla="*/ 37 w 325"/>
                <a:gd name="T5" fmla="*/ 122 h 325"/>
                <a:gd name="T6" fmla="*/ 31 w 325"/>
                <a:gd name="T7" fmla="*/ 143 h 325"/>
                <a:gd name="T8" fmla="*/ 0 w 325"/>
                <a:gd name="T9" fmla="*/ 182 h 325"/>
                <a:gd name="T10" fmla="*/ 38 w 325"/>
                <a:gd name="T11" fmla="*/ 208 h 325"/>
                <a:gd name="T12" fmla="*/ 13 w 325"/>
                <a:gd name="T13" fmla="*/ 229 h 325"/>
                <a:gd name="T14" fmla="*/ 61 w 325"/>
                <a:gd name="T15" fmla="*/ 247 h 325"/>
                <a:gd name="T16" fmla="*/ 76 w 325"/>
                <a:gd name="T17" fmla="*/ 263 h 325"/>
                <a:gd name="T18" fmla="*/ 92 w 325"/>
                <a:gd name="T19" fmla="*/ 309 h 325"/>
                <a:gd name="T20" fmla="*/ 141 w 325"/>
                <a:gd name="T21" fmla="*/ 292 h 325"/>
                <a:gd name="T22" fmla="*/ 147 w 325"/>
                <a:gd name="T23" fmla="*/ 325 h 325"/>
                <a:gd name="T24" fmla="*/ 186 w 325"/>
                <a:gd name="T25" fmla="*/ 292 h 325"/>
                <a:gd name="T26" fmla="*/ 217 w 325"/>
                <a:gd name="T27" fmla="*/ 283 h 325"/>
                <a:gd name="T28" fmla="*/ 266 w 325"/>
                <a:gd name="T29" fmla="*/ 288 h 325"/>
                <a:gd name="T30" fmla="*/ 253 w 325"/>
                <a:gd name="T31" fmla="*/ 258 h 325"/>
                <a:gd name="T32" fmla="*/ 268 w 325"/>
                <a:gd name="T33" fmla="*/ 242 h 325"/>
                <a:gd name="T34" fmla="*/ 314 w 325"/>
                <a:gd name="T35" fmla="*/ 223 h 325"/>
                <a:gd name="T36" fmla="*/ 288 w 325"/>
                <a:gd name="T37" fmla="*/ 202 h 325"/>
                <a:gd name="T38" fmla="*/ 294 w 325"/>
                <a:gd name="T39" fmla="*/ 182 h 325"/>
                <a:gd name="T40" fmla="*/ 325 w 325"/>
                <a:gd name="T41" fmla="*/ 143 h 325"/>
                <a:gd name="T42" fmla="*/ 292 w 325"/>
                <a:gd name="T43" fmla="*/ 137 h 325"/>
                <a:gd name="T44" fmla="*/ 287 w 325"/>
                <a:gd name="T45" fmla="*/ 116 h 325"/>
                <a:gd name="T46" fmla="*/ 295 w 325"/>
                <a:gd name="T47" fmla="*/ 67 h 325"/>
                <a:gd name="T48" fmla="*/ 262 w 325"/>
                <a:gd name="T49" fmla="*/ 77 h 325"/>
                <a:gd name="T50" fmla="*/ 246 w 325"/>
                <a:gd name="T51" fmla="*/ 59 h 325"/>
                <a:gd name="T52" fmla="*/ 231 w 325"/>
                <a:gd name="T53" fmla="*/ 18 h 325"/>
                <a:gd name="T54" fmla="*/ 210 w 325"/>
                <a:gd name="T55" fmla="*/ 41 h 325"/>
                <a:gd name="T56" fmla="*/ 184 w 325"/>
                <a:gd name="T57" fmla="*/ 31 h 325"/>
                <a:gd name="T58" fmla="*/ 146 w 325"/>
                <a:gd name="T59" fmla="*/ 0 h 325"/>
                <a:gd name="T60" fmla="*/ 139 w 325"/>
                <a:gd name="T61" fmla="*/ 33 h 325"/>
                <a:gd name="T62" fmla="*/ 108 w 325"/>
                <a:gd name="T63" fmla="*/ 41 h 325"/>
                <a:gd name="T64" fmla="*/ 59 w 325"/>
                <a:gd name="T65" fmla="*/ 36 h 325"/>
                <a:gd name="T66" fmla="*/ 72 w 325"/>
                <a:gd name="T67" fmla="*/ 67 h 325"/>
                <a:gd name="T68" fmla="*/ 256 w 325"/>
                <a:gd name="T69" fmla="*/ 219 h 325"/>
                <a:gd name="T70" fmla="*/ 69 w 325"/>
                <a:gd name="T71" fmla="*/ 106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5" h="325">
                  <a:moveTo>
                    <a:pt x="72" y="67"/>
                  </a:moveTo>
                  <a:cubicBezTo>
                    <a:pt x="67" y="71"/>
                    <a:pt x="62" y="77"/>
                    <a:pt x="57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5" y="129"/>
                    <a:pt x="33" y="136"/>
                    <a:pt x="32" y="143"/>
                  </a:cubicBezTo>
                  <a:cubicBezTo>
                    <a:pt x="31" y="143"/>
                    <a:pt x="31" y="143"/>
                    <a:pt x="31" y="143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33" y="187"/>
                    <a:pt x="33" y="187"/>
                    <a:pt x="33" y="187"/>
                  </a:cubicBezTo>
                  <a:cubicBezTo>
                    <a:pt x="34" y="194"/>
                    <a:pt x="36" y="201"/>
                    <a:pt x="38" y="208"/>
                  </a:cubicBezTo>
                  <a:cubicBezTo>
                    <a:pt x="38" y="208"/>
                    <a:pt x="38" y="208"/>
                    <a:pt x="38" y="208"/>
                  </a:cubicBezTo>
                  <a:cubicBezTo>
                    <a:pt x="13" y="229"/>
                    <a:pt x="13" y="229"/>
                    <a:pt x="13" y="229"/>
                  </a:cubicBezTo>
                  <a:cubicBezTo>
                    <a:pt x="30" y="257"/>
                    <a:pt x="30" y="257"/>
                    <a:pt x="30" y="257"/>
                  </a:cubicBezTo>
                  <a:cubicBezTo>
                    <a:pt x="61" y="247"/>
                    <a:pt x="61" y="247"/>
                    <a:pt x="61" y="247"/>
                  </a:cubicBezTo>
                  <a:cubicBezTo>
                    <a:pt x="66" y="252"/>
                    <a:pt x="68" y="256"/>
                    <a:pt x="76" y="262"/>
                  </a:cubicBezTo>
                  <a:cubicBezTo>
                    <a:pt x="76" y="263"/>
                    <a:pt x="76" y="263"/>
                    <a:pt x="76" y="263"/>
                  </a:cubicBezTo>
                  <a:cubicBezTo>
                    <a:pt x="64" y="292"/>
                    <a:pt x="64" y="292"/>
                    <a:pt x="64" y="292"/>
                  </a:cubicBezTo>
                  <a:cubicBezTo>
                    <a:pt x="92" y="309"/>
                    <a:pt x="92" y="309"/>
                    <a:pt x="92" y="309"/>
                  </a:cubicBezTo>
                  <a:cubicBezTo>
                    <a:pt x="114" y="285"/>
                    <a:pt x="114" y="285"/>
                    <a:pt x="114" y="285"/>
                  </a:cubicBezTo>
                  <a:cubicBezTo>
                    <a:pt x="123" y="288"/>
                    <a:pt x="132" y="291"/>
                    <a:pt x="141" y="292"/>
                  </a:cubicBezTo>
                  <a:cubicBezTo>
                    <a:pt x="141" y="293"/>
                    <a:pt x="141" y="293"/>
                    <a:pt x="141" y="293"/>
                  </a:cubicBezTo>
                  <a:cubicBezTo>
                    <a:pt x="147" y="325"/>
                    <a:pt x="147" y="325"/>
                    <a:pt x="147" y="325"/>
                  </a:cubicBezTo>
                  <a:cubicBezTo>
                    <a:pt x="179" y="324"/>
                    <a:pt x="179" y="324"/>
                    <a:pt x="179" y="324"/>
                  </a:cubicBezTo>
                  <a:cubicBezTo>
                    <a:pt x="186" y="292"/>
                    <a:pt x="186" y="292"/>
                    <a:pt x="186" y="292"/>
                  </a:cubicBezTo>
                  <a:cubicBezTo>
                    <a:pt x="196" y="290"/>
                    <a:pt x="206" y="287"/>
                    <a:pt x="216" y="283"/>
                  </a:cubicBezTo>
                  <a:cubicBezTo>
                    <a:pt x="217" y="283"/>
                    <a:pt x="217" y="283"/>
                    <a:pt x="217" y="283"/>
                  </a:cubicBezTo>
                  <a:cubicBezTo>
                    <a:pt x="239" y="307"/>
                    <a:pt x="239" y="307"/>
                    <a:pt x="239" y="307"/>
                  </a:cubicBezTo>
                  <a:cubicBezTo>
                    <a:pt x="266" y="288"/>
                    <a:pt x="266" y="288"/>
                    <a:pt x="266" y="288"/>
                  </a:cubicBezTo>
                  <a:cubicBezTo>
                    <a:pt x="253" y="258"/>
                    <a:pt x="253" y="258"/>
                    <a:pt x="253" y="258"/>
                  </a:cubicBezTo>
                  <a:cubicBezTo>
                    <a:pt x="253" y="258"/>
                    <a:pt x="253" y="258"/>
                    <a:pt x="253" y="258"/>
                  </a:cubicBezTo>
                  <a:cubicBezTo>
                    <a:pt x="258" y="253"/>
                    <a:pt x="263" y="248"/>
                    <a:pt x="268" y="242"/>
                  </a:cubicBezTo>
                  <a:cubicBezTo>
                    <a:pt x="268" y="242"/>
                    <a:pt x="268" y="242"/>
                    <a:pt x="268" y="242"/>
                  </a:cubicBezTo>
                  <a:cubicBezTo>
                    <a:pt x="299" y="252"/>
                    <a:pt x="299" y="252"/>
                    <a:pt x="299" y="252"/>
                  </a:cubicBezTo>
                  <a:cubicBezTo>
                    <a:pt x="314" y="223"/>
                    <a:pt x="314" y="223"/>
                    <a:pt x="314" y="223"/>
                  </a:cubicBezTo>
                  <a:cubicBezTo>
                    <a:pt x="288" y="202"/>
                    <a:pt x="288" y="202"/>
                    <a:pt x="288" y="202"/>
                  </a:cubicBezTo>
                  <a:cubicBezTo>
                    <a:pt x="288" y="202"/>
                    <a:pt x="288" y="202"/>
                    <a:pt x="288" y="202"/>
                  </a:cubicBezTo>
                  <a:cubicBezTo>
                    <a:pt x="290" y="195"/>
                    <a:pt x="292" y="189"/>
                    <a:pt x="293" y="182"/>
                  </a:cubicBezTo>
                  <a:cubicBezTo>
                    <a:pt x="294" y="182"/>
                    <a:pt x="294" y="182"/>
                    <a:pt x="294" y="182"/>
                  </a:cubicBezTo>
                  <a:cubicBezTo>
                    <a:pt x="325" y="175"/>
                    <a:pt x="325" y="175"/>
                    <a:pt x="325" y="175"/>
                  </a:cubicBezTo>
                  <a:cubicBezTo>
                    <a:pt x="325" y="143"/>
                    <a:pt x="325" y="143"/>
                    <a:pt x="325" y="143"/>
                  </a:cubicBezTo>
                  <a:cubicBezTo>
                    <a:pt x="292" y="137"/>
                    <a:pt x="292" y="137"/>
                    <a:pt x="292" y="137"/>
                  </a:cubicBezTo>
                  <a:cubicBezTo>
                    <a:pt x="292" y="137"/>
                    <a:pt x="292" y="137"/>
                    <a:pt x="292" y="137"/>
                  </a:cubicBezTo>
                  <a:cubicBezTo>
                    <a:pt x="290" y="130"/>
                    <a:pt x="288" y="123"/>
                    <a:pt x="286" y="117"/>
                  </a:cubicBezTo>
                  <a:cubicBezTo>
                    <a:pt x="287" y="116"/>
                    <a:pt x="287" y="116"/>
                    <a:pt x="287" y="116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295" y="67"/>
                    <a:pt x="295" y="67"/>
                    <a:pt x="295" y="67"/>
                  </a:cubicBezTo>
                  <a:cubicBezTo>
                    <a:pt x="264" y="78"/>
                    <a:pt x="264" y="78"/>
                    <a:pt x="264" y="78"/>
                  </a:cubicBezTo>
                  <a:cubicBezTo>
                    <a:pt x="262" y="77"/>
                    <a:pt x="262" y="77"/>
                    <a:pt x="262" y="77"/>
                  </a:cubicBezTo>
                  <a:cubicBezTo>
                    <a:pt x="257" y="71"/>
                    <a:pt x="253" y="67"/>
                    <a:pt x="245" y="61"/>
                  </a:cubicBezTo>
                  <a:cubicBezTo>
                    <a:pt x="246" y="59"/>
                    <a:pt x="246" y="59"/>
                    <a:pt x="246" y="59"/>
                  </a:cubicBezTo>
                  <a:cubicBezTo>
                    <a:pt x="259" y="36"/>
                    <a:pt x="259" y="36"/>
                    <a:pt x="259" y="36"/>
                  </a:cubicBezTo>
                  <a:cubicBezTo>
                    <a:pt x="231" y="18"/>
                    <a:pt x="231" y="18"/>
                    <a:pt x="231" y="18"/>
                  </a:cubicBezTo>
                  <a:cubicBezTo>
                    <a:pt x="210" y="41"/>
                    <a:pt x="210" y="41"/>
                    <a:pt x="210" y="41"/>
                  </a:cubicBezTo>
                  <a:cubicBezTo>
                    <a:pt x="210" y="41"/>
                    <a:pt x="210" y="41"/>
                    <a:pt x="210" y="41"/>
                  </a:cubicBezTo>
                  <a:cubicBezTo>
                    <a:pt x="201" y="37"/>
                    <a:pt x="193" y="34"/>
                    <a:pt x="184" y="33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39" y="32"/>
                    <a:pt x="139" y="32"/>
                    <a:pt x="139" y="32"/>
                  </a:cubicBezTo>
                  <a:cubicBezTo>
                    <a:pt x="139" y="33"/>
                    <a:pt x="139" y="33"/>
                    <a:pt x="139" y="33"/>
                  </a:cubicBezTo>
                  <a:cubicBezTo>
                    <a:pt x="129" y="34"/>
                    <a:pt x="119" y="37"/>
                    <a:pt x="109" y="42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72" y="66"/>
                    <a:pt x="72" y="66"/>
                    <a:pt x="72" y="66"/>
                  </a:cubicBezTo>
                  <a:lnTo>
                    <a:pt x="72" y="67"/>
                  </a:lnTo>
                  <a:close/>
                  <a:moveTo>
                    <a:pt x="219" y="69"/>
                  </a:moveTo>
                  <a:cubicBezTo>
                    <a:pt x="271" y="100"/>
                    <a:pt x="287" y="167"/>
                    <a:pt x="256" y="219"/>
                  </a:cubicBezTo>
                  <a:cubicBezTo>
                    <a:pt x="224" y="271"/>
                    <a:pt x="157" y="287"/>
                    <a:pt x="106" y="256"/>
                  </a:cubicBezTo>
                  <a:cubicBezTo>
                    <a:pt x="54" y="225"/>
                    <a:pt x="37" y="157"/>
                    <a:pt x="69" y="106"/>
                  </a:cubicBezTo>
                  <a:cubicBezTo>
                    <a:pt x="100" y="54"/>
                    <a:pt x="167" y="38"/>
                    <a:pt x="219" y="6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1517415" y="3167524"/>
              <a:ext cx="379106" cy="334127"/>
            </a:xfrm>
            <a:custGeom>
              <a:avLst/>
              <a:gdLst>
                <a:gd name="T0" fmla="*/ 113 w 125"/>
                <a:gd name="T1" fmla="*/ 62 h 110"/>
                <a:gd name="T2" fmla="*/ 117 w 125"/>
                <a:gd name="T3" fmla="*/ 97 h 110"/>
                <a:gd name="T4" fmla="*/ 82 w 125"/>
                <a:gd name="T5" fmla="*/ 102 h 110"/>
                <a:gd name="T6" fmla="*/ 13 w 125"/>
                <a:gd name="T7" fmla="*/ 49 h 110"/>
                <a:gd name="T8" fmla="*/ 9 w 125"/>
                <a:gd name="T9" fmla="*/ 14 h 110"/>
                <a:gd name="T10" fmla="*/ 44 w 125"/>
                <a:gd name="T11" fmla="*/ 9 h 110"/>
                <a:gd name="T12" fmla="*/ 113 w 125"/>
                <a:gd name="T13" fmla="*/ 6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10">
                  <a:moveTo>
                    <a:pt x="113" y="62"/>
                  </a:moveTo>
                  <a:cubicBezTo>
                    <a:pt x="124" y="70"/>
                    <a:pt x="125" y="86"/>
                    <a:pt x="117" y="97"/>
                  </a:cubicBezTo>
                  <a:cubicBezTo>
                    <a:pt x="109" y="108"/>
                    <a:pt x="93" y="110"/>
                    <a:pt x="82" y="10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2" y="41"/>
                    <a:pt x="0" y="25"/>
                    <a:pt x="9" y="14"/>
                  </a:cubicBezTo>
                  <a:cubicBezTo>
                    <a:pt x="17" y="3"/>
                    <a:pt x="33" y="0"/>
                    <a:pt x="44" y="9"/>
                  </a:cubicBezTo>
                  <a:lnTo>
                    <a:pt x="113" y="6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1264249" y="3903890"/>
              <a:ext cx="426656" cy="218468"/>
            </a:xfrm>
            <a:custGeom>
              <a:avLst/>
              <a:gdLst>
                <a:gd name="T0" fmla="*/ 117 w 140"/>
                <a:gd name="T1" fmla="*/ 20 h 72"/>
                <a:gd name="T2" fmla="*/ 137 w 140"/>
                <a:gd name="T3" fmla="*/ 49 h 72"/>
                <a:gd name="T4" fmla="*/ 108 w 140"/>
                <a:gd name="T5" fmla="*/ 69 h 72"/>
                <a:gd name="T6" fmla="*/ 22 w 140"/>
                <a:gd name="T7" fmla="*/ 52 h 72"/>
                <a:gd name="T8" fmla="*/ 3 w 140"/>
                <a:gd name="T9" fmla="*/ 23 h 72"/>
                <a:gd name="T10" fmla="*/ 32 w 140"/>
                <a:gd name="T11" fmla="*/ 3 h 72"/>
                <a:gd name="T12" fmla="*/ 117 w 140"/>
                <a:gd name="T13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72">
                  <a:moveTo>
                    <a:pt x="117" y="20"/>
                  </a:moveTo>
                  <a:cubicBezTo>
                    <a:pt x="131" y="22"/>
                    <a:pt x="140" y="36"/>
                    <a:pt x="137" y="49"/>
                  </a:cubicBezTo>
                  <a:cubicBezTo>
                    <a:pt x="134" y="63"/>
                    <a:pt x="121" y="72"/>
                    <a:pt x="108" y="69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9" y="50"/>
                    <a:pt x="0" y="37"/>
                    <a:pt x="3" y="23"/>
                  </a:cubicBezTo>
                  <a:cubicBezTo>
                    <a:pt x="6" y="9"/>
                    <a:pt x="19" y="0"/>
                    <a:pt x="32" y="3"/>
                  </a:cubicBezTo>
                  <a:lnTo>
                    <a:pt x="117" y="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1450590" y="4609414"/>
              <a:ext cx="422800" cy="240315"/>
            </a:xfrm>
            <a:custGeom>
              <a:avLst/>
              <a:gdLst>
                <a:gd name="T0" fmla="*/ 105 w 139"/>
                <a:gd name="T1" fmla="*/ 4 h 79"/>
                <a:gd name="T2" fmla="*/ 136 w 139"/>
                <a:gd name="T3" fmla="*/ 22 h 79"/>
                <a:gd name="T4" fmla="*/ 118 w 139"/>
                <a:gd name="T5" fmla="*/ 52 h 79"/>
                <a:gd name="T6" fmla="*/ 34 w 139"/>
                <a:gd name="T7" fmla="*/ 75 h 79"/>
                <a:gd name="T8" fmla="*/ 4 w 139"/>
                <a:gd name="T9" fmla="*/ 57 h 79"/>
                <a:gd name="T10" fmla="*/ 21 w 139"/>
                <a:gd name="T11" fmla="*/ 26 h 79"/>
                <a:gd name="T12" fmla="*/ 105 w 139"/>
                <a:gd name="T1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79">
                  <a:moveTo>
                    <a:pt x="105" y="4"/>
                  </a:moveTo>
                  <a:cubicBezTo>
                    <a:pt x="118" y="0"/>
                    <a:pt x="132" y="8"/>
                    <a:pt x="136" y="22"/>
                  </a:cubicBezTo>
                  <a:cubicBezTo>
                    <a:pt x="139" y="35"/>
                    <a:pt x="131" y="49"/>
                    <a:pt x="118" y="52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21" y="79"/>
                    <a:pt x="7" y="71"/>
                    <a:pt x="4" y="57"/>
                  </a:cubicBezTo>
                  <a:cubicBezTo>
                    <a:pt x="0" y="44"/>
                    <a:pt x="8" y="30"/>
                    <a:pt x="21" y="26"/>
                  </a:cubicBezTo>
                  <a:lnTo>
                    <a:pt x="105" y="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237986" y="4609414"/>
              <a:ext cx="425371" cy="240315"/>
            </a:xfrm>
            <a:custGeom>
              <a:avLst/>
              <a:gdLst>
                <a:gd name="T0" fmla="*/ 35 w 140"/>
                <a:gd name="T1" fmla="*/ 4 h 79"/>
                <a:gd name="T2" fmla="*/ 4 w 140"/>
                <a:gd name="T3" fmla="*/ 22 h 79"/>
                <a:gd name="T4" fmla="*/ 21 w 140"/>
                <a:gd name="T5" fmla="*/ 52 h 79"/>
                <a:gd name="T6" fmla="*/ 105 w 140"/>
                <a:gd name="T7" fmla="*/ 75 h 79"/>
                <a:gd name="T8" fmla="*/ 136 w 140"/>
                <a:gd name="T9" fmla="*/ 57 h 79"/>
                <a:gd name="T10" fmla="*/ 119 w 140"/>
                <a:gd name="T11" fmla="*/ 26 h 79"/>
                <a:gd name="T12" fmla="*/ 35 w 140"/>
                <a:gd name="T13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79">
                  <a:moveTo>
                    <a:pt x="35" y="4"/>
                  </a:moveTo>
                  <a:cubicBezTo>
                    <a:pt x="21" y="0"/>
                    <a:pt x="8" y="8"/>
                    <a:pt x="4" y="22"/>
                  </a:cubicBezTo>
                  <a:cubicBezTo>
                    <a:pt x="0" y="35"/>
                    <a:pt x="8" y="49"/>
                    <a:pt x="21" y="52"/>
                  </a:cubicBezTo>
                  <a:cubicBezTo>
                    <a:pt x="105" y="75"/>
                    <a:pt x="105" y="75"/>
                    <a:pt x="105" y="75"/>
                  </a:cubicBezTo>
                  <a:cubicBezTo>
                    <a:pt x="119" y="79"/>
                    <a:pt x="132" y="71"/>
                    <a:pt x="136" y="57"/>
                  </a:cubicBezTo>
                  <a:cubicBezTo>
                    <a:pt x="140" y="44"/>
                    <a:pt x="132" y="30"/>
                    <a:pt x="119" y="26"/>
                  </a:cubicBezTo>
                  <a:lnTo>
                    <a:pt x="35" y="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1833552" y="2924639"/>
              <a:ext cx="2335039" cy="2748843"/>
            </a:xfrm>
            <a:custGeom>
              <a:avLst/>
              <a:gdLst>
                <a:gd name="T0" fmla="*/ 702 w 768"/>
                <a:gd name="T1" fmla="*/ 412 h 904"/>
                <a:gd name="T2" fmla="*/ 611 w 768"/>
                <a:gd name="T3" fmla="*/ 601 h 904"/>
                <a:gd name="T4" fmla="*/ 611 w 768"/>
                <a:gd name="T5" fmla="*/ 602 h 904"/>
                <a:gd name="T6" fmla="*/ 609 w 768"/>
                <a:gd name="T7" fmla="*/ 604 h 904"/>
                <a:gd name="T8" fmla="*/ 606 w 768"/>
                <a:gd name="T9" fmla="*/ 606 h 904"/>
                <a:gd name="T10" fmla="*/ 606 w 768"/>
                <a:gd name="T11" fmla="*/ 607 h 904"/>
                <a:gd name="T12" fmla="*/ 536 w 768"/>
                <a:gd name="T13" fmla="*/ 735 h 904"/>
                <a:gd name="T14" fmla="*/ 523 w 768"/>
                <a:gd name="T15" fmla="*/ 827 h 904"/>
                <a:gd name="T16" fmla="*/ 523 w 768"/>
                <a:gd name="T17" fmla="*/ 833 h 904"/>
                <a:gd name="T18" fmla="*/ 521 w 768"/>
                <a:gd name="T19" fmla="*/ 837 h 904"/>
                <a:gd name="T20" fmla="*/ 504 w 768"/>
                <a:gd name="T21" fmla="*/ 844 h 904"/>
                <a:gd name="T22" fmla="*/ 274 w 768"/>
                <a:gd name="T23" fmla="*/ 844 h 904"/>
                <a:gd name="T24" fmla="*/ 257 w 768"/>
                <a:gd name="T25" fmla="*/ 837 h 904"/>
                <a:gd name="T26" fmla="*/ 255 w 768"/>
                <a:gd name="T27" fmla="*/ 832 h 904"/>
                <a:gd name="T28" fmla="*/ 256 w 768"/>
                <a:gd name="T29" fmla="*/ 827 h 904"/>
                <a:gd name="T30" fmla="*/ 243 w 768"/>
                <a:gd name="T31" fmla="*/ 737 h 904"/>
                <a:gd name="T32" fmla="*/ 185 w 768"/>
                <a:gd name="T33" fmla="*/ 622 h 904"/>
                <a:gd name="T34" fmla="*/ 170 w 768"/>
                <a:gd name="T35" fmla="*/ 604 h 904"/>
                <a:gd name="T36" fmla="*/ 136 w 768"/>
                <a:gd name="T37" fmla="*/ 571 h 904"/>
                <a:gd name="T38" fmla="*/ 109 w 768"/>
                <a:gd name="T39" fmla="*/ 530 h 904"/>
                <a:gd name="T40" fmla="*/ 75 w 768"/>
                <a:gd name="T41" fmla="*/ 436 h 904"/>
                <a:gd name="T42" fmla="*/ 70 w 768"/>
                <a:gd name="T43" fmla="*/ 378 h 904"/>
                <a:gd name="T44" fmla="*/ 342 w 768"/>
                <a:gd name="T45" fmla="*/ 65 h 904"/>
                <a:gd name="T46" fmla="*/ 305 w 768"/>
                <a:gd name="T47" fmla="*/ 0 h 904"/>
                <a:gd name="T48" fmla="*/ 0 w 768"/>
                <a:gd name="T49" fmla="*/ 378 h 904"/>
                <a:gd name="T50" fmla="*/ 132 w 768"/>
                <a:gd name="T51" fmla="*/ 669 h 904"/>
                <a:gd name="T52" fmla="*/ 186 w 768"/>
                <a:gd name="T53" fmla="*/ 825 h 904"/>
                <a:gd name="T54" fmla="*/ 204 w 768"/>
                <a:gd name="T55" fmla="*/ 883 h 904"/>
                <a:gd name="T56" fmla="*/ 226 w 768"/>
                <a:gd name="T57" fmla="*/ 902 h 904"/>
                <a:gd name="T58" fmla="*/ 380 w 768"/>
                <a:gd name="T59" fmla="*/ 903 h 904"/>
                <a:gd name="T60" fmla="*/ 547 w 768"/>
                <a:gd name="T61" fmla="*/ 904 h 904"/>
                <a:gd name="T62" fmla="*/ 575 w 768"/>
                <a:gd name="T63" fmla="*/ 883 h 904"/>
                <a:gd name="T64" fmla="*/ 593 w 768"/>
                <a:gd name="T65" fmla="*/ 825 h 904"/>
                <a:gd name="T66" fmla="*/ 658 w 768"/>
                <a:gd name="T67" fmla="*/ 654 h 904"/>
                <a:gd name="T68" fmla="*/ 662 w 768"/>
                <a:gd name="T69" fmla="*/ 650 h 904"/>
                <a:gd name="T70" fmla="*/ 768 w 768"/>
                <a:gd name="T71" fmla="*/ 442 h 904"/>
                <a:gd name="T72" fmla="*/ 702 w 768"/>
                <a:gd name="T73" fmla="*/ 412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8" h="904">
                  <a:moveTo>
                    <a:pt x="702" y="412"/>
                  </a:moveTo>
                  <a:cubicBezTo>
                    <a:pt x="694" y="485"/>
                    <a:pt x="661" y="552"/>
                    <a:pt x="611" y="601"/>
                  </a:cubicBezTo>
                  <a:cubicBezTo>
                    <a:pt x="611" y="602"/>
                    <a:pt x="611" y="602"/>
                    <a:pt x="611" y="602"/>
                  </a:cubicBezTo>
                  <a:cubicBezTo>
                    <a:pt x="610" y="603"/>
                    <a:pt x="609" y="603"/>
                    <a:pt x="609" y="604"/>
                  </a:cubicBezTo>
                  <a:cubicBezTo>
                    <a:pt x="609" y="604"/>
                    <a:pt x="608" y="605"/>
                    <a:pt x="606" y="606"/>
                  </a:cubicBezTo>
                  <a:cubicBezTo>
                    <a:pt x="606" y="607"/>
                    <a:pt x="606" y="607"/>
                    <a:pt x="606" y="607"/>
                  </a:cubicBezTo>
                  <a:cubicBezTo>
                    <a:pt x="595" y="619"/>
                    <a:pt x="556" y="665"/>
                    <a:pt x="536" y="735"/>
                  </a:cubicBezTo>
                  <a:cubicBezTo>
                    <a:pt x="528" y="762"/>
                    <a:pt x="523" y="793"/>
                    <a:pt x="523" y="827"/>
                  </a:cubicBezTo>
                  <a:cubicBezTo>
                    <a:pt x="523" y="829"/>
                    <a:pt x="523" y="831"/>
                    <a:pt x="523" y="833"/>
                  </a:cubicBezTo>
                  <a:cubicBezTo>
                    <a:pt x="523" y="833"/>
                    <a:pt x="522" y="835"/>
                    <a:pt x="521" y="837"/>
                  </a:cubicBezTo>
                  <a:cubicBezTo>
                    <a:pt x="519" y="839"/>
                    <a:pt x="514" y="842"/>
                    <a:pt x="504" y="844"/>
                  </a:cubicBezTo>
                  <a:cubicBezTo>
                    <a:pt x="274" y="844"/>
                    <a:pt x="274" y="844"/>
                    <a:pt x="274" y="844"/>
                  </a:cubicBezTo>
                  <a:cubicBezTo>
                    <a:pt x="265" y="842"/>
                    <a:pt x="260" y="840"/>
                    <a:pt x="257" y="837"/>
                  </a:cubicBezTo>
                  <a:cubicBezTo>
                    <a:pt x="256" y="836"/>
                    <a:pt x="255" y="833"/>
                    <a:pt x="255" y="832"/>
                  </a:cubicBezTo>
                  <a:cubicBezTo>
                    <a:pt x="256" y="830"/>
                    <a:pt x="256" y="830"/>
                    <a:pt x="256" y="827"/>
                  </a:cubicBezTo>
                  <a:cubicBezTo>
                    <a:pt x="256" y="794"/>
                    <a:pt x="251" y="764"/>
                    <a:pt x="243" y="737"/>
                  </a:cubicBezTo>
                  <a:cubicBezTo>
                    <a:pt x="227" y="683"/>
                    <a:pt x="201" y="643"/>
                    <a:pt x="185" y="622"/>
                  </a:cubicBezTo>
                  <a:cubicBezTo>
                    <a:pt x="180" y="616"/>
                    <a:pt x="175" y="610"/>
                    <a:pt x="170" y="604"/>
                  </a:cubicBezTo>
                  <a:cubicBezTo>
                    <a:pt x="159" y="593"/>
                    <a:pt x="146" y="583"/>
                    <a:pt x="136" y="571"/>
                  </a:cubicBezTo>
                  <a:cubicBezTo>
                    <a:pt x="125" y="558"/>
                    <a:pt x="116" y="544"/>
                    <a:pt x="109" y="530"/>
                  </a:cubicBezTo>
                  <a:cubicBezTo>
                    <a:pt x="94" y="501"/>
                    <a:pt x="81" y="469"/>
                    <a:pt x="75" y="436"/>
                  </a:cubicBezTo>
                  <a:cubicBezTo>
                    <a:pt x="72" y="417"/>
                    <a:pt x="70" y="397"/>
                    <a:pt x="70" y="378"/>
                  </a:cubicBezTo>
                  <a:cubicBezTo>
                    <a:pt x="70" y="219"/>
                    <a:pt x="189" y="87"/>
                    <a:pt x="342" y="65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131" y="38"/>
                    <a:pt x="0" y="193"/>
                    <a:pt x="0" y="378"/>
                  </a:cubicBezTo>
                  <a:cubicBezTo>
                    <a:pt x="0" y="494"/>
                    <a:pt x="51" y="598"/>
                    <a:pt x="132" y="669"/>
                  </a:cubicBezTo>
                  <a:cubicBezTo>
                    <a:pt x="151" y="694"/>
                    <a:pt x="185" y="750"/>
                    <a:pt x="186" y="825"/>
                  </a:cubicBezTo>
                  <a:cubicBezTo>
                    <a:pt x="184" y="841"/>
                    <a:pt x="188" y="864"/>
                    <a:pt x="204" y="883"/>
                  </a:cubicBezTo>
                  <a:cubicBezTo>
                    <a:pt x="210" y="890"/>
                    <a:pt x="218" y="897"/>
                    <a:pt x="226" y="902"/>
                  </a:cubicBezTo>
                  <a:cubicBezTo>
                    <a:pt x="380" y="903"/>
                    <a:pt x="380" y="903"/>
                    <a:pt x="380" y="903"/>
                  </a:cubicBezTo>
                  <a:cubicBezTo>
                    <a:pt x="547" y="904"/>
                    <a:pt x="547" y="904"/>
                    <a:pt x="547" y="904"/>
                  </a:cubicBezTo>
                  <a:cubicBezTo>
                    <a:pt x="558" y="899"/>
                    <a:pt x="567" y="892"/>
                    <a:pt x="575" y="883"/>
                  </a:cubicBezTo>
                  <a:cubicBezTo>
                    <a:pt x="590" y="864"/>
                    <a:pt x="594" y="841"/>
                    <a:pt x="593" y="825"/>
                  </a:cubicBezTo>
                  <a:cubicBezTo>
                    <a:pt x="594" y="723"/>
                    <a:pt x="657" y="655"/>
                    <a:pt x="658" y="654"/>
                  </a:cubicBezTo>
                  <a:cubicBezTo>
                    <a:pt x="660" y="653"/>
                    <a:pt x="661" y="652"/>
                    <a:pt x="662" y="650"/>
                  </a:cubicBezTo>
                  <a:cubicBezTo>
                    <a:pt x="717" y="595"/>
                    <a:pt x="755" y="522"/>
                    <a:pt x="768" y="442"/>
                  </a:cubicBezTo>
                  <a:cubicBezTo>
                    <a:pt x="750" y="433"/>
                    <a:pt x="720" y="420"/>
                    <a:pt x="702" y="4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id-ID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9489" y="3447024"/>
            <a:ext cx="304800" cy="3048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5566" y="3868718"/>
            <a:ext cx="304800" cy="3048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20640" y="1730682"/>
            <a:ext cx="304800" cy="304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6583160"/>
      </p:ext>
    </p:extLst>
  </p:cSld>
  <p:clrMapOvr>
    <a:masterClrMapping/>
  </p:clrMapOvr>
  <p:transition spd="slow">
    <p:push dir="u"/>
  </p:transition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2" name="Group 811"/>
          <p:cNvGrpSpPr/>
          <p:nvPr/>
        </p:nvGrpSpPr>
        <p:grpSpPr>
          <a:xfrm>
            <a:off x="3160712" y="918651"/>
            <a:ext cx="5870575" cy="5372100"/>
            <a:chOff x="3225801" y="579438"/>
            <a:chExt cx="5870575" cy="5372100"/>
          </a:xfrm>
        </p:grpSpPr>
        <p:sp>
          <p:nvSpPr>
            <p:cNvPr id="786" name="Freeform 14"/>
            <p:cNvSpPr>
              <a:spLocks/>
            </p:cNvSpPr>
            <p:nvPr/>
          </p:nvSpPr>
          <p:spPr bwMode="auto">
            <a:xfrm>
              <a:off x="3225801" y="3568701"/>
              <a:ext cx="1666875" cy="1984375"/>
            </a:xfrm>
            <a:custGeom>
              <a:avLst/>
              <a:gdLst>
                <a:gd name="T0" fmla="*/ 0 w 1050"/>
                <a:gd name="T1" fmla="*/ 0 h 1250"/>
                <a:gd name="T2" fmla="*/ 752 w 1050"/>
                <a:gd name="T3" fmla="*/ 0 h 1250"/>
                <a:gd name="T4" fmla="*/ 758 w 1050"/>
                <a:gd name="T5" fmla="*/ 91 h 1250"/>
                <a:gd name="T6" fmla="*/ 773 w 1050"/>
                <a:gd name="T7" fmla="*/ 180 h 1250"/>
                <a:gd name="T8" fmla="*/ 793 w 1050"/>
                <a:gd name="T9" fmla="*/ 268 h 1250"/>
                <a:gd name="T10" fmla="*/ 821 w 1050"/>
                <a:gd name="T11" fmla="*/ 352 h 1250"/>
                <a:gd name="T12" fmla="*/ 855 w 1050"/>
                <a:gd name="T13" fmla="*/ 433 h 1250"/>
                <a:gd name="T14" fmla="*/ 896 w 1050"/>
                <a:gd name="T15" fmla="*/ 510 h 1250"/>
                <a:gd name="T16" fmla="*/ 941 w 1050"/>
                <a:gd name="T17" fmla="*/ 584 h 1250"/>
                <a:gd name="T18" fmla="*/ 992 w 1050"/>
                <a:gd name="T19" fmla="*/ 653 h 1250"/>
                <a:gd name="T20" fmla="*/ 1050 w 1050"/>
                <a:gd name="T21" fmla="*/ 718 h 1250"/>
                <a:gd name="T22" fmla="*/ 517 w 1050"/>
                <a:gd name="T23" fmla="*/ 1250 h 1250"/>
                <a:gd name="T24" fmla="*/ 441 w 1050"/>
                <a:gd name="T25" fmla="*/ 1167 h 1250"/>
                <a:gd name="T26" fmla="*/ 371 w 1050"/>
                <a:gd name="T27" fmla="*/ 1078 h 1250"/>
                <a:gd name="T28" fmla="*/ 305 w 1050"/>
                <a:gd name="T29" fmla="*/ 985 h 1250"/>
                <a:gd name="T30" fmla="*/ 246 w 1050"/>
                <a:gd name="T31" fmla="*/ 890 h 1250"/>
                <a:gd name="T32" fmla="*/ 193 w 1050"/>
                <a:gd name="T33" fmla="*/ 789 h 1250"/>
                <a:gd name="T34" fmla="*/ 144 w 1050"/>
                <a:gd name="T35" fmla="*/ 686 h 1250"/>
                <a:gd name="T36" fmla="*/ 102 w 1050"/>
                <a:gd name="T37" fmla="*/ 578 h 1250"/>
                <a:gd name="T38" fmla="*/ 68 w 1050"/>
                <a:gd name="T39" fmla="*/ 467 h 1250"/>
                <a:gd name="T40" fmla="*/ 41 w 1050"/>
                <a:gd name="T41" fmla="*/ 354 h 1250"/>
                <a:gd name="T42" fmla="*/ 20 w 1050"/>
                <a:gd name="T43" fmla="*/ 238 h 1250"/>
                <a:gd name="T44" fmla="*/ 5 w 1050"/>
                <a:gd name="T45" fmla="*/ 120 h 1250"/>
                <a:gd name="T46" fmla="*/ 0 w 1050"/>
                <a:gd name="T47" fmla="*/ 0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0" h="1250">
                  <a:moveTo>
                    <a:pt x="0" y="0"/>
                  </a:moveTo>
                  <a:lnTo>
                    <a:pt x="752" y="0"/>
                  </a:lnTo>
                  <a:lnTo>
                    <a:pt x="758" y="91"/>
                  </a:lnTo>
                  <a:lnTo>
                    <a:pt x="773" y="180"/>
                  </a:lnTo>
                  <a:lnTo>
                    <a:pt x="793" y="268"/>
                  </a:lnTo>
                  <a:lnTo>
                    <a:pt x="821" y="352"/>
                  </a:lnTo>
                  <a:lnTo>
                    <a:pt x="855" y="433"/>
                  </a:lnTo>
                  <a:lnTo>
                    <a:pt x="896" y="510"/>
                  </a:lnTo>
                  <a:lnTo>
                    <a:pt x="941" y="584"/>
                  </a:lnTo>
                  <a:lnTo>
                    <a:pt x="992" y="653"/>
                  </a:lnTo>
                  <a:lnTo>
                    <a:pt x="1050" y="718"/>
                  </a:lnTo>
                  <a:lnTo>
                    <a:pt x="517" y="1250"/>
                  </a:lnTo>
                  <a:lnTo>
                    <a:pt x="441" y="1167"/>
                  </a:lnTo>
                  <a:lnTo>
                    <a:pt x="371" y="1078"/>
                  </a:lnTo>
                  <a:lnTo>
                    <a:pt x="305" y="985"/>
                  </a:lnTo>
                  <a:lnTo>
                    <a:pt x="246" y="890"/>
                  </a:lnTo>
                  <a:lnTo>
                    <a:pt x="193" y="789"/>
                  </a:lnTo>
                  <a:lnTo>
                    <a:pt x="144" y="686"/>
                  </a:lnTo>
                  <a:lnTo>
                    <a:pt x="102" y="578"/>
                  </a:lnTo>
                  <a:lnTo>
                    <a:pt x="68" y="467"/>
                  </a:lnTo>
                  <a:lnTo>
                    <a:pt x="41" y="354"/>
                  </a:lnTo>
                  <a:lnTo>
                    <a:pt x="20" y="238"/>
                  </a:lnTo>
                  <a:lnTo>
                    <a:pt x="5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15"/>
            <p:cNvSpPr>
              <a:spLocks/>
            </p:cNvSpPr>
            <p:nvPr/>
          </p:nvSpPr>
          <p:spPr bwMode="auto">
            <a:xfrm>
              <a:off x="3225801" y="1474788"/>
              <a:ext cx="1666875" cy="1987550"/>
            </a:xfrm>
            <a:custGeom>
              <a:avLst/>
              <a:gdLst>
                <a:gd name="T0" fmla="*/ 519 w 1050"/>
                <a:gd name="T1" fmla="*/ 0 h 1252"/>
                <a:gd name="T2" fmla="*/ 1050 w 1050"/>
                <a:gd name="T3" fmla="*/ 533 h 1252"/>
                <a:gd name="T4" fmla="*/ 994 w 1050"/>
                <a:gd name="T5" fmla="*/ 599 h 1252"/>
                <a:gd name="T6" fmla="*/ 941 w 1050"/>
                <a:gd name="T7" fmla="*/ 668 h 1252"/>
                <a:gd name="T8" fmla="*/ 896 w 1050"/>
                <a:gd name="T9" fmla="*/ 741 h 1252"/>
                <a:gd name="T10" fmla="*/ 855 w 1050"/>
                <a:gd name="T11" fmla="*/ 819 h 1252"/>
                <a:gd name="T12" fmla="*/ 821 w 1050"/>
                <a:gd name="T13" fmla="*/ 900 h 1252"/>
                <a:gd name="T14" fmla="*/ 793 w 1050"/>
                <a:gd name="T15" fmla="*/ 984 h 1252"/>
                <a:gd name="T16" fmla="*/ 773 w 1050"/>
                <a:gd name="T17" fmla="*/ 1071 h 1252"/>
                <a:gd name="T18" fmla="*/ 758 w 1050"/>
                <a:gd name="T19" fmla="*/ 1160 h 1252"/>
                <a:gd name="T20" fmla="*/ 752 w 1050"/>
                <a:gd name="T21" fmla="*/ 1252 h 1252"/>
                <a:gd name="T22" fmla="*/ 0 w 1050"/>
                <a:gd name="T23" fmla="*/ 1252 h 1252"/>
                <a:gd name="T24" fmla="*/ 5 w 1050"/>
                <a:gd name="T25" fmla="*/ 1132 h 1252"/>
                <a:gd name="T26" fmla="*/ 20 w 1050"/>
                <a:gd name="T27" fmla="*/ 1012 h 1252"/>
                <a:gd name="T28" fmla="*/ 41 w 1050"/>
                <a:gd name="T29" fmla="*/ 897 h 1252"/>
                <a:gd name="T30" fmla="*/ 68 w 1050"/>
                <a:gd name="T31" fmla="*/ 783 h 1252"/>
                <a:gd name="T32" fmla="*/ 104 w 1050"/>
                <a:gd name="T33" fmla="*/ 673 h 1252"/>
                <a:gd name="T34" fmla="*/ 144 w 1050"/>
                <a:gd name="T35" fmla="*/ 566 h 1252"/>
                <a:gd name="T36" fmla="*/ 193 w 1050"/>
                <a:gd name="T37" fmla="*/ 463 h 1252"/>
                <a:gd name="T38" fmla="*/ 246 w 1050"/>
                <a:gd name="T39" fmla="*/ 362 h 1252"/>
                <a:gd name="T40" fmla="*/ 306 w 1050"/>
                <a:gd name="T41" fmla="*/ 265 h 1252"/>
                <a:gd name="T42" fmla="*/ 372 w 1050"/>
                <a:gd name="T43" fmla="*/ 173 h 1252"/>
                <a:gd name="T44" fmla="*/ 443 w 1050"/>
                <a:gd name="T45" fmla="*/ 84 h 1252"/>
                <a:gd name="T46" fmla="*/ 519 w 1050"/>
                <a:gd name="T47" fmla="*/ 0 h 1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0" h="1252">
                  <a:moveTo>
                    <a:pt x="519" y="0"/>
                  </a:moveTo>
                  <a:lnTo>
                    <a:pt x="1050" y="533"/>
                  </a:lnTo>
                  <a:lnTo>
                    <a:pt x="994" y="599"/>
                  </a:lnTo>
                  <a:lnTo>
                    <a:pt x="941" y="668"/>
                  </a:lnTo>
                  <a:lnTo>
                    <a:pt x="896" y="741"/>
                  </a:lnTo>
                  <a:lnTo>
                    <a:pt x="855" y="819"/>
                  </a:lnTo>
                  <a:lnTo>
                    <a:pt x="821" y="900"/>
                  </a:lnTo>
                  <a:lnTo>
                    <a:pt x="793" y="984"/>
                  </a:lnTo>
                  <a:lnTo>
                    <a:pt x="773" y="1071"/>
                  </a:lnTo>
                  <a:lnTo>
                    <a:pt x="758" y="1160"/>
                  </a:lnTo>
                  <a:lnTo>
                    <a:pt x="752" y="1252"/>
                  </a:lnTo>
                  <a:lnTo>
                    <a:pt x="0" y="1252"/>
                  </a:lnTo>
                  <a:lnTo>
                    <a:pt x="5" y="1132"/>
                  </a:lnTo>
                  <a:lnTo>
                    <a:pt x="20" y="1012"/>
                  </a:lnTo>
                  <a:lnTo>
                    <a:pt x="41" y="897"/>
                  </a:lnTo>
                  <a:lnTo>
                    <a:pt x="68" y="783"/>
                  </a:lnTo>
                  <a:lnTo>
                    <a:pt x="104" y="673"/>
                  </a:lnTo>
                  <a:lnTo>
                    <a:pt x="144" y="566"/>
                  </a:lnTo>
                  <a:lnTo>
                    <a:pt x="193" y="463"/>
                  </a:lnTo>
                  <a:lnTo>
                    <a:pt x="246" y="362"/>
                  </a:lnTo>
                  <a:lnTo>
                    <a:pt x="306" y="265"/>
                  </a:lnTo>
                  <a:lnTo>
                    <a:pt x="372" y="173"/>
                  </a:lnTo>
                  <a:lnTo>
                    <a:pt x="443" y="84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chemeClr val="accent3"/>
            </a:solidFill>
            <a:ln w="0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16"/>
            <p:cNvSpPr>
              <a:spLocks/>
            </p:cNvSpPr>
            <p:nvPr/>
          </p:nvSpPr>
          <p:spPr bwMode="auto">
            <a:xfrm>
              <a:off x="4124326" y="579438"/>
              <a:ext cx="1984375" cy="1666875"/>
            </a:xfrm>
            <a:custGeom>
              <a:avLst/>
              <a:gdLst>
                <a:gd name="T0" fmla="*/ 1250 w 1250"/>
                <a:gd name="T1" fmla="*/ 0 h 1050"/>
                <a:gd name="T2" fmla="*/ 1250 w 1250"/>
                <a:gd name="T3" fmla="*/ 752 h 1050"/>
                <a:gd name="T4" fmla="*/ 1158 w 1250"/>
                <a:gd name="T5" fmla="*/ 758 h 1050"/>
                <a:gd name="T6" fmla="*/ 1069 w 1250"/>
                <a:gd name="T7" fmla="*/ 773 h 1050"/>
                <a:gd name="T8" fmla="*/ 981 w 1250"/>
                <a:gd name="T9" fmla="*/ 794 h 1050"/>
                <a:gd name="T10" fmla="*/ 898 w 1250"/>
                <a:gd name="T11" fmla="*/ 821 h 1050"/>
                <a:gd name="T12" fmla="*/ 818 w 1250"/>
                <a:gd name="T13" fmla="*/ 855 h 1050"/>
                <a:gd name="T14" fmla="*/ 739 w 1250"/>
                <a:gd name="T15" fmla="*/ 896 h 1050"/>
                <a:gd name="T16" fmla="*/ 666 w 1250"/>
                <a:gd name="T17" fmla="*/ 941 h 1050"/>
                <a:gd name="T18" fmla="*/ 597 w 1250"/>
                <a:gd name="T19" fmla="*/ 993 h 1050"/>
                <a:gd name="T20" fmla="*/ 531 w 1250"/>
                <a:gd name="T21" fmla="*/ 1050 h 1050"/>
                <a:gd name="T22" fmla="*/ 0 w 1250"/>
                <a:gd name="T23" fmla="*/ 517 h 1050"/>
                <a:gd name="T24" fmla="*/ 83 w 1250"/>
                <a:gd name="T25" fmla="*/ 441 h 1050"/>
                <a:gd name="T26" fmla="*/ 171 w 1250"/>
                <a:gd name="T27" fmla="*/ 371 h 1050"/>
                <a:gd name="T28" fmla="*/ 264 w 1250"/>
                <a:gd name="T29" fmla="*/ 305 h 1050"/>
                <a:gd name="T30" fmla="*/ 360 w 1250"/>
                <a:gd name="T31" fmla="*/ 246 h 1050"/>
                <a:gd name="T32" fmla="*/ 460 w 1250"/>
                <a:gd name="T33" fmla="*/ 193 h 1050"/>
                <a:gd name="T34" fmla="*/ 564 w 1250"/>
                <a:gd name="T35" fmla="*/ 144 h 1050"/>
                <a:gd name="T36" fmla="*/ 671 w 1250"/>
                <a:gd name="T37" fmla="*/ 104 h 1050"/>
                <a:gd name="T38" fmla="*/ 783 w 1250"/>
                <a:gd name="T39" fmla="*/ 68 h 1050"/>
                <a:gd name="T40" fmla="*/ 895 w 1250"/>
                <a:gd name="T41" fmla="*/ 41 h 1050"/>
                <a:gd name="T42" fmla="*/ 1012 w 1250"/>
                <a:gd name="T43" fmla="*/ 20 h 1050"/>
                <a:gd name="T44" fmla="*/ 1129 w 1250"/>
                <a:gd name="T45" fmla="*/ 5 h 1050"/>
                <a:gd name="T46" fmla="*/ 1250 w 1250"/>
                <a:gd name="T47" fmla="*/ 0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50" h="1050">
                  <a:moveTo>
                    <a:pt x="1250" y="0"/>
                  </a:moveTo>
                  <a:lnTo>
                    <a:pt x="1250" y="752"/>
                  </a:lnTo>
                  <a:lnTo>
                    <a:pt x="1158" y="758"/>
                  </a:lnTo>
                  <a:lnTo>
                    <a:pt x="1069" y="773"/>
                  </a:lnTo>
                  <a:lnTo>
                    <a:pt x="981" y="794"/>
                  </a:lnTo>
                  <a:lnTo>
                    <a:pt x="898" y="821"/>
                  </a:lnTo>
                  <a:lnTo>
                    <a:pt x="818" y="855"/>
                  </a:lnTo>
                  <a:lnTo>
                    <a:pt x="739" y="896"/>
                  </a:lnTo>
                  <a:lnTo>
                    <a:pt x="666" y="941"/>
                  </a:lnTo>
                  <a:lnTo>
                    <a:pt x="597" y="993"/>
                  </a:lnTo>
                  <a:lnTo>
                    <a:pt x="531" y="1050"/>
                  </a:lnTo>
                  <a:lnTo>
                    <a:pt x="0" y="517"/>
                  </a:lnTo>
                  <a:lnTo>
                    <a:pt x="83" y="441"/>
                  </a:lnTo>
                  <a:lnTo>
                    <a:pt x="171" y="371"/>
                  </a:lnTo>
                  <a:lnTo>
                    <a:pt x="264" y="305"/>
                  </a:lnTo>
                  <a:lnTo>
                    <a:pt x="360" y="246"/>
                  </a:lnTo>
                  <a:lnTo>
                    <a:pt x="460" y="193"/>
                  </a:lnTo>
                  <a:lnTo>
                    <a:pt x="564" y="144"/>
                  </a:lnTo>
                  <a:lnTo>
                    <a:pt x="671" y="104"/>
                  </a:lnTo>
                  <a:lnTo>
                    <a:pt x="783" y="68"/>
                  </a:lnTo>
                  <a:lnTo>
                    <a:pt x="895" y="41"/>
                  </a:lnTo>
                  <a:lnTo>
                    <a:pt x="1012" y="20"/>
                  </a:lnTo>
                  <a:lnTo>
                    <a:pt x="1129" y="5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Freeform 17"/>
            <p:cNvSpPr>
              <a:spLocks/>
            </p:cNvSpPr>
            <p:nvPr/>
          </p:nvSpPr>
          <p:spPr bwMode="auto">
            <a:xfrm>
              <a:off x="6215063" y="579438"/>
              <a:ext cx="1984375" cy="1666875"/>
            </a:xfrm>
            <a:custGeom>
              <a:avLst/>
              <a:gdLst>
                <a:gd name="T0" fmla="*/ 0 w 1250"/>
                <a:gd name="T1" fmla="*/ 0 h 1050"/>
                <a:gd name="T2" fmla="*/ 120 w 1250"/>
                <a:gd name="T3" fmla="*/ 5 h 1050"/>
                <a:gd name="T4" fmla="*/ 238 w 1250"/>
                <a:gd name="T5" fmla="*/ 20 h 1050"/>
                <a:gd name="T6" fmla="*/ 354 w 1250"/>
                <a:gd name="T7" fmla="*/ 41 h 1050"/>
                <a:gd name="T8" fmla="*/ 467 w 1250"/>
                <a:gd name="T9" fmla="*/ 68 h 1050"/>
                <a:gd name="T10" fmla="*/ 578 w 1250"/>
                <a:gd name="T11" fmla="*/ 104 h 1050"/>
                <a:gd name="T12" fmla="*/ 686 w 1250"/>
                <a:gd name="T13" fmla="*/ 144 h 1050"/>
                <a:gd name="T14" fmla="*/ 789 w 1250"/>
                <a:gd name="T15" fmla="*/ 193 h 1050"/>
                <a:gd name="T16" fmla="*/ 890 w 1250"/>
                <a:gd name="T17" fmla="*/ 246 h 1050"/>
                <a:gd name="T18" fmla="*/ 985 w 1250"/>
                <a:gd name="T19" fmla="*/ 305 h 1050"/>
                <a:gd name="T20" fmla="*/ 1078 w 1250"/>
                <a:gd name="T21" fmla="*/ 371 h 1050"/>
                <a:gd name="T22" fmla="*/ 1166 w 1250"/>
                <a:gd name="T23" fmla="*/ 441 h 1050"/>
                <a:gd name="T24" fmla="*/ 1250 w 1250"/>
                <a:gd name="T25" fmla="*/ 517 h 1050"/>
                <a:gd name="T26" fmla="*/ 718 w 1250"/>
                <a:gd name="T27" fmla="*/ 1050 h 1050"/>
                <a:gd name="T28" fmla="*/ 653 w 1250"/>
                <a:gd name="T29" fmla="*/ 993 h 1050"/>
                <a:gd name="T30" fmla="*/ 583 w 1250"/>
                <a:gd name="T31" fmla="*/ 941 h 1050"/>
                <a:gd name="T32" fmla="*/ 510 w 1250"/>
                <a:gd name="T33" fmla="*/ 896 h 1050"/>
                <a:gd name="T34" fmla="*/ 433 w 1250"/>
                <a:gd name="T35" fmla="*/ 855 h 1050"/>
                <a:gd name="T36" fmla="*/ 352 w 1250"/>
                <a:gd name="T37" fmla="*/ 821 h 1050"/>
                <a:gd name="T38" fmla="*/ 268 w 1250"/>
                <a:gd name="T39" fmla="*/ 794 h 1050"/>
                <a:gd name="T40" fmla="*/ 180 w 1250"/>
                <a:gd name="T41" fmla="*/ 773 h 1050"/>
                <a:gd name="T42" fmla="*/ 91 w 1250"/>
                <a:gd name="T43" fmla="*/ 758 h 1050"/>
                <a:gd name="T44" fmla="*/ 0 w 1250"/>
                <a:gd name="T45" fmla="*/ 752 h 1050"/>
                <a:gd name="T46" fmla="*/ 0 w 1250"/>
                <a:gd name="T47" fmla="*/ 0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50" h="1050">
                  <a:moveTo>
                    <a:pt x="0" y="0"/>
                  </a:moveTo>
                  <a:lnTo>
                    <a:pt x="120" y="5"/>
                  </a:lnTo>
                  <a:lnTo>
                    <a:pt x="238" y="20"/>
                  </a:lnTo>
                  <a:lnTo>
                    <a:pt x="354" y="41"/>
                  </a:lnTo>
                  <a:lnTo>
                    <a:pt x="467" y="68"/>
                  </a:lnTo>
                  <a:lnTo>
                    <a:pt x="578" y="104"/>
                  </a:lnTo>
                  <a:lnTo>
                    <a:pt x="686" y="144"/>
                  </a:lnTo>
                  <a:lnTo>
                    <a:pt x="789" y="193"/>
                  </a:lnTo>
                  <a:lnTo>
                    <a:pt x="890" y="246"/>
                  </a:lnTo>
                  <a:lnTo>
                    <a:pt x="985" y="305"/>
                  </a:lnTo>
                  <a:lnTo>
                    <a:pt x="1078" y="371"/>
                  </a:lnTo>
                  <a:lnTo>
                    <a:pt x="1166" y="441"/>
                  </a:lnTo>
                  <a:lnTo>
                    <a:pt x="1250" y="517"/>
                  </a:lnTo>
                  <a:lnTo>
                    <a:pt x="718" y="1050"/>
                  </a:lnTo>
                  <a:lnTo>
                    <a:pt x="653" y="993"/>
                  </a:lnTo>
                  <a:lnTo>
                    <a:pt x="583" y="941"/>
                  </a:lnTo>
                  <a:lnTo>
                    <a:pt x="510" y="896"/>
                  </a:lnTo>
                  <a:lnTo>
                    <a:pt x="433" y="855"/>
                  </a:lnTo>
                  <a:lnTo>
                    <a:pt x="352" y="821"/>
                  </a:lnTo>
                  <a:lnTo>
                    <a:pt x="268" y="794"/>
                  </a:lnTo>
                  <a:lnTo>
                    <a:pt x="180" y="773"/>
                  </a:lnTo>
                  <a:lnTo>
                    <a:pt x="91" y="758"/>
                  </a:lnTo>
                  <a:lnTo>
                    <a:pt x="0" y="7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18"/>
            <p:cNvSpPr>
              <a:spLocks/>
            </p:cNvSpPr>
            <p:nvPr/>
          </p:nvSpPr>
          <p:spPr bwMode="auto">
            <a:xfrm>
              <a:off x="7429501" y="3568701"/>
              <a:ext cx="1666875" cy="1984375"/>
            </a:xfrm>
            <a:custGeom>
              <a:avLst/>
              <a:gdLst>
                <a:gd name="T0" fmla="*/ 299 w 1050"/>
                <a:gd name="T1" fmla="*/ 0 h 1250"/>
                <a:gd name="T2" fmla="*/ 1050 w 1050"/>
                <a:gd name="T3" fmla="*/ 0 h 1250"/>
                <a:gd name="T4" fmla="*/ 1045 w 1050"/>
                <a:gd name="T5" fmla="*/ 120 h 1250"/>
                <a:gd name="T6" fmla="*/ 1031 w 1050"/>
                <a:gd name="T7" fmla="*/ 238 h 1250"/>
                <a:gd name="T8" fmla="*/ 1011 w 1050"/>
                <a:gd name="T9" fmla="*/ 354 h 1250"/>
                <a:gd name="T10" fmla="*/ 982 w 1050"/>
                <a:gd name="T11" fmla="*/ 467 h 1250"/>
                <a:gd name="T12" fmla="*/ 948 w 1050"/>
                <a:gd name="T13" fmla="*/ 578 h 1250"/>
                <a:gd name="T14" fmla="*/ 906 w 1050"/>
                <a:gd name="T15" fmla="*/ 686 h 1250"/>
                <a:gd name="T16" fmla="*/ 859 w 1050"/>
                <a:gd name="T17" fmla="*/ 789 h 1250"/>
                <a:gd name="T18" fmla="*/ 804 w 1050"/>
                <a:gd name="T19" fmla="*/ 890 h 1250"/>
                <a:gd name="T20" fmla="*/ 745 w 1050"/>
                <a:gd name="T21" fmla="*/ 985 h 1250"/>
                <a:gd name="T22" fmla="*/ 680 w 1050"/>
                <a:gd name="T23" fmla="*/ 1078 h 1250"/>
                <a:gd name="T24" fmla="*/ 609 w 1050"/>
                <a:gd name="T25" fmla="*/ 1167 h 1250"/>
                <a:gd name="T26" fmla="*/ 533 w 1050"/>
                <a:gd name="T27" fmla="*/ 1250 h 1250"/>
                <a:gd name="T28" fmla="*/ 0 w 1050"/>
                <a:gd name="T29" fmla="*/ 718 h 1250"/>
                <a:gd name="T30" fmla="*/ 58 w 1050"/>
                <a:gd name="T31" fmla="*/ 653 h 1250"/>
                <a:gd name="T32" fmla="*/ 109 w 1050"/>
                <a:gd name="T33" fmla="*/ 584 h 1250"/>
                <a:gd name="T34" fmla="*/ 155 w 1050"/>
                <a:gd name="T35" fmla="*/ 510 h 1250"/>
                <a:gd name="T36" fmla="*/ 195 w 1050"/>
                <a:gd name="T37" fmla="*/ 433 h 1250"/>
                <a:gd name="T38" fmla="*/ 230 w 1050"/>
                <a:gd name="T39" fmla="*/ 352 h 1250"/>
                <a:gd name="T40" fmla="*/ 257 w 1050"/>
                <a:gd name="T41" fmla="*/ 268 h 1250"/>
                <a:gd name="T42" fmla="*/ 278 w 1050"/>
                <a:gd name="T43" fmla="*/ 180 h 1250"/>
                <a:gd name="T44" fmla="*/ 292 w 1050"/>
                <a:gd name="T45" fmla="*/ 91 h 1250"/>
                <a:gd name="T46" fmla="*/ 299 w 1050"/>
                <a:gd name="T47" fmla="*/ 0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0" h="1250">
                  <a:moveTo>
                    <a:pt x="299" y="0"/>
                  </a:moveTo>
                  <a:lnTo>
                    <a:pt x="1050" y="0"/>
                  </a:lnTo>
                  <a:lnTo>
                    <a:pt x="1045" y="120"/>
                  </a:lnTo>
                  <a:lnTo>
                    <a:pt x="1031" y="238"/>
                  </a:lnTo>
                  <a:lnTo>
                    <a:pt x="1011" y="354"/>
                  </a:lnTo>
                  <a:lnTo>
                    <a:pt x="982" y="467"/>
                  </a:lnTo>
                  <a:lnTo>
                    <a:pt x="948" y="578"/>
                  </a:lnTo>
                  <a:lnTo>
                    <a:pt x="906" y="686"/>
                  </a:lnTo>
                  <a:lnTo>
                    <a:pt x="859" y="789"/>
                  </a:lnTo>
                  <a:lnTo>
                    <a:pt x="804" y="890"/>
                  </a:lnTo>
                  <a:lnTo>
                    <a:pt x="745" y="985"/>
                  </a:lnTo>
                  <a:lnTo>
                    <a:pt x="680" y="1078"/>
                  </a:lnTo>
                  <a:lnTo>
                    <a:pt x="609" y="1167"/>
                  </a:lnTo>
                  <a:lnTo>
                    <a:pt x="533" y="1250"/>
                  </a:lnTo>
                  <a:lnTo>
                    <a:pt x="0" y="718"/>
                  </a:lnTo>
                  <a:lnTo>
                    <a:pt x="58" y="653"/>
                  </a:lnTo>
                  <a:lnTo>
                    <a:pt x="109" y="584"/>
                  </a:lnTo>
                  <a:lnTo>
                    <a:pt x="155" y="510"/>
                  </a:lnTo>
                  <a:lnTo>
                    <a:pt x="195" y="433"/>
                  </a:lnTo>
                  <a:lnTo>
                    <a:pt x="230" y="352"/>
                  </a:lnTo>
                  <a:lnTo>
                    <a:pt x="257" y="268"/>
                  </a:lnTo>
                  <a:lnTo>
                    <a:pt x="278" y="180"/>
                  </a:lnTo>
                  <a:lnTo>
                    <a:pt x="292" y="91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19"/>
            <p:cNvSpPr>
              <a:spLocks/>
            </p:cNvSpPr>
            <p:nvPr/>
          </p:nvSpPr>
          <p:spPr bwMode="auto">
            <a:xfrm>
              <a:off x="7429501" y="1474788"/>
              <a:ext cx="1666875" cy="1987550"/>
            </a:xfrm>
            <a:custGeom>
              <a:avLst/>
              <a:gdLst>
                <a:gd name="T0" fmla="*/ 532 w 1050"/>
                <a:gd name="T1" fmla="*/ 0 h 1252"/>
                <a:gd name="T2" fmla="*/ 608 w 1050"/>
                <a:gd name="T3" fmla="*/ 84 h 1252"/>
                <a:gd name="T4" fmla="*/ 680 w 1050"/>
                <a:gd name="T5" fmla="*/ 173 h 1252"/>
                <a:gd name="T6" fmla="*/ 745 w 1050"/>
                <a:gd name="T7" fmla="*/ 265 h 1252"/>
                <a:gd name="T8" fmla="*/ 804 w 1050"/>
                <a:gd name="T9" fmla="*/ 362 h 1252"/>
                <a:gd name="T10" fmla="*/ 858 w 1050"/>
                <a:gd name="T11" fmla="*/ 463 h 1252"/>
                <a:gd name="T12" fmla="*/ 906 w 1050"/>
                <a:gd name="T13" fmla="*/ 566 h 1252"/>
                <a:gd name="T14" fmla="*/ 947 w 1050"/>
                <a:gd name="T15" fmla="*/ 673 h 1252"/>
                <a:gd name="T16" fmla="*/ 982 w 1050"/>
                <a:gd name="T17" fmla="*/ 783 h 1252"/>
                <a:gd name="T18" fmla="*/ 1010 w 1050"/>
                <a:gd name="T19" fmla="*/ 897 h 1252"/>
                <a:gd name="T20" fmla="*/ 1031 w 1050"/>
                <a:gd name="T21" fmla="*/ 1012 h 1252"/>
                <a:gd name="T22" fmla="*/ 1045 w 1050"/>
                <a:gd name="T23" fmla="*/ 1132 h 1252"/>
                <a:gd name="T24" fmla="*/ 1050 w 1050"/>
                <a:gd name="T25" fmla="*/ 1252 h 1252"/>
                <a:gd name="T26" fmla="*/ 299 w 1050"/>
                <a:gd name="T27" fmla="*/ 1252 h 1252"/>
                <a:gd name="T28" fmla="*/ 292 w 1050"/>
                <a:gd name="T29" fmla="*/ 1160 h 1252"/>
                <a:gd name="T30" fmla="*/ 278 w 1050"/>
                <a:gd name="T31" fmla="*/ 1071 h 1252"/>
                <a:gd name="T32" fmla="*/ 257 w 1050"/>
                <a:gd name="T33" fmla="*/ 984 h 1252"/>
                <a:gd name="T34" fmla="*/ 230 w 1050"/>
                <a:gd name="T35" fmla="*/ 900 h 1252"/>
                <a:gd name="T36" fmla="*/ 195 w 1050"/>
                <a:gd name="T37" fmla="*/ 819 h 1252"/>
                <a:gd name="T38" fmla="*/ 155 w 1050"/>
                <a:gd name="T39" fmla="*/ 741 h 1252"/>
                <a:gd name="T40" fmla="*/ 109 w 1050"/>
                <a:gd name="T41" fmla="*/ 668 h 1252"/>
                <a:gd name="T42" fmla="*/ 58 w 1050"/>
                <a:gd name="T43" fmla="*/ 599 h 1252"/>
                <a:gd name="T44" fmla="*/ 0 w 1050"/>
                <a:gd name="T45" fmla="*/ 533 h 1252"/>
                <a:gd name="T46" fmla="*/ 532 w 1050"/>
                <a:gd name="T47" fmla="*/ 0 h 1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0" h="1252">
                  <a:moveTo>
                    <a:pt x="532" y="0"/>
                  </a:moveTo>
                  <a:lnTo>
                    <a:pt x="608" y="84"/>
                  </a:lnTo>
                  <a:lnTo>
                    <a:pt x="680" y="173"/>
                  </a:lnTo>
                  <a:lnTo>
                    <a:pt x="745" y="265"/>
                  </a:lnTo>
                  <a:lnTo>
                    <a:pt x="804" y="362"/>
                  </a:lnTo>
                  <a:lnTo>
                    <a:pt x="858" y="463"/>
                  </a:lnTo>
                  <a:lnTo>
                    <a:pt x="906" y="566"/>
                  </a:lnTo>
                  <a:lnTo>
                    <a:pt x="947" y="673"/>
                  </a:lnTo>
                  <a:lnTo>
                    <a:pt x="982" y="783"/>
                  </a:lnTo>
                  <a:lnTo>
                    <a:pt x="1010" y="897"/>
                  </a:lnTo>
                  <a:lnTo>
                    <a:pt x="1031" y="1012"/>
                  </a:lnTo>
                  <a:lnTo>
                    <a:pt x="1045" y="1132"/>
                  </a:lnTo>
                  <a:lnTo>
                    <a:pt x="1050" y="1252"/>
                  </a:lnTo>
                  <a:lnTo>
                    <a:pt x="299" y="1252"/>
                  </a:lnTo>
                  <a:lnTo>
                    <a:pt x="292" y="1160"/>
                  </a:lnTo>
                  <a:lnTo>
                    <a:pt x="278" y="1071"/>
                  </a:lnTo>
                  <a:lnTo>
                    <a:pt x="257" y="984"/>
                  </a:lnTo>
                  <a:lnTo>
                    <a:pt x="230" y="900"/>
                  </a:lnTo>
                  <a:lnTo>
                    <a:pt x="195" y="819"/>
                  </a:lnTo>
                  <a:lnTo>
                    <a:pt x="155" y="741"/>
                  </a:lnTo>
                  <a:lnTo>
                    <a:pt x="109" y="668"/>
                  </a:lnTo>
                  <a:lnTo>
                    <a:pt x="58" y="599"/>
                  </a:lnTo>
                  <a:lnTo>
                    <a:pt x="0" y="533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solidFill>
                <a:schemeClr val="accent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20"/>
            <p:cNvSpPr>
              <a:spLocks/>
            </p:cNvSpPr>
            <p:nvPr/>
          </p:nvSpPr>
          <p:spPr bwMode="auto">
            <a:xfrm>
              <a:off x="4419601" y="3568701"/>
              <a:ext cx="646113" cy="1139825"/>
            </a:xfrm>
            <a:custGeom>
              <a:avLst/>
              <a:gdLst>
                <a:gd name="T0" fmla="*/ 0 w 407"/>
                <a:gd name="T1" fmla="*/ 0 h 718"/>
                <a:gd name="T2" fmla="*/ 155 w 407"/>
                <a:gd name="T3" fmla="*/ 0 h 718"/>
                <a:gd name="T4" fmla="*/ 162 w 407"/>
                <a:gd name="T5" fmla="*/ 86 h 718"/>
                <a:gd name="T6" fmla="*/ 176 w 407"/>
                <a:gd name="T7" fmla="*/ 171 h 718"/>
                <a:gd name="T8" fmla="*/ 199 w 407"/>
                <a:gd name="T9" fmla="*/ 254 h 718"/>
                <a:gd name="T10" fmla="*/ 227 w 407"/>
                <a:gd name="T11" fmla="*/ 332 h 718"/>
                <a:gd name="T12" fmla="*/ 264 w 407"/>
                <a:gd name="T13" fmla="*/ 407 h 718"/>
                <a:gd name="T14" fmla="*/ 306 w 407"/>
                <a:gd name="T15" fmla="*/ 479 h 718"/>
                <a:gd name="T16" fmla="*/ 354 w 407"/>
                <a:gd name="T17" fmla="*/ 546 h 718"/>
                <a:gd name="T18" fmla="*/ 407 w 407"/>
                <a:gd name="T19" fmla="*/ 608 h 718"/>
                <a:gd name="T20" fmla="*/ 298 w 407"/>
                <a:gd name="T21" fmla="*/ 718 h 718"/>
                <a:gd name="T22" fmla="*/ 240 w 407"/>
                <a:gd name="T23" fmla="*/ 653 h 718"/>
                <a:gd name="T24" fmla="*/ 189 w 407"/>
                <a:gd name="T25" fmla="*/ 584 h 718"/>
                <a:gd name="T26" fmla="*/ 144 w 407"/>
                <a:gd name="T27" fmla="*/ 510 h 718"/>
                <a:gd name="T28" fmla="*/ 103 w 407"/>
                <a:gd name="T29" fmla="*/ 433 h 718"/>
                <a:gd name="T30" fmla="*/ 69 w 407"/>
                <a:gd name="T31" fmla="*/ 352 h 718"/>
                <a:gd name="T32" fmla="*/ 41 w 407"/>
                <a:gd name="T33" fmla="*/ 268 h 718"/>
                <a:gd name="T34" fmla="*/ 21 w 407"/>
                <a:gd name="T35" fmla="*/ 180 h 718"/>
                <a:gd name="T36" fmla="*/ 6 w 407"/>
                <a:gd name="T37" fmla="*/ 91 h 718"/>
                <a:gd name="T38" fmla="*/ 0 w 407"/>
                <a:gd name="T39" fmla="*/ 0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7" h="718">
                  <a:moveTo>
                    <a:pt x="0" y="0"/>
                  </a:moveTo>
                  <a:lnTo>
                    <a:pt x="155" y="0"/>
                  </a:lnTo>
                  <a:lnTo>
                    <a:pt x="162" y="86"/>
                  </a:lnTo>
                  <a:lnTo>
                    <a:pt x="176" y="171"/>
                  </a:lnTo>
                  <a:lnTo>
                    <a:pt x="199" y="254"/>
                  </a:lnTo>
                  <a:lnTo>
                    <a:pt x="227" y="332"/>
                  </a:lnTo>
                  <a:lnTo>
                    <a:pt x="264" y="407"/>
                  </a:lnTo>
                  <a:lnTo>
                    <a:pt x="306" y="479"/>
                  </a:lnTo>
                  <a:lnTo>
                    <a:pt x="354" y="546"/>
                  </a:lnTo>
                  <a:lnTo>
                    <a:pt x="407" y="608"/>
                  </a:lnTo>
                  <a:lnTo>
                    <a:pt x="298" y="718"/>
                  </a:lnTo>
                  <a:lnTo>
                    <a:pt x="240" y="653"/>
                  </a:lnTo>
                  <a:lnTo>
                    <a:pt x="189" y="584"/>
                  </a:lnTo>
                  <a:lnTo>
                    <a:pt x="144" y="510"/>
                  </a:lnTo>
                  <a:lnTo>
                    <a:pt x="103" y="433"/>
                  </a:lnTo>
                  <a:lnTo>
                    <a:pt x="69" y="352"/>
                  </a:lnTo>
                  <a:lnTo>
                    <a:pt x="41" y="268"/>
                  </a:lnTo>
                  <a:lnTo>
                    <a:pt x="21" y="180"/>
                  </a:lnTo>
                  <a:lnTo>
                    <a:pt x="6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0">
              <a:solidFill>
                <a:schemeClr val="accent2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21"/>
            <p:cNvSpPr>
              <a:spLocks/>
            </p:cNvSpPr>
            <p:nvPr/>
          </p:nvSpPr>
          <p:spPr bwMode="auto">
            <a:xfrm>
              <a:off x="4419601" y="2320926"/>
              <a:ext cx="647700" cy="1141413"/>
            </a:xfrm>
            <a:custGeom>
              <a:avLst/>
              <a:gdLst>
                <a:gd name="T0" fmla="*/ 298 w 408"/>
                <a:gd name="T1" fmla="*/ 0 h 719"/>
                <a:gd name="T2" fmla="*/ 408 w 408"/>
                <a:gd name="T3" fmla="*/ 110 h 719"/>
                <a:gd name="T4" fmla="*/ 354 w 408"/>
                <a:gd name="T5" fmla="*/ 172 h 719"/>
                <a:gd name="T6" fmla="*/ 306 w 408"/>
                <a:gd name="T7" fmla="*/ 240 h 719"/>
                <a:gd name="T8" fmla="*/ 264 w 408"/>
                <a:gd name="T9" fmla="*/ 311 h 719"/>
                <a:gd name="T10" fmla="*/ 229 w 408"/>
                <a:gd name="T11" fmla="*/ 386 h 719"/>
                <a:gd name="T12" fmla="*/ 199 w 408"/>
                <a:gd name="T13" fmla="*/ 465 h 719"/>
                <a:gd name="T14" fmla="*/ 178 w 408"/>
                <a:gd name="T15" fmla="*/ 547 h 719"/>
                <a:gd name="T16" fmla="*/ 162 w 408"/>
                <a:gd name="T17" fmla="*/ 631 h 719"/>
                <a:gd name="T18" fmla="*/ 155 w 408"/>
                <a:gd name="T19" fmla="*/ 719 h 719"/>
                <a:gd name="T20" fmla="*/ 0 w 408"/>
                <a:gd name="T21" fmla="*/ 719 h 719"/>
                <a:gd name="T22" fmla="*/ 6 w 408"/>
                <a:gd name="T23" fmla="*/ 627 h 719"/>
                <a:gd name="T24" fmla="*/ 21 w 408"/>
                <a:gd name="T25" fmla="*/ 538 h 719"/>
                <a:gd name="T26" fmla="*/ 41 w 408"/>
                <a:gd name="T27" fmla="*/ 451 h 719"/>
                <a:gd name="T28" fmla="*/ 69 w 408"/>
                <a:gd name="T29" fmla="*/ 367 h 719"/>
                <a:gd name="T30" fmla="*/ 103 w 408"/>
                <a:gd name="T31" fmla="*/ 286 h 719"/>
                <a:gd name="T32" fmla="*/ 144 w 408"/>
                <a:gd name="T33" fmla="*/ 208 h 719"/>
                <a:gd name="T34" fmla="*/ 189 w 408"/>
                <a:gd name="T35" fmla="*/ 135 h 719"/>
                <a:gd name="T36" fmla="*/ 242 w 408"/>
                <a:gd name="T37" fmla="*/ 66 h 719"/>
                <a:gd name="T38" fmla="*/ 298 w 408"/>
                <a:gd name="T39" fmla="*/ 0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8" h="719">
                  <a:moveTo>
                    <a:pt x="298" y="0"/>
                  </a:moveTo>
                  <a:lnTo>
                    <a:pt x="408" y="110"/>
                  </a:lnTo>
                  <a:lnTo>
                    <a:pt x="354" y="172"/>
                  </a:lnTo>
                  <a:lnTo>
                    <a:pt x="306" y="240"/>
                  </a:lnTo>
                  <a:lnTo>
                    <a:pt x="264" y="311"/>
                  </a:lnTo>
                  <a:lnTo>
                    <a:pt x="229" y="386"/>
                  </a:lnTo>
                  <a:lnTo>
                    <a:pt x="199" y="465"/>
                  </a:lnTo>
                  <a:lnTo>
                    <a:pt x="178" y="547"/>
                  </a:lnTo>
                  <a:lnTo>
                    <a:pt x="162" y="631"/>
                  </a:lnTo>
                  <a:lnTo>
                    <a:pt x="155" y="719"/>
                  </a:lnTo>
                  <a:lnTo>
                    <a:pt x="0" y="719"/>
                  </a:lnTo>
                  <a:lnTo>
                    <a:pt x="6" y="627"/>
                  </a:lnTo>
                  <a:lnTo>
                    <a:pt x="21" y="538"/>
                  </a:lnTo>
                  <a:lnTo>
                    <a:pt x="41" y="451"/>
                  </a:lnTo>
                  <a:lnTo>
                    <a:pt x="69" y="367"/>
                  </a:lnTo>
                  <a:lnTo>
                    <a:pt x="103" y="286"/>
                  </a:lnTo>
                  <a:lnTo>
                    <a:pt x="144" y="208"/>
                  </a:lnTo>
                  <a:lnTo>
                    <a:pt x="189" y="135"/>
                  </a:lnTo>
                  <a:lnTo>
                    <a:pt x="242" y="66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0">
              <a:solidFill>
                <a:schemeClr val="accent3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22"/>
            <p:cNvSpPr>
              <a:spLocks/>
            </p:cNvSpPr>
            <p:nvPr/>
          </p:nvSpPr>
          <p:spPr bwMode="auto">
            <a:xfrm>
              <a:off x="4967288" y="1773238"/>
              <a:ext cx="1141413" cy="646113"/>
            </a:xfrm>
            <a:custGeom>
              <a:avLst/>
              <a:gdLst>
                <a:gd name="T0" fmla="*/ 719 w 719"/>
                <a:gd name="T1" fmla="*/ 0 h 407"/>
                <a:gd name="T2" fmla="*/ 719 w 719"/>
                <a:gd name="T3" fmla="*/ 155 h 407"/>
                <a:gd name="T4" fmla="*/ 632 w 719"/>
                <a:gd name="T5" fmla="*/ 162 h 407"/>
                <a:gd name="T6" fmla="*/ 547 w 719"/>
                <a:gd name="T7" fmla="*/ 178 h 407"/>
                <a:gd name="T8" fmla="*/ 465 w 719"/>
                <a:gd name="T9" fmla="*/ 199 h 407"/>
                <a:gd name="T10" fmla="*/ 386 w 719"/>
                <a:gd name="T11" fmla="*/ 229 h 407"/>
                <a:gd name="T12" fmla="*/ 312 w 719"/>
                <a:gd name="T13" fmla="*/ 264 h 407"/>
                <a:gd name="T14" fmla="*/ 240 w 719"/>
                <a:gd name="T15" fmla="*/ 306 h 407"/>
                <a:gd name="T16" fmla="*/ 173 w 719"/>
                <a:gd name="T17" fmla="*/ 354 h 407"/>
                <a:gd name="T18" fmla="*/ 110 w 719"/>
                <a:gd name="T19" fmla="*/ 407 h 407"/>
                <a:gd name="T20" fmla="*/ 0 w 719"/>
                <a:gd name="T21" fmla="*/ 298 h 407"/>
                <a:gd name="T22" fmla="*/ 66 w 719"/>
                <a:gd name="T23" fmla="*/ 241 h 407"/>
                <a:gd name="T24" fmla="*/ 135 w 719"/>
                <a:gd name="T25" fmla="*/ 189 h 407"/>
                <a:gd name="T26" fmla="*/ 208 w 719"/>
                <a:gd name="T27" fmla="*/ 144 h 407"/>
                <a:gd name="T28" fmla="*/ 287 w 719"/>
                <a:gd name="T29" fmla="*/ 103 h 407"/>
                <a:gd name="T30" fmla="*/ 367 w 719"/>
                <a:gd name="T31" fmla="*/ 69 h 407"/>
                <a:gd name="T32" fmla="*/ 450 w 719"/>
                <a:gd name="T33" fmla="*/ 42 h 407"/>
                <a:gd name="T34" fmla="*/ 538 w 719"/>
                <a:gd name="T35" fmla="*/ 21 h 407"/>
                <a:gd name="T36" fmla="*/ 627 w 719"/>
                <a:gd name="T37" fmla="*/ 6 h 407"/>
                <a:gd name="T38" fmla="*/ 719 w 719"/>
                <a:gd name="T39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19" h="407">
                  <a:moveTo>
                    <a:pt x="719" y="0"/>
                  </a:moveTo>
                  <a:lnTo>
                    <a:pt x="719" y="155"/>
                  </a:lnTo>
                  <a:lnTo>
                    <a:pt x="632" y="162"/>
                  </a:lnTo>
                  <a:lnTo>
                    <a:pt x="547" y="178"/>
                  </a:lnTo>
                  <a:lnTo>
                    <a:pt x="465" y="199"/>
                  </a:lnTo>
                  <a:lnTo>
                    <a:pt x="386" y="229"/>
                  </a:lnTo>
                  <a:lnTo>
                    <a:pt x="312" y="264"/>
                  </a:lnTo>
                  <a:lnTo>
                    <a:pt x="240" y="306"/>
                  </a:lnTo>
                  <a:lnTo>
                    <a:pt x="173" y="354"/>
                  </a:lnTo>
                  <a:lnTo>
                    <a:pt x="110" y="407"/>
                  </a:lnTo>
                  <a:lnTo>
                    <a:pt x="0" y="298"/>
                  </a:lnTo>
                  <a:lnTo>
                    <a:pt x="66" y="241"/>
                  </a:lnTo>
                  <a:lnTo>
                    <a:pt x="135" y="189"/>
                  </a:lnTo>
                  <a:lnTo>
                    <a:pt x="208" y="144"/>
                  </a:lnTo>
                  <a:lnTo>
                    <a:pt x="287" y="103"/>
                  </a:lnTo>
                  <a:lnTo>
                    <a:pt x="367" y="69"/>
                  </a:lnTo>
                  <a:lnTo>
                    <a:pt x="450" y="42"/>
                  </a:lnTo>
                  <a:lnTo>
                    <a:pt x="538" y="21"/>
                  </a:lnTo>
                  <a:lnTo>
                    <a:pt x="627" y="6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0">
              <a:solidFill>
                <a:schemeClr val="accent4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23"/>
            <p:cNvSpPr>
              <a:spLocks/>
            </p:cNvSpPr>
            <p:nvPr/>
          </p:nvSpPr>
          <p:spPr bwMode="auto">
            <a:xfrm>
              <a:off x="6215063" y="1773238"/>
              <a:ext cx="1139825" cy="647700"/>
            </a:xfrm>
            <a:custGeom>
              <a:avLst/>
              <a:gdLst>
                <a:gd name="T0" fmla="*/ 0 w 718"/>
                <a:gd name="T1" fmla="*/ 0 h 408"/>
                <a:gd name="T2" fmla="*/ 91 w 718"/>
                <a:gd name="T3" fmla="*/ 6 h 408"/>
                <a:gd name="T4" fmla="*/ 180 w 718"/>
                <a:gd name="T5" fmla="*/ 21 h 408"/>
                <a:gd name="T6" fmla="*/ 268 w 718"/>
                <a:gd name="T7" fmla="*/ 42 h 408"/>
                <a:gd name="T8" fmla="*/ 352 w 718"/>
                <a:gd name="T9" fmla="*/ 69 h 408"/>
                <a:gd name="T10" fmla="*/ 433 w 718"/>
                <a:gd name="T11" fmla="*/ 103 h 408"/>
                <a:gd name="T12" fmla="*/ 510 w 718"/>
                <a:gd name="T13" fmla="*/ 144 h 408"/>
                <a:gd name="T14" fmla="*/ 583 w 718"/>
                <a:gd name="T15" fmla="*/ 189 h 408"/>
                <a:gd name="T16" fmla="*/ 653 w 718"/>
                <a:gd name="T17" fmla="*/ 241 h 408"/>
                <a:gd name="T18" fmla="*/ 718 w 718"/>
                <a:gd name="T19" fmla="*/ 298 h 408"/>
                <a:gd name="T20" fmla="*/ 608 w 718"/>
                <a:gd name="T21" fmla="*/ 408 h 408"/>
                <a:gd name="T22" fmla="*/ 546 w 718"/>
                <a:gd name="T23" fmla="*/ 354 h 408"/>
                <a:gd name="T24" fmla="*/ 479 w 718"/>
                <a:gd name="T25" fmla="*/ 306 h 408"/>
                <a:gd name="T26" fmla="*/ 407 w 718"/>
                <a:gd name="T27" fmla="*/ 264 h 408"/>
                <a:gd name="T28" fmla="*/ 332 w 718"/>
                <a:gd name="T29" fmla="*/ 229 h 408"/>
                <a:gd name="T30" fmla="*/ 254 w 718"/>
                <a:gd name="T31" fmla="*/ 199 h 408"/>
                <a:gd name="T32" fmla="*/ 171 w 718"/>
                <a:gd name="T33" fmla="*/ 178 h 408"/>
                <a:gd name="T34" fmla="*/ 87 w 718"/>
                <a:gd name="T35" fmla="*/ 162 h 408"/>
                <a:gd name="T36" fmla="*/ 0 w 718"/>
                <a:gd name="T37" fmla="*/ 155 h 408"/>
                <a:gd name="T38" fmla="*/ 0 w 718"/>
                <a:gd name="T39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18" h="408">
                  <a:moveTo>
                    <a:pt x="0" y="0"/>
                  </a:moveTo>
                  <a:lnTo>
                    <a:pt x="91" y="6"/>
                  </a:lnTo>
                  <a:lnTo>
                    <a:pt x="180" y="21"/>
                  </a:lnTo>
                  <a:lnTo>
                    <a:pt x="268" y="42"/>
                  </a:lnTo>
                  <a:lnTo>
                    <a:pt x="352" y="69"/>
                  </a:lnTo>
                  <a:lnTo>
                    <a:pt x="433" y="103"/>
                  </a:lnTo>
                  <a:lnTo>
                    <a:pt x="510" y="144"/>
                  </a:lnTo>
                  <a:lnTo>
                    <a:pt x="583" y="189"/>
                  </a:lnTo>
                  <a:lnTo>
                    <a:pt x="653" y="241"/>
                  </a:lnTo>
                  <a:lnTo>
                    <a:pt x="718" y="298"/>
                  </a:lnTo>
                  <a:lnTo>
                    <a:pt x="608" y="408"/>
                  </a:lnTo>
                  <a:lnTo>
                    <a:pt x="546" y="354"/>
                  </a:lnTo>
                  <a:lnTo>
                    <a:pt x="479" y="306"/>
                  </a:lnTo>
                  <a:lnTo>
                    <a:pt x="407" y="264"/>
                  </a:lnTo>
                  <a:lnTo>
                    <a:pt x="332" y="229"/>
                  </a:lnTo>
                  <a:lnTo>
                    <a:pt x="254" y="199"/>
                  </a:lnTo>
                  <a:lnTo>
                    <a:pt x="171" y="178"/>
                  </a:lnTo>
                  <a:lnTo>
                    <a:pt x="87" y="162"/>
                  </a:lnTo>
                  <a:lnTo>
                    <a:pt x="0" y="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0">
              <a:solidFill>
                <a:schemeClr val="accent5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24"/>
            <p:cNvSpPr>
              <a:spLocks/>
            </p:cNvSpPr>
            <p:nvPr/>
          </p:nvSpPr>
          <p:spPr bwMode="auto">
            <a:xfrm>
              <a:off x="7258051" y="3568701"/>
              <a:ext cx="646113" cy="1139825"/>
            </a:xfrm>
            <a:custGeom>
              <a:avLst/>
              <a:gdLst>
                <a:gd name="T0" fmla="*/ 251 w 407"/>
                <a:gd name="T1" fmla="*/ 0 h 718"/>
                <a:gd name="T2" fmla="*/ 407 w 407"/>
                <a:gd name="T3" fmla="*/ 0 h 718"/>
                <a:gd name="T4" fmla="*/ 400 w 407"/>
                <a:gd name="T5" fmla="*/ 91 h 718"/>
                <a:gd name="T6" fmla="*/ 386 w 407"/>
                <a:gd name="T7" fmla="*/ 180 h 718"/>
                <a:gd name="T8" fmla="*/ 365 w 407"/>
                <a:gd name="T9" fmla="*/ 268 h 718"/>
                <a:gd name="T10" fmla="*/ 338 w 407"/>
                <a:gd name="T11" fmla="*/ 352 h 718"/>
                <a:gd name="T12" fmla="*/ 303 w 407"/>
                <a:gd name="T13" fmla="*/ 433 h 718"/>
                <a:gd name="T14" fmla="*/ 263 w 407"/>
                <a:gd name="T15" fmla="*/ 510 h 718"/>
                <a:gd name="T16" fmla="*/ 217 w 407"/>
                <a:gd name="T17" fmla="*/ 584 h 718"/>
                <a:gd name="T18" fmla="*/ 166 w 407"/>
                <a:gd name="T19" fmla="*/ 653 h 718"/>
                <a:gd name="T20" fmla="*/ 108 w 407"/>
                <a:gd name="T21" fmla="*/ 718 h 718"/>
                <a:gd name="T22" fmla="*/ 0 w 407"/>
                <a:gd name="T23" fmla="*/ 608 h 718"/>
                <a:gd name="T24" fmla="*/ 53 w 407"/>
                <a:gd name="T25" fmla="*/ 546 h 718"/>
                <a:gd name="T26" fmla="*/ 101 w 407"/>
                <a:gd name="T27" fmla="*/ 479 h 718"/>
                <a:gd name="T28" fmla="*/ 142 w 407"/>
                <a:gd name="T29" fmla="*/ 407 h 718"/>
                <a:gd name="T30" fmla="*/ 179 w 407"/>
                <a:gd name="T31" fmla="*/ 332 h 718"/>
                <a:gd name="T32" fmla="*/ 208 w 407"/>
                <a:gd name="T33" fmla="*/ 254 h 718"/>
                <a:gd name="T34" fmla="*/ 230 w 407"/>
                <a:gd name="T35" fmla="*/ 171 h 718"/>
                <a:gd name="T36" fmla="*/ 245 w 407"/>
                <a:gd name="T37" fmla="*/ 86 h 718"/>
                <a:gd name="T38" fmla="*/ 251 w 407"/>
                <a:gd name="T39" fmla="*/ 0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7" h="718">
                  <a:moveTo>
                    <a:pt x="251" y="0"/>
                  </a:moveTo>
                  <a:lnTo>
                    <a:pt x="407" y="0"/>
                  </a:lnTo>
                  <a:lnTo>
                    <a:pt x="400" y="91"/>
                  </a:lnTo>
                  <a:lnTo>
                    <a:pt x="386" y="180"/>
                  </a:lnTo>
                  <a:lnTo>
                    <a:pt x="365" y="268"/>
                  </a:lnTo>
                  <a:lnTo>
                    <a:pt x="338" y="352"/>
                  </a:lnTo>
                  <a:lnTo>
                    <a:pt x="303" y="433"/>
                  </a:lnTo>
                  <a:lnTo>
                    <a:pt x="263" y="510"/>
                  </a:lnTo>
                  <a:lnTo>
                    <a:pt x="217" y="584"/>
                  </a:lnTo>
                  <a:lnTo>
                    <a:pt x="166" y="653"/>
                  </a:lnTo>
                  <a:lnTo>
                    <a:pt x="108" y="718"/>
                  </a:lnTo>
                  <a:lnTo>
                    <a:pt x="0" y="608"/>
                  </a:lnTo>
                  <a:lnTo>
                    <a:pt x="53" y="546"/>
                  </a:lnTo>
                  <a:lnTo>
                    <a:pt x="101" y="479"/>
                  </a:lnTo>
                  <a:lnTo>
                    <a:pt x="142" y="407"/>
                  </a:lnTo>
                  <a:lnTo>
                    <a:pt x="179" y="332"/>
                  </a:lnTo>
                  <a:lnTo>
                    <a:pt x="208" y="254"/>
                  </a:lnTo>
                  <a:lnTo>
                    <a:pt x="230" y="171"/>
                  </a:lnTo>
                  <a:lnTo>
                    <a:pt x="245" y="86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25"/>
            <p:cNvSpPr>
              <a:spLocks/>
            </p:cNvSpPr>
            <p:nvPr/>
          </p:nvSpPr>
          <p:spPr bwMode="auto">
            <a:xfrm>
              <a:off x="7254876" y="2320926"/>
              <a:ext cx="649288" cy="1141413"/>
            </a:xfrm>
            <a:custGeom>
              <a:avLst/>
              <a:gdLst>
                <a:gd name="T0" fmla="*/ 110 w 409"/>
                <a:gd name="T1" fmla="*/ 0 h 719"/>
                <a:gd name="T2" fmla="*/ 168 w 409"/>
                <a:gd name="T3" fmla="*/ 66 h 719"/>
                <a:gd name="T4" fmla="*/ 219 w 409"/>
                <a:gd name="T5" fmla="*/ 135 h 719"/>
                <a:gd name="T6" fmla="*/ 265 w 409"/>
                <a:gd name="T7" fmla="*/ 208 h 719"/>
                <a:gd name="T8" fmla="*/ 305 w 409"/>
                <a:gd name="T9" fmla="*/ 286 h 719"/>
                <a:gd name="T10" fmla="*/ 340 w 409"/>
                <a:gd name="T11" fmla="*/ 367 h 719"/>
                <a:gd name="T12" fmla="*/ 367 w 409"/>
                <a:gd name="T13" fmla="*/ 451 h 719"/>
                <a:gd name="T14" fmla="*/ 388 w 409"/>
                <a:gd name="T15" fmla="*/ 538 h 719"/>
                <a:gd name="T16" fmla="*/ 402 w 409"/>
                <a:gd name="T17" fmla="*/ 627 h 719"/>
                <a:gd name="T18" fmla="*/ 409 w 409"/>
                <a:gd name="T19" fmla="*/ 719 h 719"/>
                <a:gd name="T20" fmla="*/ 253 w 409"/>
                <a:gd name="T21" fmla="*/ 719 h 719"/>
                <a:gd name="T22" fmla="*/ 247 w 409"/>
                <a:gd name="T23" fmla="*/ 631 h 719"/>
                <a:gd name="T24" fmla="*/ 232 w 409"/>
                <a:gd name="T25" fmla="*/ 547 h 719"/>
                <a:gd name="T26" fmla="*/ 210 w 409"/>
                <a:gd name="T27" fmla="*/ 465 h 719"/>
                <a:gd name="T28" fmla="*/ 180 w 409"/>
                <a:gd name="T29" fmla="*/ 386 h 719"/>
                <a:gd name="T30" fmla="*/ 144 w 409"/>
                <a:gd name="T31" fmla="*/ 311 h 719"/>
                <a:gd name="T32" fmla="*/ 103 w 409"/>
                <a:gd name="T33" fmla="*/ 240 h 719"/>
                <a:gd name="T34" fmla="*/ 54 w 409"/>
                <a:gd name="T35" fmla="*/ 172 h 719"/>
                <a:gd name="T36" fmla="*/ 0 w 409"/>
                <a:gd name="T37" fmla="*/ 110 h 719"/>
                <a:gd name="T38" fmla="*/ 110 w 409"/>
                <a:gd name="T39" fmla="*/ 0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9" h="719">
                  <a:moveTo>
                    <a:pt x="110" y="0"/>
                  </a:moveTo>
                  <a:lnTo>
                    <a:pt x="168" y="66"/>
                  </a:lnTo>
                  <a:lnTo>
                    <a:pt x="219" y="135"/>
                  </a:lnTo>
                  <a:lnTo>
                    <a:pt x="265" y="208"/>
                  </a:lnTo>
                  <a:lnTo>
                    <a:pt x="305" y="286"/>
                  </a:lnTo>
                  <a:lnTo>
                    <a:pt x="340" y="367"/>
                  </a:lnTo>
                  <a:lnTo>
                    <a:pt x="367" y="451"/>
                  </a:lnTo>
                  <a:lnTo>
                    <a:pt x="388" y="538"/>
                  </a:lnTo>
                  <a:lnTo>
                    <a:pt x="402" y="627"/>
                  </a:lnTo>
                  <a:lnTo>
                    <a:pt x="409" y="719"/>
                  </a:lnTo>
                  <a:lnTo>
                    <a:pt x="253" y="719"/>
                  </a:lnTo>
                  <a:lnTo>
                    <a:pt x="247" y="631"/>
                  </a:lnTo>
                  <a:lnTo>
                    <a:pt x="232" y="547"/>
                  </a:lnTo>
                  <a:lnTo>
                    <a:pt x="210" y="465"/>
                  </a:lnTo>
                  <a:lnTo>
                    <a:pt x="180" y="386"/>
                  </a:lnTo>
                  <a:lnTo>
                    <a:pt x="144" y="311"/>
                  </a:lnTo>
                  <a:lnTo>
                    <a:pt x="103" y="240"/>
                  </a:lnTo>
                  <a:lnTo>
                    <a:pt x="54" y="172"/>
                  </a:lnTo>
                  <a:lnTo>
                    <a:pt x="0" y="11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8" name="Freeform 26"/>
            <p:cNvSpPr>
              <a:spLocks/>
            </p:cNvSpPr>
            <p:nvPr/>
          </p:nvSpPr>
          <p:spPr bwMode="auto">
            <a:xfrm>
              <a:off x="7380288" y="2735263"/>
              <a:ext cx="322263" cy="298450"/>
            </a:xfrm>
            <a:custGeom>
              <a:avLst/>
              <a:gdLst>
                <a:gd name="T0" fmla="*/ 123 w 203"/>
                <a:gd name="T1" fmla="*/ 0 h 188"/>
                <a:gd name="T2" fmla="*/ 203 w 203"/>
                <a:gd name="T3" fmla="*/ 188 h 188"/>
                <a:gd name="T4" fmla="*/ 0 w 203"/>
                <a:gd name="T5" fmla="*/ 163 h 188"/>
                <a:gd name="T6" fmla="*/ 123 w 203"/>
                <a:gd name="T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3" h="188">
                  <a:moveTo>
                    <a:pt x="123" y="0"/>
                  </a:moveTo>
                  <a:lnTo>
                    <a:pt x="203" y="188"/>
                  </a:lnTo>
                  <a:lnTo>
                    <a:pt x="0" y="163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" name="Freeform 27"/>
            <p:cNvSpPr>
              <a:spLocks/>
            </p:cNvSpPr>
            <p:nvPr/>
          </p:nvSpPr>
          <p:spPr bwMode="auto">
            <a:xfrm>
              <a:off x="6607176" y="1958976"/>
              <a:ext cx="301625" cy="322263"/>
            </a:xfrm>
            <a:custGeom>
              <a:avLst/>
              <a:gdLst>
                <a:gd name="T0" fmla="*/ 0 w 190"/>
                <a:gd name="T1" fmla="*/ 0 h 203"/>
                <a:gd name="T2" fmla="*/ 190 w 190"/>
                <a:gd name="T3" fmla="*/ 76 h 203"/>
                <a:gd name="T4" fmla="*/ 29 w 190"/>
                <a:gd name="T5" fmla="*/ 203 h 203"/>
                <a:gd name="T6" fmla="*/ 0 w 190"/>
                <a:gd name="T7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0" h="203">
                  <a:moveTo>
                    <a:pt x="0" y="0"/>
                  </a:moveTo>
                  <a:lnTo>
                    <a:pt x="190" y="76"/>
                  </a:lnTo>
                  <a:lnTo>
                    <a:pt x="29" y="2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0">
              <a:solidFill>
                <a:schemeClr val="accent5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0" name="Freeform 28"/>
            <p:cNvSpPr>
              <a:spLocks/>
            </p:cNvSpPr>
            <p:nvPr/>
          </p:nvSpPr>
          <p:spPr bwMode="auto">
            <a:xfrm>
              <a:off x="5375276" y="1968501"/>
              <a:ext cx="298450" cy="322263"/>
            </a:xfrm>
            <a:custGeom>
              <a:avLst/>
              <a:gdLst>
                <a:gd name="T0" fmla="*/ 188 w 188"/>
                <a:gd name="T1" fmla="*/ 0 h 203"/>
                <a:gd name="T2" fmla="*/ 163 w 188"/>
                <a:gd name="T3" fmla="*/ 203 h 203"/>
                <a:gd name="T4" fmla="*/ 0 w 188"/>
                <a:gd name="T5" fmla="*/ 80 h 203"/>
                <a:gd name="T6" fmla="*/ 188 w 188"/>
                <a:gd name="T7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8" h="203">
                  <a:moveTo>
                    <a:pt x="188" y="0"/>
                  </a:moveTo>
                  <a:lnTo>
                    <a:pt x="163" y="203"/>
                  </a:lnTo>
                  <a:lnTo>
                    <a:pt x="0" y="8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0">
              <a:solidFill>
                <a:schemeClr val="accent4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1" name="Freeform 29"/>
            <p:cNvSpPr>
              <a:spLocks/>
            </p:cNvSpPr>
            <p:nvPr/>
          </p:nvSpPr>
          <p:spPr bwMode="auto">
            <a:xfrm>
              <a:off x="4598988" y="2762251"/>
              <a:ext cx="320675" cy="301625"/>
            </a:xfrm>
            <a:custGeom>
              <a:avLst/>
              <a:gdLst>
                <a:gd name="T0" fmla="*/ 76 w 202"/>
                <a:gd name="T1" fmla="*/ 0 h 190"/>
                <a:gd name="T2" fmla="*/ 202 w 202"/>
                <a:gd name="T3" fmla="*/ 161 h 190"/>
                <a:gd name="T4" fmla="*/ 0 w 202"/>
                <a:gd name="T5" fmla="*/ 190 h 190"/>
                <a:gd name="T6" fmla="*/ 76 w 202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2" h="190">
                  <a:moveTo>
                    <a:pt x="76" y="0"/>
                  </a:moveTo>
                  <a:lnTo>
                    <a:pt x="202" y="161"/>
                  </a:lnTo>
                  <a:lnTo>
                    <a:pt x="0" y="19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0">
              <a:solidFill>
                <a:schemeClr val="accent3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2" name="Freeform 30"/>
            <p:cNvSpPr>
              <a:spLocks/>
            </p:cNvSpPr>
            <p:nvPr/>
          </p:nvSpPr>
          <p:spPr bwMode="auto">
            <a:xfrm>
              <a:off x="4608513" y="3995738"/>
              <a:ext cx="322263" cy="300038"/>
            </a:xfrm>
            <a:custGeom>
              <a:avLst/>
              <a:gdLst>
                <a:gd name="T0" fmla="*/ 0 w 203"/>
                <a:gd name="T1" fmla="*/ 0 h 189"/>
                <a:gd name="T2" fmla="*/ 203 w 203"/>
                <a:gd name="T3" fmla="*/ 25 h 189"/>
                <a:gd name="T4" fmla="*/ 80 w 203"/>
                <a:gd name="T5" fmla="*/ 189 h 189"/>
                <a:gd name="T6" fmla="*/ 0 w 203"/>
                <a:gd name="T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3" h="189">
                  <a:moveTo>
                    <a:pt x="0" y="0"/>
                  </a:moveTo>
                  <a:lnTo>
                    <a:pt x="203" y="25"/>
                  </a:lnTo>
                  <a:lnTo>
                    <a:pt x="80" y="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0">
              <a:solidFill>
                <a:schemeClr val="accent2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3" name="Freeform 31"/>
            <p:cNvSpPr>
              <a:spLocks/>
            </p:cNvSpPr>
            <p:nvPr/>
          </p:nvSpPr>
          <p:spPr bwMode="auto">
            <a:xfrm>
              <a:off x="7388226" y="3967163"/>
              <a:ext cx="322263" cy="301625"/>
            </a:xfrm>
            <a:custGeom>
              <a:avLst/>
              <a:gdLst>
                <a:gd name="T0" fmla="*/ 203 w 203"/>
                <a:gd name="T1" fmla="*/ 0 h 190"/>
                <a:gd name="T2" fmla="*/ 126 w 203"/>
                <a:gd name="T3" fmla="*/ 190 h 190"/>
                <a:gd name="T4" fmla="*/ 0 w 203"/>
                <a:gd name="T5" fmla="*/ 29 h 190"/>
                <a:gd name="T6" fmla="*/ 203 w 203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3" h="190">
                  <a:moveTo>
                    <a:pt x="203" y="0"/>
                  </a:moveTo>
                  <a:lnTo>
                    <a:pt x="126" y="190"/>
                  </a:lnTo>
                  <a:lnTo>
                    <a:pt x="0" y="29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solidFill>
                <a:schemeClr val="accent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4" name="Freeform 758"/>
            <p:cNvSpPr>
              <a:spLocks/>
            </p:cNvSpPr>
            <p:nvPr/>
          </p:nvSpPr>
          <p:spPr bwMode="auto">
            <a:xfrm>
              <a:off x="5942013" y="5068888"/>
              <a:ext cx="576263" cy="882650"/>
            </a:xfrm>
            <a:custGeom>
              <a:avLst/>
              <a:gdLst>
                <a:gd name="T0" fmla="*/ 177 w 363"/>
                <a:gd name="T1" fmla="*/ 0 h 556"/>
                <a:gd name="T2" fmla="*/ 208 w 363"/>
                <a:gd name="T3" fmla="*/ 4 h 556"/>
                <a:gd name="T4" fmla="*/ 238 w 363"/>
                <a:gd name="T5" fmla="*/ 13 h 556"/>
                <a:gd name="T6" fmla="*/ 267 w 363"/>
                <a:gd name="T7" fmla="*/ 29 h 556"/>
                <a:gd name="T8" fmla="*/ 293 w 363"/>
                <a:gd name="T9" fmla="*/ 48 h 556"/>
                <a:gd name="T10" fmla="*/ 316 w 363"/>
                <a:gd name="T11" fmla="*/ 72 h 556"/>
                <a:gd name="T12" fmla="*/ 335 w 363"/>
                <a:gd name="T13" fmla="*/ 98 h 556"/>
                <a:gd name="T14" fmla="*/ 350 w 363"/>
                <a:gd name="T15" fmla="*/ 126 h 556"/>
                <a:gd name="T16" fmla="*/ 359 w 363"/>
                <a:gd name="T17" fmla="*/ 153 h 556"/>
                <a:gd name="T18" fmla="*/ 363 w 363"/>
                <a:gd name="T19" fmla="*/ 179 h 556"/>
                <a:gd name="T20" fmla="*/ 360 w 363"/>
                <a:gd name="T21" fmla="*/ 200 h 556"/>
                <a:gd name="T22" fmla="*/ 354 w 363"/>
                <a:gd name="T23" fmla="*/ 224 h 556"/>
                <a:gd name="T24" fmla="*/ 344 w 363"/>
                <a:gd name="T25" fmla="*/ 251 h 556"/>
                <a:gd name="T26" fmla="*/ 330 w 363"/>
                <a:gd name="T27" fmla="*/ 281 h 556"/>
                <a:gd name="T28" fmla="*/ 314 w 363"/>
                <a:gd name="T29" fmla="*/ 313 h 556"/>
                <a:gd name="T30" fmla="*/ 297 w 363"/>
                <a:gd name="T31" fmla="*/ 345 h 556"/>
                <a:gd name="T32" fmla="*/ 279 w 363"/>
                <a:gd name="T33" fmla="*/ 381 h 556"/>
                <a:gd name="T34" fmla="*/ 259 w 363"/>
                <a:gd name="T35" fmla="*/ 416 h 556"/>
                <a:gd name="T36" fmla="*/ 240 w 363"/>
                <a:gd name="T37" fmla="*/ 452 h 556"/>
                <a:gd name="T38" fmla="*/ 223 w 363"/>
                <a:gd name="T39" fmla="*/ 487 h 556"/>
                <a:gd name="T40" fmla="*/ 206 w 363"/>
                <a:gd name="T41" fmla="*/ 522 h 556"/>
                <a:gd name="T42" fmla="*/ 191 w 363"/>
                <a:gd name="T43" fmla="*/ 556 h 556"/>
                <a:gd name="T44" fmla="*/ 189 w 363"/>
                <a:gd name="T45" fmla="*/ 554 h 556"/>
                <a:gd name="T46" fmla="*/ 183 w 363"/>
                <a:gd name="T47" fmla="*/ 546 h 556"/>
                <a:gd name="T48" fmla="*/ 176 w 363"/>
                <a:gd name="T49" fmla="*/ 531 h 556"/>
                <a:gd name="T50" fmla="*/ 164 w 363"/>
                <a:gd name="T51" fmla="*/ 514 h 556"/>
                <a:gd name="T52" fmla="*/ 152 w 363"/>
                <a:gd name="T53" fmla="*/ 493 h 556"/>
                <a:gd name="T54" fmla="*/ 136 w 363"/>
                <a:gd name="T55" fmla="*/ 470 h 556"/>
                <a:gd name="T56" fmla="*/ 121 w 363"/>
                <a:gd name="T57" fmla="*/ 444 h 556"/>
                <a:gd name="T58" fmla="*/ 105 w 363"/>
                <a:gd name="T59" fmla="*/ 416 h 556"/>
                <a:gd name="T60" fmla="*/ 88 w 363"/>
                <a:gd name="T61" fmla="*/ 386 h 556"/>
                <a:gd name="T62" fmla="*/ 71 w 363"/>
                <a:gd name="T63" fmla="*/ 357 h 556"/>
                <a:gd name="T64" fmla="*/ 55 w 363"/>
                <a:gd name="T65" fmla="*/ 327 h 556"/>
                <a:gd name="T66" fmla="*/ 41 w 363"/>
                <a:gd name="T67" fmla="*/ 298 h 556"/>
                <a:gd name="T68" fmla="*/ 28 w 363"/>
                <a:gd name="T69" fmla="*/ 271 h 556"/>
                <a:gd name="T70" fmla="*/ 17 w 363"/>
                <a:gd name="T71" fmla="*/ 246 h 556"/>
                <a:gd name="T72" fmla="*/ 8 w 363"/>
                <a:gd name="T73" fmla="*/ 224 h 556"/>
                <a:gd name="T74" fmla="*/ 3 w 363"/>
                <a:gd name="T75" fmla="*/ 204 h 556"/>
                <a:gd name="T76" fmla="*/ 0 w 363"/>
                <a:gd name="T77" fmla="*/ 188 h 556"/>
                <a:gd name="T78" fmla="*/ 3 w 363"/>
                <a:gd name="T79" fmla="*/ 161 h 556"/>
                <a:gd name="T80" fmla="*/ 11 w 363"/>
                <a:gd name="T81" fmla="*/ 133 h 556"/>
                <a:gd name="T82" fmla="*/ 24 w 363"/>
                <a:gd name="T83" fmla="*/ 106 h 556"/>
                <a:gd name="T84" fmla="*/ 41 w 363"/>
                <a:gd name="T85" fmla="*/ 78 h 556"/>
                <a:gd name="T86" fmla="*/ 63 w 363"/>
                <a:gd name="T87" fmla="*/ 54 h 556"/>
                <a:gd name="T88" fmla="*/ 88 w 363"/>
                <a:gd name="T89" fmla="*/ 33 h 556"/>
                <a:gd name="T90" fmla="*/ 115 w 363"/>
                <a:gd name="T91" fmla="*/ 16 h 556"/>
                <a:gd name="T92" fmla="*/ 145 w 363"/>
                <a:gd name="T93" fmla="*/ 5 h 556"/>
                <a:gd name="T94" fmla="*/ 177 w 363"/>
                <a:gd name="T95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3" h="556">
                  <a:moveTo>
                    <a:pt x="177" y="0"/>
                  </a:moveTo>
                  <a:lnTo>
                    <a:pt x="208" y="4"/>
                  </a:lnTo>
                  <a:lnTo>
                    <a:pt x="238" y="13"/>
                  </a:lnTo>
                  <a:lnTo>
                    <a:pt x="267" y="29"/>
                  </a:lnTo>
                  <a:lnTo>
                    <a:pt x="293" y="48"/>
                  </a:lnTo>
                  <a:lnTo>
                    <a:pt x="316" y="72"/>
                  </a:lnTo>
                  <a:lnTo>
                    <a:pt x="335" y="98"/>
                  </a:lnTo>
                  <a:lnTo>
                    <a:pt x="350" y="126"/>
                  </a:lnTo>
                  <a:lnTo>
                    <a:pt x="359" y="153"/>
                  </a:lnTo>
                  <a:lnTo>
                    <a:pt x="363" y="179"/>
                  </a:lnTo>
                  <a:lnTo>
                    <a:pt x="360" y="200"/>
                  </a:lnTo>
                  <a:lnTo>
                    <a:pt x="354" y="224"/>
                  </a:lnTo>
                  <a:lnTo>
                    <a:pt x="344" y="251"/>
                  </a:lnTo>
                  <a:lnTo>
                    <a:pt x="330" y="281"/>
                  </a:lnTo>
                  <a:lnTo>
                    <a:pt x="314" y="313"/>
                  </a:lnTo>
                  <a:lnTo>
                    <a:pt x="297" y="345"/>
                  </a:lnTo>
                  <a:lnTo>
                    <a:pt x="279" y="381"/>
                  </a:lnTo>
                  <a:lnTo>
                    <a:pt x="259" y="416"/>
                  </a:lnTo>
                  <a:lnTo>
                    <a:pt x="240" y="452"/>
                  </a:lnTo>
                  <a:lnTo>
                    <a:pt x="223" y="487"/>
                  </a:lnTo>
                  <a:lnTo>
                    <a:pt x="206" y="522"/>
                  </a:lnTo>
                  <a:lnTo>
                    <a:pt x="191" y="556"/>
                  </a:lnTo>
                  <a:lnTo>
                    <a:pt x="189" y="554"/>
                  </a:lnTo>
                  <a:lnTo>
                    <a:pt x="183" y="546"/>
                  </a:lnTo>
                  <a:lnTo>
                    <a:pt x="176" y="531"/>
                  </a:lnTo>
                  <a:lnTo>
                    <a:pt x="164" y="514"/>
                  </a:lnTo>
                  <a:lnTo>
                    <a:pt x="152" y="493"/>
                  </a:lnTo>
                  <a:lnTo>
                    <a:pt x="136" y="470"/>
                  </a:lnTo>
                  <a:lnTo>
                    <a:pt x="121" y="444"/>
                  </a:lnTo>
                  <a:lnTo>
                    <a:pt x="105" y="416"/>
                  </a:lnTo>
                  <a:lnTo>
                    <a:pt x="88" y="386"/>
                  </a:lnTo>
                  <a:lnTo>
                    <a:pt x="71" y="357"/>
                  </a:lnTo>
                  <a:lnTo>
                    <a:pt x="55" y="327"/>
                  </a:lnTo>
                  <a:lnTo>
                    <a:pt x="41" y="298"/>
                  </a:lnTo>
                  <a:lnTo>
                    <a:pt x="28" y="271"/>
                  </a:lnTo>
                  <a:lnTo>
                    <a:pt x="17" y="246"/>
                  </a:lnTo>
                  <a:lnTo>
                    <a:pt x="8" y="224"/>
                  </a:lnTo>
                  <a:lnTo>
                    <a:pt x="3" y="204"/>
                  </a:lnTo>
                  <a:lnTo>
                    <a:pt x="0" y="188"/>
                  </a:lnTo>
                  <a:lnTo>
                    <a:pt x="3" y="161"/>
                  </a:lnTo>
                  <a:lnTo>
                    <a:pt x="11" y="133"/>
                  </a:lnTo>
                  <a:lnTo>
                    <a:pt x="24" y="106"/>
                  </a:lnTo>
                  <a:lnTo>
                    <a:pt x="41" y="78"/>
                  </a:lnTo>
                  <a:lnTo>
                    <a:pt x="63" y="54"/>
                  </a:lnTo>
                  <a:lnTo>
                    <a:pt x="88" y="33"/>
                  </a:lnTo>
                  <a:lnTo>
                    <a:pt x="115" y="16"/>
                  </a:lnTo>
                  <a:lnTo>
                    <a:pt x="145" y="5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solidFill>
                <a:schemeClr val="accent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5" name="Freeform 762"/>
            <p:cNvSpPr>
              <a:spLocks/>
            </p:cNvSpPr>
            <p:nvPr/>
          </p:nvSpPr>
          <p:spPr bwMode="auto">
            <a:xfrm>
              <a:off x="5921376" y="5137151"/>
              <a:ext cx="307975" cy="471488"/>
            </a:xfrm>
            <a:custGeom>
              <a:avLst/>
              <a:gdLst>
                <a:gd name="T0" fmla="*/ 94 w 194"/>
                <a:gd name="T1" fmla="*/ 0 h 297"/>
                <a:gd name="T2" fmla="*/ 117 w 194"/>
                <a:gd name="T3" fmla="*/ 1 h 297"/>
                <a:gd name="T4" fmla="*/ 137 w 194"/>
                <a:gd name="T5" fmla="*/ 8 h 297"/>
                <a:gd name="T6" fmla="*/ 156 w 194"/>
                <a:gd name="T7" fmla="*/ 21 h 297"/>
                <a:gd name="T8" fmla="*/ 170 w 194"/>
                <a:gd name="T9" fmla="*/ 38 h 297"/>
                <a:gd name="T10" fmla="*/ 182 w 194"/>
                <a:gd name="T11" fmla="*/ 58 h 297"/>
                <a:gd name="T12" fmla="*/ 190 w 194"/>
                <a:gd name="T13" fmla="*/ 79 h 297"/>
                <a:gd name="T14" fmla="*/ 194 w 194"/>
                <a:gd name="T15" fmla="*/ 100 h 297"/>
                <a:gd name="T16" fmla="*/ 194 w 194"/>
                <a:gd name="T17" fmla="*/ 118 h 297"/>
                <a:gd name="T18" fmla="*/ 187 w 194"/>
                <a:gd name="T19" fmla="*/ 135 h 297"/>
                <a:gd name="T20" fmla="*/ 175 w 194"/>
                <a:gd name="T21" fmla="*/ 153 h 297"/>
                <a:gd name="T22" fmla="*/ 158 w 194"/>
                <a:gd name="T23" fmla="*/ 175 h 297"/>
                <a:gd name="T24" fmla="*/ 139 w 194"/>
                <a:gd name="T25" fmla="*/ 199 h 297"/>
                <a:gd name="T26" fmla="*/ 118 w 194"/>
                <a:gd name="T27" fmla="*/ 223 h 297"/>
                <a:gd name="T28" fmla="*/ 96 w 194"/>
                <a:gd name="T29" fmla="*/ 247 h 297"/>
                <a:gd name="T30" fmla="*/ 76 w 194"/>
                <a:gd name="T31" fmla="*/ 272 h 297"/>
                <a:gd name="T32" fmla="*/ 58 w 194"/>
                <a:gd name="T33" fmla="*/ 297 h 297"/>
                <a:gd name="T34" fmla="*/ 56 w 194"/>
                <a:gd name="T35" fmla="*/ 293 h 297"/>
                <a:gd name="T36" fmla="*/ 52 w 194"/>
                <a:gd name="T37" fmla="*/ 284 h 297"/>
                <a:gd name="T38" fmla="*/ 47 w 194"/>
                <a:gd name="T39" fmla="*/ 270 h 297"/>
                <a:gd name="T40" fmla="*/ 41 w 194"/>
                <a:gd name="T41" fmla="*/ 250 h 297"/>
                <a:gd name="T42" fmla="*/ 33 w 194"/>
                <a:gd name="T43" fmla="*/ 228 h 297"/>
                <a:gd name="T44" fmla="*/ 26 w 194"/>
                <a:gd name="T45" fmla="*/ 204 h 297"/>
                <a:gd name="T46" fmla="*/ 18 w 194"/>
                <a:gd name="T47" fmla="*/ 179 h 297"/>
                <a:gd name="T48" fmla="*/ 12 w 194"/>
                <a:gd name="T49" fmla="*/ 155 h 297"/>
                <a:gd name="T50" fmla="*/ 5 w 194"/>
                <a:gd name="T51" fmla="*/ 131 h 297"/>
                <a:gd name="T52" fmla="*/ 1 w 194"/>
                <a:gd name="T53" fmla="*/ 110 h 297"/>
                <a:gd name="T54" fmla="*/ 0 w 194"/>
                <a:gd name="T55" fmla="*/ 92 h 297"/>
                <a:gd name="T56" fmla="*/ 0 w 194"/>
                <a:gd name="T57" fmla="*/ 80 h 297"/>
                <a:gd name="T58" fmla="*/ 7 w 194"/>
                <a:gd name="T59" fmla="*/ 62 h 297"/>
                <a:gd name="T60" fmla="*/ 18 w 194"/>
                <a:gd name="T61" fmla="*/ 45 h 297"/>
                <a:gd name="T62" fmla="*/ 33 w 194"/>
                <a:gd name="T63" fmla="*/ 28 h 297"/>
                <a:gd name="T64" fmla="*/ 51 w 194"/>
                <a:gd name="T65" fmla="*/ 14 h 297"/>
                <a:gd name="T66" fmla="*/ 72 w 194"/>
                <a:gd name="T67" fmla="*/ 5 h 297"/>
                <a:gd name="T68" fmla="*/ 94 w 194"/>
                <a:gd name="T69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4" h="297">
                  <a:moveTo>
                    <a:pt x="94" y="0"/>
                  </a:moveTo>
                  <a:lnTo>
                    <a:pt x="117" y="1"/>
                  </a:lnTo>
                  <a:lnTo>
                    <a:pt x="137" y="8"/>
                  </a:lnTo>
                  <a:lnTo>
                    <a:pt x="156" y="21"/>
                  </a:lnTo>
                  <a:lnTo>
                    <a:pt x="170" y="38"/>
                  </a:lnTo>
                  <a:lnTo>
                    <a:pt x="182" y="58"/>
                  </a:lnTo>
                  <a:lnTo>
                    <a:pt x="190" y="79"/>
                  </a:lnTo>
                  <a:lnTo>
                    <a:pt x="194" y="100"/>
                  </a:lnTo>
                  <a:lnTo>
                    <a:pt x="194" y="118"/>
                  </a:lnTo>
                  <a:lnTo>
                    <a:pt x="187" y="135"/>
                  </a:lnTo>
                  <a:lnTo>
                    <a:pt x="175" y="153"/>
                  </a:lnTo>
                  <a:lnTo>
                    <a:pt x="158" y="175"/>
                  </a:lnTo>
                  <a:lnTo>
                    <a:pt x="139" y="199"/>
                  </a:lnTo>
                  <a:lnTo>
                    <a:pt x="118" y="223"/>
                  </a:lnTo>
                  <a:lnTo>
                    <a:pt x="96" y="247"/>
                  </a:lnTo>
                  <a:lnTo>
                    <a:pt x="76" y="272"/>
                  </a:lnTo>
                  <a:lnTo>
                    <a:pt x="58" y="297"/>
                  </a:lnTo>
                  <a:lnTo>
                    <a:pt x="56" y="293"/>
                  </a:lnTo>
                  <a:lnTo>
                    <a:pt x="52" y="284"/>
                  </a:lnTo>
                  <a:lnTo>
                    <a:pt x="47" y="270"/>
                  </a:lnTo>
                  <a:lnTo>
                    <a:pt x="41" y="250"/>
                  </a:lnTo>
                  <a:lnTo>
                    <a:pt x="33" y="228"/>
                  </a:lnTo>
                  <a:lnTo>
                    <a:pt x="26" y="204"/>
                  </a:lnTo>
                  <a:lnTo>
                    <a:pt x="18" y="179"/>
                  </a:lnTo>
                  <a:lnTo>
                    <a:pt x="12" y="155"/>
                  </a:lnTo>
                  <a:lnTo>
                    <a:pt x="5" y="131"/>
                  </a:lnTo>
                  <a:lnTo>
                    <a:pt x="1" y="110"/>
                  </a:lnTo>
                  <a:lnTo>
                    <a:pt x="0" y="92"/>
                  </a:lnTo>
                  <a:lnTo>
                    <a:pt x="0" y="80"/>
                  </a:lnTo>
                  <a:lnTo>
                    <a:pt x="7" y="62"/>
                  </a:lnTo>
                  <a:lnTo>
                    <a:pt x="18" y="45"/>
                  </a:lnTo>
                  <a:lnTo>
                    <a:pt x="33" y="28"/>
                  </a:lnTo>
                  <a:lnTo>
                    <a:pt x="51" y="14"/>
                  </a:lnTo>
                  <a:lnTo>
                    <a:pt x="72" y="5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6" name="Freeform 765"/>
            <p:cNvSpPr>
              <a:spLocks/>
            </p:cNvSpPr>
            <p:nvPr/>
          </p:nvSpPr>
          <p:spPr bwMode="auto">
            <a:xfrm>
              <a:off x="6097588" y="5105401"/>
              <a:ext cx="192088" cy="285750"/>
            </a:xfrm>
            <a:custGeom>
              <a:avLst/>
              <a:gdLst>
                <a:gd name="T0" fmla="*/ 51 w 121"/>
                <a:gd name="T1" fmla="*/ 0 h 180"/>
                <a:gd name="T2" fmla="*/ 68 w 121"/>
                <a:gd name="T3" fmla="*/ 2 h 180"/>
                <a:gd name="T4" fmla="*/ 84 w 121"/>
                <a:gd name="T5" fmla="*/ 7 h 180"/>
                <a:gd name="T6" fmla="*/ 98 w 121"/>
                <a:gd name="T7" fmla="*/ 15 h 180"/>
                <a:gd name="T8" fmla="*/ 110 w 121"/>
                <a:gd name="T9" fmla="*/ 25 h 180"/>
                <a:gd name="T10" fmla="*/ 118 w 121"/>
                <a:gd name="T11" fmla="*/ 37 h 180"/>
                <a:gd name="T12" fmla="*/ 121 w 121"/>
                <a:gd name="T13" fmla="*/ 50 h 180"/>
                <a:gd name="T14" fmla="*/ 121 w 121"/>
                <a:gd name="T15" fmla="*/ 67 h 180"/>
                <a:gd name="T16" fmla="*/ 119 w 121"/>
                <a:gd name="T17" fmla="*/ 88 h 180"/>
                <a:gd name="T18" fmla="*/ 118 w 121"/>
                <a:gd name="T19" fmla="*/ 110 h 180"/>
                <a:gd name="T20" fmla="*/ 116 w 121"/>
                <a:gd name="T21" fmla="*/ 134 h 180"/>
                <a:gd name="T22" fmla="*/ 113 w 121"/>
                <a:gd name="T23" fmla="*/ 158 h 180"/>
                <a:gd name="T24" fmla="*/ 112 w 121"/>
                <a:gd name="T25" fmla="*/ 180 h 180"/>
                <a:gd name="T26" fmla="*/ 109 w 121"/>
                <a:gd name="T27" fmla="*/ 178 h 180"/>
                <a:gd name="T28" fmla="*/ 101 w 121"/>
                <a:gd name="T29" fmla="*/ 173 h 180"/>
                <a:gd name="T30" fmla="*/ 91 w 121"/>
                <a:gd name="T31" fmla="*/ 165 h 180"/>
                <a:gd name="T32" fmla="*/ 76 w 121"/>
                <a:gd name="T33" fmla="*/ 155 h 180"/>
                <a:gd name="T34" fmla="*/ 62 w 121"/>
                <a:gd name="T35" fmla="*/ 143 h 180"/>
                <a:gd name="T36" fmla="*/ 46 w 121"/>
                <a:gd name="T37" fmla="*/ 130 h 180"/>
                <a:gd name="T38" fmla="*/ 32 w 121"/>
                <a:gd name="T39" fmla="*/ 118 h 180"/>
                <a:gd name="T40" fmla="*/ 19 w 121"/>
                <a:gd name="T41" fmla="*/ 106 h 180"/>
                <a:gd name="T42" fmla="*/ 9 w 121"/>
                <a:gd name="T43" fmla="*/ 96 h 180"/>
                <a:gd name="T44" fmla="*/ 3 w 121"/>
                <a:gd name="T45" fmla="*/ 87 h 180"/>
                <a:gd name="T46" fmla="*/ 0 w 121"/>
                <a:gd name="T47" fmla="*/ 74 h 180"/>
                <a:gd name="T48" fmla="*/ 0 w 121"/>
                <a:gd name="T49" fmla="*/ 58 h 180"/>
                <a:gd name="T50" fmla="*/ 4 w 121"/>
                <a:gd name="T51" fmla="*/ 41 h 180"/>
                <a:gd name="T52" fmla="*/ 11 w 121"/>
                <a:gd name="T53" fmla="*/ 27 h 180"/>
                <a:gd name="T54" fmla="*/ 21 w 121"/>
                <a:gd name="T55" fmla="*/ 14 h 180"/>
                <a:gd name="T56" fmla="*/ 36 w 121"/>
                <a:gd name="T57" fmla="*/ 4 h 180"/>
                <a:gd name="T58" fmla="*/ 51 w 121"/>
                <a:gd name="T59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1" h="180">
                  <a:moveTo>
                    <a:pt x="51" y="0"/>
                  </a:moveTo>
                  <a:lnTo>
                    <a:pt x="68" y="2"/>
                  </a:lnTo>
                  <a:lnTo>
                    <a:pt x="84" y="7"/>
                  </a:lnTo>
                  <a:lnTo>
                    <a:pt x="98" y="15"/>
                  </a:lnTo>
                  <a:lnTo>
                    <a:pt x="110" y="25"/>
                  </a:lnTo>
                  <a:lnTo>
                    <a:pt x="118" y="37"/>
                  </a:lnTo>
                  <a:lnTo>
                    <a:pt x="121" y="50"/>
                  </a:lnTo>
                  <a:lnTo>
                    <a:pt x="121" y="67"/>
                  </a:lnTo>
                  <a:lnTo>
                    <a:pt x="119" y="88"/>
                  </a:lnTo>
                  <a:lnTo>
                    <a:pt x="118" y="110"/>
                  </a:lnTo>
                  <a:lnTo>
                    <a:pt x="116" y="134"/>
                  </a:lnTo>
                  <a:lnTo>
                    <a:pt x="113" y="158"/>
                  </a:lnTo>
                  <a:lnTo>
                    <a:pt x="112" y="180"/>
                  </a:lnTo>
                  <a:lnTo>
                    <a:pt x="109" y="178"/>
                  </a:lnTo>
                  <a:lnTo>
                    <a:pt x="101" y="173"/>
                  </a:lnTo>
                  <a:lnTo>
                    <a:pt x="91" y="165"/>
                  </a:lnTo>
                  <a:lnTo>
                    <a:pt x="76" y="155"/>
                  </a:lnTo>
                  <a:lnTo>
                    <a:pt x="62" y="143"/>
                  </a:lnTo>
                  <a:lnTo>
                    <a:pt x="46" y="130"/>
                  </a:lnTo>
                  <a:lnTo>
                    <a:pt x="32" y="118"/>
                  </a:lnTo>
                  <a:lnTo>
                    <a:pt x="19" y="106"/>
                  </a:lnTo>
                  <a:lnTo>
                    <a:pt x="9" y="96"/>
                  </a:lnTo>
                  <a:lnTo>
                    <a:pt x="3" y="87"/>
                  </a:lnTo>
                  <a:lnTo>
                    <a:pt x="0" y="74"/>
                  </a:lnTo>
                  <a:lnTo>
                    <a:pt x="0" y="58"/>
                  </a:lnTo>
                  <a:lnTo>
                    <a:pt x="4" y="41"/>
                  </a:lnTo>
                  <a:lnTo>
                    <a:pt x="11" y="27"/>
                  </a:lnTo>
                  <a:lnTo>
                    <a:pt x="21" y="14"/>
                  </a:lnTo>
                  <a:lnTo>
                    <a:pt x="36" y="4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767"/>
            <p:cNvSpPr>
              <a:spLocks/>
            </p:cNvSpPr>
            <p:nvPr/>
          </p:nvSpPr>
          <p:spPr bwMode="auto">
            <a:xfrm>
              <a:off x="5343526" y="2581276"/>
              <a:ext cx="1635125" cy="1101725"/>
            </a:xfrm>
            <a:custGeom>
              <a:avLst/>
              <a:gdLst>
                <a:gd name="T0" fmla="*/ 580 w 1030"/>
                <a:gd name="T1" fmla="*/ 4 h 694"/>
                <a:gd name="T2" fmla="*/ 702 w 1030"/>
                <a:gd name="T3" fmla="*/ 34 h 694"/>
                <a:gd name="T4" fmla="*/ 810 w 1030"/>
                <a:gd name="T5" fmla="*/ 92 h 694"/>
                <a:gd name="T6" fmla="*/ 901 w 1030"/>
                <a:gd name="T7" fmla="*/ 173 h 694"/>
                <a:gd name="T8" fmla="*/ 970 w 1030"/>
                <a:gd name="T9" fmla="*/ 272 h 694"/>
                <a:gd name="T10" fmla="*/ 1015 w 1030"/>
                <a:gd name="T11" fmla="*/ 389 h 694"/>
                <a:gd name="T12" fmla="*/ 1030 w 1030"/>
                <a:gd name="T13" fmla="*/ 516 h 694"/>
                <a:gd name="T14" fmla="*/ 962 w 1030"/>
                <a:gd name="T15" fmla="*/ 597 h 694"/>
                <a:gd name="T16" fmla="*/ 899 w 1030"/>
                <a:gd name="T17" fmla="*/ 649 h 694"/>
                <a:gd name="T18" fmla="*/ 844 w 1030"/>
                <a:gd name="T19" fmla="*/ 678 h 694"/>
                <a:gd name="T20" fmla="*/ 795 w 1030"/>
                <a:gd name="T21" fmla="*/ 687 h 694"/>
                <a:gd name="T22" fmla="*/ 749 w 1030"/>
                <a:gd name="T23" fmla="*/ 681 h 694"/>
                <a:gd name="T24" fmla="*/ 707 w 1030"/>
                <a:gd name="T25" fmla="*/ 662 h 694"/>
                <a:gd name="T26" fmla="*/ 668 w 1030"/>
                <a:gd name="T27" fmla="*/ 639 h 694"/>
                <a:gd name="T28" fmla="*/ 630 w 1030"/>
                <a:gd name="T29" fmla="*/ 613 h 694"/>
                <a:gd name="T30" fmla="*/ 593 w 1030"/>
                <a:gd name="T31" fmla="*/ 589 h 694"/>
                <a:gd name="T32" fmla="*/ 555 w 1030"/>
                <a:gd name="T33" fmla="*/ 571 h 694"/>
                <a:gd name="T34" fmla="*/ 516 w 1030"/>
                <a:gd name="T35" fmla="*/ 564 h 694"/>
                <a:gd name="T36" fmla="*/ 496 w 1030"/>
                <a:gd name="T37" fmla="*/ 571 h 694"/>
                <a:gd name="T38" fmla="*/ 478 w 1030"/>
                <a:gd name="T39" fmla="*/ 585 h 694"/>
                <a:gd name="T40" fmla="*/ 458 w 1030"/>
                <a:gd name="T41" fmla="*/ 606 h 694"/>
                <a:gd name="T42" fmla="*/ 436 w 1030"/>
                <a:gd name="T43" fmla="*/ 630 h 694"/>
                <a:gd name="T44" fmla="*/ 410 w 1030"/>
                <a:gd name="T45" fmla="*/ 653 h 694"/>
                <a:gd name="T46" fmla="*/ 380 w 1030"/>
                <a:gd name="T47" fmla="*/ 674 h 694"/>
                <a:gd name="T48" fmla="*/ 344 w 1030"/>
                <a:gd name="T49" fmla="*/ 688 h 694"/>
                <a:gd name="T50" fmla="*/ 301 w 1030"/>
                <a:gd name="T51" fmla="*/ 694 h 694"/>
                <a:gd name="T52" fmla="*/ 251 w 1030"/>
                <a:gd name="T53" fmla="*/ 686 h 694"/>
                <a:gd name="T54" fmla="*/ 193 w 1030"/>
                <a:gd name="T55" fmla="*/ 662 h 694"/>
                <a:gd name="T56" fmla="*/ 123 w 1030"/>
                <a:gd name="T57" fmla="*/ 620 h 694"/>
                <a:gd name="T58" fmla="*/ 43 w 1030"/>
                <a:gd name="T59" fmla="*/ 556 h 694"/>
                <a:gd name="T60" fmla="*/ 4 w 1030"/>
                <a:gd name="T61" fmla="*/ 450 h 694"/>
                <a:gd name="T62" fmla="*/ 34 w 1030"/>
                <a:gd name="T63" fmla="*/ 328 h 694"/>
                <a:gd name="T64" fmla="*/ 92 w 1030"/>
                <a:gd name="T65" fmla="*/ 220 h 694"/>
                <a:gd name="T66" fmla="*/ 173 w 1030"/>
                <a:gd name="T67" fmla="*/ 129 h 694"/>
                <a:gd name="T68" fmla="*/ 272 w 1030"/>
                <a:gd name="T69" fmla="*/ 60 h 694"/>
                <a:gd name="T70" fmla="*/ 389 w 1030"/>
                <a:gd name="T71" fmla="*/ 16 h 694"/>
                <a:gd name="T72" fmla="*/ 516 w 1030"/>
                <a:gd name="T7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30" h="694">
                  <a:moveTo>
                    <a:pt x="516" y="0"/>
                  </a:moveTo>
                  <a:lnTo>
                    <a:pt x="580" y="4"/>
                  </a:lnTo>
                  <a:lnTo>
                    <a:pt x="643" y="16"/>
                  </a:lnTo>
                  <a:lnTo>
                    <a:pt x="702" y="34"/>
                  </a:lnTo>
                  <a:lnTo>
                    <a:pt x="758" y="60"/>
                  </a:lnTo>
                  <a:lnTo>
                    <a:pt x="810" y="92"/>
                  </a:lnTo>
                  <a:lnTo>
                    <a:pt x="858" y="129"/>
                  </a:lnTo>
                  <a:lnTo>
                    <a:pt x="901" y="173"/>
                  </a:lnTo>
                  <a:lnTo>
                    <a:pt x="939" y="220"/>
                  </a:lnTo>
                  <a:lnTo>
                    <a:pt x="970" y="272"/>
                  </a:lnTo>
                  <a:lnTo>
                    <a:pt x="996" y="328"/>
                  </a:lnTo>
                  <a:lnTo>
                    <a:pt x="1015" y="389"/>
                  </a:lnTo>
                  <a:lnTo>
                    <a:pt x="1026" y="450"/>
                  </a:lnTo>
                  <a:lnTo>
                    <a:pt x="1030" y="516"/>
                  </a:lnTo>
                  <a:lnTo>
                    <a:pt x="995" y="559"/>
                  </a:lnTo>
                  <a:lnTo>
                    <a:pt x="962" y="597"/>
                  </a:lnTo>
                  <a:lnTo>
                    <a:pt x="930" y="626"/>
                  </a:lnTo>
                  <a:lnTo>
                    <a:pt x="899" y="649"/>
                  </a:lnTo>
                  <a:lnTo>
                    <a:pt x="872" y="666"/>
                  </a:lnTo>
                  <a:lnTo>
                    <a:pt x="844" y="678"/>
                  </a:lnTo>
                  <a:lnTo>
                    <a:pt x="820" y="685"/>
                  </a:lnTo>
                  <a:lnTo>
                    <a:pt x="795" y="687"/>
                  </a:lnTo>
                  <a:lnTo>
                    <a:pt x="771" y="685"/>
                  </a:lnTo>
                  <a:lnTo>
                    <a:pt x="749" y="681"/>
                  </a:lnTo>
                  <a:lnTo>
                    <a:pt x="728" y="673"/>
                  </a:lnTo>
                  <a:lnTo>
                    <a:pt x="707" y="662"/>
                  </a:lnTo>
                  <a:lnTo>
                    <a:pt x="687" y="652"/>
                  </a:lnTo>
                  <a:lnTo>
                    <a:pt x="668" y="639"/>
                  </a:lnTo>
                  <a:lnTo>
                    <a:pt x="649" y="626"/>
                  </a:lnTo>
                  <a:lnTo>
                    <a:pt x="630" y="613"/>
                  </a:lnTo>
                  <a:lnTo>
                    <a:pt x="611" y="599"/>
                  </a:lnTo>
                  <a:lnTo>
                    <a:pt x="593" y="589"/>
                  </a:lnTo>
                  <a:lnTo>
                    <a:pt x="573" y="579"/>
                  </a:lnTo>
                  <a:lnTo>
                    <a:pt x="555" y="571"/>
                  </a:lnTo>
                  <a:lnTo>
                    <a:pt x="536" y="567"/>
                  </a:lnTo>
                  <a:lnTo>
                    <a:pt x="516" y="564"/>
                  </a:lnTo>
                  <a:lnTo>
                    <a:pt x="505" y="565"/>
                  </a:lnTo>
                  <a:lnTo>
                    <a:pt x="496" y="571"/>
                  </a:lnTo>
                  <a:lnTo>
                    <a:pt x="487" y="577"/>
                  </a:lnTo>
                  <a:lnTo>
                    <a:pt x="478" y="585"/>
                  </a:lnTo>
                  <a:lnTo>
                    <a:pt x="469" y="596"/>
                  </a:lnTo>
                  <a:lnTo>
                    <a:pt x="458" y="606"/>
                  </a:lnTo>
                  <a:lnTo>
                    <a:pt x="448" y="618"/>
                  </a:lnTo>
                  <a:lnTo>
                    <a:pt x="436" y="630"/>
                  </a:lnTo>
                  <a:lnTo>
                    <a:pt x="423" y="643"/>
                  </a:lnTo>
                  <a:lnTo>
                    <a:pt x="410" y="653"/>
                  </a:lnTo>
                  <a:lnTo>
                    <a:pt x="395" y="665"/>
                  </a:lnTo>
                  <a:lnTo>
                    <a:pt x="380" y="674"/>
                  </a:lnTo>
                  <a:lnTo>
                    <a:pt x="363" y="682"/>
                  </a:lnTo>
                  <a:lnTo>
                    <a:pt x="344" y="688"/>
                  </a:lnTo>
                  <a:lnTo>
                    <a:pt x="323" y="692"/>
                  </a:lnTo>
                  <a:lnTo>
                    <a:pt x="301" y="694"/>
                  </a:lnTo>
                  <a:lnTo>
                    <a:pt x="278" y="691"/>
                  </a:lnTo>
                  <a:lnTo>
                    <a:pt x="251" y="686"/>
                  </a:lnTo>
                  <a:lnTo>
                    <a:pt x="223" y="675"/>
                  </a:lnTo>
                  <a:lnTo>
                    <a:pt x="193" y="662"/>
                  </a:lnTo>
                  <a:lnTo>
                    <a:pt x="159" y="644"/>
                  </a:lnTo>
                  <a:lnTo>
                    <a:pt x="123" y="620"/>
                  </a:lnTo>
                  <a:lnTo>
                    <a:pt x="85" y="592"/>
                  </a:lnTo>
                  <a:lnTo>
                    <a:pt x="43" y="556"/>
                  </a:lnTo>
                  <a:lnTo>
                    <a:pt x="0" y="516"/>
                  </a:lnTo>
                  <a:lnTo>
                    <a:pt x="4" y="450"/>
                  </a:lnTo>
                  <a:lnTo>
                    <a:pt x="16" y="389"/>
                  </a:lnTo>
                  <a:lnTo>
                    <a:pt x="34" y="328"/>
                  </a:lnTo>
                  <a:lnTo>
                    <a:pt x="60" y="272"/>
                  </a:lnTo>
                  <a:lnTo>
                    <a:pt x="92" y="220"/>
                  </a:lnTo>
                  <a:lnTo>
                    <a:pt x="130" y="173"/>
                  </a:lnTo>
                  <a:lnTo>
                    <a:pt x="173" y="129"/>
                  </a:lnTo>
                  <a:lnTo>
                    <a:pt x="220" y="92"/>
                  </a:lnTo>
                  <a:lnTo>
                    <a:pt x="272" y="60"/>
                  </a:lnTo>
                  <a:lnTo>
                    <a:pt x="329" y="34"/>
                  </a:lnTo>
                  <a:lnTo>
                    <a:pt x="389" y="16"/>
                  </a:lnTo>
                  <a:lnTo>
                    <a:pt x="450" y="4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0">
              <a:solidFill>
                <a:schemeClr val="accent5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8" name="Freeform 768"/>
            <p:cNvSpPr>
              <a:spLocks/>
            </p:cNvSpPr>
            <p:nvPr/>
          </p:nvSpPr>
          <p:spPr bwMode="auto">
            <a:xfrm>
              <a:off x="5343526" y="3036888"/>
              <a:ext cx="1635125" cy="1601788"/>
            </a:xfrm>
            <a:custGeom>
              <a:avLst/>
              <a:gdLst>
                <a:gd name="T0" fmla="*/ 615 w 1030"/>
                <a:gd name="T1" fmla="*/ 0 h 1009"/>
                <a:gd name="T2" fmla="*/ 716 w 1030"/>
                <a:gd name="T3" fmla="*/ 7 h 1009"/>
                <a:gd name="T4" fmla="*/ 809 w 1030"/>
                <a:gd name="T5" fmla="*/ 24 h 1009"/>
                <a:gd name="T6" fmla="*/ 892 w 1030"/>
                <a:gd name="T7" fmla="*/ 52 h 1009"/>
                <a:gd name="T8" fmla="*/ 957 w 1030"/>
                <a:gd name="T9" fmla="*/ 89 h 1009"/>
                <a:gd name="T10" fmla="*/ 1005 w 1030"/>
                <a:gd name="T11" fmla="*/ 136 h 1009"/>
                <a:gd name="T12" fmla="*/ 1029 w 1030"/>
                <a:gd name="T13" fmla="*/ 195 h 1009"/>
                <a:gd name="T14" fmla="*/ 1028 w 1030"/>
                <a:gd name="T15" fmla="*/ 276 h 1009"/>
                <a:gd name="T16" fmla="*/ 1004 w 1030"/>
                <a:gd name="T17" fmla="*/ 369 h 1009"/>
                <a:gd name="T18" fmla="*/ 964 w 1030"/>
                <a:gd name="T19" fmla="*/ 462 h 1009"/>
                <a:gd name="T20" fmla="*/ 913 w 1030"/>
                <a:gd name="T21" fmla="*/ 557 h 1009"/>
                <a:gd name="T22" fmla="*/ 860 w 1030"/>
                <a:gd name="T23" fmla="*/ 658 h 1009"/>
                <a:gd name="T24" fmla="*/ 810 w 1030"/>
                <a:gd name="T25" fmla="*/ 765 h 1009"/>
                <a:gd name="T26" fmla="*/ 774 w 1030"/>
                <a:gd name="T27" fmla="*/ 885 h 1009"/>
                <a:gd name="T28" fmla="*/ 707 w 1030"/>
                <a:gd name="T29" fmla="*/ 963 h 1009"/>
                <a:gd name="T30" fmla="*/ 618 w 1030"/>
                <a:gd name="T31" fmla="*/ 985 h 1009"/>
                <a:gd name="T32" fmla="*/ 551 w 1030"/>
                <a:gd name="T33" fmla="*/ 1001 h 1009"/>
                <a:gd name="T34" fmla="*/ 499 w 1030"/>
                <a:gd name="T35" fmla="*/ 1009 h 1009"/>
                <a:gd name="T36" fmla="*/ 454 w 1030"/>
                <a:gd name="T37" fmla="*/ 1008 h 1009"/>
                <a:gd name="T38" fmla="*/ 411 w 1030"/>
                <a:gd name="T39" fmla="*/ 993 h 1009"/>
                <a:gd name="T40" fmla="*/ 360 w 1030"/>
                <a:gd name="T41" fmla="*/ 967 h 1009"/>
                <a:gd name="T42" fmla="*/ 296 w 1030"/>
                <a:gd name="T43" fmla="*/ 925 h 1009"/>
                <a:gd name="T44" fmla="*/ 259 w 1030"/>
                <a:gd name="T45" fmla="*/ 806 h 1009"/>
                <a:gd name="T46" fmla="*/ 216 w 1030"/>
                <a:gd name="T47" fmla="*/ 709 h 1009"/>
                <a:gd name="T48" fmla="*/ 172 w 1030"/>
                <a:gd name="T49" fmla="*/ 628 h 1009"/>
                <a:gd name="T50" fmla="*/ 126 w 1030"/>
                <a:gd name="T51" fmla="*/ 553 h 1009"/>
                <a:gd name="T52" fmla="*/ 83 w 1030"/>
                <a:gd name="T53" fmla="*/ 477 h 1009"/>
                <a:gd name="T54" fmla="*/ 45 w 1030"/>
                <a:gd name="T55" fmla="*/ 392 h 1009"/>
                <a:gd name="T56" fmla="*/ 12 w 1030"/>
                <a:gd name="T57" fmla="*/ 289 h 1009"/>
                <a:gd name="T58" fmla="*/ 8 w 1030"/>
                <a:gd name="T59" fmla="*/ 201 h 1009"/>
                <a:gd name="T60" fmla="*/ 42 w 1030"/>
                <a:gd name="T61" fmla="*/ 151 h 1009"/>
                <a:gd name="T62" fmla="*/ 97 w 1030"/>
                <a:gd name="T63" fmla="*/ 107 h 1009"/>
                <a:gd name="T64" fmla="*/ 170 w 1030"/>
                <a:gd name="T65" fmla="*/ 70 h 1009"/>
                <a:gd name="T66" fmla="*/ 258 w 1030"/>
                <a:gd name="T67" fmla="*/ 41 h 1009"/>
                <a:gd name="T68" fmla="*/ 355 w 1030"/>
                <a:gd name="T69" fmla="*/ 19 h 1009"/>
                <a:gd name="T70" fmla="*/ 457 w 1030"/>
                <a:gd name="T71" fmla="*/ 5 h 1009"/>
                <a:gd name="T72" fmla="*/ 563 w 1030"/>
                <a:gd name="T73" fmla="*/ 0 h 1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30" h="1009">
                  <a:moveTo>
                    <a:pt x="563" y="0"/>
                  </a:moveTo>
                  <a:lnTo>
                    <a:pt x="615" y="0"/>
                  </a:lnTo>
                  <a:lnTo>
                    <a:pt x="666" y="2"/>
                  </a:lnTo>
                  <a:lnTo>
                    <a:pt x="716" y="7"/>
                  </a:lnTo>
                  <a:lnTo>
                    <a:pt x="763" y="15"/>
                  </a:lnTo>
                  <a:lnTo>
                    <a:pt x="809" y="24"/>
                  </a:lnTo>
                  <a:lnTo>
                    <a:pt x="852" y="38"/>
                  </a:lnTo>
                  <a:lnTo>
                    <a:pt x="892" y="52"/>
                  </a:lnTo>
                  <a:lnTo>
                    <a:pt x="927" y="69"/>
                  </a:lnTo>
                  <a:lnTo>
                    <a:pt x="957" y="89"/>
                  </a:lnTo>
                  <a:lnTo>
                    <a:pt x="985" y="111"/>
                  </a:lnTo>
                  <a:lnTo>
                    <a:pt x="1005" y="136"/>
                  </a:lnTo>
                  <a:lnTo>
                    <a:pt x="1020" y="165"/>
                  </a:lnTo>
                  <a:lnTo>
                    <a:pt x="1029" y="195"/>
                  </a:lnTo>
                  <a:lnTo>
                    <a:pt x="1030" y="229"/>
                  </a:lnTo>
                  <a:lnTo>
                    <a:pt x="1028" y="276"/>
                  </a:lnTo>
                  <a:lnTo>
                    <a:pt x="1019" y="323"/>
                  </a:lnTo>
                  <a:lnTo>
                    <a:pt x="1004" y="369"/>
                  </a:lnTo>
                  <a:lnTo>
                    <a:pt x="985" y="416"/>
                  </a:lnTo>
                  <a:lnTo>
                    <a:pt x="964" y="462"/>
                  </a:lnTo>
                  <a:lnTo>
                    <a:pt x="939" y="509"/>
                  </a:lnTo>
                  <a:lnTo>
                    <a:pt x="913" y="557"/>
                  </a:lnTo>
                  <a:lnTo>
                    <a:pt x="886" y="607"/>
                  </a:lnTo>
                  <a:lnTo>
                    <a:pt x="860" y="658"/>
                  </a:lnTo>
                  <a:lnTo>
                    <a:pt x="834" y="710"/>
                  </a:lnTo>
                  <a:lnTo>
                    <a:pt x="810" y="765"/>
                  </a:lnTo>
                  <a:lnTo>
                    <a:pt x="791" y="824"/>
                  </a:lnTo>
                  <a:lnTo>
                    <a:pt x="774" y="885"/>
                  </a:lnTo>
                  <a:lnTo>
                    <a:pt x="762" y="950"/>
                  </a:lnTo>
                  <a:lnTo>
                    <a:pt x="707" y="963"/>
                  </a:lnTo>
                  <a:lnTo>
                    <a:pt x="660" y="975"/>
                  </a:lnTo>
                  <a:lnTo>
                    <a:pt x="618" y="985"/>
                  </a:lnTo>
                  <a:lnTo>
                    <a:pt x="583" y="994"/>
                  </a:lnTo>
                  <a:lnTo>
                    <a:pt x="551" y="1001"/>
                  </a:lnTo>
                  <a:lnTo>
                    <a:pt x="524" y="1006"/>
                  </a:lnTo>
                  <a:lnTo>
                    <a:pt x="499" y="1009"/>
                  </a:lnTo>
                  <a:lnTo>
                    <a:pt x="477" y="1009"/>
                  </a:lnTo>
                  <a:lnTo>
                    <a:pt x="454" y="1008"/>
                  </a:lnTo>
                  <a:lnTo>
                    <a:pt x="433" y="1001"/>
                  </a:lnTo>
                  <a:lnTo>
                    <a:pt x="411" y="993"/>
                  </a:lnTo>
                  <a:lnTo>
                    <a:pt x="388" y="981"/>
                  </a:lnTo>
                  <a:lnTo>
                    <a:pt x="360" y="967"/>
                  </a:lnTo>
                  <a:lnTo>
                    <a:pt x="330" y="947"/>
                  </a:lnTo>
                  <a:lnTo>
                    <a:pt x="296" y="925"/>
                  </a:lnTo>
                  <a:lnTo>
                    <a:pt x="279" y="862"/>
                  </a:lnTo>
                  <a:lnTo>
                    <a:pt x="259" y="806"/>
                  </a:lnTo>
                  <a:lnTo>
                    <a:pt x="238" y="755"/>
                  </a:lnTo>
                  <a:lnTo>
                    <a:pt x="216" y="709"/>
                  </a:lnTo>
                  <a:lnTo>
                    <a:pt x="194" y="667"/>
                  </a:lnTo>
                  <a:lnTo>
                    <a:pt x="172" y="628"/>
                  </a:lnTo>
                  <a:lnTo>
                    <a:pt x="148" y="590"/>
                  </a:lnTo>
                  <a:lnTo>
                    <a:pt x="126" y="553"/>
                  </a:lnTo>
                  <a:lnTo>
                    <a:pt x="104" y="515"/>
                  </a:lnTo>
                  <a:lnTo>
                    <a:pt x="83" y="477"/>
                  </a:lnTo>
                  <a:lnTo>
                    <a:pt x="63" y="436"/>
                  </a:lnTo>
                  <a:lnTo>
                    <a:pt x="45" y="392"/>
                  </a:lnTo>
                  <a:lnTo>
                    <a:pt x="28" y="343"/>
                  </a:lnTo>
                  <a:lnTo>
                    <a:pt x="12" y="289"/>
                  </a:lnTo>
                  <a:lnTo>
                    <a:pt x="0" y="229"/>
                  </a:lnTo>
                  <a:lnTo>
                    <a:pt x="8" y="201"/>
                  </a:lnTo>
                  <a:lnTo>
                    <a:pt x="21" y="175"/>
                  </a:lnTo>
                  <a:lnTo>
                    <a:pt x="42" y="151"/>
                  </a:lnTo>
                  <a:lnTo>
                    <a:pt x="67" y="128"/>
                  </a:lnTo>
                  <a:lnTo>
                    <a:pt x="97" y="107"/>
                  </a:lnTo>
                  <a:lnTo>
                    <a:pt x="132" y="89"/>
                  </a:lnTo>
                  <a:lnTo>
                    <a:pt x="170" y="70"/>
                  </a:lnTo>
                  <a:lnTo>
                    <a:pt x="212" y="55"/>
                  </a:lnTo>
                  <a:lnTo>
                    <a:pt x="258" y="41"/>
                  </a:lnTo>
                  <a:lnTo>
                    <a:pt x="305" y="30"/>
                  </a:lnTo>
                  <a:lnTo>
                    <a:pt x="355" y="19"/>
                  </a:lnTo>
                  <a:lnTo>
                    <a:pt x="406" y="11"/>
                  </a:lnTo>
                  <a:lnTo>
                    <a:pt x="457" y="5"/>
                  </a:lnTo>
                  <a:lnTo>
                    <a:pt x="511" y="1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0">
              <a:solidFill>
                <a:schemeClr val="accent5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Freeform 771"/>
            <p:cNvSpPr>
              <a:spLocks/>
            </p:cNvSpPr>
            <p:nvPr/>
          </p:nvSpPr>
          <p:spPr bwMode="auto">
            <a:xfrm>
              <a:off x="5902326" y="4752976"/>
              <a:ext cx="563563" cy="392113"/>
            </a:xfrm>
            <a:custGeom>
              <a:avLst/>
              <a:gdLst>
                <a:gd name="T0" fmla="*/ 0 w 355"/>
                <a:gd name="T1" fmla="*/ 0 h 247"/>
                <a:gd name="T2" fmla="*/ 355 w 355"/>
                <a:gd name="T3" fmla="*/ 0 h 247"/>
                <a:gd name="T4" fmla="*/ 355 w 355"/>
                <a:gd name="T5" fmla="*/ 160 h 247"/>
                <a:gd name="T6" fmla="*/ 352 w 355"/>
                <a:gd name="T7" fmla="*/ 183 h 247"/>
                <a:gd name="T8" fmla="*/ 345 w 355"/>
                <a:gd name="T9" fmla="*/ 204 h 247"/>
                <a:gd name="T10" fmla="*/ 334 w 355"/>
                <a:gd name="T11" fmla="*/ 222 h 247"/>
                <a:gd name="T12" fmla="*/ 320 w 355"/>
                <a:gd name="T13" fmla="*/ 236 h 247"/>
                <a:gd name="T14" fmla="*/ 303 w 355"/>
                <a:gd name="T15" fmla="*/ 245 h 247"/>
                <a:gd name="T16" fmla="*/ 284 w 355"/>
                <a:gd name="T17" fmla="*/ 247 h 247"/>
                <a:gd name="T18" fmla="*/ 71 w 355"/>
                <a:gd name="T19" fmla="*/ 247 h 247"/>
                <a:gd name="T20" fmla="*/ 53 w 355"/>
                <a:gd name="T21" fmla="*/ 245 h 247"/>
                <a:gd name="T22" fmla="*/ 36 w 355"/>
                <a:gd name="T23" fmla="*/ 236 h 247"/>
                <a:gd name="T24" fmla="*/ 21 w 355"/>
                <a:gd name="T25" fmla="*/ 222 h 247"/>
                <a:gd name="T26" fmla="*/ 9 w 355"/>
                <a:gd name="T27" fmla="*/ 204 h 247"/>
                <a:gd name="T28" fmla="*/ 3 w 355"/>
                <a:gd name="T29" fmla="*/ 183 h 247"/>
                <a:gd name="T30" fmla="*/ 0 w 355"/>
                <a:gd name="T31" fmla="*/ 160 h 247"/>
                <a:gd name="T32" fmla="*/ 0 w 355"/>
                <a:gd name="T33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5" h="247">
                  <a:moveTo>
                    <a:pt x="0" y="0"/>
                  </a:moveTo>
                  <a:lnTo>
                    <a:pt x="355" y="0"/>
                  </a:lnTo>
                  <a:lnTo>
                    <a:pt x="355" y="160"/>
                  </a:lnTo>
                  <a:lnTo>
                    <a:pt x="352" y="183"/>
                  </a:lnTo>
                  <a:lnTo>
                    <a:pt x="345" y="204"/>
                  </a:lnTo>
                  <a:lnTo>
                    <a:pt x="334" y="222"/>
                  </a:lnTo>
                  <a:lnTo>
                    <a:pt x="320" y="236"/>
                  </a:lnTo>
                  <a:lnTo>
                    <a:pt x="303" y="245"/>
                  </a:lnTo>
                  <a:lnTo>
                    <a:pt x="284" y="247"/>
                  </a:lnTo>
                  <a:lnTo>
                    <a:pt x="71" y="247"/>
                  </a:lnTo>
                  <a:lnTo>
                    <a:pt x="53" y="245"/>
                  </a:lnTo>
                  <a:lnTo>
                    <a:pt x="36" y="236"/>
                  </a:lnTo>
                  <a:lnTo>
                    <a:pt x="21" y="222"/>
                  </a:lnTo>
                  <a:lnTo>
                    <a:pt x="9" y="204"/>
                  </a:lnTo>
                  <a:lnTo>
                    <a:pt x="3" y="183"/>
                  </a:lnTo>
                  <a:lnTo>
                    <a:pt x="0" y="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B7BA"/>
            </a:solidFill>
            <a:ln w="0">
              <a:solidFill>
                <a:srgbClr val="A2B7B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Freeform 772"/>
            <p:cNvSpPr>
              <a:spLocks/>
            </p:cNvSpPr>
            <p:nvPr/>
          </p:nvSpPr>
          <p:spPr bwMode="auto">
            <a:xfrm>
              <a:off x="5761038" y="4443413"/>
              <a:ext cx="844550" cy="550863"/>
            </a:xfrm>
            <a:custGeom>
              <a:avLst/>
              <a:gdLst>
                <a:gd name="T0" fmla="*/ 0 w 532"/>
                <a:gd name="T1" fmla="*/ 0 h 347"/>
                <a:gd name="T2" fmla="*/ 532 w 532"/>
                <a:gd name="T3" fmla="*/ 0 h 347"/>
                <a:gd name="T4" fmla="*/ 532 w 532"/>
                <a:gd name="T5" fmla="*/ 258 h 347"/>
                <a:gd name="T6" fmla="*/ 529 w 532"/>
                <a:gd name="T7" fmla="*/ 281 h 347"/>
                <a:gd name="T8" fmla="*/ 520 w 532"/>
                <a:gd name="T9" fmla="*/ 302 h 347"/>
                <a:gd name="T10" fmla="*/ 506 w 532"/>
                <a:gd name="T11" fmla="*/ 321 h 347"/>
                <a:gd name="T12" fmla="*/ 489 w 532"/>
                <a:gd name="T13" fmla="*/ 335 h 347"/>
                <a:gd name="T14" fmla="*/ 468 w 532"/>
                <a:gd name="T15" fmla="*/ 343 h 347"/>
                <a:gd name="T16" fmla="*/ 444 w 532"/>
                <a:gd name="T17" fmla="*/ 347 h 347"/>
                <a:gd name="T18" fmla="*/ 89 w 532"/>
                <a:gd name="T19" fmla="*/ 347 h 347"/>
                <a:gd name="T20" fmla="*/ 66 w 532"/>
                <a:gd name="T21" fmla="*/ 343 h 347"/>
                <a:gd name="T22" fmla="*/ 45 w 532"/>
                <a:gd name="T23" fmla="*/ 335 h 347"/>
                <a:gd name="T24" fmla="*/ 26 w 532"/>
                <a:gd name="T25" fmla="*/ 321 h 347"/>
                <a:gd name="T26" fmla="*/ 13 w 532"/>
                <a:gd name="T27" fmla="*/ 302 h 347"/>
                <a:gd name="T28" fmla="*/ 4 w 532"/>
                <a:gd name="T29" fmla="*/ 281 h 347"/>
                <a:gd name="T30" fmla="*/ 0 w 532"/>
                <a:gd name="T31" fmla="*/ 258 h 347"/>
                <a:gd name="T32" fmla="*/ 0 w 532"/>
                <a:gd name="T3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2" h="347">
                  <a:moveTo>
                    <a:pt x="0" y="0"/>
                  </a:moveTo>
                  <a:lnTo>
                    <a:pt x="532" y="0"/>
                  </a:lnTo>
                  <a:lnTo>
                    <a:pt x="532" y="258"/>
                  </a:lnTo>
                  <a:lnTo>
                    <a:pt x="529" y="281"/>
                  </a:lnTo>
                  <a:lnTo>
                    <a:pt x="520" y="302"/>
                  </a:lnTo>
                  <a:lnTo>
                    <a:pt x="506" y="321"/>
                  </a:lnTo>
                  <a:lnTo>
                    <a:pt x="489" y="335"/>
                  </a:lnTo>
                  <a:lnTo>
                    <a:pt x="468" y="343"/>
                  </a:lnTo>
                  <a:lnTo>
                    <a:pt x="444" y="347"/>
                  </a:lnTo>
                  <a:lnTo>
                    <a:pt x="89" y="347"/>
                  </a:lnTo>
                  <a:lnTo>
                    <a:pt x="66" y="343"/>
                  </a:lnTo>
                  <a:lnTo>
                    <a:pt x="45" y="335"/>
                  </a:lnTo>
                  <a:lnTo>
                    <a:pt x="26" y="321"/>
                  </a:lnTo>
                  <a:lnTo>
                    <a:pt x="13" y="302"/>
                  </a:lnTo>
                  <a:lnTo>
                    <a:pt x="4" y="281"/>
                  </a:lnTo>
                  <a:lnTo>
                    <a:pt x="0" y="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Freeform 777"/>
            <p:cNvSpPr>
              <a:spLocks/>
            </p:cNvSpPr>
            <p:nvPr/>
          </p:nvSpPr>
          <p:spPr bwMode="auto">
            <a:xfrm>
              <a:off x="5818188" y="2662238"/>
              <a:ext cx="1084263" cy="1250950"/>
            </a:xfrm>
            <a:custGeom>
              <a:avLst/>
              <a:gdLst>
                <a:gd name="T0" fmla="*/ 230 w 683"/>
                <a:gd name="T1" fmla="*/ 1 h 788"/>
                <a:gd name="T2" fmla="*/ 307 w 683"/>
                <a:gd name="T3" fmla="*/ 13 h 788"/>
                <a:gd name="T4" fmla="*/ 381 w 683"/>
                <a:gd name="T5" fmla="*/ 34 h 788"/>
                <a:gd name="T6" fmla="*/ 443 w 683"/>
                <a:gd name="T7" fmla="*/ 61 h 788"/>
                <a:gd name="T8" fmla="*/ 492 w 683"/>
                <a:gd name="T9" fmla="*/ 90 h 788"/>
                <a:gd name="T10" fmla="*/ 557 w 683"/>
                <a:gd name="T11" fmla="*/ 152 h 788"/>
                <a:gd name="T12" fmla="*/ 612 w 683"/>
                <a:gd name="T13" fmla="*/ 230 h 788"/>
                <a:gd name="T14" fmla="*/ 654 w 683"/>
                <a:gd name="T15" fmla="*/ 317 h 788"/>
                <a:gd name="T16" fmla="*/ 678 w 683"/>
                <a:gd name="T17" fmla="*/ 404 h 788"/>
                <a:gd name="T18" fmla="*/ 682 w 683"/>
                <a:gd name="T19" fmla="*/ 484 h 788"/>
                <a:gd name="T20" fmla="*/ 665 w 683"/>
                <a:gd name="T21" fmla="*/ 565 h 788"/>
                <a:gd name="T22" fmla="*/ 638 w 683"/>
                <a:gd name="T23" fmla="*/ 636 h 788"/>
                <a:gd name="T24" fmla="*/ 604 w 683"/>
                <a:gd name="T25" fmla="*/ 704 h 788"/>
                <a:gd name="T26" fmla="*/ 569 w 683"/>
                <a:gd name="T27" fmla="*/ 781 h 788"/>
                <a:gd name="T28" fmla="*/ 566 w 683"/>
                <a:gd name="T29" fmla="*/ 787 h 788"/>
                <a:gd name="T30" fmla="*/ 572 w 683"/>
                <a:gd name="T31" fmla="*/ 766 h 788"/>
                <a:gd name="T32" fmla="*/ 578 w 683"/>
                <a:gd name="T33" fmla="*/ 723 h 788"/>
                <a:gd name="T34" fmla="*/ 582 w 683"/>
                <a:gd name="T35" fmla="*/ 660 h 788"/>
                <a:gd name="T36" fmla="*/ 576 w 683"/>
                <a:gd name="T37" fmla="*/ 581 h 788"/>
                <a:gd name="T38" fmla="*/ 553 w 683"/>
                <a:gd name="T39" fmla="*/ 490 h 788"/>
                <a:gd name="T40" fmla="*/ 517 w 683"/>
                <a:gd name="T41" fmla="*/ 402 h 788"/>
                <a:gd name="T42" fmla="*/ 464 w 683"/>
                <a:gd name="T43" fmla="*/ 339 h 788"/>
                <a:gd name="T44" fmla="*/ 398 w 683"/>
                <a:gd name="T45" fmla="*/ 293 h 788"/>
                <a:gd name="T46" fmla="*/ 324 w 683"/>
                <a:gd name="T47" fmla="*/ 260 h 788"/>
                <a:gd name="T48" fmla="*/ 248 w 683"/>
                <a:gd name="T49" fmla="*/ 238 h 788"/>
                <a:gd name="T50" fmla="*/ 174 w 683"/>
                <a:gd name="T51" fmla="*/ 225 h 788"/>
                <a:gd name="T52" fmla="*/ 120 w 683"/>
                <a:gd name="T53" fmla="*/ 217 h 788"/>
                <a:gd name="T54" fmla="*/ 76 w 683"/>
                <a:gd name="T55" fmla="*/ 204 h 788"/>
                <a:gd name="T56" fmla="*/ 38 w 683"/>
                <a:gd name="T57" fmla="*/ 183 h 788"/>
                <a:gd name="T58" fmla="*/ 10 w 683"/>
                <a:gd name="T59" fmla="*/ 156 h 788"/>
                <a:gd name="T60" fmla="*/ 0 w 683"/>
                <a:gd name="T61" fmla="*/ 123 h 788"/>
                <a:gd name="T62" fmla="*/ 11 w 683"/>
                <a:gd name="T63" fmla="*/ 85 h 788"/>
                <a:gd name="T64" fmla="*/ 53 w 683"/>
                <a:gd name="T65" fmla="*/ 43 h 788"/>
                <a:gd name="T66" fmla="*/ 119 w 683"/>
                <a:gd name="T67" fmla="*/ 12 h 788"/>
                <a:gd name="T68" fmla="*/ 192 w 683"/>
                <a:gd name="T69" fmla="*/ 0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83" h="788">
                  <a:moveTo>
                    <a:pt x="192" y="0"/>
                  </a:moveTo>
                  <a:lnTo>
                    <a:pt x="230" y="1"/>
                  </a:lnTo>
                  <a:lnTo>
                    <a:pt x="269" y="5"/>
                  </a:lnTo>
                  <a:lnTo>
                    <a:pt x="307" y="13"/>
                  </a:lnTo>
                  <a:lnTo>
                    <a:pt x="345" y="22"/>
                  </a:lnTo>
                  <a:lnTo>
                    <a:pt x="381" y="34"/>
                  </a:lnTo>
                  <a:lnTo>
                    <a:pt x="413" y="47"/>
                  </a:lnTo>
                  <a:lnTo>
                    <a:pt x="443" y="61"/>
                  </a:lnTo>
                  <a:lnTo>
                    <a:pt x="470" y="76"/>
                  </a:lnTo>
                  <a:lnTo>
                    <a:pt x="492" y="90"/>
                  </a:lnTo>
                  <a:lnTo>
                    <a:pt x="526" y="119"/>
                  </a:lnTo>
                  <a:lnTo>
                    <a:pt x="557" y="152"/>
                  </a:lnTo>
                  <a:lnTo>
                    <a:pt x="586" y="190"/>
                  </a:lnTo>
                  <a:lnTo>
                    <a:pt x="612" y="230"/>
                  </a:lnTo>
                  <a:lnTo>
                    <a:pt x="636" y="274"/>
                  </a:lnTo>
                  <a:lnTo>
                    <a:pt x="654" y="317"/>
                  </a:lnTo>
                  <a:lnTo>
                    <a:pt x="669" y="361"/>
                  </a:lnTo>
                  <a:lnTo>
                    <a:pt x="678" y="404"/>
                  </a:lnTo>
                  <a:lnTo>
                    <a:pt x="683" y="445"/>
                  </a:lnTo>
                  <a:lnTo>
                    <a:pt x="682" y="484"/>
                  </a:lnTo>
                  <a:lnTo>
                    <a:pt x="675" y="526"/>
                  </a:lnTo>
                  <a:lnTo>
                    <a:pt x="665" y="565"/>
                  </a:lnTo>
                  <a:lnTo>
                    <a:pt x="653" y="602"/>
                  </a:lnTo>
                  <a:lnTo>
                    <a:pt x="638" y="636"/>
                  </a:lnTo>
                  <a:lnTo>
                    <a:pt x="621" y="670"/>
                  </a:lnTo>
                  <a:lnTo>
                    <a:pt x="604" y="704"/>
                  </a:lnTo>
                  <a:lnTo>
                    <a:pt x="587" y="742"/>
                  </a:lnTo>
                  <a:lnTo>
                    <a:pt x="569" y="781"/>
                  </a:lnTo>
                  <a:lnTo>
                    <a:pt x="566" y="788"/>
                  </a:lnTo>
                  <a:lnTo>
                    <a:pt x="566" y="787"/>
                  </a:lnTo>
                  <a:lnTo>
                    <a:pt x="569" y="779"/>
                  </a:lnTo>
                  <a:lnTo>
                    <a:pt x="572" y="766"/>
                  </a:lnTo>
                  <a:lnTo>
                    <a:pt x="576" y="746"/>
                  </a:lnTo>
                  <a:lnTo>
                    <a:pt x="578" y="723"/>
                  </a:lnTo>
                  <a:lnTo>
                    <a:pt x="581" y="694"/>
                  </a:lnTo>
                  <a:lnTo>
                    <a:pt x="582" y="660"/>
                  </a:lnTo>
                  <a:lnTo>
                    <a:pt x="581" y="622"/>
                  </a:lnTo>
                  <a:lnTo>
                    <a:pt x="576" y="581"/>
                  </a:lnTo>
                  <a:lnTo>
                    <a:pt x="566" y="537"/>
                  </a:lnTo>
                  <a:lnTo>
                    <a:pt x="553" y="490"/>
                  </a:lnTo>
                  <a:lnTo>
                    <a:pt x="536" y="441"/>
                  </a:lnTo>
                  <a:lnTo>
                    <a:pt x="517" y="402"/>
                  </a:lnTo>
                  <a:lnTo>
                    <a:pt x="492" y="369"/>
                  </a:lnTo>
                  <a:lnTo>
                    <a:pt x="464" y="339"/>
                  </a:lnTo>
                  <a:lnTo>
                    <a:pt x="432" y="314"/>
                  </a:lnTo>
                  <a:lnTo>
                    <a:pt x="398" y="293"/>
                  </a:lnTo>
                  <a:lnTo>
                    <a:pt x="362" y="275"/>
                  </a:lnTo>
                  <a:lnTo>
                    <a:pt x="324" y="260"/>
                  </a:lnTo>
                  <a:lnTo>
                    <a:pt x="286" y="247"/>
                  </a:lnTo>
                  <a:lnTo>
                    <a:pt x="248" y="238"/>
                  </a:lnTo>
                  <a:lnTo>
                    <a:pt x="210" y="230"/>
                  </a:lnTo>
                  <a:lnTo>
                    <a:pt x="174" y="225"/>
                  </a:lnTo>
                  <a:lnTo>
                    <a:pt x="141" y="220"/>
                  </a:lnTo>
                  <a:lnTo>
                    <a:pt x="120" y="217"/>
                  </a:lnTo>
                  <a:lnTo>
                    <a:pt x="98" y="211"/>
                  </a:lnTo>
                  <a:lnTo>
                    <a:pt x="76" y="204"/>
                  </a:lnTo>
                  <a:lnTo>
                    <a:pt x="56" y="194"/>
                  </a:lnTo>
                  <a:lnTo>
                    <a:pt x="38" y="183"/>
                  </a:lnTo>
                  <a:lnTo>
                    <a:pt x="22" y="170"/>
                  </a:lnTo>
                  <a:lnTo>
                    <a:pt x="10" y="156"/>
                  </a:lnTo>
                  <a:lnTo>
                    <a:pt x="2" y="140"/>
                  </a:lnTo>
                  <a:lnTo>
                    <a:pt x="0" y="123"/>
                  </a:lnTo>
                  <a:lnTo>
                    <a:pt x="2" y="103"/>
                  </a:lnTo>
                  <a:lnTo>
                    <a:pt x="11" y="85"/>
                  </a:lnTo>
                  <a:lnTo>
                    <a:pt x="28" y="64"/>
                  </a:lnTo>
                  <a:lnTo>
                    <a:pt x="53" y="43"/>
                  </a:lnTo>
                  <a:lnTo>
                    <a:pt x="85" y="25"/>
                  </a:lnTo>
                  <a:lnTo>
                    <a:pt x="119" y="12"/>
                  </a:lnTo>
                  <a:lnTo>
                    <a:pt x="154" y="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814" name="Picture 81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7756" y="4383345"/>
            <a:ext cx="609600" cy="609600"/>
          </a:xfrm>
          <a:prstGeom prst="rect">
            <a:avLst/>
          </a:prstGeom>
        </p:spPr>
      </p:pic>
      <p:pic>
        <p:nvPicPr>
          <p:cNvPr id="815" name="Picture 8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93049" y="4368289"/>
            <a:ext cx="609600" cy="609600"/>
          </a:xfrm>
          <a:prstGeom prst="rect">
            <a:avLst/>
          </a:prstGeom>
        </p:spPr>
      </p:pic>
      <p:pic>
        <p:nvPicPr>
          <p:cNvPr id="816" name="Picture 81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2199" y="1398896"/>
            <a:ext cx="609600" cy="609600"/>
          </a:xfrm>
          <a:prstGeom prst="rect">
            <a:avLst/>
          </a:prstGeom>
        </p:spPr>
      </p:pic>
      <p:pic>
        <p:nvPicPr>
          <p:cNvPr id="817" name="Picture 81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6006" y="2793489"/>
            <a:ext cx="609600" cy="609600"/>
          </a:xfrm>
          <a:prstGeom prst="rect">
            <a:avLst/>
          </a:prstGeom>
        </p:spPr>
      </p:pic>
      <p:pic>
        <p:nvPicPr>
          <p:cNvPr id="818" name="Picture 8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3413" y="1442039"/>
            <a:ext cx="609600" cy="609600"/>
          </a:xfrm>
          <a:prstGeom prst="rect">
            <a:avLst/>
          </a:prstGeom>
        </p:spPr>
      </p:pic>
      <p:pic>
        <p:nvPicPr>
          <p:cNvPr id="819" name="Picture 81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86878" y="2711613"/>
            <a:ext cx="609600" cy="609600"/>
          </a:xfrm>
          <a:prstGeom prst="rect">
            <a:avLst/>
          </a:prstGeom>
        </p:spPr>
      </p:pic>
      <p:sp>
        <p:nvSpPr>
          <p:cNvPr id="56" name="TextBox 55"/>
          <p:cNvSpPr txBox="1"/>
          <p:nvPr/>
        </p:nvSpPr>
        <p:spPr>
          <a:xfrm>
            <a:off x="244977" y="1818837"/>
            <a:ext cx="301574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7" name="Rectangle 56"/>
          <p:cNvSpPr>
            <a:spLocks noChangeArrowheads="1"/>
          </p:cNvSpPr>
          <p:nvPr/>
        </p:nvSpPr>
        <p:spPr bwMode="auto">
          <a:xfrm>
            <a:off x="244976" y="2053090"/>
            <a:ext cx="3015747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340630" y="4672688"/>
            <a:ext cx="29157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9" name="Rectangle 58"/>
          <p:cNvSpPr>
            <a:spLocks noChangeArrowheads="1"/>
          </p:cNvSpPr>
          <p:nvPr/>
        </p:nvSpPr>
        <p:spPr bwMode="auto">
          <a:xfrm>
            <a:off x="340629" y="4906941"/>
            <a:ext cx="2915735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8990761" y="1814000"/>
            <a:ext cx="301574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1" name="Rectangle 60"/>
          <p:cNvSpPr>
            <a:spLocks noChangeArrowheads="1"/>
          </p:cNvSpPr>
          <p:nvPr/>
        </p:nvSpPr>
        <p:spPr bwMode="auto">
          <a:xfrm>
            <a:off x="8990760" y="2048253"/>
            <a:ext cx="3015747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9086414" y="4667851"/>
            <a:ext cx="29157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3" name="Rectangle 62"/>
          <p:cNvSpPr>
            <a:spLocks noChangeArrowheads="1"/>
          </p:cNvSpPr>
          <p:nvPr/>
        </p:nvSpPr>
        <p:spPr bwMode="auto">
          <a:xfrm>
            <a:off x="9086413" y="4902104"/>
            <a:ext cx="2915735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103157" y="425327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6" name="Rectangle 45"/>
          <p:cNvSpPr>
            <a:spLocks noChangeArrowheads="1"/>
          </p:cNvSpPr>
          <p:nvPr/>
        </p:nvSpPr>
        <p:spPr bwMode="auto">
          <a:xfrm>
            <a:off x="103157" y="888061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104856938"/>
      </p:ext>
    </p:extLst>
  </p:cSld>
  <p:clrMapOvr>
    <a:masterClrMapping/>
  </p:clrMapOvr>
  <p:transition spd="slow">
    <p:push dir="u"/>
  </p:transition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5734696" y="1530774"/>
            <a:ext cx="5955788" cy="4855191"/>
            <a:chOff x="2358218" y="2177834"/>
            <a:chExt cx="4217987" cy="3438526"/>
          </a:xfrm>
        </p:grpSpPr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3858405" y="2562009"/>
              <a:ext cx="1076325" cy="879475"/>
            </a:xfrm>
            <a:custGeom>
              <a:avLst/>
              <a:gdLst>
                <a:gd name="T0" fmla="*/ 182 w 678"/>
                <a:gd name="T1" fmla="*/ 554 h 554"/>
                <a:gd name="T2" fmla="*/ 678 w 678"/>
                <a:gd name="T3" fmla="*/ 218 h 554"/>
                <a:gd name="T4" fmla="*/ 541 w 678"/>
                <a:gd name="T5" fmla="*/ 0 h 554"/>
                <a:gd name="T6" fmla="*/ 0 w 678"/>
                <a:gd name="T7" fmla="*/ 365 h 554"/>
                <a:gd name="T8" fmla="*/ 182 w 678"/>
                <a:gd name="T9" fmla="*/ 554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8" h="554">
                  <a:moveTo>
                    <a:pt x="182" y="554"/>
                  </a:moveTo>
                  <a:lnTo>
                    <a:pt x="678" y="218"/>
                  </a:lnTo>
                  <a:lnTo>
                    <a:pt x="541" y="0"/>
                  </a:lnTo>
                  <a:lnTo>
                    <a:pt x="0" y="365"/>
                  </a:lnTo>
                  <a:lnTo>
                    <a:pt x="182" y="554"/>
                  </a:lnTo>
                  <a:close/>
                </a:path>
              </a:pathLst>
            </a:custGeom>
            <a:gradFill>
              <a:gsLst>
                <a:gs pos="0">
                  <a:schemeClr val="accent3">
                    <a:lumMod val="75000"/>
                  </a:schemeClr>
                </a:gs>
                <a:gs pos="80000">
                  <a:schemeClr val="accent3"/>
                </a:gs>
              </a:gsLst>
              <a:lin ang="108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2358218" y="4084422"/>
              <a:ext cx="3652837" cy="1531938"/>
            </a:xfrm>
            <a:custGeom>
              <a:avLst/>
              <a:gdLst>
                <a:gd name="T0" fmla="*/ 2075 w 2301"/>
                <a:gd name="T1" fmla="*/ 0 h 965"/>
                <a:gd name="T2" fmla="*/ 226 w 2301"/>
                <a:gd name="T3" fmla="*/ 593 h 965"/>
                <a:gd name="T4" fmla="*/ 0 w 2301"/>
                <a:gd name="T5" fmla="*/ 965 h 965"/>
                <a:gd name="T6" fmla="*/ 2301 w 2301"/>
                <a:gd name="T7" fmla="*/ 375 h 965"/>
                <a:gd name="T8" fmla="*/ 2075 w 2301"/>
                <a:gd name="T9" fmla="*/ 0 h 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1" h="965">
                  <a:moveTo>
                    <a:pt x="2075" y="0"/>
                  </a:moveTo>
                  <a:lnTo>
                    <a:pt x="226" y="593"/>
                  </a:lnTo>
                  <a:lnTo>
                    <a:pt x="0" y="965"/>
                  </a:lnTo>
                  <a:lnTo>
                    <a:pt x="2301" y="375"/>
                  </a:lnTo>
                  <a:lnTo>
                    <a:pt x="2075" y="0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75000"/>
                  </a:schemeClr>
                </a:gs>
                <a:gs pos="80000">
                  <a:schemeClr val="accent1"/>
                </a:gs>
              </a:gsLst>
              <a:lin ang="108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2929718" y="3141447"/>
              <a:ext cx="2511425" cy="1538288"/>
            </a:xfrm>
            <a:custGeom>
              <a:avLst/>
              <a:gdLst>
                <a:gd name="T0" fmla="*/ 1352 w 1582"/>
                <a:gd name="T1" fmla="*/ 0 h 969"/>
                <a:gd name="T2" fmla="*/ 226 w 1582"/>
                <a:gd name="T3" fmla="*/ 594 h 969"/>
                <a:gd name="T4" fmla="*/ 0 w 1582"/>
                <a:gd name="T5" fmla="*/ 969 h 969"/>
                <a:gd name="T6" fmla="*/ 1582 w 1582"/>
                <a:gd name="T7" fmla="*/ 379 h 969"/>
                <a:gd name="T8" fmla="*/ 1352 w 1582"/>
                <a:gd name="T9" fmla="*/ 0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2" h="969">
                  <a:moveTo>
                    <a:pt x="1352" y="0"/>
                  </a:moveTo>
                  <a:lnTo>
                    <a:pt x="226" y="594"/>
                  </a:lnTo>
                  <a:lnTo>
                    <a:pt x="0" y="969"/>
                  </a:lnTo>
                  <a:lnTo>
                    <a:pt x="1582" y="379"/>
                  </a:lnTo>
                  <a:lnTo>
                    <a:pt x="1352" y="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75000"/>
                  </a:schemeClr>
                </a:gs>
                <a:gs pos="80000">
                  <a:schemeClr val="accent2"/>
                </a:gs>
              </a:gsLst>
              <a:lin ang="108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2358218" y="5025809"/>
              <a:ext cx="4217987" cy="590550"/>
            </a:xfrm>
            <a:custGeom>
              <a:avLst/>
              <a:gdLst>
                <a:gd name="T0" fmla="*/ 226 w 2657"/>
                <a:gd name="T1" fmla="*/ 0 h 372"/>
                <a:gd name="T2" fmla="*/ 0 w 2657"/>
                <a:gd name="T3" fmla="*/ 372 h 372"/>
                <a:gd name="T4" fmla="*/ 2657 w 2657"/>
                <a:gd name="T5" fmla="*/ 372 h 372"/>
                <a:gd name="T6" fmla="*/ 2431 w 2657"/>
                <a:gd name="T7" fmla="*/ 0 h 372"/>
                <a:gd name="T8" fmla="*/ 226 w 2657"/>
                <a:gd name="T9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7" h="372">
                  <a:moveTo>
                    <a:pt x="226" y="0"/>
                  </a:moveTo>
                  <a:lnTo>
                    <a:pt x="0" y="372"/>
                  </a:lnTo>
                  <a:lnTo>
                    <a:pt x="2657" y="372"/>
                  </a:lnTo>
                  <a:lnTo>
                    <a:pt x="2431" y="0"/>
                  </a:lnTo>
                  <a:lnTo>
                    <a:pt x="226" y="0"/>
                  </a:lnTo>
                  <a:close/>
                </a:path>
              </a:pathLst>
            </a:custGeom>
            <a:gradFill>
              <a:gsLst>
                <a:gs pos="50000">
                  <a:schemeClr val="accent1"/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108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3493280" y="3141447"/>
              <a:ext cx="1947862" cy="601663"/>
            </a:xfrm>
            <a:custGeom>
              <a:avLst/>
              <a:gdLst>
                <a:gd name="T0" fmla="*/ 1227 w 1227"/>
                <a:gd name="T1" fmla="*/ 379 h 379"/>
                <a:gd name="T2" fmla="*/ 997 w 1227"/>
                <a:gd name="T3" fmla="*/ 0 h 379"/>
                <a:gd name="T4" fmla="*/ 230 w 1227"/>
                <a:gd name="T5" fmla="*/ 0 h 379"/>
                <a:gd name="T6" fmla="*/ 0 w 1227"/>
                <a:gd name="T7" fmla="*/ 379 h 379"/>
                <a:gd name="T8" fmla="*/ 1227 w 1227"/>
                <a:gd name="T9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7" h="379">
                  <a:moveTo>
                    <a:pt x="1227" y="379"/>
                  </a:moveTo>
                  <a:lnTo>
                    <a:pt x="997" y="0"/>
                  </a:lnTo>
                  <a:lnTo>
                    <a:pt x="230" y="0"/>
                  </a:lnTo>
                  <a:lnTo>
                    <a:pt x="0" y="379"/>
                  </a:lnTo>
                  <a:lnTo>
                    <a:pt x="1227" y="379"/>
                  </a:lnTo>
                  <a:close/>
                </a:path>
              </a:pathLst>
            </a:custGeom>
            <a:gradFill>
              <a:gsLst>
                <a:gs pos="50000">
                  <a:schemeClr val="accent3"/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lin ang="108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2929718" y="4084422"/>
              <a:ext cx="3076575" cy="595313"/>
            </a:xfrm>
            <a:custGeom>
              <a:avLst/>
              <a:gdLst>
                <a:gd name="T0" fmla="*/ 226 w 1938"/>
                <a:gd name="T1" fmla="*/ 0 h 375"/>
                <a:gd name="T2" fmla="*/ 0 w 1938"/>
                <a:gd name="T3" fmla="*/ 375 h 375"/>
                <a:gd name="T4" fmla="*/ 1938 w 1938"/>
                <a:gd name="T5" fmla="*/ 375 h 375"/>
                <a:gd name="T6" fmla="*/ 1712 w 1938"/>
                <a:gd name="T7" fmla="*/ 0 h 375"/>
                <a:gd name="T8" fmla="*/ 226 w 1938"/>
                <a:gd name="T9" fmla="*/ 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8" h="375">
                  <a:moveTo>
                    <a:pt x="226" y="0"/>
                  </a:moveTo>
                  <a:lnTo>
                    <a:pt x="0" y="375"/>
                  </a:lnTo>
                  <a:lnTo>
                    <a:pt x="1938" y="375"/>
                  </a:lnTo>
                  <a:lnTo>
                    <a:pt x="1712" y="0"/>
                  </a:lnTo>
                  <a:lnTo>
                    <a:pt x="226" y="0"/>
                  </a:lnTo>
                  <a:close/>
                </a:path>
              </a:pathLst>
            </a:custGeom>
            <a:gradFill>
              <a:gsLst>
                <a:gs pos="50000">
                  <a:schemeClr val="accent2"/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08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4009120" y="2177834"/>
              <a:ext cx="935037" cy="730250"/>
            </a:xfrm>
            <a:custGeom>
              <a:avLst/>
              <a:gdLst>
                <a:gd name="T0" fmla="*/ 0 w 589"/>
                <a:gd name="T1" fmla="*/ 460 h 460"/>
                <a:gd name="T2" fmla="*/ 589 w 589"/>
                <a:gd name="T3" fmla="*/ 460 h 460"/>
                <a:gd name="T4" fmla="*/ 300 w 589"/>
                <a:gd name="T5" fmla="*/ 0 h 460"/>
                <a:gd name="T6" fmla="*/ 0 w 589"/>
                <a:gd name="T7" fmla="*/ 46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9" h="460">
                  <a:moveTo>
                    <a:pt x="0" y="460"/>
                  </a:moveTo>
                  <a:lnTo>
                    <a:pt x="589" y="460"/>
                  </a:lnTo>
                  <a:lnTo>
                    <a:pt x="300" y="0"/>
                  </a:lnTo>
                  <a:lnTo>
                    <a:pt x="0" y="460"/>
                  </a:lnTo>
                  <a:close/>
                </a:path>
              </a:pathLst>
            </a:custGeom>
            <a:gradFill>
              <a:gsLst>
                <a:gs pos="50000">
                  <a:schemeClr val="accent5"/>
                </a:gs>
                <a:gs pos="100000">
                  <a:schemeClr val="accent5">
                    <a:lumMod val="60000"/>
                    <a:lumOff val="40000"/>
                  </a:schemeClr>
                </a:gs>
              </a:gsLst>
              <a:lin ang="108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2" name="Oval 21"/>
          <p:cNvSpPr/>
          <p:nvPr/>
        </p:nvSpPr>
        <p:spPr>
          <a:xfrm>
            <a:off x="260810" y="5552106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981" y="5765466"/>
            <a:ext cx="304800" cy="304800"/>
          </a:xfrm>
          <a:prstGeom prst="rect">
            <a:avLst/>
          </a:prstGeom>
        </p:spPr>
      </p:pic>
      <p:sp>
        <p:nvSpPr>
          <p:cNvPr id="26" name="Oval 25"/>
          <p:cNvSpPr/>
          <p:nvPr/>
        </p:nvSpPr>
        <p:spPr>
          <a:xfrm>
            <a:off x="964965" y="4239990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7" name="Picture 2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6136" y="4453350"/>
            <a:ext cx="304800" cy="304800"/>
          </a:xfrm>
          <a:prstGeom prst="rect">
            <a:avLst/>
          </a:prstGeom>
        </p:spPr>
      </p:pic>
      <p:sp>
        <p:nvSpPr>
          <p:cNvPr id="30" name="Oval 29"/>
          <p:cNvSpPr/>
          <p:nvPr/>
        </p:nvSpPr>
        <p:spPr>
          <a:xfrm>
            <a:off x="1712888" y="2941658"/>
            <a:ext cx="731520" cy="73152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6248" y="3155018"/>
            <a:ext cx="304800" cy="304800"/>
          </a:xfrm>
          <a:prstGeom prst="rect">
            <a:avLst/>
          </a:prstGeom>
        </p:spPr>
      </p:pic>
      <p:sp>
        <p:nvSpPr>
          <p:cNvPr id="34" name="Oval 33"/>
          <p:cNvSpPr/>
          <p:nvPr/>
        </p:nvSpPr>
        <p:spPr>
          <a:xfrm>
            <a:off x="2568052" y="1631992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1412" y="1862824"/>
            <a:ext cx="304800" cy="304800"/>
          </a:xfrm>
          <a:prstGeom prst="rect">
            <a:avLst/>
          </a:prstGeom>
        </p:spPr>
      </p:pic>
      <p:sp>
        <p:nvSpPr>
          <p:cNvPr id="38" name="TextBox 37"/>
          <p:cNvSpPr txBox="1"/>
          <p:nvPr/>
        </p:nvSpPr>
        <p:spPr>
          <a:xfrm>
            <a:off x="3327039" y="1585096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9" name="Rectangle 38"/>
          <p:cNvSpPr>
            <a:spLocks noChangeArrowheads="1"/>
          </p:cNvSpPr>
          <p:nvPr/>
        </p:nvSpPr>
        <p:spPr bwMode="auto">
          <a:xfrm>
            <a:off x="3327038" y="1819349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444408" y="2891393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4" name="Rectangle 43"/>
          <p:cNvSpPr>
            <a:spLocks noChangeArrowheads="1"/>
          </p:cNvSpPr>
          <p:nvPr/>
        </p:nvSpPr>
        <p:spPr bwMode="auto">
          <a:xfrm>
            <a:off x="2444407" y="3125646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1710410" y="421432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6" name="Rectangle 45"/>
          <p:cNvSpPr>
            <a:spLocks noChangeArrowheads="1"/>
          </p:cNvSpPr>
          <p:nvPr/>
        </p:nvSpPr>
        <p:spPr bwMode="auto">
          <a:xfrm>
            <a:off x="1710409" y="444857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992330" y="5512974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8" name="Rectangle 47"/>
          <p:cNvSpPr>
            <a:spLocks noChangeArrowheads="1"/>
          </p:cNvSpPr>
          <p:nvPr/>
        </p:nvSpPr>
        <p:spPr bwMode="auto">
          <a:xfrm>
            <a:off x="992329" y="5747227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352425" y="507408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352425" y="970142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191742050"/>
      </p:ext>
    </p:extLst>
  </p:cSld>
  <p:clrMapOvr>
    <a:masterClrMapping/>
  </p:clrMapOvr>
  <p:transition spd="slow">
    <p:push dir="u"/>
  </p:transition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roup 44"/>
          <p:cNvGrpSpPr/>
          <p:nvPr/>
        </p:nvGrpSpPr>
        <p:grpSpPr>
          <a:xfrm flipH="1">
            <a:off x="5286374" y="657596"/>
            <a:ext cx="6905625" cy="5781668"/>
            <a:chOff x="0" y="1014043"/>
            <a:chExt cx="6883765" cy="6260957"/>
          </a:xfrm>
          <a:effectLst/>
        </p:grpSpPr>
        <p:sp>
          <p:nvSpPr>
            <p:cNvPr id="46" name="Freeform 66"/>
            <p:cNvSpPr>
              <a:spLocks/>
            </p:cNvSpPr>
            <p:nvPr/>
          </p:nvSpPr>
          <p:spPr bwMode="auto">
            <a:xfrm flipH="1">
              <a:off x="4376878" y="4189120"/>
              <a:ext cx="1873123" cy="1807400"/>
            </a:xfrm>
            <a:custGeom>
              <a:avLst/>
              <a:gdLst>
                <a:gd name="T0" fmla="*/ 256 w 1197"/>
                <a:gd name="T1" fmla="*/ 0 h 1155"/>
                <a:gd name="T2" fmla="*/ 0 w 1197"/>
                <a:gd name="T3" fmla="*/ 353 h 1155"/>
                <a:gd name="T4" fmla="*/ 1197 w 1197"/>
                <a:gd name="T5" fmla="*/ 1155 h 1155"/>
                <a:gd name="T6" fmla="*/ 1197 w 1197"/>
                <a:gd name="T7" fmla="*/ 633 h 1155"/>
                <a:gd name="T8" fmla="*/ 256 w 1197"/>
                <a:gd name="T9" fmla="*/ 0 h 1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7" h="1155">
                  <a:moveTo>
                    <a:pt x="256" y="0"/>
                  </a:moveTo>
                  <a:lnTo>
                    <a:pt x="0" y="353"/>
                  </a:lnTo>
                  <a:lnTo>
                    <a:pt x="1197" y="1155"/>
                  </a:lnTo>
                  <a:lnTo>
                    <a:pt x="1197" y="6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351"/>
            </a:p>
          </p:txBody>
        </p:sp>
        <p:sp>
          <p:nvSpPr>
            <p:cNvPr id="47" name="Freeform 68"/>
            <p:cNvSpPr>
              <a:spLocks/>
            </p:cNvSpPr>
            <p:nvPr/>
          </p:nvSpPr>
          <p:spPr bwMode="auto">
            <a:xfrm flipH="1">
              <a:off x="4386267" y="3658637"/>
              <a:ext cx="1372372" cy="1326991"/>
            </a:xfrm>
            <a:custGeom>
              <a:avLst/>
              <a:gdLst>
                <a:gd name="T0" fmla="*/ 191 w 877"/>
                <a:gd name="T1" fmla="*/ 0 h 848"/>
                <a:gd name="T2" fmla="*/ 0 w 877"/>
                <a:gd name="T3" fmla="*/ 261 h 848"/>
                <a:gd name="T4" fmla="*/ 877 w 877"/>
                <a:gd name="T5" fmla="*/ 848 h 848"/>
                <a:gd name="T6" fmla="*/ 877 w 877"/>
                <a:gd name="T7" fmla="*/ 458 h 848"/>
                <a:gd name="T8" fmla="*/ 191 w 877"/>
                <a:gd name="T9" fmla="*/ 0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7" h="848">
                  <a:moveTo>
                    <a:pt x="191" y="0"/>
                  </a:moveTo>
                  <a:lnTo>
                    <a:pt x="0" y="261"/>
                  </a:lnTo>
                  <a:lnTo>
                    <a:pt x="877" y="848"/>
                  </a:lnTo>
                  <a:lnTo>
                    <a:pt x="877" y="458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351"/>
            </a:p>
          </p:txBody>
        </p:sp>
        <p:sp>
          <p:nvSpPr>
            <p:cNvPr id="48" name="Freeform 70"/>
            <p:cNvSpPr>
              <a:spLocks/>
            </p:cNvSpPr>
            <p:nvPr/>
          </p:nvSpPr>
          <p:spPr bwMode="auto">
            <a:xfrm flipH="1">
              <a:off x="4381573" y="3110940"/>
              <a:ext cx="984290" cy="1081310"/>
            </a:xfrm>
            <a:custGeom>
              <a:avLst/>
              <a:gdLst>
                <a:gd name="T0" fmla="*/ 629 w 629"/>
                <a:gd name="T1" fmla="*/ 290 h 691"/>
                <a:gd name="T2" fmla="*/ 195 w 629"/>
                <a:gd name="T3" fmla="*/ 0 h 691"/>
                <a:gd name="T4" fmla="*/ 0 w 629"/>
                <a:gd name="T5" fmla="*/ 272 h 691"/>
                <a:gd name="T6" fmla="*/ 629 w 629"/>
                <a:gd name="T7" fmla="*/ 691 h 691"/>
                <a:gd name="T8" fmla="*/ 629 w 629"/>
                <a:gd name="T9" fmla="*/ 295 h 691"/>
                <a:gd name="T10" fmla="*/ 629 w 629"/>
                <a:gd name="T11" fmla="*/ 29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9" h="691">
                  <a:moveTo>
                    <a:pt x="629" y="290"/>
                  </a:moveTo>
                  <a:lnTo>
                    <a:pt x="195" y="0"/>
                  </a:lnTo>
                  <a:lnTo>
                    <a:pt x="0" y="272"/>
                  </a:lnTo>
                  <a:lnTo>
                    <a:pt x="629" y="691"/>
                  </a:lnTo>
                  <a:lnTo>
                    <a:pt x="629" y="295"/>
                  </a:lnTo>
                  <a:lnTo>
                    <a:pt x="629" y="29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351"/>
            </a:p>
          </p:txBody>
        </p:sp>
        <p:sp>
          <p:nvSpPr>
            <p:cNvPr id="49" name="Freeform 72"/>
            <p:cNvSpPr>
              <a:spLocks/>
            </p:cNvSpPr>
            <p:nvPr/>
          </p:nvSpPr>
          <p:spPr bwMode="auto">
            <a:xfrm flipH="1">
              <a:off x="4386268" y="4899560"/>
              <a:ext cx="2497497" cy="2375439"/>
            </a:xfrm>
            <a:custGeom>
              <a:avLst/>
              <a:gdLst>
                <a:gd name="T0" fmla="*/ 330 w 1596"/>
                <a:gd name="T1" fmla="*/ 0 h 1518"/>
                <a:gd name="T2" fmla="*/ 0 w 1596"/>
                <a:gd name="T3" fmla="*/ 451 h 1518"/>
                <a:gd name="T4" fmla="*/ 1596 w 1596"/>
                <a:gd name="T5" fmla="*/ 1518 h 1518"/>
                <a:gd name="T6" fmla="*/ 1596 w 1596"/>
                <a:gd name="T7" fmla="*/ 848 h 1518"/>
                <a:gd name="T8" fmla="*/ 330 w 1596"/>
                <a:gd name="T9" fmla="*/ 0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6" h="1518">
                  <a:moveTo>
                    <a:pt x="330" y="0"/>
                  </a:moveTo>
                  <a:lnTo>
                    <a:pt x="0" y="451"/>
                  </a:lnTo>
                  <a:lnTo>
                    <a:pt x="1596" y="1518"/>
                  </a:lnTo>
                  <a:lnTo>
                    <a:pt x="1596" y="848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351"/>
            </a:p>
          </p:txBody>
        </p:sp>
        <p:sp>
          <p:nvSpPr>
            <p:cNvPr id="50" name="Freeform 67"/>
            <p:cNvSpPr>
              <a:spLocks/>
            </p:cNvSpPr>
            <p:nvPr/>
          </p:nvSpPr>
          <p:spPr bwMode="auto">
            <a:xfrm flipH="1">
              <a:off x="0" y="2664959"/>
              <a:ext cx="4376879" cy="3331561"/>
            </a:xfrm>
            <a:custGeom>
              <a:avLst/>
              <a:gdLst>
                <a:gd name="T0" fmla="*/ 0 w 2797"/>
                <a:gd name="T1" fmla="*/ 1607 h 2129"/>
                <a:gd name="T2" fmla="*/ 0 w 2797"/>
                <a:gd name="T3" fmla="*/ 2129 h 2129"/>
                <a:gd name="T4" fmla="*/ 2797 w 2797"/>
                <a:gd name="T5" fmla="*/ 543 h 2129"/>
                <a:gd name="T6" fmla="*/ 2797 w 2797"/>
                <a:gd name="T7" fmla="*/ 0 h 2129"/>
                <a:gd name="T8" fmla="*/ 0 w 2797"/>
                <a:gd name="T9" fmla="*/ 1607 h 2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7" h="2129">
                  <a:moveTo>
                    <a:pt x="0" y="1607"/>
                  </a:moveTo>
                  <a:lnTo>
                    <a:pt x="0" y="2129"/>
                  </a:lnTo>
                  <a:lnTo>
                    <a:pt x="2797" y="543"/>
                  </a:lnTo>
                  <a:lnTo>
                    <a:pt x="2797" y="0"/>
                  </a:lnTo>
                  <a:lnTo>
                    <a:pt x="0" y="160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351"/>
            </a:p>
          </p:txBody>
        </p:sp>
        <p:sp>
          <p:nvSpPr>
            <p:cNvPr id="51" name="Freeform 69"/>
            <p:cNvSpPr>
              <a:spLocks/>
            </p:cNvSpPr>
            <p:nvPr/>
          </p:nvSpPr>
          <p:spPr bwMode="auto">
            <a:xfrm flipH="1">
              <a:off x="0" y="1837154"/>
              <a:ext cx="4386268" cy="3148474"/>
            </a:xfrm>
            <a:custGeom>
              <a:avLst/>
              <a:gdLst>
                <a:gd name="T0" fmla="*/ 0 w 2803"/>
                <a:gd name="T1" fmla="*/ 1622 h 2012"/>
                <a:gd name="T2" fmla="*/ 0 w 2803"/>
                <a:gd name="T3" fmla="*/ 1622 h 2012"/>
                <a:gd name="T4" fmla="*/ 0 w 2803"/>
                <a:gd name="T5" fmla="*/ 2012 h 2012"/>
                <a:gd name="T6" fmla="*/ 2803 w 2803"/>
                <a:gd name="T7" fmla="*/ 405 h 2012"/>
                <a:gd name="T8" fmla="*/ 2803 w 2803"/>
                <a:gd name="T9" fmla="*/ 0 h 2012"/>
                <a:gd name="T10" fmla="*/ 0 w 2803"/>
                <a:gd name="T11" fmla="*/ 1622 h 2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03" h="2012">
                  <a:moveTo>
                    <a:pt x="0" y="1622"/>
                  </a:moveTo>
                  <a:lnTo>
                    <a:pt x="0" y="1622"/>
                  </a:lnTo>
                  <a:lnTo>
                    <a:pt x="0" y="2012"/>
                  </a:lnTo>
                  <a:lnTo>
                    <a:pt x="2803" y="405"/>
                  </a:lnTo>
                  <a:lnTo>
                    <a:pt x="2803" y="0"/>
                  </a:lnTo>
                  <a:lnTo>
                    <a:pt x="0" y="162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351"/>
            </a:p>
          </p:txBody>
        </p:sp>
        <p:sp>
          <p:nvSpPr>
            <p:cNvPr id="52" name="Freeform 71"/>
            <p:cNvSpPr>
              <a:spLocks/>
            </p:cNvSpPr>
            <p:nvPr/>
          </p:nvSpPr>
          <p:spPr bwMode="auto">
            <a:xfrm flipH="1">
              <a:off x="0" y="1014043"/>
              <a:ext cx="4381573" cy="3178206"/>
            </a:xfrm>
            <a:custGeom>
              <a:avLst/>
              <a:gdLst>
                <a:gd name="T0" fmla="*/ 0 w 2800"/>
                <a:gd name="T1" fmla="*/ 1635 h 2031"/>
                <a:gd name="T2" fmla="*/ 0 w 2800"/>
                <a:gd name="T3" fmla="*/ 2031 h 2031"/>
                <a:gd name="T4" fmla="*/ 2800 w 2800"/>
                <a:gd name="T5" fmla="*/ 409 h 2031"/>
                <a:gd name="T6" fmla="*/ 2800 w 2800"/>
                <a:gd name="T7" fmla="*/ 0 h 2031"/>
                <a:gd name="T8" fmla="*/ 0 w 2800"/>
                <a:gd name="T9" fmla="*/ 1635 h 2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0" h="2031">
                  <a:moveTo>
                    <a:pt x="0" y="1635"/>
                  </a:moveTo>
                  <a:lnTo>
                    <a:pt x="0" y="2031"/>
                  </a:lnTo>
                  <a:lnTo>
                    <a:pt x="2800" y="409"/>
                  </a:lnTo>
                  <a:lnTo>
                    <a:pt x="2800" y="0"/>
                  </a:lnTo>
                  <a:lnTo>
                    <a:pt x="0" y="163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351"/>
            </a:p>
          </p:txBody>
        </p:sp>
        <p:sp>
          <p:nvSpPr>
            <p:cNvPr id="53" name="Freeform 73"/>
            <p:cNvSpPr>
              <a:spLocks/>
            </p:cNvSpPr>
            <p:nvPr/>
          </p:nvSpPr>
          <p:spPr bwMode="auto">
            <a:xfrm flipH="1">
              <a:off x="0" y="3738444"/>
              <a:ext cx="4386268" cy="3536556"/>
            </a:xfrm>
            <a:custGeom>
              <a:avLst/>
              <a:gdLst>
                <a:gd name="T0" fmla="*/ 0 w 2803"/>
                <a:gd name="T1" fmla="*/ 1590 h 2260"/>
                <a:gd name="T2" fmla="*/ 0 w 2803"/>
                <a:gd name="T3" fmla="*/ 2260 h 2260"/>
                <a:gd name="T4" fmla="*/ 2803 w 2803"/>
                <a:gd name="T5" fmla="*/ 692 h 2260"/>
                <a:gd name="T6" fmla="*/ 2803 w 2803"/>
                <a:gd name="T7" fmla="*/ 0 h 2260"/>
                <a:gd name="T8" fmla="*/ 0 w 2803"/>
                <a:gd name="T9" fmla="*/ 1590 h 2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3" h="2260">
                  <a:moveTo>
                    <a:pt x="0" y="1590"/>
                  </a:moveTo>
                  <a:lnTo>
                    <a:pt x="0" y="2260"/>
                  </a:lnTo>
                  <a:lnTo>
                    <a:pt x="2803" y="692"/>
                  </a:lnTo>
                  <a:lnTo>
                    <a:pt x="2803" y="0"/>
                  </a:lnTo>
                  <a:lnTo>
                    <a:pt x="0" y="159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351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 flipH="1">
              <a:off x="3673676" y="2167058"/>
              <a:ext cx="700649" cy="1200108"/>
            </a:xfrm>
            <a:custGeom>
              <a:avLst/>
              <a:gdLst>
                <a:gd name="T0" fmla="*/ 0 w 498"/>
                <a:gd name="T1" fmla="*/ 853 h 853"/>
                <a:gd name="T2" fmla="*/ 0 w 498"/>
                <a:gd name="T3" fmla="*/ 0 h 853"/>
                <a:gd name="T4" fmla="*/ 498 w 498"/>
                <a:gd name="T5" fmla="*/ 562 h 853"/>
                <a:gd name="T6" fmla="*/ 0 w 498"/>
                <a:gd name="T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8" h="853">
                  <a:moveTo>
                    <a:pt x="0" y="853"/>
                  </a:moveTo>
                  <a:lnTo>
                    <a:pt x="0" y="0"/>
                  </a:lnTo>
                  <a:lnTo>
                    <a:pt x="498" y="562"/>
                  </a:lnTo>
                  <a:lnTo>
                    <a:pt x="0" y="85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351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 flipH="1">
              <a:off x="4374325" y="2167058"/>
              <a:ext cx="585281" cy="1200108"/>
            </a:xfrm>
            <a:custGeom>
              <a:avLst/>
              <a:gdLst>
                <a:gd name="T0" fmla="*/ 416 w 416"/>
                <a:gd name="T1" fmla="*/ 0 h 853"/>
                <a:gd name="T2" fmla="*/ 0 w 416"/>
                <a:gd name="T3" fmla="*/ 574 h 853"/>
                <a:gd name="T4" fmla="*/ 416 w 416"/>
                <a:gd name="T5" fmla="*/ 853 h 853"/>
                <a:gd name="T6" fmla="*/ 416 w 416"/>
                <a:gd name="T7" fmla="*/ 0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6" h="853">
                  <a:moveTo>
                    <a:pt x="416" y="0"/>
                  </a:moveTo>
                  <a:lnTo>
                    <a:pt x="0" y="574"/>
                  </a:lnTo>
                  <a:lnTo>
                    <a:pt x="416" y="853"/>
                  </a:lnTo>
                  <a:lnTo>
                    <a:pt x="41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351"/>
            </a:p>
          </p:txBody>
        </p:sp>
      </p:grpSp>
      <p:sp>
        <p:nvSpPr>
          <p:cNvPr id="32" name="Oval 31"/>
          <p:cNvSpPr/>
          <p:nvPr/>
        </p:nvSpPr>
        <p:spPr>
          <a:xfrm>
            <a:off x="369626" y="2312422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0797" y="2525782"/>
            <a:ext cx="304800" cy="304800"/>
          </a:xfrm>
          <a:prstGeom prst="rect">
            <a:avLst/>
          </a:prstGeom>
        </p:spPr>
      </p:pic>
      <p:sp>
        <p:nvSpPr>
          <p:cNvPr id="36" name="Oval 35"/>
          <p:cNvSpPr/>
          <p:nvPr/>
        </p:nvSpPr>
        <p:spPr>
          <a:xfrm>
            <a:off x="369626" y="3300479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318163" y="4937522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/>
          <p:nvPr/>
        </p:nvSpPr>
        <p:spPr>
          <a:xfrm>
            <a:off x="318163" y="5923115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4" name="Picture 4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0797" y="3513839"/>
            <a:ext cx="304800" cy="304800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1523" y="5150882"/>
            <a:ext cx="304800" cy="304800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1523" y="6153947"/>
            <a:ext cx="304800" cy="304800"/>
          </a:xfrm>
          <a:prstGeom prst="rect">
            <a:avLst/>
          </a:prstGeom>
        </p:spPr>
      </p:pic>
      <p:sp>
        <p:nvSpPr>
          <p:cNvPr id="57" name="TextBox 56"/>
          <p:cNvSpPr txBox="1"/>
          <p:nvPr/>
        </p:nvSpPr>
        <p:spPr>
          <a:xfrm>
            <a:off x="1101146" y="228488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1101145" y="251913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1101145" y="3243984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0" name="Rectangle 59"/>
          <p:cNvSpPr>
            <a:spLocks noChangeArrowheads="1"/>
          </p:cNvSpPr>
          <p:nvPr/>
        </p:nvSpPr>
        <p:spPr bwMode="auto">
          <a:xfrm>
            <a:off x="1101144" y="3478237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101144" y="488523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2" name="Rectangle 61"/>
          <p:cNvSpPr>
            <a:spLocks noChangeArrowheads="1"/>
          </p:cNvSpPr>
          <p:nvPr/>
        </p:nvSpPr>
        <p:spPr bwMode="auto">
          <a:xfrm>
            <a:off x="1101143" y="511948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1101143" y="584433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4" name="Rectangle 63"/>
          <p:cNvSpPr>
            <a:spLocks noChangeArrowheads="1"/>
          </p:cNvSpPr>
          <p:nvPr/>
        </p:nvSpPr>
        <p:spPr bwMode="auto">
          <a:xfrm>
            <a:off x="1101142" y="607858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52425" y="59276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352425" y="1055496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857404699"/>
      </p:ext>
    </p:extLst>
  </p:cSld>
  <p:clrMapOvr>
    <a:masterClrMapping/>
  </p:clrMapOvr>
  <p:transition spd="slow">
    <p:push dir="u"/>
  </p:transition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2683952" y="1745282"/>
            <a:ext cx="810968" cy="839931"/>
            <a:chOff x="1998028" y="1265209"/>
            <a:chExt cx="608226" cy="629948"/>
          </a:xfrm>
        </p:grpSpPr>
        <p:sp>
          <p:nvSpPr>
            <p:cNvPr id="33" name="Freeform 7"/>
            <p:cNvSpPr>
              <a:spLocks/>
            </p:cNvSpPr>
            <p:nvPr/>
          </p:nvSpPr>
          <p:spPr bwMode="auto">
            <a:xfrm rot="10800000">
              <a:off x="1998028" y="1265210"/>
              <a:ext cx="275707" cy="511310"/>
            </a:xfrm>
            <a:custGeom>
              <a:avLst/>
              <a:gdLst>
                <a:gd name="T0" fmla="*/ 0 w 165"/>
                <a:gd name="T1" fmla="*/ 306 h 306"/>
                <a:gd name="T2" fmla="*/ 0 w 165"/>
                <a:gd name="T3" fmla="*/ 306 h 306"/>
                <a:gd name="T4" fmla="*/ 165 w 165"/>
                <a:gd name="T5" fmla="*/ 0 h 306"/>
                <a:gd name="T6" fmla="*/ 83 w 165"/>
                <a:gd name="T7" fmla="*/ 21 h 306"/>
                <a:gd name="T8" fmla="*/ 0 w 165"/>
                <a:gd name="T9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306">
                  <a:moveTo>
                    <a:pt x="0" y="306"/>
                  </a:moveTo>
                  <a:lnTo>
                    <a:pt x="0" y="306"/>
                  </a:lnTo>
                  <a:lnTo>
                    <a:pt x="165" y="0"/>
                  </a:lnTo>
                  <a:lnTo>
                    <a:pt x="83" y="21"/>
                  </a:lnTo>
                  <a:lnTo>
                    <a:pt x="0" y="30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4" name="Freeform 14"/>
            <p:cNvSpPr>
              <a:spLocks/>
            </p:cNvSpPr>
            <p:nvPr/>
          </p:nvSpPr>
          <p:spPr bwMode="auto">
            <a:xfrm rot="10800000">
              <a:off x="2135046" y="1265209"/>
              <a:ext cx="471208" cy="616581"/>
            </a:xfrm>
            <a:custGeom>
              <a:avLst/>
              <a:gdLst>
                <a:gd name="T0" fmla="*/ 339 w 340"/>
                <a:gd name="T1" fmla="*/ 102 h 446"/>
                <a:gd name="T2" fmla="*/ 0 w 340"/>
                <a:gd name="T3" fmla="*/ 21 h 446"/>
                <a:gd name="T4" fmla="*/ 240 w 340"/>
                <a:gd name="T5" fmla="*/ 446 h 446"/>
                <a:gd name="T6" fmla="*/ 340 w 340"/>
                <a:gd name="T7" fmla="*/ 102 h 446"/>
                <a:gd name="T8" fmla="*/ 339 w 340"/>
                <a:gd name="T9" fmla="*/ 102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446">
                  <a:moveTo>
                    <a:pt x="339" y="102"/>
                  </a:moveTo>
                  <a:cubicBezTo>
                    <a:pt x="222" y="22"/>
                    <a:pt x="108" y="0"/>
                    <a:pt x="0" y="21"/>
                  </a:cubicBezTo>
                  <a:cubicBezTo>
                    <a:pt x="240" y="446"/>
                    <a:pt x="240" y="446"/>
                    <a:pt x="240" y="446"/>
                  </a:cubicBezTo>
                  <a:cubicBezTo>
                    <a:pt x="340" y="102"/>
                    <a:pt x="340" y="102"/>
                    <a:pt x="340" y="102"/>
                  </a:cubicBezTo>
                  <a:lnTo>
                    <a:pt x="339" y="10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5" name="Freeform 25"/>
            <p:cNvSpPr>
              <a:spLocks/>
            </p:cNvSpPr>
            <p:nvPr/>
          </p:nvSpPr>
          <p:spPr bwMode="auto">
            <a:xfrm rot="10800000">
              <a:off x="2123350" y="1741430"/>
              <a:ext cx="467866" cy="153727"/>
            </a:xfrm>
            <a:custGeom>
              <a:avLst/>
              <a:gdLst>
                <a:gd name="T0" fmla="*/ 339 w 339"/>
                <a:gd name="T1" fmla="*/ 78 h 111"/>
                <a:gd name="T2" fmla="*/ 175 w 339"/>
                <a:gd name="T3" fmla="*/ 1 h 111"/>
                <a:gd name="T4" fmla="*/ 0 w 339"/>
                <a:gd name="T5" fmla="*/ 28 h 111"/>
                <a:gd name="T6" fmla="*/ 329 w 339"/>
                <a:gd name="T7" fmla="*/ 111 h 111"/>
                <a:gd name="T8" fmla="*/ 330 w 339"/>
                <a:gd name="T9" fmla="*/ 111 h 111"/>
                <a:gd name="T10" fmla="*/ 339 w 339"/>
                <a:gd name="T11" fmla="*/ 7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9" h="111">
                  <a:moveTo>
                    <a:pt x="339" y="78"/>
                  </a:moveTo>
                  <a:cubicBezTo>
                    <a:pt x="283" y="41"/>
                    <a:pt x="228" y="15"/>
                    <a:pt x="175" y="1"/>
                  </a:cubicBezTo>
                  <a:cubicBezTo>
                    <a:pt x="95" y="0"/>
                    <a:pt x="38" y="14"/>
                    <a:pt x="0" y="28"/>
                  </a:cubicBezTo>
                  <a:cubicBezTo>
                    <a:pt x="105" y="10"/>
                    <a:pt x="216" y="34"/>
                    <a:pt x="329" y="111"/>
                  </a:cubicBezTo>
                  <a:cubicBezTo>
                    <a:pt x="330" y="111"/>
                    <a:pt x="330" y="111"/>
                    <a:pt x="330" y="111"/>
                  </a:cubicBezTo>
                  <a:cubicBezTo>
                    <a:pt x="339" y="78"/>
                    <a:pt x="339" y="78"/>
                    <a:pt x="339" y="78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6" name="Freeform 29"/>
            <p:cNvSpPr>
              <a:spLocks/>
            </p:cNvSpPr>
            <p:nvPr/>
          </p:nvSpPr>
          <p:spPr bwMode="auto">
            <a:xfrm rot="10800000">
              <a:off x="1999698" y="1741430"/>
              <a:ext cx="135347" cy="63496"/>
            </a:xfrm>
            <a:custGeom>
              <a:avLst/>
              <a:gdLst>
                <a:gd name="T0" fmla="*/ 9 w 98"/>
                <a:gd name="T1" fmla="*/ 13 h 46"/>
                <a:gd name="T2" fmla="*/ 0 w 98"/>
                <a:gd name="T3" fmla="*/ 46 h 46"/>
                <a:gd name="T4" fmla="*/ 98 w 98"/>
                <a:gd name="T5" fmla="*/ 20 h 46"/>
                <a:gd name="T6" fmla="*/ 53 w 98"/>
                <a:gd name="T7" fmla="*/ 0 h 46"/>
                <a:gd name="T8" fmla="*/ 9 w 98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46">
                  <a:moveTo>
                    <a:pt x="9" y="13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86" y="14"/>
                    <a:pt x="62" y="4"/>
                    <a:pt x="53" y="0"/>
                  </a:cubicBezTo>
                  <a:lnTo>
                    <a:pt x="9" y="13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1035916" y="4541337"/>
            <a:ext cx="4384673" cy="1994000"/>
            <a:chOff x="762000" y="3362250"/>
            <a:chExt cx="3288505" cy="1495500"/>
          </a:xfrm>
        </p:grpSpPr>
        <p:pic>
          <p:nvPicPr>
            <p:cNvPr id="38" name="Picture 3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2000" y="4095750"/>
              <a:ext cx="3288505" cy="719208"/>
            </a:xfrm>
            <a:prstGeom prst="rect">
              <a:avLst/>
            </a:prstGeom>
          </p:spPr>
        </p:pic>
        <p:sp>
          <p:nvSpPr>
            <p:cNvPr id="39" name="Freeform 20"/>
            <p:cNvSpPr>
              <a:spLocks/>
            </p:cNvSpPr>
            <p:nvPr/>
          </p:nvSpPr>
          <p:spPr bwMode="auto">
            <a:xfrm rot="10800000">
              <a:off x="764868" y="3858523"/>
              <a:ext cx="3121332" cy="999227"/>
            </a:xfrm>
            <a:custGeom>
              <a:avLst/>
              <a:gdLst>
                <a:gd name="T0" fmla="*/ 1710 w 2255"/>
                <a:gd name="T1" fmla="*/ 722 h 722"/>
                <a:gd name="T2" fmla="*/ 1711 w 2255"/>
                <a:gd name="T3" fmla="*/ 722 h 722"/>
                <a:gd name="T4" fmla="*/ 2255 w 2255"/>
                <a:gd name="T5" fmla="*/ 571 h 722"/>
                <a:gd name="T6" fmla="*/ 2255 w 2255"/>
                <a:gd name="T7" fmla="*/ 571 h 722"/>
                <a:gd name="T8" fmla="*/ 0 w 2255"/>
                <a:gd name="T9" fmla="*/ 526 h 722"/>
                <a:gd name="T10" fmla="*/ 2 w 2255"/>
                <a:gd name="T11" fmla="*/ 530 h 722"/>
                <a:gd name="T12" fmla="*/ 1710 w 2255"/>
                <a:gd name="T13" fmla="*/ 722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5" h="722">
                  <a:moveTo>
                    <a:pt x="1710" y="722"/>
                  </a:moveTo>
                  <a:cubicBezTo>
                    <a:pt x="1711" y="722"/>
                    <a:pt x="1711" y="722"/>
                    <a:pt x="1711" y="722"/>
                  </a:cubicBezTo>
                  <a:cubicBezTo>
                    <a:pt x="2255" y="571"/>
                    <a:pt x="2255" y="571"/>
                    <a:pt x="2255" y="571"/>
                  </a:cubicBezTo>
                  <a:cubicBezTo>
                    <a:pt x="2255" y="571"/>
                    <a:pt x="2255" y="571"/>
                    <a:pt x="2255" y="571"/>
                  </a:cubicBezTo>
                  <a:cubicBezTo>
                    <a:pt x="1140" y="0"/>
                    <a:pt x="0" y="526"/>
                    <a:pt x="0" y="526"/>
                  </a:cubicBezTo>
                  <a:cubicBezTo>
                    <a:pt x="2" y="530"/>
                    <a:pt x="2" y="530"/>
                    <a:pt x="2" y="530"/>
                  </a:cubicBezTo>
                  <a:cubicBezTo>
                    <a:pt x="799" y="190"/>
                    <a:pt x="1646" y="683"/>
                    <a:pt x="1710" y="72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0" name="Freeform 6"/>
            <p:cNvSpPr>
              <a:spLocks/>
            </p:cNvSpPr>
            <p:nvPr/>
          </p:nvSpPr>
          <p:spPr bwMode="auto">
            <a:xfrm rot="10800000">
              <a:off x="764868" y="3362250"/>
              <a:ext cx="898970" cy="705140"/>
            </a:xfrm>
            <a:custGeom>
              <a:avLst/>
              <a:gdLst>
                <a:gd name="T0" fmla="*/ 105 w 649"/>
                <a:gd name="T1" fmla="*/ 151 h 509"/>
                <a:gd name="T2" fmla="*/ 104 w 649"/>
                <a:gd name="T3" fmla="*/ 151 h 509"/>
                <a:gd name="T4" fmla="*/ 0 w 649"/>
                <a:gd name="T5" fmla="*/ 509 h 509"/>
                <a:gd name="T6" fmla="*/ 1 w 649"/>
                <a:gd name="T7" fmla="*/ 509 h 509"/>
                <a:gd name="T8" fmla="*/ 447 w 649"/>
                <a:gd name="T9" fmla="*/ 375 h 509"/>
                <a:gd name="T10" fmla="*/ 649 w 649"/>
                <a:gd name="T11" fmla="*/ 0 h 509"/>
                <a:gd name="T12" fmla="*/ 105 w 649"/>
                <a:gd name="T13" fmla="*/ 151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9" h="509">
                  <a:moveTo>
                    <a:pt x="105" y="151"/>
                  </a:moveTo>
                  <a:cubicBezTo>
                    <a:pt x="104" y="151"/>
                    <a:pt x="104" y="151"/>
                    <a:pt x="104" y="151"/>
                  </a:cubicBezTo>
                  <a:cubicBezTo>
                    <a:pt x="0" y="509"/>
                    <a:pt x="0" y="509"/>
                    <a:pt x="0" y="509"/>
                  </a:cubicBezTo>
                  <a:cubicBezTo>
                    <a:pt x="0" y="509"/>
                    <a:pt x="0" y="509"/>
                    <a:pt x="1" y="509"/>
                  </a:cubicBezTo>
                  <a:cubicBezTo>
                    <a:pt x="447" y="375"/>
                    <a:pt x="447" y="375"/>
                    <a:pt x="447" y="375"/>
                  </a:cubicBezTo>
                  <a:cubicBezTo>
                    <a:pt x="649" y="0"/>
                    <a:pt x="649" y="0"/>
                    <a:pt x="649" y="0"/>
                  </a:cubicBezTo>
                  <a:lnTo>
                    <a:pt x="105" y="15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auto">
            <a:xfrm rot="10800000">
              <a:off x="1520137" y="3362250"/>
              <a:ext cx="2362721" cy="1231490"/>
            </a:xfrm>
            <a:custGeom>
              <a:avLst/>
              <a:gdLst>
                <a:gd name="T0" fmla="*/ 1604 w 1708"/>
                <a:gd name="T1" fmla="*/ 890 h 890"/>
                <a:gd name="T2" fmla="*/ 1708 w 1708"/>
                <a:gd name="T3" fmla="*/ 532 h 890"/>
                <a:gd name="T4" fmla="*/ 0 w 1708"/>
                <a:gd name="T5" fmla="*/ 340 h 890"/>
                <a:gd name="T6" fmla="*/ 198 w 1708"/>
                <a:gd name="T7" fmla="*/ 691 h 890"/>
                <a:gd name="T8" fmla="*/ 1604 w 1708"/>
                <a:gd name="T9" fmla="*/ 890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8" h="890">
                  <a:moveTo>
                    <a:pt x="1604" y="890"/>
                  </a:moveTo>
                  <a:cubicBezTo>
                    <a:pt x="1708" y="532"/>
                    <a:pt x="1708" y="532"/>
                    <a:pt x="1708" y="532"/>
                  </a:cubicBezTo>
                  <a:cubicBezTo>
                    <a:pt x="1644" y="493"/>
                    <a:pt x="797" y="0"/>
                    <a:pt x="0" y="340"/>
                  </a:cubicBezTo>
                  <a:cubicBezTo>
                    <a:pt x="198" y="691"/>
                    <a:pt x="198" y="691"/>
                    <a:pt x="198" y="691"/>
                  </a:cubicBezTo>
                  <a:cubicBezTo>
                    <a:pt x="278" y="659"/>
                    <a:pt x="854" y="453"/>
                    <a:pt x="1604" y="890"/>
                  </a:cubicBezTo>
                  <a:close/>
                </a:path>
              </a:pathLst>
            </a:custGeom>
            <a:solidFill>
              <a:schemeClr val="accent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2282925" y="2440397"/>
            <a:ext cx="1653125" cy="1004797"/>
            <a:chOff x="1697257" y="1786545"/>
            <a:chExt cx="1239844" cy="753598"/>
          </a:xfrm>
          <a:solidFill>
            <a:schemeClr val="tx2"/>
          </a:solidFill>
        </p:grpSpPr>
        <p:sp>
          <p:nvSpPr>
            <p:cNvPr id="43" name="Freeform 8"/>
            <p:cNvSpPr>
              <a:spLocks/>
            </p:cNvSpPr>
            <p:nvPr/>
          </p:nvSpPr>
          <p:spPr bwMode="auto">
            <a:xfrm rot="10800000">
              <a:off x="1697257" y="1786546"/>
              <a:ext cx="426092" cy="551413"/>
            </a:xfrm>
            <a:custGeom>
              <a:avLst/>
              <a:gdLst>
                <a:gd name="T0" fmla="*/ 0 w 255"/>
                <a:gd name="T1" fmla="*/ 330 h 330"/>
                <a:gd name="T2" fmla="*/ 92 w 255"/>
                <a:gd name="T3" fmla="*/ 302 h 330"/>
                <a:gd name="T4" fmla="*/ 255 w 255"/>
                <a:gd name="T5" fmla="*/ 0 h 330"/>
                <a:gd name="T6" fmla="*/ 83 w 255"/>
                <a:gd name="T7" fmla="*/ 46 h 330"/>
                <a:gd name="T8" fmla="*/ 0 w 255"/>
                <a:gd name="T9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5" h="330">
                  <a:moveTo>
                    <a:pt x="0" y="330"/>
                  </a:moveTo>
                  <a:lnTo>
                    <a:pt x="92" y="302"/>
                  </a:lnTo>
                  <a:lnTo>
                    <a:pt x="255" y="0"/>
                  </a:lnTo>
                  <a:lnTo>
                    <a:pt x="83" y="46"/>
                  </a:lnTo>
                  <a:lnTo>
                    <a:pt x="0" y="33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auto">
            <a:xfrm rot="10800000">
              <a:off x="1984660" y="1786545"/>
              <a:ext cx="952441" cy="736889"/>
            </a:xfrm>
            <a:custGeom>
              <a:avLst/>
              <a:gdLst>
                <a:gd name="T0" fmla="*/ 588 w 688"/>
                <a:gd name="T1" fmla="*/ 532 h 532"/>
                <a:gd name="T2" fmla="*/ 588 w 688"/>
                <a:gd name="T3" fmla="*/ 532 h 532"/>
                <a:gd name="T4" fmla="*/ 688 w 688"/>
                <a:gd name="T5" fmla="*/ 189 h 532"/>
                <a:gd name="T6" fmla="*/ 688 w 688"/>
                <a:gd name="T7" fmla="*/ 189 h 532"/>
                <a:gd name="T8" fmla="*/ 0 w 688"/>
                <a:gd name="T9" fmla="*/ 58 h 532"/>
                <a:gd name="T10" fmla="*/ 220 w 688"/>
                <a:gd name="T11" fmla="*/ 450 h 532"/>
                <a:gd name="T12" fmla="*/ 588 w 688"/>
                <a:gd name="T13" fmla="*/ 532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8" h="532">
                  <a:moveTo>
                    <a:pt x="588" y="532"/>
                  </a:moveTo>
                  <a:cubicBezTo>
                    <a:pt x="588" y="532"/>
                    <a:pt x="588" y="532"/>
                    <a:pt x="588" y="532"/>
                  </a:cubicBezTo>
                  <a:cubicBezTo>
                    <a:pt x="688" y="189"/>
                    <a:pt x="688" y="189"/>
                    <a:pt x="688" y="189"/>
                  </a:cubicBezTo>
                  <a:cubicBezTo>
                    <a:pt x="688" y="189"/>
                    <a:pt x="688" y="189"/>
                    <a:pt x="688" y="189"/>
                  </a:cubicBezTo>
                  <a:cubicBezTo>
                    <a:pt x="435" y="16"/>
                    <a:pt x="201" y="0"/>
                    <a:pt x="0" y="58"/>
                  </a:cubicBezTo>
                  <a:cubicBezTo>
                    <a:pt x="220" y="450"/>
                    <a:pt x="220" y="450"/>
                    <a:pt x="220" y="450"/>
                  </a:cubicBezTo>
                  <a:cubicBezTo>
                    <a:pt x="336" y="424"/>
                    <a:pt x="459" y="445"/>
                    <a:pt x="588" y="532"/>
                  </a:cubicBez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2" name="Freeform 24"/>
            <p:cNvSpPr>
              <a:spLocks/>
            </p:cNvSpPr>
            <p:nvPr/>
          </p:nvSpPr>
          <p:spPr bwMode="auto">
            <a:xfrm rot="10800000">
              <a:off x="1971293" y="2261094"/>
              <a:ext cx="932389" cy="279049"/>
            </a:xfrm>
            <a:custGeom>
              <a:avLst/>
              <a:gdLst>
                <a:gd name="T0" fmla="*/ 191 w 674"/>
                <a:gd name="T1" fmla="*/ 0 h 201"/>
                <a:gd name="T2" fmla="*/ 0 w 674"/>
                <a:gd name="T3" fmla="*/ 63 h 201"/>
                <a:gd name="T4" fmla="*/ 664 w 674"/>
                <a:gd name="T5" fmla="*/ 201 h 201"/>
                <a:gd name="T6" fmla="*/ 664 w 674"/>
                <a:gd name="T7" fmla="*/ 201 h 201"/>
                <a:gd name="T8" fmla="*/ 674 w 674"/>
                <a:gd name="T9" fmla="*/ 168 h 201"/>
                <a:gd name="T10" fmla="*/ 191 w 674"/>
                <a:gd name="T11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4" h="201">
                  <a:moveTo>
                    <a:pt x="191" y="0"/>
                  </a:moveTo>
                  <a:cubicBezTo>
                    <a:pt x="86" y="21"/>
                    <a:pt x="26" y="49"/>
                    <a:pt x="0" y="63"/>
                  </a:cubicBezTo>
                  <a:cubicBezTo>
                    <a:pt x="196" y="13"/>
                    <a:pt x="421" y="35"/>
                    <a:pt x="664" y="201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74" y="168"/>
                    <a:pt x="674" y="168"/>
                    <a:pt x="674" y="168"/>
                  </a:cubicBezTo>
                  <a:cubicBezTo>
                    <a:pt x="501" y="52"/>
                    <a:pt x="339" y="3"/>
                    <a:pt x="191" y="0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3" name="Freeform 28"/>
            <p:cNvSpPr>
              <a:spLocks/>
            </p:cNvSpPr>
            <p:nvPr/>
          </p:nvSpPr>
          <p:spPr bwMode="auto">
            <a:xfrm rot="10800000">
              <a:off x="1697257" y="2261096"/>
              <a:ext cx="287403" cy="106941"/>
            </a:xfrm>
            <a:custGeom>
              <a:avLst/>
              <a:gdLst>
                <a:gd name="T0" fmla="*/ 10 w 207"/>
                <a:gd name="T1" fmla="*/ 44 h 77"/>
                <a:gd name="T2" fmla="*/ 10 w 207"/>
                <a:gd name="T3" fmla="*/ 44 h 77"/>
                <a:gd name="T4" fmla="*/ 0 w 207"/>
                <a:gd name="T5" fmla="*/ 77 h 77"/>
                <a:gd name="T6" fmla="*/ 207 w 207"/>
                <a:gd name="T7" fmla="*/ 22 h 77"/>
                <a:gd name="T8" fmla="*/ 159 w 207"/>
                <a:gd name="T9" fmla="*/ 0 h 77"/>
                <a:gd name="T10" fmla="*/ 10 w 207"/>
                <a:gd name="T11" fmla="*/ 4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7" h="77">
                  <a:moveTo>
                    <a:pt x="10" y="44"/>
                  </a:moveTo>
                  <a:cubicBezTo>
                    <a:pt x="10" y="44"/>
                    <a:pt x="10" y="44"/>
                    <a:pt x="10" y="4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07" y="22"/>
                    <a:pt x="207" y="22"/>
                    <a:pt x="207" y="22"/>
                  </a:cubicBezTo>
                  <a:cubicBezTo>
                    <a:pt x="159" y="0"/>
                    <a:pt x="159" y="0"/>
                    <a:pt x="159" y="0"/>
                  </a:cubicBezTo>
                  <a:lnTo>
                    <a:pt x="10" y="44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1872986" y="3135513"/>
            <a:ext cx="2499739" cy="1142928"/>
            <a:chOff x="1389803" y="2307882"/>
            <a:chExt cx="1874804" cy="857196"/>
          </a:xfrm>
        </p:grpSpPr>
        <p:sp>
          <p:nvSpPr>
            <p:cNvPr id="75" name="Freeform 9"/>
            <p:cNvSpPr>
              <a:spLocks/>
            </p:cNvSpPr>
            <p:nvPr/>
          </p:nvSpPr>
          <p:spPr bwMode="auto">
            <a:xfrm rot="10800000">
              <a:off x="1389803" y="2307882"/>
              <a:ext cx="581490" cy="601542"/>
            </a:xfrm>
            <a:custGeom>
              <a:avLst/>
              <a:gdLst>
                <a:gd name="T0" fmla="*/ 102 w 420"/>
                <a:gd name="T1" fmla="*/ 84 h 435"/>
                <a:gd name="T2" fmla="*/ 0 w 420"/>
                <a:gd name="T3" fmla="*/ 435 h 435"/>
                <a:gd name="T4" fmla="*/ 0 w 420"/>
                <a:gd name="T5" fmla="*/ 435 h 435"/>
                <a:gd name="T6" fmla="*/ 222 w 420"/>
                <a:gd name="T7" fmla="*/ 369 h 435"/>
                <a:gd name="T8" fmla="*/ 420 w 420"/>
                <a:gd name="T9" fmla="*/ 0 h 435"/>
                <a:gd name="T10" fmla="*/ 102 w 420"/>
                <a:gd name="T11" fmla="*/ 84 h 435"/>
                <a:gd name="T12" fmla="*/ 102 w 420"/>
                <a:gd name="T13" fmla="*/ 84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0" h="435">
                  <a:moveTo>
                    <a:pt x="102" y="84"/>
                  </a:moveTo>
                  <a:cubicBezTo>
                    <a:pt x="0" y="435"/>
                    <a:pt x="0" y="435"/>
                    <a:pt x="0" y="435"/>
                  </a:cubicBezTo>
                  <a:cubicBezTo>
                    <a:pt x="0" y="435"/>
                    <a:pt x="0" y="435"/>
                    <a:pt x="0" y="435"/>
                  </a:cubicBezTo>
                  <a:cubicBezTo>
                    <a:pt x="222" y="369"/>
                    <a:pt x="222" y="369"/>
                    <a:pt x="222" y="369"/>
                  </a:cubicBezTo>
                  <a:cubicBezTo>
                    <a:pt x="420" y="0"/>
                    <a:pt x="420" y="0"/>
                    <a:pt x="420" y="0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02" y="84"/>
                    <a:pt x="102" y="84"/>
                    <a:pt x="102" y="8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6" name="Freeform 11"/>
            <p:cNvSpPr>
              <a:spLocks/>
            </p:cNvSpPr>
            <p:nvPr/>
          </p:nvSpPr>
          <p:spPr bwMode="auto">
            <a:xfrm rot="10800000">
              <a:off x="1829262" y="2307882"/>
              <a:ext cx="1435345" cy="845500"/>
            </a:xfrm>
            <a:custGeom>
              <a:avLst/>
              <a:gdLst>
                <a:gd name="T0" fmla="*/ 935 w 1037"/>
                <a:gd name="T1" fmla="*/ 612 h 612"/>
                <a:gd name="T2" fmla="*/ 1037 w 1037"/>
                <a:gd name="T3" fmla="*/ 261 h 612"/>
                <a:gd name="T4" fmla="*/ 0 w 1037"/>
                <a:gd name="T5" fmla="*/ 94 h 612"/>
                <a:gd name="T6" fmla="*/ 215 w 1037"/>
                <a:gd name="T7" fmla="*/ 476 h 612"/>
                <a:gd name="T8" fmla="*/ 935 w 1037"/>
                <a:gd name="T9" fmla="*/ 61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7" h="612">
                  <a:moveTo>
                    <a:pt x="935" y="612"/>
                  </a:moveTo>
                  <a:cubicBezTo>
                    <a:pt x="1037" y="261"/>
                    <a:pt x="1037" y="261"/>
                    <a:pt x="1037" y="261"/>
                  </a:cubicBezTo>
                  <a:cubicBezTo>
                    <a:pt x="594" y="0"/>
                    <a:pt x="242" y="13"/>
                    <a:pt x="0" y="94"/>
                  </a:cubicBezTo>
                  <a:cubicBezTo>
                    <a:pt x="215" y="476"/>
                    <a:pt x="215" y="476"/>
                    <a:pt x="215" y="476"/>
                  </a:cubicBezTo>
                  <a:cubicBezTo>
                    <a:pt x="421" y="414"/>
                    <a:pt x="665" y="430"/>
                    <a:pt x="935" y="612"/>
                  </a:cubicBezTo>
                  <a:close/>
                </a:path>
              </a:pathLst>
            </a:custGeom>
            <a:solidFill>
              <a:schemeClr val="accent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7" name="Freeform 23"/>
            <p:cNvSpPr>
              <a:spLocks/>
            </p:cNvSpPr>
            <p:nvPr/>
          </p:nvSpPr>
          <p:spPr bwMode="auto">
            <a:xfrm rot="10800000">
              <a:off x="1815895" y="2792456"/>
              <a:ext cx="1413623" cy="372622"/>
            </a:xfrm>
            <a:custGeom>
              <a:avLst/>
              <a:gdLst>
                <a:gd name="T0" fmla="*/ 222 w 1022"/>
                <a:gd name="T1" fmla="*/ 15 h 269"/>
                <a:gd name="T2" fmla="*/ 0 w 1022"/>
                <a:gd name="T3" fmla="*/ 94 h 269"/>
                <a:gd name="T4" fmla="*/ 1012 w 1022"/>
                <a:gd name="T5" fmla="*/ 269 h 269"/>
                <a:gd name="T6" fmla="*/ 1022 w 1022"/>
                <a:gd name="T7" fmla="*/ 236 h 269"/>
                <a:gd name="T8" fmla="*/ 222 w 1022"/>
                <a:gd name="T9" fmla="*/ 1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2" h="269">
                  <a:moveTo>
                    <a:pt x="222" y="15"/>
                  </a:moveTo>
                  <a:cubicBezTo>
                    <a:pt x="119" y="42"/>
                    <a:pt x="41" y="75"/>
                    <a:pt x="0" y="94"/>
                  </a:cubicBezTo>
                  <a:cubicBezTo>
                    <a:pt x="241" y="21"/>
                    <a:pt x="584" y="17"/>
                    <a:pt x="1012" y="269"/>
                  </a:cubicBezTo>
                  <a:cubicBezTo>
                    <a:pt x="1022" y="236"/>
                    <a:pt x="1022" y="236"/>
                    <a:pt x="1022" y="236"/>
                  </a:cubicBezTo>
                  <a:cubicBezTo>
                    <a:pt x="708" y="49"/>
                    <a:pt x="438" y="0"/>
                    <a:pt x="222" y="15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8" name="Freeform 27"/>
            <p:cNvSpPr>
              <a:spLocks/>
            </p:cNvSpPr>
            <p:nvPr/>
          </p:nvSpPr>
          <p:spPr bwMode="auto">
            <a:xfrm rot="10800000">
              <a:off x="1389803" y="2792456"/>
              <a:ext cx="439460" cy="152057"/>
            </a:xfrm>
            <a:custGeom>
              <a:avLst/>
              <a:gdLst>
                <a:gd name="T0" fmla="*/ 10 w 318"/>
                <a:gd name="T1" fmla="*/ 77 h 110"/>
                <a:gd name="T2" fmla="*/ 10 w 318"/>
                <a:gd name="T3" fmla="*/ 77 h 110"/>
                <a:gd name="T4" fmla="*/ 0 w 318"/>
                <a:gd name="T5" fmla="*/ 110 h 110"/>
                <a:gd name="T6" fmla="*/ 0 w 318"/>
                <a:gd name="T7" fmla="*/ 110 h 110"/>
                <a:gd name="T8" fmla="*/ 318 w 318"/>
                <a:gd name="T9" fmla="*/ 26 h 110"/>
                <a:gd name="T10" fmla="*/ 268 w 318"/>
                <a:gd name="T11" fmla="*/ 0 h 110"/>
                <a:gd name="T12" fmla="*/ 10 w 318"/>
                <a:gd name="T13" fmla="*/ 7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8" h="110">
                  <a:moveTo>
                    <a:pt x="10" y="77"/>
                  </a:moveTo>
                  <a:cubicBezTo>
                    <a:pt x="10" y="77"/>
                    <a:pt x="10" y="77"/>
                    <a:pt x="10" y="77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268" y="0"/>
                    <a:pt x="268" y="0"/>
                    <a:pt x="268" y="0"/>
                  </a:cubicBezTo>
                  <a:lnTo>
                    <a:pt x="10" y="77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1465276" y="3843996"/>
            <a:ext cx="3328529" cy="1376861"/>
            <a:chOff x="1084020" y="2839244"/>
            <a:chExt cx="2496397" cy="1032646"/>
          </a:xfrm>
        </p:grpSpPr>
        <p:sp>
          <p:nvSpPr>
            <p:cNvPr id="80" name="Freeform 10"/>
            <p:cNvSpPr>
              <a:spLocks/>
            </p:cNvSpPr>
            <p:nvPr/>
          </p:nvSpPr>
          <p:spPr bwMode="auto">
            <a:xfrm rot="10800000">
              <a:off x="1084020" y="2839244"/>
              <a:ext cx="731875" cy="634961"/>
            </a:xfrm>
            <a:custGeom>
              <a:avLst/>
              <a:gdLst>
                <a:gd name="T0" fmla="*/ 101 w 528"/>
                <a:gd name="T1" fmla="*/ 113 h 459"/>
                <a:gd name="T2" fmla="*/ 0 w 528"/>
                <a:gd name="T3" fmla="*/ 459 h 459"/>
                <a:gd name="T4" fmla="*/ 0 w 528"/>
                <a:gd name="T5" fmla="*/ 459 h 459"/>
                <a:gd name="T6" fmla="*/ 335 w 528"/>
                <a:gd name="T7" fmla="*/ 359 h 459"/>
                <a:gd name="T8" fmla="*/ 528 w 528"/>
                <a:gd name="T9" fmla="*/ 0 h 459"/>
                <a:gd name="T10" fmla="*/ 101 w 528"/>
                <a:gd name="T11" fmla="*/ 113 h 459"/>
                <a:gd name="T12" fmla="*/ 101 w 528"/>
                <a:gd name="T13" fmla="*/ 113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8" h="459">
                  <a:moveTo>
                    <a:pt x="101" y="113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0" y="459"/>
                    <a:pt x="0" y="459"/>
                    <a:pt x="0" y="459"/>
                  </a:cubicBezTo>
                  <a:cubicBezTo>
                    <a:pt x="335" y="359"/>
                    <a:pt x="335" y="359"/>
                    <a:pt x="335" y="359"/>
                  </a:cubicBezTo>
                  <a:cubicBezTo>
                    <a:pt x="528" y="0"/>
                    <a:pt x="528" y="0"/>
                    <a:pt x="528" y="0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13"/>
                    <a:pt x="101" y="113"/>
                    <a:pt x="101" y="11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1" name="Freeform 13"/>
            <p:cNvSpPr>
              <a:spLocks/>
            </p:cNvSpPr>
            <p:nvPr/>
          </p:nvSpPr>
          <p:spPr bwMode="auto">
            <a:xfrm rot="10800000">
              <a:off x="1675536" y="2839244"/>
              <a:ext cx="1904881" cy="1032646"/>
            </a:xfrm>
            <a:custGeom>
              <a:avLst/>
              <a:gdLst>
                <a:gd name="T0" fmla="*/ 1275 w 1376"/>
                <a:gd name="T1" fmla="*/ 747 h 747"/>
                <a:gd name="T2" fmla="*/ 1376 w 1376"/>
                <a:gd name="T3" fmla="*/ 401 h 747"/>
                <a:gd name="T4" fmla="*/ 0 w 1376"/>
                <a:gd name="T5" fmla="*/ 208 h 747"/>
                <a:gd name="T6" fmla="*/ 210 w 1376"/>
                <a:gd name="T7" fmla="*/ 580 h 747"/>
                <a:gd name="T8" fmla="*/ 1275 w 1376"/>
                <a:gd name="T9" fmla="*/ 747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6" h="747">
                  <a:moveTo>
                    <a:pt x="1275" y="747"/>
                  </a:moveTo>
                  <a:cubicBezTo>
                    <a:pt x="1376" y="401"/>
                    <a:pt x="1376" y="401"/>
                    <a:pt x="1376" y="401"/>
                  </a:cubicBezTo>
                  <a:cubicBezTo>
                    <a:pt x="646" y="0"/>
                    <a:pt x="142" y="150"/>
                    <a:pt x="0" y="208"/>
                  </a:cubicBezTo>
                  <a:cubicBezTo>
                    <a:pt x="210" y="580"/>
                    <a:pt x="210" y="580"/>
                    <a:pt x="210" y="580"/>
                  </a:cubicBezTo>
                  <a:cubicBezTo>
                    <a:pt x="453" y="495"/>
                    <a:pt x="816" y="474"/>
                    <a:pt x="1275" y="747"/>
                  </a:cubicBezTo>
                  <a:close/>
                </a:path>
              </a:pathLst>
            </a:custGeom>
            <a:solidFill>
              <a:schemeClr val="accent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2" name="Freeform 22"/>
            <p:cNvSpPr>
              <a:spLocks/>
            </p:cNvSpPr>
            <p:nvPr/>
          </p:nvSpPr>
          <p:spPr bwMode="auto">
            <a:xfrm rot="10800000">
              <a:off x="1663838" y="3317135"/>
              <a:ext cx="1904881" cy="544729"/>
            </a:xfrm>
            <a:custGeom>
              <a:avLst/>
              <a:gdLst>
                <a:gd name="T0" fmla="*/ 208 w 1377"/>
                <a:gd name="T1" fmla="*/ 102 h 394"/>
                <a:gd name="T2" fmla="*/ 0 w 1377"/>
                <a:gd name="T3" fmla="*/ 198 h 394"/>
                <a:gd name="T4" fmla="*/ 1368 w 1377"/>
                <a:gd name="T5" fmla="*/ 394 h 394"/>
                <a:gd name="T6" fmla="*/ 1377 w 1377"/>
                <a:gd name="T7" fmla="*/ 361 h 394"/>
                <a:gd name="T8" fmla="*/ 208 w 1377"/>
                <a:gd name="T9" fmla="*/ 10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7" h="394">
                  <a:moveTo>
                    <a:pt x="208" y="102"/>
                  </a:moveTo>
                  <a:cubicBezTo>
                    <a:pt x="109" y="137"/>
                    <a:pt x="27" y="182"/>
                    <a:pt x="0" y="198"/>
                  </a:cubicBezTo>
                  <a:cubicBezTo>
                    <a:pt x="151" y="138"/>
                    <a:pt x="650" y="0"/>
                    <a:pt x="1368" y="394"/>
                  </a:cubicBezTo>
                  <a:cubicBezTo>
                    <a:pt x="1377" y="361"/>
                    <a:pt x="1377" y="361"/>
                    <a:pt x="1377" y="361"/>
                  </a:cubicBezTo>
                  <a:cubicBezTo>
                    <a:pt x="880" y="71"/>
                    <a:pt x="459" y="64"/>
                    <a:pt x="208" y="102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3" name="Freeform 26"/>
            <p:cNvSpPr>
              <a:spLocks/>
            </p:cNvSpPr>
            <p:nvPr/>
          </p:nvSpPr>
          <p:spPr bwMode="auto">
            <a:xfrm rot="10800000">
              <a:off x="1085690" y="3317134"/>
              <a:ext cx="589845" cy="198843"/>
            </a:xfrm>
            <a:custGeom>
              <a:avLst/>
              <a:gdLst>
                <a:gd name="T0" fmla="*/ 10 w 426"/>
                <a:gd name="T1" fmla="*/ 111 h 144"/>
                <a:gd name="T2" fmla="*/ 9 w 426"/>
                <a:gd name="T3" fmla="*/ 111 h 144"/>
                <a:gd name="T4" fmla="*/ 0 w 426"/>
                <a:gd name="T5" fmla="*/ 144 h 144"/>
                <a:gd name="T6" fmla="*/ 0 w 426"/>
                <a:gd name="T7" fmla="*/ 144 h 144"/>
                <a:gd name="T8" fmla="*/ 426 w 426"/>
                <a:gd name="T9" fmla="*/ 31 h 144"/>
                <a:gd name="T10" fmla="*/ 379 w 426"/>
                <a:gd name="T11" fmla="*/ 0 h 144"/>
                <a:gd name="T12" fmla="*/ 10 w 426"/>
                <a:gd name="T13" fmla="*/ 11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6" h="144">
                  <a:moveTo>
                    <a:pt x="10" y="111"/>
                  </a:moveTo>
                  <a:cubicBezTo>
                    <a:pt x="9" y="111"/>
                    <a:pt x="9" y="111"/>
                    <a:pt x="9" y="111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426" y="31"/>
                    <a:pt x="426" y="31"/>
                    <a:pt x="426" y="31"/>
                  </a:cubicBezTo>
                  <a:cubicBezTo>
                    <a:pt x="379" y="0"/>
                    <a:pt x="379" y="0"/>
                    <a:pt x="379" y="0"/>
                  </a:cubicBezTo>
                  <a:lnTo>
                    <a:pt x="10" y="111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50" name="Oval 49"/>
          <p:cNvSpPr/>
          <p:nvPr/>
        </p:nvSpPr>
        <p:spPr>
          <a:xfrm>
            <a:off x="5817881" y="1946746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1" name="Picture 5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9052" y="2160106"/>
            <a:ext cx="304800" cy="304800"/>
          </a:xfrm>
          <a:prstGeom prst="rect">
            <a:avLst/>
          </a:prstGeom>
        </p:spPr>
      </p:pic>
      <p:sp>
        <p:nvSpPr>
          <p:cNvPr id="55" name="Oval 54"/>
          <p:cNvSpPr/>
          <p:nvPr/>
        </p:nvSpPr>
        <p:spPr>
          <a:xfrm>
            <a:off x="5817881" y="2934803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Oval 85"/>
          <p:cNvSpPr/>
          <p:nvPr/>
        </p:nvSpPr>
        <p:spPr>
          <a:xfrm>
            <a:off x="5817881" y="3923379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Oval 88"/>
          <p:cNvSpPr/>
          <p:nvPr/>
        </p:nvSpPr>
        <p:spPr>
          <a:xfrm>
            <a:off x="5817881" y="4908972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0" name="Picture 8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9052" y="3148163"/>
            <a:ext cx="304800" cy="304800"/>
          </a:xfrm>
          <a:prstGeom prst="rect">
            <a:avLst/>
          </a:prstGeom>
        </p:spPr>
      </p:pic>
      <p:pic>
        <p:nvPicPr>
          <p:cNvPr id="91" name="Picture 9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1241" y="4136739"/>
            <a:ext cx="304800" cy="304800"/>
          </a:xfrm>
          <a:prstGeom prst="rect">
            <a:avLst/>
          </a:prstGeom>
        </p:spPr>
      </p:pic>
      <p:pic>
        <p:nvPicPr>
          <p:cNvPr id="92" name="Picture 9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1241" y="5139804"/>
            <a:ext cx="304800" cy="304800"/>
          </a:xfrm>
          <a:prstGeom prst="rect">
            <a:avLst/>
          </a:prstGeom>
        </p:spPr>
      </p:pic>
      <p:sp>
        <p:nvSpPr>
          <p:cNvPr id="57" name="TextBox 56"/>
          <p:cNvSpPr txBox="1"/>
          <p:nvPr/>
        </p:nvSpPr>
        <p:spPr>
          <a:xfrm>
            <a:off x="6565024" y="1892669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6565023" y="2126922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6565023" y="2894867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2" name="Rectangle 61"/>
          <p:cNvSpPr>
            <a:spLocks noChangeArrowheads="1"/>
          </p:cNvSpPr>
          <p:nvPr/>
        </p:nvSpPr>
        <p:spPr bwMode="auto">
          <a:xfrm>
            <a:off x="6565022" y="3129120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565023" y="390022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4" name="Rectangle 63"/>
          <p:cNvSpPr>
            <a:spLocks noChangeArrowheads="1"/>
          </p:cNvSpPr>
          <p:nvPr/>
        </p:nvSpPr>
        <p:spPr bwMode="auto">
          <a:xfrm>
            <a:off x="6565022" y="413447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6565023" y="4864480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6" name="Rectangle 65"/>
          <p:cNvSpPr>
            <a:spLocks noChangeArrowheads="1"/>
          </p:cNvSpPr>
          <p:nvPr/>
        </p:nvSpPr>
        <p:spPr bwMode="auto">
          <a:xfrm>
            <a:off x="6565022" y="5098733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352425" y="59276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6" name="Rectangle 45"/>
          <p:cNvSpPr>
            <a:spLocks noChangeArrowheads="1"/>
          </p:cNvSpPr>
          <p:nvPr/>
        </p:nvSpPr>
        <p:spPr bwMode="auto">
          <a:xfrm>
            <a:off x="352425" y="1055496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061100185"/>
      </p:ext>
    </p:extLst>
  </p:cSld>
  <p:clrMapOvr>
    <a:masterClrMapping/>
  </p:clrMapOvr>
  <p:transition spd="slow">
    <p:push dir="u"/>
  </p:transition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49026" y="1405623"/>
            <a:ext cx="5646974" cy="4046754"/>
            <a:chOff x="0" y="0"/>
            <a:chExt cx="7291662" cy="5225373"/>
          </a:xfrm>
        </p:grpSpPr>
        <p:grpSp>
          <p:nvGrpSpPr>
            <p:cNvPr id="5" name="Group 4"/>
            <p:cNvGrpSpPr/>
            <p:nvPr/>
          </p:nvGrpSpPr>
          <p:grpSpPr>
            <a:xfrm>
              <a:off x="251482" y="907371"/>
              <a:ext cx="4574161" cy="1905001"/>
              <a:chOff x="0" y="0"/>
              <a:chExt cx="4574159" cy="1905000"/>
            </a:xfrm>
          </p:grpSpPr>
          <p:sp>
            <p:nvSpPr>
              <p:cNvPr id="48" name="Shape 20"/>
              <p:cNvSpPr/>
              <p:nvPr/>
            </p:nvSpPr>
            <p:spPr>
              <a:xfrm>
                <a:off x="0" y="0"/>
                <a:ext cx="4574159" cy="1905000"/>
              </a:xfrm>
              <a:prstGeom prst="rect">
                <a:avLst/>
              </a:prstGeom>
              <a:solidFill>
                <a:srgbClr val="99999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  <p:sp>
            <p:nvSpPr>
              <p:cNvPr id="49" name="Shape 21"/>
              <p:cNvSpPr/>
              <p:nvPr/>
            </p:nvSpPr>
            <p:spPr>
              <a:xfrm>
                <a:off x="255079" y="254000"/>
                <a:ext cx="4064001" cy="1651000"/>
              </a:xfrm>
              <a:prstGeom prst="rect">
                <a:avLst/>
              </a:prstGeom>
              <a:solidFill>
                <a:srgbClr val="7F7F7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561730" y="0"/>
              <a:ext cx="6729932" cy="3456959"/>
              <a:chOff x="0" y="0"/>
              <a:chExt cx="6729932" cy="3456958"/>
            </a:xfrm>
          </p:grpSpPr>
          <p:grpSp>
            <p:nvGrpSpPr>
              <p:cNvPr id="11" name="Group 10"/>
              <p:cNvGrpSpPr/>
              <p:nvPr/>
            </p:nvGrpSpPr>
            <p:grpSpPr>
              <a:xfrm>
                <a:off x="950709" y="0"/>
                <a:ext cx="1664615" cy="2965587"/>
                <a:chOff x="0" y="0"/>
                <a:chExt cx="1664613" cy="2965585"/>
              </a:xfrm>
            </p:grpSpPr>
            <p:grpSp>
              <p:nvGrpSpPr>
                <p:cNvPr id="38" name="Group 37"/>
                <p:cNvGrpSpPr/>
                <p:nvPr/>
              </p:nvGrpSpPr>
              <p:grpSpPr>
                <a:xfrm>
                  <a:off x="0" y="0"/>
                  <a:ext cx="1664613" cy="1736469"/>
                  <a:chOff x="0" y="0"/>
                  <a:chExt cx="1664612" cy="1736469"/>
                </a:xfrm>
              </p:grpSpPr>
              <p:grpSp>
                <p:nvGrpSpPr>
                  <p:cNvPr id="42" name="Group 41"/>
                  <p:cNvGrpSpPr/>
                  <p:nvPr/>
                </p:nvGrpSpPr>
                <p:grpSpPr>
                  <a:xfrm>
                    <a:off x="0" y="0"/>
                    <a:ext cx="1664612" cy="856359"/>
                    <a:chOff x="0" y="0"/>
                    <a:chExt cx="1664611" cy="856358"/>
                  </a:xfrm>
                </p:grpSpPr>
                <p:sp>
                  <p:nvSpPr>
                    <p:cNvPr id="46" name="Shape 23"/>
                    <p:cNvSpPr/>
                    <p:nvPr/>
                  </p:nvSpPr>
                  <p:spPr>
                    <a:xfrm>
                      <a:off x="0" y="0"/>
                      <a:ext cx="1664611" cy="856358"/>
                    </a:xfrm>
                    <a:custGeom>
                      <a:avLst/>
                      <a:gdLst/>
                      <a:ahLst/>
                      <a:cxnLst>
                        <a:cxn ang="0">
                          <a:pos x="wd2" y="hd2"/>
                        </a:cxn>
                        <a:cxn ang="5400000">
                          <a:pos x="wd2" y="hd2"/>
                        </a:cxn>
                        <a:cxn ang="10800000">
                          <a:pos x="wd2" y="hd2"/>
                        </a:cxn>
                        <a:cxn ang="16200000">
                          <a:pos x="wd2" y="hd2"/>
                        </a:cxn>
                      </a:cxnLst>
                      <a:rect l="0" t="0" r="r" b="b"/>
                      <a:pathLst>
                        <a:path w="21537" h="21592" extrusionOk="0">
                          <a:moveTo>
                            <a:pt x="2101" y="120"/>
                          </a:moveTo>
                          <a:cubicBezTo>
                            <a:pt x="1926" y="70"/>
                            <a:pt x="1791" y="28"/>
                            <a:pt x="1679" y="10"/>
                          </a:cubicBezTo>
                          <a:cubicBezTo>
                            <a:pt x="1564" y="-8"/>
                            <a:pt x="1472" y="-2"/>
                            <a:pt x="1373" y="29"/>
                          </a:cubicBezTo>
                          <a:cubicBezTo>
                            <a:pt x="1263" y="72"/>
                            <a:pt x="1159" y="160"/>
                            <a:pt x="1071" y="288"/>
                          </a:cubicBezTo>
                          <a:cubicBezTo>
                            <a:pt x="982" y="417"/>
                            <a:pt x="912" y="579"/>
                            <a:pt x="859" y="770"/>
                          </a:cubicBezTo>
                          <a:cubicBezTo>
                            <a:pt x="815" y="947"/>
                            <a:pt x="785" y="1118"/>
                            <a:pt x="761" y="1335"/>
                          </a:cubicBezTo>
                          <a:cubicBezTo>
                            <a:pt x="736" y="1552"/>
                            <a:pt x="718" y="1812"/>
                            <a:pt x="691" y="2155"/>
                          </a:cubicBezTo>
                          <a:lnTo>
                            <a:pt x="63" y="10374"/>
                          </a:lnTo>
                          <a:cubicBezTo>
                            <a:pt x="36" y="10723"/>
                            <a:pt x="15" y="10988"/>
                            <a:pt x="5" y="11210"/>
                          </a:cubicBezTo>
                          <a:cubicBezTo>
                            <a:pt x="-4" y="11433"/>
                            <a:pt x="-1" y="11613"/>
                            <a:pt x="15" y="11807"/>
                          </a:cubicBezTo>
                          <a:cubicBezTo>
                            <a:pt x="37" y="12020"/>
                            <a:pt x="79" y="12221"/>
                            <a:pt x="145" y="12394"/>
                          </a:cubicBezTo>
                          <a:cubicBezTo>
                            <a:pt x="211" y="12567"/>
                            <a:pt x="297" y="12704"/>
                            <a:pt x="395" y="12808"/>
                          </a:cubicBezTo>
                          <a:cubicBezTo>
                            <a:pt x="486" y="12894"/>
                            <a:pt x="574" y="12952"/>
                            <a:pt x="685" y="13000"/>
                          </a:cubicBezTo>
                          <a:cubicBezTo>
                            <a:pt x="797" y="13047"/>
                            <a:pt x="930" y="13083"/>
                            <a:pt x="1106" y="13134"/>
                          </a:cubicBezTo>
                          <a:lnTo>
                            <a:pt x="2476" y="13532"/>
                          </a:lnTo>
                          <a:cubicBezTo>
                            <a:pt x="2651" y="12824"/>
                            <a:pt x="2900" y="12178"/>
                            <a:pt x="3247" y="11678"/>
                          </a:cubicBezTo>
                          <a:cubicBezTo>
                            <a:pt x="4385" y="10035"/>
                            <a:pt x="5993" y="10502"/>
                            <a:pt x="6836" y="12720"/>
                          </a:cubicBezTo>
                          <a:cubicBezTo>
                            <a:pt x="7093" y="13396"/>
                            <a:pt x="7238" y="14156"/>
                            <a:pt x="7299" y="14933"/>
                          </a:cubicBezTo>
                          <a:lnTo>
                            <a:pt x="13406" y="16707"/>
                          </a:lnTo>
                          <a:cubicBezTo>
                            <a:pt x="14591" y="14048"/>
                            <a:pt x="16462" y="12981"/>
                            <a:pt x="18196" y="13967"/>
                          </a:cubicBezTo>
                          <a:cubicBezTo>
                            <a:pt x="19985" y="14984"/>
                            <a:pt x="21289" y="17985"/>
                            <a:pt x="21506" y="21592"/>
                          </a:cubicBezTo>
                          <a:cubicBezTo>
                            <a:pt x="21596" y="19507"/>
                            <a:pt x="21492" y="17409"/>
                            <a:pt x="21202" y="15395"/>
                          </a:cubicBezTo>
                          <a:cubicBezTo>
                            <a:pt x="20911" y="13379"/>
                            <a:pt x="20439" y="11483"/>
                            <a:pt x="19795" y="9807"/>
                          </a:cubicBezTo>
                          <a:cubicBezTo>
                            <a:pt x="19221" y="8315"/>
                            <a:pt x="18524" y="7037"/>
                            <a:pt x="17736" y="6038"/>
                          </a:cubicBezTo>
                          <a:cubicBezTo>
                            <a:pt x="16775" y="4820"/>
                            <a:pt x="15679" y="4022"/>
                            <a:pt x="14522" y="3728"/>
                          </a:cubicBezTo>
                          <a:lnTo>
                            <a:pt x="8329" y="1929"/>
                          </a:lnTo>
                          <a:cubicBezTo>
                            <a:pt x="8157" y="2727"/>
                            <a:pt x="7885" y="3455"/>
                            <a:pt x="7503" y="4007"/>
                          </a:cubicBezTo>
                          <a:cubicBezTo>
                            <a:pt x="6364" y="5650"/>
                            <a:pt x="4756" y="5183"/>
                            <a:pt x="3913" y="2965"/>
                          </a:cubicBezTo>
                          <a:cubicBezTo>
                            <a:pt x="3629" y="2219"/>
                            <a:pt x="3482" y="1369"/>
                            <a:pt x="3436" y="508"/>
                          </a:cubicBezTo>
                          <a:lnTo>
                            <a:pt x="2108" y="122"/>
                          </a:lnTo>
                          <a:lnTo>
                            <a:pt x="2101" y="120"/>
                          </a:lnTo>
                          <a:close/>
                        </a:path>
                      </a:pathLst>
                    </a:custGeom>
                    <a:solidFill>
                      <a:srgbClr val="B9B9B9"/>
                    </a:solidFill>
                    <a:ln w="12700" cap="flat">
                      <a:noFill/>
                      <a:miter lim="400000"/>
                    </a:ln>
                    <a:effectLst/>
                  </p:spPr>
                  <p:txBody>
                    <a:bodyPr wrap="square" lIns="50800" tIns="50800" rIns="50800" bIns="50800" numCol="1" anchor="ctr">
                      <a:noAutofit/>
                    </a:bodyPr>
                    <a:lstStyle>
                      <a:defPPr marL="0" marR="0" indent="0" algn="l" defTabSz="914400" rtl="0" fontAlgn="auto" latinLnBrk="1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18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FillTx/>
                        </a:defRPr>
                      </a:defPPr>
                      <a:lvl1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1pPr>
                      <a:lvl2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2pPr>
                      <a:lvl3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3pPr>
                      <a:lvl4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4pPr>
                      <a:lvl5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5pPr>
                      <a:lvl6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6pPr>
                      <a:lvl7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7pPr>
                      <a:lvl8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8pPr>
                      <a:lvl9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9pPr>
                    </a:lstStyle>
                    <a:p>
                      <a:endParaRPr/>
                    </a:p>
                  </p:txBody>
                </p:sp>
                <p:sp>
                  <p:nvSpPr>
                    <p:cNvPr id="47" name="Shape 24"/>
                    <p:cNvSpPr/>
                    <p:nvPr/>
                  </p:nvSpPr>
                  <p:spPr>
                    <a:xfrm>
                      <a:off x="187445" y="19972"/>
                      <a:ext cx="456312" cy="572688"/>
                    </a:xfrm>
                    <a:custGeom>
                      <a:avLst/>
                      <a:gdLst/>
                      <a:ahLst/>
                      <a:cxnLst>
                        <a:cxn ang="0">
                          <a:pos x="wd2" y="hd2"/>
                        </a:cxn>
                        <a:cxn ang="5400000">
                          <a:pos x="wd2" y="hd2"/>
                        </a:cxn>
                        <a:cxn ang="10800000">
                          <a:pos x="wd2" y="hd2"/>
                        </a:cxn>
                        <a:cxn ang="16200000">
                          <a:pos x="wd2" y="hd2"/>
                        </a:cxn>
                      </a:cxnLst>
                      <a:rect l="0" t="0" r="r" b="b"/>
                      <a:pathLst>
                        <a:path w="21600" h="21600" extrusionOk="0">
                          <a:moveTo>
                            <a:pt x="3641" y="0"/>
                          </a:moveTo>
                          <a:lnTo>
                            <a:pt x="0" y="19467"/>
                          </a:lnTo>
                          <a:lnTo>
                            <a:pt x="186" y="19490"/>
                          </a:lnTo>
                          <a:cubicBezTo>
                            <a:pt x="825" y="18430"/>
                            <a:pt x="1737" y="17464"/>
                            <a:pt x="3005" y="16716"/>
                          </a:cubicBezTo>
                          <a:cubicBezTo>
                            <a:pt x="7170" y="14258"/>
                            <a:pt x="13054" y="14957"/>
                            <a:pt x="16138" y="18275"/>
                          </a:cubicBezTo>
                          <a:cubicBezTo>
                            <a:pt x="17077" y="19285"/>
                            <a:pt x="17607" y="20423"/>
                            <a:pt x="17831" y="21585"/>
                          </a:cubicBezTo>
                          <a:lnTo>
                            <a:pt x="17959" y="21600"/>
                          </a:lnTo>
                          <a:lnTo>
                            <a:pt x="21600" y="2133"/>
                          </a:lnTo>
                          <a:cubicBezTo>
                            <a:pt x="20969" y="3326"/>
                            <a:pt x="19976" y="4415"/>
                            <a:pt x="18576" y="5241"/>
                          </a:cubicBezTo>
                          <a:cubicBezTo>
                            <a:pt x="14411" y="7699"/>
                            <a:pt x="8527" y="7000"/>
                            <a:pt x="5443" y="3682"/>
                          </a:cubicBezTo>
                          <a:cubicBezTo>
                            <a:pt x="4406" y="2566"/>
                            <a:pt x="3866" y="1295"/>
                            <a:pt x="3699" y="7"/>
                          </a:cubicBezTo>
                          <a:lnTo>
                            <a:pt x="3641" y="0"/>
                          </a:lnTo>
                          <a:close/>
                        </a:path>
                      </a:pathLst>
                    </a:custGeom>
                    <a:solidFill>
                      <a:srgbClr val="999999"/>
                    </a:solidFill>
                    <a:ln w="12700" cap="flat">
                      <a:noFill/>
                      <a:miter lim="400000"/>
                    </a:ln>
                    <a:effectLst/>
                  </p:spPr>
                  <p:txBody>
                    <a:bodyPr wrap="square" lIns="50800" tIns="50800" rIns="50800" bIns="50800" numCol="1" anchor="ctr">
                      <a:noAutofit/>
                    </a:bodyPr>
                    <a:lstStyle>
                      <a:defPPr marL="0" marR="0" indent="0" algn="l" defTabSz="914400" rtl="0" fontAlgn="auto" latinLnBrk="1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18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FillTx/>
                        </a:defRPr>
                      </a:defPPr>
                      <a:lvl1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1pPr>
                      <a:lvl2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2pPr>
                      <a:lvl3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3pPr>
                      <a:lvl4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4pPr>
                      <a:lvl5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5pPr>
                      <a:lvl6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6pPr>
                      <a:lvl7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7pPr>
                      <a:lvl8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8pPr>
                      <a:lvl9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9pPr>
                    </a:lstStyle>
                    <a:p>
                      <a:endParaRPr/>
                    </a:p>
                  </p:txBody>
                </p:sp>
              </p:grpSp>
              <p:grpSp>
                <p:nvGrpSpPr>
                  <p:cNvPr id="43" name="Group 42"/>
                  <p:cNvGrpSpPr/>
                  <p:nvPr/>
                </p:nvGrpSpPr>
                <p:grpSpPr>
                  <a:xfrm>
                    <a:off x="462616" y="601034"/>
                    <a:ext cx="402689" cy="1135435"/>
                    <a:chOff x="0" y="0"/>
                    <a:chExt cx="402688" cy="1135434"/>
                  </a:xfrm>
                </p:grpSpPr>
                <p:sp>
                  <p:nvSpPr>
                    <p:cNvPr id="44" name="Shape 26"/>
                    <p:cNvSpPr/>
                    <p:nvPr/>
                  </p:nvSpPr>
                  <p:spPr>
                    <a:xfrm>
                      <a:off x="0" y="0"/>
                      <a:ext cx="402688" cy="1135434"/>
                    </a:xfrm>
                    <a:custGeom>
                      <a:avLst/>
                      <a:gdLst/>
                      <a:ahLst/>
                      <a:cxnLst>
                        <a:cxn ang="0">
                          <a:pos x="wd2" y="hd2"/>
                        </a:cxn>
                        <a:cxn ang="5400000">
                          <a:pos x="wd2" y="hd2"/>
                        </a:cxn>
                        <a:cxn ang="10800000">
                          <a:pos x="wd2" y="hd2"/>
                        </a:cxn>
                        <a:cxn ang="16200000">
                          <a:pos x="wd2" y="hd2"/>
                        </a:cxn>
                      </a:cxnLst>
                      <a:rect l="0" t="0" r="r" b="b"/>
                      <a:pathLst>
                        <a:path w="21600" h="21600" extrusionOk="0">
                          <a:moveTo>
                            <a:pt x="8792" y="0"/>
                          </a:moveTo>
                          <a:lnTo>
                            <a:pt x="21600" y="677"/>
                          </a:lnTo>
                          <a:lnTo>
                            <a:pt x="12808" y="21600"/>
                          </a:lnTo>
                          <a:lnTo>
                            <a:pt x="0" y="20923"/>
                          </a:lnTo>
                          <a:close/>
                        </a:path>
                      </a:pathLst>
                    </a:custGeom>
                    <a:solidFill>
                      <a:srgbClr val="B9B9B9"/>
                    </a:solidFill>
                    <a:ln w="12700" cap="flat">
                      <a:noFill/>
                      <a:miter lim="400000"/>
                    </a:ln>
                    <a:effectLst/>
                  </p:spPr>
                  <p:txBody>
                    <a:bodyPr wrap="square" lIns="50800" tIns="50800" rIns="50800" bIns="50800" numCol="1" anchor="ctr">
                      <a:noAutofit/>
                    </a:bodyPr>
                    <a:lstStyle>
                      <a:defPPr marL="0" marR="0" indent="0" algn="l" defTabSz="914400" rtl="0" fontAlgn="auto" latinLnBrk="1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18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FillTx/>
                        </a:defRPr>
                      </a:defPPr>
                      <a:lvl1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1pPr>
                      <a:lvl2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2pPr>
                      <a:lvl3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3pPr>
                      <a:lvl4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4pPr>
                      <a:lvl5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5pPr>
                      <a:lvl6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6pPr>
                      <a:lvl7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7pPr>
                      <a:lvl8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8pPr>
                      <a:lvl9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9pPr>
                    </a:lstStyle>
                    <a:p>
                      <a:endParaRPr/>
                    </a:p>
                  </p:txBody>
                </p:sp>
                <p:sp>
                  <p:nvSpPr>
                    <p:cNvPr id="45" name="Shape 27"/>
                    <p:cNvSpPr/>
                    <p:nvPr/>
                  </p:nvSpPr>
                  <p:spPr>
                    <a:xfrm>
                      <a:off x="146847" y="0"/>
                      <a:ext cx="255840" cy="150058"/>
                    </a:xfrm>
                    <a:custGeom>
                      <a:avLst/>
                      <a:gdLst/>
                      <a:ahLst/>
                      <a:cxnLst>
                        <a:cxn ang="0">
                          <a:pos x="wd2" y="hd2"/>
                        </a:cxn>
                        <a:cxn ang="5400000">
                          <a:pos x="wd2" y="hd2"/>
                        </a:cxn>
                        <a:cxn ang="10800000">
                          <a:pos x="wd2" y="hd2"/>
                        </a:cxn>
                        <a:cxn ang="16200000">
                          <a:pos x="wd2" y="hd2"/>
                        </a:cxn>
                      </a:cxnLst>
                      <a:rect l="0" t="0" r="r" b="b"/>
                      <a:pathLst>
                        <a:path w="21600" h="21600" extrusionOk="0">
                          <a:moveTo>
                            <a:pt x="1440" y="0"/>
                          </a:moveTo>
                          <a:lnTo>
                            <a:pt x="21600" y="5122"/>
                          </a:lnTo>
                          <a:lnTo>
                            <a:pt x="20160" y="21600"/>
                          </a:lnTo>
                          <a:lnTo>
                            <a:pt x="0" y="16478"/>
                          </a:lnTo>
                          <a:close/>
                        </a:path>
                      </a:pathLst>
                    </a:custGeom>
                    <a:solidFill>
                      <a:srgbClr val="999999"/>
                    </a:solidFill>
                    <a:ln w="12700" cap="flat">
                      <a:noFill/>
                      <a:miter lim="400000"/>
                    </a:ln>
                    <a:effectLst/>
                  </p:spPr>
                  <p:txBody>
                    <a:bodyPr wrap="square" lIns="50800" tIns="50800" rIns="50800" bIns="50800" numCol="1" anchor="ctr">
                      <a:noAutofit/>
                    </a:bodyPr>
                    <a:lstStyle>
                      <a:defPPr marL="0" marR="0" indent="0" algn="l" defTabSz="914400" rtl="0" fontAlgn="auto" latinLnBrk="1" hangingPunc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18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FillTx/>
                        </a:defRPr>
                      </a:defPPr>
                      <a:lvl1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1pPr>
                      <a:lvl2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2pPr>
                      <a:lvl3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3pPr>
                      <a:lvl4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4pPr>
                      <a:lvl5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5pPr>
                      <a:lvl6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6pPr>
                      <a:lvl7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7pPr>
                      <a:lvl8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8pPr>
                      <a:lvl9pPr marL="0" marR="0" indent="0" algn="ctr" defTabSz="457200" rtl="0" fontAlgn="auto" latinLnBrk="0" hangingPunct="0">
                        <a:lnSpc>
                          <a:spcPct val="80000"/>
                        </a:lnSpc>
                        <a:spcBef>
                          <a:spcPts val="55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 kumimoji="0" sz="5000" b="0" i="0" u="none" strike="noStrike" cap="none" spc="0" normalizeH="0" baseline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Helvetica Neue Thin"/>
                        </a:defRPr>
                      </a:lvl9pPr>
                    </a:lstStyle>
                    <a:p>
                      <a:endParaRPr/>
                    </a:p>
                  </p:txBody>
                </p:sp>
              </p:grpSp>
            </p:grpSp>
            <p:grpSp>
              <p:nvGrpSpPr>
                <p:cNvPr id="39" name="Group 38"/>
                <p:cNvGrpSpPr/>
                <p:nvPr/>
              </p:nvGrpSpPr>
              <p:grpSpPr>
                <a:xfrm>
                  <a:off x="189446" y="1616232"/>
                  <a:ext cx="612143" cy="1349353"/>
                  <a:chOff x="0" y="-1"/>
                  <a:chExt cx="612141" cy="1349352"/>
                </a:xfrm>
              </p:grpSpPr>
              <p:sp>
                <p:nvSpPr>
                  <p:cNvPr id="40" name="Shape 30"/>
                  <p:cNvSpPr/>
                  <p:nvPr/>
                </p:nvSpPr>
                <p:spPr>
                  <a:xfrm>
                    <a:off x="0" y="-1"/>
                    <a:ext cx="405457" cy="1334579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453" h="21555" extrusionOk="0">
                        <a:moveTo>
                          <a:pt x="19404" y="154"/>
                        </a:moveTo>
                        <a:cubicBezTo>
                          <a:pt x="16526" y="23"/>
                          <a:pt x="15081" y="-45"/>
                          <a:pt x="13471" y="34"/>
                        </a:cubicBezTo>
                        <a:cubicBezTo>
                          <a:pt x="11688" y="145"/>
                          <a:pt x="10152" y="492"/>
                          <a:pt x="9284" y="980"/>
                        </a:cubicBezTo>
                        <a:cubicBezTo>
                          <a:pt x="8564" y="1430"/>
                          <a:pt x="8345" y="1872"/>
                          <a:pt x="7918" y="2747"/>
                        </a:cubicBezTo>
                        <a:lnTo>
                          <a:pt x="501" y="17939"/>
                        </a:lnTo>
                        <a:cubicBezTo>
                          <a:pt x="67" y="18828"/>
                          <a:pt x="-147" y="19273"/>
                          <a:pt x="113" y="19767"/>
                        </a:cubicBezTo>
                        <a:cubicBezTo>
                          <a:pt x="476" y="20311"/>
                          <a:pt x="1614" y="20780"/>
                          <a:pt x="3213" y="21045"/>
                        </a:cubicBezTo>
                        <a:cubicBezTo>
                          <a:pt x="4686" y="21265"/>
                          <a:pt x="6135" y="21331"/>
                          <a:pt x="9001" y="21462"/>
                        </a:cubicBezTo>
                        <a:lnTo>
                          <a:pt x="11050" y="21555"/>
                        </a:lnTo>
                        <a:lnTo>
                          <a:pt x="21453" y="247"/>
                        </a:lnTo>
                        <a:lnTo>
                          <a:pt x="19443" y="156"/>
                        </a:lnTo>
                        <a:lnTo>
                          <a:pt x="19404" y="154"/>
                        </a:lnTo>
                        <a:close/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50800" tIns="50800" rIns="50800" bIns="50800" numCol="1" anchor="ctr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  <p:sp>
                <p:nvSpPr>
                  <p:cNvPr id="41" name="Shape 31"/>
                  <p:cNvSpPr/>
                  <p:nvPr/>
                </p:nvSpPr>
                <p:spPr>
                  <a:xfrm>
                    <a:off x="206639" y="14959"/>
                    <a:ext cx="405502" cy="133439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453" h="21555" extrusionOk="0">
                        <a:moveTo>
                          <a:pt x="12451" y="93"/>
                        </a:moveTo>
                        <a:cubicBezTo>
                          <a:pt x="15328" y="224"/>
                          <a:pt x="16776" y="288"/>
                          <a:pt x="18240" y="506"/>
                        </a:cubicBezTo>
                        <a:cubicBezTo>
                          <a:pt x="19840" y="771"/>
                          <a:pt x="20977" y="1240"/>
                          <a:pt x="21340" y="1785"/>
                        </a:cubicBezTo>
                        <a:cubicBezTo>
                          <a:pt x="21600" y="2279"/>
                          <a:pt x="21387" y="2722"/>
                          <a:pt x="20960" y="3597"/>
                        </a:cubicBezTo>
                        <a:lnTo>
                          <a:pt x="13543" y="18791"/>
                        </a:lnTo>
                        <a:cubicBezTo>
                          <a:pt x="13110" y="19680"/>
                          <a:pt x="12890" y="20124"/>
                          <a:pt x="12170" y="20574"/>
                        </a:cubicBezTo>
                        <a:cubicBezTo>
                          <a:pt x="11302" y="21062"/>
                          <a:pt x="9766" y="21410"/>
                          <a:pt x="7983" y="21521"/>
                        </a:cubicBezTo>
                        <a:cubicBezTo>
                          <a:pt x="6364" y="21600"/>
                          <a:pt x="4914" y="21535"/>
                          <a:pt x="2049" y="21405"/>
                        </a:cubicBezTo>
                        <a:lnTo>
                          <a:pt x="0" y="21311"/>
                        </a:lnTo>
                        <a:lnTo>
                          <a:pt x="10402" y="0"/>
                        </a:lnTo>
                        <a:lnTo>
                          <a:pt x="12412" y="91"/>
                        </a:lnTo>
                        <a:lnTo>
                          <a:pt x="12451" y="93"/>
                        </a:lnTo>
                        <a:close/>
                      </a:path>
                    </a:pathLst>
                  </a:custGeom>
                  <a:solidFill>
                    <a:schemeClr val="accent4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50800" tIns="50800" rIns="50800" bIns="50800" numCol="1" anchor="ctr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</p:grpSp>
          </p:grpSp>
          <p:grpSp>
            <p:nvGrpSpPr>
              <p:cNvPr id="12" name="Group 11"/>
              <p:cNvGrpSpPr/>
              <p:nvPr/>
            </p:nvGrpSpPr>
            <p:grpSpPr>
              <a:xfrm>
                <a:off x="2244996" y="930160"/>
                <a:ext cx="4484936" cy="2526798"/>
                <a:chOff x="-1" y="-1"/>
                <a:chExt cx="4484936" cy="2526795"/>
              </a:xfrm>
            </p:grpSpPr>
            <p:sp>
              <p:nvSpPr>
                <p:cNvPr id="27" name="Shape 34"/>
                <p:cNvSpPr/>
                <p:nvPr/>
              </p:nvSpPr>
              <p:spPr>
                <a:xfrm>
                  <a:off x="-1" y="1755604"/>
                  <a:ext cx="1319405" cy="77119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80" h="21566" extrusionOk="0">
                      <a:moveTo>
                        <a:pt x="3345" y="282"/>
                      </a:moveTo>
                      <a:lnTo>
                        <a:pt x="20308" y="8054"/>
                      </a:lnTo>
                      <a:cubicBezTo>
                        <a:pt x="20742" y="8252"/>
                        <a:pt x="20962" y="8353"/>
                        <a:pt x="21176" y="8587"/>
                      </a:cubicBezTo>
                      <a:cubicBezTo>
                        <a:pt x="21406" y="8863"/>
                        <a:pt x="21554" y="9300"/>
                        <a:pt x="21579" y="9780"/>
                      </a:cubicBezTo>
                      <a:cubicBezTo>
                        <a:pt x="21590" y="10213"/>
                        <a:pt x="21531" y="10590"/>
                        <a:pt x="21413" y="11342"/>
                      </a:cubicBezTo>
                      <a:lnTo>
                        <a:pt x="20152" y="19392"/>
                      </a:lnTo>
                      <a:cubicBezTo>
                        <a:pt x="20035" y="20133"/>
                        <a:pt x="19977" y="20509"/>
                        <a:pt x="19840" y="20875"/>
                      </a:cubicBezTo>
                      <a:cubicBezTo>
                        <a:pt x="19678" y="21269"/>
                        <a:pt x="19423" y="21521"/>
                        <a:pt x="19142" y="21563"/>
                      </a:cubicBezTo>
                      <a:cubicBezTo>
                        <a:pt x="18888" y="21583"/>
                        <a:pt x="18668" y="21482"/>
                        <a:pt x="18228" y="21281"/>
                      </a:cubicBezTo>
                      <a:lnTo>
                        <a:pt x="1272" y="13512"/>
                      </a:lnTo>
                      <a:cubicBezTo>
                        <a:pt x="838" y="13314"/>
                        <a:pt x="618" y="13213"/>
                        <a:pt x="404" y="12979"/>
                      </a:cubicBezTo>
                      <a:cubicBezTo>
                        <a:pt x="174" y="12703"/>
                        <a:pt x="26" y="12266"/>
                        <a:pt x="1" y="11786"/>
                      </a:cubicBezTo>
                      <a:cubicBezTo>
                        <a:pt x="-10" y="11353"/>
                        <a:pt x="49" y="10976"/>
                        <a:pt x="167" y="10224"/>
                      </a:cubicBezTo>
                      <a:lnTo>
                        <a:pt x="1428" y="2174"/>
                      </a:lnTo>
                      <a:cubicBezTo>
                        <a:pt x="1545" y="1433"/>
                        <a:pt x="1603" y="1057"/>
                        <a:pt x="1740" y="691"/>
                      </a:cubicBezTo>
                      <a:cubicBezTo>
                        <a:pt x="1902" y="297"/>
                        <a:pt x="2157" y="45"/>
                        <a:pt x="2438" y="3"/>
                      </a:cubicBezTo>
                      <a:cubicBezTo>
                        <a:pt x="2692" y="-17"/>
                        <a:pt x="2912" y="84"/>
                        <a:pt x="3352" y="285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28" name="Shape 35"/>
                <p:cNvSpPr/>
                <p:nvPr/>
              </p:nvSpPr>
              <p:spPr>
                <a:xfrm>
                  <a:off x="444131" y="85018"/>
                  <a:ext cx="351933" cy="62180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14" h="21534" extrusionOk="0">
                      <a:moveTo>
                        <a:pt x="21514" y="45"/>
                      </a:moveTo>
                      <a:cubicBezTo>
                        <a:pt x="21160" y="27"/>
                        <a:pt x="20798" y="16"/>
                        <a:pt x="20443" y="9"/>
                      </a:cubicBezTo>
                      <a:cubicBezTo>
                        <a:pt x="16971" y="-66"/>
                        <a:pt x="13543" y="320"/>
                        <a:pt x="10277" y="990"/>
                      </a:cubicBezTo>
                      <a:cubicBezTo>
                        <a:pt x="9281" y="1194"/>
                        <a:pt x="8299" y="1424"/>
                        <a:pt x="7381" y="1724"/>
                      </a:cubicBezTo>
                      <a:cubicBezTo>
                        <a:pt x="6995" y="1850"/>
                        <a:pt x="6618" y="1993"/>
                        <a:pt x="6317" y="2179"/>
                      </a:cubicBezTo>
                      <a:cubicBezTo>
                        <a:pt x="5826" y="2481"/>
                        <a:pt x="5577" y="2869"/>
                        <a:pt x="5356" y="3265"/>
                      </a:cubicBezTo>
                      <a:cubicBezTo>
                        <a:pt x="5023" y="3862"/>
                        <a:pt x="4715" y="4513"/>
                        <a:pt x="4340" y="5256"/>
                      </a:cubicBezTo>
                      <a:lnTo>
                        <a:pt x="2708" y="8706"/>
                      </a:lnTo>
                      <a:lnTo>
                        <a:pt x="1076" y="12156"/>
                      </a:lnTo>
                      <a:cubicBezTo>
                        <a:pt x="745" y="12906"/>
                        <a:pt x="437" y="13557"/>
                        <a:pt x="199" y="14168"/>
                      </a:cubicBezTo>
                      <a:cubicBezTo>
                        <a:pt x="41" y="14574"/>
                        <a:pt x="-86" y="14980"/>
                        <a:pt x="72" y="15381"/>
                      </a:cubicBezTo>
                      <a:cubicBezTo>
                        <a:pt x="170" y="15628"/>
                        <a:pt x="370" y="15858"/>
                        <a:pt x="593" y="16076"/>
                      </a:cubicBezTo>
                      <a:cubicBezTo>
                        <a:pt x="1124" y="16596"/>
                        <a:pt x="1771" y="17073"/>
                        <a:pt x="2453" y="17532"/>
                      </a:cubicBezTo>
                      <a:cubicBezTo>
                        <a:pt x="4689" y="19038"/>
                        <a:pt x="7318" y="20343"/>
                        <a:pt x="10391" y="21262"/>
                      </a:cubicBezTo>
                      <a:cubicBezTo>
                        <a:pt x="10705" y="21356"/>
                        <a:pt x="11028" y="21449"/>
                        <a:pt x="11350" y="21534"/>
                      </a:cubicBezTo>
                      <a:lnTo>
                        <a:pt x="16432" y="10789"/>
                      </a:lnTo>
                      <a:lnTo>
                        <a:pt x="21514" y="45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29" name="Shape 36"/>
                <p:cNvSpPr/>
                <p:nvPr/>
              </p:nvSpPr>
              <p:spPr>
                <a:xfrm>
                  <a:off x="2313388" y="605840"/>
                  <a:ext cx="324885" cy="51703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85" h="21591" extrusionOk="0">
                      <a:moveTo>
                        <a:pt x="8422" y="0"/>
                      </a:moveTo>
                      <a:lnTo>
                        <a:pt x="0" y="19756"/>
                      </a:lnTo>
                      <a:lnTo>
                        <a:pt x="8750" y="21230"/>
                      </a:lnTo>
                      <a:cubicBezTo>
                        <a:pt x="9511" y="21358"/>
                        <a:pt x="10080" y="21454"/>
                        <a:pt x="10568" y="21514"/>
                      </a:cubicBezTo>
                      <a:cubicBezTo>
                        <a:pt x="11056" y="21575"/>
                        <a:pt x="11463" y="21600"/>
                        <a:pt x="11902" y="21588"/>
                      </a:cubicBezTo>
                      <a:cubicBezTo>
                        <a:pt x="12387" y="21561"/>
                        <a:pt x="12846" y="21469"/>
                        <a:pt x="13263" y="21318"/>
                      </a:cubicBezTo>
                      <a:cubicBezTo>
                        <a:pt x="13680" y="21166"/>
                        <a:pt x="14036" y="20962"/>
                        <a:pt x="14316" y="20711"/>
                      </a:cubicBezTo>
                      <a:cubicBezTo>
                        <a:pt x="14552" y="20479"/>
                        <a:pt x="14722" y="20243"/>
                        <a:pt x="14882" y="19948"/>
                      </a:cubicBezTo>
                      <a:cubicBezTo>
                        <a:pt x="15042" y="19653"/>
                        <a:pt x="15194" y="19298"/>
                        <a:pt x="15395" y="18827"/>
                      </a:cubicBezTo>
                      <a:lnTo>
                        <a:pt x="21007" y="5662"/>
                      </a:lnTo>
                      <a:cubicBezTo>
                        <a:pt x="21211" y="5184"/>
                        <a:pt x="21364" y="4824"/>
                        <a:pt x="21461" y="4515"/>
                      </a:cubicBezTo>
                      <a:cubicBezTo>
                        <a:pt x="21559" y="4206"/>
                        <a:pt x="21600" y="3947"/>
                        <a:pt x="21580" y="3672"/>
                      </a:cubicBezTo>
                      <a:cubicBezTo>
                        <a:pt x="21538" y="3366"/>
                        <a:pt x="21392" y="3078"/>
                        <a:pt x="21151" y="2816"/>
                      </a:cubicBezTo>
                      <a:cubicBezTo>
                        <a:pt x="20910" y="2554"/>
                        <a:pt x="20586" y="2330"/>
                        <a:pt x="20186" y="2154"/>
                      </a:cubicBezTo>
                      <a:cubicBezTo>
                        <a:pt x="19816" y="2006"/>
                        <a:pt x="19441" y="1899"/>
                        <a:pt x="18972" y="1798"/>
                      </a:cubicBezTo>
                      <a:cubicBezTo>
                        <a:pt x="18502" y="1698"/>
                        <a:pt x="17937" y="1602"/>
                        <a:pt x="17187" y="1476"/>
                      </a:cubicBezTo>
                      <a:lnTo>
                        <a:pt x="8422" y="0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30" name="Shape 37"/>
                <p:cNvSpPr/>
                <p:nvPr/>
              </p:nvSpPr>
              <p:spPr>
                <a:xfrm>
                  <a:off x="2568142" y="826972"/>
                  <a:ext cx="145957" cy="17250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5699" y="0"/>
                      </a:moveTo>
                      <a:lnTo>
                        <a:pt x="21600" y="3605"/>
                      </a:lnTo>
                      <a:lnTo>
                        <a:pt x="15901" y="21600"/>
                      </a:lnTo>
                      <a:lnTo>
                        <a:pt x="0" y="17995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31" name="Shape 38"/>
                <p:cNvSpPr/>
                <p:nvPr/>
              </p:nvSpPr>
              <p:spPr>
                <a:xfrm>
                  <a:off x="188058" y="830754"/>
                  <a:ext cx="1318638" cy="114478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8166" y="0"/>
                      </a:moveTo>
                      <a:cubicBezTo>
                        <a:pt x="8250" y="806"/>
                        <a:pt x="8233" y="1619"/>
                        <a:pt x="8102" y="2418"/>
                      </a:cubicBezTo>
                      <a:cubicBezTo>
                        <a:pt x="7900" y="3658"/>
                        <a:pt x="7487" y="4840"/>
                        <a:pt x="6883" y="5892"/>
                      </a:cubicBezTo>
                      <a:lnTo>
                        <a:pt x="0" y="17558"/>
                      </a:lnTo>
                      <a:lnTo>
                        <a:pt x="13096" y="21600"/>
                      </a:lnTo>
                      <a:cubicBezTo>
                        <a:pt x="12732" y="19981"/>
                        <a:pt x="12671" y="18315"/>
                        <a:pt x="12893" y="16707"/>
                      </a:cubicBezTo>
                      <a:cubicBezTo>
                        <a:pt x="13091" y="15274"/>
                        <a:pt x="13517" y="13874"/>
                        <a:pt x="14182" y="12588"/>
                      </a:cubicBezTo>
                      <a:cubicBezTo>
                        <a:pt x="14367" y="12231"/>
                        <a:pt x="14569" y="11887"/>
                        <a:pt x="14780" y="11549"/>
                      </a:cubicBezTo>
                      <a:cubicBezTo>
                        <a:pt x="16612" y="8600"/>
                        <a:pt x="19015" y="6220"/>
                        <a:pt x="21600" y="4151"/>
                      </a:cubicBezTo>
                      <a:lnTo>
                        <a:pt x="11335" y="983"/>
                      </a:lnTo>
                      <a:lnTo>
                        <a:pt x="8366" y="66"/>
                      </a:lnTo>
                      <a:cubicBezTo>
                        <a:pt x="8324" y="53"/>
                        <a:pt x="8291" y="42"/>
                        <a:pt x="8260" y="32"/>
                      </a:cubicBezTo>
                      <a:cubicBezTo>
                        <a:pt x="8230" y="21"/>
                        <a:pt x="8201" y="11"/>
                        <a:pt x="8166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32" name="Shape 39"/>
                <p:cNvSpPr/>
                <p:nvPr/>
              </p:nvSpPr>
              <p:spPr>
                <a:xfrm>
                  <a:off x="1300350" y="1050077"/>
                  <a:ext cx="437441" cy="20531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254" extrusionOk="0">
                      <a:moveTo>
                        <a:pt x="10064" y="0"/>
                      </a:moveTo>
                      <a:cubicBezTo>
                        <a:pt x="8308" y="2551"/>
                        <a:pt x="6588" y="5213"/>
                        <a:pt x="4908" y="7981"/>
                      </a:cubicBezTo>
                      <a:cubicBezTo>
                        <a:pt x="3231" y="10744"/>
                        <a:pt x="1595" y="13612"/>
                        <a:pt x="0" y="16580"/>
                      </a:cubicBezTo>
                      <a:lnTo>
                        <a:pt x="4314" y="19004"/>
                      </a:lnTo>
                      <a:cubicBezTo>
                        <a:pt x="5553" y="19690"/>
                        <a:pt x="6804" y="20267"/>
                        <a:pt x="8066" y="20733"/>
                      </a:cubicBezTo>
                      <a:cubicBezTo>
                        <a:pt x="9425" y="21235"/>
                        <a:pt x="10828" y="21600"/>
                        <a:pt x="12147" y="20729"/>
                      </a:cubicBezTo>
                      <a:cubicBezTo>
                        <a:pt x="12858" y="20260"/>
                        <a:pt x="13501" y="19450"/>
                        <a:pt x="14119" y="18581"/>
                      </a:cubicBezTo>
                      <a:cubicBezTo>
                        <a:pt x="14946" y="17418"/>
                        <a:pt x="15737" y="16142"/>
                        <a:pt x="16485" y="14762"/>
                      </a:cubicBezTo>
                      <a:lnTo>
                        <a:pt x="21600" y="6480"/>
                      </a:lnTo>
                      <a:lnTo>
                        <a:pt x="14019" y="2222"/>
                      </a:lnTo>
                      <a:lnTo>
                        <a:pt x="10064" y="0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33" name="Shape 40"/>
                <p:cNvSpPr/>
                <p:nvPr/>
              </p:nvSpPr>
              <p:spPr>
                <a:xfrm>
                  <a:off x="2640318" y="683940"/>
                  <a:ext cx="620523" cy="58029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91" h="21560" extrusionOk="0">
                      <a:moveTo>
                        <a:pt x="7528" y="375"/>
                      </a:moveTo>
                      <a:cubicBezTo>
                        <a:pt x="7066" y="243"/>
                        <a:pt x="6714" y="147"/>
                        <a:pt x="6413" y="83"/>
                      </a:cubicBezTo>
                      <a:cubicBezTo>
                        <a:pt x="6112" y="20"/>
                        <a:pt x="5862" y="-10"/>
                        <a:pt x="5594" y="3"/>
                      </a:cubicBezTo>
                      <a:cubicBezTo>
                        <a:pt x="5295" y="31"/>
                        <a:pt x="5015" y="131"/>
                        <a:pt x="4759" y="289"/>
                      </a:cubicBezTo>
                      <a:cubicBezTo>
                        <a:pt x="4502" y="447"/>
                        <a:pt x="4281" y="656"/>
                        <a:pt x="4109" y="919"/>
                      </a:cubicBezTo>
                      <a:cubicBezTo>
                        <a:pt x="3963" y="1161"/>
                        <a:pt x="3863" y="1409"/>
                        <a:pt x="3764" y="1717"/>
                      </a:cubicBezTo>
                      <a:cubicBezTo>
                        <a:pt x="3666" y="2024"/>
                        <a:pt x="3569" y="2392"/>
                        <a:pt x="3446" y="2885"/>
                      </a:cubicBezTo>
                      <a:lnTo>
                        <a:pt x="1898" y="9054"/>
                      </a:lnTo>
                      <a:lnTo>
                        <a:pt x="350" y="15223"/>
                      </a:lnTo>
                      <a:cubicBezTo>
                        <a:pt x="226" y="15715"/>
                        <a:pt x="137" y="16085"/>
                        <a:pt x="79" y="16404"/>
                      </a:cubicBezTo>
                      <a:cubicBezTo>
                        <a:pt x="20" y="16723"/>
                        <a:pt x="-9" y="16991"/>
                        <a:pt x="3" y="17279"/>
                      </a:cubicBezTo>
                      <a:cubicBezTo>
                        <a:pt x="29" y="17598"/>
                        <a:pt x="123" y="17898"/>
                        <a:pt x="271" y="18171"/>
                      </a:cubicBezTo>
                      <a:cubicBezTo>
                        <a:pt x="419" y="18445"/>
                        <a:pt x="615" y="18682"/>
                        <a:pt x="861" y="18865"/>
                      </a:cubicBezTo>
                      <a:cubicBezTo>
                        <a:pt x="1086" y="19019"/>
                        <a:pt x="1318" y="19127"/>
                        <a:pt x="1608" y="19233"/>
                      </a:cubicBezTo>
                      <a:cubicBezTo>
                        <a:pt x="1898" y="19339"/>
                        <a:pt x="2248" y="19443"/>
                        <a:pt x="2710" y="19575"/>
                      </a:cubicBezTo>
                      <a:lnTo>
                        <a:pt x="2726" y="19580"/>
                      </a:lnTo>
                      <a:lnTo>
                        <a:pt x="7854" y="21047"/>
                      </a:lnTo>
                      <a:cubicBezTo>
                        <a:pt x="8306" y="21218"/>
                        <a:pt x="8768" y="21350"/>
                        <a:pt x="9239" y="21443"/>
                      </a:cubicBezTo>
                      <a:cubicBezTo>
                        <a:pt x="9697" y="21534"/>
                        <a:pt x="10167" y="21590"/>
                        <a:pt x="10631" y="21543"/>
                      </a:cubicBezTo>
                      <a:cubicBezTo>
                        <a:pt x="11036" y="21501"/>
                        <a:pt x="11429" y="21386"/>
                        <a:pt x="11816" y="21248"/>
                      </a:cubicBezTo>
                      <a:cubicBezTo>
                        <a:pt x="12252" y="21092"/>
                        <a:pt x="12681" y="20907"/>
                        <a:pt x="13098" y="20700"/>
                      </a:cubicBezTo>
                      <a:lnTo>
                        <a:pt x="19907" y="17802"/>
                      </a:lnTo>
                      <a:lnTo>
                        <a:pt x="20749" y="14447"/>
                      </a:lnTo>
                      <a:lnTo>
                        <a:pt x="21591" y="11092"/>
                      </a:lnTo>
                      <a:lnTo>
                        <a:pt x="17051" y="4948"/>
                      </a:lnTo>
                      <a:cubicBezTo>
                        <a:pt x="16787" y="4546"/>
                        <a:pt x="16502" y="4156"/>
                        <a:pt x="16197" y="3788"/>
                      </a:cubicBezTo>
                      <a:cubicBezTo>
                        <a:pt x="15927" y="3463"/>
                        <a:pt x="15641" y="3153"/>
                        <a:pt x="15309" y="2900"/>
                      </a:cubicBezTo>
                      <a:cubicBezTo>
                        <a:pt x="14929" y="2612"/>
                        <a:pt x="14496" y="2409"/>
                        <a:pt x="14057" y="2243"/>
                      </a:cubicBezTo>
                      <a:cubicBezTo>
                        <a:pt x="13605" y="2072"/>
                        <a:pt x="13143" y="1940"/>
                        <a:pt x="12672" y="1847"/>
                      </a:cubicBezTo>
                      <a:lnTo>
                        <a:pt x="7543" y="380"/>
                      </a:lnTo>
                      <a:lnTo>
                        <a:pt x="7528" y="375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grpSp>
              <p:nvGrpSpPr>
                <p:cNvPr id="34" name="Group 33"/>
                <p:cNvGrpSpPr/>
                <p:nvPr/>
              </p:nvGrpSpPr>
              <p:grpSpPr>
                <a:xfrm>
                  <a:off x="3222200" y="1018889"/>
                  <a:ext cx="1262735" cy="438424"/>
                  <a:chOff x="0" y="0"/>
                  <a:chExt cx="1262734" cy="438422"/>
                </a:xfrm>
              </p:grpSpPr>
              <p:sp>
                <p:nvSpPr>
                  <p:cNvPr id="36" name="Shape 41"/>
                  <p:cNvSpPr/>
                  <p:nvPr/>
                </p:nvSpPr>
                <p:spPr>
                  <a:xfrm>
                    <a:off x="0" y="0"/>
                    <a:ext cx="1262734" cy="438422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extrusionOk="0">
                        <a:moveTo>
                          <a:pt x="494" y="0"/>
                        </a:moveTo>
                        <a:lnTo>
                          <a:pt x="0" y="5312"/>
                        </a:lnTo>
                        <a:lnTo>
                          <a:pt x="21106" y="21600"/>
                        </a:lnTo>
                        <a:lnTo>
                          <a:pt x="21600" y="16288"/>
                        </a:lnTo>
                        <a:lnTo>
                          <a:pt x="494" y="0"/>
                        </a:lnTo>
                        <a:close/>
                      </a:path>
                    </a:pathLst>
                  </a:custGeom>
                  <a:solidFill>
                    <a:srgbClr val="B9B9B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50800" tIns="50800" rIns="50800" bIns="50800" numCol="1" anchor="ctr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  <p:sp>
                <p:nvSpPr>
                  <p:cNvPr id="37" name="Shape 42"/>
                  <p:cNvSpPr/>
                  <p:nvPr/>
                </p:nvSpPr>
                <p:spPr>
                  <a:xfrm>
                    <a:off x="0" y="34645"/>
                    <a:ext cx="1210469" cy="35520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extrusionOk="0">
                        <a:moveTo>
                          <a:pt x="2812" y="0"/>
                        </a:moveTo>
                        <a:lnTo>
                          <a:pt x="0" y="4441"/>
                        </a:lnTo>
                        <a:lnTo>
                          <a:pt x="2819" y="7023"/>
                        </a:lnTo>
                        <a:lnTo>
                          <a:pt x="5630" y="2558"/>
                        </a:lnTo>
                        <a:lnTo>
                          <a:pt x="2812" y="0"/>
                        </a:lnTo>
                        <a:close/>
                        <a:moveTo>
                          <a:pt x="8137" y="4851"/>
                        </a:moveTo>
                        <a:lnTo>
                          <a:pt x="5326" y="9316"/>
                        </a:lnTo>
                        <a:lnTo>
                          <a:pt x="8144" y="11874"/>
                        </a:lnTo>
                        <a:lnTo>
                          <a:pt x="10956" y="7433"/>
                        </a:lnTo>
                        <a:lnTo>
                          <a:pt x="8137" y="4851"/>
                        </a:lnTo>
                        <a:close/>
                        <a:moveTo>
                          <a:pt x="13456" y="9702"/>
                        </a:moveTo>
                        <a:lnTo>
                          <a:pt x="10644" y="14167"/>
                        </a:lnTo>
                        <a:lnTo>
                          <a:pt x="13470" y="16749"/>
                        </a:lnTo>
                        <a:lnTo>
                          <a:pt x="16274" y="12284"/>
                        </a:lnTo>
                        <a:lnTo>
                          <a:pt x="13456" y="9702"/>
                        </a:lnTo>
                        <a:close/>
                        <a:moveTo>
                          <a:pt x="18781" y="14577"/>
                        </a:moveTo>
                        <a:lnTo>
                          <a:pt x="15970" y="19042"/>
                        </a:lnTo>
                        <a:lnTo>
                          <a:pt x="18788" y="21600"/>
                        </a:lnTo>
                        <a:lnTo>
                          <a:pt x="21600" y="17135"/>
                        </a:lnTo>
                        <a:lnTo>
                          <a:pt x="18781" y="14577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50800" tIns="50800" rIns="50800" bIns="50800" numCol="1" anchor="ctr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</p:grpSp>
            <p:sp>
              <p:nvSpPr>
                <p:cNvPr id="35" name="Shape 44"/>
                <p:cNvSpPr/>
                <p:nvPr/>
              </p:nvSpPr>
              <p:spPr>
                <a:xfrm>
                  <a:off x="617909" y="-1"/>
                  <a:ext cx="1832411" cy="12121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71" h="21556" extrusionOk="0">
                      <a:moveTo>
                        <a:pt x="3550" y="186"/>
                      </a:moveTo>
                      <a:cubicBezTo>
                        <a:pt x="3225" y="54"/>
                        <a:pt x="3060" y="-11"/>
                        <a:pt x="2871" y="2"/>
                      </a:cubicBezTo>
                      <a:cubicBezTo>
                        <a:pt x="2661" y="30"/>
                        <a:pt x="2469" y="197"/>
                        <a:pt x="2348" y="458"/>
                      </a:cubicBezTo>
                      <a:cubicBezTo>
                        <a:pt x="2246" y="700"/>
                        <a:pt x="2201" y="948"/>
                        <a:pt x="2114" y="1438"/>
                      </a:cubicBezTo>
                      <a:lnTo>
                        <a:pt x="1542" y="4662"/>
                      </a:lnTo>
                      <a:lnTo>
                        <a:pt x="698" y="9419"/>
                      </a:lnTo>
                      <a:lnTo>
                        <a:pt x="124" y="12659"/>
                      </a:lnTo>
                      <a:cubicBezTo>
                        <a:pt x="35" y="13157"/>
                        <a:pt x="-8" y="13406"/>
                        <a:pt x="1" y="13693"/>
                      </a:cubicBezTo>
                      <a:cubicBezTo>
                        <a:pt x="19" y="14010"/>
                        <a:pt x="130" y="14300"/>
                        <a:pt x="302" y="14482"/>
                      </a:cubicBezTo>
                      <a:cubicBezTo>
                        <a:pt x="463" y="14637"/>
                        <a:pt x="627" y="14705"/>
                        <a:pt x="951" y="14836"/>
                      </a:cubicBezTo>
                      <a:lnTo>
                        <a:pt x="3085" y="15700"/>
                      </a:lnTo>
                      <a:lnTo>
                        <a:pt x="11375" y="19055"/>
                      </a:lnTo>
                      <a:lnTo>
                        <a:pt x="16208" y="21012"/>
                      </a:lnTo>
                      <a:cubicBezTo>
                        <a:pt x="17160" y="21397"/>
                        <a:pt x="17636" y="21589"/>
                        <a:pt x="18184" y="21552"/>
                      </a:cubicBezTo>
                      <a:cubicBezTo>
                        <a:pt x="18791" y="21471"/>
                        <a:pt x="19342" y="20991"/>
                        <a:pt x="19692" y="20237"/>
                      </a:cubicBezTo>
                      <a:cubicBezTo>
                        <a:pt x="19987" y="19538"/>
                        <a:pt x="20115" y="18821"/>
                        <a:pt x="20366" y="17406"/>
                      </a:cubicBezTo>
                      <a:lnTo>
                        <a:pt x="21210" y="12649"/>
                      </a:lnTo>
                      <a:cubicBezTo>
                        <a:pt x="21465" y="11212"/>
                        <a:pt x="21592" y="10492"/>
                        <a:pt x="21567" y="9664"/>
                      </a:cubicBezTo>
                      <a:cubicBezTo>
                        <a:pt x="21514" y="8747"/>
                        <a:pt x="21196" y="7914"/>
                        <a:pt x="20697" y="7387"/>
                      </a:cubicBezTo>
                      <a:cubicBezTo>
                        <a:pt x="20235" y="6940"/>
                        <a:pt x="19757" y="6746"/>
                        <a:pt x="18820" y="6367"/>
                      </a:cubicBezTo>
                      <a:lnTo>
                        <a:pt x="13979" y="4407"/>
                      </a:lnTo>
                      <a:lnTo>
                        <a:pt x="5684" y="1050"/>
                      </a:lnTo>
                      <a:lnTo>
                        <a:pt x="3555" y="188"/>
                      </a:lnTo>
                      <a:lnTo>
                        <a:pt x="3550" y="186"/>
                      </a:lnTo>
                      <a:close/>
                      <a:moveTo>
                        <a:pt x="18460" y="8445"/>
                      </a:moveTo>
                      <a:lnTo>
                        <a:pt x="20160" y="9133"/>
                      </a:lnTo>
                      <a:lnTo>
                        <a:pt x="20010" y="9983"/>
                      </a:lnTo>
                      <a:lnTo>
                        <a:pt x="18310" y="9294"/>
                      </a:lnTo>
                      <a:lnTo>
                        <a:pt x="18460" y="8445"/>
                      </a:lnTo>
                      <a:close/>
                      <a:moveTo>
                        <a:pt x="17890" y="11661"/>
                      </a:moveTo>
                      <a:lnTo>
                        <a:pt x="19590" y="12349"/>
                      </a:lnTo>
                      <a:lnTo>
                        <a:pt x="19439" y="13198"/>
                      </a:lnTo>
                      <a:lnTo>
                        <a:pt x="17739" y="12510"/>
                      </a:lnTo>
                      <a:lnTo>
                        <a:pt x="17890" y="11661"/>
                      </a:lnTo>
                      <a:close/>
                      <a:moveTo>
                        <a:pt x="17319" y="14880"/>
                      </a:moveTo>
                      <a:lnTo>
                        <a:pt x="19019" y="15569"/>
                      </a:lnTo>
                      <a:lnTo>
                        <a:pt x="18868" y="16418"/>
                      </a:lnTo>
                      <a:lnTo>
                        <a:pt x="17168" y="15730"/>
                      </a:lnTo>
                      <a:lnTo>
                        <a:pt x="17319" y="14880"/>
                      </a:lnTo>
                      <a:close/>
                      <a:moveTo>
                        <a:pt x="16748" y="18096"/>
                      </a:moveTo>
                      <a:lnTo>
                        <a:pt x="18449" y="18784"/>
                      </a:lnTo>
                      <a:lnTo>
                        <a:pt x="18298" y="19634"/>
                      </a:lnTo>
                      <a:lnTo>
                        <a:pt x="16598" y="18945"/>
                      </a:lnTo>
                      <a:lnTo>
                        <a:pt x="16748" y="18096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</p:grpSp>
          <p:grpSp>
            <p:nvGrpSpPr>
              <p:cNvPr id="13" name="Group 12"/>
              <p:cNvGrpSpPr/>
              <p:nvPr/>
            </p:nvGrpSpPr>
            <p:grpSpPr>
              <a:xfrm>
                <a:off x="0" y="1245921"/>
                <a:ext cx="1329032" cy="1982563"/>
                <a:chOff x="0" y="0"/>
                <a:chExt cx="1329032" cy="1982561"/>
              </a:xfrm>
            </p:grpSpPr>
            <p:grpSp>
              <p:nvGrpSpPr>
                <p:cNvPr id="21" name="Group 20"/>
                <p:cNvGrpSpPr/>
                <p:nvPr/>
              </p:nvGrpSpPr>
              <p:grpSpPr>
                <a:xfrm>
                  <a:off x="0" y="0"/>
                  <a:ext cx="633753" cy="884851"/>
                  <a:chOff x="0" y="0"/>
                  <a:chExt cx="633752" cy="884850"/>
                </a:xfrm>
              </p:grpSpPr>
              <p:sp>
                <p:nvSpPr>
                  <p:cNvPr id="25" name="Shape 46"/>
                  <p:cNvSpPr/>
                  <p:nvPr/>
                </p:nvSpPr>
                <p:spPr>
                  <a:xfrm>
                    <a:off x="0" y="25928"/>
                    <a:ext cx="633752" cy="8113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521" h="21600" extrusionOk="0">
                        <a:moveTo>
                          <a:pt x="1279" y="0"/>
                        </a:moveTo>
                        <a:lnTo>
                          <a:pt x="7616" y="8586"/>
                        </a:lnTo>
                        <a:cubicBezTo>
                          <a:pt x="7299" y="8782"/>
                          <a:pt x="7036" y="9036"/>
                          <a:pt x="6923" y="9365"/>
                        </a:cubicBezTo>
                        <a:cubicBezTo>
                          <a:pt x="6646" y="10177"/>
                          <a:pt x="7260" y="11011"/>
                          <a:pt x="8296" y="11229"/>
                        </a:cubicBezTo>
                        <a:cubicBezTo>
                          <a:pt x="8718" y="11318"/>
                          <a:pt x="9132" y="11265"/>
                          <a:pt x="9509" y="11146"/>
                        </a:cubicBezTo>
                        <a:lnTo>
                          <a:pt x="10556" y="12569"/>
                        </a:lnTo>
                        <a:cubicBezTo>
                          <a:pt x="10750" y="12837"/>
                          <a:pt x="10951" y="13105"/>
                          <a:pt x="11153" y="13369"/>
                        </a:cubicBezTo>
                        <a:cubicBezTo>
                          <a:pt x="11321" y="13589"/>
                          <a:pt x="11492" y="13807"/>
                          <a:pt x="11727" y="13986"/>
                        </a:cubicBezTo>
                        <a:cubicBezTo>
                          <a:pt x="11937" y="14145"/>
                          <a:pt x="12189" y="14264"/>
                          <a:pt x="12449" y="14369"/>
                        </a:cubicBezTo>
                        <a:cubicBezTo>
                          <a:pt x="12736" y="14486"/>
                          <a:pt x="13035" y="14587"/>
                          <a:pt x="13342" y="14669"/>
                        </a:cubicBezTo>
                        <a:lnTo>
                          <a:pt x="21521" y="17552"/>
                        </a:lnTo>
                        <a:lnTo>
                          <a:pt x="19366" y="21600"/>
                        </a:lnTo>
                        <a:lnTo>
                          <a:pt x="11649" y="19346"/>
                        </a:lnTo>
                        <a:cubicBezTo>
                          <a:pt x="11276" y="19236"/>
                          <a:pt x="10906" y="19128"/>
                          <a:pt x="10531" y="19020"/>
                        </a:cubicBezTo>
                        <a:cubicBezTo>
                          <a:pt x="10206" y="18926"/>
                          <a:pt x="9874" y="18830"/>
                          <a:pt x="9606" y="18657"/>
                        </a:cubicBezTo>
                        <a:cubicBezTo>
                          <a:pt x="9336" y="18483"/>
                          <a:pt x="9151" y="18246"/>
                          <a:pt x="8974" y="18011"/>
                        </a:cubicBezTo>
                        <a:cubicBezTo>
                          <a:pt x="8835" y="17824"/>
                          <a:pt x="8697" y="17637"/>
                          <a:pt x="8561" y="17449"/>
                        </a:cubicBezTo>
                        <a:lnTo>
                          <a:pt x="4103" y="11396"/>
                        </a:lnTo>
                        <a:cubicBezTo>
                          <a:pt x="3951" y="11193"/>
                          <a:pt x="3801" y="10989"/>
                          <a:pt x="3653" y="10785"/>
                        </a:cubicBezTo>
                        <a:cubicBezTo>
                          <a:pt x="3515" y="10594"/>
                          <a:pt x="3376" y="10400"/>
                          <a:pt x="3265" y="10200"/>
                        </a:cubicBezTo>
                        <a:cubicBezTo>
                          <a:pt x="3145" y="9986"/>
                          <a:pt x="3059" y="9763"/>
                          <a:pt x="2970" y="9540"/>
                        </a:cubicBezTo>
                        <a:cubicBezTo>
                          <a:pt x="2901" y="9368"/>
                          <a:pt x="2828" y="9198"/>
                          <a:pt x="2760" y="9025"/>
                        </a:cubicBezTo>
                        <a:cubicBezTo>
                          <a:pt x="2315" y="7899"/>
                          <a:pt x="1905" y="6768"/>
                          <a:pt x="1520" y="5632"/>
                        </a:cubicBezTo>
                        <a:cubicBezTo>
                          <a:pt x="1049" y="4238"/>
                          <a:pt x="616" y="2834"/>
                          <a:pt x="113" y="1443"/>
                        </a:cubicBezTo>
                        <a:cubicBezTo>
                          <a:pt x="15" y="1174"/>
                          <a:pt x="-79" y="882"/>
                          <a:pt x="103" y="643"/>
                        </a:cubicBezTo>
                        <a:cubicBezTo>
                          <a:pt x="189" y="531"/>
                          <a:pt x="331" y="452"/>
                          <a:pt x="467" y="378"/>
                        </a:cubicBezTo>
                        <a:cubicBezTo>
                          <a:pt x="727" y="238"/>
                          <a:pt x="998" y="112"/>
                          <a:pt x="1279" y="0"/>
                        </a:cubicBezTo>
                        <a:close/>
                      </a:path>
                    </a:pathLst>
                  </a:custGeom>
                  <a:solidFill>
                    <a:srgbClr val="B9B9B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50800" tIns="50800" rIns="50800" bIns="50800" numCol="1" anchor="ctr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  <p:sp>
                <p:nvSpPr>
                  <p:cNvPr id="26" name="Shape 47"/>
                  <p:cNvSpPr/>
                  <p:nvPr/>
                </p:nvSpPr>
                <p:spPr>
                  <a:xfrm>
                    <a:off x="51726" y="0"/>
                    <a:ext cx="484866" cy="884850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557" h="21596" extrusionOk="0">
                        <a:moveTo>
                          <a:pt x="0" y="434"/>
                        </a:moveTo>
                        <a:cubicBezTo>
                          <a:pt x="346" y="311"/>
                          <a:pt x="706" y="201"/>
                          <a:pt x="1078" y="103"/>
                        </a:cubicBezTo>
                        <a:cubicBezTo>
                          <a:pt x="1274" y="52"/>
                          <a:pt x="1475" y="2"/>
                          <a:pt x="1692" y="0"/>
                        </a:cubicBezTo>
                        <a:cubicBezTo>
                          <a:pt x="2157" y="-4"/>
                          <a:pt x="2518" y="188"/>
                          <a:pt x="2843" y="372"/>
                        </a:cubicBezTo>
                        <a:cubicBezTo>
                          <a:pt x="4525" y="1323"/>
                          <a:pt x="6280" y="2234"/>
                          <a:pt x="7987" y="3166"/>
                        </a:cubicBezTo>
                        <a:cubicBezTo>
                          <a:pt x="9378" y="3927"/>
                          <a:pt x="10739" y="4703"/>
                          <a:pt x="12077" y="5496"/>
                        </a:cubicBezTo>
                        <a:cubicBezTo>
                          <a:pt x="12282" y="5617"/>
                          <a:pt x="12488" y="5739"/>
                          <a:pt x="12692" y="5861"/>
                        </a:cubicBezTo>
                        <a:cubicBezTo>
                          <a:pt x="12955" y="6018"/>
                          <a:pt x="13214" y="6176"/>
                          <a:pt x="13446" y="6349"/>
                        </a:cubicBezTo>
                        <a:cubicBezTo>
                          <a:pt x="13662" y="6510"/>
                          <a:pt x="13852" y="6685"/>
                          <a:pt x="14037" y="6858"/>
                        </a:cubicBezTo>
                        <a:cubicBezTo>
                          <a:pt x="14236" y="7044"/>
                          <a:pt x="14433" y="7231"/>
                          <a:pt x="14627" y="7419"/>
                        </a:cubicBezTo>
                        <a:lnTo>
                          <a:pt x="20463" y="12968"/>
                        </a:lnTo>
                        <a:cubicBezTo>
                          <a:pt x="20646" y="13139"/>
                          <a:pt x="20827" y="13310"/>
                          <a:pt x="21005" y="13483"/>
                        </a:cubicBezTo>
                        <a:cubicBezTo>
                          <a:pt x="21230" y="13701"/>
                          <a:pt x="21451" y="13924"/>
                          <a:pt x="21526" y="14172"/>
                        </a:cubicBezTo>
                        <a:cubicBezTo>
                          <a:pt x="21600" y="14418"/>
                          <a:pt x="21529" y="14667"/>
                          <a:pt x="21452" y="14912"/>
                        </a:cubicBezTo>
                        <a:cubicBezTo>
                          <a:pt x="21363" y="15195"/>
                          <a:pt x="21270" y="15477"/>
                          <a:pt x="21185" y="15760"/>
                        </a:cubicBezTo>
                        <a:lnTo>
                          <a:pt x="19394" y="21596"/>
                        </a:lnTo>
                        <a:lnTo>
                          <a:pt x="12134" y="21080"/>
                        </a:lnTo>
                        <a:lnTo>
                          <a:pt x="13313" y="14670"/>
                        </a:lnTo>
                        <a:cubicBezTo>
                          <a:pt x="13395" y="14441"/>
                          <a:pt x="13444" y="14209"/>
                          <a:pt x="13464" y="13976"/>
                        </a:cubicBezTo>
                        <a:cubicBezTo>
                          <a:pt x="13481" y="13766"/>
                          <a:pt x="13474" y="13555"/>
                          <a:pt x="13381" y="13351"/>
                        </a:cubicBezTo>
                        <a:cubicBezTo>
                          <a:pt x="13277" y="13123"/>
                          <a:pt x="13074" y="12917"/>
                          <a:pt x="12865" y="12711"/>
                        </a:cubicBezTo>
                        <a:cubicBezTo>
                          <a:pt x="12615" y="12464"/>
                          <a:pt x="12359" y="12217"/>
                          <a:pt x="12098" y="11973"/>
                        </a:cubicBezTo>
                        <a:lnTo>
                          <a:pt x="10730" y="10672"/>
                        </a:lnTo>
                        <a:cubicBezTo>
                          <a:pt x="11165" y="10492"/>
                          <a:pt x="11523" y="10252"/>
                          <a:pt x="11675" y="9941"/>
                        </a:cubicBezTo>
                        <a:cubicBezTo>
                          <a:pt x="12038" y="9196"/>
                          <a:pt x="11234" y="8432"/>
                          <a:pt x="9878" y="8232"/>
                        </a:cubicBezTo>
                        <a:cubicBezTo>
                          <a:pt x="9313" y="8149"/>
                          <a:pt x="8759" y="8198"/>
                          <a:pt x="8258" y="8313"/>
                        </a:cubicBezTo>
                        <a:lnTo>
                          <a:pt x="0" y="434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50800" tIns="50800" rIns="50800" bIns="50800" numCol="1" anchor="ctr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</p:grpSp>
            <p:sp>
              <p:nvSpPr>
                <p:cNvPr id="22" name="Shape 49"/>
                <p:cNvSpPr/>
                <p:nvPr/>
              </p:nvSpPr>
              <p:spPr>
                <a:xfrm>
                  <a:off x="556057" y="653445"/>
                  <a:ext cx="772975" cy="110494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73" h="21472" extrusionOk="0">
                      <a:moveTo>
                        <a:pt x="2562" y="47"/>
                      </a:moveTo>
                      <a:cubicBezTo>
                        <a:pt x="2728" y="5"/>
                        <a:pt x="2911" y="-7"/>
                        <a:pt x="3089" y="4"/>
                      </a:cubicBezTo>
                      <a:cubicBezTo>
                        <a:pt x="3249" y="18"/>
                        <a:pt x="3388" y="45"/>
                        <a:pt x="3558" y="91"/>
                      </a:cubicBezTo>
                      <a:cubicBezTo>
                        <a:pt x="3728" y="137"/>
                        <a:pt x="3922" y="203"/>
                        <a:pt x="4180" y="287"/>
                      </a:cubicBezTo>
                      <a:lnTo>
                        <a:pt x="5579" y="739"/>
                      </a:lnTo>
                      <a:cubicBezTo>
                        <a:pt x="5903" y="848"/>
                        <a:pt x="6153" y="933"/>
                        <a:pt x="6357" y="1014"/>
                      </a:cubicBezTo>
                      <a:cubicBezTo>
                        <a:pt x="6516" y="1078"/>
                        <a:pt x="6640" y="1134"/>
                        <a:pt x="6761" y="1208"/>
                      </a:cubicBezTo>
                      <a:cubicBezTo>
                        <a:pt x="6889" y="1295"/>
                        <a:pt x="6986" y="1404"/>
                        <a:pt x="7046" y="1521"/>
                      </a:cubicBezTo>
                      <a:cubicBezTo>
                        <a:pt x="7106" y="1637"/>
                        <a:pt x="7124" y="1754"/>
                        <a:pt x="7111" y="1878"/>
                      </a:cubicBezTo>
                      <a:cubicBezTo>
                        <a:pt x="7099" y="1999"/>
                        <a:pt x="7058" y="2119"/>
                        <a:pt x="7013" y="2238"/>
                      </a:cubicBezTo>
                      <a:cubicBezTo>
                        <a:pt x="6996" y="2286"/>
                        <a:pt x="6983" y="2333"/>
                        <a:pt x="6966" y="2381"/>
                      </a:cubicBezTo>
                      <a:cubicBezTo>
                        <a:pt x="6891" y="2593"/>
                        <a:pt x="6866" y="2814"/>
                        <a:pt x="6839" y="3029"/>
                      </a:cubicBezTo>
                      <a:cubicBezTo>
                        <a:pt x="6840" y="3085"/>
                        <a:pt x="6832" y="3145"/>
                        <a:pt x="6863" y="3198"/>
                      </a:cubicBezTo>
                      <a:cubicBezTo>
                        <a:pt x="6905" y="3269"/>
                        <a:pt x="6980" y="3331"/>
                        <a:pt x="7058" y="3387"/>
                      </a:cubicBezTo>
                      <a:cubicBezTo>
                        <a:pt x="7208" y="3493"/>
                        <a:pt x="7385" y="3585"/>
                        <a:pt x="7578" y="3658"/>
                      </a:cubicBezTo>
                      <a:cubicBezTo>
                        <a:pt x="9194" y="4328"/>
                        <a:pt x="10690" y="5128"/>
                        <a:pt x="12036" y="6043"/>
                      </a:cubicBezTo>
                      <a:cubicBezTo>
                        <a:pt x="14779" y="7907"/>
                        <a:pt x="16801" y="10170"/>
                        <a:pt x="18325" y="12563"/>
                      </a:cubicBezTo>
                      <a:cubicBezTo>
                        <a:pt x="19643" y="14633"/>
                        <a:pt x="20594" y="16816"/>
                        <a:pt x="21316" y="19054"/>
                      </a:cubicBezTo>
                      <a:cubicBezTo>
                        <a:pt x="21374" y="19233"/>
                        <a:pt x="21434" y="19413"/>
                        <a:pt x="21482" y="19593"/>
                      </a:cubicBezTo>
                      <a:cubicBezTo>
                        <a:pt x="21535" y="19797"/>
                        <a:pt x="21589" y="20001"/>
                        <a:pt x="21569" y="20208"/>
                      </a:cubicBezTo>
                      <a:cubicBezTo>
                        <a:pt x="21549" y="20427"/>
                        <a:pt x="21478" y="20603"/>
                        <a:pt x="21383" y="20755"/>
                      </a:cubicBezTo>
                      <a:cubicBezTo>
                        <a:pt x="21311" y="20869"/>
                        <a:pt x="21217" y="20964"/>
                        <a:pt x="21095" y="21040"/>
                      </a:cubicBezTo>
                      <a:cubicBezTo>
                        <a:pt x="20964" y="21122"/>
                        <a:pt x="20814" y="21182"/>
                        <a:pt x="20655" y="21234"/>
                      </a:cubicBezTo>
                      <a:cubicBezTo>
                        <a:pt x="19641" y="21570"/>
                        <a:pt x="18406" y="21593"/>
                        <a:pt x="17714" y="21019"/>
                      </a:cubicBezTo>
                      <a:cubicBezTo>
                        <a:pt x="17478" y="20823"/>
                        <a:pt x="17373" y="20598"/>
                        <a:pt x="17276" y="20367"/>
                      </a:cubicBezTo>
                      <a:cubicBezTo>
                        <a:pt x="17271" y="20357"/>
                        <a:pt x="17258" y="20350"/>
                        <a:pt x="17253" y="20340"/>
                      </a:cubicBezTo>
                      <a:cubicBezTo>
                        <a:pt x="17146" y="20080"/>
                        <a:pt x="17053" y="19805"/>
                        <a:pt x="16965" y="19530"/>
                      </a:cubicBezTo>
                      <a:cubicBezTo>
                        <a:pt x="16948" y="19476"/>
                        <a:pt x="16924" y="19421"/>
                        <a:pt x="16907" y="19366"/>
                      </a:cubicBezTo>
                      <a:cubicBezTo>
                        <a:pt x="16835" y="19169"/>
                        <a:pt x="16766" y="18971"/>
                        <a:pt x="16697" y="18774"/>
                      </a:cubicBezTo>
                      <a:cubicBezTo>
                        <a:pt x="16523" y="18277"/>
                        <a:pt x="16346" y="17784"/>
                        <a:pt x="16157" y="17290"/>
                      </a:cubicBezTo>
                      <a:cubicBezTo>
                        <a:pt x="15912" y="16679"/>
                        <a:pt x="15664" y="16065"/>
                        <a:pt x="15335" y="15466"/>
                      </a:cubicBezTo>
                      <a:cubicBezTo>
                        <a:pt x="15327" y="15451"/>
                        <a:pt x="15319" y="15436"/>
                        <a:pt x="15311" y="15422"/>
                      </a:cubicBezTo>
                      <a:cubicBezTo>
                        <a:pt x="15260" y="15327"/>
                        <a:pt x="15196" y="15236"/>
                        <a:pt x="15143" y="15142"/>
                      </a:cubicBezTo>
                      <a:cubicBezTo>
                        <a:pt x="14796" y="14540"/>
                        <a:pt x="14395" y="13957"/>
                        <a:pt x="13979" y="13383"/>
                      </a:cubicBezTo>
                      <a:cubicBezTo>
                        <a:pt x="13698" y="12998"/>
                        <a:pt x="13385" y="12625"/>
                        <a:pt x="13068" y="12254"/>
                      </a:cubicBezTo>
                      <a:cubicBezTo>
                        <a:pt x="12724" y="11844"/>
                        <a:pt x="12375" y="11438"/>
                        <a:pt x="11991" y="11048"/>
                      </a:cubicBezTo>
                      <a:cubicBezTo>
                        <a:pt x="11720" y="10778"/>
                        <a:pt x="11444" y="10513"/>
                        <a:pt x="11153" y="10254"/>
                      </a:cubicBezTo>
                      <a:cubicBezTo>
                        <a:pt x="10806" y="9938"/>
                        <a:pt x="10428" y="9641"/>
                        <a:pt x="10053" y="9343"/>
                      </a:cubicBezTo>
                      <a:cubicBezTo>
                        <a:pt x="8993" y="8508"/>
                        <a:pt x="7847" y="7720"/>
                        <a:pt x="6582" y="7024"/>
                      </a:cubicBezTo>
                      <a:cubicBezTo>
                        <a:pt x="6371" y="6910"/>
                        <a:pt x="6146" y="6809"/>
                        <a:pt x="5929" y="6699"/>
                      </a:cubicBezTo>
                      <a:cubicBezTo>
                        <a:pt x="5328" y="6388"/>
                        <a:pt x="4726" y="6078"/>
                        <a:pt x="4085" y="5802"/>
                      </a:cubicBezTo>
                      <a:cubicBezTo>
                        <a:pt x="3921" y="5731"/>
                        <a:pt x="3757" y="5659"/>
                        <a:pt x="3591" y="5591"/>
                      </a:cubicBezTo>
                      <a:lnTo>
                        <a:pt x="1310" y="4584"/>
                      </a:lnTo>
                      <a:cubicBezTo>
                        <a:pt x="1072" y="4488"/>
                        <a:pt x="889" y="4413"/>
                        <a:pt x="733" y="4335"/>
                      </a:cubicBezTo>
                      <a:cubicBezTo>
                        <a:pt x="583" y="4260"/>
                        <a:pt x="455" y="4186"/>
                        <a:pt x="346" y="4099"/>
                      </a:cubicBezTo>
                      <a:cubicBezTo>
                        <a:pt x="219" y="4011"/>
                        <a:pt x="135" y="3905"/>
                        <a:pt x="76" y="3789"/>
                      </a:cubicBezTo>
                      <a:cubicBezTo>
                        <a:pt x="16" y="3673"/>
                        <a:pt x="-11" y="3550"/>
                        <a:pt x="5" y="3426"/>
                      </a:cubicBezTo>
                      <a:cubicBezTo>
                        <a:pt x="25" y="3314"/>
                        <a:pt x="64" y="3217"/>
                        <a:pt x="130" y="3099"/>
                      </a:cubicBezTo>
                      <a:cubicBezTo>
                        <a:pt x="191" y="2991"/>
                        <a:pt x="281" y="2865"/>
                        <a:pt x="389" y="2701"/>
                      </a:cubicBezTo>
                      <a:lnTo>
                        <a:pt x="1529" y="961"/>
                      </a:lnTo>
                      <a:cubicBezTo>
                        <a:pt x="1651" y="778"/>
                        <a:pt x="1745" y="638"/>
                        <a:pt x="1834" y="526"/>
                      </a:cubicBezTo>
                      <a:cubicBezTo>
                        <a:pt x="1923" y="414"/>
                        <a:pt x="2003" y="328"/>
                        <a:pt x="2112" y="245"/>
                      </a:cubicBezTo>
                      <a:cubicBezTo>
                        <a:pt x="2239" y="158"/>
                        <a:pt x="2394" y="89"/>
                        <a:pt x="2562" y="47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23" name="Shape 50"/>
                <p:cNvSpPr/>
                <p:nvPr/>
              </p:nvSpPr>
              <p:spPr>
                <a:xfrm>
                  <a:off x="267232" y="486976"/>
                  <a:ext cx="219982" cy="21998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19484" h="19484" extrusionOk="0">
                      <a:moveTo>
                        <a:pt x="334" y="7221"/>
                      </a:moveTo>
                      <a:cubicBezTo>
                        <a:pt x="-1058" y="12417"/>
                        <a:pt x="2025" y="17758"/>
                        <a:pt x="7221" y="19150"/>
                      </a:cubicBezTo>
                      <a:cubicBezTo>
                        <a:pt x="12417" y="20542"/>
                        <a:pt x="17758" y="17459"/>
                        <a:pt x="19150" y="12263"/>
                      </a:cubicBezTo>
                      <a:cubicBezTo>
                        <a:pt x="20542" y="7067"/>
                        <a:pt x="17459" y="1726"/>
                        <a:pt x="12263" y="334"/>
                      </a:cubicBezTo>
                      <a:cubicBezTo>
                        <a:pt x="7067" y="-1058"/>
                        <a:pt x="1726" y="2025"/>
                        <a:pt x="334" y="7221"/>
                      </a:cubicBezTo>
                      <a:close/>
                    </a:path>
                  </a:pathLst>
                </a:custGeom>
                <a:solidFill>
                  <a:srgbClr val="7F7F7F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24" name="Shape 51"/>
                <p:cNvSpPr/>
                <p:nvPr/>
              </p:nvSpPr>
              <p:spPr>
                <a:xfrm>
                  <a:off x="260021" y="855114"/>
                  <a:ext cx="691838" cy="112744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09" h="21590" extrusionOk="0">
                      <a:moveTo>
                        <a:pt x="766" y="197"/>
                      </a:moveTo>
                      <a:cubicBezTo>
                        <a:pt x="916" y="118"/>
                        <a:pt x="1096" y="60"/>
                        <a:pt x="1286" y="28"/>
                      </a:cubicBezTo>
                      <a:cubicBezTo>
                        <a:pt x="1460" y="3"/>
                        <a:pt x="1623" y="-2"/>
                        <a:pt x="1826" y="1"/>
                      </a:cubicBezTo>
                      <a:cubicBezTo>
                        <a:pt x="2028" y="3"/>
                        <a:pt x="2271" y="16"/>
                        <a:pt x="2590" y="33"/>
                      </a:cubicBezTo>
                      <a:lnTo>
                        <a:pt x="5608" y="214"/>
                      </a:lnTo>
                      <a:cubicBezTo>
                        <a:pt x="5893" y="230"/>
                        <a:pt x="6115" y="239"/>
                        <a:pt x="6297" y="256"/>
                      </a:cubicBezTo>
                      <a:cubicBezTo>
                        <a:pt x="6496" y="275"/>
                        <a:pt x="6650" y="299"/>
                        <a:pt x="6815" y="342"/>
                      </a:cubicBezTo>
                      <a:cubicBezTo>
                        <a:pt x="6994" y="394"/>
                        <a:pt x="7148" y="471"/>
                        <a:pt x="7274" y="563"/>
                      </a:cubicBezTo>
                      <a:cubicBezTo>
                        <a:pt x="7400" y="656"/>
                        <a:pt x="7500" y="758"/>
                        <a:pt x="7551" y="877"/>
                      </a:cubicBezTo>
                      <a:cubicBezTo>
                        <a:pt x="7611" y="985"/>
                        <a:pt x="7641" y="1097"/>
                        <a:pt x="7661" y="1223"/>
                      </a:cubicBezTo>
                      <a:cubicBezTo>
                        <a:pt x="7682" y="1354"/>
                        <a:pt x="7685" y="1500"/>
                        <a:pt x="7684" y="1689"/>
                      </a:cubicBezTo>
                      <a:lnTo>
                        <a:pt x="7808" y="3540"/>
                      </a:lnTo>
                      <a:cubicBezTo>
                        <a:pt x="7810" y="3673"/>
                        <a:pt x="7818" y="3805"/>
                        <a:pt x="7825" y="3938"/>
                      </a:cubicBezTo>
                      <a:cubicBezTo>
                        <a:pt x="7850" y="4455"/>
                        <a:pt x="7944" y="4965"/>
                        <a:pt x="8039" y="5475"/>
                      </a:cubicBezTo>
                      <a:cubicBezTo>
                        <a:pt x="8070" y="5658"/>
                        <a:pt x="8084" y="5842"/>
                        <a:pt x="8125" y="6024"/>
                      </a:cubicBezTo>
                      <a:cubicBezTo>
                        <a:pt x="8381" y="7118"/>
                        <a:pt x="8832" y="8187"/>
                        <a:pt x="9392" y="9228"/>
                      </a:cubicBezTo>
                      <a:cubicBezTo>
                        <a:pt x="9595" y="9599"/>
                        <a:pt x="9794" y="9970"/>
                        <a:pt x="10035" y="10331"/>
                      </a:cubicBezTo>
                      <a:cubicBezTo>
                        <a:pt x="10232" y="10632"/>
                        <a:pt x="10443" y="10927"/>
                        <a:pt x="10664" y="11220"/>
                      </a:cubicBezTo>
                      <a:cubicBezTo>
                        <a:pt x="10987" y="11641"/>
                        <a:pt x="11352" y="12049"/>
                        <a:pt x="11725" y="12454"/>
                      </a:cubicBezTo>
                      <a:cubicBezTo>
                        <a:pt x="12060" y="12826"/>
                        <a:pt x="12398" y="13196"/>
                        <a:pt x="12773" y="13552"/>
                      </a:cubicBezTo>
                      <a:cubicBezTo>
                        <a:pt x="13331" y="14082"/>
                        <a:pt x="13909" y="14608"/>
                        <a:pt x="14544" y="15110"/>
                      </a:cubicBezTo>
                      <a:cubicBezTo>
                        <a:pt x="14644" y="15188"/>
                        <a:pt x="14733" y="15271"/>
                        <a:pt x="14835" y="15348"/>
                      </a:cubicBezTo>
                      <a:cubicBezTo>
                        <a:pt x="14851" y="15360"/>
                        <a:pt x="14867" y="15372"/>
                        <a:pt x="14883" y="15384"/>
                      </a:cubicBezTo>
                      <a:cubicBezTo>
                        <a:pt x="15523" y="15875"/>
                        <a:pt x="16229" y="16325"/>
                        <a:pt x="16933" y="16771"/>
                      </a:cubicBezTo>
                      <a:cubicBezTo>
                        <a:pt x="17507" y="17127"/>
                        <a:pt x="18087" y="17475"/>
                        <a:pt x="18672" y="17823"/>
                      </a:cubicBezTo>
                      <a:cubicBezTo>
                        <a:pt x="18905" y="17962"/>
                        <a:pt x="19139" y="18100"/>
                        <a:pt x="19370" y="18240"/>
                      </a:cubicBezTo>
                      <a:cubicBezTo>
                        <a:pt x="19435" y="18277"/>
                        <a:pt x="19497" y="18319"/>
                        <a:pt x="19562" y="18355"/>
                      </a:cubicBezTo>
                      <a:cubicBezTo>
                        <a:pt x="19891" y="18543"/>
                        <a:pt x="20218" y="18734"/>
                        <a:pt x="20515" y="18926"/>
                      </a:cubicBezTo>
                      <a:cubicBezTo>
                        <a:pt x="20526" y="18933"/>
                        <a:pt x="20528" y="18945"/>
                        <a:pt x="20539" y="18952"/>
                      </a:cubicBezTo>
                      <a:cubicBezTo>
                        <a:pt x="20802" y="19124"/>
                        <a:pt x="21054" y="19298"/>
                        <a:pt x="21192" y="19534"/>
                      </a:cubicBezTo>
                      <a:cubicBezTo>
                        <a:pt x="21599" y="20228"/>
                        <a:pt x="20886" y="20951"/>
                        <a:pt x="19865" y="21388"/>
                      </a:cubicBezTo>
                      <a:cubicBezTo>
                        <a:pt x="19705" y="21457"/>
                        <a:pt x="19541" y="21516"/>
                        <a:pt x="19356" y="21554"/>
                      </a:cubicBezTo>
                      <a:cubicBezTo>
                        <a:pt x="19184" y="21588"/>
                        <a:pt x="19002" y="21598"/>
                        <a:pt x="18805" y="21584"/>
                      </a:cubicBezTo>
                      <a:cubicBezTo>
                        <a:pt x="18545" y="21566"/>
                        <a:pt x="18264" y="21521"/>
                        <a:pt x="17952" y="21425"/>
                      </a:cubicBezTo>
                      <a:cubicBezTo>
                        <a:pt x="17658" y="21335"/>
                        <a:pt x="17407" y="21203"/>
                        <a:pt x="17157" y="21070"/>
                      </a:cubicBezTo>
                      <a:cubicBezTo>
                        <a:pt x="16936" y="20954"/>
                        <a:pt x="16721" y="20829"/>
                        <a:pt x="16508" y="20706"/>
                      </a:cubicBezTo>
                      <a:cubicBezTo>
                        <a:pt x="13835" y="19174"/>
                        <a:pt x="11362" y="17534"/>
                        <a:pt x="9248" y="15730"/>
                      </a:cubicBezTo>
                      <a:cubicBezTo>
                        <a:pt x="6804" y="13646"/>
                        <a:pt x="4814" y="11329"/>
                        <a:pt x="3769" y="8781"/>
                      </a:cubicBezTo>
                      <a:cubicBezTo>
                        <a:pt x="3255" y="7530"/>
                        <a:pt x="2983" y="6248"/>
                        <a:pt x="2956" y="4957"/>
                      </a:cubicBezTo>
                      <a:cubicBezTo>
                        <a:pt x="2961" y="4806"/>
                        <a:pt x="2933" y="4656"/>
                        <a:pt x="2869" y="4514"/>
                      </a:cubicBezTo>
                      <a:cubicBezTo>
                        <a:pt x="2836" y="4441"/>
                        <a:pt x="2792" y="4366"/>
                        <a:pt x="2718" y="4305"/>
                      </a:cubicBezTo>
                      <a:cubicBezTo>
                        <a:pt x="2663" y="4261"/>
                        <a:pt x="2576" y="4237"/>
                        <a:pt x="2500" y="4208"/>
                      </a:cubicBezTo>
                      <a:cubicBezTo>
                        <a:pt x="2188" y="4118"/>
                        <a:pt x="1872" y="4024"/>
                        <a:pt x="1540" y="3964"/>
                      </a:cubicBezTo>
                      <a:cubicBezTo>
                        <a:pt x="1464" y="3951"/>
                        <a:pt x="1393" y="3935"/>
                        <a:pt x="1317" y="3922"/>
                      </a:cubicBezTo>
                      <a:cubicBezTo>
                        <a:pt x="1129" y="3889"/>
                        <a:pt x="942" y="3855"/>
                        <a:pt x="769" y="3803"/>
                      </a:cubicBezTo>
                      <a:cubicBezTo>
                        <a:pt x="591" y="3749"/>
                        <a:pt x="441" y="3680"/>
                        <a:pt x="315" y="3588"/>
                      </a:cubicBezTo>
                      <a:cubicBezTo>
                        <a:pt x="188" y="3494"/>
                        <a:pt x="92" y="3383"/>
                        <a:pt x="43" y="3264"/>
                      </a:cubicBezTo>
                      <a:cubicBezTo>
                        <a:pt x="7" y="3156"/>
                        <a:pt x="-1" y="3054"/>
                        <a:pt x="0" y="2929"/>
                      </a:cubicBezTo>
                      <a:cubicBezTo>
                        <a:pt x="1" y="2767"/>
                        <a:pt x="22" y="2577"/>
                        <a:pt x="52" y="2331"/>
                      </a:cubicBezTo>
                      <a:lnTo>
                        <a:pt x="202" y="1277"/>
                      </a:lnTo>
                      <a:cubicBezTo>
                        <a:pt x="229" y="1082"/>
                        <a:pt x="246" y="935"/>
                        <a:pt x="277" y="811"/>
                      </a:cubicBezTo>
                      <a:cubicBezTo>
                        <a:pt x="308" y="687"/>
                        <a:pt x="348" y="591"/>
                        <a:pt x="416" y="489"/>
                      </a:cubicBezTo>
                      <a:cubicBezTo>
                        <a:pt x="500" y="378"/>
                        <a:pt x="617" y="275"/>
                        <a:pt x="766" y="197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</p:grpSp>
          <p:grpSp>
            <p:nvGrpSpPr>
              <p:cNvPr id="14" name="Group 13"/>
              <p:cNvGrpSpPr/>
              <p:nvPr/>
            </p:nvGrpSpPr>
            <p:grpSpPr>
              <a:xfrm>
                <a:off x="1416512" y="1271508"/>
                <a:ext cx="1212716" cy="1924823"/>
                <a:chOff x="-2" y="0"/>
                <a:chExt cx="1212714" cy="1924821"/>
              </a:xfrm>
            </p:grpSpPr>
            <p:grpSp>
              <p:nvGrpSpPr>
                <p:cNvPr id="15" name="Group 14"/>
                <p:cNvGrpSpPr/>
                <p:nvPr/>
              </p:nvGrpSpPr>
              <p:grpSpPr>
                <a:xfrm>
                  <a:off x="571261" y="0"/>
                  <a:ext cx="641451" cy="1003565"/>
                  <a:chOff x="0" y="0"/>
                  <a:chExt cx="641449" cy="1003564"/>
                </a:xfrm>
              </p:grpSpPr>
              <p:sp>
                <p:nvSpPr>
                  <p:cNvPr id="19" name="Shape 53"/>
                  <p:cNvSpPr/>
                  <p:nvPr/>
                </p:nvSpPr>
                <p:spPr>
                  <a:xfrm>
                    <a:off x="0" y="0"/>
                    <a:ext cx="592386" cy="97816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extrusionOk="0">
                        <a:moveTo>
                          <a:pt x="19811" y="0"/>
                        </a:moveTo>
                        <a:lnTo>
                          <a:pt x="21600" y="626"/>
                        </a:lnTo>
                        <a:lnTo>
                          <a:pt x="1604" y="21600"/>
                        </a:lnTo>
                        <a:lnTo>
                          <a:pt x="0" y="21039"/>
                        </a:lnTo>
                        <a:lnTo>
                          <a:pt x="13859" y="6502"/>
                        </a:lnTo>
                        <a:lnTo>
                          <a:pt x="13426" y="4321"/>
                        </a:lnTo>
                        <a:lnTo>
                          <a:pt x="19811" y="0"/>
                        </a:lnTo>
                        <a:close/>
                      </a:path>
                    </a:pathLst>
                  </a:custGeom>
                  <a:solidFill>
                    <a:srgbClr val="B9B9B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50800" tIns="50800" rIns="50800" bIns="50800" numCol="1" anchor="ctr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  <p:sp>
                <p:nvSpPr>
                  <p:cNvPr id="20" name="Shape 54"/>
                  <p:cNvSpPr/>
                  <p:nvPr/>
                </p:nvSpPr>
                <p:spPr>
                  <a:xfrm>
                    <a:off x="40355" y="25891"/>
                    <a:ext cx="601094" cy="977673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extrusionOk="0">
                        <a:moveTo>
                          <a:pt x="21600" y="680"/>
                        </a:moveTo>
                        <a:lnTo>
                          <a:pt x="19706" y="0"/>
                        </a:lnTo>
                        <a:lnTo>
                          <a:pt x="0" y="20985"/>
                        </a:lnTo>
                        <a:lnTo>
                          <a:pt x="1712" y="21600"/>
                        </a:lnTo>
                        <a:lnTo>
                          <a:pt x="15370" y="7055"/>
                        </a:lnTo>
                        <a:lnTo>
                          <a:pt x="18657" y="6192"/>
                        </a:lnTo>
                        <a:lnTo>
                          <a:pt x="21600" y="680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50800" tIns="50800" rIns="50800" bIns="50800" numCol="1" anchor="ctr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</p:grpSp>
            <p:grpSp>
              <p:nvGrpSpPr>
                <p:cNvPr id="16" name="Group 15"/>
                <p:cNvGrpSpPr/>
                <p:nvPr/>
              </p:nvGrpSpPr>
              <p:grpSpPr>
                <a:xfrm>
                  <a:off x="-2" y="934561"/>
                  <a:ext cx="708493" cy="990260"/>
                  <a:chOff x="-1" y="-1"/>
                  <a:chExt cx="708491" cy="990259"/>
                </a:xfrm>
              </p:grpSpPr>
              <p:sp>
                <p:nvSpPr>
                  <p:cNvPr id="17" name="Shape 56"/>
                  <p:cNvSpPr/>
                  <p:nvPr/>
                </p:nvSpPr>
                <p:spPr>
                  <a:xfrm>
                    <a:off x="82006" y="33813"/>
                    <a:ext cx="626484" cy="95644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552" h="21580" extrusionOk="0">
                        <a:moveTo>
                          <a:pt x="18136" y="0"/>
                        </a:moveTo>
                        <a:lnTo>
                          <a:pt x="0" y="20602"/>
                        </a:lnTo>
                        <a:cubicBezTo>
                          <a:pt x="232" y="20698"/>
                          <a:pt x="465" y="20795"/>
                          <a:pt x="706" y="20881"/>
                        </a:cubicBezTo>
                        <a:cubicBezTo>
                          <a:pt x="840" y="20929"/>
                          <a:pt x="978" y="20978"/>
                          <a:pt x="1114" y="21018"/>
                        </a:cubicBezTo>
                        <a:cubicBezTo>
                          <a:pt x="1420" y="21123"/>
                          <a:pt x="1657" y="21210"/>
                          <a:pt x="1870" y="21281"/>
                        </a:cubicBezTo>
                        <a:cubicBezTo>
                          <a:pt x="2265" y="21411"/>
                          <a:pt x="2612" y="21497"/>
                          <a:pt x="2997" y="21550"/>
                        </a:cubicBezTo>
                        <a:cubicBezTo>
                          <a:pt x="3427" y="21600"/>
                          <a:pt x="3855" y="21586"/>
                          <a:pt x="4271" y="21514"/>
                        </a:cubicBezTo>
                        <a:cubicBezTo>
                          <a:pt x="4683" y="21441"/>
                          <a:pt x="5078" y="21308"/>
                          <a:pt x="5410" y="21126"/>
                        </a:cubicBezTo>
                        <a:cubicBezTo>
                          <a:pt x="5700" y="20952"/>
                          <a:pt x="5934" y="20763"/>
                          <a:pt x="6184" y="20520"/>
                        </a:cubicBezTo>
                        <a:cubicBezTo>
                          <a:pt x="6433" y="20276"/>
                          <a:pt x="6697" y="19977"/>
                          <a:pt x="7050" y="19577"/>
                        </a:cubicBezTo>
                        <a:lnTo>
                          <a:pt x="14074" y="11598"/>
                        </a:lnTo>
                        <a:cubicBezTo>
                          <a:pt x="14324" y="11347"/>
                          <a:pt x="14529" y="11078"/>
                          <a:pt x="14685" y="10796"/>
                        </a:cubicBezTo>
                        <a:cubicBezTo>
                          <a:pt x="14868" y="10466"/>
                          <a:pt x="14981" y="10122"/>
                          <a:pt x="15021" y="9772"/>
                        </a:cubicBezTo>
                        <a:cubicBezTo>
                          <a:pt x="15044" y="9570"/>
                          <a:pt x="15043" y="9367"/>
                          <a:pt x="15017" y="9166"/>
                        </a:cubicBezTo>
                        <a:cubicBezTo>
                          <a:pt x="15069" y="8052"/>
                          <a:pt x="15539" y="6973"/>
                          <a:pt x="16369" y="6022"/>
                        </a:cubicBezTo>
                        <a:cubicBezTo>
                          <a:pt x="16935" y="5375"/>
                          <a:pt x="17654" y="4795"/>
                          <a:pt x="18528" y="4312"/>
                        </a:cubicBezTo>
                        <a:cubicBezTo>
                          <a:pt x="19246" y="3915"/>
                          <a:pt x="20060" y="3586"/>
                          <a:pt x="20811" y="3210"/>
                        </a:cubicBezTo>
                        <a:cubicBezTo>
                          <a:pt x="20995" y="3119"/>
                          <a:pt x="21178" y="3024"/>
                          <a:pt x="21310" y="2900"/>
                        </a:cubicBezTo>
                        <a:cubicBezTo>
                          <a:pt x="21593" y="2632"/>
                          <a:pt x="21600" y="2288"/>
                          <a:pt x="21474" y="1971"/>
                        </a:cubicBezTo>
                        <a:cubicBezTo>
                          <a:pt x="21365" y="1698"/>
                          <a:pt x="21169" y="1447"/>
                          <a:pt x="20886" y="1230"/>
                        </a:cubicBezTo>
                        <a:cubicBezTo>
                          <a:pt x="20625" y="1038"/>
                          <a:pt x="20336" y="882"/>
                          <a:pt x="19966" y="725"/>
                        </a:cubicBezTo>
                        <a:cubicBezTo>
                          <a:pt x="19766" y="640"/>
                          <a:pt x="19532" y="550"/>
                          <a:pt x="19238" y="430"/>
                        </a:cubicBezTo>
                        <a:lnTo>
                          <a:pt x="19222" y="424"/>
                        </a:lnTo>
                        <a:lnTo>
                          <a:pt x="18136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75000"/>
                    </a:schemeClr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50800" tIns="50800" rIns="50800" bIns="50800" numCol="1" anchor="ctr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  <p:sp>
                <p:nvSpPr>
                  <p:cNvPr id="18" name="Shape 57"/>
                  <p:cNvSpPr/>
                  <p:nvPr/>
                </p:nvSpPr>
                <p:spPr>
                  <a:xfrm>
                    <a:off x="-1" y="-1"/>
                    <a:ext cx="618114" cy="95178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568" h="21579" extrusionOk="0">
                        <a:moveTo>
                          <a:pt x="21568" y="877"/>
                        </a:moveTo>
                        <a:lnTo>
                          <a:pt x="3173" y="21579"/>
                        </a:lnTo>
                        <a:cubicBezTo>
                          <a:pt x="2899" y="21473"/>
                          <a:pt x="2613" y="21373"/>
                          <a:pt x="2368" y="21258"/>
                        </a:cubicBezTo>
                        <a:cubicBezTo>
                          <a:pt x="2073" y="21137"/>
                          <a:pt x="1835" y="21045"/>
                          <a:pt x="1633" y="20959"/>
                        </a:cubicBezTo>
                        <a:cubicBezTo>
                          <a:pt x="1259" y="20799"/>
                          <a:pt x="967" y="20644"/>
                          <a:pt x="701" y="20451"/>
                        </a:cubicBezTo>
                        <a:cubicBezTo>
                          <a:pt x="416" y="20231"/>
                          <a:pt x="216" y="19977"/>
                          <a:pt x="104" y="19706"/>
                        </a:cubicBezTo>
                        <a:cubicBezTo>
                          <a:pt x="-8" y="19434"/>
                          <a:pt x="-32" y="19144"/>
                          <a:pt x="45" y="18861"/>
                        </a:cubicBezTo>
                        <a:cubicBezTo>
                          <a:pt x="131" y="18608"/>
                          <a:pt x="265" y="18379"/>
                          <a:pt x="465" y="18114"/>
                        </a:cubicBezTo>
                        <a:cubicBezTo>
                          <a:pt x="665" y="17850"/>
                          <a:pt x="931" y="17549"/>
                          <a:pt x="1289" y="17146"/>
                        </a:cubicBezTo>
                        <a:lnTo>
                          <a:pt x="8413" y="9129"/>
                        </a:lnTo>
                        <a:cubicBezTo>
                          <a:pt x="8623" y="8860"/>
                          <a:pt x="8878" y="8607"/>
                          <a:pt x="9176" y="8377"/>
                        </a:cubicBezTo>
                        <a:cubicBezTo>
                          <a:pt x="9526" y="8107"/>
                          <a:pt x="9929" y="7869"/>
                          <a:pt x="10378" y="7671"/>
                        </a:cubicBezTo>
                        <a:cubicBezTo>
                          <a:pt x="10637" y="7556"/>
                          <a:pt x="10908" y="7455"/>
                          <a:pt x="11192" y="7368"/>
                        </a:cubicBezTo>
                        <a:cubicBezTo>
                          <a:pt x="12657" y="6779"/>
                          <a:pt x="13864" y="5969"/>
                          <a:pt x="14716" y="5017"/>
                        </a:cubicBezTo>
                        <a:cubicBezTo>
                          <a:pt x="15296" y="4370"/>
                          <a:pt x="15708" y="3668"/>
                          <a:pt x="15912" y="2926"/>
                        </a:cubicBezTo>
                        <a:cubicBezTo>
                          <a:pt x="16079" y="2317"/>
                          <a:pt x="16105" y="1687"/>
                          <a:pt x="16229" y="1069"/>
                        </a:cubicBezTo>
                        <a:cubicBezTo>
                          <a:pt x="16259" y="919"/>
                          <a:pt x="16292" y="766"/>
                          <a:pt x="16393" y="628"/>
                        </a:cubicBezTo>
                        <a:cubicBezTo>
                          <a:pt x="16610" y="333"/>
                          <a:pt x="17066" y="157"/>
                          <a:pt x="17553" y="69"/>
                        </a:cubicBezTo>
                        <a:cubicBezTo>
                          <a:pt x="17971" y="-7"/>
                          <a:pt x="18410" y="-21"/>
                          <a:pt x="18844" y="32"/>
                        </a:cubicBezTo>
                        <a:cubicBezTo>
                          <a:pt x="19233" y="84"/>
                          <a:pt x="19589" y="171"/>
                          <a:pt x="19987" y="303"/>
                        </a:cubicBezTo>
                        <a:cubicBezTo>
                          <a:pt x="20202" y="374"/>
                          <a:pt x="20441" y="463"/>
                          <a:pt x="20751" y="570"/>
                        </a:cubicBezTo>
                        <a:lnTo>
                          <a:pt x="20767" y="576"/>
                        </a:lnTo>
                        <a:lnTo>
                          <a:pt x="21568" y="877"/>
                        </a:lnTo>
                        <a:close/>
                      </a:path>
                    </a:pathLst>
                  </a:custGeom>
                  <a:solidFill>
                    <a:schemeClr val="accent5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50800" tIns="50800" rIns="50800" bIns="50800" numCol="1" anchor="ctr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</p:grpSp>
          </p:grpSp>
        </p:grpSp>
        <p:grpSp>
          <p:nvGrpSpPr>
            <p:cNvPr id="7" name="Group 6"/>
            <p:cNvGrpSpPr/>
            <p:nvPr/>
          </p:nvGrpSpPr>
          <p:grpSpPr>
            <a:xfrm>
              <a:off x="0" y="2812371"/>
              <a:ext cx="5077124" cy="2413002"/>
              <a:chOff x="0" y="0"/>
              <a:chExt cx="5077123" cy="2413001"/>
            </a:xfrm>
          </p:grpSpPr>
          <p:sp>
            <p:nvSpPr>
              <p:cNvPr id="9" name="Shape 61"/>
              <p:cNvSpPr/>
              <p:nvPr/>
            </p:nvSpPr>
            <p:spPr>
              <a:xfrm>
                <a:off x="0" y="762000"/>
                <a:ext cx="5077123" cy="1651001"/>
              </a:xfrm>
              <a:prstGeom prst="rect">
                <a:avLst/>
              </a:prstGeom>
              <a:solidFill>
                <a:srgbClr val="7F7F7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  <p:sp>
            <p:nvSpPr>
              <p:cNvPr id="10" name="Shape 62"/>
              <p:cNvSpPr/>
              <p:nvPr/>
            </p:nvSpPr>
            <p:spPr>
              <a:xfrm>
                <a:off x="0" y="0"/>
                <a:ext cx="5077123" cy="762001"/>
              </a:xfrm>
              <a:prstGeom prst="rect">
                <a:avLst/>
              </a:prstGeom>
              <a:solidFill>
                <a:srgbClr val="B9B9B9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</p:grpSp>
        <p:sp>
          <p:nvSpPr>
            <p:cNvPr id="8" name="Shape 64"/>
            <p:cNvSpPr/>
            <p:nvPr/>
          </p:nvSpPr>
          <p:spPr>
            <a:xfrm>
              <a:off x="685006" y="716871"/>
              <a:ext cx="3707210" cy="2286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1800"/>
                  </a:lnTo>
                  <a:lnTo>
                    <a:pt x="2139" y="1800"/>
                  </a:lnTo>
                  <a:lnTo>
                    <a:pt x="2139" y="0"/>
                  </a:lnTo>
                  <a:lnTo>
                    <a:pt x="0" y="0"/>
                  </a:lnTo>
                  <a:close/>
                  <a:moveTo>
                    <a:pt x="19461" y="0"/>
                  </a:moveTo>
                  <a:lnTo>
                    <a:pt x="19461" y="1800"/>
                  </a:lnTo>
                  <a:lnTo>
                    <a:pt x="21600" y="1800"/>
                  </a:lnTo>
                  <a:lnTo>
                    <a:pt x="21600" y="0"/>
                  </a:lnTo>
                  <a:lnTo>
                    <a:pt x="19461" y="0"/>
                  </a:lnTo>
                  <a:close/>
                  <a:moveTo>
                    <a:pt x="0" y="18000"/>
                  </a:moveTo>
                  <a:lnTo>
                    <a:pt x="0" y="21600"/>
                  </a:lnTo>
                  <a:lnTo>
                    <a:pt x="2139" y="21600"/>
                  </a:lnTo>
                  <a:lnTo>
                    <a:pt x="2139" y="18000"/>
                  </a:lnTo>
                  <a:lnTo>
                    <a:pt x="0" y="18000"/>
                  </a:lnTo>
                  <a:close/>
                  <a:moveTo>
                    <a:pt x="19461" y="18000"/>
                  </a:moveTo>
                  <a:lnTo>
                    <a:pt x="19461" y="21600"/>
                  </a:lnTo>
                  <a:lnTo>
                    <a:pt x="21600" y="21600"/>
                  </a:lnTo>
                  <a:lnTo>
                    <a:pt x="21600" y="18000"/>
                  </a:lnTo>
                  <a:lnTo>
                    <a:pt x="19461" y="18000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endParaRPr/>
            </a:p>
          </p:txBody>
        </p:sp>
      </p:grpSp>
      <p:sp>
        <p:nvSpPr>
          <p:cNvPr id="50" name="Oval 49"/>
          <p:cNvSpPr/>
          <p:nvPr/>
        </p:nvSpPr>
        <p:spPr>
          <a:xfrm>
            <a:off x="6534941" y="2085627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1" name="Picture 5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56112" y="2298987"/>
            <a:ext cx="304800" cy="304800"/>
          </a:xfrm>
          <a:prstGeom prst="rect">
            <a:avLst/>
          </a:prstGeom>
        </p:spPr>
      </p:pic>
      <p:sp>
        <p:nvSpPr>
          <p:cNvPr id="52" name="Oval 51"/>
          <p:cNvSpPr/>
          <p:nvPr/>
        </p:nvSpPr>
        <p:spPr>
          <a:xfrm>
            <a:off x="6534941" y="3073684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/>
          <p:cNvSpPr/>
          <p:nvPr/>
        </p:nvSpPr>
        <p:spPr>
          <a:xfrm>
            <a:off x="6534941" y="4062260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/>
          <p:cNvSpPr/>
          <p:nvPr/>
        </p:nvSpPr>
        <p:spPr>
          <a:xfrm>
            <a:off x="6534941" y="5047853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5" name="Picture 5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56112" y="3287044"/>
            <a:ext cx="304800" cy="304800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48301" y="4275620"/>
            <a:ext cx="304800" cy="304800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48301" y="5278685"/>
            <a:ext cx="304800" cy="304800"/>
          </a:xfrm>
          <a:prstGeom prst="rect">
            <a:avLst/>
          </a:prstGeom>
        </p:spPr>
      </p:pic>
      <p:sp>
        <p:nvSpPr>
          <p:cNvPr id="58" name="TextBox 57"/>
          <p:cNvSpPr txBox="1"/>
          <p:nvPr/>
        </p:nvSpPr>
        <p:spPr>
          <a:xfrm>
            <a:off x="7282083" y="2085627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9" name="Rectangle 58"/>
          <p:cNvSpPr>
            <a:spLocks noChangeArrowheads="1"/>
          </p:cNvSpPr>
          <p:nvPr/>
        </p:nvSpPr>
        <p:spPr bwMode="auto">
          <a:xfrm>
            <a:off x="7282082" y="2319880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7282083" y="3073684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1" name="Rectangle 60"/>
          <p:cNvSpPr>
            <a:spLocks noChangeArrowheads="1"/>
          </p:cNvSpPr>
          <p:nvPr/>
        </p:nvSpPr>
        <p:spPr bwMode="auto">
          <a:xfrm>
            <a:off x="7282082" y="3307937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7266461" y="4059277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3" name="Rectangle 62"/>
          <p:cNvSpPr>
            <a:spLocks noChangeArrowheads="1"/>
          </p:cNvSpPr>
          <p:nvPr/>
        </p:nvSpPr>
        <p:spPr bwMode="auto">
          <a:xfrm>
            <a:off x="7266460" y="4293530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7282083" y="5009210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5" name="Rectangle 64"/>
          <p:cNvSpPr>
            <a:spLocks noChangeArrowheads="1"/>
          </p:cNvSpPr>
          <p:nvPr/>
        </p:nvSpPr>
        <p:spPr bwMode="auto">
          <a:xfrm>
            <a:off x="7282082" y="5243463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6437282" y="820848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7" name="Rectangle 66"/>
          <p:cNvSpPr>
            <a:spLocks noChangeArrowheads="1"/>
          </p:cNvSpPr>
          <p:nvPr/>
        </p:nvSpPr>
        <p:spPr bwMode="auto">
          <a:xfrm>
            <a:off x="6437282" y="1283582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085251978"/>
      </p:ext>
    </p:extLst>
  </p:cSld>
  <p:clrMapOvr>
    <a:masterClrMapping/>
  </p:clrMapOvr>
  <p:transition spd="slow">
    <p:push dir="u"/>
  </p:transition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0" y="603075"/>
            <a:ext cx="10258425" cy="5651849"/>
            <a:chOff x="0" y="-3"/>
            <a:chExt cx="11739444" cy="6467809"/>
          </a:xfrm>
        </p:grpSpPr>
        <p:grpSp>
          <p:nvGrpSpPr>
            <p:cNvPr id="24" name="Group 23"/>
            <p:cNvGrpSpPr/>
            <p:nvPr/>
          </p:nvGrpSpPr>
          <p:grpSpPr>
            <a:xfrm>
              <a:off x="0" y="-3"/>
              <a:ext cx="11739444" cy="1905005"/>
              <a:chOff x="0" y="-1"/>
              <a:chExt cx="11739442" cy="1905001"/>
            </a:xfrm>
          </p:grpSpPr>
          <p:sp>
            <p:nvSpPr>
              <p:cNvPr id="28" name="Shape 20"/>
              <p:cNvSpPr/>
              <p:nvPr/>
            </p:nvSpPr>
            <p:spPr>
              <a:xfrm>
                <a:off x="0" y="317500"/>
                <a:ext cx="9236747" cy="1270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590"/>
                    </a:moveTo>
                    <a:lnTo>
                      <a:pt x="20552" y="21590"/>
                    </a:lnTo>
                    <a:lnTo>
                      <a:pt x="20552" y="10"/>
                    </a:lnTo>
                    <a:lnTo>
                      <a:pt x="0" y="10"/>
                    </a:lnTo>
                    <a:lnTo>
                      <a:pt x="0" y="21590"/>
                    </a:lnTo>
                    <a:close/>
                    <a:moveTo>
                      <a:pt x="20554" y="21600"/>
                    </a:moveTo>
                    <a:lnTo>
                      <a:pt x="21600" y="10800"/>
                    </a:lnTo>
                    <a:lnTo>
                      <a:pt x="20554" y="0"/>
                    </a:lnTo>
                    <a:lnTo>
                      <a:pt x="20554" y="2160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9173246" y="-1"/>
                <a:ext cx="2566196" cy="1905001"/>
                <a:chOff x="0" y="0"/>
                <a:chExt cx="2566194" cy="1905000"/>
              </a:xfrm>
            </p:grpSpPr>
            <p:sp>
              <p:nvSpPr>
                <p:cNvPr id="30" name="Shape 21"/>
                <p:cNvSpPr/>
                <p:nvPr/>
              </p:nvSpPr>
              <p:spPr>
                <a:xfrm>
                  <a:off x="388162" y="0"/>
                  <a:ext cx="2178032" cy="190500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224" y="10725"/>
                      </a:moveTo>
                      <a:lnTo>
                        <a:pt x="1224" y="10283"/>
                      </a:lnTo>
                      <a:lnTo>
                        <a:pt x="1224" y="10283"/>
                      </a:lnTo>
                      <a:cubicBezTo>
                        <a:pt x="1224" y="10283"/>
                        <a:pt x="1224" y="10725"/>
                        <a:pt x="1224" y="10725"/>
                      </a:cubicBezTo>
                      <a:close/>
                      <a:moveTo>
                        <a:pt x="13609" y="12410"/>
                      </a:moveTo>
                      <a:lnTo>
                        <a:pt x="20197" y="12416"/>
                      </a:lnTo>
                      <a:cubicBezTo>
                        <a:pt x="20972" y="12416"/>
                        <a:pt x="21600" y="11698"/>
                        <a:pt x="21600" y="10812"/>
                      </a:cubicBezTo>
                      <a:cubicBezTo>
                        <a:pt x="21599" y="9925"/>
                        <a:pt x="20970" y="9206"/>
                        <a:pt x="20195" y="9205"/>
                      </a:cubicBezTo>
                      <a:lnTo>
                        <a:pt x="13607" y="9200"/>
                      </a:lnTo>
                      <a:lnTo>
                        <a:pt x="11894" y="6132"/>
                      </a:lnTo>
                      <a:lnTo>
                        <a:pt x="13101" y="6133"/>
                      </a:lnTo>
                      <a:cubicBezTo>
                        <a:pt x="13518" y="6133"/>
                        <a:pt x="13857" y="5747"/>
                        <a:pt x="13856" y="5270"/>
                      </a:cubicBezTo>
                      <a:cubicBezTo>
                        <a:pt x="13855" y="4792"/>
                        <a:pt x="13517" y="4405"/>
                        <a:pt x="13100" y="4404"/>
                      </a:cubicBezTo>
                      <a:cubicBezTo>
                        <a:pt x="13100" y="4404"/>
                        <a:pt x="13099" y="4404"/>
                        <a:pt x="13099" y="4404"/>
                      </a:cubicBezTo>
                      <a:lnTo>
                        <a:pt x="10929" y="4403"/>
                      </a:lnTo>
                      <a:lnTo>
                        <a:pt x="8921" y="805"/>
                      </a:lnTo>
                      <a:lnTo>
                        <a:pt x="8920" y="805"/>
                      </a:lnTo>
                      <a:cubicBezTo>
                        <a:pt x="8648" y="322"/>
                        <a:pt x="8175" y="1"/>
                        <a:pt x="7636" y="0"/>
                      </a:cubicBezTo>
                      <a:cubicBezTo>
                        <a:pt x="6793" y="0"/>
                        <a:pt x="6111" y="780"/>
                        <a:pt x="6111" y="1743"/>
                      </a:cubicBezTo>
                      <a:cubicBezTo>
                        <a:pt x="6111" y="1961"/>
                        <a:pt x="6148" y="2169"/>
                        <a:pt x="6212" y="2363"/>
                      </a:cubicBezTo>
                      <a:lnTo>
                        <a:pt x="6212" y="2363"/>
                      </a:lnTo>
                      <a:lnTo>
                        <a:pt x="6214" y="2367"/>
                      </a:lnTo>
                      <a:cubicBezTo>
                        <a:pt x="6223" y="2395"/>
                        <a:pt x="8639" y="9196"/>
                        <a:pt x="8639" y="9196"/>
                      </a:cubicBezTo>
                      <a:lnTo>
                        <a:pt x="3281" y="9550"/>
                      </a:lnTo>
                      <a:lnTo>
                        <a:pt x="1636" y="6934"/>
                      </a:lnTo>
                      <a:lnTo>
                        <a:pt x="1635" y="6934"/>
                      </a:lnTo>
                      <a:cubicBezTo>
                        <a:pt x="1494" y="6660"/>
                        <a:pt x="1234" y="6475"/>
                        <a:pt x="936" y="6475"/>
                      </a:cubicBezTo>
                      <a:cubicBezTo>
                        <a:pt x="489" y="6475"/>
                        <a:pt x="126" y="6889"/>
                        <a:pt x="127" y="7401"/>
                      </a:cubicBezTo>
                      <a:cubicBezTo>
                        <a:pt x="127" y="7506"/>
                        <a:pt x="143" y="7605"/>
                        <a:pt x="171" y="7700"/>
                      </a:cubicBezTo>
                      <a:lnTo>
                        <a:pt x="1045" y="10088"/>
                      </a:lnTo>
                      <a:cubicBezTo>
                        <a:pt x="705" y="10191"/>
                        <a:pt x="0" y="10447"/>
                        <a:pt x="0" y="10794"/>
                      </a:cubicBezTo>
                      <a:cubicBezTo>
                        <a:pt x="1" y="11140"/>
                        <a:pt x="706" y="11398"/>
                        <a:pt x="1045" y="11501"/>
                      </a:cubicBezTo>
                      <a:lnTo>
                        <a:pt x="175" y="13888"/>
                      </a:lnTo>
                      <a:cubicBezTo>
                        <a:pt x="147" y="13982"/>
                        <a:pt x="131" y="14082"/>
                        <a:pt x="131" y="14187"/>
                      </a:cubicBezTo>
                      <a:cubicBezTo>
                        <a:pt x="132" y="14698"/>
                        <a:pt x="494" y="15113"/>
                        <a:pt x="942" y="15114"/>
                      </a:cubicBezTo>
                      <a:cubicBezTo>
                        <a:pt x="1239" y="15114"/>
                        <a:pt x="1499" y="14930"/>
                        <a:pt x="1639" y="14656"/>
                      </a:cubicBezTo>
                      <a:lnTo>
                        <a:pt x="1641" y="14655"/>
                      </a:lnTo>
                      <a:lnTo>
                        <a:pt x="3283" y="12043"/>
                      </a:lnTo>
                      <a:lnTo>
                        <a:pt x="8641" y="12406"/>
                      </a:lnTo>
                      <a:cubicBezTo>
                        <a:pt x="8641" y="12406"/>
                        <a:pt x="6234" y="19202"/>
                        <a:pt x="6225" y="19231"/>
                      </a:cubicBezTo>
                      <a:lnTo>
                        <a:pt x="6223" y="19236"/>
                      </a:lnTo>
                      <a:lnTo>
                        <a:pt x="6223" y="19236"/>
                      </a:lnTo>
                      <a:cubicBezTo>
                        <a:pt x="6159" y="19428"/>
                        <a:pt x="6123" y="19636"/>
                        <a:pt x="6123" y="19854"/>
                      </a:cubicBezTo>
                      <a:cubicBezTo>
                        <a:pt x="6123" y="20818"/>
                        <a:pt x="6807" y="21599"/>
                        <a:pt x="7650" y="21600"/>
                      </a:cubicBezTo>
                      <a:cubicBezTo>
                        <a:pt x="8189" y="21600"/>
                        <a:pt x="8661" y="21280"/>
                        <a:pt x="8933" y="20797"/>
                      </a:cubicBezTo>
                      <a:lnTo>
                        <a:pt x="8934" y="20797"/>
                      </a:lnTo>
                      <a:lnTo>
                        <a:pt x="11149" y="16823"/>
                      </a:lnTo>
                      <a:lnTo>
                        <a:pt x="13108" y="16824"/>
                      </a:lnTo>
                      <a:cubicBezTo>
                        <a:pt x="13525" y="16825"/>
                        <a:pt x="13863" y="16438"/>
                        <a:pt x="13863" y="15960"/>
                      </a:cubicBezTo>
                      <a:cubicBezTo>
                        <a:pt x="13863" y="15483"/>
                        <a:pt x="13524" y="15096"/>
                        <a:pt x="13106" y="15095"/>
                      </a:cubicBezTo>
                      <a:cubicBezTo>
                        <a:pt x="13105" y="15095"/>
                        <a:pt x="13104" y="15096"/>
                        <a:pt x="13103" y="15095"/>
                      </a:cubicBezTo>
                      <a:lnTo>
                        <a:pt x="12113" y="15095"/>
                      </a:lnTo>
                      <a:cubicBezTo>
                        <a:pt x="12113" y="15095"/>
                        <a:pt x="13609" y="12410"/>
                        <a:pt x="13609" y="124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31" name="Shape 22"/>
                <p:cNvSpPr/>
                <p:nvPr/>
              </p:nvSpPr>
              <p:spPr>
                <a:xfrm>
                  <a:off x="0" y="711398"/>
                  <a:ext cx="482204" cy="4822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0"/>
                      </a:moveTo>
                      <a:lnTo>
                        <a:pt x="0" y="10791"/>
                      </a:lnTo>
                      <a:lnTo>
                        <a:pt x="21600" y="21600"/>
                      </a:lnTo>
                      <a:lnTo>
                        <a:pt x="21600" y="19324"/>
                      </a:lnTo>
                      <a:lnTo>
                        <a:pt x="4551" y="10791"/>
                      </a:lnTo>
                      <a:lnTo>
                        <a:pt x="21600" y="2276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</p:grpSp>
        </p:grpSp>
        <p:grpSp>
          <p:nvGrpSpPr>
            <p:cNvPr id="16" name="Group 15"/>
            <p:cNvGrpSpPr/>
            <p:nvPr/>
          </p:nvGrpSpPr>
          <p:grpSpPr>
            <a:xfrm>
              <a:off x="0" y="2281400"/>
              <a:ext cx="8830747" cy="1905005"/>
              <a:chOff x="0" y="-1"/>
              <a:chExt cx="8830745" cy="1905001"/>
            </a:xfrm>
          </p:grpSpPr>
          <p:sp>
            <p:nvSpPr>
              <p:cNvPr id="20" name="Shape 29"/>
              <p:cNvSpPr/>
              <p:nvPr/>
            </p:nvSpPr>
            <p:spPr>
              <a:xfrm>
                <a:off x="0" y="317500"/>
                <a:ext cx="6346590" cy="1270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590"/>
                    </a:moveTo>
                    <a:lnTo>
                      <a:pt x="20074" y="21590"/>
                    </a:lnTo>
                    <a:lnTo>
                      <a:pt x="20074" y="10"/>
                    </a:lnTo>
                    <a:lnTo>
                      <a:pt x="0" y="10"/>
                    </a:lnTo>
                    <a:lnTo>
                      <a:pt x="0" y="21590"/>
                    </a:lnTo>
                    <a:close/>
                    <a:moveTo>
                      <a:pt x="20077" y="21600"/>
                    </a:moveTo>
                    <a:lnTo>
                      <a:pt x="21600" y="10800"/>
                    </a:lnTo>
                    <a:lnTo>
                      <a:pt x="20077" y="0"/>
                    </a:lnTo>
                    <a:lnTo>
                      <a:pt x="20077" y="21600"/>
                    </a:ln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  <p:grpSp>
            <p:nvGrpSpPr>
              <p:cNvPr id="21" name="Group 20"/>
              <p:cNvGrpSpPr/>
              <p:nvPr/>
            </p:nvGrpSpPr>
            <p:grpSpPr>
              <a:xfrm>
                <a:off x="6264549" y="-1"/>
                <a:ext cx="2566196" cy="1905001"/>
                <a:chOff x="0" y="0"/>
                <a:chExt cx="2566195" cy="1905000"/>
              </a:xfrm>
            </p:grpSpPr>
            <p:sp>
              <p:nvSpPr>
                <p:cNvPr id="22" name="Shape 30"/>
                <p:cNvSpPr/>
                <p:nvPr/>
              </p:nvSpPr>
              <p:spPr>
                <a:xfrm>
                  <a:off x="388162" y="0"/>
                  <a:ext cx="2178033" cy="190500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224" y="10725"/>
                      </a:moveTo>
                      <a:lnTo>
                        <a:pt x="1224" y="10283"/>
                      </a:lnTo>
                      <a:lnTo>
                        <a:pt x="1224" y="10283"/>
                      </a:lnTo>
                      <a:cubicBezTo>
                        <a:pt x="1224" y="10283"/>
                        <a:pt x="1224" y="10725"/>
                        <a:pt x="1224" y="10725"/>
                      </a:cubicBezTo>
                      <a:close/>
                      <a:moveTo>
                        <a:pt x="13609" y="12410"/>
                      </a:moveTo>
                      <a:lnTo>
                        <a:pt x="20197" y="12416"/>
                      </a:lnTo>
                      <a:cubicBezTo>
                        <a:pt x="20972" y="12416"/>
                        <a:pt x="21600" y="11698"/>
                        <a:pt x="21600" y="10812"/>
                      </a:cubicBezTo>
                      <a:cubicBezTo>
                        <a:pt x="21599" y="9925"/>
                        <a:pt x="20970" y="9206"/>
                        <a:pt x="20195" y="9205"/>
                      </a:cubicBezTo>
                      <a:lnTo>
                        <a:pt x="13607" y="9200"/>
                      </a:lnTo>
                      <a:lnTo>
                        <a:pt x="11894" y="6132"/>
                      </a:lnTo>
                      <a:lnTo>
                        <a:pt x="13101" y="6133"/>
                      </a:lnTo>
                      <a:cubicBezTo>
                        <a:pt x="13518" y="6133"/>
                        <a:pt x="13857" y="5747"/>
                        <a:pt x="13856" y="5270"/>
                      </a:cubicBezTo>
                      <a:cubicBezTo>
                        <a:pt x="13855" y="4792"/>
                        <a:pt x="13517" y="4405"/>
                        <a:pt x="13100" y="4404"/>
                      </a:cubicBezTo>
                      <a:cubicBezTo>
                        <a:pt x="13100" y="4404"/>
                        <a:pt x="13099" y="4404"/>
                        <a:pt x="13099" y="4404"/>
                      </a:cubicBezTo>
                      <a:lnTo>
                        <a:pt x="10929" y="4403"/>
                      </a:lnTo>
                      <a:lnTo>
                        <a:pt x="8921" y="805"/>
                      </a:lnTo>
                      <a:lnTo>
                        <a:pt x="8920" y="805"/>
                      </a:lnTo>
                      <a:cubicBezTo>
                        <a:pt x="8648" y="322"/>
                        <a:pt x="8175" y="1"/>
                        <a:pt x="7636" y="0"/>
                      </a:cubicBezTo>
                      <a:cubicBezTo>
                        <a:pt x="6793" y="0"/>
                        <a:pt x="6111" y="780"/>
                        <a:pt x="6111" y="1743"/>
                      </a:cubicBezTo>
                      <a:cubicBezTo>
                        <a:pt x="6111" y="1961"/>
                        <a:pt x="6148" y="2169"/>
                        <a:pt x="6212" y="2363"/>
                      </a:cubicBezTo>
                      <a:lnTo>
                        <a:pt x="6212" y="2363"/>
                      </a:lnTo>
                      <a:lnTo>
                        <a:pt x="6214" y="2367"/>
                      </a:lnTo>
                      <a:cubicBezTo>
                        <a:pt x="6223" y="2395"/>
                        <a:pt x="8639" y="9196"/>
                        <a:pt x="8639" y="9196"/>
                      </a:cubicBezTo>
                      <a:lnTo>
                        <a:pt x="3281" y="9550"/>
                      </a:lnTo>
                      <a:lnTo>
                        <a:pt x="1636" y="6934"/>
                      </a:lnTo>
                      <a:lnTo>
                        <a:pt x="1635" y="6934"/>
                      </a:lnTo>
                      <a:cubicBezTo>
                        <a:pt x="1494" y="6660"/>
                        <a:pt x="1234" y="6475"/>
                        <a:pt x="936" y="6475"/>
                      </a:cubicBezTo>
                      <a:cubicBezTo>
                        <a:pt x="489" y="6475"/>
                        <a:pt x="126" y="6889"/>
                        <a:pt x="127" y="7401"/>
                      </a:cubicBezTo>
                      <a:cubicBezTo>
                        <a:pt x="127" y="7506"/>
                        <a:pt x="143" y="7605"/>
                        <a:pt x="171" y="7700"/>
                      </a:cubicBezTo>
                      <a:lnTo>
                        <a:pt x="1045" y="10088"/>
                      </a:lnTo>
                      <a:cubicBezTo>
                        <a:pt x="705" y="10191"/>
                        <a:pt x="0" y="10447"/>
                        <a:pt x="0" y="10794"/>
                      </a:cubicBezTo>
                      <a:cubicBezTo>
                        <a:pt x="1" y="11140"/>
                        <a:pt x="706" y="11398"/>
                        <a:pt x="1045" y="11501"/>
                      </a:cubicBezTo>
                      <a:lnTo>
                        <a:pt x="175" y="13888"/>
                      </a:lnTo>
                      <a:cubicBezTo>
                        <a:pt x="147" y="13982"/>
                        <a:pt x="131" y="14082"/>
                        <a:pt x="131" y="14187"/>
                      </a:cubicBezTo>
                      <a:cubicBezTo>
                        <a:pt x="132" y="14698"/>
                        <a:pt x="494" y="15113"/>
                        <a:pt x="942" y="15114"/>
                      </a:cubicBezTo>
                      <a:cubicBezTo>
                        <a:pt x="1239" y="15114"/>
                        <a:pt x="1499" y="14930"/>
                        <a:pt x="1639" y="14656"/>
                      </a:cubicBezTo>
                      <a:lnTo>
                        <a:pt x="1641" y="14655"/>
                      </a:lnTo>
                      <a:lnTo>
                        <a:pt x="3283" y="12043"/>
                      </a:lnTo>
                      <a:lnTo>
                        <a:pt x="8641" y="12406"/>
                      </a:lnTo>
                      <a:cubicBezTo>
                        <a:pt x="8641" y="12406"/>
                        <a:pt x="6234" y="19202"/>
                        <a:pt x="6225" y="19231"/>
                      </a:cubicBezTo>
                      <a:lnTo>
                        <a:pt x="6223" y="19236"/>
                      </a:lnTo>
                      <a:lnTo>
                        <a:pt x="6223" y="19236"/>
                      </a:lnTo>
                      <a:cubicBezTo>
                        <a:pt x="6159" y="19428"/>
                        <a:pt x="6123" y="19636"/>
                        <a:pt x="6123" y="19854"/>
                      </a:cubicBezTo>
                      <a:cubicBezTo>
                        <a:pt x="6123" y="20818"/>
                        <a:pt x="6807" y="21599"/>
                        <a:pt x="7650" y="21600"/>
                      </a:cubicBezTo>
                      <a:cubicBezTo>
                        <a:pt x="8189" y="21600"/>
                        <a:pt x="8661" y="21280"/>
                        <a:pt x="8933" y="20797"/>
                      </a:cubicBezTo>
                      <a:lnTo>
                        <a:pt x="8934" y="20797"/>
                      </a:lnTo>
                      <a:lnTo>
                        <a:pt x="11149" y="16823"/>
                      </a:lnTo>
                      <a:lnTo>
                        <a:pt x="13108" y="16824"/>
                      </a:lnTo>
                      <a:cubicBezTo>
                        <a:pt x="13525" y="16825"/>
                        <a:pt x="13863" y="16438"/>
                        <a:pt x="13863" y="15960"/>
                      </a:cubicBezTo>
                      <a:cubicBezTo>
                        <a:pt x="13863" y="15483"/>
                        <a:pt x="13524" y="15096"/>
                        <a:pt x="13106" y="15095"/>
                      </a:cubicBezTo>
                      <a:cubicBezTo>
                        <a:pt x="13105" y="15095"/>
                        <a:pt x="13104" y="15096"/>
                        <a:pt x="13103" y="15095"/>
                      </a:cubicBezTo>
                      <a:lnTo>
                        <a:pt x="12113" y="15095"/>
                      </a:lnTo>
                      <a:cubicBezTo>
                        <a:pt x="12113" y="15095"/>
                        <a:pt x="13609" y="12410"/>
                        <a:pt x="13609" y="1241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23" name="Shape 31"/>
                <p:cNvSpPr/>
                <p:nvPr/>
              </p:nvSpPr>
              <p:spPr>
                <a:xfrm>
                  <a:off x="0" y="711398"/>
                  <a:ext cx="482204" cy="4822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0"/>
                      </a:moveTo>
                      <a:lnTo>
                        <a:pt x="0" y="10791"/>
                      </a:lnTo>
                      <a:lnTo>
                        <a:pt x="21600" y="21600"/>
                      </a:lnTo>
                      <a:lnTo>
                        <a:pt x="21600" y="19324"/>
                      </a:lnTo>
                      <a:lnTo>
                        <a:pt x="4551" y="10791"/>
                      </a:lnTo>
                      <a:lnTo>
                        <a:pt x="21600" y="2276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</p:grpSp>
        </p:grpSp>
        <p:grpSp>
          <p:nvGrpSpPr>
            <p:cNvPr id="8" name="Group 7"/>
            <p:cNvGrpSpPr/>
            <p:nvPr/>
          </p:nvGrpSpPr>
          <p:grpSpPr>
            <a:xfrm>
              <a:off x="0" y="4562801"/>
              <a:ext cx="10697449" cy="1905005"/>
              <a:chOff x="0" y="-1"/>
              <a:chExt cx="10697447" cy="1905001"/>
            </a:xfrm>
          </p:grpSpPr>
          <p:sp>
            <p:nvSpPr>
              <p:cNvPr id="12" name="Shape 38"/>
              <p:cNvSpPr/>
              <p:nvPr/>
            </p:nvSpPr>
            <p:spPr>
              <a:xfrm>
                <a:off x="0" y="317500"/>
                <a:ext cx="8258465" cy="1270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21590"/>
                    </a:moveTo>
                    <a:lnTo>
                      <a:pt x="20428" y="21590"/>
                    </a:lnTo>
                    <a:lnTo>
                      <a:pt x="20428" y="10"/>
                    </a:lnTo>
                    <a:lnTo>
                      <a:pt x="0" y="10"/>
                    </a:lnTo>
                    <a:lnTo>
                      <a:pt x="0" y="21590"/>
                    </a:lnTo>
                    <a:close/>
                    <a:moveTo>
                      <a:pt x="20430" y="21600"/>
                    </a:moveTo>
                    <a:lnTo>
                      <a:pt x="21600" y="10800"/>
                    </a:lnTo>
                    <a:lnTo>
                      <a:pt x="20430" y="0"/>
                    </a:lnTo>
                    <a:lnTo>
                      <a:pt x="20430" y="2160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t">
                <a:noAutofit/>
              </a:bodyPr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1pPr>
                <a:lvl2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2pPr>
                <a:lvl3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3pPr>
                <a:lvl4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4pPr>
                <a:lvl5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5pPr>
                <a:lvl6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6pPr>
                <a:lvl7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7pPr>
                <a:lvl8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8pPr>
                <a:lvl9pPr marL="0" marR="0" indent="0" algn="ctr" defTabSz="457200" rtl="0" fontAlgn="auto" latinLnBrk="0" hangingPunct="0">
                  <a:lnSpc>
                    <a:spcPct val="80000"/>
                  </a:lnSpc>
                  <a:spcBef>
                    <a:spcPts val="55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5000" b="0" i="0" u="none" strike="noStrike" cap="none" spc="0" normalizeH="0" baseline="0">
                    <a:ln>
                      <a:noFill/>
                    </a:ln>
                    <a:solidFill>
                      <a:srgbClr val="333333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Thin"/>
                  </a:defRPr>
                </a:lvl9pPr>
              </a:lstStyle>
              <a:p>
                <a:endParaRPr/>
              </a:p>
            </p:txBody>
          </p:sp>
          <p:grpSp>
            <p:nvGrpSpPr>
              <p:cNvPr id="13" name="Group 12"/>
              <p:cNvGrpSpPr/>
              <p:nvPr/>
            </p:nvGrpSpPr>
            <p:grpSpPr>
              <a:xfrm>
                <a:off x="8131251" y="-1"/>
                <a:ext cx="2566196" cy="1905001"/>
                <a:chOff x="0" y="0"/>
                <a:chExt cx="2566194" cy="1905000"/>
              </a:xfrm>
            </p:grpSpPr>
            <p:sp>
              <p:nvSpPr>
                <p:cNvPr id="14" name="Shape 39"/>
                <p:cNvSpPr/>
                <p:nvPr/>
              </p:nvSpPr>
              <p:spPr>
                <a:xfrm>
                  <a:off x="388162" y="0"/>
                  <a:ext cx="2178032" cy="190500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224" y="10725"/>
                      </a:moveTo>
                      <a:lnTo>
                        <a:pt x="1224" y="10283"/>
                      </a:lnTo>
                      <a:lnTo>
                        <a:pt x="1224" y="10283"/>
                      </a:lnTo>
                      <a:cubicBezTo>
                        <a:pt x="1224" y="10283"/>
                        <a:pt x="1224" y="10725"/>
                        <a:pt x="1224" y="10725"/>
                      </a:cubicBezTo>
                      <a:close/>
                      <a:moveTo>
                        <a:pt x="13609" y="12410"/>
                      </a:moveTo>
                      <a:lnTo>
                        <a:pt x="20197" y="12416"/>
                      </a:lnTo>
                      <a:cubicBezTo>
                        <a:pt x="20972" y="12416"/>
                        <a:pt x="21600" y="11698"/>
                        <a:pt x="21600" y="10812"/>
                      </a:cubicBezTo>
                      <a:cubicBezTo>
                        <a:pt x="21599" y="9925"/>
                        <a:pt x="20970" y="9206"/>
                        <a:pt x="20195" y="9205"/>
                      </a:cubicBezTo>
                      <a:lnTo>
                        <a:pt x="13607" y="9200"/>
                      </a:lnTo>
                      <a:lnTo>
                        <a:pt x="11894" y="6132"/>
                      </a:lnTo>
                      <a:lnTo>
                        <a:pt x="13101" y="6133"/>
                      </a:lnTo>
                      <a:cubicBezTo>
                        <a:pt x="13518" y="6133"/>
                        <a:pt x="13857" y="5747"/>
                        <a:pt x="13856" y="5270"/>
                      </a:cubicBezTo>
                      <a:cubicBezTo>
                        <a:pt x="13855" y="4792"/>
                        <a:pt x="13517" y="4405"/>
                        <a:pt x="13100" y="4404"/>
                      </a:cubicBezTo>
                      <a:cubicBezTo>
                        <a:pt x="13100" y="4404"/>
                        <a:pt x="13099" y="4404"/>
                        <a:pt x="13099" y="4404"/>
                      </a:cubicBezTo>
                      <a:lnTo>
                        <a:pt x="10929" y="4403"/>
                      </a:lnTo>
                      <a:lnTo>
                        <a:pt x="8921" y="805"/>
                      </a:lnTo>
                      <a:lnTo>
                        <a:pt x="8920" y="805"/>
                      </a:lnTo>
                      <a:cubicBezTo>
                        <a:pt x="8648" y="322"/>
                        <a:pt x="8175" y="1"/>
                        <a:pt x="7636" y="0"/>
                      </a:cubicBezTo>
                      <a:cubicBezTo>
                        <a:pt x="6793" y="0"/>
                        <a:pt x="6111" y="780"/>
                        <a:pt x="6111" y="1743"/>
                      </a:cubicBezTo>
                      <a:cubicBezTo>
                        <a:pt x="6111" y="1961"/>
                        <a:pt x="6148" y="2169"/>
                        <a:pt x="6212" y="2363"/>
                      </a:cubicBezTo>
                      <a:lnTo>
                        <a:pt x="6212" y="2363"/>
                      </a:lnTo>
                      <a:lnTo>
                        <a:pt x="6214" y="2367"/>
                      </a:lnTo>
                      <a:cubicBezTo>
                        <a:pt x="6223" y="2395"/>
                        <a:pt x="8639" y="9196"/>
                        <a:pt x="8639" y="9196"/>
                      </a:cubicBezTo>
                      <a:lnTo>
                        <a:pt x="3281" y="9550"/>
                      </a:lnTo>
                      <a:lnTo>
                        <a:pt x="1636" y="6934"/>
                      </a:lnTo>
                      <a:lnTo>
                        <a:pt x="1635" y="6934"/>
                      </a:lnTo>
                      <a:cubicBezTo>
                        <a:pt x="1494" y="6660"/>
                        <a:pt x="1234" y="6475"/>
                        <a:pt x="936" y="6475"/>
                      </a:cubicBezTo>
                      <a:cubicBezTo>
                        <a:pt x="489" y="6475"/>
                        <a:pt x="126" y="6889"/>
                        <a:pt x="127" y="7401"/>
                      </a:cubicBezTo>
                      <a:cubicBezTo>
                        <a:pt x="127" y="7506"/>
                        <a:pt x="143" y="7605"/>
                        <a:pt x="171" y="7700"/>
                      </a:cubicBezTo>
                      <a:lnTo>
                        <a:pt x="1045" y="10088"/>
                      </a:lnTo>
                      <a:cubicBezTo>
                        <a:pt x="705" y="10191"/>
                        <a:pt x="0" y="10447"/>
                        <a:pt x="0" y="10794"/>
                      </a:cubicBezTo>
                      <a:cubicBezTo>
                        <a:pt x="1" y="11140"/>
                        <a:pt x="706" y="11398"/>
                        <a:pt x="1045" y="11501"/>
                      </a:cubicBezTo>
                      <a:lnTo>
                        <a:pt x="175" y="13888"/>
                      </a:lnTo>
                      <a:cubicBezTo>
                        <a:pt x="147" y="13982"/>
                        <a:pt x="131" y="14082"/>
                        <a:pt x="131" y="14187"/>
                      </a:cubicBezTo>
                      <a:cubicBezTo>
                        <a:pt x="132" y="14698"/>
                        <a:pt x="494" y="15113"/>
                        <a:pt x="942" y="15114"/>
                      </a:cubicBezTo>
                      <a:cubicBezTo>
                        <a:pt x="1239" y="15114"/>
                        <a:pt x="1499" y="14930"/>
                        <a:pt x="1639" y="14656"/>
                      </a:cubicBezTo>
                      <a:lnTo>
                        <a:pt x="1641" y="14655"/>
                      </a:lnTo>
                      <a:lnTo>
                        <a:pt x="3283" y="12043"/>
                      </a:lnTo>
                      <a:lnTo>
                        <a:pt x="8641" y="12406"/>
                      </a:lnTo>
                      <a:cubicBezTo>
                        <a:pt x="8641" y="12406"/>
                        <a:pt x="6234" y="19202"/>
                        <a:pt x="6225" y="19231"/>
                      </a:cubicBezTo>
                      <a:lnTo>
                        <a:pt x="6223" y="19236"/>
                      </a:lnTo>
                      <a:lnTo>
                        <a:pt x="6223" y="19236"/>
                      </a:lnTo>
                      <a:cubicBezTo>
                        <a:pt x="6159" y="19428"/>
                        <a:pt x="6123" y="19636"/>
                        <a:pt x="6123" y="19854"/>
                      </a:cubicBezTo>
                      <a:cubicBezTo>
                        <a:pt x="6123" y="20818"/>
                        <a:pt x="6807" y="21599"/>
                        <a:pt x="7650" y="21600"/>
                      </a:cubicBezTo>
                      <a:cubicBezTo>
                        <a:pt x="8189" y="21600"/>
                        <a:pt x="8661" y="21280"/>
                        <a:pt x="8933" y="20797"/>
                      </a:cubicBezTo>
                      <a:lnTo>
                        <a:pt x="8934" y="20797"/>
                      </a:lnTo>
                      <a:lnTo>
                        <a:pt x="11149" y="16823"/>
                      </a:lnTo>
                      <a:lnTo>
                        <a:pt x="13108" y="16824"/>
                      </a:lnTo>
                      <a:cubicBezTo>
                        <a:pt x="13525" y="16825"/>
                        <a:pt x="13863" y="16438"/>
                        <a:pt x="13863" y="15960"/>
                      </a:cubicBezTo>
                      <a:cubicBezTo>
                        <a:pt x="13863" y="15483"/>
                        <a:pt x="13524" y="15096"/>
                        <a:pt x="13106" y="15095"/>
                      </a:cubicBezTo>
                      <a:cubicBezTo>
                        <a:pt x="13105" y="15095"/>
                        <a:pt x="13104" y="15096"/>
                        <a:pt x="13103" y="15095"/>
                      </a:cubicBezTo>
                      <a:lnTo>
                        <a:pt x="12113" y="15095"/>
                      </a:lnTo>
                      <a:cubicBezTo>
                        <a:pt x="12113" y="15095"/>
                        <a:pt x="13609" y="12410"/>
                        <a:pt x="13609" y="1241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15" name="Shape 40"/>
                <p:cNvSpPr/>
                <p:nvPr/>
              </p:nvSpPr>
              <p:spPr>
                <a:xfrm>
                  <a:off x="0" y="711398"/>
                  <a:ext cx="482204" cy="48220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0"/>
                      </a:moveTo>
                      <a:lnTo>
                        <a:pt x="0" y="10791"/>
                      </a:lnTo>
                      <a:lnTo>
                        <a:pt x="21600" y="21600"/>
                      </a:lnTo>
                      <a:lnTo>
                        <a:pt x="21600" y="19324"/>
                      </a:lnTo>
                      <a:lnTo>
                        <a:pt x="4551" y="10791"/>
                      </a:lnTo>
                      <a:lnTo>
                        <a:pt x="21600" y="2276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</p:grpSp>
        </p:grpSp>
      </p:grpSp>
      <p:sp>
        <p:nvSpPr>
          <p:cNvPr id="32" name="TextBox 31"/>
          <p:cNvSpPr txBox="1"/>
          <p:nvPr/>
        </p:nvSpPr>
        <p:spPr>
          <a:xfrm>
            <a:off x="1117115" y="3010937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3" name="Rectangle 32"/>
          <p:cNvSpPr>
            <a:spLocks noChangeArrowheads="1"/>
          </p:cNvSpPr>
          <p:nvPr/>
        </p:nvSpPr>
        <p:spPr bwMode="auto">
          <a:xfrm>
            <a:off x="1117114" y="3245190"/>
            <a:ext cx="4010362" cy="551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117114" y="103439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5" name="Rectangle 34"/>
          <p:cNvSpPr>
            <a:spLocks noChangeArrowheads="1"/>
          </p:cNvSpPr>
          <p:nvPr/>
        </p:nvSpPr>
        <p:spPr bwMode="auto">
          <a:xfrm>
            <a:off x="1117113" y="1268651"/>
            <a:ext cx="4010362" cy="551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117113" y="499586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7" name="Rectangle 36"/>
          <p:cNvSpPr>
            <a:spLocks noChangeArrowheads="1"/>
          </p:cNvSpPr>
          <p:nvPr/>
        </p:nvSpPr>
        <p:spPr bwMode="auto">
          <a:xfrm>
            <a:off x="1117112" y="5230118"/>
            <a:ext cx="4010362" cy="551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pic>
        <p:nvPicPr>
          <p:cNvPr id="38" name="Picture 3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3809" y="1130612"/>
            <a:ext cx="609600" cy="609600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757" y="3124200"/>
            <a:ext cx="609600" cy="609600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757" y="5117786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6723851"/>
      </p:ext>
    </p:extLst>
  </p:cSld>
  <p:clrMapOvr>
    <a:masterClrMapping/>
  </p:clrMapOvr>
  <p:transition spd="slow">
    <p:push dir="u"/>
  </p:transition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6"/>
          <p:cNvGrpSpPr/>
          <p:nvPr/>
        </p:nvGrpSpPr>
        <p:grpSpPr>
          <a:xfrm>
            <a:off x="634432" y="2399991"/>
            <a:ext cx="10699331" cy="3189647"/>
            <a:chOff x="4991101" y="4921251"/>
            <a:chExt cx="3876676" cy="1155701"/>
          </a:xfrm>
        </p:grpSpPr>
        <p:sp>
          <p:nvSpPr>
            <p:cNvPr id="5" name="Freeform 1963"/>
            <p:cNvSpPr>
              <a:spLocks/>
            </p:cNvSpPr>
            <p:nvPr/>
          </p:nvSpPr>
          <p:spPr bwMode="auto">
            <a:xfrm>
              <a:off x="6754814" y="5259389"/>
              <a:ext cx="349250" cy="563563"/>
            </a:xfrm>
            <a:custGeom>
              <a:avLst/>
              <a:gdLst>
                <a:gd name="T0" fmla="*/ 109 w 220"/>
                <a:gd name="T1" fmla="*/ 0 h 355"/>
                <a:gd name="T2" fmla="*/ 135 w 220"/>
                <a:gd name="T3" fmla="*/ 3 h 355"/>
                <a:gd name="T4" fmla="*/ 158 w 220"/>
                <a:gd name="T5" fmla="*/ 11 h 355"/>
                <a:gd name="T6" fmla="*/ 178 w 220"/>
                <a:gd name="T7" fmla="*/ 24 h 355"/>
                <a:gd name="T8" fmla="*/ 195 w 220"/>
                <a:gd name="T9" fmla="*/ 41 h 355"/>
                <a:gd name="T10" fmla="*/ 208 w 220"/>
                <a:gd name="T11" fmla="*/ 62 h 355"/>
                <a:gd name="T12" fmla="*/ 217 w 220"/>
                <a:gd name="T13" fmla="*/ 85 h 355"/>
                <a:gd name="T14" fmla="*/ 220 w 220"/>
                <a:gd name="T15" fmla="*/ 110 h 355"/>
                <a:gd name="T16" fmla="*/ 218 w 220"/>
                <a:gd name="T17" fmla="*/ 125 h 355"/>
                <a:gd name="T18" fmla="*/ 214 w 220"/>
                <a:gd name="T19" fmla="*/ 143 h 355"/>
                <a:gd name="T20" fmla="*/ 207 w 220"/>
                <a:gd name="T21" fmla="*/ 163 h 355"/>
                <a:gd name="T22" fmla="*/ 198 w 220"/>
                <a:gd name="T23" fmla="*/ 186 h 355"/>
                <a:gd name="T24" fmla="*/ 187 w 220"/>
                <a:gd name="T25" fmla="*/ 209 h 355"/>
                <a:gd name="T26" fmla="*/ 176 w 220"/>
                <a:gd name="T27" fmla="*/ 232 h 355"/>
                <a:gd name="T28" fmla="*/ 164 w 220"/>
                <a:gd name="T29" fmla="*/ 256 h 355"/>
                <a:gd name="T30" fmla="*/ 153 w 220"/>
                <a:gd name="T31" fmla="*/ 278 h 355"/>
                <a:gd name="T32" fmla="*/ 141 w 220"/>
                <a:gd name="T33" fmla="*/ 298 h 355"/>
                <a:gd name="T34" fmla="*/ 131 w 220"/>
                <a:gd name="T35" fmla="*/ 317 h 355"/>
                <a:gd name="T36" fmla="*/ 123 w 220"/>
                <a:gd name="T37" fmla="*/ 333 h 355"/>
                <a:gd name="T38" fmla="*/ 116 w 220"/>
                <a:gd name="T39" fmla="*/ 344 h 355"/>
                <a:gd name="T40" fmla="*/ 112 w 220"/>
                <a:gd name="T41" fmla="*/ 352 h 355"/>
                <a:gd name="T42" fmla="*/ 109 w 220"/>
                <a:gd name="T43" fmla="*/ 355 h 355"/>
                <a:gd name="T44" fmla="*/ 108 w 220"/>
                <a:gd name="T45" fmla="*/ 352 h 355"/>
                <a:gd name="T46" fmla="*/ 104 w 220"/>
                <a:gd name="T47" fmla="*/ 344 h 355"/>
                <a:gd name="T48" fmla="*/ 97 w 220"/>
                <a:gd name="T49" fmla="*/ 333 h 355"/>
                <a:gd name="T50" fmla="*/ 88 w 220"/>
                <a:gd name="T51" fmla="*/ 317 h 355"/>
                <a:gd name="T52" fmla="*/ 77 w 220"/>
                <a:gd name="T53" fmla="*/ 298 h 355"/>
                <a:gd name="T54" fmla="*/ 67 w 220"/>
                <a:gd name="T55" fmla="*/ 278 h 355"/>
                <a:gd name="T56" fmla="*/ 54 w 220"/>
                <a:gd name="T57" fmla="*/ 256 h 355"/>
                <a:gd name="T58" fmla="*/ 43 w 220"/>
                <a:gd name="T59" fmla="*/ 232 h 355"/>
                <a:gd name="T60" fmla="*/ 31 w 220"/>
                <a:gd name="T61" fmla="*/ 209 h 355"/>
                <a:gd name="T62" fmla="*/ 22 w 220"/>
                <a:gd name="T63" fmla="*/ 186 h 355"/>
                <a:gd name="T64" fmla="*/ 13 w 220"/>
                <a:gd name="T65" fmla="*/ 163 h 355"/>
                <a:gd name="T66" fmla="*/ 6 w 220"/>
                <a:gd name="T67" fmla="*/ 143 h 355"/>
                <a:gd name="T68" fmla="*/ 2 w 220"/>
                <a:gd name="T69" fmla="*/ 125 h 355"/>
                <a:gd name="T70" fmla="*/ 0 w 220"/>
                <a:gd name="T71" fmla="*/ 110 h 355"/>
                <a:gd name="T72" fmla="*/ 3 w 220"/>
                <a:gd name="T73" fmla="*/ 85 h 355"/>
                <a:gd name="T74" fmla="*/ 11 w 220"/>
                <a:gd name="T75" fmla="*/ 62 h 355"/>
                <a:gd name="T76" fmla="*/ 24 w 220"/>
                <a:gd name="T77" fmla="*/ 41 h 355"/>
                <a:gd name="T78" fmla="*/ 41 w 220"/>
                <a:gd name="T79" fmla="*/ 24 h 355"/>
                <a:gd name="T80" fmla="*/ 61 w 220"/>
                <a:gd name="T81" fmla="*/ 11 h 355"/>
                <a:gd name="T82" fmla="*/ 84 w 220"/>
                <a:gd name="T83" fmla="*/ 3 h 355"/>
                <a:gd name="T84" fmla="*/ 109 w 220"/>
                <a:gd name="T85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0" h="355">
                  <a:moveTo>
                    <a:pt x="109" y="0"/>
                  </a:moveTo>
                  <a:lnTo>
                    <a:pt x="135" y="3"/>
                  </a:lnTo>
                  <a:lnTo>
                    <a:pt x="158" y="11"/>
                  </a:lnTo>
                  <a:lnTo>
                    <a:pt x="178" y="24"/>
                  </a:lnTo>
                  <a:lnTo>
                    <a:pt x="195" y="41"/>
                  </a:lnTo>
                  <a:lnTo>
                    <a:pt x="208" y="62"/>
                  </a:lnTo>
                  <a:lnTo>
                    <a:pt x="217" y="85"/>
                  </a:lnTo>
                  <a:lnTo>
                    <a:pt x="220" y="110"/>
                  </a:lnTo>
                  <a:lnTo>
                    <a:pt x="218" y="125"/>
                  </a:lnTo>
                  <a:lnTo>
                    <a:pt x="214" y="143"/>
                  </a:lnTo>
                  <a:lnTo>
                    <a:pt x="207" y="163"/>
                  </a:lnTo>
                  <a:lnTo>
                    <a:pt x="198" y="186"/>
                  </a:lnTo>
                  <a:lnTo>
                    <a:pt x="187" y="209"/>
                  </a:lnTo>
                  <a:lnTo>
                    <a:pt x="176" y="232"/>
                  </a:lnTo>
                  <a:lnTo>
                    <a:pt x="164" y="256"/>
                  </a:lnTo>
                  <a:lnTo>
                    <a:pt x="153" y="278"/>
                  </a:lnTo>
                  <a:lnTo>
                    <a:pt x="141" y="298"/>
                  </a:lnTo>
                  <a:lnTo>
                    <a:pt x="131" y="317"/>
                  </a:lnTo>
                  <a:lnTo>
                    <a:pt x="123" y="333"/>
                  </a:lnTo>
                  <a:lnTo>
                    <a:pt x="116" y="344"/>
                  </a:lnTo>
                  <a:lnTo>
                    <a:pt x="112" y="352"/>
                  </a:lnTo>
                  <a:lnTo>
                    <a:pt x="109" y="355"/>
                  </a:lnTo>
                  <a:lnTo>
                    <a:pt x="108" y="352"/>
                  </a:lnTo>
                  <a:lnTo>
                    <a:pt x="104" y="344"/>
                  </a:lnTo>
                  <a:lnTo>
                    <a:pt x="97" y="333"/>
                  </a:lnTo>
                  <a:lnTo>
                    <a:pt x="88" y="317"/>
                  </a:lnTo>
                  <a:lnTo>
                    <a:pt x="77" y="298"/>
                  </a:lnTo>
                  <a:lnTo>
                    <a:pt x="67" y="278"/>
                  </a:lnTo>
                  <a:lnTo>
                    <a:pt x="54" y="256"/>
                  </a:lnTo>
                  <a:lnTo>
                    <a:pt x="43" y="232"/>
                  </a:lnTo>
                  <a:lnTo>
                    <a:pt x="31" y="209"/>
                  </a:lnTo>
                  <a:lnTo>
                    <a:pt x="22" y="186"/>
                  </a:lnTo>
                  <a:lnTo>
                    <a:pt x="13" y="163"/>
                  </a:lnTo>
                  <a:lnTo>
                    <a:pt x="6" y="143"/>
                  </a:lnTo>
                  <a:lnTo>
                    <a:pt x="2" y="125"/>
                  </a:lnTo>
                  <a:lnTo>
                    <a:pt x="0" y="110"/>
                  </a:lnTo>
                  <a:lnTo>
                    <a:pt x="3" y="85"/>
                  </a:lnTo>
                  <a:lnTo>
                    <a:pt x="11" y="62"/>
                  </a:lnTo>
                  <a:lnTo>
                    <a:pt x="24" y="41"/>
                  </a:lnTo>
                  <a:lnTo>
                    <a:pt x="41" y="24"/>
                  </a:lnTo>
                  <a:lnTo>
                    <a:pt x="61" y="11"/>
                  </a:lnTo>
                  <a:lnTo>
                    <a:pt x="84" y="3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solidFill>
                <a:schemeClr val="accent5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1964"/>
            <p:cNvSpPr>
              <a:spLocks/>
            </p:cNvSpPr>
            <p:nvPr/>
          </p:nvSpPr>
          <p:spPr bwMode="auto">
            <a:xfrm>
              <a:off x="7242176" y="4973639"/>
              <a:ext cx="523875" cy="846138"/>
            </a:xfrm>
            <a:custGeom>
              <a:avLst/>
              <a:gdLst>
                <a:gd name="T0" fmla="*/ 165 w 330"/>
                <a:gd name="T1" fmla="*/ 0 h 533"/>
                <a:gd name="T2" fmla="*/ 198 w 330"/>
                <a:gd name="T3" fmla="*/ 3 h 533"/>
                <a:gd name="T4" fmla="*/ 229 w 330"/>
                <a:gd name="T5" fmla="*/ 13 h 533"/>
                <a:gd name="T6" fmla="*/ 257 w 330"/>
                <a:gd name="T7" fmla="*/ 27 h 533"/>
                <a:gd name="T8" fmla="*/ 282 w 330"/>
                <a:gd name="T9" fmla="*/ 48 h 533"/>
                <a:gd name="T10" fmla="*/ 301 w 330"/>
                <a:gd name="T11" fmla="*/ 72 h 533"/>
                <a:gd name="T12" fmla="*/ 318 w 330"/>
                <a:gd name="T13" fmla="*/ 101 h 533"/>
                <a:gd name="T14" fmla="*/ 327 w 330"/>
                <a:gd name="T15" fmla="*/ 132 h 533"/>
                <a:gd name="T16" fmla="*/ 330 w 330"/>
                <a:gd name="T17" fmla="*/ 165 h 533"/>
                <a:gd name="T18" fmla="*/ 329 w 330"/>
                <a:gd name="T19" fmla="*/ 182 h 533"/>
                <a:gd name="T20" fmla="*/ 324 w 330"/>
                <a:gd name="T21" fmla="*/ 202 h 533"/>
                <a:gd name="T22" fmla="*/ 318 w 330"/>
                <a:gd name="T23" fmla="*/ 224 h 533"/>
                <a:gd name="T24" fmla="*/ 310 w 330"/>
                <a:gd name="T25" fmla="*/ 249 h 533"/>
                <a:gd name="T26" fmla="*/ 299 w 330"/>
                <a:gd name="T27" fmla="*/ 274 h 533"/>
                <a:gd name="T28" fmla="*/ 288 w 330"/>
                <a:gd name="T29" fmla="*/ 302 h 533"/>
                <a:gd name="T30" fmla="*/ 274 w 330"/>
                <a:gd name="T31" fmla="*/ 329 h 533"/>
                <a:gd name="T32" fmla="*/ 261 w 330"/>
                <a:gd name="T33" fmla="*/ 357 h 533"/>
                <a:gd name="T34" fmla="*/ 248 w 330"/>
                <a:gd name="T35" fmla="*/ 383 h 533"/>
                <a:gd name="T36" fmla="*/ 234 w 330"/>
                <a:gd name="T37" fmla="*/ 409 h 533"/>
                <a:gd name="T38" fmla="*/ 220 w 330"/>
                <a:gd name="T39" fmla="*/ 435 h 533"/>
                <a:gd name="T40" fmla="*/ 207 w 330"/>
                <a:gd name="T41" fmla="*/ 458 h 533"/>
                <a:gd name="T42" fmla="*/ 196 w 330"/>
                <a:gd name="T43" fmla="*/ 479 h 533"/>
                <a:gd name="T44" fmla="*/ 186 w 330"/>
                <a:gd name="T45" fmla="*/ 498 h 533"/>
                <a:gd name="T46" fmla="*/ 176 w 330"/>
                <a:gd name="T47" fmla="*/ 513 h 533"/>
                <a:gd name="T48" fmla="*/ 171 w 330"/>
                <a:gd name="T49" fmla="*/ 524 h 533"/>
                <a:gd name="T50" fmla="*/ 166 w 330"/>
                <a:gd name="T51" fmla="*/ 531 h 533"/>
                <a:gd name="T52" fmla="*/ 165 w 330"/>
                <a:gd name="T53" fmla="*/ 533 h 533"/>
                <a:gd name="T54" fmla="*/ 163 w 330"/>
                <a:gd name="T55" fmla="*/ 531 h 533"/>
                <a:gd name="T56" fmla="*/ 159 w 330"/>
                <a:gd name="T57" fmla="*/ 524 h 533"/>
                <a:gd name="T58" fmla="*/ 152 w 330"/>
                <a:gd name="T59" fmla="*/ 513 h 533"/>
                <a:gd name="T60" fmla="*/ 144 w 330"/>
                <a:gd name="T61" fmla="*/ 498 h 533"/>
                <a:gd name="T62" fmla="*/ 134 w 330"/>
                <a:gd name="T63" fmla="*/ 479 h 533"/>
                <a:gd name="T64" fmla="*/ 121 w 330"/>
                <a:gd name="T65" fmla="*/ 458 h 533"/>
                <a:gd name="T66" fmla="*/ 109 w 330"/>
                <a:gd name="T67" fmla="*/ 435 h 533"/>
                <a:gd name="T68" fmla="*/ 96 w 330"/>
                <a:gd name="T69" fmla="*/ 409 h 533"/>
                <a:gd name="T70" fmla="*/ 82 w 330"/>
                <a:gd name="T71" fmla="*/ 383 h 533"/>
                <a:gd name="T72" fmla="*/ 69 w 330"/>
                <a:gd name="T73" fmla="*/ 357 h 533"/>
                <a:gd name="T74" fmla="*/ 55 w 330"/>
                <a:gd name="T75" fmla="*/ 329 h 533"/>
                <a:gd name="T76" fmla="*/ 42 w 330"/>
                <a:gd name="T77" fmla="*/ 302 h 533"/>
                <a:gd name="T78" fmla="*/ 31 w 330"/>
                <a:gd name="T79" fmla="*/ 274 h 533"/>
                <a:gd name="T80" fmla="*/ 20 w 330"/>
                <a:gd name="T81" fmla="*/ 249 h 533"/>
                <a:gd name="T82" fmla="*/ 11 w 330"/>
                <a:gd name="T83" fmla="*/ 224 h 533"/>
                <a:gd name="T84" fmla="*/ 5 w 330"/>
                <a:gd name="T85" fmla="*/ 202 h 533"/>
                <a:gd name="T86" fmla="*/ 1 w 330"/>
                <a:gd name="T87" fmla="*/ 182 h 533"/>
                <a:gd name="T88" fmla="*/ 0 w 330"/>
                <a:gd name="T89" fmla="*/ 165 h 533"/>
                <a:gd name="T90" fmla="*/ 3 w 330"/>
                <a:gd name="T91" fmla="*/ 132 h 533"/>
                <a:gd name="T92" fmla="*/ 12 w 330"/>
                <a:gd name="T93" fmla="*/ 101 h 533"/>
                <a:gd name="T94" fmla="*/ 27 w 330"/>
                <a:gd name="T95" fmla="*/ 72 h 533"/>
                <a:gd name="T96" fmla="*/ 48 w 330"/>
                <a:gd name="T97" fmla="*/ 48 h 533"/>
                <a:gd name="T98" fmla="*/ 72 w 330"/>
                <a:gd name="T99" fmla="*/ 27 h 533"/>
                <a:gd name="T100" fmla="*/ 101 w 330"/>
                <a:gd name="T101" fmla="*/ 13 h 533"/>
                <a:gd name="T102" fmla="*/ 132 w 330"/>
                <a:gd name="T103" fmla="*/ 3 h 533"/>
                <a:gd name="T104" fmla="*/ 165 w 330"/>
                <a:gd name="T105" fmla="*/ 0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0" h="533">
                  <a:moveTo>
                    <a:pt x="165" y="0"/>
                  </a:moveTo>
                  <a:lnTo>
                    <a:pt x="198" y="3"/>
                  </a:lnTo>
                  <a:lnTo>
                    <a:pt x="229" y="13"/>
                  </a:lnTo>
                  <a:lnTo>
                    <a:pt x="257" y="27"/>
                  </a:lnTo>
                  <a:lnTo>
                    <a:pt x="282" y="48"/>
                  </a:lnTo>
                  <a:lnTo>
                    <a:pt x="301" y="72"/>
                  </a:lnTo>
                  <a:lnTo>
                    <a:pt x="318" y="101"/>
                  </a:lnTo>
                  <a:lnTo>
                    <a:pt x="327" y="132"/>
                  </a:lnTo>
                  <a:lnTo>
                    <a:pt x="330" y="165"/>
                  </a:lnTo>
                  <a:lnTo>
                    <a:pt x="329" y="182"/>
                  </a:lnTo>
                  <a:lnTo>
                    <a:pt x="324" y="202"/>
                  </a:lnTo>
                  <a:lnTo>
                    <a:pt x="318" y="224"/>
                  </a:lnTo>
                  <a:lnTo>
                    <a:pt x="310" y="249"/>
                  </a:lnTo>
                  <a:lnTo>
                    <a:pt x="299" y="274"/>
                  </a:lnTo>
                  <a:lnTo>
                    <a:pt x="288" y="302"/>
                  </a:lnTo>
                  <a:lnTo>
                    <a:pt x="274" y="329"/>
                  </a:lnTo>
                  <a:lnTo>
                    <a:pt x="261" y="357"/>
                  </a:lnTo>
                  <a:lnTo>
                    <a:pt x="248" y="383"/>
                  </a:lnTo>
                  <a:lnTo>
                    <a:pt x="234" y="409"/>
                  </a:lnTo>
                  <a:lnTo>
                    <a:pt x="220" y="435"/>
                  </a:lnTo>
                  <a:lnTo>
                    <a:pt x="207" y="458"/>
                  </a:lnTo>
                  <a:lnTo>
                    <a:pt x="196" y="479"/>
                  </a:lnTo>
                  <a:lnTo>
                    <a:pt x="186" y="498"/>
                  </a:lnTo>
                  <a:lnTo>
                    <a:pt x="176" y="513"/>
                  </a:lnTo>
                  <a:lnTo>
                    <a:pt x="171" y="524"/>
                  </a:lnTo>
                  <a:lnTo>
                    <a:pt x="166" y="531"/>
                  </a:lnTo>
                  <a:lnTo>
                    <a:pt x="165" y="533"/>
                  </a:lnTo>
                  <a:lnTo>
                    <a:pt x="163" y="531"/>
                  </a:lnTo>
                  <a:lnTo>
                    <a:pt x="159" y="524"/>
                  </a:lnTo>
                  <a:lnTo>
                    <a:pt x="152" y="513"/>
                  </a:lnTo>
                  <a:lnTo>
                    <a:pt x="144" y="498"/>
                  </a:lnTo>
                  <a:lnTo>
                    <a:pt x="134" y="479"/>
                  </a:lnTo>
                  <a:lnTo>
                    <a:pt x="121" y="458"/>
                  </a:lnTo>
                  <a:lnTo>
                    <a:pt x="109" y="435"/>
                  </a:lnTo>
                  <a:lnTo>
                    <a:pt x="96" y="409"/>
                  </a:lnTo>
                  <a:lnTo>
                    <a:pt x="82" y="383"/>
                  </a:lnTo>
                  <a:lnTo>
                    <a:pt x="69" y="357"/>
                  </a:lnTo>
                  <a:lnTo>
                    <a:pt x="55" y="329"/>
                  </a:lnTo>
                  <a:lnTo>
                    <a:pt x="42" y="302"/>
                  </a:lnTo>
                  <a:lnTo>
                    <a:pt x="31" y="274"/>
                  </a:lnTo>
                  <a:lnTo>
                    <a:pt x="20" y="249"/>
                  </a:lnTo>
                  <a:lnTo>
                    <a:pt x="11" y="224"/>
                  </a:lnTo>
                  <a:lnTo>
                    <a:pt x="5" y="202"/>
                  </a:lnTo>
                  <a:lnTo>
                    <a:pt x="1" y="182"/>
                  </a:lnTo>
                  <a:lnTo>
                    <a:pt x="0" y="165"/>
                  </a:lnTo>
                  <a:lnTo>
                    <a:pt x="3" y="132"/>
                  </a:lnTo>
                  <a:lnTo>
                    <a:pt x="12" y="101"/>
                  </a:lnTo>
                  <a:lnTo>
                    <a:pt x="27" y="72"/>
                  </a:lnTo>
                  <a:lnTo>
                    <a:pt x="48" y="48"/>
                  </a:lnTo>
                  <a:lnTo>
                    <a:pt x="72" y="27"/>
                  </a:lnTo>
                  <a:lnTo>
                    <a:pt x="101" y="13"/>
                  </a:lnTo>
                  <a:lnTo>
                    <a:pt x="132" y="3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solidFill>
                <a:schemeClr val="accent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965"/>
            <p:cNvSpPr>
              <a:spLocks/>
            </p:cNvSpPr>
            <p:nvPr/>
          </p:nvSpPr>
          <p:spPr bwMode="auto">
            <a:xfrm>
              <a:off x="7929564" y="5334001"/>
              <a:ext cx="303213" cy="485775"/>
            </a:xfrm>
            <a:custGeom>
              <a:avLst/>
              <a:gdLst>
                <a:gd name="T0" fmla="*/ 96 w 191"/>
                <a:gd name="T1" fmla="*/ 0 h 306"/>
                <a:gd name="T2" fmla="*/ 121 w 191"/>
                <a:gd name="T3" fmla="*/ 3 h 306"/>
                <a:gd name="T4" fmla="*/ 144 w 191"/>
                <a:gd name="T5" fmla="*/ 13 h 306"/>
                <a:gd name="T6" fmla="*/ 163 w 191"/>
                <a:gd name="T7" fmla="*/ 28 h 306"/>
                <a:gd name="T8" fmla="*/ 178 w 191"/>
                <a:gd name="T9" fmla="*/ 47 h 306"/>
                <a:gd name="T10" fmla="*/ 187 w 191"/>
                <a:gd name="T11" fmla="*/ 70 h 306"/>
                <a:gd name="T12" fmla="*/ 191 w 191"/>
                <a:gd name="T13" fmla="*/ 95 h 306"/>
                <a:gd name="T14" fmla="*/ 190 w 191"/>
                <a:gd name="T15" fmla="*/ 109 h 306"/>
                <a:gd name="T16" fmla="*/ 185 w 191"/>
                <a:gd name="T17" fmla="*/ 125 h 306"/>
                <a:gd name="T18" fmla="*/ 178 w 191"/>
                <a:gd name="T19" fmla="*/ 145 h 306"/>
                <a:gd name="T20" fmla="*/ 169 w 191"/>
                <a:gd name="T21" fmla="*/ 165 h 306"/>
                <a:gd name="T22" fmla="*/ 160 w 191"/>
                <a:gd name="T23" fmla="*/ 187 h 306"/>
                <a:gd name="T24" fmla="*/ 148 w 191"/>
                <a:gd name="T25" fmla="*/ 209 h 306"/>
                <a:gd name="T26" fmla="*/ 138 w 191"/>
                <a:gd name="T27" fmla="*/ 231 h 306"/>
                <a:gd name="T28" fmla="*/ 128 w 191"/>
                <a:gd name="T29" fmla="*/ 251 h 306"/>
                <a:gd name="T30" fmla="*/ 117 w 191"/>
                <a:gd name="T31" fmla="*/ 269 h 306"/>
                <a:gd name="T32" fmla="*/ 108 w 191"/>
                <a:gd name="T33" fmla="*/ 285 h 306"/>
                <a:gd name="T34" fmla="*/ 101 w 191"/>
                <a:gd name="T35" fmla="*/ 296 h 306"/>
                <a:gd name="T36" fmla="*/ 98 w 191"/>
                <a:gd name="T37" fmla="*/ 304 h 306"/>
                <a:gd name="T38" fmla="*/ 96 w 191"/>
                <a:gd name="T39" fmla="*/ 306 h 306"/>
                <a:gd name="T40" fmla="*/ 95 w 191"/>
                <a:gd name="T41" fmla="*/ 304 h 306"/>
                <a:gd name="T42" fmla="*/ 90 w 191"/>
                <a:gd name="T43" fmla="*/ 296 h 306"/>
                <a:gd name="T44" fmla="*/ 83 w 191"/>
                <a:gd name="T45" fmla="*/ 285 h 306"/>
                <a:gd name="T46" fmla="*/ 75 w 191"/>
                <a:gd name="T47" fmla="*/ 269 h 306"/>
                <a:gd name="T48" fmla="*/ 65 w 191"/>
                <a:gd name="T49" fmla="*/ 251 h 306"/>
                <a:gd name="T50" fmla="*/ 54 w 191"/>
                <a:gd name="T51" fmla="*/ 231 h 306"/>
                <a:gd name="T52" fmla="*/ 43 w 191"/>
                <a:gd name="T53" fmla="*/ 209 h 306"/>
                <a:gd name="T54" fmla="*/ 33 w 191"/>
                <a:gd name="T55" fmla="*/ 187 h 306"/>
                <a:gd name="T56" fmla="*/ 22 w 191"/>
                <a:gd name="T57" fmla="*/ 165 h 306"/>
                <a:gd name="T58" fmla="*/ 14 w 191"/>
                <a:gd name="T59" fmla="*/ 145 h 306"/>
                <a:gd name="T60" fmla="*/ 7 w 191"/>
                <a:gd name="T61" fmla="*/ 125 h 306"/>
                <a:gd name="T62" fmla="*/ 3 w 191"/>
                <a:gd name="T63" fmla="*/ 109 h 306"/>
                <a:gd name="T64" fmla="*/ 0 w 191"/>
                <a:gd name="T65" fmla="*/ 95 h 306"/>
                <a:gd name="T66" fmla="*/ 4 w 191"/>
                <a:gd name="T67" fmla="*/ 70 h 306"/>
                <a:gd name="T68" fmla="*/ 14 w 191"/>
                <a:gd name="T69" fmla="*/ 47 h 306"/>
                <a:gd name="T70" fmla="*/ 29 w 191"/>
                <a:gd name="T71" fmla="*/ 28 h 306"/>
                <a:gd name="T72" fmla="*/ 47 w 191"/>
                <a:gd name="T73" fmla="*/ 13 h 306"/>
                <a:gd name="T74" fmla="*/ 70 w 191"/>
                <a:gd name="T75" fmla="*/ 3 h 306"/>
                <a:gd name="T76" fmla="*/ 96 w 191"/>
                <a:gd name="T77" fmla="*/ 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1" h="306">
                  <a:moveTo>
                    <a:pt x="96" y="0"/>
                  </a:moveTo>
                  <a:lnTo>
                    <a:pt x="121" y="3"/>
                  </a:lnTo>
                  <a:lnTo>
                    <a:pt x="144" y="13"/>
                  </a:lnTo>
                  <a:lnTo>
                    <a:pt x="163" y="28"/>
                  </a:lnTo>
                  <a:lnTo>
                    <a:pt x="178" y="47"/>
                  </a:lnTo>
                  <a:lnTo>
                    <a:pt x="187" y="70"/>
                  </a:lnTo>
                  <a:lnTo>
                    <a:pt x="191" y="95"/>
                  </a:lnTo>
                  <a:lnTo>
                    <a:pt x="190" y="109"/>
                  </a:lnTo>
                  <a:lnTo>
                    <a:pt x="185" y="125"/>
                  </a:lnTo>
                  <a:lnTo>
                    <a:pt x="178" y="145"/>
                  </a:lnTo>
                  <a:lnTo>
                    <a:pt x="169" y="165"/>
                  </a:lnTo>
                  <a:lnTo>
                    <a:pt x="160" y="187"/>
                  </a:lnTo>
                  <a:lnTo>
                    <a:pt x="148" y="209"/>
                  </a:lnTo>
                  <a:lnTo>
                    <a:pt x="138" y="231"/>
                  </a:lnTo>
                  <a:lnTo>
                    <a:pt x="128" y="251"/>
                  </a:lnTo>
                  <a:lnTo>
                    <a:pt x="117" y="269"/>
                  </a:lnTo>
                  <a:lnTo>
                    <a:pt x="108" y="285"/>
                  </a:lnTo>
                  <a:lnTo>
                    <a:pt x="101" y="296"/>
                  </a:lnTo>
                  <a:lnTo>
                    <a:pt x="98" y="304"/>
                  </a:lnTo>
                  <a:lnTo>
                    <a:pt x="96" y="306"/>
                  </a:lnTo>
                  <a:lnTo>
                    <a:pt x="95" y="304"/>
                  </a:lnTo>
                  <a:lnTo>
                    <a:pt x="90" y="296"/>
                  </a:lnTo>
                  <a:lnTo>
                    <a:pt x="83" y="285"/>
                  </a:lnTo>
                  <a:lnTo>
                    <a:pt x="75" y="269"/>
                  </a:lnTo>
                  <a:lnTo>
                    <a:pt x="65" y="251"/>
                  </a:lnTo>
                  <a:lnTo>
                    <a:pt x="54" y="231"/>
                  </a:lnTo>
                  <a:lnTo>
                    <a:pt x="43" y="209"/>
                  </a:lnTo>
                  <a:lnTo>
                    <a:pt x="33" y="187"/>
                  </a:lnTo>
                  <a:lnTo>
                    <a:pt x="22" y="165"/>
                  </a:lnTo>
                  <a:lnTo>
                    <a:pt x="14" y="145"/>
                  </a:lnTo>
                  <a:lnTo>
                    <a:pt x="7" y="125"/>
                  </a:lnTo>
                  <a:lnTo>
                    <a:pt x="3" y="109"/>
                  </a:lnTo>
                  <a:lnTo>
                    <a:pt x="0" y="95"/>
                  </a:lnTo>
                  <a:lnTo>
                    <a:pt x="4" y="70"/>
                  </a:lnTo>
                  <a:lnTo>
                    <a:pt x="14" y="47"/>
                  </a:lnTo>
                  <a:lnTo>
                    <a:pt x="29" y="28"/>
                  </a:lnTo>
                  <a:lnTo>
                    <a:pt x="47" y="13"/>
                  </a:lnTo>
                  <a:lnTo>
                    <a:pt x="70" y="3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0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966"/>
            <p:cNvSpPr>
              <a:spLocks/>
            </p:cNvSpPr>
            <p:nvPr/>
          </p:nvSpPr>
          <p:spPr bwMode="auto">
            <a:xfrm>
              <a:off x="8447089" y="5143501"/>
              <a:ext cx="420688" cy="676275"/>
            </a:xfrm>
            <a:custGeom>
              <a:avLst/>
              <a:gdLst>
                <a:gd name="T0" fmla="*/ 132 w 265"/>
                <a:gd name="T1" fmla="*/ 0 h 426"/>
                <a:gd name="T2" fmla="*/ 163 w 265"/>
                <a:gd name="T3" fmla="*/ 3 h 426"/>
                <a:gd name="T4" fmla="*/ 191 w 265"/>
                <a:gd name="T5" fmla="*/ 13 h 426"/>
                <a:gd name="T6" fmla="*/ 216 w 265"/>
                <a:gd name="T7" fmla="*/ 28 h 426"/>
                <a:gd name="T8" fmla="*/ 235 w 265"/>
                <a:gd name="T9" fmla="*/ 49 h 426"/>
                <a:gd name="T10" fmla="*/ 252 w 265"/>
                <a:gd name="T11" fmla="*/ 74 h 426"/>
                <a:gd name="T12" fmla="*/ 262 w 265"/>
                <a:gd name="T13" fmla="*/ 102 h 426"/>
                <a:gd name="T14" fmla="*/ 265 w 265"/>
                <a:gd name="T15" fmla="*/ 132 h 426"/>
                <a:gd name="T16" fmla="*/ 263 w 265"/>
                <a:gd name="T17" fmla="*/ 148 h 426"/>
                <a:gd name="T18" fmla="*/ 260 w 265"/>
                <a:gd name="T19" fmla="*/ 166 h 426"/>
                <a:gd name="T20" fmla="*/ 253 w 265"/>
                <a:gd name="T21" fmla="*/ 187 h 426"/>
                <a:gd name="T22" fmla="*/ 245 w 265"/>
                <a:gd name="T23" fmla="*/ 208 h 426"/>
                <a:gd name="T24" fmla="*/ 234 w 265"/>
                <a:gd name="T25" fmla="*/ 232 h 426"/>
                <a:gd name="T26" fmla="*/ 223 w 265"/>
                <a:gd name="T27" fmla="*/ 257 h 426"/>
                <a:gd name="T28" fmla="*/ 211 w 265"/>
                <a:gd name="T29" fmla="*/ 282 h 426"/>
                <a:gd name="T30" fmla="*/ 199 w 265"/>
                <a:gd name="T31" fmla="*/ 307 h 426"/>
                <a:gd name="T32" fmla="*/ 186 w 265"/>
                <a:gd name="T33" fmla="*/ 330 h 426"/>
                <a:gd name="T34" fmla="*/ 175 w 265"/>
                <a:gd name="T35" fmla="*/ 353 h 426"/>
                <a:gd name="T36" fmla="*/ 163 w 265"/>
                <a:gd name="T37" fmla="*/ 372 h 426"/>
                <a:gd name="T38" fmla="*/ 153 w 265"/>
                <a:gd name="T39" fmla="*/ 391 h 426"/>
                <a:gd name="T40" fmla="*/ 145 w 265"/>
                <a:gd name="T41" fmla="*/ 406 h 426"/>
                <a:gd name="T42" fmla="*/ 138 w 265"/>
                <a:gd name="T43" fmla="*/ 417 h 426"/>
                <a:gd name="T44" fmla="*/ 135 w 265"/>
                <a:gd name="T45" fmla="*/ 424 h 426"/>
                <a:gd name="T46" fmla="*/ 132 w 265"/>
                <a:gd name="T47" fmla="*/ 426 h 426"/>
                <a:gd name="T48" fmla="*/ 131 w 265"/>
                <a:gd name="T49" fmla="*/ 424 h 426"/>
                <a:gd name="T50" fmla="*/ 128 w 265"/>
                <a:gd name="T51" fmla="*/ 417 h 426"/>
                <a:gd name="T52" fmla="*/ 121 w 265"/>
                <a:gd name="T53" fmla="*/ 406 h 426"/>
                <a:gd name="T54" fmla="*/ 112 w 265"/>
                <a:gd name="T55" fmla="*/ 391 h 426"/>
                <a:gd name="T56" fmla="*/ 102 w 265"/>
                <a:gd name="T57" fmla="*/ 372 h 426"/>
                <a:gd name="T58" fmla="*/ 91 w 265"/>
                <a:gd name="T59" fmla="*/ 353 h 426"/>
                <a:gd name="T60" fmla="*/ 79 w 265"/>
                <a:gd name="T61" fmla="*/ 330 h 426"/>
                <a:gd name="T62" fmla="*/ 67 w 265"/>
                <a:gd name="T63" fmla="*/ 307 h 426"/>
                <a:gd name="T64" fmla="*/ 54 w 265"/>
                <a:gd name="T65" fmla="*/ 282 h 426"/>
                <a:gd name="T66" fmla="*/ 43 w 265"/>
                <a:gd name="T67" fmla="*/ 257 h 426"/>
                <a:gd name="T68" fmla="*/ 31 w 265"/>
                <a:gd name="T69" fmla="*/ 232 h 426"/>
                <a:gd name="T70" fmla="*/ 21 w 265"/>
                <a:gd name="T71" fmla="*/ 208 h 426"/>
                <a:gd name="T72" fmla="*/ 13 w 265"/>
                <a:gd name="T73" fmla="*/ 187 h 426"/>
                <a:gd name="T74" fmla="*/ 6 w 265"/>
                <a:gd name="T75" fmla="*/ 166 h 426"/>
                <a:gd name="T76" fmla="*/ 3 w 265"/>
                <a:gd name="T77" fmla="*/ 148 h 426"/>
                <a:gd name="T78" fmla="*/ 0 w 265"/>
                <a:gd name="T79" fmla="*/ 132 h 426"/>
                <a:gd name="T80" fmla="*/ 4 w 265"/>
                <a:gd name="T81" fmla="*/ 102 h 426"/>
                <a:gd name="T82" fmla="*/ 14 w 265"/>
                <a:gd name="T83" fmla="*/ 74 h 426"/>
                <a:gd name="T84" fmla="*/ 30 w 265"/>
                <a:gd name="T85" fmla="*/ 49 h 426"/>
                <a:gd name="T86" fmla="*/ 50 w 265"/>
                <a:gd name="T87" fmla="*/ 28 h 426"/>
                <a:gd name="T88" fmla="*/ 75 w 265"/>
                <a:gd name="T89" fmla="*/ 13 h 426"/>
                <a:gd name="T90" fmla="*/ 102 w 265"/>
                <a:gd name="T91" fmla="*/ 3 h 426"/>
                <a:gd name="T92" fmla="*/ 132 w 265"/>
                <a:gd name="T93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5" h="426">
                  <a:moveTo>
                    <a:pt x="132" y="0"/>
                  </a:moveTo>
                  <a:lnTo>
                    <a:pt x="163" y="3"/>
                  </a:lnTo>
                  <a:lnTo>
                    <a:pt x="191" y="13"/>
                  </a:lnTo>
                  <a:lnTo>
                    <a:pt x="216" y="28"/>
                  </a:lnTo>
                  <a:lnTo>
                    <a:pt x="235" y="49"/>
                  </a:lnTo>
                  <a:lnTo>
                    <a:pt x="252" y="74"/>
                  </a:lnTo>
                  <a:lnTo>
                    <a:pt x="262" y="102"/>
                  </a:lnTo>
                  <a:lnTo>
                    <a:pt x="265" y="132"/>
                  </a:lnTo>
                  <a:lnTo>
                    <a:pt x="263" y="148"/>
                  </a:lnTo>
                  <a:lnTo>
                    <a:pt x="260" y="166"/>
                  </a:lnTo>
                  <a:lnTo>
                    <a:pt x="253" y="187"/>
                  </a:lnTo>
                  <a:lnTo>
                    <a:pt x="245" y="208"/>
                  </a:lnTo>
                  <a:lnTo>
                    <a:pt x="234" y="232"/>
                  </a:lnTo>
                  <a:lnTo>
                    <a:pt x="223" y="257"/>
                  </a:lnTo>
                  <a:lnTo>
                    <a:pt x="211" y="282"/>
                  </a:lnTo>
                  <a:lnTo>
                    <a:pt x="199" y="307"/>
                  </a:lnTo>
                  <a:lnTo>
                    <a:pt x="186" y="330"/>
                  </a:lnTo>
                  <a:lnTo>
                    <a:pt x="175" y="353"/>
                  </a:lnTo>
                  <a:lnTo>
                    <a:pt x="163" y="372"/>
                  </a:lnTo>
                  <a:lnTo>
                    <a:pt x="153" y="391"/>
                  </a:lnTo>
                  <a:lnTo>
                    <a:pt x="145" y="406"/>
                  </a:lnTo>
                  <a:lnTo>
                    <a:pt x="138" y="417"/>
                  </a:lnTo>
                  <a:lnTo>
                    <a:pt x="135" y="424"/>
                  </a:lnTo>
                  <a:lnTo>
                    <a:pt x="132" y="426"/>
                  </a:lnTo>
                  <a:lnTo>
                    <a:pt x="131" y="424"/>
                  </a:lnTo>
                  <a:lnTo>
                    <a:pt x="128" y="417"/>
                  </a:lnTo>
                  <a:lnTo>
                    <a:pt x="121" y="406"/>
                  </a:lnTo>
                  <a:lnTo>
                    <a:pt x="112" y="391"/>
                  </a:lnTo>
                  <a:lnTo>
                    <a:pt x="102" y="372"/>
                  </a:lnTo>
                  <a:lnTo>
                    <a:pt x="91" y="353"/>
                  </a:lnTo>
                  <a:lnTo>
                    <a:pt x="79" y="330"/>
                  </a:lnTo>
                  <a:lnTo>
                    <a:pt x="67" y="307"/>
                  </a:lnTo>
                  <a:lnTo>
                    <a:pt x="54" y="282"/>
                  </a:lnTo>
                  <a:lnTo>
                    <a:pt x="43" y="257"/>
                  </a:lnTo>
                  <a:lnTo>
                    <a:pt x="31" y="232"/>
                  </a:lnTo>
                  <a:lnTo>
                    <a:pt x="21" y="208"/>
                  </a:lnTo>
                  <a:lnTo>
                    <a:pt x="13" y="187"/>
                  </a:lnTo>
                  <a:lnTo>
                    <a:pt x="6" y="166"/>
                  </a:lnTo>
                  <a:lnTo>
                    <a:pt x="3" y="148"/>
                  </a:lnTo>
                  <a:lnTo>
                    <a:pt x="0" y="132"/>
                  </a:lnTo>
                  <a:lnTo>
                    <a:pt x="4" y="102"/>
                  </a:lnTo>
                  <a:lnTo>
                    <a:pt x="14" y="74"/>
                  </a:lnTo>
                  <a:lnTo>
                    <a:pt x="30" y="49"/>
                  </a:lnTo>
                  <a:lnTo>
                    <a:pt x="50" y="28"/>
                  </a:lnTo>
                  <a:lnTo>
                    <a:pt x="75" y="13"/>
                  </a:lnTo>
                  <a:lnTo>
                    <a:pt x="102" y="3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0">
              <a:solidFill>
                <a:schemeClr val="accent5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967"/>
            <p:cNvSpPr>
              <a:spLocks/>
            </p:cNvSpPr>
            <p:nvPr/>
          </p:nvSpPr>
          <p:spPr bwMode="auto">
            <a:xfrm>
              <a:off x="6832601" y="5881689"/>
              <a:ext cx="193675" cy="195263"/>
            </a:xfrm>
            <a:custGeom>
              <a:avLst/>
              <a:gdLst>
                <a:gd name="T0" fmla="*/ 60 w 122"/>
                <a:gd name="T1" fmla="*/ 0 h 123"/>
                <a:gd name="T2" fmla="*/ 80 w 122"/>
                <a:gd name="T3" fmla="*/ 4 h 123"/>
                <a:gd name="T4" fmla="*/ 97 w 122"/>
                <a:gd name="T5" fmla="*/ 13 h 123"/>
                <a:gd name="T6" fmla="*/ 110 w 122"/>
                <a:gd name="T7" fmla="*/ 26 h 123"/>
                <a:gd name="T8" fmla="*/ 119 w 122"/>
                <a:gd name="T9" fmla="*/ 43 h 123"/>
                <a:gd name="T10" fmla="*/ 122 w 122"/>
                <a:gd name="T11" fmla="*/ 62 h 123"/>
                <a:gd name="T12" fmla="*/ 119 w 122"/>
                <a:gd name="T13" fmla="*/ 82 h 123"/>
                <a:gd name="T14" fmla="*/ 110 w 122"/>
                <a:gd name="T15" fmla="*/ 98 h 123"/>
                <a:gd name="T16" fmla="*/ 97 w 122"/>
                <a:gd name="T17" fmla="*/ 112 h 123"/>
                <a:gd name="T18" fmla="*/ 80 w 122"/>
                <a:gd name="T19" fmla="*/ 121 h 123"/>
                <a:gd name="T20" fmla="*/ 60 w 122"/>
                <a:gd name="T21" fmla="*/ 123 h 123"/>
                <a:gd name="T22" fmla="*/ 41 w 122"/>
                <a:gd name="T23" fmla="*/ 121 h 123"/>
                <a:gd name="T24" fmla="*/ 25 w 122"/>
                <a:gd name="T25" fmla="*/ 112 h 123"/>
                <a:gd name="T26" fmla="*/ 11 w 122"/>
                <a:gd name="T27" fmla="*/ 98 h 123"/>
                <a:gd name="T28" fmla="*/ 3 w 122"/>
                <a:gd name="T29" fmla="*/ 82 h 123"/>
                <a:gd name="T30" fmla="*/ 0 w 122"/>
                <a:gd name="T31" fmla="*/ 62 h 123"/>
                <a:gd name="T32" fmla="*/ 3 w 122"/>
                <a:gd name="T33" fmla="*/ 43 h 123"/>
                <a:gd name="T34" fmla="*/ 11 w 122"/>
                <a:gd name="T35" fmla="*/ 26 h 123"/>
                <a:gd name="T36" fmla="*/ 25 w 122"/>
                <a:gd name="T37" fmla="*/ 13 h 123"/>
                <a:gd name="T38" fmla="*/ 41 w 122"/>
                <a:gd name="T39" fmla="*/ 4 h 123"/>
                <a:gd name="T40" fmla="*/ 60 w 122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3">
                  <a:moveTo>
                    <a:pt x="60" y="0"/>
                  </a:moveTo>
                  <a:lnTo>
                    <a:pt x="80" y="4"/>
                  </a:lnTo>
                  <a:lnTo>
                    <a:pt x="97" y="13"/>
                  </a:lnTo>
                  <a:lnTo>
                    <a:pt x="110" y="26"/>
                  </a:lnTo>
                  <a:lnTo>
                    <a:pt x="119" y="43"/>
                  </a:lnTo>
                  <a:lnTo>
                    <a:pt x="122" y="62"/>
                  </a:lnTo>
                  <a:lnTo>
                    <a:pt x="119" y="82"/>
                  </a:lnTo>
                  <a:lnTo>
                    <a:pt x="110" y="98"/>
                  </a:lnTo>
                  <a:lnTo>
                    <a:pt x="97" y="112"/>
                  </a:lnTo>
                  <a:lnTo>
                    <a:pt x="80" y="121"/>
                  </a:lnTo>
                  <a:lnTo>
                    <a:pt x="60" y="123"/>
                  </a:lnTo>
                  <a:lnTo>
                    <a:pt x="41" y="121"/>
                  </a:lnTo>
                  <a:lnTo>
                    <a:pt x="25" y="112"/>
                  </a:lnTo>
                  <a:lnTo>
                    <a:pt x="11" y="98"/>
                  </a:lnTo>
                  <a:lnTo>
                    <a:pt x="3" y="82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1" y="26"/>
                  </a:lnTo>
                  <a:lnTo>
                    <a:pt x="25" y="13"/>
                  </a:lnTo>
                  <a:lnTo>
                    <a:pt x="41" y="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968"/>
            <p:cNvSpPr>
              <a:spLocks/>
            </p:cNvSpPr>
            <p:nvPr/>
          </p:nvSpPr>
          <p:spPr bwMode="auto">
            <a:xfrm>
              <a:off x="7405689" y="5881689"/>
              <a:ext cx="195263" cy="195263"/>
            </a:xfrm>
            <a:custGeom>
              <a:avLst/>
              <a:gdLst>
                <a:gd name="T0" fmla="*/ 62 w 123"/>
                <a:gd name="T1" fmla="*/ 0 h 123"/>
                <a:gd name="T2" fmla="*/ 81 w 123"/>
                <a:gd name="T3" fmla="*/ 4 h 123"/>
                <a:gd name="T4" fmla="*/ 98 w 123"/>
                <a:gd name="T5" fmla="*/ 13 h 123"/>
                <a:gd name="T6" fmla="*/ 111 w 123"/>
                <a:gd name="T7" fmla="*/ 26 h 123"/>
                <a:gd name="T8" fmla="*/ 120 w 123"/>
                <a:gd name="T9" fmla="*/ 43 h 123"/>
                <a:gd name="T10" fmla="*/ 123 w 123"/>
                <a:gd name="T11" fmla="*/ 62 h 123"/>
                <a:gd name="T12" fmla="*/ 120 w 123"/>
                <a:gd name="T13" fmla="*/ 82 h 123"/>
                <a:gd name="T14" fmla="*/ 111 w 123"/>
                <a:gd name="T15" fmla="*/ 98 h 123"/>
                <a:gd name="T16" fmla="*/ 98 w 123"/>
                <a:gd name="T17" fmla="*/ 112 h 123"/>
                <a:gd name="T18" fmla="*/ 81 w 123"/>
                <a:gd name="T19" fmla="*/ 121 h 123"/>
                <a:gd name="T20" fmla="*/ 62 w 123"/>
                <a:gd name="T21" fmla="*/ 123 h 123"/>
                <a:gd name="T22" fmla="*/ 42 w 123"/>
                <a:gd name="T23" fmla="*/ 121 h 123"/>
                <a:gd name="T24" fmla="*/ 25 w 123"/>
                <a:gd name="T25" fmla="*/ 112 h 123"/>
                <a:gd name="T26" fmla="*/ 13 w 123"/>
                <a:gd name="T27" fmla="*/ 98 h 123"/>
                <a:gd name="T28" fmla="*/ 3 w 123"/>
                <a:gd name="T29" fmla="*/ 82 h 123"/>
                <a:gd name="T30" fmla="*/ 0 w 123"/>
                <a:gd name="T31" fmla="*/ 62 h 123"/>
                <a:gd name="T32" fmla="*/ 3 w 123"/>
                <a:gd name="T33" fmla="*/ 43 h 123"/>
                <a:gd name="T34" fmla="*/ 13 w 123"/>
                <a:gd name="T35" fmla="*/ 26 h 123"/>
                <a:gd name="T36" fmla="*/ 25 w 123"/>
                <a:gd name="T37" fmla="*/ 13 h 123"/>
                <a:gd name="T38" fmla="*/ 42 w 123"/>
                <a:gd name="T39" fmla="*/ 4 h 123"/>
                <a:gd name="T40" fmla="*/ 62 w 123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3" h="123">
                  <a:moveTo>
                    <a:pt x="62" y="0"/>
                  </a:moveTo>
                  <a:lnTo>
                    <a:pt x="81" y="4"/>
                  </a:lnTo>
                  <a:lnTo>
                    <a:pt x="98" y="13"/>
                  </a:lnTo>
                  <a:lnTo>
                    <a:pt x="111" y="26"/>
                  </a:lnTo>
                  <a:lnTo>
                    <a:pt x="120" y="43"/>
                  </a:lnTo>
                  <a:lnTo>
                    <a:pt x="123" y="62"/>
                  </a:lnTo>
                  <a:lnTo>
                    <a:pt x="120" y="82"/>
                  </a:lnTo>
                  <a:lnTo>
                    <a:pt x="111" y="98"/>
                  </a:lnTo>
                  <a:lnTo>
                    <a:pt x="98" y="112"/>
                  </a:lnTo>
                  <a:lnTo>
                    <a:pt x="81" y="121"/>
                  </a:lnTo>
                  <a:lnTo>
                    <a:pt x="62" y="123"/>
                  </a:lnTo>
                  <a:lnTo>
                    <a:pt x="42" y="121"/>
                  </a:lnTo>
                  <a:lnTo>
                    <a:pt x="25" y="112"/>
                  </a:lnTo>
                  <a:lnTo>
                    <a:pt x="13" y="98"/>
                  </a:lnTo>
                  <a:lnTo>
                    <a:pt x="3" y="82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3" y="26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969"/>
            <p:cNvSpPr>
              <a:spLocks/>
            </p:cNvSpPr>
            <p:nvPr/>
          </p:nvSpPr>
          <p:spPr bwMode="auto">
            <a:xfrm>
              <a:off x="7985126" y="5881689"/>
              <a:ext cx="195263" cy="195263"/>
            </a:xfrm>
            <a:custGeom>
              <a:avLst/>
              <a:gdLst>
                <a:gd name="T0" fmla="*/ 61 w 123"/>
                <a:gd name="T1" fmla="*/ 0 h 123"/>
                <a:gd name="T2" fmla="*/ 80 w 123"/>
                <a:gd name="T3" fmla="*/ 4 h 123"/>
                <a:gd name="T4" fmla="*/ 97 w 123"/>
                <a:gd name="T5" fmla="*/ 13 h 123"/>
                <a:gd name="T6" fmla="*/ 110 w 123"/>
                <a:gd name="T7" fmla="*/ 26 h 123"/>
                <a:gd name="T8" fmla="*/ 119 w 123"/>
                <a:gd name="T9" fmla="*/ 43 h 123"/>
                <a:gd name="T10" fmla="*/ 123 w 123"/>
                <a:gd name="T11" fmla="*/ 62 h 123"/>
                <a:gd name="T12" fmla="*/ 119 w 123"/>
                <a:gd name="T13" fmla="*/ 82 h 123"/>
                <a:gd name="T14" fmla="*/ 110 w 123"/>
                <a:gd name="T15" fmla="*/ 98 h 123"/>
                <a:gd name="T16" fmla="*/ 97 w 123"/>
                <a:gd name="T17" fmla="*/ 112 h 123"/>
                <a:gd name="T18" fmla="*/ 80 w 123"/>
                <a:gd name="T19" fmla="*/ 121 h 123"/>
                <a:gd name="T20" fmla="*/ 61 w 123"/>
                <a:gd name="T21" fmla="*/ 123 h 123"/>
                <a:gd name="T22" fmla="*/ 41 w 123"/>
                <a:gd name="T23" fmla="*/ 121 h 123"/>
                <a:gd name="T24" fmla="*/ 25 w 123"/>
                <a:gd name="T25" fmla="*/ 112 h 123"/>
                <a:gd name="T26" fmla="*/ 11 w 123"/>
                <a:gd name="T27" fmla="*/ 98 h 123"/>
                <a:gd name="T28" fmla="*/ 2 w 123"/>
                <a:gd name="T29" fmla="*/ 82 h 123"/>
                <a:gd name="T30" fmla="*/ 0 w 123"/>
                <a:gd name="T31" fmla="*/ 62 h 123"/>
                <a:gd name="T32" fmla="*/ 2 w 123"/>
                <a:gd name="T33" fmla="*/ 43 h 123"/>
                <a:gd name="T34" fmla="*/ 11 w 123"/>
                <a:gd name="T35" fmla="*/ 26 h 123"/>
                <a:gd name="T36" fmla="*/ 25 w 123"/>
                <a:gd name="T37" fmla="*/ 13 h 123"/>
                <a:gd name="T38" fmla="*/ 41 w 123"/>
                <a:gd name="T39" fmla="*/ 4 h 123"/>
                <a:gd name="T40" fmla="*/ 61 w 123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3" h="123">
                  <a:moveTo>
                    <a:pt x="61" y="0"/>
                  </a:moveTo>
                  <a:lnTo>
                    <a:pt x="80" y="4"/>
                  </a:lnTo>
                  <a:lnTo>
                    <a:pt x="97" y="13"/>
                  </a:lnTo>
                  <a:lnTo>
                    <a:pt x="110" y="26"/>
                  </a:lnTo>
                  <a:lnTo>
                    <a:pt x="119" y="43"/>
                  </a:lnTo>
                  <a:lnTo>
                    <a:pt x="123" y="62"/>
                  </a:lnTo>
                  <a:lnTo>
                    <a:pt x="119" y="82"/>
                  </a:lnTo>
                  <a:lnTo>
                    <a:pt x="110" y="98"/>
                  </a:lnTo>
                  <a:lnTo>
                    <a:pt x="97" y="112"/>
                  </a:lnTo>
                  <a:lnTo>
                    <a:pt x="80" y="121"/>
                  </a:lnTo>
                  <a:lnTo>
                    <a:pt x="61" y="123"/>
                  </a:lnTo>
                  <a:lnTo>
                    <a:pt x="41" y="121"/>
                  </a:lnTo>
                  <a:lnTo>
                    <a:pt x="25" y="112"/>
                  </a:lnTo>
                  <a:lnTo>
                    <a:pt x="11" y="98"/>
                  </a:lnTo>
                  <a:lnTo>
                    <a:pt x="2" y="82"/>
                  </a:lnTo>
                  <a:lnTo>
                    <a:pt x="0" y="62"/>
                  </a:lnTo>
                  <a:lnTo>
                    <a:pt x="2" y="43"/>
                  </a:lnTo>
                  <a:lnTo>
                    <a:pt x="11" y="26"/>
                  </a:lnTo>
                  <a:lnTo>
                    <a:pt x="25" y="13"/>
                  </a:lnTo>
                  <a:lnTo>
                    <a:pt x="41" y="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1970"/>
            <p:cNvSpPr>
              <a:spLocks noChangeArrowheads="1"/>
            </p:cNvSpPr>
            <p:nvPr/>
          </p:nvSpPr>
          <p:spPr bwMode="auto">
            <a:xfrm>
              <a:off x="5207001" y="5948364"/>
              <a:ext cx="3479800" cy="55563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971"/>
            <p:cNvSpPr>
              <a:spLocks/>
            </p:cNvSpPr>
            <p:nvPr/>
          </p:nvSpPr>
          <p:spPr bwMode="auto">
            <a:xfrm>
              <a:off x="5094289" y="5881689"/>
              <a:ext cx="195263" cy="195263"/>
            </a:xfrm>
            <a:custGeom>
              <a:avLst/>
              <a:gdLst>
                <a:gd name="T0" fmla="*/ 62 w 123"/>
                <a:gd name="T1" fmla="*/ 0 h 123"/>
                <a:gd name="T2" fmla="*/ 81 w 123"/>
                <a:gd name="T3" fmla="*/ 4 h 123"/>
                <a:gd name="T4" fmla="*/ 97 w 123"/>
                <a:gd name="T5" fmla="*/ 13 h 123"/>
                <a:gd name="T6" fmla="*/ 111 w 123"/>
                <a:gd name="T7" fmla="*/ 26 h 123"/>
                <a:gd name="T8" fmla="*/ 120 w 123"/>
                <a:gd name="T9" fmla="*/ 43 h 123"/>
                <a:gd name="T10" fmla="*/ 123 w 123"/>
                <a:gd name="T11" fmla="*/ 62 h 123"/>
                <a:gd name="T12" fmla="*/ 120 w 123"/>
                <a:gd name="T13" fmla="*/ 82 h 123"/>
                <a:gd name="T14" fmla="*/ 111 w 123"/>
                <a:gd name="T15" fmla="*/ 98 h 123"/>
                <a:gd name="T16" fmla="*/ 97 w 123"/>
                <a:gd name="T17" fmla="*/ 112 h 123"/>
                <a:gd name="T18" fmla="*/ 81 w 123"/>
                <a:gd name="T19" fmla="*/ 121 h 123"/>
                <a:gd name="T20" fmla="*/ 62 w 123"/>
                <a:gd name="T21" fmla="*/ 123 h 123"/>
                <a:gd name="T22" fmla="*/ 42 w 123"/>
                <a:gd name="T23" fmla="*/ 121 h 123"/>
                <a:gd name="T24" fmla="*/ 25 w 123"/>
                <a:gd name="T25" fmla="*/ 112 h 123"/>
                <a:gd name="T26" fmla="*/ 13 w 123"/>
                <a:gd name="T27" fmla="*/ 98 h 123"/>
                <a:gd name="T28" fmla="*/ 3 w 123"/>
                <a:gd name="T29" fmla="*/ 82 h 123"/>
                <a:gd name="T30" fmla="*/ 0 w 123"/>
                <a:gd name="T31" fmla="*/ 62 h 123"/>
                <a:gd name="T32" fmla="*/ 3 w 123"/>
                <a:gd name="T33" fmla="*/ 43 h 123"/>
                <a:gd name="T34" fmla="*/ 13 w 123"/>
                <a:gd name="T35" fmla="*/ 26 h 123"/>
                <a:gd name="T36" fmla="*/ 25 w 123"/>
                <a:gd name="T37" fmla="*/ 13 h 123"/>
                <a:gd name="T38" fmla="*/ 42 w 123"/>
                <a:gd name="T39" fmla="*/ 4 h 123"/>
                <a:gd name="T40" fmla="*/ 62 w 123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3" h="123">
                  <a:moveTo>
                    <a:pt x="62" y="0"/>
                  </a:moveTo>
                  <a:lnTo>
                    <a:pt x="81" y="4"/>
                  </a:lnTo>
                  <a:lnTo>
                    <a:pt x="97" y="13"/>
                  </a:lnTo>
                  <a:lnTo>
                    <a:pt x="111" y="26"/>
                  </a:lnTo>
                  <a:lnTo>
                    <a:pt x="120" y="43"/>
                  </a:lnTo>
                  <a:lnTo>
                    <a:pt x="123" y="62"/>
                  </a:lnTo>
                  <a:lnTo>
                    <a:pt x="120" y="82"/>
                  </a:lnTo>
                  <a:lnTo>
                    <a:pt x="111" y="98"/>
                  </a:lnTo>
                  <a:lnTo>
                    <a:pt x="97" y="112"/>
                  </a:lnTo>
                  <a:lnTo>
                    <a:pt x="81" y="121"/>
                  </a:lnTo>
                  <a:lnTo>
                    <a:pt x="62" y="123"/>
                  </a:lnTo>
                  <a:lnTo>
                    <a:pt x="42" y="121"/>
                  </a:lnTo>
                  <a:lnTo>
                    <a:pt x="25" y="112"/>
                  </a:lnTo>
                  <a:lnTo>
                    <a:pt x="13" y="98"/>
                  </a:lnTo>
                  <a:lnTo>
                    <a:pt x="3" y="82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3" y="26"/>
                  </a:lnTo>
                  <a:lnTo>
                    <a:pt x="25" y="13"/>
                  </a:lnTo>
                  <a:lnTo>
                    <a:pt x="42" y="4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972"/>
            <p:cNvSpPr>
              <a:spLocks/>
            </p:cNvSpPr>
            <p:nvPr/>
          </p:nvSpPr>
          <p:spPr bwMode="auto">
            <a:xfrm>
              <a:off x="5670551" y="5881689"/>
              <a:ext cx="193675" cy="195263"/>
            </a:xfrm>
            <a:custGeom>
              <a:avLst/>
              <a:gdLst>
                <a:gd name="T0" fmla="*/ 60 w 122"/>
                <a:gd name="T1" fmla="*/ 0 h 123"/>
                <a:gd name="T2" fmla="*/ 80 w 122"/>
                <a:gd name="T3" fmla="*/ 4 h 123"/>
                <a:gd name="T4" fmla="*/ 97 w 122"/>
                <a:gd name="T5" fmla="*/ 13 h 123"/>
                <a:gd name="T6" fmla="*/ 110 w 122"/>
                <a:gd name="T7" fmla="*/ 26 h 123"/>
                <a:gd name="T8" fmla="*/ 119 w 122"/>
                <a:gd name="T9" fmla="*/ 43 h 123"/>
                <a:gd name="T10" fmla="*/ 122 w 122"/>
                <a:gd name="T11" fmla="*/ 62 h 123"/>
                <a:gd name="T12" fmla="*/ 119 w 122"/>
                <a:gd name="T13" fmla="*/ 82 h 123"/>
                <a:gd name="T14" fmla="*/ 110 w 122"/>
                <a:gd name="T15" fmla="*/ 98 h 123"/>
                <a:gd name="T16" fmla="*/ 97 w 122"/>
                <a:gd name="T17" fmla="*/ 112 h 123"/>
                <a:gd name="T18" fmla="*/ 80 w 122"/>
                <a:gd name="T19" fmla="*/ 121 h 123"/>
                <a:gd name="T20" fmla="*/ 60 w 122"/>
                <a:gd name="T21" fmla="*/ 123 h 123"/>
                <a:gd name="T22" fmla="*/ 41 w 122"/>
                <a:gd name="T23" fmla="*/ 121 h 123"/>
                <a:gd name="T24" fmla="*/ 25 w 122"/>
                <a:gd name="T25" fmla="*/ 112 h 123"/>
                <a:gd name="T26" fmla="*/ 11 w 122"/>
                <a:gd name="T27" fmla="*/ 98 h 123"/>
                <a:gd name="T28" fmla="*/ 2 w 122"/>
                <a:gd name="T29" fmla="*/ 82 h 123"/>
                <a:gd name="T30" fmla="*/ 0 w 122"/>
                <a:gd name="T31" fmla="*/ 62 h 123"/>
                <a:gd name="T32" fmla="*/ 2 w 122"/>
                <a:gd name="T33" fmla="*/ 43 h 123"/>
                <a:gd name="T34" fmla="*/ 11 w 122"/>
                <a:gd name="T35" fmla="*/ 26 h 123"/>
                <a:gd name="T36" fmla="*/ 25 w 122"/>
                <a:gd name="T37" fmla="*/ 13 h 123"/>
                <a:gd name="T38" fmla="*/ 41 w 122"/>
                <a:gd name="T39" fmla="*/ 4 h 123"/>
                <a:gd name="T40" fmla="*/ 60 w 122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2" h="123">
                  <a:moveTo>
                    <a:pt x="60" y="0"/>
                  </a:moveTo>
                  <a:lnTo>
                    <a:pt x="80" y="4"/>
                  </a:lnTo>
                  <a:lnTo>
                    <a:pt x="97" y="13"/>
                  </a:lnTo>
                  <a:lnTo>
                    <a:pt x="110" y="26"/>
                  </a:lnTo>
                  <a:lnTo>
                    <a:pt x="119" y="43"/>
                  </a:lnTo>
                  <a:lnTo>
                    <a:pt x="122" y="62"/>
                  </a:lnTo>
                  <a:lnTo>
                    <a:pt x="119" y="82"/>
                  </a:lnTo>
                  <a:lnTo>
                    <a:pt x="110" y="98"/>
                  </a:lnTo>
                  <a:lnTo>
                    <a:pt x="97" y="112"/>
                  </a:lnTo>
                  <a:lnTo>
                    <a:pt x="80" y="121"/>
                  </a:lnTo>
                  <a:lnTo>
                    <a:pt x="60" y="123"/>
                  </a:lnTo>
                  <a:lnTo>
                    <a:pt x="41" y="121"/>
                  </a:lnTo>
                  <a:lnTo>
                    <a:pt x="25" y="112"/>
                  </a:lnTo>
                  <a:lnTo>
                    <a:pt x="11" y="98"/>
                  </a:lnTo>
                  <a:lnTo>
                    <a:pt x="2" y="82"/>
                  </a:lnTo>
                  <a:lnTo>
                    <a:pt x="0" y="62"/>
                  </a:lnTo>
                  <a:lnTo>
                    <a:pt x="2" y="43"/>
                  </a:lnTo>
                  <a:lnTo>
                    <a:pt x="11" y="26"/>
                  </a:lnTo>
                  <a:lnTo>
                    <a:pt x="25" y="13"/>
                  </a:lnTo>
                  <a:lnTo>
                    <a:pt x="41" y="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973"/>
            <p:cNvSpPr>
              <a:spLocks/>
            </p:cNvSpPr>
            <p:nvPr/>
          </p:nvSpPr>
          <p:spPr bwMode="auto">
            <a:xfrm>
              <a:off x="6246814" y="5881689"/>
              <a:ext cx="195263" cy="195263"/>
            </a:xfrm>
            <a:custGeom>
              <a:avLst/>
              <a:gdLst>
                <a:gd name="T0" fmla="*/ 62 w 123"/>
                <a:gd name="T1" fmla="*/ 0 h 123"/>
                <a:gd name="T2" fmla="*/ 82 w 123"/>
                <a:gd name="T3" fmla="*/ 4 h 123"/>
                <a:gd name="T4" fmla="*/ 98 w 123"/>
                <a:gd name="T5" fmla="*/ 13 h 123"/>
                <a:gd name="T6" fmla="*/ 112 w 123"/>
                <a:gd name="T7" fmla="*/ 26 h 123"/>
                <a:gd name="T8" fmla="*/ 120 w 123"/>
                <a:gd name="T9" fmla="*/ 43 h 123"/>
                <a:gd name="T10" fmla="*/ 123 w 123"/>
                <a:gd name="T11" fmla="*/ 62 h 123"/>
                <a:gd name="T12" fmla="*/ 120 w 123"/>
                <a:gd name="T13" fmla="*/ 82 h 123"/>
                <a:gd name="T14" fmla="*/ 112 w 123"/>
                <a:gd name="T15" fmla="*/ 98 h 123"/>
                <a:gd name="T16" fmla="*/ 98 w 123"/>
                <a:gd name="T17" fmla="*/ 112 h 123"/>
                <a:gd name="T18" fmla="*/ 82 w 123"/>
                <a:gd name="T19" fmla="*/ 121 h 123"/>
                <a:gd name="T20" fmla="*/ 62 w 123"/>
                <a:gd name="T21" fmla="*/ 123 h 123"/>
                <a:gd name="T22" fmla="*/ 43 w 123"/>
                <a:gd name="T23" fmla="*/ 121 h 123"/>
                <a:gd name="T24" fmla="*/ 25 w 123"/>
                <a:gd name="T25" fmla="*/ 112 h 123"/>
                <a:gd name="T26" fmla="*/ 13 w 123"/>
                <a:gd name="T27" fmla="*/ 98 h 123"/>
                <a:gd name="T28" fmla="*/ 4 w 123"/>
                <a:gd name="T29" fmla="*/ 82 h 123"/>
                <a:gd name="T30" fmla="*/ 0 w 123"/>
                <a:gd name="T31" fmla="*/ 62 h 123"/>
                <a:gd name="T32" fmla="*/ 4 w 123"/>
                <a:gd name="T33" fmla="*/ 43 h 123"/>
                <a:gd name="T34" fmla="*/ 13 w 123"/>
                <a:gd name="T35" fmla="*/ 26 h 123"/>
                <a:gd name="T36" fmla="*/ 25 w 123"/>
                <a:gd name="T37" fmla="*/ 13 h 123"/>
                <a:gd name="T38" fmla="*/ 43 w 123"/>
                <a:gd name="T39" fmla="*/ 4 h 123"/>
                <a:gd name="T40" fmla="*/ 62 w 123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3" h="123">
                  <a:moveTo>
                    <a:pt x="62" y="0"/>
                  </a:moveTo>
                  <a:lnTo>
                    <a:pt x="82" y="4"/>
                  </a:lnTo>
                  <a:lnTo>
                    <a:pt x="98" y="13"/>
                  </a:lnTo>
                  <a:lnTo>
                    <a:pt x="112" y="26"/>
                  </a:lnTo>
                  <a:lnTo>
                    <a:pt x="120" y="43"/>
                  </a:lnTo>
                  <a:lnTo>
                    <a:pt x="123" y="62"/>
                  </a:lnTo>
                  <a:lnTo>
                    <a:pt x="120" y="82"/>
                  </a:lnTo>
                  <a:lnTo>
                    <a:pt x="112" y="98"/>
                  </a:lnTo>
                  <a:lnTo>
                    <a:pt x="98" y="112"/>
                  </a:lnTo>
                  <a:lnTo>
                    <a:pt x="82" y="121"/>
                  </a:lnTo>
                  <a:lnTo>
                    <a:pt x="62" y="123"/>
                  </a:lnTo>
                  <a:lnTo>
                    <a:pt x="43" y="121"/>
                  </a:lnTo>
                  <a:lnTo>
                    <a:pt x="25" y="112"/>
                  </a:lnTo>
                  <a:lnTo>
                    <a:pt x="13" y="98"/>
                  </a:lnTo>
                  <a:lnTo>
                    <a:pt x="4" y="82"/>
                  </a:lnTo>
                  <a:lnTo>
                    <a:pt x="0" y="62"/>
                  </a:lnTo>
                  <a:lnTo>
                    <a:pt x="4" y="43"/>
                  </a:lnTo>
                  <a:lnTo>
                    <a:pt x="13" y="26"/>
                  </a:lnTo>
                  <a:lnTo>
                    <a:pt x="25" y="13"/>
                  </a:lnTo>
                  <a:lnTo>
                    <a:pt x="43" y="4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74"/>
            <p:cNvSpPr>
              <a:spLocks/>
            </p:cNvSpPr>
            <p:nvPr/>
          </p:nvSpPr>
          <p:spPr bwMode="auto">
            <a:xfrm>
              <a:off x="8559801" y="5881689"/>
              <a:ext cx="195263" cy="195263"/>
            </a:xfrm>
            <a:custGeom>
              <a:avLst/>
              <a:gdLst>
                <a:gd name="T0" fmla="*/ 61 w 123"/>
                <a:gd name="T1" fmla="*/ 0 h 123"/>
                <a:gd name="T2" fmla="*/ 81 w 123"/>
                <a:gd name="T3" fmla="*/ 4 h 123"/>
                <a:gd name="T4" fmla="*/ 98 w 123"/>
                <a:gd name="T5" fmla="*/ 13 h 123"/>
                <a:gd name="T6" fmla="*/ 112 w 123"/>
                <a:gd name="T7" fmla="*/ 26 h 123"/>
                <a:gd name="T8" fmla="*/ 120 w 123"/>
                <a:gd name="T9" fmla="*/ 43 h 123"/>
                <a:gd name="T10" fmla="*/ 123 w 123"/>
                <a:gd name="T11" fmla="*/ 62 h 123"/>
                <a:gd name="T12" fmla="*/ 120 w 123"/>
                <a:gd name="T13" fmla="*/ 82 h 123"/>
                <a:gd name="T14" fmla="*/ 112 w 123"/>
                <a:gd name="T15" fmla="*/ 98 h 123"/>
                <a:gd name="T16" fmla="*/ 98 w 123"/>
                <a:gd name="T17" fmla="*/ 112 h 123"/>
                <a:gd name="T18" fmla="*/ 81 w 123"/>
                <a:gd name="T19" fmla="*/ 121 h 123"/>
                <a:gd name="T20" fmla="*/ 61 w 123"/>
                <a:gd name="T21" fmla="*/ 123 h 123"/>
                <a:gd name="T22" fmla="*/ 43 w 123"/>
                <a:gd name="T23" fmla="*/ 121 h 123"/>
                <a:gd name="T24" fmla="*/ 26 w 123"/>
                <a:gd name="T25" fmla="*/ 112 h 123"/>
                <a:gd name="T26" fmla="*/ 12 w 123"/>
                <a:gd name="T27" fmla="*/ 98 h 123"/>
                <a:gd name="T28" fmla="*/ 4 w 123"/>
                <a:gd name="T29" fmla="*/ 82 h 123"/>
                <a:gd name="T30" fmla="*/ 0 w 123"/>
                <a:gd name="T31" fmla="*/ 62 h 123"/>
                <a:gd name="T32" fmla="*/ 4 w 123"/>
                <a:gd name="T33" fmla="*/ 43 h 123"/>
                <a:gd name="T34" fmla="*/ 12 w 123"/>
                <a:gd name="T35" fmla="*/ 26 h 123"/>
                <a:gd name="T36" fmla="*/ 26 w 123"/>
                <a:gd name="T37" fmla="*/ 13 h 123"/>
                <a:gd name="T38" fmla="*/ 43 w 123"/>
                <a:gd name="T39" fmla="*/ 4 h 123"/>
                <a:gd name="T40" fmla="*/ 61 w 123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3" h="123">
                  <a:moveTo>
                    <a:pt x="61" y="0"/>
                  </a:moveTo>
                  <a:lnTo>
                    <a:pt x="81" y="4"/>
                  </a:lnTo>
                  <a:lnTo>
                    <a:pt x="98" y="13"/>
                  </a:lnTo>
                  <a:lnTo>
                    <a:pt x="112" y="26"/>
                  </a:lnTo>
                  <a:lnTo>
                    <a:pt x="120" y="43"/>
                  </a:lnTo>
                  <a:lnTo>
                    <a:pt x="123" y="62"/>
                  </a:lnTo>
                  <a:lnTo>
                    <a:pt x="120" y="82"/>
                  </a:lnTo>
                  <a:lnTo>
                    <a:pt x="112" y="98"/>
                  </a:lnTo>
                  <a:lnTo>
                    <a:pt x="98" y="112"/>
                  </a:lnTo>
                  <a:lnTo>
                    <a:pt x="81" y="121"/>
                  </a:lnTo>
                  <a:lnTo>
                    <a:pt x="61" y="123"/>
                  </a:lnTo>
                  <a:lnTo>
                    <a:pt x="43" y="121"/>
                  </a:lnTo>
                  <a:lnTo>
                    <a:pt x="26" y="112"/>
                  </a:lnTo>
                  <a:lnTo>
                    <a:pt x="12" y="98"/>
                  </a:lnTo>
                  <a:lnTo>
                    <a:pt x="4" y="82"/>
                  </a:lnTo>
                  <a:lnTo>
                    <a:pt x="0" y="62"/>
                  </a:lnTo>
                  <a:lnTo>
                    <a:pt x="4" y="43"/>
                  </a:lnTo>
                  <a:lnTo>
                    <a:pt x="12" y="26"/>
                  </a:lnTo>
                  <a:lnTo>
                    <a:pt x="26" y="13"/>
                  </a:lnTo>
                  <a:lnTo>
                    <a:pt x="43" y="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75"/>
            <p:cNvSpPr>
              <a:spLocks/>
            </p:cNvSpPr>
            <p:nvPr/>
          </p:nvSpPr>
          <p:spPr bwMode="auto">
            <a:xfrm>
              <a:off x="6813551" y="5321301"/>
              <a:ext cx="230188" cy="230188"/>
            </a:xfrm>
            <a:custGeom>
              <a:avLst/>
              <a:gdLst>
                <a:gd name="T0" fmla="*/ 72 w 145"/>
                <a:gd name="T1" fmla="*/ 0 h 145"/>
                <a:gd name="T2" fmla="*/ 92 w 145"/>
                <a:gd name="T3" fmla="*/ 2 h 145"/>
                <a:gd name="T4" fmla="*/ 109 w 145"/>
                <a:gd name="T5" fmla="*/ 9 h 145"/>
                <a:gd name="T6" fmla="*/ 124 w 145"/>
                <a:gd name="T7" fmla="*/ 21 h 145"/>
                <a:gd name="T8" fmla="*/ 135 w 145"/>
                <a:gd name="T9" fmla="*/ 36 h 145"/>
                <a:gd name="T10" fmla="*/ 142 w 145"/>
                <a:gd name="T11" fmla="*/ 53 h 145"/>
                <a:gd name="T12" fmla="*/ 145 w 145"/>
                <a:gd name="T13" fmla="*/ 72 h 145"/>
                <a:gd name="T14" fmla="*/ 142 w 145"/>
                <a:gd name="T15" fmla="*/ 92 h 145"/>
                <a:gd name="T16" fmla="*/ 135 w 145"/>
                <a:gd name="T17" fmla="*/ 109 h 145"/>
                <a:gd name="T18" fmla="*/ 124 w 145"/>
                <a:gd name="T19" fmla="*/ 123 h 145"/>
                <a:gd name="T20" fmla="*/ 109 w 145"/>
                <a:gd name="T21" fmla="*/ 134 h 145"/>
                <a:gd name="T22" fmla="*/ 92 w 145"/>
                <a:gd name="T23" fmla="*/ 142 h 145"/>
                <a:gd name="T24" fmla="*/ 72 w 145"/>
                <a:gd name="T25" fmla="*/ 145 h 145"/>
                <a:gd name="T26" fmla="*/ 54 w 145"/>
                <a:gd name="T27" fmla="*/ 142 h 145"/>
                <a:gd name="T28" fmla="*/ 36 w 145"/>
                <a:gd name="T29" fmla="*/ 134 h 145"/>
                <a:gd name="T30" fmla="*/ 22 w 145"/>
                <a:gd name="T31" fmla="*/ 123 h 145"/>
                <a:gd name="T32" fmla="*/ 10 w 145"/>
                <a:gd name="T33" fmla="*/ 109 h 145"/>
                <a:gd name="T34" fmla="*/ 4 w 145"/>
                <a:gd name="T35" fmla="*/ 92 h 145"/>
                <a:gd name="T36" fmla="*/ 0 w 145"/>
                <a:gd name="T37" fmla="*/ 72 h 145"/>
                <a:gd name="T38" fmla="*/ 4 w 145"/>
                <a:gd name="T39" fmla="*/ 53 h 145"/>
                <a:gd name="T40" fmla="*/ 10 w 145"/>
                <a:gd name="T41" fmla="*/ 36 h 145"/>
                <a:gd name="T42" fmla="*/ 22 w 145"/>
                <a:gd name="T43" fmla="*/ 21 h 145"/>
                <a:gd name="T44" fmla="*/ 36 w 145"/>
                <a:gd name="T45" fmla="*/ 9 h 145"/>
                <a:gd name="T46" fmla="*/ 54 w 145"/>
                <a:gd name="T47" fmla="*/ 2 h 145"/>
                <a:gd name="T48" fmla="*/ 72 w 145"/>
                <a:gd name="T4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45">
                  <a:moveTo>
                    <a:pt x="72" y="0"/>
                  </a:moveTo>
                  <a:lnTo>
                    <a:pt x="92" y="2"/>
                  </a:lnTo>
                  <a:lnTo>
                    <a:pt x="109" y="9"/>
                  </a:lnTo>
                  <a:lnTo>
                    <a:pt x="124" y="21"/>
                  </a:lnTo>
                  <a:lnTo>
                    <a:pt x="135" y="36"/>
                  </a:lnTo>
                  <a:lnTo>
                    <a:pt x="142" y="53"/>
                  </a:lnTo>
                  <a:lnTo>
                    <a:pt x="145" y="72"/>
                  </a:lnTo>
                  <a:lnTo>
                    <a:pt x="142" y="92"/>
                  </a:lnTo>
                  <a:lnTo>
                    <a:pt x="135" y="109"/>
                  </a:lnTo>
                  <a:lnTo>
                    <a:pt x="124" y="123"/>
                  </a:lnTo>
                  <a:lnTo>
                    <a:pt x="109" y="134"/>
                  </a:lnTo>
                  <a:lnTo>
                    <a:pt x="92" y="142"/>
                  </a:lnTo>
                  <a:lnTo>
                    <a:pt x="72" y="145"/>
                  </a:lnTo>
                  <a:lnTo>
                    <a:pt x="54" y="142"/>
                  </a:lnTo>
                  <a:lnTo>
                    <a:pt x="36" y="134"/>
                  </a:lnTo>
                  <a:lnTo>
                    <a:pt x="22" y="123"/>
                  </a:lnTo>
                  <a:lnTo>
                    <a:pt x="10" y="109"/>
                  </a:lnTo>
                  <a:lnTo>
                    <a:pt x="4" y="92"/>
                  </a:lnTo>
                  <a:lnTo>
                    <a:pt x="0" y="72"/>
                  </a:lnTo>
                  <a:lnTo>
                    <a:pt x="4" y="53"/>
                  </a:lnTo>
                  <a:lnTo>
                    <a:pt x="10" y="36"/>
                  </a:lnTo>
                  <a:lnTo>
                    <a:pt x="22" y="21"/>
                  </a:lnTo>
                  <a:lnTo>
                    <a:pt x="36" y="9"/>
                  </a:lnTo>
                  <a:lnTo>
                    <a:pt x="54" y="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976"/>
            <p:cNvSpPr>
              <a:spLocks/>
            </p:cNvSpPr>
            <p:nvPr/>
          </p:nvSpPr>
          <p:spPr bwMode="auto">
            <a:xfrm>
              <a:off x="8516939" y="5199064"/>
              <a:ext cx="282575" cy="284163"/>
            </a:xfrm>
            <a:custGeom>
              <a:avLst/>
              <a:gdLst>
                <a:gd name="T0" fmla="*/ 88 w 178"/>
                <a:gd name="T1" fmla="*/ 0 h 179"/>
                <a:gd name="T2" fmla="*/ 112 w 178"/>
                <a:gd name="T3" fmla="*/ 4 h 179"/>
                <a:gd name="T4" fmla="*/ 134 w 178"/>
                <a:gd name="T5" fmla="*/ 13 h 179"/>
                <a:gd name="T6" fmla="*/ 152 w 178"/>
                <a:gd name="T7" fmla="*/ 27 h 179"/>
                <a:gd name="T8" fmla="*/ 166 w 178"/>
                <a:gd name="T9" fmla="*/ 45 h 179"/>
                <a:gd name="T10" fmla="*/ 175 w 178"/>
                <a:gd name="T11" fmla="*/ 67 h 179"/>
                <a:gd name="T12" fmla="*/ 178 w 178"/>
                <a:gd name="T13" fmla="*/ 90 h 179"/>
                <a:gd name="T14" fmla="*/ 175 w 178"/>
                <a:gd name="T15" fmla="*/ 114 h 179"/>
                <a:gd name="T16" fmla="*/ 166 w 178"/>
                <a:gd name="T17" fmla="*/ 136 h 179"/>
                <a:gd name="T18" fmla="*/ 152 w 178"/>
                <a:gd name="T19" fmla="*/ 154 h 179"/>
                <a:gd name="T20" fmla="*/ 134 w 178"/>
                <a:gd name="T21" fmla="*/ 168 h 179"/>
                <a:gd name="T22" fmla="*/ 112 w 178"/>
                <a:gd name="T23" fmla="*/ 177 h 179"/>
                <a:gd name="T24" fmla="*/ 88 w 178"/>
                <a:gd name="T25" fmla="*/ 179 h 179"/>
                <a:gd name="T26" fmla="*/ 65 w 178"/>
                <a:gd name="T27" fmla="*/ 177 h 179"/>
                <a:gd name="T28" fmla="*/ 43 w 178"/>
                <a:gd name="T29" fmla="*/ 168 h 179"/>
                <a:gd name="T30" fmla="*/ 25 w 178"/>
                <a:gd name="T31" fmla="*/ 154 h 179"/>
                <a:gd name="T32" fmla="*/ 11 w 178"/>
                <a:gd name="T33" fmla="*/ 136 h 179"/>
                <a:gd name="T34" fmla="*/ 2 w 178"/>
                <a:gd name="T35" fmla="*/ 114 h 179"/>
                <a:gd name="T36" fmla="*/ 0 w 178"/>
                <a:gd name="T37" fmla="*/ 90 h 179"/>
                <a:gd name="T38" fmla="*/ 2 w 178"/>
                <a:gd name="T39" fmla="*/ 67 h 179"/>
                <a:gd name="T40" fmla="*/ 11 w 178"/>
                <a:gd name="T41" fmla="*/ 45 h 179"/>
                <a:gd name="T42" fmla="*/ 25 w 178"/>
                <a:gd name="T43" fmla="*/ 27 h 179"/>
                <a:gd name="T44" fmla="*/ 43 w 178"/>
                <a:gd name="T45" fmla="*/ 13 h 179"/>
                <a:gd name="T46" fmla="*/ 65 w 178"/>
                <a:gd name="T47" fmla="*/ 4 h 179"/>
                <a:gd name="T48" fmla="*/ 88 w 178"/>
                <a:gd name="T4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8" h="179">
                  <a:moveTo>
                    <a:pt x="88" y="0"/>
                  </a:moveTo>
                  <a:lnTo>
                    <a:pt x="112" y="4"/>
                  </a:lnTo>
                  <a:lnTo>
                    <a:pt x="134" y="13"/>
                  </a:lnTo>
                  <a:lnTo>
                    <a:pt x="152" y="27"/>
                  </a:lnTo>
                  <a:lnTo>
                    <a:pt x="166" y="45"/>
                  </a:lnTo>
                  <a:lnTo>
                    <a:pt x="175" y="67"/>
                  </a:lnTo>
                  <a:lnTo>
                    <a:pt x="178" y="90"/>
                  </a:lnTo>
                  <a:lnTo>
                    <a:pt x="175" y="114"/>
                  </a:lnTo>
                  <a:lnTo>
                    <a:pt x="166" y="136"/>
                  </a:lnTo>
                  <a:lnTo>
                    <a:pt x="152" y="154"/>
                  </a:lnTo>
                  <a:lnTo>
                    <a:pt x="134" y="168"/>
                  </a:lnTo>
                  <a:lnTo>
                    <a:pt x="112" y="177"/>
                  </a:lnTo>
                  <a:lnTo>
                    <a:pt x="88" y="179"/>
                  </a:lnTo>
                  <a:lnTo>
                    <a:pt x="65" y="177"/>
                  </a:lnTo>
                  <a:lnTo>
                    <a:pt x="43" y="168"/>
                  </a:lnTo>
                  <a:lnTo>
                    <a:pt x="25" y="154"/>
                  </a:lnTo>
                  <a:lnTo>
                    <a:pt x="11" y="136"/>
                  </a:lnTo>
                  <a:lnTo>
                    <a:pt x="2" y="114"/>
                  </a:lnTo>
                  <a:lnTo>
                    <a:pt x="0" y="90"/>
                  </a:lnTo>
                  <a:lnTo>
                    <a:pt x="2" y="67"/>
                  </a:lnTo>
                  <a:lnTo>
                    <a:pt x="11" y="45"/>
                  </a:lnTo>
                  <a:lnTo>
                    <a:pt x="25" y="27"/>
                  </a:lnTo>
                  <a:lnTo>
                    <a:pt x="43" y="13"/>
                  </a:lnTo>
                  <a:lnTo>
                    <a:pt x="65" y="4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977"/>
            <p:cNvSpPr>
              <a:spLocks/>
            </p:cNvSpPr>
            <p:nvPr/>
          </p:nvSpPr>
          <p:spPr bwMode="auto">
            <a:xfrm>
              <a:off x="7310439" y="5045076"/>
              <a:ext cx="387350" cy="385763"/>
            </a:xfrm>
            <a:custGeom>
              <a:avLst/>
              <a:gdLst>
                <a:gd name="T0" fmla="*/ 122 w 244"/>
                <a:gd name="T1" fmla="*/ 0 h 243"/>
                <a:gd name="T2" fmla="*/ 149 w 244"/>
                <a:gd name="T3" fmla="*/ 3 h 243"/>
                <a:gd name="T4" fmla="*/ 175 w 244"/>
                <a:gd name="T5" fmla="*/ 12 h 243"/>
                <a:gd name="T6" fmla="*/ 198 w 244"/>
                <a:gd name="T7" fmla="*/ 26 h 243"/>
                <a:gd name="T8" fmla="*/ 216 w 244"/>
                <a:gd name="T9" fmla="*/ 46 h 243"/>
                <a:gd name="T10" fmla="*/ 231 w 244"/>
                <a:gd name="T11" fmla="*/ 67 h 243"/>
                <a:gd name="T12" fmla="*/ 240 w 244"/>
                <a:gd name="T13" fmla="*/ 94 h 243"/>
                <a:gd name="T14" fmla="*/ 244 w 244"/>
                <a:gd name="T15" fmla="*/ 121 h 243"/>
                <a:gd name="T16" fmla="*/ 240 w 244"/>
                <a:gd name="T17" fmla="*/ 149 h 243"/>
                <a:gd name="T18" fmla="*/ 231 w 244"/>
                <a:gd name="T19" fmla="*/ 174 h 243"/>
                <a:gd name="T20" fmla="*/ 216 w 244"/>
                <a:gd name="T21" fmla="*/ 197 h 243"/>
                <a:gd name="T22" fmla="*/ 198 w 244"/>
                <a:gd name="T23" fmla="*/ 215 h 243"/>
                <a:gd name="T24" fmla="*/ 175 w 244"/>
                <a:gd name="T25" fmla="*/ 230 h 243"/>
                <a:gd name="T26" fmla="*/ 149 w 244"/>
                <a:gd name="T27" fmla="*/ 239 h 243"/>
                <a:gd name="T28" fmla="*/ 122 w 244"/>
                <a:gd name="T29" fmla="*/ 243 h 243"/>
                <a:gd name="T30" fmla="*/ 94 w 244"/>
                <a:gd name="T31" fmla="*/ 239 h 243"/>
                <a:gd name="T32" fmla="*/ 68 w 244"/>
                <a:gd name="T33" fmla="*/ 230 h 243"/>
                <a:gd name="T34" fmla="*/ 46 w 244"/>
                <a:gd name="T35" fmla="*/ 215 h 243"/>
                <a:gd name="T36" fmla="*/ 27 w 244"/>
                <a:gd name="T37" fmla="*/ 197 h 243"/>
                <a:gd name="T38" fmla="*/ 13 w 244"/>
                <a:gd name="T39" fmla="*/ 174 h 243"/>
                <a:gd name="T40" fmla="*/ 4 w 244"/>
                <a:gd name="T41" fmla="*/ 149 h 243"/>
                <a:gd name="T42" fmla="*/ 0 w 244"/>
                <a:gd name="T43" fmla="*/ 121 h 243"/>
                <a:gd name="T44" fmla="*/ 4 w 244"/>
                <a:gd name="T45" fmla="*/ 94 h 243"/>
                <a:gd name="T46" fmla="*/ 13 w 244"/>
                <a:gd name="T47" fmla="*/ 67 h 243"/>
                <a:gd name="T48" fmla="*/ 27 w 244"/>
                <a:gd name="T49" fmla="*/ 46 h 243"/>
                <a:gd name="T50" fmla="*/ 46 w 244"/>
                <a:gd name="T51" fmla="*/ 26 h 243"/>
                <a:gd name="T52" fmla="*/ 68 w 244"/>
                <a:gd name="T53" fmla="*/ 12 h 243"/>
                <a:gd name="T54" fmla="*/ 94 w 244"/>
                <a:gd name="T55" fmla="*/ 3 h 243"/>
                <a:gd name="T56" fmla="*/ 122 w 244"/>
                <a:gd name="T57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4" h="243">
                  <a:moveTo>
                    <a:pt x="122" y="0"/>
                  </a:moveTo>
                  <a:lnTo>
                    <a:pt x="149" y="3"/>
                  </a:lnTo>
                  <a:lnTo>
                    <a:pt x="175" y="12"/>
                  </a:lnTo>
                  <a:lnTo>
                    <a:pt x="198" y="26"/>
                  </a:lnTo>
                  <a:lnTo>
                    <a:pt x="216" y="46"/>
                  </a:lnTo>
                  <a:lnTo>
                    <a:pt x="231" y="67"/>
                  </a:lnTo>
                  <a:lnTo>
                    <a:pt x="240" y="94"/>
                  </a:lnTo>
                  <a:lnTo>
                    <a:pt x="244" y="121"/>
                  </a:lnTo>
                  <a:lnTo>
                    <a:pt x="240" y="149"/>
                  </a:lnTo>
                  <a:lnTo>
                    <a:pt x="231" y="174"/>
                  </a:lnTo>
                  <a:lnTo>
                    <a:pt x="216" y="197"/>
                  </a:lnTo>
                  <a:lnTo>
                    <a:pt x="198" y="215"/>
                  </a:lnTo>
                  <a:lnTo>
                    <a:pt x="175" y="230"/>
                  </a:lnTo>
                  <a:lnTo>
                    <a:pt x="149" y="239"/>
                  </a:lnTo>
                  <a:lnTo>
                    <a:pt x="122" y="243"/>
                  </a:lnTo>
                  <a:lnTo>
                    <a:pt x="94" y="239"/>
                  </a:lnTo>
                  <a:lnTo>
                    <a:pt x="68" y="230"/>
                  </a:lnTo>
                  <a:lnTo>
                    <a:pt x="46" y="215"/>
                  </a:lnTo>
                  <a:lnTo>
                    <a:pt x="27" y="197"/>
                  </a:lnTo>
                  <a:lnTo>
                    <a:pt x="13" y="174"/>
                  </a:lnTo>
                  <a:lnTo>
                    <a:pt x="4" y="149"/>
                  </a:lnTo>
                  <a:lnTo>
                    <a:pt x="0" y="121"/>
                  </a:lnTo>
                  <a:lnTo>
                    <a:pt x="4" y="94"/>
                  </a:lnTo>
                  <a:lnTo>
                    <a:pt x="13" y="67"/>
                  </a:lnTo>
                  <a:lnTo>
                    <a:pt x="27" y="46"/>
                  </a:lnTo>
                  <a:lnTo>
                    <a:pt x="46" y="26"/>
                  </a:lnTo>
                  <a:lnTo>
                    <a:pt x="68" y="12"/>
                  </a:lnTo>
                  <a:lnTo>
                    <a:pt x="94" y="3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78"/>
            <p:cNvSpPr>
              <a:spLocks/>
            </p:cNvSpPr>
            <p:nvPr/>
          </p:nvSpPr>
          <p:spPr bwMode="auto">
            <a:xfrm>
              <a:off x="7978776" y="5386389"/>
              <a:ext cx="204788" cy="203200"/>
            </a:xfrm>
            <a:custGeom>
              <a:avLst/>
              <a:gdLst>
                <a:gd name="T0" fmla="*/ 65 w 129"/>
                <a:gd name="T1" fmla="*/ 0 h 128"/>
                <a:gd name="T2" fmla="*/ 85 w 129"/>
                <a:gd name="T3" fmla="*/ 4 h 128"/>
                <a:gd name="T4" fmla="*/ 103 w 129"/>
                <a:gd name="T5" fmla="*/ 13 h 128"/>
                <a:gd name="T6" fmla="*/ 116 w 129"/>
                <a:gd name="T7" fmla="*/ 27 h 128"/>
                <a:gd name="T8" fmla="*/ 125 w 129"/>
                <a:gd name="T9" fmla="*/ 44 h 128"/>
                <a:gd name="T10" fmla="*/ 129 w 129"/>
                <a:gd name="T11" fmla="*/ 65 h 128"/>
                <a:gd name="T12" fmla="*/ 125 w 129"/>
                <a:gd name="T13" fmla="*/ 84 h 128"/>
                <a:gd name="T14" fmla="*/ 116 w 129"/>
                <a:gd name="T15" fmla="*/ 102 h 128"/>
                <a:gd name="T16" fmla="*/ 103 w 129"/>
                <a:gd name="T17" fmla="*/ 116 h 128"/>
                <a:gd name="T18" fmla="*/ 85 w 129"/>
                <a:gd name="T19" fmla="*/ 125 h 128"/>
                <a:gd name="T20" fmla="*/ 65 w 129"/>
                <a:gd name="T21" fmla="*/ 128 h 128"/>
                <a:gd name="T22" fmla="*/ 45 w 129"/>
                <a:gd name="T23" fmla="*/ 125 h 128"/>
                <a:gd name="T24" fmla="*/ 27 w 129"/>
                <a:gd name="T25" fmla="*/ 116 h 128"/>
                <a:gd name="T26" fmla="*/ 13 w 129"/>
                <a:gd name="T27" fmla="*/ 102 h 128"/>
                <a:gd name="T28" fmla="*/ 4 w 129"/>
                <a:gd name="T29" fmla="*/ 84 h 128"/>
                <a:gd name="T30" fmla="*/ 0 w 129"/>
                <a:gd name="T31" fmla="*/ 65 h 128"/>
                <a:gd name="T32" fmla="*/ 4 w 129"/>
                <a:gd name="T33" fmla="*/ 44 h 128"/>
                <a:gd name="T34" fmla="*/ 13 w 129"/>
                <a:gd name="T35" fmla="*/ 27 h 128"/>
                <a:gd name="T36" fmla="*/ 27 w 129"/>
                <a:gd name="T37" fmla="*/ 13 h 128"/>
                <a:gd name="T38" fmla="*/ 45 w 129"/>
                <a:gd name="T39" fmla="*/ 4 h 128"/>
                <a:gd name="T40" fmla="*/ 65 w 129"/>
                <a:gd name="T4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9" h="128">
                  <a:moveTo>
                    <a:pt x="65" y="0"/>
                  </a:moveTo>
                  <a:lnTo>
                    <a:pt x="85" y="4"/>
                  </a:lnTo>
                  <a:lnTo>
                    <a:pt x="103" y="13"/>
                  </a:lnTo>
                  <a:lnTo>
                    <a:pt x="116" y="27"/>
                  </a:lnTo>
                  <a:lnTo>
                    <a:pt x="125" y="44"/>
                  </a:lnTo>
                  <a:lnTo>
                    <a:pt x="129" y="65"/>
                  </a:lnTo>
                  <a:lnTo>
                    <a:pt x="125" y="84"/>
                  </a:lnTo>
                  <a:lnTo>
                    <a:pt x="116" y="102"/>
                  </a:lnTo>
                  <a:lnTo>
                    <a:pt x="103" y="116"/>
                  </a:lnTo>
                  <a:lnTo>
                    <a:pt x="85" y="125"/>
                  </a:lnTo>
                  <a:lnTo>
                    <a:pt x="65" y="128"/>
                  </a:lnTo>
                  <a:lnTo>
                    <a:pt x="45" y="125"/>
                  </a:lnTo>
                  <a:lnTo>
                    <a:pt x="27" y="116"/>
                  </a:lnTo>
                  <a:lnTo>
                    <a:pt x="13" y="102"/>
                  </a:lnTo>
                  <a:lnTo>
                    <a:pt x="4" y="84"/>
                  </a:lnTo>
                  <a:lnTo>
                    <a:pt x="0" y="65"/>
                  </a:lnTo>
                  <a:lnTo>
                    <a:pt x="4" y="44"/>
                  </a:lnTo>
                  <a:lnTo>
                    <a:pt x="13" y="27"/>
                  </a:lnTo>
                  <a:lnTo>
                    <a:pt x="27" y="13"/>
                  </a:lnTo>
                  <a:lnTo>
                    <a:pt x="45" y="4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988"/>
            <p:cNvSpPr>
              <a:spLocks/>
            </p:cNvSpPr>
            <p:nvPr/>
          </p:nvSpPr>
          <p:spPr bwMode="auto">
            <a:xfrm>
              <a:off x="4991101" y="5176839"/>
              <a:ext cx="398463" cy="646113"/>
            </a:xfrm>
            <a:custGeom>
              <a:avLst/>
              <a:gdLst>
                <a:gd name="T0" fmla="*/ 125 w 251"/>
                <a:gd name="T1" fmla="*/ 0 h 407"/>
                <a:gd name="T2" fmla="*/ 153 w 251"/>
                <a:gd name="T3" fmla="*/ 4 h 407"/>
                <a:gd name="T4" fmla="*/ 181 w 251"/>
                <a:gd name="T5" fmla="*/ 13 h 407"/>
                <a:gd name="T6" fmla="*/ 204 w 251"/>
                <a:gd name="T7" fmla="*/ 28 h 407"/>
                <a:gd name="T8" fmla="*/ 223 w 251"/>
                <a:gd name="T9" fmla="*/ 47 h 407"/>
                <a:gd name="T10" fmla="*/ 238 w 251"/>
                <a:gd name="T11" fmla="*/ 72 h 407"/>
                <a:gd name="T12" fmla="*/ 247 w 251"/>
                <a:gd name="T13" fmla="*/ 98 h 407"/>
                <a:gd name="T14" fmla="*/ 251 w 251"/>
                <a:gd name="T15" fmla="*/ 127 h 407"/>
                <a:gd name="T16" fmla="*/ 250 w 251"/>
                <a:gd name="T17" fmla="*/ 143 h 407"/>
                <a:gd name="T18" fmla="*/ 245 w 251"/>
                <a:gd name="T19" fmla="*/ 161 h 407"/>
                <a:gd name="T20" fmla="*/ 238 w 251"/>
                <a:gd name="T21" fmla="*/ 183 h 407"/>
                <a:gd name="T22" fmla="*/ 229 w 251"/>
                <a:gd name="T23" fmla="*/ 206 h 407"/>
                <a:gd name="T24" fmla="*/ 219 w 251"/>
                <a:gd name="T25" fmla="*/ 230 h 407"/>
                <a:gd name="T26" fmla="*/ 206 w 251"/>
                <a:gd name="T27" fmla="*/ 255 h 407"/>
                <a:gd name="T28" fmla="*/ 195 w 251"/>
                <a:gd name="T29" fmla="*/ 280 h 407"/>
                <a:gd name="T30" fmla="*/ 182 w 251"/>
                <a:gd name="T31" fmla="*/ 304 h 407"/>
                <a:gd name="T32" fmla="*/ 169 w 251"/>
                <a:gd name="T33" fmla="*/ 329 h 407"/>
                <a:gd name="T34" fmla="*/ 158 w 251"/>
                <a:gd name="T35" fmla="*/ 349 h 407"/>
                <a:gd name="T36" fmla="*/ 148 w 251"/>
                <a:gd name="T37" fmla="*/ 369 h 407"/>
                <a:gd name="T38" fmla="*/ 138 w 251"/>
                <a:gd name="T39" fmla="*/ 385 h 407"/>
                <a:gd name="T40" fmla="*/ 131 w 251"/>
                <a:gd name="T41" fmla="*/ 396 h 407"/>
                <a:gd name="T42" fmla="*/ 127 w 251"/>
                <a:gd name="T43" fmla="*/ 404 h 407"/>
                <a:gd name="T44" fmla="*/ 125 w 251"/>
                <a:gd name="T45" fmla="*/ 407 h 407"/>
                <a:gd name="T46" fmla="*/ 123 w 251"/>
                <a:gd name="T47" fmla="*/ 404 h 407"/>
                <a:gd name="T48" fmla="*/ 119 w 251"/>
                <a:gd name="T49" fmla="*/ 396 h 407"/>
                <a:gd name="T50" fmla="*/ 112 w 251"/>
                <a:gd name="T51" fmla="*/ 385 h 407"/>
                <a:gd name="T52" fmla="*/ 103 w 251"/>
                <a:gd name="T53" fmla="*/ 369 h 407"/>
                <a:gd name="T54" fmla="*/ 92 w 251"/>
                <a:gd name="T55" fmla="*/ 349 h 407"/>
                <a:gd name="T56" fmla="*/ 81 w 251"/>
                <a:gd name="T57" fmla="*/ 329 h 407"/>
                <a:gd name="T58" fmla="*/ 68 w 251"/>
                <a:gd name="T59" fmla="*/ 304 h 407"/>
                <a:gd name="T60" fmla="*/ 56 w 251"/>
                <a:gd name="T61" fmla="*/ 280 h 407"/>
                <a:gd name="T62" fmla="*/ 43 w 251"/>
                <a:gd name="T63" fmla="*/ 255 h 407"/>
                <a:gd name="T64" fmla="*/ 32 w 251"/>
                <a:gd name="T65" fmla="*/ 230 h 407"/>
                <a:gd name="T66" fmla="*/ 21 w 251"/>
                <a:gd name="T67" fmla="*/ 206 h 407"/>
                <a:gd name="T68" fmla="*/ 12 w 251"/>
                <a:gd name="T69" fmla="*/ 183 h 407"/>
                <a:gd name="T70" fmla="*/ 5 w 251"/>
                <a:gd name="T71" fmla="*/ 161 h 407"/>
                <a:gd name="T72" fmla="*/ 1 w 251"/>
                <a:gd name="T73" fmla="*/ 143 h 407"/>
                <a:gd name="T74" fmla="*/ 0 w 251"/>
                <a:gd name="T75" fmla="*/ 127 h 407"/>
                <a:gd name="T76" fmla="*/ 2 w 251"/>
                <a:gd name="T77" fmla="*/ 98 h 407"/>
                <a:gd name="T78" fmla="*/ 12 w 251"/>
                <a:gd name="T79" fmla="*/ 72 h 407"/>
                <a:gd name="T80" fmla="*/ 27 w 251"/>
                <a:gd name="T81" fmla="*/ 47 h 407"/>
                <a:gd name="T82" fmla="*/ 47 w 251"/>
                <a:gd name="T83" fmla="*/ 28 h 407"/>
                <a:gd name="T84" fmla="*/ 70 w 251"/>
                <a:gd name="T85" fmla="*/ 13 h 407"/>
                <a:gd name="T86" fmla="*/ 96 w 251"/>
                <a:gd name="T87" fmla="*/ 4 h 407"/>
                <a:gd name="T88" fmla="*/ 125 w 251"/>
                <a:gd name="T89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1" h="407">
                  <a:moveTo>
                    <a:pt x="125" y="0"/>
                  </a:moveTo>
                  <a:lnTo>
                    <a:pt x="153" y="4"/>
                  </a:lnTo>
                  <a:lnTo>
                    <a:pt x="181" y="13"/>
                  </a:lnTo>
                  <a:lnTo>
                    <a:pt x="204" y="28"/>
                  </a:lnTo>
                  <a:lnTo>
                    <a:pt x="223" y="47"/>
                  </a:lnTo>
                  <a:lnTo>
                    <a:pt x="238" y="72"/>
                  </a:lnTo>
                  <a:lnTo>
                    <a:pt x="247" y="98"/>
                  </a:lnTo>
                  <a:lnTo>
                    <a:pt x="251" y="127"/>
                  </a:lnTo>
                  <a:lnTo>
                    <a:pt x="250" y="143"/>
                  </a:lnTo>
                  <a:lnTo>
                    <a:pt x="245" y="161"/>
                  </a:lnTo>
                  <a:lnTo>
                    <a:pt x="238" y="183"/>
                  </a:lnTo>
                  <a:lnTo>
                    <a:pt x="229" y="206"/>
                  </a:lnTo>
                  <a:lnTo>
                    <a:pt x="219" y="230"/>
                  </a:lnTo>
                  <a:lnTo>
                    <a:pt x="206" y="255"/>
                  </a:lnTo>
                  <a:lnTo>
                    <a:pt x="195" y="280"/>
                  </a:lnTo>
                  <a:lnTo>
                    <a:pt x="182" y="304"/>
                  </a:lnTo>
                  <a:lnTo>
                    <a:pt x="169" y="329"/>
                  </a:lnTo>
                  <a:lnTo>
                    <a:pt x="158" y="349"/>
                  </a:lnTo>
                  <a:lnTo>
                    <a:pt x="148" y="369"/>
                  </a:lnTo>
                  <a:lnTo>
                    <a:pt x="138" y="385"/>
                  </a:lnTo>
                  <a:lnTo>
                    <a:pt x="131" y="396"/>
                  </a:lnTo>
                  <a:lnTo>
                    <a:pt x="127" y="404"/>
                  </a:lnTo>
                  <a:lnTo>
                    <a:pt x="125" y="407"/>
                  </a:lnTo>
                  <a:lnTo>
                    <a:pt x="123" y="404"/>
                  </a:lnTo>
                  <a:lnTo>
                    <a:pt x="119" y="396"/>
                  </a:lnTo>
                  <a:lnTo>
                    <a:pt x="112" y="385"/>
                  </a:lnTo>
                  <a:lnTo>
                    <a:pt x="103" y="369"/>
                  </a:lnTo>
                  <a:lnTo>
                    <a:pt x="92" y="349"/>
                  </a:lnTo>
                  <a:lnTo>
                    <a:pt x="81" y="329"/>
                  </a:lnTo>
                  <a:lnTo>
                    <a:pt x="68" y="304"/>
                  </a:lnTo>
                  <a:lnTo>
                    <a:pt x="56" y="280"/>
                  </a:lnTo>
                  <a:lnTo>
                    <a:pt x="43" y="255"/>
                  </a:lnTo>
                  <a:lnTo>
                    <a:pt x="32" y="230"/>
                  </a:lnTo>
                  <a:lnTo>
                    <a:pt x="21" y="206"/>
                  </a:lnTo>
                  <a:lnTo>
                    <a:pt x="12" y="183"/>
                  </a:lnTo>
                  <a:lnTo>
                    <a:pt x="5" y="161"/>
                  </a:lnTo>
                  <a:lnTo>
                    <a:pt x="1" y="143"/>
                  </a:lnTo>
                  <a:lnTo>
                    <a:pt x="0" y="127"/>
                  </a:lnTo>
                  <a:lnTo>
                    <a:pt x="2" y="98"/>
                  </a:lnTo>
                  <a:lnTo>
                    <a:pt x="12" y="72"/>
                  </a:lnTo>
                  <a:lnTo>
                    <a:pt x="27" y="47"/>
                  </a:lnTo>
                  <a:lnTo>
                    <a:pt x="47" y="28"/>
                  </a:lnTo>
                  <a:lnTo>
                    <a:pt x="70" y="13"/>
                  </a:lnTo>
                  <a:lnTo>
                    <a:pt x="96" y="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989"/>
            <p:cNvSpPr>
              <a:spLocks/>
            </p:cNvSpPr>
            <p:nvPr/>
          </p:nvSpPr>
          <p:spPr bwMode="auto">
            <a:xfrm>
              <a:off x="5497514" y="4921251"/>
              <a:ext cx="558800" cy="901700"/>
            </a:xfrm>
            <a:custGeom>
              <a:avLst/>
              <a:gdLst>
                <a:gd name="T0" fmla="*/ 176 w 352"/>
                <a:gd name="T1" fmla="*/ 0 h 568"/>
                <a:gd name="T2" fmla="*/ 212 w 352"/>
                <a:gd name="T3" fmla="*/ 3 h 568"/>
                <a:gd name="T4" fmla="*/ 245 w 352"/>
                <a:gd name="T5" fmla="*/ 13 h 568"/>
                <a:gd name="T6" fmla="*/ 275 w 352"/>
                <a:gd name="T7" fmla="*/ 29 h 568"/>
                <a:gd name="T8" fmla="*/ 300 w 352"/>
                <a:gd name="T9" fmla="*/ 51 h 568"/>
                <a:gd name="T10" fmla="*/ 322 w 352"/>
                <a:gd name="T11" fmla="*/ 76 h 568"/>
                <a:gd name="T12" fmla="*/ 338 w 352"/>
                <a:gd name="T13" fmla="*/ 106 h 568"/>
                <a:gd name="T14" fmla="*/ 348 w 352"/>
                <a:gd name="T15" fmla="*/ 140 h 568"/>
                <a:gd name="T16" fmla="*/ 352 w 352"/>
                <a:gd name="T17" fmla="*/ 175 h 568"/>
                <a:gd name="T18" fmla="*/ 351 w 352"/>
                <a:gd name="T19" fmla="*/ 194 h 568"/>
                <a:gd name="T20" fmla="*/ 346 w 352"/>
                <a:gd name="T21" fmla="*/ 214 h 568"/>
                <a:gd name="T22" fmla="*/ 339 w 352"/>
                <a:gd name="T23" fmla="*/ 238 h 568"/>
                <a:gd name="T24" fmla="*/ 330 w 352"/>
                <a:gd name="T25" fmla="*/ 265 h 568"/>
                <a:gd name="T26" fmla="*/ 318 w 352"/>
                <a:gd name="T27" fmla="*/ 292 h 568"/>
                <a:gd name="T28" fmla="*/ 306 w 352"/>
                <a:gd name="T29" fmla="*/ 321 h 568"/>
                <a:gd name="T30" fmla="*/ 293 w 352"/>
                <a:gd name="T31" fmla="*/ 350 h 568"/>
                <a:gd name="T32" fmla="*/ 278 w 352"/>
                <a:gd name="T33" fmla="*/ 379 h 568"/>
                <a:gd name="T34" fmla="*/ 265 w 352"/>
                <a:gd name="T35" fmla="*/ 408 h 568"/>
                <a:gd name="T36" fmla="*/ 250 w 352"/>
                <a:gd name="T37" fmla="*/ 436 h 568"/>
                <a:gd name="T38" fmla="*/ 235 w 352"/>
                <a:gd name="T39" fmla="*/ 463 h 568"/>
                <a:gd name="T40" fmla="*/ 222 w 352"/>
                <a:gd name="T41" fmla="*/ 487 h 568"/>
                <a:gd name="T42" fmla="*/ 209 w 352"/>
                <a:gd name="T43" fmla="*/ 510 h 568"/>
                <a:gd name="T44" fmla="*/ 198 w 352"/>
                <a:gd name="T45" fmla="*/ 530 h 568"/>
                <a:gd name="T46" fmla="*/ 189 w 352"/>
                <a:gd name="T47" fmla="*/ 546 h 568"/>
                <a:gd name="T48" fmla="*/ 182 w 352"/>
                <a:gd name="T49" fmla="*/ 557 h 568"/>
                <a:gd name="T50" fmla="*/ 177 w 352"/>
                <a:gd name="T51" fmla="*/ 565 h 568"/>
                <a:gd name="T52" fmla="*/ 176 w 352"/>
                <a:gd name="T53" fmla="*/ 568 h 568"/>
                <a:gd name="T54" fmla="*/ 174 w 352"/>
                <a:gd name="T55" fmla="*/ 565 h 568"/>
                <a:gd name="T56" fmla="*/ 169 w 352"/>
                <a:gd name="T57" fmla="*/ 557 h 568"/>
                <a:gd name="T58" fmla="*/ 162 w 352"/>
                <a:gd name="T59" fmla="*/ 546 h 568"/>
                <a:gd name="T60" fmla="*/ 153 w 352"/>
                <a:gd name="T61" fmla="*/ 530 h 568"/>
                <a:gd name="T62" fmla="*/ 143 w 352"/>
                <a:gd name="T63" fmla="*/ 510 h 568"/>
                <a:gd name="T64" fmla="*/ 130 w 352"/>
                <a:gd name="T65" fmla="*/ 487 h 568"/>
                <a:gd name="T66" fmla="*/ 117 w 352"/>
                <a:gd name="T67" fmla="*/ 463 h 568"/>
                <a:gd name="T68" fmla="*/ 103 w 352"/>
                <a:gd name="T69" fmla="*/ 436 h 568"/>
                <a:gd name="T70" fmla="*/ 88 w 352"/>
                <a:gd name="T71" fmla="*/ 408 h 568"/>
                <a:gd name="T72" fmla="*/ 73 w 352"/>
                <a:gd name="T73" fmla="*/ 379 h 568"/>
                <a:gd name="T74" fmla="*/ 59 w 352"/>
                <a:gd name="T75" fmla="*/ 350 h 568"/>
                <a:gd name="T76" fmla="*/ 45 w 352"/>
                <a:gd name="T77" fmla="*/ 321 h 568"/>
                <a:gd name="T78" fmla="*/ 33 w 352"/>
                <a:gd name="T79" fmla="*/ 292 h 568"/>
                <a:gd name="T80" fmla="*/ 22 w 352"/>
                <a:gd name="T81" fmla="*/ 265 h 568"/>
                <a:gd name="T82" fmla="*/ 13 w 352"/>
                <a:gd name="T83" fmla="*/ 238 h 568"/>
                <a:gd name="T84" fmla="*/ 5 w 352"/>
                <a:gd name="T85" fmla="*/ 214 h 568"/>
                <a:gd name="T86" fmla="*/ 2 w 352"/>
                <a:gd name="T87" fmla="*/ 194 h 568"/>
                <a:gd name="T88" fmla="*/ 0 w 352"/>
                <a:gd name="T89" fmla="*/ 175 h 568"/>
                <a:gd name="T90" fmla="*/ 3 w 352"/>
                <a:gd name="T91" fmla="*/ 140 h 568"/>
                <a:gd name="T92" fmla="*/ 13 w 352"/>
                <a:gd name="T93" fmla="*/ 106 h 568"/>
                <a:gd name="T94" fmla="*/ 29 w 352"/>
                <a:gd name="T95" fmla="*/ 76 h 568"/>
                <a:gd name="T96" fmla="*/ 51 w 352"/>
                <a:gd name="T97" fmla="*/ 51 h 568"/>
                <a:gd name="T98" fmla="*/ 78 w 352"/>
                <a:gd name="T99" fmla="*/ 29 h 568"/>
                <a:gd name="T100" fmla="*/ 107 w 352"/>
                <a:gd name="T101" fmla="*/ 13 h 568"/>
                <a:gd name="T102" fmla="*/ 141 w 352"/>
                <a:gd name="T103" fmla="*/ 3 h 568"/>
                <a:gd name="T104" fmla="*/ 176 w 352"/>
                <a:gd name="T105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568">
                  <a:moveTo>
                    <a:pt x="176" y="0"/>
                  </a:moveTo>
                  <a:lnTo>
                    <a:pt x="212" y="3"/>
                  </a:lnTo>
                  <a:lnTo>
                    <a:pt x="245" y="13"/>
                  </a:lnTo>
                  <a:lnTo>
                    <a:pt x="275" y="29"/>
                  </a:lnTo>
                  <a:lnTo>
                    <a:pt x="300" y="51"/>
                  </a:lnTo>
                  <a:lnTo>
                    <a:pt x="322" y="76"/>
                  </a:lnTo>
                  <a:lnTo>
                    <a:pt x="338" y="106"/>
                  </a:lnTo>
                  <a:lnTo>
                    <a:pt x="348" y="140"/>
                  </a:lnTo>
                  <a:lnTo>
                    <a:pt x="352" y="175"/>
                  </a:lnTo>
                  <a:lnTo>
                    <a:pt x="351" y="194"/>
                  </a:lnTo>
                  <a:lnTo>
                    <a:pt x="346" y="214"/>
                  </a:lnTo>
                  <a:lnTo>
                    <a:pt x="339" y="238"/>
                  </a:lnTo>
                  <a:lnTo>
                    <a:pt x="330" y="265"/>
                  </a:lnTo>
                  <a:lnTo>
                    <a:pt x="318" y="292"/>
                  </a:lnTo>
                  <a:lnTo>
                    <a:pt x="306" y="321"/>
                  </a:lnTo>
                  <a:lnTo>
                    <a:pt x="293" y="350"/>
                  </a:lnTo>
                  <a:lnTo>
                    <a:pt x="278" y="379"/>
                  </a:lnTo>
                  <a:lnTo>
                    <a:pt x="265" y="408"/>
                  </a:lnTo>
                  <a:lnTo>
                    <a:pt x="250" y="436"/>
                  </a:lnTo>
                  <a:lnTo>
                    <a:pt x="235" y="463"/>
                  </a:lnTo>
                  <a:lnTo>
                    <a:pt x="222" y="487"/>
                  </a:lnTo>
                  <a:lnTo>
                    <a:pt x="209" y="510"/>
                  </a:lnTo>
                  <a:lnTo>
                    <a:pt x="198" y="530"/>
                  </a:lnTo>
                  <a:lnTo>
                    <a:pt x="189" y="546"/>
                  </a:lnTo>
                  <a:lnTo>
                    <a:pt x="182" y="557"/>
                  </a:lnTo>
                  <a:lnTo>
                    <a:pt x="177" y="565"/>
                  </a:lnTo>
                  <a:lnTo>
                    <a:pt x="176" y="568"/>
                  </a:lnTo>
                  <a:lnTo>
                    <a:pt x="174" y="565"/>
                  </a:lnTo>
                  <a:lnTo>
                    <a:pt x="169" y="557"/>
                  </a:lnTo>
                  <a:lnTo>
                    <a:pt x="162" y="546"/>
                  </a:lnTo>
                  <a:lnTo>
                    <a:pt x="153" y="530"/>
                  </a:lnTo>
                  <a:lnTo>
                    <a:pt x="143" y="510"/>
                  </a:lnTo>
                  <a:lnTo>
                    <a:pt x="130" y="487"/>
                  </a:lnTo>
                  <a:lnTo>
                    <a:pt x="117" y="463"/>
                  </a:lnTo>
                  <a:lnTo>
                    <a:pt x="103" y="436"/>
                  </a:lnTo>
                  <a:lnTo>
                    <a:pt x="88" y="408"/>
                  </a:lnTo>
                  <a:lnTo>
                    <a:pt x="73" y="379"/>
                  </a:lnTo>
                  <a:lnTo>
                    <a:pt x="59" y="350"/>
                  </a:lnTo>
                  <a:lnTo>
                    <a:pt x="45" y="321"/>
                  </a:lnTo>
                  <a:lnTo>
                    <a:pt x="33" y="292"/>
                  </a:lnTo>
                  <a:lnTo>
                    <a:pt x="22" y="265"/>
                  </a:lnTo>
                  <a:lnTo>
                    <a:pt x="13" y="238"/>
                  </a:lnTo>
                  <a:lnTo>
                    <a:pt x="5" y="214"/>
                  </a:lnTo>
                  <a:lnTo>
                    <a:pt x="2" y="194"/>
                  </a:lnTo>
                  <a:lnTo>
                    <a:pt x="0" y="175"/>
                  </a:lnTo>
                  <a:lnTo>
                    <a:pt x="3" y="140"/>
                  </a:lnTo>
                  <a:lnTo>
                    <a:pt x="13" y="106"/>
                  </a:lnTo>
                  <a:lnTo>
                    <a:pt x="29" y="76"/>
                  </a:lnTo>
                  <a:lnTo>
                    <a:pt x="51" y="51"/>
                  </a:lnTo>
                  <a:lnTo>
                    <a:pt x="78" y="29"/>
                  </a:lnTo>
                  <a:lnTo>
                    <a:pt x="107" y="13"/>
                  </a:lnTo>
                  <a:lnTo>
                    <a:pt x="141" y="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accent3"/>
            </a:solidFill>
            <a:ln w="0">
              <a:solidFill>
                <a:schemeClr val="accent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990"/>
            <p:cNvSpPr>
              <a:spLocks/>
            </p:cNvSpPr>
            <p:nvPr/>
          </p:nvSpPr>
          <p:spPr bwMode="auto">
            <a:xfrm>
              <a:off x="6140451" y="5133976"/>
              <a:ext cx="430213" cy="695325"/>
            </a:xfrm>
            <a:custGeom>
              <a:avLst/>
              <a:gdLst>
                <a:gd name="T0" fmla="*/ 135 w 271"/>
                <a:gd name="T1" fmla="*/ 0 h 438"/>
                <a:gd name="T2" fmla="*/ 162 w 271"/>
                <a:gd name="T3" fmla="*/ 2 h 438"/>
                <a:gd name="T4" fmla="*/ 188 w 271"/>
                <a:gd name="T5" fmla="*/ 10 h 438"/>
                <a:gd name="T6" fmla="*/ 211 w 271"/>
                <a:gd name="T7" fmla="*/ 23 h 438"/>
                <a:gd name="T8" fmla="*/ 231 w 271"/>
                <a:gd name="T9" fmla="*/ 40 h 438"/>
                <a:gd name="T10" fmla="*/ 247 w 271"/>
                <a:gd name="T11" fmla="*/ 60 h 438"/>
                <a:gd name="T12" fmla="*/ 260 w 271"/>
                <a:gd name="T13" fmla="*/ 82 h 438"/>
                <a:gd name="T14" fmla="*/ 268 w 271"/>
                <a:gd name="T15" fmla="*/ 108 h 438"/>
                <a:gd name="T16" fmla="*/ 271 w 271"/>
                <a:gd name="T17" fmla="*/ 135 h 438"/>
                <a:gd name="T18" fmla="*/ 269 w 271"/>
                <a:gd name="T19" fmla="*/ 151 h 438"/>
                <a:gd name="T20" fmla="*/ 266 w 271"/>
                <a:gd name="T21" fmla="*/ 170 h 438"/>
                <a:gd name="T22" fmla="*/ 259 w 271"/>
                <a:gd name="T23" fmla="*/ 191 h 438"/>
                <a:gd name="T24" fmla="*/ 250 w 271"/>
                <a:gd name="T25" fmla="*/ 214 h 438"/>
                <a:gd name="T26" fmla="*/ 239 w 271"/>
                <a:gd name="T27" fmla="*/ 240 h 438"/>
                <a:gd name="T28" fmla="*/ 228 w 271"/>
                <a:gd name="T29" fmla="*/ 265 h 438"/>
                <a:gd name="T30" fmla="*/ 215 w 271"/>
                <a:gd name="T31" fmla="*/ 290 h 438"/>
                <a:gd name="T32" fmla="*/ 203 w 271"/>
                <a:gd name="T33" fmla="*/ 315 h 438"/>
                <a:gd name="T34" fmla="*/ 190 w 271"/>
                <a:gd name="T35" fmla="*/ 339 h 438"/>
                <a:gd name="T36" fmla="*/ 179 w 271"/>
                <a:gd name="T37" fmla="*/ 362 h 438"/>
                <a:gd name="T38" fmla="*/ 167 w 271"/>
                <a:gd name="T39" fmla="*/ 383 h 438"/>
                <a:gd name="T40" fmla="*/ 157 w 271"/>
                <a:gd name="T41" fmla="*/ 401 h 438"/>
                <a:gd name="T42" fmla="*/ 148 w 271"/>
                <a:gd name="T43" fmla="*/ 416 h 438"/>
                <a:gd name="T44" fmla="*/ 141 w 271"/>
                <a:gd name="T45" fmla="*/ 429 h 438"/>
                <a:gd name="T46" fmla="*/ 136 w 271"/>
                <a:gd name="T47" fmla="*/ 436 h 438"/>
                <a:gd name="T48" fmla="*/ 135 w 271"/>
                <a:gd name="T49" fmla="*/ 438 h 438"/>
                <a:gd name="T50" fmla="*/ 134 w 271"/>
                <a:gd name="T51" fmla="*/ 436 h 438"/>
                <a:gd name="T52" fmla="*/ 129 w 271"/>
                <a:gd name="T53" fmla="*/ 429 h 438"/>
                <a:gd name="T54" fmla="*/ 122 w 271"/>
                <a:gd name="T55" fmla="*/ 416 h 438"/>
                <a:gd name="T56" fmla="*/ 114 w 271"/>
                <a:gd name="T57" fmla="*/ 401 h 438"/>
                <a:gd name="T58" fmla="*/ 104 w 271"/>
                <a:gd name="T59" fmla="*/ 383 h 438"/>
                <a:gd name="T60" fmla="*/ 92 w 271"/>
                <a:gd name="T61" fmla="*/ 362 h 438"/>
                <a:gd name="T62" fmla="*/ 80 w 271"/>
                <a:gd name="T63" fmla="*/ 339 h 438"/>
                <a:gd name="T64" fmla="*/ 67 w 271"/>
                <a:gd name="T65" fmla="*/ 315 h 438"/>
                <a:gd name="T66" fmla="*/ 55 w 271"/>
                <a:gd name="T67" fmla="*/ 290 h 438"/>
                <a:gd name="T68" fmla="*/ 42 w 271"/>
                <a:gd name="T69" fmla="*/ 265 h 438"/>
                <a:gd name="T70" fmla="*/ 31 w 271"/>
                <a:gd name="T71" fmla="*/ 240 h 438"/>
                <a:gd name="T72" fmla="*/ 20 w 271"/>
                <a:gd name="T73" fmla="*/ 214 h 438"/>
                <a:gd name="T74" fmla="*/ 12 w 271"/>
                <a:gd name="T75" fmla="*/ 191 h 438"/>
                <a:gd name="T76" fmla="*/ 5 w 271"/>
                <a:gd name="T77" fmla="*/ 170 h 438"/>
                <a:gd name="T78" fmla="*/ 1 w 271"/>
                <a:gd name="T79" fmla="*/ 151 h 438"/>
                <a:gd name="T80" fmla="*/ 0 w 271"/>
                <a:gd name="T81" fmla="*/ 135 h 438"/>
                <a:gd name="T82" fmla="*/ 2 w 271"/>
                <a:gd name="T83" fmla="*/ 108 h 438"/>
                <a:gd name="T84" fmla="*/ 10 w 271"/>
                <a:gd name="T85" fmla="*/ 82 h 438"/>
                <a:gd name="T86" fmla="*/ 22 w 271"/>
                <a:gd name="T87" fmla="*/ 60 h 438"/>
                <a:gd name="T88" fmla="*/ 39 w 271"/>
                <a:gd name="T89" fmla="*/ 40 h 438"/>
                <a:gd name="T90" fmla="*/ 59 w 271"/>
                <a:gd name="T91" fmla="*/ 23 h 438"/>
                <a:gd name="T92" fmla="*/ 82 w 271"/>
                <a:gd name="T93" fmla="*/ 10 h 438"/>
                <a:gd name="T94" fmla="*/ 107 w 271"/>
                <a:gd name="T95" fmla="*/ 2 h 438"/>
                <a:gd name="T96" fmla="*/ 135 w 271"/>
                <a:gd name="T97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1" h="438">
                  <a:moveTo>
                    <a:pt x="135" y="0"/>
                  </a:moveTo>
                  <a:lnTo>
                    <a:pt x="162" y="2"/>
                  </a:lnTo>
                  <a:lnTo>
                    <a:pt x="188" y="10"/>
                  </a:lnTo>
                  <a:lnTo>
                    <a:pt x="211" y="23"/>
                  </a:lnTo>
                  <a:lnTo>
                    <a:pt x="231" y="40"/>
                  </a:lnTo>
                  <a:lnTo>
                    <a:pt x="247" y="60"/>
                  </a:lnTo>
                  <a:lnTo>
                    <a:pt x="260" y="82"/>
                  </a:lnTo>
                  <a:lnTo>
                    <a:pt x="268" y="108"/>
                  </a:lnTo>
                  <a:lnTo>
                    <a:pt x="271" y="135"/>
                  </a:lnTo>
                  <a:lnTo>
                    <a:pt x="269" y="151"/>
                  </a:lnTo>
                  <a:lnTo>
                    <a:pt x="266" y="170"/>
                  </a:lnTo>
                  <a:lnTo>
                    <a:pt x="259" y="191"/>
                  </a:lnTo>
                  <a:lnTo>
                    <a:pt x="250" y="214"/>
                  </a:lnTo>
                  <a:lnTo>
                    <a:pt x="239" y="240"/>
                  </a:lnTo>
                  <a:lnTo>
                    <a:pt x="228" y="265"/>
                  </a:lnTo>
                  <a:lnTo>
                    <a:pt x="215" y="290"/>
                  </a:lnTo>
                  <a:lnTo>
                    <a:pt x="203" y="315"/>
                  </a:lnTo>
                  <a:lnTo>
                    <a:pt x="190" y="339"/>
                  </a:lnTo>
                  <a:lnTo>
                    <a:pt x="179" y="362"/>
                  </a:lnTo>
                  <a:lnTo>
                    <a:pt x="167" y="383"/>
                  </a:lnTo>
                  <a:lnTo>
                    <a:pt x="157" y="401"/>
                  </a:lnTo>
                  <a:lnTo>
                    <a:pt x="148" y="416"/>
                  </a:lnTo>
                  <a:lnTo>
                    <a:pt x="141" y="429"/>
                  </a:lnTo>
                  <a:lnTo>
                    <a:pt x="136" y="436"/>
                  </a:lnTo>
                  <a:lnTo>
                    <a:pt x="135" y="438"/>
                  </a:lnTo>
                  <a:lnTo>
                    <a:pt x="134" y="436"/>
                  </a:lnTo>
                  <a:lnTo>
                    <a:pt x="129" y="429"/>
                  </a:lnTo>
                  <a:lnTo>
                    <a:pt x="122" y="416"/>
                  </a:lnTo>
                  <a:lnTo>
                    <a:pt x="114" y="401"/>
                  </a:lnTo>
                  <a:lnTo>
                    <a:pt x="104" y="383"/>
                  </a:lnTo>
                  <a:lnTo>
                    <a:pt x="92" y="362"/>
                  </a:lnTo>
                  <a:lnTo>
                    <a:pt x="80" y="339"/>
                  </a:lnTo>
                  <a:lnTo>
                    <a:pt x="67" y="315"/>
                  </a:lnTo>
                  <a:lnTo>
                    <a:pt x="55" y="290"/>
                  </a:lnTo>
                  <a:lnTo>
                    <a:pt x="42" y="265"/>
                  </a:lnTo>
                  <a:lnTo>
                    <a:pt x="31" y="240"/>
                  </a:lnTo>
                  <a:lnTo>
                    <a:pt x="20" y="214"/>
                  </a:lnTo>
                  <a:lnTo>
                    <a:pt x="12" y="191"/>
                  </a:lnTo>
                  <a:lnTo>
                    <a:pt x="5" y="170"/>
                  </a:lnTo>
                  <a:lnTo>
                    <a:pt x="1" y="151"/>
                  </a:lnTo>
                  <a:lnTo>
                    <a:pt x="0" y="135"/>
                  </a:lnTo>
                  <a:lnTo>
                    <a:pt x="2" y="108"/>
                  </a:lnTo>
                  <a:lnTo>
                    <a:pt x="10" y="82"/>
                  </a:lnTo>
                  <a:lnTo>
                    <a:pt x="22" y="60"/>
                  </a:lnTo>
                  <a:lnTo>
                    <a:pt x="39" y="40"/>
                  </a:lnTo>
                  <a:lnTo>
                    <a:pt x="59" y="23"/>
                  </a:lnTo>
                  <a:lnTo>
                    <a:pt x="82" y="10"/>
                  </a:lnTo>
                  <a:lnTo>
                    <a:pt x="107" y="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solidFill>
                <a:schemeClr val="accent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91"/>
            <p:cNvSpPr>
              <a:spLocks/>
            </p:cNvSpPr>
            <p:nvPr/>
          </p:nvSpPr>
          <p:spPr bwMode="auto">
            <a:xfrm>
              <a:off x="5057776" y="5246689"/>
              <a:ext cx="263525" cy="263525"/>
            </a:xfrm>
            <a:custGeom>
              <a:avLst/>
              <a:gdLst>
                <a:gd name="T0" fmla="*/ 83 w 166"/>
                <a:gd name="T1" fmla="*/ 0 h 166"/>
                <a:gd name="T2" fmla="*/ 106 w 166"/>
                <a:gd name="T3" fmla="*/ 3 h 166"/>
                <a:gd name="T4" fmla="*/ 125 w 166"/>
                <a:gd name="T5" fmla="*/ 11 h 166"/>
                <a:gd name="T6" fmla="*/ 141 w 166"/>
                <a:gd name="T7" fmla="*/ 25 h 166"/>
                <a:gd name="T8" fmla="*/ 155 w 166"/>
                <a:gd name="T9" fmla="*/ 41 h 166"/>
                <a:gd name="T10" fmla="*/ 163 w 166"/>
                <a:gd name="T11" fmla="*/ 62 h 166"/>
                <a:gd name="T12" fmla="*/ 166 w 166"/>
                <a:gd name="T13" fmla="*/ 84 h 166"/>
                <a:gd name="T14" fmla="*/ 163 w 166"/>
                <a:gd name="T15" fmla="*/ 106 h 166"/>
                <a:gd name="T16" fmla="*/ 155 w 166"/>
                <a:gd name="T17" fmla="*/ 125 h 166"/>
                <a:gd name="T18" fmla="*/ 141 w 166"/>
                <a:gd name="T19" fmla="*/ 142 h 166"/>
                <a:gd name="T20" fmla="*/ 125 w 166"/>
                <a:gd name="T21" fmla="*/ 155 h 166"/>
                <a:gd name="T22" fmla="*/ 106 w 166"/>
                <a:gd name="T23" fmla="*/ 163 h 166"/>
                <a:gd name="T24" fmla="*/ 83 w 166"/>
                <a:gd name="T25" fmla="*/ 166 h 166"/>
                <a:gd name="T26" fmla="*/ 61 w 166"/>
                <a:gd name="T27" fmla="*/ 163 h 166"/>
                <a:gd name="T28" fmla="*/ 41 w 166"/>
                <a:gd name="T29" fmla="*/ 155 h 166"/>
                <a:gd name="T30" fmla="*/ 24 w 166"/>
                <a:gd name="T31" fmla="*/ 142 h 166"/>
                <a:gd name="T32" fmla="*/ 11 w 166"/>
                <a:gd name="T33" fmla="*/ 125 h 166"/>
                <a:gd name="T34" fmla="*/ 3 w 166"/>
                <a:gd name="T35" fmla="*/ 106 h 166"/>
                <a:gd name="T36" fmla="*/ 0 w 166"/>
                <a:gd name="T37" fmla="*/ 84 h 166"/>
                <a:gd name="T38" fmla="*/ 3 w 166"/>
                <a:gd name="T39" fmla="*/ 62 h 166"/>
                <a:gd name="T40" fmla="*/ 11 w 166"/>
                <a:gd name="T41" fmla="*/ 41 h 166"/>
                <a:gd name="T42" fmla="*/ 24 w 166"/>
                <a:gd name="T43" fmla="*/ 25 h 166"/>
                <a:gd name="T44" fmla="*/ 41 w 166"/>
                <a:gd name="T45" fmla="*/ 11 h 166"/>
                <a:gd name="T46" fmla="*/ 61 w 166"/>
                <a:gd name="T47" fmla="*/ 3 h 166"/>
                <a:gd name="T48" fmla="*/ 83 w 166"/>
                <a:gd name="T4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6" h="166">
                  <a:moveTo>
                    <a:pt x="83" y="0"/>
                  </a:moveTo>
                  <a:lnTo>
                    <a:pt x="106" y="3"/>
                  </a:lnTo>
                  <a:lnTo>
                    <a:pt x="125" y="11"/>
                  </a:lnTo>
                  <a:lnTo>
                    <a:pt x="141" y="25"/>
                  </a:lnTo>
                  <a:lnTo>
                    <a:pt x="155" y="41"/>
                  </a:lnTo>
                  <a:lnTo>
                    <a:pt x="163" y="62"/>
                  </a:lnTo>
                  <a:lnTo>
                    <a:pt x="166" y="84"/>
                  </a:lnTo>
                  <a:lnTo>
                    <a:pt x="163" y="106"/>
                  </a:lnTo>
                  <a:lnTo>
                    <a:pt x="155" y="125"/>
                  </a:lnTo>
                  <a:lnTo>
                    <a:pt x="141" y="142"/>
                  </a:lnTo>
                  <a:lnTo>
                    <a:pt x="125" y="155"/>
                  </a:lnTo>
                  <a:lnTo>
                    <a:pt x="106" y="163"/>
                  </a:lnTo>
                  <a:lnTo>
                    <a:pt x="83" y="166"/>
                  </a:lnTo>
                  <a:lnTo>
                    <a:pt x="61" y="163"/>
                  </a:lnTo>
                  <a:lnTo>
                    <a:pt x="41" y="155"/>
                  </a:lnTo>
                  <a:lnTo>
                    <a:pt x="24" y="142"/>
                  </a:lnTo>
                  <a:lnTo>
                    <a:pt x="11" y="125"/>
                  </a:lnTo>
                  <a:lnTo>
                    <a:pt x="3" y="106"/>
                  </a:lnTo>
                  <a:lnTo>
                    <a:pt x="0" y="84"/>
                  </a:lnTo>
                  <a:lnTo>
                    <a:pt x="3" y="62"/>
                  </a:lnTo>
                  <a:lnTo>
                    <a:pt x="11" y="41"/>
                  </a:lnTo>
                  <a:lnTo>
                    <a:pt x="24" y="25"/>
                  </a:lnTo>
                  <a:lnTo>
                    <a:pt x="41" y="11"/>
                  </a:lnTo>
                  <a:lnTo>
                    <a:pt x="6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992"/>
            <p:cNvSpPr>
              <a:spLocks/>
            </p:cNvSpPr>
            <p:nvPr/>
          </p:nvSpPr>
          <p:spPr bwMode="auto">
            <a:xfrm>
              <a:off x="5572126" y="4995864"/>
              <a:ext cx="409575" cy="411163"/>
            </a:xfrm>
            <a:custGeom>
              <a:avLst/>
              <a:gdLst>
                <a:gd name="T0" fmla="*/ 129 w 258"/>
                <a:gd name="T1" fmla="*/ 0 h 259"/>
                <a:gd name="T2" fmla="*/ 159 w 258"/>
                <a:gd name="T3" fmla="*/ 3 h 259"/>
                <a:gd name="T4" fmla="*/ 185 w 258"/>
                <a:gd name="T5" fmla="*/ 13 h 259"/>
                <a:gd name="T6" fmla="*/ 210 w 258"/>
                <a:gd name="T7" fmla="*/ 28 h 259"/>
                <a:gd name="T8" fmla="*/ 230 w 258"/>
                <a:gd name="T9" fmla="*/ 49 h 259"/>
                <a:gd name="T10" fmla="*/ 245 w 258"/>
                <a:gd name="T11" fmla="*/ 73 h 259"/>
                <a:gd name="T12" fmla="*/ 254 w 258"/>
                <a:gd name="T13" fmla="*/ 99 h 259"/>
                <a:gd name="T14" fmla="*/ 258 w 258"/>
                <a:gd name="T15" fmla="*/ 129 h 259"/>
                <a:gd name="T16" fmla="*/ 254 w 258"/>
                <a:gd name="T17" fmla="*/ 159 h 259"/>
                <a:gd name="T18" fmla="*/ 245 w 258"/>
                <a:gd name="T19" fmla="*/ 187 h 259"/>
                <a:gd name="T20" fmla="*/ 230 w 258"/>
                <a:gd name="T21" fmla="*/ 211 h 259"/>
                <a:gd name="T22" fmla="*/ 210 w 258"/>
                <a:gd name="T23" fmla="*/ 230 h 259"/>
                <a:gd name="T24" fmla="*/ 185 w 258"/>
                <a:gd name="T25" fmla="*/ 245 h 259"/>
                <a:gd name="T26" fmla="*/ 159 w 258"/>
                <a:gd name="T27" fmla="*/ 255 h 259"/>
                <a:gd name="T28" fmla="*/ 129 w 258"/>
                <a:gd name="T29" fmla="*/ 259 h 259"/>
                <a:gd name="T30" fmla="*/ 99 w 258"/>
                <a:gd name="T31" fmla="*/ 255 h 259"/>
                <a:gd name="T32" fmla="*/ 72 w 258"/>
                <a:gd name="T33" fmla="*/ 245 h 259"/>
                <a:gd name="T34" fmla="*/ 48 w 258"/>
                <a:gd name="T35" fmla="*/ 230 h 259"/>
                <a:gd name="T36" fmla="*/ 28 w 258"/>
                <a:gd name="T37" fmla="*/ 211 h 259"/>
                <a:gd name="T38" fmla="*/ 12 w 258"/>
                <a:gd name="T39" fmla="*/ 187 h 259"/>
                <a:gd name="T40" fmla="*/ 3 w 258"/>
                <a:gd name="T41" fmla="*/ 159 h 259"/>
                <a:gd name="T42" fmla="*/ 0 w 258"/>
                <a:gd name="T43" fmla="*/ 129 h 259"/>
                <a:gd name="T44" fmla="*/ 3 w 258"/>
                <a:gd name="T45" fmla="*/ 99 h 259"/>
                <a:gd name="T46" fmla="*/ 12 w 258"/>
                <a:gd name="T47" fmla="*/ 73 h 259"/>
                <a:gd name="T48" fmla="*/ 28 w 258"/>
                <a:gd name="T49" fmla="*/ 49 h 259"/>
                <a:gd name="T50" fmla="*/ 48 w 258"/>
                <a:gd name="T51" fmla="*/ 28 h 259"/>
                <a:gd name="T52" fmla="*/ 72 w 258"/>
                <a:gd name="T53" fmla="*/ 13 h 259"/>
                <a:gd name="T54" fmla="*/ 99 w 258"/>
                <a:gd name="T55" fmla="*/ 3 h 259"/>
                <a:gd name="T56" fmla="*/ 129 w 258"/>
                <a:gd name="T5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58" h="259">
                  <a:moveTo>
                    <a:pt x="129" y="0"/>
                  </a:moveTo>
                  <a:lnTo>
                    <a:pt x="159" y="3"/>
                  </a:lnTo>
                  <a:lnTo>
                    <a:pt x="185" y="13"/>
                  </a:lnTo>
                  <a:lnTo>
                    <a:pt x="210" y="28"/>
                  </a:lnTo>
                  <a:lnTo>
                    <a:pt x="230" y="49"/>
                  </a:lnTo>
                  <a:lnTo>
                    <a:pt x="245" y="73"/>
                  </a:lnTo>
                  <a:lnTo>
                    <a:pt x="254" y="99"/>
                  </a:lnTo>
                  <a:lnTo>
                    <a:pt x="258" y="129"/>
                  </a:lnTo>
                  <a:lnTo>
                    <a:pt x="254" y="159"/>
                  </a:lnTo>
                  <a:lnTo>
                    <a:pt x="245" y="187"/>
                  </a:lnTo>
                  <a:lnTo>
                    <a:pt x="230" y="211"/>
                  </a:lnTo>
                  <a:lnTo>
                    <a:pt x="210" y="230"/>
                  </a:lnTo>
                  <a:lnTo>
                    <a:pt x="185" y="245"/>
                  </a:lnTo>
                  <a:lnTo>
                    <a:pt x="159" y="255"/>
                  </a:lnTo>
                  <a:lnTo>
                    <a:pt x="129" y="259"/>
                  </a:lnTo>
                  <a:lnTo>
                    <a:pt x="99" y="255"/>
                  </a:lnTo>
                  <a:lnTo>
                    <a:pt x="72" y="245"/>
                  </a:lnTo>
                  <a:lnTo>
                    <a:pt x="48" y="230"/>
                  </a:lnTo>
                  <a:lnTo>
                    <a:pt x="28" y="211"/>
                  </a:lnTo>
                  <a:lnTo>
                    <a:pt x="12" y="187"/>
                  </a:lnTo>
                  <a:lnTo>
                    <a:pt x="3" y="159"/>
                  </a:lnTo>
                  <a:lnTo>
                    <a:pt x="0" y="129"/>
                  </a:lnTo>
                  <a:lnTo>
                    <a:pt x="3" y="99"/>
                  </a:lnTo>
                  <a:lnTo>
                    <a:pt x="12" y="73"/>
                  </a:lnTo>
                  <a:lnTo>
                    <a:pt x="28" y="49"/>
                  </a:lnTo>
                  <a:lnTo>
                    <a:pt x="48" y="28"/>
                  </a:lnTo>
                  <a:lnTo>
                    <a:pt x="72" y="13"/>
                  </a:lnTo>
                  <a:lnTo>
                    <a:pt x="99" y="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993"/>
            <p:cNvSpPr>
              <a:spLocks/>
            </p:cNvSpPr>
            <p:nvPr/>
          </p:nvSpPr>
          <p:spPr bwMode="auto">
            <a:xfrm>
              <a:off x="6208714" y="5210176"/>
              <a:ext cx="292100" cy="288925"/>
            </a:xfrm>
            <a:custGeom>
              <a:avLst/>
              <a:gdLst>
                <a:gd name="T0" fmla="*/ 92 w 184"/>
                <a:gd name="T1" fmla="*/ 0 h 182"/>
                <a:gd name="T2" fmla="*/ 116 w 184"/>
                <a:gd name="T3" fmla="*/ 2 h 182"/>
                <a:gd name="T4" fmla="*/ 138 w 184"/>
                <a:gd name="T5" fmla="*/ 12 h 182"/>
                <a:gd name="T6" fmla="*/ 157 w 184"/>
                <a:gd name="T7" fmla="*/ 26 h 182"/>
                <a:gd name="T8" fmla="*/ 171 w 184"/>
                <a:gd name="T9" fmla="*/ 45 h 182"/>
                <a:gd name="T10" fmla="*/ 180 w 184"/>
                <a:gd name="T11" fmla="*/ 67 h 182"/>
                <a:gd name="T12" fmla="*/ 184 w 184"/>
                <a:gd name="T13" fmla="*/ 91 h 182"/>
                <a:gd name="T14" fmla="*/ 180 w 184"/>
                <a:gd name="T15" fmla="*/ 116 h 182"/>
                <a:gd name="T16" fmla="*/ 171 w 184"/>
                <a:gd name="T17" fmla="*/ 138 h 182"/>
                <a:gd name="T18" fmla="*/ 157 w 184"/>
                <a:gd name="T19" fmla="*/ 156 h 182"/>
                <a:gd name="T20" fmla="*/ 138 w 184"/>
                <a:gd name="T21" fmla="*/ 170 h 182"/>
                <a:gd name="T22" fmla="*/ 116 w 184"/>
                <a:gd name="T23" fmla="*/ 179 h 182"/>
                <a:gd name="T24" fmla="*/ 92 w 184"/>
                <a:gd name="T25" fmla="*/ 182 h 182"/>
                <a:gd name="T26" fmla="*/ 68 w 184"/>
                <a:gd name="T27" fmla="*/ 179 h 182"/>
                <a:gd name="T28" fmla="*/ 46 w 184"/>
                <a:gd name="T29" fmla="*/ 170 h 182"/>
                <a:gd name="T30" fmla="*/ 28 w 184"/>
                <a:gd name="T31" fmla="*/ 156 h 182"/>
                <a:gd name="T32" fmla="*/ 13 w 184"/>
                <a:gd name="T33" fmla="*/ 138 h 182"/>
                <a:gd name="T34" fmla="*/ 4 w 184"/>
                <a:gd name="T35" fmla="*/ 116 h 182"/>
                <a:gd name="T36" fmla="*/ 0 w 184"/>
                <a:gd name="T37" fmla="*/ 91 h 182"/>
                <a:gd name="T38" fmla="*/ 4 w 184"/>
                <a:gd name="T39" fmla="*/ 67 h 182"/>
                <a:gd name="T40" fmla="*/ 13 w 184"/>
                <a:gd name="T41" fmla="*/ 45 h 182"/>
                <a:gd name="T42" fmla="*/ 28 w 184"/>
                <a:gd name="T43" fmla="*/ 26 h 182"/>
                <a:gd name="T44" fmla="*/ 46 w 184"/>
                <a:gd name="T45" fmla="*/ 12 h 182"/>
                <a:gd name="T46" fmla="*/ 68 w 184"/>
                <a:gd name="T47" fmla="*/ 2 h 182"/>
                <a:gd name="T48" fmla="*/ 92 w 184"/>
                <a:gd name="T49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4" h="182">
                  <a:moveTo>
                    <a:pt x="92" y="0"/>
                  </a:moveTo>
                  <a:lnTo>
                    <a:pt x="116" y="2"/>
                  </a:lnTo>
                  <a:lnTo>
                    <a:pt x="138" y="12"/>
                  </a:lnTo>
                  <a:lnTo>
                    <a:pt x="157" y="26"/>
                  </a:lnTo>
                  <a:lnTo>
                    <a:pt x="171" y="45"/>
                  </a:lnTo>
                  <a:lnTo>
                    <a:pt x="180" y="67"/>
                  </a:lnTo>
                  <a:lnTo>
                    <a:pt x="184" y="91"/>
                  </a:lnTo>
                  <a:lnTo>
                    <a:pt x="180" y="116"/>
                  </a:lnTo>
                  <a:lnTo>
                    <a:pt x="171" y="138"/>
                  </a:lnTo>
                  <a:lnTo>
                    <a:pt x="157" y="156"/>
                  </a:lnTo>
                  <a:lnTo>
                    <a:pt x="138" y="170"/>
                  </a:lnTo>
                  <a:lnTo>
                    <a:pt x="116" y="179"/>
                  </a:lnTo>
                  <a:lnTo>
                    <a:pt x="92" y="182"/>
                  </a:lnTo>
                  <a:lnTo>
                    <a:pt x="68" y="179"/>
                  </a:lnTo>
                  <a:lnTo>
                    <a:pt x="46" y="170"/>
                  </a:lnTo>
                  <a:lnTo>
                    <a:pt x="28" y="156"/>
                  </a:lnTo>
                  <a:lnTo>
                    <a:pt x="13" y="138"/>
                  </a:lnTo>
                  <a:lnTo>
                    <a:pt x="4" y="116"/>
                  </a:lnTo>
                  <a:lnTo>
                    <a:pt x="0" y="91"/>
                  </a:lnTo>
                  <a:lnTo>
                    <a:pt x="4" y="67"/>
                  </a:lnTo>
                  <a:lnTo>
                    <a:pt x="13" y="45"/>
                  </a:lnTo>
                  <a:lnTo>
                    <a:pt x="28" y="26"/>
                  </a:lnTo>
                  <a:lnTo>
                    <a:pt x="46" y="12"/>
                  </a:lnTo>
                  <a:lnTo>
                    <a:pt x="68" y="2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743612" y="3452904"/>
            <a:ext cx="8268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chemeClr val="tx2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1m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2399609" y="2931507"/>
            <a:ext cx="8268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chemeClr val="tx2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5m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976929" y="3360084"/>
            <a:ext cx="8268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chemeClr val="tx2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2m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571635" y="3598768"/>
            <a:ext cx="8268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chemeClr val="tx2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1m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7146996" y="3013384"/>
            <a:ext cx="8268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chemeClr val="tx2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6m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8741066" y="3747836"/>
            <a:ext cx="8268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chemeClr val="tx2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1m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10339799" y="3359276"/>
            <a:ext cx="8268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chemeClr val="tx2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3m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352425" y="897149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2" name="Rectangle 41"/>
          <p:cNvSpPr>
            <a:spLocks noChangeArrowheads="1"/>
          </p:cNvSpPr>
          <p:nvPr/>
        </p:nvSpPr>
        <p:spPr bwMode="auto">
          <a:xfrm>
            <a:off x="352425" y="1359883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059542757"/>
      </p:ext>
    </p:extLst>
  </p:cSld>
  <p:clrMapOvr>
    <a:masterClrMapping/>
  </p:clrMapOvr>
  <p:transition spd="slow">
    <p:push dir="u"/>
  </p:transition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extBox 40"/>
          <p:cNvSpPr txBox="1"/>
          <p:nvPr/>
        </p:nvSpPr>
        <p:spPr>
          <a:xfrm>
            <a:off x="352425" y="792374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2" name="Rectangle 41"/>
          <p:cNvSpPr>
            <a:spLocks noChangeArrowheads="1"/>
          </p:cNvSpPr>
          <p:nvPr/>
        </p:nvSpPr>
        <p:spPr bwMode="auto">
          <a:xfrm>
            <a:off x="352425" y="1255108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2046240" y="1977826"/>
            <a:ext cx="8099518" cy="3931049"/>
            <a:chOff x="0" y="0"/>
            <a:chExt cx="8099516" cy="3931046"/>
          </a:xfrm>
        </p:grpSpPr>
        <p:sp>
          <p:nvSpPr>
            <p:cNvPr id="40" name="Shape 6"/>
            <p:cNvSpPr/>
            <p:nvPr/>
          </p:nvSpPr>
          <p:spPr>
            <a:xfrm>
              <a:off x="4747409" y="0"/>
              <a:ext cx="2770983" cy="1266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0"/>
                  </a:moveTo>
                  <a:cubicBezTo>
                    <a:pt x="9824" y="0"/>
                    <a:pt x="8848" y="203"/>
                    <a:pt x="7886" y="609"/>
                  </a:cubicBezTo>
                  <a:cubicBezTo>
                    <a:pt x="7405" y="813"/>
                    <a:pt x="6926" y="1068"/>
                    <a:pt x="6453" y="1374"/>
                  </a:cubicBezTo>
                  <a:cubicBezTo>
                    <a:pt x="5981" y="1679"/>
                    <a:pt x="5515" y="2036"/>
                    <a:pt x="5055" y="2443"/>
                  </a:cubicBezTo>
                  <a:cubicBezTo>
                    <a:pt x="4680" y="2775"/>
                    <a:pt x="4315" y="3160"/>
                    <a:pt x="3951" y="3559"/>
                  </a:cubicBezTo>
                  <a:cubicBezTo>
                    <a:pt x="3868" y="3650"/>
                    <a:pt x="3782" y="3716"/>
                    <a:pt x="3700" y="3810"/>
                  </a:cubicBezTo>
                  <a:cubicBezTo>
                    <a:pt x="3692" y="3819"/>
                    <a:pt x="3683" y="3827"/>
                    <a:pt x="3675" y="3837"/>
                  </a:cubicBezTo>
                  <a:cubicBezTo>
                    <a:pt x="3240" y="4338"/>
                    <a:pt x="2814" y="4889"/>
                    <a:pt x="2398" y="5488"/>
                  </a:cubicBezTo>
                  <a:cubicBezTo>
                    <a:pt x="1974" y="6098"/>
                    <a:pt x="1560" y="6760"/>
                    <a:pt x="1160" y="7471"/>
                  </a:cubicBezTo>
                  <a:cubicBezTo>
                    <a:pt x="760" y="8182"/>
                    <a:pt x="373" y="8946"/>
                    <a:pt x="0" y="9758"/>
                  </a:cubicBezTo>
                  <a:lnTo>
                    <a:pt x="5414" y="21600"/>
                  </a:lnTo>
                  <a:cubicBezTo>
                    <a:pt x="5598" y="21201"/>
                    <a:pt x="5789" y="20826"/>
                    <a:pt x="5986" y="20477"/>
                  </a:cubicBezTo>
                  <a:cubicBezTo>
                    <a:pt x="6011" y="20433"/>
                    <a:pt x="6039" y="20398"/>
                    <a:pt x="6064" y="20355"/>
                  </a:cubicBezTo>
                  <a:cubicBezTo>
                    <a:pt x="6444" y="19699"/>
                    <a:pt x="6843" y="19126"/>
                    <a:pt x="7261" y="18650"/>
                  </a:cubicBezTo>
                  <a:cubicBezTo>
                    <a:pt x="7482" y="18398"/>
                    <a:pt x="7707" y="18167"/>
                    <a:pt x="7935" y="17966"/>
                  </a:cubicBezTo>
                  <a:cubicBezTo>
                    <a:pt x="8159" y="17769"/>
                    <a:pt x="8389" y="17594"/>
                    <a:pt x="8619" y="17445"/>
                  </a:cubicBezTo>
                  <a:cubicBezTo>
                    <a:pt x="8745" y="17363"/>
                    <a:pt x="8872" y="17309"/>
                    <a:pt x="8999" y="17242"/>
                  </a:cubicBezTo>
                  <a:cubicBezTo>
                    <a:pt x="9115" y="17181"/>
                    <a:pt x="9229" y="17108"/>
                    <a:pt x="9346" y="17059"/>
                  </a:cubicBezTo>
                  <a:cubicBezTo>
                    <a:pt x="9826" y="16858"/>
                    <a:pt x="10313" y="16755"/>
                    <a:pt x="10800" y="16755"/>
                  </a:cubicBezTo>
                  <a:cubicBezTo>
                    <a:pt x="11043" y="16755"/>
                    <a:pt x="11284" y="16779"/>
                    <a:pt x="11527" y="16829"/>
                  </a:cubicBezTo>
                  <a:cubicBezTo>
                    <a:pt x="11529" y="16830"/>
                    <a:pt x="11531" y="16829"/>
                    <a:pt x="11533" y="16829"/>
                  </a:cubicBezTo>
                  <a:cubicBezTo>
                    <a:pt x="11774" y="16880"/>
                    <a:pt x="12013" y="16959"/>
                    <a:pt x="12251" y="17059"/>
                  </a:cubicBezTo>
                  <a:cubicBezTo>
                    <a:pt x="12385" y="17116"/>
                    <a:pt x="12517" y="17197"/>
                    <a:pt x="12650" y="17269"/>
                  </a:cubicBezTo>
                  <a:cubicBezTo>
                    <a:pt x="12760" y="17329"/>
                    <a:pt x="12872" y="17374"/>
                    <a:pt x="12981" y="17445"/>
                  </a:cubicBezTo>
                  <a:cubicBezTo>
                    <a:pt x="13064" y="17499"/>
                    <a:pt x="13144" y="17575"/>
                    <a:pt x="13225" y="17635"/>
                  </a:cubicBezTo>
                  <a:cubicBezTo>
                    <a:pt x="13371" y="17741"/>
                    <a:pt x="13518" y="17840"/>
                    <a:pt x="13662" y="17966"/>
                  </a:cubicBezTo>
                  <a:cubicBezTo>
                    <a:pt x="13891" y="18168"/>
                    <a:pt x="14118" y="18397"/>
                    <a:pt x="14339" y="18650"/>
                  </a:cubicBezTo>
                  <a:cubicBezTo>
                    <a:pt x="14781" y="19154"/>
                    <a:pt x="15205" y="19758"/>
                    <a:pt x="15604" y="20463"/>
                  </a:cubicBezTo>
                  <a:cubicBezTo>
                    <a:pt x="15805" y="20817"/>
                    <a:pt x="15999" y="21195"/>
                    <a:pt x="16186" y="21600"/>
                  </a:cubicBezTo>
                  <a:lnTo>
                    <a:pt x="21600" y="9758"/>
                  </a:lnTo>
                  <a:cubicBezTo>
                    <a:pt x="20487" y="7336"/>
                    <a:pt x="19246" y="5358"/>
                    <a:pt x="17925" y="3837"/>
                  </a:cubicBezTo>
                  <a:cubicBezTo>
                    <a:pt x="17919" y="3830"/>
                    <a:pt x="17912" y="3824"/>
                    <a:pt x="17906" y="3817"/>
                  </a:cubicBezTo>
                  <a:cubicBezTo>
                    <a:pt x="17822" y="3720"/>
                    <a:pt x="17734" y="3652"/>
                    <a:pt x="17649" y="3559"/>
                  </a:cubicBezTo>
                  <a:cubicBezTo>
                    <a:pt x="17285" y="3160"/>
                    <a:pt x="16920" y="2775"/>
                    <a:pt x="16545" y="2443"/>
                  </a:cubicBezTo>
                  <a:cubicBezTo>
                    <a:pt x="16085" y="2036"/>
                    <a:pt x="15619" y="1679"/>
                    <a:pt x="15147" y="1374"/>
                  </a:cubicBezTo>
                  <a:cubicBezTo>
                    <a:pt x="14674" y="1068"/>
                    <a:pt x="14195" y="813"/>
                    <a:pt x="13714" y="609"/>
                  </a:cubicBezTo>
                  <a:cubicBezTo>
                    <a:pt x="13235" y="406"/>
                    <a:pt x="12754" y="251"/>
                    <a:pt x="12269" y="149"/>
                  </a:cubicBezTo>
                  <a:cubicBezTo>
                    <a:pt x="12267" y="148"/>
                    <a:pt x="12265" y="149"/>
                    <a:pt x="12263" y="149"/>
                  </a:cubicBezTo>
                  <a:cubicBezTo>
                    <a:pt x="11777" y="47"/>
                    <a:pt x="11288" y="0"/>
                    <a:pt x="10800" y="0"/>
                  </a:cubicBezTo>
                  <a:close/>
                </a:path>
              </a:pathLst>
            </a:custGeom>
            <a:solidFill>
              <a:srgbClr val="E5E5E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1pPr>
              <a:lvl2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2pPr>
              <a:lvl3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3pPr>
              <a:lvl4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4pPr>
              <a:lvl5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5pPr>
              <a:lvl6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6pPr>
              <a:lvl7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7pPr>
              <a:lvl8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8pPr>
              <a:lvl9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pPr lvl="0"/>
              <a:endParaRPr/>
            </a:p>
          </p:txBody>
        </p:sp>
        <p:sp>
          <p:nvSpPr>
            <p:cNvPr id="43" name="Shape 9"/>
            <p:cNvSpPr/>
            <p:nvPr/>
          </p:nvSpPr>
          <p:spPr>
            <a:xfrm>
              <a:off x="4739471" y="2656284"/>
              <a:ext cx="2786858" cy="12746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3" extrusionOk="0">
                  <a:moveTo>
                    <a:pt x="5386" y="0"/>
                  </a:moveTo>
                  <a:lnTo>
                    <a:pt x="0" y="11533"/>
                  </a:lnTo>
                  <a:cubicBezTo>
                    <a:pt x="10" y="11554"/>
                    <a:pt x="18" y="11578"/>
                    <a:pt x="28" y="11599"/>
                  </a:cubicBezTo>
                  <a:cubicBezTo>
                    <a:pt x="771" y="13191"/>
                    <a:pt x="1573" y="14580"/>
                    <a:pt x="2418" y="15775"/>
                  </a:cubicBezTo>
                  <a:cubicBezTo>
                    <a:pt x="2840" y="16372"/>
                    <a:pt x="3271" y="16924"/>
                    <a:pt x="3713" y="17421"/>
                  </a:cubicBezTo>
                  <a:cubicBezTo>
                    <a:pt x="6366" y="20408"/>
                    <a:pt x="9345" y="21600"/>
                    <a:pt x="12258" y="21004"/>
                  </a:cubicBezTo>
                  <a:cubicBezTo>
                    <a:pt x="14200" y="20606"/>
                    <a:pt x="16115" y="19411"/>
                    <a:pt x="17884" y="17421"/>
                  </a:cubicBezTo>
                  <a:cubicBezTo>
                    <a:pt x="19211" y="15928"/>
                    <a:pt x="20457" y="13987"/>
                    <a:pt x="21572" y="11599"/>
                  </a:cubicBezTo>
                  <a:cubicBezTo>
                    <a:pt x="21582" y="11578"/>
                    <a:pt x="21590" y="11554"/>
                    <a:pt x="21600" y="11533"/>
                  </a:cubicBezTo>
                  <a:lnTo>
                    <a:pt x="16214" y="0"/>
                  </a:lnTo>
                  <a:cubicBezTo>
                    <a:pt x="16204" y="21"/>
                    <a:pt x="16196" y="45"/>
                    <a:pt x="16186" y="66"/>
                  </a:cubicBezTo>
                  <a:cubicBezTo>
                    <a:pt x="16000" y="464"/>
                    <a:pt x="15807" y="837"/>
                    <a:pt x="15608" y="1186"/>
                  </a:cubicBezTo>
                  <a:cubicBezTo>
                    <a:pt x="14411" y="3275"/>
                    <a:pt x="12986" y="4470"/>
                    <a:pt x="11529" y="4769"/>
                  </a:cubicBezTo>
                  <a:cubicBezTo>
                    <a:pt x="11042" y="4868"/>
                    <a:pt x="10554" y="4869"/>
                    <a:pt x="10068" y="4769"/>
                  </a:cubicBezTo>
                  <a:cubicBezTo>
                    <a:pt x="9825" y="4719"/>
                    <a:pt x="9585" y="4644"/>
                    <a:pt x="9345" y="4545"/>
                  </a:cubicBezTo>
                  <a:cubicBezTo>
                    <a:pt x="7905" y="3948"/>
                    <a:pt x="6529" y="2454"/>
                    <a:pt x="5414" y="66"/>
                  </a:cubicBezTo>
                  <a:cubicBezTo>
                    <a:pt x="5404" y="45"/>
                    <a:pt x="5396" y="21"/>
                    <a:pt x="5386" y="0"/>
                  </a:cubicBezTo>
                  <a:close/>
                </a:path>
              </a:pathLst>
            </a:custGeom>
            <a:solidFill>
              <a:srgbClr val="E5E5E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1pPr>
              <a:lvl2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2pPr>
              <a:lvl3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3pPr>
              <a:lvl4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4pPr>
              <a:lvl5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5pPr>
              <a:lvl6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6pPr>
              <a:lvl7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7pPr>
              <a:lvl8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8pPr>
              <a:lvl9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pPr lvl="0"/>
              <a:endParaRPr/>
            </a:p>
          </p:txBody>
        </p:sp>
        <p:sp>
          <p:nvSpPr>
            <p:cNvPr id="44" name="Shape 12"/>
            <p:cNvSpPr/>
            <p:nvPr/>
          </p:nvSpPr>
          <p:spPr>
            <a:xfrm>
              <a:off x="579904" y="156"/>
              <a:ext cx="2770983" cy="12668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0"/>
                  </a:moveTo>
                  <a:cubicBezTo>
                    <a:pt x="9824" y="0"/>
                    <a:pt x="8848" y="203"/>
                    <a:pt x="7886" y="609"/>
                  </a:cubicBezTo>
                  <a:cubicBezTo>
                    <a:pt x="7405" y="813"/>
                    <a:pt x="6926" y="1068"/>
                    <a:pt x="6453" y="1374"/>
                  </a:cubicBezTo>
                  <a:cubicBezTo>
                    <a:pt x="5981" y="1679"/>
                    <a:pt x="5515" y="2036"/>
                    <a:pt x="5055" y="2443"/>
                  </a:cubicBezTo>
                  <a:cubicBezTo>
                    <a:pt x="4680" y="2775"/>
                    <a:pt x="4315" y="3160"/>
                    <a:pt x="3951" y="3559"/>
                  </a:cubicBezTo>
                  <a:cubicBezTo>
                    <a:pt x="3868" y="3650"/>
                    <a:pt x="3782" y="3716"/>
                    <a:pt x="3700" y="3810"/>
                  </a:cubicBezTo>
                  <a:cubicBezTo>
                    <a:pt x="3692" y="3819"/>
                    <a:pt x="3683" y="3827"/>
                    <a:pt x="3675" y="3837"/>
                  </a:cubicBezTo>
                  <a:cubicBezTo>
                    <a:pt x="3240" y="4338"/>
                    <a:pt x="2814" y="4889"/>
                    <a:pt x="2398" y="5488"/>
                  </a:cubicBezTo>
                  <a:cubicBezTo>
                    <a:pt x="1974" y="6098"/>
                    <a:pt x="1560" y="6760"/>
                    <a:pt x="1160" y="7471"/>
                  </a:cubicBezTo>
                  <a:cubicBezTo>
                    <a:pt x="760" y="8182"/>
                    <a:pt x="373" y="8946"/>
                    <a:pt x="0" y="9758"/>
                  </a:cubicBezTo>
                  <a:lnTo>
                    <a:pt x="5414" y="21600"/>
                  </a:lnTo>
                  <a:cubicBezTo>
                    <a:pt x="5598" y="21201"/>
                    <a:pt x="5789" y="20826"/>
                    <a:pt x="5986" y="20477"/>
                  </a:cubicBezTo>
                  <a:cubicBezTo>
                    <a:pt x="6011" y="20433"/>
                    <a:pt x="6039" y="20398"/>
                    <a:pt x="6064" y="20355"/>
                  </a:cubicBezTo>
                  <a:cubicBezTo>
                    <a:pt x="6444" y="19699"/>
                    <a:pt x="6843" y="19126"/>
                    <a:pt x="7261" y="18650"/>
                  </a:cubicBezTo>
                  <a:cubicBezTo>
                    <a:pt x="7482" y="18398"/>
                    <a:pt x="7707" y="18167"/>
                    <a:pt x="7935" y="17966"/>
                  </a:cubicBezTo>
                  <a:cubicBezTo>
                    <a:pt x="8159" y="17769"/>
                    <a:pt x="8389" y="17594"/>
                    <a:pt x="8619" y="17445"/>
                  </a:cubicBezTo>
                  <a:cubicBezTo>
                    <a:pt x="8745" y="17363"/>
                    <a:pt x="8872" y="17309"/>
                    <a:pt x="8999" y="17242"/>
                  </a:cubicBezTo>
                  <a:cubicBezTo>
                    <a:pt x="9115" y="17181"/>
                    <a:pt x="9229" y="17108"/>
                    <a:pt x="9346" y="17059"/>
                  </a:cubicBezTo>
                  <a:cubicBezTo>
                    <a:pt x="9826" y="16858"/>
                    <a:pt x="10313" y="16755"/>
                    <a:pt x="10800" y="16755"/>
                  </a:cubicBezTo>
                  <a:cubicBezTo>
                    <a:pt x="11043" y="16755"/>
                    <a:pt x="11284" y="16779"/>
                    <a:pt x="11527" y="16829"/>
                  </a:cubicBezTo>
                  <a:cubicBezTo>
                    <a:pt x="11529" y="16830"/>
                    <a:pt x="11531" y="16829"/>
                    <a:pt x="11533" y="16829"/>
                  </a:cubicBezTo>
                  <a:cubicBezTo>
                    <a:pt x="11774" y="16880"/>
                    <a:pt x="12013" y="16959"/>
                    <a:pt x="12251" y="17059"/>
                  </a:cubicBezTo>
                  <a:cubicBezTo>
                    <a:pt x="12385" y="17116"/>
                    <a:pt x="12517" y="17197"/>
                    <a:pt x="12650" y="17269"/>
                  </a:cubicBezTo>
                  <a:cubicBezTo>
                    <a:pt x="12760" y="17329"/>
                    <a:pt x="12872" y="17374"/>
                    <a:pt x="12981" y="17445"/>
                  </a:cubicBezTo>
                  <a:cubicBezTo>
                    <a:pt x="13064" y="17499"/>
                    <a:pt x="13144" y="17575"/>
                    <a:pt x="13225" y="17635"/>
                  </a:cubicBezTo>
                  <a:cubicBezTo>
                    <a:pt x="13371" y="17741"/>
                    <a:pt x="13518" y="17840"/>
                    <a:pt x="13662" y="17966"/>
                  </a:cubicBezTo>
                  <a:cubicBezTo>
                    <a:pt x="13891" y="18168"/>
                    <a:pt x="14118" y="18397"/>
                    <a:pt x="14339" y="18650"/>
                  </a:cubicBezTo>
                  <a:cubicBezTo>
                    <a:pt x="14781" y="19154"/>
                    <a:pt x="15205" y="19758"/>
                    <a:pt x="15604" y="20463"/>
                  </a:cubicBezTo>
                  <a:cubicBezTo>
                    <a:pt x="15805" y="20817"/>
                    <a:pt x="15999" y="21195"/>
                    <a:pt x="16186" y="21600"/>
                  </a:cubicBezTo>
                  <a:lnTo>
                    <a:pt x="21600" y="9758"/>
                  </a:lnTo>
                  <a:cubicBezTo>
                    <a:pt x="20487" y="7336"/>
                    <a:pt x="19246" y="5358"/>
                    <a:pt x="17925" y="3837"/>
                  </a:cubicBezTo>
                  <a:cubicBezTo>
                    <a:pt x="17919" y="3830"/>
                    <a:pt x="17912" y="3824"/>
                    <a:pt x="17906" y="3817"/>
                  </a:cubicBezTo>
                  <a:cubicBezTo>
                    <a:pt x="17822" y="3720"/>
                    <a:pt x="17734" y="3652"/>
                    <a:pt x="17649" y="3559"/>
                  </a:cubicBezTo>
                  <a:cubicBezTo>
                    <a:pt x="17285" y="3160"/>
                    <a:pt x="16920" y="2775"/>
                    <a:pt x="16545" y="2443"/>
                  </a:cubicBezTo>
                  <a:cubicBezTo>
                    <a:pt x="16085" y="2036"/>
                    <a:pt x="15619" y="1679"/>
                    <a:pt x="15147" y="1374"/>
                  </a:cubicBezTo>
                  <a:cubicBezTo>
                    <a:pt x="14674" y="1068"/>
                    <a:pt x="14195" y="813"/>
                    <a:pt x="13714" y="609"/>
                  </a:cubicBezTo>
                  <a:cubicBezTo>
                    <a:pt x="13235" y="406"/>
                    <a:pt x="12754" y="251"/>
                    <a:pt x="12269" y="149"/>
                  </a:cubicBezTo>
                  <a:cubicBezTo>
                    <a:pt x="12267" y="148"/>
                    <a:pt x="12265" y="149"/>
                    <a:pt x="12263" y="149"/>
                  </a:cubicBezTo>
                  <a:cubicBezTo>
                    <a:pt x="11777" y="47"/>
                    <a:pt x="11288" y="0"/>
                    <a:pt x="10800" y="0"/>
                  </a:cubicBezTo>
                  <a:close/>
                </a:path>
              </a:pathLst>
            </a:custGeom>
            <a:solidFill>
              <a:srgbClr val="E5E5E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1pPr>
              <a:lvl2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2pPr>
              <a:lvl3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3pPr>
              <a:lvl4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4pPr>
              <a:lvl5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5pPr>
              <a:lvl6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6pPr>
              <a:lvl7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7pPr>
              <a:lvl8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8pPr>
              <a:lvl9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pPr lvl="0"/>
              <a:endParaRPr/>
            </a:p>
          </p:txBody>
        </p:sp>
        <p:sp>
          <p:nvSpPr>
            <p:cNvPr id="45" name="Shape 15"/>
            <p:cNvSpPr/>
            <p:nvPr/>
          </p:nvSpPr>
          <p:spPr>
            <a:xfrm>
              <a:off x="571966" y="2656440"/>
              <a:ext cx="2786858" cy="12746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3" extrusionOk="0">
                  <a:moveTo>
                    <a:pt x="5386" y="0"/>
                  </a:moveTo>
                  <a:lnTo>
                    <a:pt x="0" y="11533"/>
                  </a:lnTo>
                  <a:cubicBezTo>
                    <a:pt x="10" y="11554"/>
                    <a:pt x="18" y="11578"/>
                    <a:pt x="28" y="11599"/>
                  </a:cubicBezTo>
                  <a:cubicBezTo>
                    <a:pt x="771" y="13191"/>
                    <a:pt x="1573" y="14580"/>
                    <a:pt x="2418" y="15775"/>
                  </a:cubicBezTo>
                  <a:cubicBezTo>
                    <a:pt x="2840" y="16372"/>
                    <a:pt x="3271" y="16924"/>
                    <a:pt x="3713" y="17421"/>
                  </a:cubicBezTo>
                  <a:cubicBezTo>
                    <a:pt x="6366" y="20408"/>
                    <a:pt x="9345" y="21600"/>
                    <a:pt x="12258" y="21004"/>
                  </a:cubicBezTo>
                  <a:cubicBezTo>
                    <a:pt x="14200" y="20606"/>
                    <a:pt x="16115" y="19411"/>
                    <a:pt x="17884" y="17421"/>
                  </a:cubicBezTo>
                  <a:cubicBezTo>
                    <a:pt x="19211" y="15928"/>
                    <a:pt x="20457" y="13987"/>
                    <a:pt x="21572" y="11599"/>
                  </a:cubicBezTo>
                  <a:cubicBezTo>
                    <a:pt x="21582" y="11578"/>
                    <a:pt x="21590" y="11554"/>
                    <a:pt x="21600" y="11533"/>
                  </a:cubicBezTo>
                  <a:lnTo>
                    <a:pt x="16214" y="0"/>
                  </a:lnTo>
                  <a:cubicBezTo>
                    <a:pt x="16204" y="21"/>
                    <a:pt x="16196" y="45"/>
                    <a:pt x="16186" y="66"/>
                  </a:cubicBezTo>
                  <a:cubicBezTo>
                    <a:pt x="16000" y="464"/>
                    <a:pt x="15807" y="837"/>
                    <a:pt x="15608" y="1186"/>
                  </a:cubicBezTo>
                  <a:cubicBezTo>
                    <a:pt x="14411" y="3275"/>
                    <a:pt x="12986" y="4470"/>
                    <a:pt x="11529" y="4769"/>
                  </a:cubicBezTo>
                  <a:cubicBezTo>
                    <a:pt x="11042" y="4868"/>
                    <a:pt x="10554" y="4869"/>
                    <a:pt x="10068" y="4769"/>
                  </a:cubicBezTo>
                  <a:cubicBezTo>
                    <a:pt x="9825" y="4719"/>
                    <a:pt x="9585" y="4644"/>
                    <a:pt x="9345" y="4545"/>
                  </a:cubicBezTo>
                  <a:cubicBezTo>
                    <a:pt x="7905" y="3948"/>
                    <a:pt x="6529" y="2454"/>
                    <a:pt x="5414" y="66"/>
                  </a:cubicBezTo>
                  <a:cubicBezTo>
                    <a:pt x="5404" y="45"/>
                    <a:pt x="5396" y="21"/>
                    <a:pt x="5386" y="0"/>
                  </a:cubicBezTo>
                  <a:close/>
                </a:path>
              </a:pathLst>
            </a:custGeom>
            <a:solidFill>
              <a:srgbClr val="E5E5E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1pPr>
              <a:lvl2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2pPr>
              <a:lvl3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3pPr>
              <a:lvl4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4pPr>
              <a:lvl5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5pPr>
              <a:lvl6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6pPr>
              <a:lvl7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7pPr>
              <a:lvl8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8pPr>
              <a:lvl9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pPr lvl="0"/>
              <a:endParaRPr/>
            </a:p>
          </p:txBody>
        </p:sp>
        <p:sp>
          <p:nvSpPr>
            <p:cNvPr id="46" name="Shape 18"/>
            <p:cNvSpPr/>
            <p:nvPr/>
          </p:nvSpPr>
          <p:spPr>
            <a:xfrm rot="10800000" flipH="1">
              <a:off x="2655083" y="568563"/>
              <a:ext cx="2789215" cy="1279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7" y="0"/>
                  </a:moveTo>
                  <a:cubicBezTo>
                    <a:pt x="9827" y="0"/>
                    <a:pt x="8857" y="201"/>
                    <a:pt x="7902" y="603"/>
                  </a:cubicBezTo>
                  <a:cubicBezTo>
                    <a:pt x="7424" y="804"/>
                    <a:pt x="6948" y="1058"/>
                    <a:pt x="6479" y="1360"/>
                  </a:cubicBezTo>
                  <a:cubicBezTo>
                    <a:pt x="6010" y="1662"/>
                    <a:pt x="5546" y="2016"/>
                    <a:pt x="5089" y="2419"/>
                  </a:cubicBezTo>
                  <a:cubicBezTo>
                    <a:pt x="4717" y="2747"/>
                    <a:pt x="4354" y="3129"/>
                    <a:pt x="3992" y="3524"/>
                  </a:cubicBezTo>
                  <a:cubicBezTo>
                    <a:pt x="3910" y="3614"/>
                    <a:pt x="3825" y="3684"/>
                    <a:pt x="3743" y="3772"/>
                  </a:cubicBezTo>
                  <a:cubicBezTo>
                    <a:pt x="3735" y="3781"/>
                    <a:pt x="3727" y="3790"/>
                    <a:pt x="3719" y="3799"/>
                  </a:cubicBezTo>
                  <a:cubicBezTo>
                    <a:pt x="3285" y="4289"/>
                    <a:pt x="2863" y="4842"/>
                    <a:pt x="2449" y="5433"/>
                  </a:cubicBezTo>
                  <a:cubicBezTo>
                    <a:pt x="2028" y="6036"/>
                    <a:pt x="1617" y="6690"/>
                    <a:pt x="1220" y="7397"/>
                  </a:cubicBezTo>
                  <a:cubicBezTo>
                    <a:pt x="795" y="8155"/>
                    <a:pt x="388" y="8979"/>
                    <a:pt x="0" y="9862"/>
                  </a:cubicBezTo>
                  <a:lnTo>
                    <a:pt x="5342" y="21598"/>
                  </a:lnTo>
                  <a:cubicBezTo>
                    <a:pt x="5556" y="21124"/>
                    <a:pt x="5780" y="20681"/>
                    <a:pt x="6015" y="20273"/>
                  </a:cubicBezTo>
                  <a:cubicBezTo>
                    <a:pt x="6039" y="20230"/>
                    <a:pt x="6066" y="20196"/>
                    <a:pt x="6091" y="20153"/>
                  </a:cubicBezTo>
                  <a:cubicBezTo>
                    <a:pt x="6469" y="19503"/>
                    <a:pt x="6866" y="18936"/>
                    <a:pt x="7281" y="18465"/>
                  </a:cubicBezTo>
                  <a:cubicBezTo>
                    <a:pt x="7500" y="18216"/>
                    <a:pt x="7724" y="17987"/>
                    <a:pt x="7951" y="17788"/>
                  </a:cubicBezTo>
                  <a:cubicBezTo>
                    <a:pt x="8173" y="17593"/>
                    <a:pt x="8402" y="17420"/>
                    <a:pt x="8630" y="17272"/>
                  </a:cubicBezTo>
                  <a:cubicBezTo>
                    <a:pt x="8755" y="17191"/>
                    <a:pt x="8882" y="17137"/>
                    <a:pt x="9008" y="17071"/>
                  </a:cubicBezTo>
                  <a:cubicBezTo>
                    <a:pt x="9123" y="17011"/>
                    <a:pt x="9237" y="16939"/>
                    <a:pt x="9352" y="16890"/>
                  </a:cubicBezTo>
                  <a:cubicBezTo>
                    <a:pt x="9829" y="16690"/>
                    <a:pt x="10313" y="16589"/>
                    <a:pt x="10797" y="16589"/>
                  </a:cubicBezTo>
                  <a:cubicBezTo>
                    <a:pt x="11039" y="16589"/>
                    <a:pt x="11278" y="16620"/>
                    <a:pt x="11519" y="16662"/>
                  </a:cubicBezTo>
                  <a:cubicBezTo>
                    <a:pt x="11521" y="16663"/>
                    <a:pt x="11523" y="16662"/>
                    <a:pt x="11525" y="16662"/>
                  </a:cubicBezTo>
                  <a:cubicBezTo>
                    <a:pt x="11764" y="16704"/>
                    <a:pt x="12002" y="16791"/>
                    <a:pt x="12238" y="16890"/>
                  </a:cubicBezTo>
                  <a:cubicBezTo>
                    <a:pt x="12372" y="16946"/>
                    <a:pt x="12503" y="17026"/>
                    <a:pt x="12635" y="17098"/>
                  </a:cubicBezTo>
                  <a:cubicBezTo>
                    <a:pt x="12744" y="17157"/>
                    <a:pt x="12856" y="17200"/>
                    <a:pt x="12964" y="17272"/>
                  </a:cubicBezTo>
                  <a:cubicBezTo>
                    <a:pt x="13046" y="17327"/>
                    <a:pt x="13125" y="17400"/>
                    <a:pt x="13206" y="17460"/>
                  </a:cubicBezTo>
                  <a:cubicBezTo>
                    <a:pt x="13351" y="17565"/>
                    <a:pt x="13497" y="17663"/>
                    <a:pt x="13640" y="17788"/>
                  </a:cubicBezTo>
                  <a:cubicBezTo>
                    <a:pt x="13868" y="17988"/>
                    <a:pt x="14093" y="18214"/>
                    <a:pt x="14313" y="18465"/>
                  </a:cubicBezTo>
                  <a:cubicBezTo>
                    <a:pt x="14752" y="18965"/>
                    <a:pt x="15172" y="19566"/>
                    <a:pt x="15570" y="20260"/>
                  </a:cubicBezTo>
                  <a:cubicBezTo>
                    <a:pt x="15808" y="20675"/>
                    <a:pt x="16038" y="21121"/>
                    <a:pt x="16258" y="21600"/>
                  </a:cubicBezTo>
                  <a:lnTo>
                    <a:pt x="21600" y="9848"/>
                  </a:lnTo>
                  <a:cubicBezTo>
                    <a:pt x="20480" y="7364"/>
                    <a:pt x="19222" y="5337"/>
                    <a:pt x="17875" y="3799"/>
                  </a:cubicBezTo>
                  <a:cubicBezTo>
                    <a:pt x="17869" y="3792"/>
                    <a:pt x="17863" y="3785"/>
                    <a:pt x="17857" y="3779"/>
                  </a:cubicBezTo>
                  <a:cubicBezTo>
                    <a:pt x="17773" y="3688"/>
                    <a:pt x="17685" y="3616"/>
                    <a:pt x="17601" y="3524"/>
                  </a:cubicBezTo>
                  <a:cubicBezTo>
                    <a:pt x="17240" y="3129"/>
                    <a:pt x="16876" y="2747"/>
                    <a:pt x="16504" y="2419"/>
                  </a:cubicBezTo>
                  <a:cubicBezTo>
                    <a:pt x="16048" y="2016"/>
                    <a:pt x="15584" y="1662"/>
                    <a:pt x="15115" y="1360"/>
                  </a:cubicBezTo>
                  <a:cubicBezTo>
                    <a:pt x="14646" y="1058"/>
                    <a:pt x="14170" y="805"/>
                    <a:pt x="13692" y="603"/>
                  </a:cubicBezTo>
                  <a:cubicBezTo>
                    <a:pt x="13216" y="402"/>
                    <a:pt x="12738" y="240"/>
                    <a:pt x="12257" y="147"/>
                  </a:cubicBezTo>
                  <a:cubicBezTo>
                    <a:pt x="12255" y="147"/>
                    <a:pt x="12253" y="148"/>
                    <a:pt x="12251" y="147"/>
                  </a:cubicBezTo>
                  <a:cubicBezTo>
                    <a:pt x="11767" y="55"/>
                    <a:pt x="11282" y="0"/>
                    <a:pt x="10797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1pPr>
              <a:lvl2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2pPr>
              <a:lvl3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3pPr>
              <a:lvl4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4pPr>
              <a:lvl5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5pPr>
              <a:lvl6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6pPr>
              <a:lvl7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7pPr>
              <a:lvl8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8pPr>
              <a:lvl9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pPr lvl="0"/>
              <a:endParaRPr/>
            </a:p>
          </p:txBody>
        </p:sp>
        <p:sp>
          <p:nvSpPr>
            <p:cNvPr id="47" name="Shape 21"/>
            <p:cNvSpPr/>
            <p:nvPr/>
          </p:nvSpPr>
          <p:spPr>
            <a:xfrm flipH="1">
              <a:off x="6825079" y="502991"/>
              <a:ext cx="1274437" cy="28482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775" h="21600" extrusionOk="0">
                  <a:moveTo>
                    <a:pt x="9620" y="0"/>
                  </a:moveTo>
                  <a:lnTo>
                    <a:pt x="8543" y="526"/>
                  </a:lnTo>
                  <a:lnTo>
                    <a:pt x="9620" y="0"/>
                  </a:lnTo>
                  <a:close/>
                  <a:moveTo>
                    <a:pt x="8543" y="526"/>
                  </a:moveTo>
                  <a:cubicBezTo>
                    <a:pt x="8523" y="536"/>
                    <a:pt x="8499" y="542"/>
                    <a:pt x="8479" y="553"/>
                  </a:cubicBezTo>
                  <a:cubicBezTo>
                    <a:pt x="-2810" y="6364"/>
                    <a:pt x="-2825" y="15777"/>
                    <a:pt x="8426" y="21600"/>
                  </a:cubicBezTo>
                  <a:lnTo>
                    <a:pt x="18664" y="16330"/>
                  </a:lnTo>
                  <a:cubicBezTo>
                    <a:pt x="13066" y="13417"/>
                    <a:pt x="13070" y="8715"/>
                    <a:pt x="18717" y="5820"/>
                  </a:cubicBezTo>
                  <a:cubicBezTo>
                    <a:pt x="18735" y="5810"/>
                    <a:pt x="18755" y="5802"/>
                    <a:pt x="18775" y="5793"/>
                  </a:cubicBezTo>
                  <a:lnTo>
                    <a:pt x="8543" y="5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1pPr>
              <a:lvl2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2pPr>
              <a:lvl3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3pPr>
              <a:lvl4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4pPr>
              <a:lvl5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5pPr>
              <a:lvl6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6pPr>
              <a:lvl7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7pPr>
              <a:lvl8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8pPr>
              <a:lvl9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pPr lvl="0"/>
              <a:endParaRPr/>
            </a:p>
          </p:txBody>
        </p:sp>
        <p:sp>
          <p:nvSpPr>
            <p:cNvPr id="48" name="Shape 24"/>
            <p:cNvSpPr/>
            <p:nvPr/>
          </p:nvSpPr>
          <p:spPr>
            <a:xfrm>
              <a:off x="2663790" y="2083859"/>
              <a:ext cx="2770983" cy="12668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0"/>
                  </a:moveTo>
                  <a:cubicBezTo>
                    <a:pt x="9824" y="0"/>
                    <a:pt x="8848" y="203"/>
                    <a:pt x="7886" y="609"/>
                  </a:cubicBezTo>
                  <a:cubicBezTo>
                    <a:pt x="7405" y="812"/>
                    <a:pt x="6926" y="1068"/>
                    <a:pt x="6453" y="1374"/>
                  </a:cubicBezTo>
                  <a:cubicBezTo>
                    <a:pt x="5981" y="1679"/>
                    <a:pt x="5515" y="2036"/>
                    <a:pt x="5055" y="2443"/>
                  </a:cubicBezTo>
                  <a:cubicBezTo>
                    <a:pt x="4680" y="2775"/>
                    <a:pt x="4315" y="3160"/>
                    <a:pt x="3951" y="3559"/>
                  </a:cubicBezTo>
                  <a:cubicBezTo>
                    <a:pt x="3868" y="3650"/>
                    <a:pt x="3782" y="3717"/>
                    <a:pt x="3700" y="3810"/>
                  </a:cubicBezTo>
                  <a:cubicBezTo>
                    <a:pt x="3692" y="3819"/>
                    <a:pt x="3683" y="3827"/>
                    <a:pt x="3675" y="3837"/>
                  </a:cubicBezTo>
                  <a:cubicBezTo>
                    <a:pt x="3240" y="4336"/>
                    <a:pt x="2814" y="4889"/>
                    <a:pt x="2398" y="5488"/>
                  </a:cubicBezTo>
                  <a:cubicBezTo>
                    <a:pt x="1974" y="6098"/>
                    <a:pt x="1560" y="6760"/>
                    <a:pt x="1160" y="7471"/>
                  </a:cubicBezTo>
                  <a:cubicBezTo>
                    <a:pt x="760" y="8182"/>
                    <a:pt x="373" y="8946"/>
                    <a:pt x="0" y="9758"/>
                  </a:cubicBezTo>
                  <a:lnTo>
                    <a:pt x="5414" y="21600"/>
                  </a:lnTo>
                  <a:cubicBezTo>
                    <a:pt x="5598" y="21201"/>
                    <a:pt x="5789" y="20826"/>
                    <a:pt x="5986" y="20477"/>
                  </a:cubicBezTo>
                  <a:cubicBezTo>
                    <a:pt x="6011" y="20433"/>
                    <a:pt x="6039" y="20398"/>
                    <a:pt x="6064" y="20355"/>
                  </a:cubicBezTo>
                  <a:cubicBezTo>
                    <a:pt x="6444" y="19699"/>
                    <a:pt x="6843" y="19126"/>
                    <a:pt x="7261" y="18650"/>
                  </a:cubicBezTo>
                  <a:cubicBezTo>
                    <a:pt x="7482" y="18398"/>
                    <a:pt x="7707" y="18168"/>
                    <a:pt x="7935" y="17966"/>
                  </a:cubicBezTo>
                  <a:cubicBezTo>
                    <a:pt x="8159" y="17769"/>
                    <a:pt x="8389" y="17594"/>
                    <a:pt x="8619" y="17445"/>
                  </a:cubicBezTo>
                  <a:cubicBezTo>
                    <a:pt x="8745" y="17363"/>
                    <a:pt x="8873" y="17309"/>
                    <a:pt x="8999" y="17242"/>
                  </a:cubicBezTo>
                  <a:cubicBezTo>
                    <a:pt x="9115" y="17181"/>
                    <a:pt x="9229" y="17108"/>
                    <a:pt x="9346" y="17059"/>
                  </a:cubicBezTo>
                  <a:cubicBezTo>
                    <a:pt x="9826" y="16858"/>
                    <a:pt x="10313" y="16755"/>
                    <a:pt x="10800" y="16755"/>
                  </a:cubicBezTo>
                  <a:cubicBezTo>
                    <a:pt x="11043" y="16755"/>
                    <a:pt x="11284" y="16780"/>
                    <a:pt x="11527" y="16829"/>
                  </a:cubicBezTo>
                  <a:cubicBezTo>
                    <a:pt x="11529" y="16830"/>
                    <a:pt x="11531" y="16829"/>
                    <a:pt x="11533" y="16829"/>
                  </a:cubicBezTo>
                  <a:cubicBezTo>
                    <a:pt x="11774" y="16878"/>
                    <a:pt x="12013" y="16959"/>
                    <a:pt x="12251" y="17059"/>
                  </a:cubicBezTo>
                  <a:cubicBezTo>
                    <a:pt x="12385" y="17116"/>
                    <a:pt x="12517" y="17197"/>
                    <a:pt x="12650" y="17269"/>
                  </a:cubicBezTo>
                  <a:cubicBezTo>
                    <a:pt x="12760" y="17329"/>
                    <a:pt x="12872" y="17372"/>
                    <a:pt x="12981" y="17445"/>
                  </a:cubicBezTo>
                  <a:cubicBezTo>
                    <a:pt x="13064" y="17501"/>
                    <a:pt x="13144" y="17575"/>
                    <a:pt x="13225" y="17635"/>
                  </a:cubicBezTo>
                  <a:cubicBezTo>
                    <a:pt x="13371" y="17741"/>
                    <a:pt x="13518" y="17840"/>
                    <a:pt x="13662" y="17966"/>
                  </a:cubicBezTo>
                  <a:cubicBezTo>
                    <a:pt x="13891" y="18168"/>
                    <a:pt x="14118" y="18397"/>
                    <a:pt x="14339" y="18650"/>
                  </a:cubicBezTo>
                  <a:cubicBezTo>
                    <a:pt x="14781" y="19154"/>
                    <a:pt x="15205" y="19758"/>
                    <a:pt x="15604" y="20463"/>
                  </a:cubicBezTo>
                  <a:cubicBezTo>
                    <a:pt x="15805" y="20817"/>
                    <a:pt x="15999" y="21195"/>
                    <a:pt x="16186" y="21600"/>
                  </a:cubicBezTo>
                  <a:lnTo>
                    <a:pt x="21600" y="9758"/>
                  </a:lnTo>
                  <a:cubicBezTo>
                    <a:pt x="20487" y="7336"/>
                    <a:pt x="19246" y="5357"/>
                    <a:pt x="17925" y="3837"/>
                  </a:cubicBezTo>
                  <a:cubicBezTo>
                    <a:pt x="17919" y="3830"/>
                    <a:pt x="17912" y="3823"/>
                    <a:pt x="17906" y="3817"/>
                  </a:cubicBezTo>
                  <a:cubicBezTo>
                    <a:pt x="17822" y="3721"/>
                    <a:pt x="17734" y="3652"/>
                    <a:pt x="17649" y="3559"/>
                  </a:cubicBezTo>
                  <a:cubicBezTo>
                    <a:pt x="17285" y="3160"/>
                    <a:pt x="16920" y="2775"/>
                    <a:pt x="16545" y="2443"/>
                  </a:cubicBezTo>
                  <a:cubicBezTo>
                    <a:pt x="16085" y="2036"/>
                    <a:pt x="15619" y="1679"/>
                    <a:pt x="15147" y="1374"/>
                  </a:cubicBezTo>
                  <a:cubicBezTo>
                    <a:pt x="14674" y="1068"/>
                    <a:pt x="14195" y="813"/>
                    <a:pt x="13714" y="609"/>
                  </a:cubicBezTo>
                  <a:cubicBezTo>
                    <a:pt x="13235" y="406"/>
                    <a:pt x="12754" y="249"/>
                    <a:pt x="12269" y="149"/>
                  </a:cubicBezTo>
                  <a:cubicBezTo>
                    <a:pt x="12267" y="148"/>
                    <a:pt x="12265" y="149"/>
                    <a:pt x="12263" y="149"/>
                  </a:cubicBezTo>
                  <a:cubicBezTo>
                    <a:pt x="11777" y="49"/>
                    <a:pt x="11288" y="0"/>
                    <a:pt x="10800" y="0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1pPr>
              <a:lvl2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2pPr>
              <a:lvl3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3pPr>
              <a:lvl4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4pPr>
              <a:lvl5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5pPr>
              <a:lvl6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6pPr>
              <a:lvl7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7pPr>
              <a:lvl8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8pPr>
              <a:lvl9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pPr lvl="0"/>
              <a:endParaRPr/>
            </a:p>
          </p:txBody>
        </p:sp>
        <p:sp>
          <p:nvSpPr>
            <p:cNvPr id="49" name="Shape 27"/>
            <p:cNvSpPr/>
            <p:nvPr/>
          </p:nvSpPr>
          <p:spPr>
            <a:xfrm>
              <a:off x="0" y="503147"/>
              <a:ext cx="1274437" cy="28482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775" h="21600" extrusionOk="0">
                  <a:moveTo>
                    <a:pt x="9620" y="0"/>
                  </a:moveTo>
                  <a:lnTo>
                    <a:pt x="8543" y="526"/>
                  </a:lnTo>
                  <a:lnTo>
                    <a:pt x="9620" y="0"/>
                  </a:lnTo>
                  <a:close/>
                  <a:moveTo>
                    <a:pt x="8543" y="526"/>
                  </a:moveTo>
                  <a:cubicBezTo>
                    <a:pt x="8523" y="536"/>
                    <a:pt x="8499" y="542"/>
                    <a:pt x="8479" y="553"/>
                  </a:cubicBezTo>
                  <a:cubicBezTo>
                    <a:pt x="-2810" y="6364"/>
                    <a:pt x="-2825" y="15777"/>
                    <a:pt x="8426" y="21600"/>
                  </a:cubicBezTo>
                  <a:lnTo>
                    <a:pt x="18664" y="16330"/>
                  </a:lnTo>
                  <a:cubicBezTo>
                    <a:pt x="13066" y="13417"/>
                    <a:pt x="13071" y="8715"/>
                    <a:pt x="18717" y="5820"/>
                  </a:cubicBezTo>
                  <a:cubicBezTo>
                    <a:pt x="18735" y="5810"/>
                    <a:pt x="18755" y="5802"/>
                    <a:pt x="18775" y="5793"/>
                  </a:cubicBezTo>
                  <a:lnTo>
                    <a:pt x="8543" y="5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>
              <a:lvl1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1pPr>
              <a:lvl2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2pPr>
              <a:lvl3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3pPr>
              <a:lvl4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4pPr>
              <a:lvl5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5pPr>
              <a:lvl6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6pPr>
              <a:lvl7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7pPr>
              <a:lvl8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8pPr>
              <a:lvl9pPr algn="ctr" defTabSz="457200">
                <a:lnSpc>
                  <a:spcPct val="80000"/>
                </a:lnSpc>
                <a:spcBef>
                  <a:spcPts val="5500"/>
                </a:spcBef>
                <a:defRPr sz="5000">
                  <a:solidFill>
                    <a:srgbClr val="333333"/>
                  </a:solidFill>
                  <a:latin typeface="+mn-lt"/>
                  <a:ea typeface="+mn-ea"/>
                  <a:cs typeface="+mn-cs"/>
                  <a:sym typeface="Helvetica Neue Thin"/>
                </a:defRPr>
              </a:lvl9pPr>
            </a:lstStyle>
            <a:p>
              <a:pPr lvl="0"/>
              <a:endParaRPr/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78658" y="3762160"/>
            <a:ext cx="304800" cy="3048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99014" y="3731411"/>
            <a:ext cx="304800" cy="3048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7818" y="4446549"/>
            <a:ext cx="304800" cy="304800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0860" y="3147951"/>
            <a:ext cx="304800" cy="304800"/>
          </a:xfrm>
          <a:prstGeom prst="rect">
            <a:avLst/>
          </a:prstGeom>
        </p:spPr>
      </p:pic>
      <p:sp>
        <p:nvSpPr>
          <p:cNvPr id="50" name="TextBox 49"/>
          <p:cNvSpPr txBox="1"/>
          <p:nvPr/>
        </p:nvSpPr>
        <p:spPr>
          <a:xfrm>
            <a:off x="2683458" y="2398266"/>
            <a:ext cx="250162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683458" y="5178870"/>
            <a:ext cx="250162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6928328" y="2398266"/>
            <a:ext cx="250162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6997389" y="5174663"/>
            <a:ext cx="250162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</p:spTree>
    <p:extLst>
      <p:ext uri="{BB962C8B-B14F-4D97-AF65-F5344CB8AC3E}">
        <p14:creationId xmlns:p14="http://schemas.microsoft.com/office/powerpoint/2010/main" val="2582282395"/>
      </p:ext>
    </p:extLst>
  </p:cSld>
  <p:clrMapOvr>
    <a:masterClrMapping/>
  </p:clrMapOvr>
  <p:transition spd="slow">
    <p:push dir="u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363215" y="678928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63215" y="1141662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7046384" y="2071380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7046383" y="2305633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7885177" y="3286048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7885176" y="3520301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512000" y="4550651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8511999" y="4784904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469142" y="2067753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3" name="Rectangle 32"/>
          <p:cNvSpPr>
            <a:spLocks noChangeArrowheads="1"/>
          </p:cNvSpPr>
          <p:nvPr/>
        </p:nvSpPr>
        <p:spPr bwMode="auto">
          <a:xfrm>
            <a:off x="1469141" y="2302006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85291" y="3286048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5" name="Rectangle 34"/>
          <p:cNvSpPr>
            <a:spLocks noChangeArrowheads="1"/>
          </p:cNvSpPr>
          <p:nvPr/>
        </p:nvSpPr>
        <p:spPr bwMode="auto">
          <a:xfrm>
            <a:off x="685290" y="3520301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0" y="4531854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7" name="Rectangle 36"/>
          <p:cNvSpPr>
            <a:spLocks noChangeArrowheads="1"/>
          </p:cNvSpPr>
          <p:nvPr/>
        </p:nvSpPr>
        <p:spPr bwMode="auto">
          <a:xfrm>
            <a:off x="-1" y="4766107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451981" y="2107791"/>
            <a:ext cx="5358692" cy="4716017"/>
            <a:chOff x="998991" y="-1056718"/>
            <a:chExt cx="10194019" cy="8971437"/>
          </a:xfrm>
        </p:grpSpPr>
        <p:sp>
          <p:nvSpPr>
            <p:cNvPr id="40" name="Shape 2440"/>
            <p:cNvSpPr/>
            <p:nvPr/>
          </p:nvSpPr>
          <p:spPr>
            <a:xfrm>
              <a:off x="4562603" y="3272882"/>
              <a:ext cx="3069626" cy="3069508"/>
            </a:xfrm>
            <a:prstGeom prst="ellipse">
              <a:avLst/>
            </a:prstGeom>
            <a:solidFill>
              <a:srgbClr val="595F6F"/>
            </a:solidFill>
            <a:ln w="12700">
              <a:miter lim="400000"/>
            </a:ln>
          </p:spPr>
          <p:txBody>
            <a:bodyPr lIns="45719" rIns="45719" anchor="ctr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1pPr>
              <a:lvl2pPr marL="0" marR="0" indent="228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2pPr>
              <a:lvl3pPr marL="0" marR="0" indent="457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3pPr>
              <a:lvl4pPr marL="0" marR="0" indent="685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4pPr>
              <a:lvl5pPr marL="0" marR="0" indent="9144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5pPr>
              <a:lvl6pPr marL="0" marR="0" indent="11430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6pPr>
              <a:lvl7pPr marL="0" marR="0" indent="1371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7pPr>
              <a:lvl8pPr marL="0" marR="0" indent="1600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8pPr>
              <a:lvl9pPr marL="0" marR="0" indent="1828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9pPr>
            </a:lstStyle>
            <a:p>
              <a:pPr defTabSz="914400">
                <a:defRPr sz="320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41" name="Shape 2441"/>
            <p:cNvSpPr/>
            <p:nvPr/>
          </p:nvSpPr>
          <p:spPr>
            <a:xfrm>
              <a:off x="3469580" y="-1056718"/>
              <a:ext cx="5251350" cy="452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98" y="21591"/>
                  </a:moveTo>
                  <a:lnTo>
                    <a:pt x="21600" y="19242"/>
                  </a:lnTo>
                  <a:lnTo>
                    <a:pt x="12881" y="1722"/>
                  </a:lnTo>
                  <a:cubicBezTo>
                    <a:pt x="12310" y="574"/>
                    <a:pt x="11557" y="0"/>
                    <a:pt x="10804" y="0"/>
                  </a:cubicBezTo>
                  <a:cubicBezTo>
                    <a:pt x="10050" y="0"/>
                    <a:pt x="9297" y="574"/>
                    <a:pt x="8726" y="1722"/>
                  </a:cubicBezTo>
                  <a:lnTo>
                    <a:pt x="0" y="19256"/>
                  </a:lnTo>
                  <a:lnTo>
                    <a:pt x="3503" y="21600"/>
                  </a:lnTo>
                  <a:cubicBezTo>
                    <a:pt x="5163" y="19021"/>
                    <a:pt x="7815" y="17351"/>
                    <a:pt x="10804" y="17351"/>
                  </a:cubicBezTo>
                  <a:cubicBezTo>
                    <a:pt x="13788" y="17351"/>
                    <a:pt x="16437" y="19017"/>
                    <a:pt x="18098" y="21591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45719" rIns="45719" anchor="ctr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1pPr>
              <a:lvl2pPr marL="0" marR="0" indent="228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2pPr>
              <a:lvl3pPr marL="0" marR="0" indent="457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3pPr>
              <a:lvl4pPr marL="0" marR="0" indent="685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4pPr>
              <a:lvl5pPr marL="0" marR="0" indent="9144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5pPr>
              <a:lvl6pPr marL="0" marR="0" indent="11430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6pPr>
              <a:lvl7pPr marL="0" marR="0" indent="1371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7pPr>
              <a:lvl8pPr marL="0" marR="0" indent="1600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8pPr>
              <a:lvl9pPr marL="0" marR="0" indent="1828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9pPr>
            </a:lstStyle>
            <a:p>
              <a:pPr defTabSz="914400">
                <a:defRPr sz="320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42" name="Shape 2442"/>
            <p:cNvSpPr/>
            <p:nvPr/>
          </p:nvSpPr>
          <p:spPr>
            <a:xfrm>
              <a:off x="6351934" y="3404069"/>
              <a:ext cx="4841076" cy="45106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600" extrusionOk="0">
                  <a:moveTo>
                    <a:pt x="20927" y="17411"/>
                  </a:moveTo>
                  <a:lnTo>
                    <a:pt x="11625" y="0"/>
                  </a:lnTo>
                  <a:lnTo>
                    <a:pt x="7861" y="2351"/>
                  </a:lnTo>
                  <a:cubicBezTo>
                    <a:pt x="8391" y="3654"/>
                    <a:pt x="8685" y="5094"/>
                    <a:pt x="8685" y="6609"/>
                  </a:cubicBezTo>
                  <a:cubicBezTo>
                    <a:pt x="8685" y="8527"/>
                    <a:pt x="8213" y="10327"/>
                    <a:pt x="7388" y="11879"/>
                  </a:cubicBezTo>
                  <a:cubicBezTo>
                    <a:pt x="5873" y="14732"/>
                    <a:pt x="3165" y="16750"/>
                    <a:pt x="0" y="17141"/>
                  </a:cubicBezTo>
                  <a:lnTo>
                    <a:pt x="2" y="21600"/>
                  </a:lnTo>
                  <a:lnTo>
                    <a:pt x="18688" y="21600"/>
                  </a:lnTo>
                  <a:cubicBezTo>
                    <a:pt x="19869" y="21600"/>
                    <a:pt x="20714" y="21165"/>
                    <a:pt x="21139" y="20459"/>
                  </a:cubicBezTo>
                  <a:cubicBezTo>
                    <a:pt x="21600" y="19694"/>
                    <a:pt x="21566" y="18609"/>
                    <a:pt x="20927" y="17411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45719" rIns="45719" anchor="ctr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1pPr>
              <a:lvl2pPr marL="0" marR="0" indent="228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2pPr>
              <a:lvl3pPr marL="0" marR="0" indent="457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3pPr>
              <a:lvl4pPr marL="0" marR="0" indent="685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4pPr>
              <a:lvl5pPr marL="0" marR="0" indent="9144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5pPr>
              <a:lvl6pPr marL="0" marR="0" indent="11430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6pPr>
              <a:lvl7pPr marL="0" marR="0" indent="1371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7pPr>
              <a:lvl8pPr marL="0" marR="0" indent="1600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8pPr>
              <a:lvl9pPr marL="0" marR="0" indent="1828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9pPr>
            </a:lstStyle>
            <a:p>
              <a:pPr defTabSz="914400">
                <a:defRPr sz="320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  <p:sp>
          <p:nvSpPr>
            <p:cNvPr id="43" name="Shape 2443"/>
            <p:cNvSpPr/>
            <p:nvPr/>
          </p:nvSpPr>
          <p:spPr>
            <a:xfrm>
              <a:off x="998991" y="3404069"/>
              <a:ext cx="4844062" cy="4507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600" extrusionOk="0">
                  <a:moveTo>
                    <a:pt x="14054" y="11873"/>
                  </a:moveTo>
                  <a:cubicBezTo>
                    <a:pt x="13230" y="10320"/>
                    <a:pt x="12758" y="8519"/>
                    <a:pt x="12758" y="6599"/>
                  </a:cubicBezTo>
                  <a:cubicBezTo>
                    <a:pt x="12758" y="5087"/>
                    <a:pt x="13051" y="3651"/>
                    <a:pt x="13577" y="2349"/>
                  </a:cubicBezTo>
                  <a:lnTo>
                    <a:pt x="9812" y="0"/>
                  </a:lnTo>
                  <a:lnTo>
                    <a:pt x="524" y="17408"/>
                  </a:lnTo>
                  <a:cubicBezTo>
                    <a:pt x="-116" y="18607"/>
                    <a:pt x="-149" y="19693"/>
                    <a:pt x="312" y="20459"/>
                  </a:cubicBezTo>
                  <a:cubicBezTo>
                    <a:pt x="737" y="21165"/>
                    <a:pt x="1581" y="21600"/>
                    <a:pt x="2761" y="21600"/>
                  </a:cubicBezTo>
                  <a:lnTo>
                    <a:pt x="21451" y="21600"/>
                  </a:lnTo>
                  <a:lnTo>
                    <a:pt x="21449" y="17139"/>
                  </a:lnTo>
                  <a:cubicBezTo>
                    <a:pt x="18281" y="16752"/>
                    <a:pt x="15571" y="14730"/>
                    <a:pt x="14054" y="11873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45719" rIns="45719" anchor="ctr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1pPr>
              <a:lvl2pPr marL="0" marR="0" indent="228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2pPr>
              <a:lvl3pPr marL="0" marR="0" indent="457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3pPr>
              <a:lvl4pPr marL="0" marR="0" indent="685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4pPr>
              <a:lvl5pPr marL="0" marR="0" indent="9144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5pPr>
              <a:lvl6pPr marL="0" marR="0" indent="11430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6pPr>
              <a:lvl7pPr marL="0" marR="0" indent="13716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7pPr>
              <a:lvl8pPr marL="0" marR="0" indent="16002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8pPr>
              <a:lvl9pPr marL="0" marR="0" indent="182880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Light"/>
                </a:defRPr>
              </a:lvl9pPr>
            </a:lstStyle>
            <a:p>
              <a:pPr defTabSz="914400">
                <a:defRPr sz="320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defRPr>
              </a:pPr>
              <a:endParaRPr/>
            </a:p>
          </p:txBody>
        </p:sp>
      </p:grpSp>
      <p:sp>
        <p:nvSpPr>
          <p:cNvPr id="44" name="TextBox 43"/>
          <p:cNvSpPr txBox="1"/>
          <p:nvPr/>
        </p:nvSpPr>
        <p:spPr>
          <a:xfrm>
            <a:off x="5282259" y="5021230"/>
            <a:ext cx="169970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2019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5337" y="5856556"/>
            <a:ext cx="609600" cy="60960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47766" y="5856556"/>
            <a:ext cx="609600" cy="6096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0627" y="301500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79744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507778" y="1777311"/>
            <a:ext cx="9176443" cy="2760452"/>
            <a:chOff x="2477730" y="3952567"/>
            <a:chExt cx="19435420" cy="5846551"/>
          </a:xfrm>
        </p:grpSpPr>
        <p:grpSp>
          <p:nvGrpSpPr>
            <p:cNvPr id="5" name="Group 4"/>
            <p:cNvGrpSpPr/>
            <p:nvPr/>
          </p:nvGrpSpPr>
          <p:grpSpPr>
            <a:xfrm>
              <a:off x="2477730" y="3952567"/>
              <a:ext cx="19435420" cy="1858297"/>
              <a:chOff x="2477730" y="3952567"/>
              <a:chExt cx="19435420" cy="1858297"/>
            </a:xfrm>
          </p:grpSpPr>
          <p:sp>
            <p:nvSpPr>
              <p:cNvPr id="22" name="Rounded Rectangle 21"/>
              <p:cNvSpPr/>
              <p:nvPr/>
            </p:nvSpPr>
            <p:spPr>
              <a:xfrm>
                <a:off x="2477730" y="3952567"/>
                <a:ext cx="2330244" cy="1858297"/>
              </a:xfrm>
              <a:prstGeom prst="round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ectangle 22"/>
              <p:cNvSpPr/>
              <p:nvPr/>
            </p:nvSpPr>
            <p:spPr>
              <a:xfrm>
                <a:off x="3341981" y="3952567"/>
                <a:ext cx="4023360" cy="185829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ectangle 23"/>
              <p:cNvSpPr/>
              <p:nvPr/>
            </p:nvSpPr>
            <p:spPr>
              <a:xfrm>
                <a:off x="7365341" y="3952567"/>
                <a:ext cx="4023360" cy="1858297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ectangle 24"/>
              <p:cNvSpPr/>
              <p:nvPr/>
            </p:nvSpPr>
            <p:spPr>
              <a:xfrm>
                <a:off x="11388701" y="3952567"/>
                <a:ext cx="4023360" cy="1858297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Rectangle 25"/>
              <p:cNvSpPr/>
              <p:nvPr/>
            </p:nvSpPr>
            <p:spPr>
              <a:xfrm>
                <a:off x="15412061" y="3952567"/>
                <a:ext cx="4023360" cy="1858297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Isosceles Triangle 26"/>
              <p:cNvSpPr/>
              <p:nvPr/>
            </p:nvSpPr>
            <p:spPr>
              <a:xfrm rot="5400000">
                <a:off x="19745137" y="3642851"/>
                <a:ext cx="1858297" cy="2477729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Isosceles Triangle 27"/>
              <p:cNvSpPr/>
              <p:nvPr/>
            </p:nvSpPr>
            <p:spPr>
              <a:xfrm rot="5400000">
                <a:off x="21142991" y="4440740"/>
                <a:ext cx="658368" cy="881950"/>
              </a:xfrm>
              <a:prstGeom prst="triangle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" name="TextBox 9"/>
            <p:cNvSpPr txBox="1">
              <a:spLocks noChangeArrowheads="1"/>
            </p:cNvSpPr>
            <p:nvPr/>
          </p:nvSpPr>
          <p:spPr bwMode="auto">
            <a:xfrm>
              <a:off x="3341982" y="4474816"/>
              <a:ext cx="4023359" cy="7170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/>
              <a:r>
                <a:rPr lang="en-US" sz="16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2002</a:t>
              </a:r>
            </a:p>
          </p:txBody>
        </p:sp>
        <p:sp>
          <p:nvSpPr>
            <p:cNvPr id="7" name="TextBox 9"/>
            <p:cNvSpPr txBox="1">
              <a:spLocks noChangeArrowheads="1"/>
            </p:cNvSpPr>
            <p:nvPr/>
          </p:nvSpPr>
          <p:spPr bwMode="auto">
            <a:xfrm>
              <a:off x="7365341" y="4482411"/>
              <a:ext cx="4023359" cy="7170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/>
              <a:r>
                <a:rPr lang="en-US" sz="16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2005</a:t>
              </a:r>
            </a:p>
          </p:txBody>
        </p:sp>
        <p:sp>
          <p:nvSpPr>
            <p:cNvPr id="8" name="TextBox 9"/>
            <p:cNvSpPr txBox="1">
              <a:spLocks noChangeArrowheads="1"/>
            </p:cNvSpPr>
            <p:nvPr/>
          </p:nvSpPr>
          <p:spPr bwMode="auto">
            <a:xfrm>
              <a:off x="11388700" y="4482411"/>
              <a:ext cx="4023359" cy="7170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/>
              <a:r>
                <a:rPr lang="en-US" sz="16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2008</a:t>
              </a:r>
            </a:p>
          </p:txBody>
        </p:sp>
        <p:sp>
          <p:nvSpPr>
            <p:cNvPr id="9" name="TextBox 9"/>
            <p:cNvSpPr txBox="1">
              <a:spLocks noChangeArrowheads="1"/>
            </p:cNvSpPr>
            <p:nvPr/>
          </p:nvSpPr>
          <p:spPr bwMode="auto">
            <a:xfrm>
              <a:off x="15412062" y="4482411"/>
              <a:ext cx="4023359" cy="7170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1827213" fontAlgn="base">
                <a:spcBef>
                  <a:spcPct val="0"/>
                </a:spcBef>
                <a:spcAft>
                  <a:spcPct val="0"/>
                </a:spcAft>
                <a:defRPr sz="36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/>
              <a:r>
                <a:rPr lang="en-US" sz="1600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2012</a:t>
              </a:r>
            </a:p>
          </p:txBody>
        </p:sp>
        <p:sp>
          <p:nvSpPr>
            <p:cNvPr id="10" name="Oval 9"/>
            <p:cNvSpPr/>
            <p:nvPr/>
          </p:nvSpPr>
          <p:spPr>
            <a:xfrm>
              <a:off x="9220885" y="5924169"/>
              <a:ext cx="365760" cy="36576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1" name="Straight Connector 10"/>
            <p:cNvCxnSpPr/>
            <p:nvPr/>
          </p:nvCxnSpPr>
          <p:spPr>
            <a:xfrm flipV="1">
              <a:off x="9403765" y="6289929"/>
              <a:ext cx="0" cy="784614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Oval 11"/>
            <p:cNvSpPr/>
            <p:nvPr/>
          </p:nvSpPr>
          <p:spPr>
            <a:xfrm>
              <a:off x="8946565" y="7052162"/>
              <a:ext cx="914400" cy="9144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17278420" y="5958638"/>
              <a:ext cx="365760" cy="36576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7461300" y="6324398"/>
              <a:ext cx="0" cy="784614"/>
            </a:xfrm>
            <a:prstGeom prst="line">
              <a:avLst/>
            </a:prstGeom>
            <a:ln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Oval 14"/>
            <p:cNvSpPr/>
            <p:nvPr/>
          </p:nvSpPr>
          <p:spPr>
            <a:xfrm>
              <a:off x="17004100" y="7086631"/>
              <a:ext cx="914400" cy="9144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13249652" y="5921741"/>
              <a:ext cx="365760" cy="36576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" name="Straight Connector 16"/>
            <p:cNvCxnSpPr/>
            <p:nvPr/>
          </p:nvCxnSpPr>
          <p:spPr>
            <a:xfrm flipV="1">
              <a:off x="13432532" y="6287501"/>
              <a:ext cx="0" cy="2651760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Oval 17"/>
            <p:cNvSpPr/>
            <p:nvPr/>
          </p:nvSpPr>
          <p:spPr>
            <a:xfrm>
              <a:off x="12975332" y="8847821"/>
              <a:ext cx="914400" cy="9144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5109523" y="5958638"/>
              <a:ext cx="365760" cy="36576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0" name="Straight Connector 19"/>
            <p:cNvCxnSpPr/>
            <p:nvPr/>
          </p:nvCxnSpPr>
          <p:spPr>
            <a:xfrm flipV="1">
              <a:off x="5292403" y="6324398"/>
              <a:ext cx="0" cy="2651760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Oval 20"/>
            <p:cNvSpPr/>
            <p:nvPr/>
          </p:nvSpPr>
          <p:spPr>
            <a:xfrm>
              <a:off x="4835203" y="8884718"/>
              <a:ext cx="914400" cy="914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TextBox 49"/>
          <p:cNvSpPr txBox="1"/>
          <p:nvPr/>
        </p:nvSpPr>
        <p:spPr>
          <a:xfrm>
            <a:off x="3708242" y="3750054"/>
            <a:ext cx="21003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1" name="Rectangle 50"/>
          <p:cNvSpPr>
            <a:spLocks noChangeArrowheads="1"/>
          </p:cNvSpPr>
          <p:nvPr/>
        </p:nvSpPr>
        <p:spPr bwMode="auto">
          <a:xfrm>
            <a:off x="3708241" y="3984307"/>
            <a:ext cx="2100337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1786559" y="4592891"/>
            <a:ext cx="21003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3" name="Rectangle 52"/>
          <p:cNvSpPr>
            <a:spLocks noChangeArrowheads="1"/>
          </p:cNvSpPr>
          <p:nvPr/>
        </p:nvSpPr>
        <p:spPr bwMode="auto">
          <a:xfrm>
            <a:off x="1786558" y="4827144"/>
            <a:ext cx="2100337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5629924" y="4575470"/>
            <a:ext cx="21003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5" name="Rectangle 54"/>
          <p:cNvSpPr>
            <a:spLocks noChangeArrowheads="1"/>
          </p:cNvSpPr>
          <p:nvPr/>
        </p:nvSpPr>
        <p:spPr bwMode="auto">
          <a:xfrm>
            <a:off x="5629923" y="4809723"/>
            <a:ext cx="2100337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7551607" y="3755174"/>
            <a:ext cx="21003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7" name="Rectangle 56"/>
          <p:cNvSpPr>
            <a:spLocks noChangeArrowheads="1"/>
          </p:cNvSpPr>
          <p:nvPr/>
        </p:nvSpPr>
        <p:spPr bwMode="auto">
          <a:xfrm>
            <a:off x="7551606" y="3989427"/>
            <a:ext cx="2100337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52425" y="59276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8" name="Rectangle 37"/>
          <p:cNvSpPr>
            <a:spLocks noChangeArrowheads="1"/>
          </p:cNvSpPr>
          <p:nvPr/>
        </p:nvSpPr>
        <p:spPr bwMode="auto">
          <a:xfrm>
            <a:off x="352425" y="1055496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21799237"/>
      </p:ext>
    </p:extLst>
  </p:cSld>
  <p:clrMapOvr>
    <a:masterClrMapping/>
  </p:clrMapOvr>
  <p:transition spd="slow">
    <p:push dir="u"/>
  </p:transition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/>
          <p:cNvGrpSpPr/>
          <p:nvPr/>
        </p:nvGrpSpPr>
        <p:grpSpPr>
          <a:xfrm>
            <a:off x="3300140" y="1799622"/>
            <a:ext cx="6000557" cy="4821636"/>
            <a:chOff x="4076065" y="2107947"/>
            <a:chExt cx="4121150" cy="4117975"/>
          </a:xfrm>
        </p:grpSpPr>
        <p:sp>
          <p:nvSpPr>
            <p:cNvPr id="10" name="Freeform 35"/>
            <p:cNvSpPr>
              <a:spLocks/>
            </p:cNvSpPr>
            <p:nvPr/>
          </p:nvSpPr>
          <p:spPr bwMode="auto">
            <a:xfrm>
              <a:off x="5917565" y="3154109"/>
              <a:ext cx="1811338" cy="1457325"/>
            </a:xfrm>
            <a:custGeom>
              <a:avLst/>
              <a:gdLst>
                <a:gd name="T0" fmla="*/ 346 w 1141"/>
                <a:gd name="T1" fmla="*/ 0 h 918"/>
                <a:gd name="T2" fmla="*/ 798 w 1141"/>
                <a:gd name="T3" fmla="*/ 0 h 918"/>
                <a:gd name="T4" fmla="*/ 867 w 1141"/>
                <a:gd name="T5" fmla="*/ 7 h 918"/>
                <a:gd name="T6" fmla="*/ 931 w 1141"/>
                <a:gd name="T7" fmla="*/ 28 h 918"/>
                <a:gd name="T8" fmla="*/ 989 w 1141"/>
                <a:gd name="T9" fmla="*/ 58 h 918"/>
                <a:gd name="T10" fmla="*/ 1040 w 1141"/>
                <a:gd name="T11" fmla="*/ 102 h 918"/>
                <a:gd name="T12" fmla="*/ 1081 w 1141"/>
                <a:gd name="T13" fmla="*/ 152 h 918"/>
                <a:gd name="T14" fmla="*/ 1114 w 1141"/>
                <a:gd name="T15" fmla="*/ 210 h 918"/>
                <a:gd name="T16" fmla="*/ 1134 w 1141"/>
                <a:gd name="T17" fmla="*/ 275 h 918"/>
                <a:gd name="T18" fmla="*/ 1141 w 1141"/>
                <a:gd name="T19" fmla="*/ 344 h 918"/>
                <a:gd name="T20" fmla="*/ 1134 w 1141"/>
                <a:gd name="T21" fmla="*/ 413 h 918"/>
                <a:gd name="T22" fmla="*/ 1114 w 1141"/>
                <a:gd name="T23" fmla="*/ 477 h 918"/>
                <a:gd name="T24" fmla="*/ 1081 w 1141"/>
                <a:gd name="T25" fmla="*/ 535 h 918"/>
                <a:gd name="T26" fmla="*/ 1040 w 1141"/>
                <a:gd name="T27" fmla="*/ 586 h 918"/>
                <a:gd name="T28" fmla="*/ 989 w 1141"/>
                <a:gd name="T29" fmla="*/ 627 h 918"/>
                <a:gd name="T30" fmla="*/ 931 w 1141"/>
                <a:gd name="T31" fmla="*/ 660 h 918"/>
                <a:gd name="T32" fmla="*/ 867 w 1141"/>
                <a:gd name="T33" fmla="*/ 680 h 918"/>
                <a:gd name="T34" fmla="*/ 798 w 1141"/>
                <a:gd name="T35" fmla="*/ 687 h 918"/>
                <a:gd name="T36" fmla="*/ 788 w 1141"/>
                <a:gd name="T37" fmla="*/ 687 h 918"/>
                <a:gd name="T38" fmla="*/ 768 w 1141"/>
                <a:gd name="T39" fmla="*/ 687 h 918"/>
                <a:gd name="T40" fmla="*/ 733 w 1141"/>
                <a:gd name="T41" fmla="*/ 687 h 918"/>
                <a:gd name="T42" fmla="*/ 689 w 1141"/>
                <a:gd name="T43" fmla="*/ 687 h 918"/>
                <a:gd name="T44" fmla="*/ 639 w 1141"/>
                <a:gd name="T45" fmla="*/ 687 h 918"/>
                <a:gd name="T46" fmla="*/ 586 w 1141"/>
                <a:gd name="T47" fmla="*/ 690 h 918"/>
                <a:gd name="T48" fmla="*/ 528 w 1141"/>
                <a:gd name="T49" fmla="*/ 690 h 918"/>
                <a:gd name="T50" fmla="*/ 473 w 1141"/>
                <a:gd name="T51" fmla="*/ 692 h 918"/>
                <a:gd name="T52" fmla="*/ 420 w 1141"/>
                <a:gd name="T53" fmla="*/ 692 h 918"/>
                <a:gd name="T54" fmla="*/ 374 w 1141"/>
                <a:gd name="T55" fmla="*/ 692 h 918"/>
                <a:gd name="T56" fmla="*/ 337 w 1141"/>
                <a:gd name="T57" fmla="*/ 694 h 918"/>
                <a:gd name="T58" fmla="*/ 309 w 1141"/>
                <a:gd name="T59" fmla="*/ 694 h 918"/>
                <a:gd name="T60" fmla="*/ 295 w 1141"/>
                <a:gd name="T61" fmla="*/ 697 h 918"/>
                <a:gd name="T62" fmla="*/ 237 w 1141"/>
                <a:gd name="T63" fmla="*/ 710 h 918"/>
                <a:gd name="T64" fmla="*/ 184 w 1141"/>
                <a:gd name="T65" fmla="*/ 731 h 918"/>
                <a:gd name="T66" fmla="*/ 141 w 1141"/>
                <a:gd name="T67" fmla="*/ 757 h 918"/>
                <a:gd name="T68" fmla="*/ 101 w 1141"/>
                <a:gd name="T69" fmla="*/ 787 h 918"/>
                <a:gd name="T70" fmla="*/ 69 w 1141"/>
                <a:gd name="T71" fmla="*/ 819 h 918"/>
                <a:gd name="T72" fmla="*/ 44 w 1141"/>
                <a:gd name="T73" fmla="*/ 849 h 918"/>
                <a:gd name="T74" fmla="*/ 25 w 1141"/>
                <a:gd name="T75" fmla="*/ 874 h 918"/>
                <a:gd name="T76" fmla="*/ 12 w 1141"/>
                <a:gd name="T77" fmla="*/ 897 h 918"/>
                <a:gd name="T78" fmla="*/ 2 w 1141"/>
                <a:gd name="T79" fmla="*/ 911 h 918"/>
                <a:gd name="T80" fmla="*/ 0 w 1141"/>
                <a:gd name="T81" fmla="*/ 918 h 918"/>
                <a:gd name="T82" fmla="*/ 0 w 1141"/>
                <a:gd name="T83" fmla="*/ 909 h 918"/>
                <a:gd name="T84" fmla="*/ 0 w 1141"/>
                <a:gd name="T85" fmla="*/ 888 h 918"/>
                <a:gd name="T86" fmla="*/ 2 w 1141"/>
                <a:gd name="T87" fmla="*/ 853 h 918"/>
                <a:gd name="T88" fmla="*/ 2 w 1141"/>
                <a:gd name="T89" fmla="*/ 810 h 918"/>
                <a:gd name="T90" fmla="*/ 2 w 1141"/>
                <a:gd name="T91" fmla="*/ 757 h 918"/>
                <a:gd name="T92" fmla="*/ 2 w 1141"/>
                <a:gd name="T93" fmla="*/ 699 h 918"/>
                <a:gd name="T94" fmla="*/ 2 w 1141"/>
                <a:gd name="T95" fmla="*/ 637 h 918"/>
                <a:gd name="T96" fmla="*/ 2 w 1141"/>
                <a:gd name="T97" fmla="*/ 574 h 918"/>
                <a:gd name="T98" fmla="*/ 2 w 1141"/>
                <a:gd name="T99" fmla="*/ 510 h 918"/>
                <a:gd name="T100" fmla="*/ 2 w 1141"/>
                <a:gd name="T101" fmla="*/ 450 h 918"/>
                <a:gd name="T102" fmla="*/ 2 w 1141"/>
                <a:gd name="T103" fmla="*/ 392 h 918"/>
                <a:gd name="T104" fmla="*/ 2 w 1141"/>
                <a:gd name="T105" fmla="*/ 341 h 918"/>
                <a:gd name="T106" fmla="*/ 9 w 1141"/>
                <a:gd name="T107" fmla="*/ 272 h 918"/>
                <a:gd name="T108" fmla="*/ 30 w 1141"/>
                <a:gd name="T109" fmla="*/ 208 h 918"/>
                <a:gd name="T110" fmla="*/ 62 w 1141"/>
                <a:gd name="T111" fmla="*/ 150 h 918"/>
                <a:gd name="T112" fmla="*/ 104 w 1141"/>
                <a:gd name="T113" fmla="*/ 99 h 918"/>
                <a:gd name="T114" fmla="*/ 154 w 1141"/>
                <a:gd name="T115" fmla="*/ 58 h 918"/>
                <a:gd name="T116" fmla="*/ 212 w 1141"/>
                <a:gd name="T117" fmla="*/ 28 h 918"/>
                <a:gd name="T118" fmla="*/ 277 w 1141"/>
                <a:gd name="T119" fmla="*/ 7 h 918"/>
                <a:gd name="T120" fmla="*/ 344 w 1141"/>
                <a:gd name="T121" fmla="*/ 0 h 918"/>
                <a:gd name="T122" fmla="*/ 346 w 1141"/>
                <a:gd name="T123" fmla="*/ 0 h 918"/>
                <a:gd name="T124" fmla="*/ 346 w 1141"/>
                <a:gd name="T125" fmla="*/ 0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1" h="918">
                  <a:moveTo>
                    <a:pt x="346" y="0"/>
                  </a:moveTo>
                  <a:lnTo>
                    <a:pt x="798" y="0"/>
                  </a:lnTo>
                  <a:lnTo>
                    <a:pt x="867" y="7"/>
                  </a:lnTo>
                  <a:lnTo>
                    <a:pt x="931" y="28"/>
                  </a:lnTo>
                  <a:lnTo>
                    <a:pt x="989" y="58"/>
                  </a:lnTo>
                  <a:lnTo>
                    <a:pt x="1040" y="102"/>
                  </a:lnTo>
                  <a:lnTo>
                    <a:pt x="1081" y="152"/>
                  </a:lnTo>
                  <a:lnTo>
                    <a:pt x="1114" y="210"/>
                  </a:lnTo>
                  <a:lnTo>
                    <a:pt x="1134" y="275"/>
                  </a:lnTo>
                  <a:lnTo>
                    <a:pt x="1141" y="344"/>
                  </a:lnTo>
                  <a:lnTo>
                    <a:pt x="1134" y="413"/>
                  </a:lnTo>
                  <a:lnTo>
                    <a:pt x="1114" y="477"/>
                  </a:lnTo>
                  <a:lnTo>
                    <a:pt x="1081" y="535"/>
                  </a:lnTo>
                  <a:lnTo>
                    <a:pt x="1040" y="586"/>
                  </a:lnTo>
                  <a:lnTo>
                    <a:pt x="989" y="627"/>
                  </a:lnTo>
                  <a:lnTo>
                    <a:pt x="931" y="660"/>
                  </a:lnTo>
                  <a:lnTo>
                    <a:pt x="867" y="680"/>
                  </a:lnTo>
                  <a:lnTo>
                    <a:pt x="798" y="687"/>
                  </a:lnTo>
                  <a:lnTo>
                    <a:pt x="788" y="687"/>
                  </a:lnTo>
                  <a:lnTo>
                    <a:pt x="768" y="687"/>
                  </a:lnTo>
                  <a:lnTo>
                    <a:pt x="733" y="687"/>
                  </a:lnTo>
                  <a:lnTo>
                    <a:pt x="689" y="687"/>
                  </a:lnTo>
                  <a:lnTo>
                    <a:pt x="639" y="687"/>
                  </a:lnTo>
                  <a:lnTo>
                    <a:pt x="586" y="690"/>
                  </a:lnTo>
                  <a:lnTo>
                    <a:pt x="528" y="690"/>
                  </a:lnTo>
                  <a:lnTo>
                    <a:pt x="473" y="692"/>
                  </a:lnTo>
                  <a:lnTo>
                    <a:pt x="420" y="692"/>
                  </a:lnTo>
                  <a:lnTo>
                    <a:pt x="374" y="692"/>
                  </a:lnTo>
                  <a:lnTo>
                    <a:pt x="337" y="694"/>
                  </a:lnTo>
                  <a:lnTo>
                    <a:pt x="309" y="694"/>
                  </a:lnTo>
                  <a:lnTo>
                    <a:pt x="295" y="697"/>
                  </a:lnTo>
                  <a:lnTo>
                    <a:pt x="237" y="710"/>
                  </a:lnTo>
                  <a:lnTo>
                    <a:pt x="184" y="731"/>
                  </a:lnTo>
                  <a:lnTo>
                    <a:pt x="141" y="757"/>
                  </a:lnTo>
                  <a:lnTo>
                    <a:pt x="101" y="787"/>
                  </a:lnTo>
                  <a:lnTo>
                    <a:pt x="69" y="819"/>
                  </a:lnTo>
                  <a:lnTo>
                    <a:pt x="44" y="849"/>
                  </a:lnTo>
                  <a:lnTo>
                    <a:pt x="25" y="874"/>
                  </a:lnTo>
                  <a:lnTo>
                    <a:pt x="12" y="897"/>
                  </a:lnTo>
                  <a:lnTo>
                    <a:pt x="2" y="911"/>
                  </a:lnTo>
                  <a:lnTo>
                    <a:pt x="0" y="918"/>
                  </a:lnTo>
                  <a:lnTo>
                    <a:pt x="0" y="909"/>
                  </a:lnTo>
                  <a:lnTo>
                    <a:pt x="0" y="888"/>
                  </a:lnTo>
                  <a:lnTo>
                    <a:pt x="2" y="853"/>
                  </a:lnTo>
                  <a:lnTo>
                    <a:pt x="2" y="810"/>
                  </a:lnTo>
                  <a:lnTo>
                    <a:pt x="2" y="757"/>
                  </a:lnTo>
                  <a:lnTo>
                    <a:pt x="2" y="699"/>
                  </a:lnTo>
                  <a:lnTo>
                    <a:pt x="2" y="637"/>
                  </a:lnTo>
                  <a:lnTo>
                    <a:pt x="2" y="574"/>
                  </a:lnTo>
                  <a:lnTo>
                    <a:pt x="2" y="510"/>
                  </a:lnTo>
                  <a:lnTo>
                    <a:pt x="2" y="450"/>
                  </a:lnTo>
                  <a:lnTo>
                    <a:pt x="2" y="392"/>
                  </a:lnTo>
                  <a:lnTo>
                    <a:pt x="2" y="341"/>
                  </a:lnTo>
                  <a:lnTo>
                    <a:pt x="9" y="272"/>
                  </a:lnTo>
                  <a:lnTo>
                    <a:pt x="30" y="208"/>
                  </a:lnTo>
                  <a:lnTo>
                    <a:pt x="62" y="150"/>
                  </a:lnTo>
                  <a:lnTo>
                    <a:pt x="104" y="99"/>
                  </a:lnTo>
                  <a:lnTo>
                    <a:pt x="154" y="58"/>
                  </a:lnTo>
                  <a:lnTo>
                    <a:pt x="212" y="28"/>
                  </a:lnTo>
                  <a:lnTo>
                    <a:pt x="277" y="7"/>
                  </a:lnTo>
                  <a:lnTo>
                    <a:pt x="344" y="0"/>
                  </a:lnTo>
                  <a:lnTo>
                    <a:pt x="346" y="0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36"/>
            <p:cNvSpPr>
              <a:spLocks/>
            </p:cNvSpPr>
            <p:nvPr/>
          </p:nvSpPr>
          <p:spPr bwMode="auto">
            <a:xfrm>
              <a:off x="5917565" y="2107947"/>
              <a:ext cx="1514475" cy="1217613"/>
            </a:xfrm>
            <a:custGeom>
              <a:avLst/>
              <a:gdLst>
                <a:gd name="T0" fmla="*/ 288 w 954"/>
                <a:gd name="T1" fmla="*/ 0 h 767"/>
                <a:gd name="T2" fmla="*/ 288 w 954"/>
                <a:gd name="T3" fmla="*/ 0 h 767"/>
                <a:gd name="T4" fmla="*/ 291 w 954"/>
                <a:gd name="T5" fmla="*/ 0 h 767"/>
                <a:gd name="T6" fmla="*/ 666 w 954"/>
                <a:gd name="T7" fmla="*/ 0 h 767"/>
                <a:gd name="T8" fmla="*/ 724 w 954"/>
                <a:gd name="T9" fmla="*/ 6 h 767"/>
                <a:gd name="T10" fmla="*/ 779 w 954"/>
                <a:gd name="T11" fmla="*/ 23 h 767"/>
                <a:gd name="T12" fmla="*/ 828 w 954"/>
                <a:gd name="T13" fmla="*/ 50 h 767"/>
                <a:gd name="T14" fmla="*/ 869 w 954"/>
                <a:gd name="T15" fmla="*/ 85 h 767"/>
                <a:gd name="T16" fmla="*/ 906 w 954"/>
                <a:gd name="T17" fmla="*/ 126 h 767"/>
                <a:gd name="T18" fmla="*/ 931 w 954"/>
                <a:gd name="T19" fmla="*/ 175 h 767"/>
                <a:gd name="T20" fmla="*/ 948 w 954"/>
                <a:gd name="T21" fmla="*/ 230 h 767"/>
                <a:gd name="T22" fmla="*/ 954 w 954"/>
                <a:gd name="T23" fmla="*/ 288 h 767"/>
                <a:gd name="T24" fmla="*/ 948 w 954"/>
                <a:gd name="T25" fmla="*/ 345 h 767"/>
                <a:gd name="T26" fmla="*/ 931 w 954"/>
                <a:gd name="T27" fmla="*/ 398 h 767"/>
                <a:gd name="T28" fmla="*/ 906 w 954"/>
                <a:gd name="T29" fmla="*/ 447 h 767"/>
                <a:gd name="T30" fmla="*/ 869 w 954"/>
                <a:gd name="T31" fmla="*/ 491 h 767"/>
                <a:gd name="T32" fmla="*/ 828 w 954"/>
                <a:gd name="T33" fmla="*/ 525 h 767"/>
                <a:gd name="T34" fmla="*/ 779 w 954"/>
                <a:gd name="T35" fmla="*/ 553 h 767"/>
                <a:gd name="T36" fmla="*/ 724 w 954"/>
                <a:gd name="T37" fmla="*/ 569 h 767"/>
                <a:gd name="T38" fmla="*/ 666 w 954"/>
                <a:gd name="T39" fmla="*/ 574 h 767"/>
                <a:gd name="T40" fmla="*/ 659 w 954"/>
                <a:gd name="T41" fmla="*/ 574 h 767"/>
                <a:gd name="T42" fmla="*/ 639 w 954"/>
                <a:gd name="T43" fmla="*/ 576 h 767"/>
                <a:gd name="T44" fmla="*/ 604 w 954"/>
                <a:gd name="T45" fmla="*/ 576 h 767"/>
                <a:gd name="T46" fmla="*/ 563 w 954"/>
                <a:gd name="T47" fmla="*/ 576 h 767"/>
                <a:gd name="T48" fmla="*/ 516 w 954"/>
                <a:gd name="T49" fmla="*/ 576 h 767"/>
                <a:gd name="T50" fmla="*/ 466 w 954"/>
                <a:gd name="T51" fmla="*/ 578 h 767"/>
                <a:gd name="T52" fmla="*/ 415 w 954"/>
                <a:gd name="T53" fmla="*/ 578 h 767"/>
                <a:gd name="T54" fmla="*/ 367 w 954"/>
                <a:gd name="T55" fmla="*/ 578 h 767"/>
                <a:gd name="T56" fmla="*/ 323 w 954"/>
                <a:gd name="T57" fmla="*/ 581 h 767"/>
                <a:gd name="T58" fmla="*/ 286 w 954"/>
                <a:gd name="T59" fmla="*/ 581 h 767"/>
                <a:gd name="T60" fmla="*/ 261 w 954"/>
                <a:gd name="T61" fmla="*/ 581 h 767"/>
                <a:gd name="T62" fmla="*/ 247 w 954"/>
                <a:gd name="T63" fmla="*/ 583 h 767"/>
                <a:gd name="T64" fmla="*/ 194 w 954"/>
                <a:gd name="T65" fmla="*/ 595 h 767"/>
                <a:gd name="T66" fmla="*/ 145 w 954"/>
                <a:gd name="T67" fmla="*/ 615 h 767"/>
                <a:gd name="T68" fmla="*/ 106 w 954"/>
                <a:gd name="T69" fmla="*/ 643 h 767"/>
                <a:gd name="T70" fmla="*/ 74 w 954"/>
                <a:gd name="T71" fmla="*/ 671 h 767"/>
                <a:gd name="T72" fmla="*/ 46 w 954"/>
                <a:gd name="T73" fmla="*/ 698 h 767"/>
                <a:gd name="T74" fmla="*/ 25 w 954"/>
                <a:gd name="T75" fmla="*/ 726 h 767"/>
                <a:gd name="T76" fmla="*/ 12 w 954"/>
                <a:gd name="T77" fmla="*/ 747 h 767"/>
                <a:gd name="T78" fmla="*/ 5 w 954"/>
                <a:gd name="T79" fmla="*/ 763 h 767"/>
                <a:gd name="T80" fmla="*/ 0 w 954"/>
                <a:gd name="T81" fmla="*/ 767 h 767"/>
                <a:gd name="T82" fmla="*/ 0 w 954"/>
                <a:gd name="T83" fmla="*/ 761 h 767"/>
                <a:gd name="T84" fmla="*/ 0 w 954"/>
                <a:gd name="T85" fmla="*/ 738 h 767"/>
                <a:gd name="T86" fmla="*/ 0 w 954"/>
                <a:gd name="T87" fmla="*/ 705 h 767"/>
                <a:gd name="T88" fmla="*/ 2 w 954"/>
                <a:gd name="T89" fmla="*/ 661 h 767"/>
                <a:gd name="T90" fmla="*/ 2 w 954"/>
                <a:gd name="T91" fmla="*/ 613 h 767"/>
                <a:gd name="T92" fmla="*/ 2 w 954"/>
                <a:gd name="T93" fmla="*/ 558 h 767"/>
                <a:gd name="T94" fmla="*/ 2 w 954"/>
                <a:gd name="T95" fmla="*/ 500 h 767"/>
                <a:gd name="T96" fmla="*/ 2 w 954"/>
                <a:gd name="T97" fmla="*/ 442 h 767"/>
                <a:gd name="T98" fmla="*/ 2 w 954"/>
                <a:gd name="T99" fmla="*/ 385 h 767"/>
                <a:gd name="T100" fmla="*/ 2 w 954"/>
                <a:gd name="T101" fmla="*/ 332 h 767"/>
                <a:gd name="T102" fmla="*/ 2 w 954"/>
                <a:gd name="T103" fmla="*/ 285 h 767"/>
                <a:gd name="T104" fmla="*/ 9 w 954"/>
                <a:gd name="T105" fmla="*/ 228 h 767"/>
                <a:gd name="T106" fmla="*/ 25 w 954"/>
                <a:gd name="T107" fmla="*/ 175 h 767"/>
                <a:gd name="T108" fmla="*/ 51 w 954"/>
                <a:gd name="T109" fmla="*/ 126 h 767"/>
                <a:gd name="T110" fmla="*/ 88 w 954"/>
                <a:gd name="T111" fmla="*/ 85 h 767"/>
                <a:gd name="T112" fmla="*/ 129 w 954"/>
                <a:gd name="T113" fmla="*/ 48 h 767"/>
                <a:gd name="T114" fmla="*/ 178 w 954"/>
                <a:gd name="T115" fmla="*/ 23 h 767"/>
                <a:gd name="T116" fmla="*/ 231 w 954"/>
                <a:gd name="T117" fmla="*/ 6 h 767"/>
                <a:gd name="T118" fmla="*/ 288 w 954"/>
                <a:gd name="T119" fmla="*/ 0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4" h="767">
                  <a:moveTo>
                    <a:pt x="288" y="0"/>
                  </a:moveTo>
                  <a:lnTo>
                    <a:pt x="288" y="0"/>
                  </a:lnTo>
                  <a:lnTo>
                    <a:pt x="291" y="0"/>
                  </a:lnTo>
                  <a:lnTo>
                    <a:pt x="666" y="0"/>
                  </a:lnTo>
                  <a:lnTo>
                    <a:pt x="724" y="6"/>
                  </a:lnTo>
                  <a:lnTo>
                    <a:pt x="779" y="23"/>
                  </a:lnTo>
                  <a:lnTo>
                    <a:pt x="828" y="50"/>
                  </a:lnTo>
                  <a:lnTo>
                    <a:pt x="869" y="85"/>
                  </a:lnTo>
                  <a:lnTo>
                    <a:pt x="906" y="126"/>
                  </a:lnTo>
                  <a:lnTo>
                    <a:pt x="931" y="175"/>
                  </a:lnTo>
                  <a:lnTo>
                    <a:pt x="948" y="230"/>
                  </a:lnTo>
                  <a:lnTo>
                    <a:pt x="954" y="288"/>
                  </a:lnTo>
                  <a:lnTo>
                    <a:pt x="948" y="345"/>
                  </a:lnTo>
                  <a:lnTo>
                    <a:pt x="931" y="398"/>
                  </a:lnTo>
                  <a:lnTo>
                    <a:pt x="906" y="447"/>
                  </a:lnTo>
                  <a:lnTo>
                    <a:pt x="869" y="491"/>
                  </a:lnTo>
                  <a:lnTo>
                    <a:pt x="828" y="525"/>
                  </a:lnTo>
                  <a:lnTo>
                    <a:pt x="779" y="553"/>
                  </a:lnTo>
                  <a:lnTo>
                    <a:pt x="724" y="569"/>
                  </a:lnTo>
                  <a:lnTo>
                    <a:pt x="666" y="574"/>
                  </a:lnTo>
                  <a:lnTo>
                    <a:pt x="659" y="574"/>
                  </a:lnTo>
                  <a:lnTo>
                    <a:pt x="639" y="576"/>
                  </a:lnTo>
                  <a:lnTo>
                    <a:pt x="604" y="576"/>
                  </a:lnTo>
                  <a:lnTo>
                    <a:pt x="563" y="576"/>
                  </a:lnTo>
                  <a:lnTo>
                    <a:pt x="516" y="576"/>
                  </a:lnTo>
                  <a:lnTo>
                    <a:pt x="466" y="578"/>
                  </a:lnTo>
                  <a:lnTo>
                    <a:pt x="415" y="578"/>
                  </a:lnTo>
                  <a:lnTo>
                    <a:pt x="367" y="578"/>
                  </a:lnTo>
                  <a:lnTo>
                    <a:pt x="323" y="581"/>
                  </a:lnTo>
                  <a:lnTo>
                    <a:pt x="286" y="581"/>
                  </a:lnTo>
                  <a:lnTo>
                    <a:pt x="261" y="581"/>
                  </a:lnTo>
                  <a:lnTo>
                    <a:pt x="247" y="583"/>
                  </a:lnTo>
                  <a:lnTo>
                    <a:pt x="194" y="595"/>
                  </a:lnTo>
                  <a:lnTo>
                    <a:pt x="145" y="615"/>
                  </a:lnTo>
                  <a:lnTo>
                    <a:pt x="106" y="643"/>
                  </a:lnTo>
                  <a:lnTo>
                    <a:pt x="74" y="671"/>
                  </a:lnTo>
                  <a:lnTo>
                    <a:pt x="46" y="698"/>
                  </a:lnTo>
                  <a:lnTo>
                    <a:pt x="25" y="726"/>
                  </a:lnTo>
                  <a:lnTo>
                    <a:pt x="12" y="747"/>
                  </a:lnTo>
                  <a:lnTo>
                    <a:pt x="5" y="763"/>
                  </a:lnTo>
                  <a:lnTo>
                    <a:pt x="0" y="767"/>
                  </a:lnTo>
                  <a:lnTo>
                    <a:pt x="0" y="761"/>
                  </a:lnTo>
                  <a:lnTo>
                    <a:pt x="0" y="738"/>
                  </a:lnTo>
                  <a:lnTo>
                    <a:pt x="0" y="705"/>
                  </a:lnTo>
                  <a:lnTo>
                    <a:pt x="2" y="661"/>
                  </a:lnTo>
                  <a:lnTo>
                    <a:pt x="2" y="613"/>
                  </a:lnTo>
                  <a:lnTo>
                    <a:pt x="2" y="558"/>
                  </a:lnTo>
                  <a:lnTo>
                    <a:pt x="2" y="500"/>
                  </a:lnTo>
                  <a:lnTo>
                    <a:pt x="2" y="442"/>
                  </a:lnTo>
                  <a:lnTo>
                    <a:pt x="2" y="385"/>
                  </a:lnTo>
                  <a:lnTo>
                    <a:pt x="2" y="332"/>
                  </a:lnTo>
                  <a:lnTo>
                    <a:pt x="2" y="285"/>
                  </a:lnTo>
                  <a:lnTo>
                    <a:pt x="9" y="228"/>
                  </a:lnTo>
                  <a:lnTo>
                    <a:pt x="25" y="175"/>
                  </a:lnTo>
                  <a:lnTo>
                    <a:pt x="51" y="126"/>
                  </a:lnTo>
                  <a:lnTo>
                    <a:pt x="88" y="85"/>
                  </a:lnTo>
                  <a:lnTo>
                    <a:pt x="129" y="48"/>
                  </a:lnTo>
                  <a:lnTo>
                    <a:pt x="178" y="23"/>
                  </a:lnTo>
                  <a:lnTo>
                    <a:pt x="231" y="6"/>
                  </a:lnTo>
                  <a:lnTo>
                    <a:pt x="288" y="0"/>
                  </a:lnTo>
                  <a:close/>
                </a:path>
              </a:pathLst>
            </a:custGeom>
            <a:solidFill>
              <a:schemeClr val="accent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37"/>
            <p:cNvSpPr>
              <a:spLocks/>
            </p:cNvSpPr>
            <p:nvPr/>
          </p:nvSpPr>
          <p:spPr bwMode="auto">
            <a:xfrm>
              <a:off x="4519052" y="2212807"/>
              <a:ext cx="1365176" cy="1047665"/>
            </a:xfrm>
            <a:custGeom>
              <a:avLst/>
              <a:gdLst>
                <a:gd name="T0" fmla="*/ 195 w 654"/>
                <a:gd name="T1" fmla="*/ 0 h 528"/>
                <a:gd name="T2" fmla="*/ 456 w 654"/>
                <a:gd name="T3" fmla="*/ 0 h 528"/>
                <a:gd name="T4" fmla="*/ 456 w 654"/>
                <a:gd name="T5" fmla="*/ 0 h 528"/>
                <a:gd name="T6" fmla="*/ 456 w 654"/>
                <a:gd name="T7" fmla="*/ 0 h 528"/>
                <a:gd name="T8" fmla="*/ 509 w 654"/>
                <a:gd name="T9" fmla="*/ 7 h 528"/>
                <a:gd name="T10" fmla="*/ 555 w 654"/>
                <a:gd name="T11" fmla="*/ 28 h 528"/>
                <a:gd name="T12" fmla="*/ 594 w 654"/>
                <a:gd name="T13" fmla="*/ 58 h 528"/>
                <a:gd name="T14" fmla="*/ 624 w 654"/>
                <a:gd name="T15" fmla="*/ 97 h 528"/>
                <a:gd name="T16" fmla="*/ 645 w 654"/>
                <a:gd name="T17" fmla="*/ 143 h 528"/>
                <a:gd name="T18" fmla="*/ 652 w 654"/>
                <a:gd name="T19" fmla="*/ 196 h 528"/>
                <a:gd name="T20" fmla="*/ 652 w 654"/>
                <a:gd name="T21" fmla="*/ 235 h 528"/>
                <a:gd name="T22" fmla="*/ 652 w 654"/>
                <a:gd name="T23" fmla="*/ 281 h 528"/>
                <a:gd name="T24" fmla="*/ 652 w 654"/>
                <a:gd name="T25" fmla="*/ 330 h 528"/>
                <a:gd name="T26" fmla="*/ 652 w 654"/>
                <a:gd name="T27" fmla="*/ 378 h 528"/>
                <a:gd name="T28" fmla="*/ 652 w 654"/>
                <a:gd name="T29" fmla="*/ 424 h 528"/>
                <a:gd name="T30" fmla="*/ 654 w 654"/>
                <a:gd name="T31" fmla="*/ 466 h 528"/>
                <a:gd name="T32" fmla="*/ 654 w 654"/>
                <a:gd name="T33" fmla="*/ 498 h 528"/>
                <a:gd name="T34" fmla="*/ 654 w 654"/>
                <a:gd name="T35" fmla="*/ 519 h 528"/>
                <a:gd name="T36" fmla="*/ 654 w 654"/>
                <a:gd name="T37" fmla="*/ 528 h 528"/>
                <a:gd name="T38" fmla="*/ 652 w 654"/>
                <a:gd name="T39" fmla="*/ 521 h 528"/>
                <a:gd name="T40" fmla="*/ 645 w 654"/>
                <a:gd name="T41" fmla="*/ 510 h 528"/>
                <a:gd name="T42" fmla="*/ 631 w 654"/>
                <a:gd name="T43" fmla="*/ 491 h 528"/>
                <a:gd name="T44" fmla="*/ 613 w 654"/>
                <a:gd name="T45" fmla="*/ 470 h 528"/>
                <a:gd name="T46" fmla="*/ 590 w 654"/>
                <a:gd name="T47" fmla="*/ 447 h 528"/>
                <a:gd name="T48" fmla="*/ 562 w 654"/>
                <a:gd name="T49" fmla="*/ 427 h 528"/>
                <a:gd name="T50" fmla="*/ 525 w 654"/>
                <a:gd name="T51" fmla="*/ 410 h 528"/>
                <a:gd name="T52" fmla="*/ 484 w 654"/>
                <a:gd name="T53" fmla="*/ 399 h 528"/>
                <a:gd name="T54" fmla="*/ 472 w 654"/>
                <a:gd name="T55" fmla="*/ 399 h 528"/>
                <a:gd name="T56" fmla="*/ 449 w 654"/>
                <a:gd name="T57" fmla="*/ 399 h 528"/>
                <a:gd name="T58" fmla="*/ 415 w 654"/>
                <a:gd name="T59" fmla="*/ 397 h 528"/>
                <a:gd name="T60" fmla="*/ 375 w 654"/>
                <a:gd name="T61" fmla="*/ 397 h 528"/>
                <a:gd name="T62" fmla="*/ 334 w 654"/>
                <a:gd name="T63" fmla="*/ 397 h 528"/>
                <a:gd name="T64" fmla="*/ 292 w 654"/>
                <a:gd name="T65" fmla="*/ 397 h 528"/>
                <a:gd name="T66" fmla="*/ 255 w 654"/>
                <a:gd name="T67" fmla="*/ 394 h 528"/>
                <a:gd name="T68" fmla="*/ 225 w 654"/>
                <a:gd name="T69" fmla="*/ 394 h 528"/>
                <a:gd name="T70" fmla="*/ 205 w 654"/>
                <a:gd name="T71" fmla="*/ 394 h 528"/>
                <a:gd name="T72" fmla="*/ 195 w 654"/>
                <a:gd name="T73" fmla="*/ 394 h 528"/>
                <a:gd name="T74" fmla="*/ 145 w 654"/>
                <a:gd name="T75" fmla="*/ 387 h 528"/>
                <a:gd name="T76" fmla="*/ 96 w 654"/>
                <a:gd name="T77" fmla="*/ 367 h 528"/>
                <a:gd name="T78" fmla="*/ 57 w 654"/>
                <a:gd name="T79" fmla="*/ 337 h 528"/>
                <a:gd name="T80" fmla="*/ 27 w 654"/>
                <a:gd name="T81" fmla="*/ 297 h 528"/>
                <a:gd name="T82" fmla="*/ 6 w 654"/>
                <a:gd name="T83" fmla="*/ 249 h 528"/>
                <a:gd name="T84" fmla="*/ 0 w 654"/>
                <a:gd name="T85" fmla="*/ 198 h 528"/>
                <a:gd name="T86" fmla="*/ 6 w 654"/>
                <a:gd name="T87" fmla="*/ 145 h 528"/>
                <a:gd name="T88" fmla="*/ 27 w 654"/>
                <a:gd name="T89" fmla="*/ 97 h 528"/>
                <a:gd name="T90" fmla="*/ 57 w 654"/>
                <a:gd name="T91" fmla="*/ 58 h 528"/>
                <a:gd name="T92" fmla="*/ 96 w 654"/>
                <a:gd name="T93" fmla="*/ 28 h 528"/>
                <a:gd name="T94" fmla="*/ 145 w 654"/>
                <a:gd name="T95" fmla="*/ 7 h 528"/>
                <a:gd name="T96" fmla="*/ 195 w 654"/>
                <a:gd name="T97" fmla="*/ 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4" h="528">
                  <a:moveTo>
                    <a:pt x="195" y="0"/>
                  </a:move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509" y="7"/>
                  </a:lnTo>
                  <a:lnTo>
                    <a:pt x="555" y="28"/>
                  </a:lnTo>
                  <a:lnTo>
                    <a:pt x="594" y="58"/>
                  </a:lnTo>
                  <a:lnTo>
                    <a:pt x="624" y="97"/>
                  </a:lnTo>
                  <a:lnTo>
                    <a:pt x="645" y="143"/>
                  </a:lnTo>
                  <a:lnTo>
                    <a:pt x="652" y="196"/>
                  </a:lnTo>
                  <a:lnTo>
                    <a:pt x="652" y="235"/>
                  </a:lnTo>
                  <a:lnTo>
                    <a:pt x="652" y="281"/>
                  </a:lnTo>
                  <a:lnTo>
                    <a:pt x="652" y="330"/>
                  </a:lnTo>
                  <a:lnTo>
                    <a:pt x="652" y="378"/>
                  </a:lnTo>
                  <a:lnTo>
                    <a:pt x="652" y="424"/>
                  </a:lnTo>
                  <a:lnTo>
                    <a:pt x="654" y="466"/>
                  </a:lnTo>
                  <a:lnTo>
                    <a:pt x="654" y="498"/>
                  </a:lnTo>
                  <a:lnTo>
                    <a:pt x="654" y="519"/>
                  </a:lnTo>
                  <a:lnTo>
                    <a:pt x="654" y="528"/>
                  </a:lnTo>
                  <a:lnTo>
                    <a:pt x="652" y="521"/>
                  </a:lnTo>
                  <a:lnTo>
                    <a:pt x="645" y="510"/>
                  </a:lnTo>
                  <a:lnTo>
                    <a:pt x="631" y="491"/>
                  </a:lnTo>
                  <a:lnTo>
                    <a:pt x="613" y="470"/>
                  </a:lnTo>
                  <a:lnTo>
                    <a:pt x="590" y="447"/>
                  </a:lnTo>
                  <a:lnTo>
                    <a:pt x="562" y="427"/>
                  </a:lnTo>
                  <a:lnTo>
                    <a:pt x="525" y="410"/>
                  </a:lnTo>
                  <a:lnTo>
                    <a:pt x="484" y="399"/>
                  </a:lnTo>
                  <a:lnTo>
                    <a:pt x="472" y="399"/>
                  </a:lnTo>
                  <a:lnTo>
                    <a:pt x="449" y="399"/>
                  </a:lnTo>
                  <a:lnTo>
                    <a:pt x="415" y="397"/>
                  </a:lnTo>
                  <a:lnTo>
                    <a:pt x="375" y="397"/>
                  </a:lnTo>
                  <a:lnTo>
                    <a:pt x="334" y="397"/>
                  </a:lnTo>
                  <a:lnTo>
                    <a:pt x="292" y="397"/>
                  </a:lnTo>
                  <a:lnTo>
                    <a:pt x="255" y="394"/>
                  </a:lnTo>
                  <a:lnTo>
                    <a:pt x="225" y="394"/>
                  </a:lnTo>
                  <a:lnTo>
                    <a:pt x="205" y="394"/>
                  </a:lnTo>
                  <a:lnTo>
                    <a:pt x="195" y="394"/>
                  </a:lnTo>
                  <a:lnTo>
                    <a:pt x="145" y="387"/>
                  </a:lnTo>
                  <a:lnTo>
                    <a:pt x="96" y="367"/>
                  </a:lnTo>
                  <a:lnTo>
                    <a:pt x="57" y="337"/>
                  </a:lnTo>
                  <a:lnTo>
                    <a:pt x="27" y="297"/>
                  </a:lnTo>
                  <a:lnTo>
                    <a:pt x="6" y="249"/>
                  </a:lnTo>
                  <a:lnTo>
                    <a:pt x="0" y="198"/>
                  </a:lnTo>
                  <a:lnTo>
                    <a:pt x="6" y="145"/>
                  </a:lnTo>
                  <a:lnTo>
                    <a:pt x="27" y="97"/>
                  </a:lnTo>
                  <a:lnTo>
                    <a:pt x="57" y="58"/>
                  </a:lnTo>
                  <a:lnTo>
                    <a:pt x="96" y="28"/>
                  </a:lnTo>
                  <a:lnTo>
                    <a:pt x="145" y="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38"/>
            <p:cNvSpPr>
              <a:spLocks/>
            </p:cNvSpPr>
            <p:nvPr/>
          </p:nvSpPr>
          <p:spPr bwMode="auto">
            <a:xfrm>
              <a:off x="4076065" y="3154109"/>
              <a:ext cx="1808163" cy="1457325"/>
            </a:xfrm>
            <a:custGeom>
              <a:avLst/>
              <a:gdLst>
                <a:gd name="T0" fmla="*/ 342 w 1139"/>
                <a:gd name="T1" fmla="*/ 0 h 918"/>
                <a:gd name="T2" fmla="*/ 793 w 1139"/>
                <a:gd name="T3" fmla="*/ 0 h 918"/>
                <a:gd name="T4" fmla="*/ 793 w 1139"/>
                <a:gd name="T5" fmla="*/ 0 h 918"/>
                <a:gd name="T6" fmla="*/ 796 w 1139"/>
                <a:gd name="T7" fmla="*/ 0 h 918"/>
                <a:gd name="T8" fmla="*/ 865 w 1139"/>
                <a:gd name="T9" fmla="*/ 7 h 918"/>
                <a:gd name="T10" fmla="*/ 927 w 1139"/>
                <a:gd name="T11" fmla="*/ 28 h 918"/>
                <a:gd name="T12" fmla="*/ 985 w 1139"/>
                <a:gd name="T13" fmla="*/ 58 h 918"/>
                <a:gd name="T14" fmla="*/ 1036 w 1139"/>
                <a:gd name="T15" fmla="*/ 99 h 918"/>
                <a:gd name="T16" fmla="*/ 1077 w 1139"/>
                <a:gd name="T17" fmla="*/ 150 h 918"/>
                <a:gd name="T18" fmla="*/ 1109 w 1139"/>
                <a:gd name="T19" fmla="*/ 208 h 918"/>
                <a:gd name="T20" fmla="*/ 1130 w 1139"/>
                <a:gd name="T21" fmla="*/ 272 h 918"/>
                <a:gd name="T22" fmla="*/ 1137 w 1139"/>
                <a:gd name="T23" fmla="*/ 341 h 918"/>
                <a:gd name="T24" fmla="*/ 1137 w 1139"/>
                <a:gd name="T25" fmla="*/ 392 h 918"/>
                <a:gd name="T26" fmla="*/ 1137 w 1139"/>
                <a:gd name="T27" fmla="*/ 450 h 918"/>
                <a:gd name="T28" fmla="*/ 1137 w 1139"/>
                <a:gd name="T29" fmla="*/ 510 h 918"/>
                <a:gd name="T30" fmla="*/ 1137 w 1139"/>
                <a:gd name="T31" fmla="*/ 574 h 918"/>
                <a:gd name="T32" fmla="*/ 1137 w 1139"/>
                <a:gd name="T33" fmla="*/ 637 h 918"/>
                <a:gd name="T34" fmla="*/ 1137 w 1139"/>
                <a:gd name="T35" fmla="*/ 699 h 918"/>
                <a:gd name="T36" fmla="*/ 1137 w 1139"/>
                <a:gd name="T37" fmla="*/ 757 h 918"/>
                <a:gd name="T38" fmla="*/ 1137 w 1139"/>
                <a:gd name="T39" fmla="*/ 810 h 918"/>
                <a:gd name="T40" fmla="*/ 1139 w 1139"/>
                <a:gd name="T41" fmla="*/ 853 h 918"/>
                <a:gd name="T42" fmla="*/ 1139 w 1139"/>
                <a:gd name="T43" fmla="*/ 888 h 918"/>
                <a:gd name="T44" fmla="*/ 1139 w 1139"/>
                <a:gd name="T45" fmla="*/ 909 h 918"/>
                <a:gd name="T46" fmla="*/ 1139 w 1139"/>
                <a:gd name="T47" fmla="*/ 918 h 918"/>
                <a:gd name="T48" fmla="*/ 1137 w 1139"/>
                <a:gd name="T49" fmla="*/ 911 h 918"/>
                <a:gd name="T50" fmla="*/ 1128 w 1139"/>
                <a:gd name="T51" fmla="*/ 897 h 918"/>
                <a:gd name="T52" fmla="*/ 1114 w 1139"/>
                <a:gd name="T53" fmla="*/ 874 h 918"/>
                <a:gd name="T54" fmla="*/ 1095 w 1139"/>
                <a:gd name="T55" fmla="*/ 849 h 918"/>
                <a:gd name="T56" fmla="*/ 1070 w 1139"/>
                <a:gd name="T57" fmla="*/ 819 h 918"/>
                <a:gd name="T58" fmla="*/ 1038 w 1139"/>
                <a:gd name="T59" fmla="*/ 787 h 918"/>
                <a:gd name="T60" fmla="*/ 999 w 1139"/>
                <a:gd name="T61" fmla="*/ 757 h 918"/>
                <a:gd name="T62" fmla="*/ 955 w 1139"/>
                <a:gd name="T63" fmla="*/ 731 h 918"/>
                <a:gd name="T64" fmla="*/ 902 w 1139"/>
                <a:gd name="T65" fmla="*/ 710 h 918"/>
                <a:gd name="T66" fmla="*/ 844 w 1139"/>
                <a:gd name="T67" fmla="*/ 697 h 918"/>
                <a:gd name="T68" fmla="*/ 830 w 1139"/>
                <a:gd name="T69" fmla="*/ 694 h 918"/>
                <a:gd name="T70" fmla="*/ 803 w 1139"/>
                <a:gd name="T71" fmla="*/ 694 h 918"/>
                <a:gd name="T72" fmla="*/ 766 w 1139"/>
                <a:gd name="T73" fmla="*/ 692 h 918"/>
                <a:gd name="T74" fmla="*/ 720 w 1139"/>
                <a:gd name="T75" fmla="*/ 692 h 918"/>
                <a:gd name="T76" fmla="*/ 667 w 1139"/>
                <a:gd name="T77" fmla="*/ 692 h 918"/>
                <a:gd name="T78" fmla="*/ 611 w 1139"/>
                <a:gd name="T79" fmla="*/ 690 h 918"/>
                <a:gd name="T80" fmla="*/ 556 w 1139"/>
                <a:gd name="T81" fmla="*/ 690 h 918"/>
                <a:gd name="T82" fmla="*/ 501 w 1139"/>
                <a:gd name="T83" fmla="*/ 687 h 918"/>
                <a:gd name="T84" fmla="*/ 450 w 1139"/>
                <a:gd name="T85" fmla="*/ 687 h 918"/>
                <a:gd name="T86" fmla="*/ 406 w 1139"/>
                <a:gd name="T87" fmla="*/ 687 h 918"/>
                <a:gd name="T88" fmla="*/ 372 w 1139"/>
                <a:gd name="T89" fmla="*/ 687 h 918"/>
                <a:gd name="T90" fmla="*/ 351 w 1139"/>
                <a:gd name="T91" fmla="*/ 687 h 918"/>
                <a:gd name="T92" fmla="*/ 342 w 1139"/>
                <a:gd name="T93" fmla="*/ 687 h 918"/>
                <a:gd name="T94" fmla="*/ 272 w 1139"/>
                <a:gd name="T95" fmla="*/ 680 h 918"/>
                <a:gd name="T96" fmla="*/ 208 w 1139"/>
                <a:gd name="T97" fmla="*/ 660 h 918"/>
                <a:gd name="T98" fmla="*/ 150 w 1139"/>
                <a:gd name="T99" fmla="*/ 627 h 918"/>
                <a:gd name="T100" fmla="*/ 100 w 1139"/>
                <a:gd name="T101" fmla="*/ 586 h 918"/>
                <a:gd name="T102" fmla="*/ 58 w 1139"/>
                <a:gd name="T103" fmla="*/ 535 h 918"/>
                <a:gd name="T104" fmla="*/ 26 w 1139"/>
                <a:gd name="T105" fmla="*/ 477 h 918"/>
                <a:gd name="T106" fmla="*/ 7 w 1139"/>
                <a:gd name="T107" fmla="*/ 413 h 918"/>
                <a:gd name="T108" fmla="*/ 0 w 1139"/>
                <a:gd name="T109" fmla="*/ 344 h 918"/>
                <a:gd name="T110" fmla="*/ 7 w 1139"/>
                <a:gd name="T111" fmla="*/ 275 h 918"/>
                <a:gd name="T112" fmla="*/ 26 w 1139"/>
                <a:gd name="T113" fmla="*/ 210 h 918"/>
                <a:gd name="T114" fmla="*/ 58 w 1139"/>
                <a:gd name="T115" fmla="*/ 152 h 918"/>
                <a:gd name="T116" fmla="*/ 100 w 1139"/>
                <a:gd name="T117" fmla="*/ 102 h 918"/>
                <a:gd name="T118" fmla="*/ 150 w 1139"/>
                <a:gd name="T119" fmla="*/ 58 h 918"/>
                <a:gd name="T120" fmla="*/ 208 w 1139"/>
                <a:gd name="T121" fmla="*/ 28 h 918"/>
                <a:gd name="T122" fmla="*/ 272 w 1139"/>
                <a:gd name="T123" fmla="*/ 7 h 918"/>
                <a:gd name="T124" fmla="*/ 342 w 1139"/>
                <a:gd name="T125" fmla="*/ 0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39" h="918">
                  <a:moveTo>
                    <a:pt x="342" y="0"/>
                  </a:moveTo>
                  <a:lnTo>
                    <a:pt x="793" y="0"/>
                  </a:lnTo>
                  <a:lnTo>
                    <a:pt x="793" y="0"/>
                  </a:lnTo>
                  <a:lnTo>
                    <a:pt x="796" y="0"/>
                  </a:lnTo>
                  <a:lnTo>
                    <a:pt x="865" y="7"/>
                  </a:lnTo>
                  <a:lnTo>
                    <a:pt x="927" y="28"/>
                  </a:lnTo>
                  <a:lnTo>
                    <a:pt x="985" y="58"/>
                  </a:lnTo>
                  <a:lnTo>
                    <a:pt x="1036" y="99"/>
                  </a:lnTo>
                  <a:lnTo>
                    <a:pt x="1077" y="150"/>
                  </a:lnTo>
                  <a:lnTo>
                    <a:pt x="1109" y="208"/>
                  </a:lnTo>
                  <a:lnTo>
                    <a:pt x="1130" y="272"/>
                  </a:lnTo>
                  <a:lnTo>
                    <a:pt x="1137" y="341"/>
                  </a:lnTo>
                  <a:lnTo>
                    <a:pt x="1137" y="392"/>
                  </a:lnTo>
                  <a:lnTo>
                    <a:pt x="1137" y="450"/>
                  </a:lnTo>
                  <a:lnTo>
                    <a:pt x="1137" y="510"/>
                  </a:lnTo>
                  <a:lnTo>
                    <a:pt x="1137" y="574"/>
                  </a:lnTo>
                  <a:lnTo>
                    <a:pt x="1137" y="637"/>
                  </a:lnTo>
                  <a:lnTo>
                    <a:pt x="1137" y="699"/>
                  </a:lnTo>
                  <a:lnTo>
                    <a:pt x="1137" y="757"/>
                  </a:lnTo>
                  <a:lnTo>
                    <a:pt x="1137" y="810"/>
                  </a:lnTo>
                  <a:lnTo>
                    <a:pt x="1139" y="853"/>
                  </a:lnTo>
                  <a:lnTo>
                    <a:pt x="1139" y="888"/>
                  </a:lnTo>
                  <a:lnTo>
                    <a:pt x="1139" y="909"/>
                  </a:lnTo>
                  <a:lnTo>
                    <a:pt x="1139" y="918"/>
                  </a:lnTo>
                  <a:lnTo>
                    <a:pt x="1137" y="911"/>
                  </a:lnTo>
                  <a:lnTo>
                    <a:pt x="1128" y="897"/>
                  </a:lnTo>
                  <a:lnTo>
                    <a:pt x="1114" y="874"/>
                  </a:lnTo>
                  <a:lnTo>
                    <a:pt x="1095" y="849"/>
                  </a:lnTo>
                  <a:lnTo>
                    <a:pt x="1070" y="819"/>
                  </a:lnTo>
                  <a:lnTo>
                    <a:pt x="1038" y="787"/>
                  </a:lnTo>
                  <a:lnTo>
                    <a:pt x="999" y="757"/>
                  </a:lnTo>
                  <a:lnTo>
                    <a:pt x="955" y="731"/>
                  </a:lnTo>
                  <a:lnTo>
                    <a:pt x="902" y="710"/>
                  </a:lnTo>
                  <a:lnTo>
                    <a:pt x="844" y="697"/>
                  </a:lnTo>
                  <a:lnTo>
                    <a:pt x="830" y="694"/>
                  </a:lnTo>
                  <a:lnTo>
                    <a:pt x="803" y="694"/>
                  </a:lnTo>
                  <a:lnTo>
                    <a:pt x="766" y="692"/>
                  </a:lnTo>
                  <a:lnTo>
                    <a:pt x="720" y="692"/>
                  </a:lnTo>
                  <a:lnTo>
                    <a:pt x="667" y="692"/>
                  </a:lnTo>
                  <a:lnTo>
                    <a:pt x="611" y="690"/>
                  </a:lnTo>
                  <a:lnTo>
                    <a:pt x="556" y="690"/>
                  </a:lnTo>
                  <a:lnTo>
                    <a:pt x="501" y="687"/>
                  </a:lnTo>
                  <a:lnTo>
                    <a:pt x="450" y="687"/>
                  </a:lnTo>
                  <a:lnTo>
                    <a:pt x="406" y="687"/>
                  </a:lnTo>
                  <a:lnTo>
                    <a:pt x="372" y="687"/>
                  </a:lnTo>
                  <a:lnTo>
                    <a:pt x="351" y="687"/>
                  </a:lnTo>
                  <a:lnTo>
                    <a:pt x="342" y="687"/>
                  </a:lnTo>
                  <a:lnTo>
                    <a:pt x="272" y="680"/>
                  </a:lnTo>
                  <a:lnTo>
                    <a:pt x="208" y="660"/>
                  </a:lnTo>
                  <a:lnTo>
                    <a:pt x="150" y="627"/>
                  </a:lnTo>
                  <a:lnTo>
                    <a:pt x="100" y="586"/>
                  </a:lnTo>
                  <a:lnTo>
                    <a:pt x="58" y="535"/>
                  </a:lnTo>
                  <a:lnTo>
                    <a:pt x="26" y="477"/>
                  </a:lnTo>
                  <a:lnTo>
                    <a:pt x="7" y="413"/>
                  </a:lnTo>
                  <a:lnTo>
                    <a:pt x="0" y="344"/>
                  </a:lnTo>
                  <a:lnTo>
                    <a:pt x="7" y="275"/>
                  </a:lnTo>
                  <a:lnTo>
                    <a:pt x="26" y="210"/>
                  </a:lnTo>
                  <a:lnTo>
                    <a:pt x="58" y="152"/>
                  </a:lnTo>
                  <a:lnTo>
                    <a:pt x="100" y="102"/>
                  </a:lnTo>
                  <a:lnTo>
                    <a:pt x="150" y="58"/>
                  </a:lnTo>
                  <a:lnTo>
                    <a:pt x="208" y="28"/>
                  </a:lnTo>
                  <a:lnTo>
                    <a:pt x="272" y="7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39"/>
            <p:cNvSpPr>
              <a:spLocks/>
            </p:cNvSpPr>
            <p:nvPr/>
          </p:nvSpPr>
          <p:spPr bwMode="auto">
            <a:xfrm>
              <a:off x="4076065" y="4387597"/>
              <a:ext cx="1808163" cy="1457325"/>
            </a:xfrm>
            <a:custGeom>
              <a:avLst/>
              <a:gdLst>
                <a:gd name="T0" fmla="*/ 342 w 1139"/>
                <a:gd name="T1" fmla="*/ 0 h 918"/>
                <a:gd name="T2" fmla="*/ 793 w 1139"/>
                <a:gd name="T3" fmla="*/ 0 h 918"/>
                <a:gd name="T4" fmla="*/ 793 w 1139"/>
                <a:gd name="T5" fmla="*/ 0 h 918"/>
                <a:gd name="T6" fmla="*/ 796 w 1139"/>
                <a:gd name="T7" fmla="*/ 0 h 918"/>
                <a:gd name="T8" fmla="*/ 865 w 1139"/>
                <a:gd name="T9" fmla="*/ 7 h 918"/>
                <a:gd name="T10" fmla="*/ 927 w 1139"/>
                <a:gd name="T11" fmla="*/ 28 h 918"/>
                <a:gd name="T12" fmla="*/ 985 w 1139"/>
                <a:gd name="T13" fmla="*/ 58 h 918"/>
                <a:gd name="T14" fmla="*/ 1036 w 1139"/>
                <a:gd name="T15" fmla="*/ 99 h 918"/>
                <a:gd name="T16" fmla="*/ 1077 w 1139"/>
                <a:gd name="T17" fmla="*/ 150 h 918"/>
                <a:gd name="T18" fmla="*/ 1109 w 1139"/>
                <a:gd name="T19" fmla="*/ 208 h 918"/>
                <a:gd name="T20" fmla="*/ 1130 w 1139"/>
                <a:gd name="T21" fmla="*/ 272 h 918"/>
                <a:gd name="T22" fmla="*/ 1137 w 1139"/>
                <a:gd name="T23" fmla="*/ 342 h 918"/>
                <a:gd name="T24" fmla="*/ 1137 w 1139"/>
                <a:gd name="T25" fmla="*/ 392 h 918"/>
                <a:gd name="T26" fmla="*/ 1137 w 1139"/>
                <a:gd name="T27" fmla="*/ 450 h 918"/>
                <a:gd name="T28" fmla="*/ 1137 w 1139"/>
                <a:gd name="T29" fmla="*/ 510 h 918"/>
                <a:gd name="T30" fmla="*/ 1137 w 1139"/>
                <a:gd name="T31" fmla="*/ 575 h 918"/>
                <a:gd name="T32" fmla="*/ 1137 w 1139"/>
                <a:gd name="T33" fmla="*/ 637 h 918"/>
                <a:gd name="T34" fmla="*/ 1137 w 1139"/>
                <a:gd name="T35" fmla="*/ 699 h 918"/>
                <a:gd name="T36" fmla="*/ 1137 w 1139"/>
                <a:gd name="T37" fmla="*/ 757 h 918"/>
                <a:gd name="T38" fmla="*/ 1137 w 1139"/>
                <a:gd name="T39" fmla="*/ 810 h 918"/>
                <a:gd name="T40" fmla="*/ 1139 w 1139"/>
                <a:gd name="T41" fmla="*/ 854 h 918"/>
                <a:gd name="T42" fmla="*/ 1139 w 1139"/>
                <a:gd name="T43" fmla="*/ 888 h 918"/>
                <a:gd name="T44" fmla="*/ 1139 w 1139"/>
                <a:gd name="T45" fmla="*/ 909 h 918"/>
                <a:gd name="T46" fmla="*/ 1139 w 1139"/>
                <a:gd name="T47" fmla="*/ 918 h 918"/>
                <a:gd name="T48" fmla="*/ 1137 w 1139"/>
                <a:gd name="T49" fmla="*/ 911 h 918"/>
                <a:gd name="T50" fmla="*/ 1128 w 1139"/>
                <a:gd name="T51" fmla="*/ 897 h 918"/>
                <a:gd name="T52" fmla="*/ 1114 w 1139"/>
                <a:gd name="T53" fmla="*/ 874 h 918"/>
                <a:gd name="T54" fmla="*/ 1095 w 1139"/>
                <a:gd name="T55" fmla="*/ 849 h 918"/>
                <a:gd name="T56" fmla="*/ 1070 w 1139"/>
                <a:gd name="T57" fmla="*/ 819 h 918"/>
                <a:gd name="T58" fmla="*/ 1038 w 1139"/>
                <a:gd name="T59" fmla="*/ 787 h 918"/>
                <a:gd name="T60" fmla="*/ 999 w 1139"/>
                <a:gd name="T61" fmla="*/ 757 h 918"/>
                <a:gd name="T62" fmla="*/ 955 w 1139"/>
                <a:gd name="T63" fmla="*/ 731 h 918"/>
                <a:gd name="T64" fmla="*/ 902 w 1139"/>
                <a:gd name="T65" fmla="*/ 711 h 918"/>
                <a:gd name="T66" fmla="*/ 844 w 1139"/>
                <a:gd name="T67" fmla="*/ 697 h 918"/>
                <a:gd name="T68" fmla="*/ 830 w 1139"/>
                <a:gd name="T69" fmla="*/ 694 h 918"/>
                <a:gd name="T70" fmla="*/ 803 w 1139"/>
                <a:gd name="T71" fmla="*/ 694 h 918"/>
                <a:gd name="T72" fmla="*/ 766 w 1139"/>
                <a:gd name="T73" fmla="*/ 692 h 918"/>
                <a:gd name="T74" fmla="*/ 720 w 1139"/>
                <a:gd name="T75" fmla="*/ 692 h 918"/>
                <a:gd name="T76" fmla="*/ 667 w 1139"/>
                <a:gd name="T77" fmla="*/ 692 h 918"/>
                <a:gd name="T78" fmla="*/ 611 w 1139"/>
                <a:gd name="T79" fmla="*/ 690 h 918"/>
                <a:gd name="T80" fmla="*/ 556 w 1139"/>
                <a:gd name="T81" fmla="*/ 690 h 918"/>
                <a:gd name="T82" fmla="*/ 501 w 1139"/>
                <a:gd name="T83" fmla="*/ 688 h 918"/>
                <a:gd name="T84" fmla="*/ 450 w 1139"/>
                <a:gd name="T85" fmla="*/ 688 h 918"/>
                <a:gd name="T86" fmla="*/ 406 w 1139"/>
                <a:gd name="T87" fmla="*/ 688 h 918"/>
                <a:gd name="T88" fmla="*/ 372 w 1139"/>
                <a:gd name="T89" fmla="*/ 688 h 918"/>
                <a:gd name="T90" fmla="*/ 351 w 1139"/>
                <a:gd name="T91" fmla="*/ 688 h 918"/>
                <a:gd name="T92" fmla="*/ 342 w 1139"/>
                <a:gd name="T93" fmla="*/ 688 h 918"/>
                <a:gd name="T94" fmla="*/ 272 w 1139"/>
                <a:gd name="T95" fmla="*/ 681 h 918"/>
                <a:gd name="T96" fmla="*/ 208 w 1139"/>
                <a:gd name="T97" fmla="*/ 660 h 918"/>
                <a:gd name="T98" fmla="*/ 150 w 1139"/>
                <a:gd name="T99" fmla="*/ 628 h 918"/>
                <a:gd name="T100" fmla="*/ 100 w 1139"/>
                <a:gd name="T101" fmla="*/ 586 h 918"/>
                <a:gd name="T102" fmla="*/ 58 w 1139"/>
                <a:gd name="T103" fmla="*/ 535 h 918"/>
                <a:gd name="T104" fmla="*/ 26 w 1139"/>
                <a:gd name="T105" fmla="*/ 478 h 918"/>
                <a:gd name="T106" fmla="*/ 7 w 1139"/>
                <a:gd name="T107" fmla="*/ 413 h 918"/>
                <a:gd name="T108" fmla="*/ 0 w 1139"/>
                <a:gd name="T109" fmla="*/ 344 h 918"/>
                <a:gd name="T110" fmla="*/ 7 w 1139"/>
                <a:gd name="T111" fmla="*/ 275 h 918"/>
                <a:gd name="T112" fmla="*/ 26 w 1139"/>
                <a:gd name="T113" fmla="*/ 210 h 918"/>
                <a:gd name="T114" fmla="*/ 58 w 1139"/>
                <a:gd name="T115" fmla="*/ 152 h 918"/>
                <a:gd name="T116" fmla="*/ 100 w 1139"/>
                <a:gd name="T117" fmla="*/ 102 h 918"/>
                <a:gd name="T118" fmla="*/ 150 w 1139"/>
                <a:gd name="T119" fmla="*/ 58 h 918"/>
                <a:gd name="T120" fmla="*/ 208 w 1139"/>
                <a:gd name="T121" fmla="*/ 28 h 918"/>
                <a:gd name="T122" fmla="*/ 272 w 1139"/>
                <a:gd name="T123" fmla="*/ 7 h 918"/>
                <a:gd name="T124" fmla="*/ 342 w 1139"/>
                <a:gd name="T125" fmla="*/ 0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39" h="918">
                  <a:moveTo>
                    <a:pt x="342" y="0"/>
                  </a:moveTo>
                  <a:lnTo>
                    <a:pt x="793" y="0"/>
                  </a:lnTo>
                  <a:lnTo>
                    <a:pt x="793" y="0"/>
                  </a:lnTo>
                  <a:lnTo>
                    <a:pt x="796" y="0"/>
                  </a:lnTo>
                  <a:lnTo>
                    <a:pt x="865" y="7"/>
                  </a:lnTo>
                  <a:lnTo>
                    <a:pt x="927" y="28"/>
                  </a:lnTo>
                  <a:lnTo>
                    <a:pt x="985" y="58"/>
                  </a:lnTo>
                  <a:lnTo>
                    <a:pt x="1036" y="99"/>
                  </a:lnTo>
                  <a:lnTo>
                    <a:pt x="1077" y="150"/>
                  </a:lnTo>
                  <a:lnTo>
                    <a:pt x="1109" y="208"/>
                  </a:lnTo>
                  <a:lnTo>
                    <a:pt x="1130" y="272"/>
                  </a:lnTo>
                  <a:lnTo>
                    <a:pt x="1137" y="342"/>
                  </a:lnTo>
                  <a:lnTo>
                    <a:pt x="1137" y="392"/>
                  </a:lnTo>
                  <a:lnTo>
                    <a:pt x="1137" y="450"/>
                  </a:lnTo>
                  <a:lnTo>
                    <a:pt x="1137" y="510"/>
                  </a:lnTo>
                  <a:lnTo>
                    <a:pt x="1137" y="575"/>
                  </a:lnTo>
                  <a:lnTo>
                    <a:pt x="1137" y="637"/>
                  </a:lnTo>
                  <a:lnTo>
                    <a:pt x="1137" y="699"/>
                  </a:lnTo>
                  <a:lnTo>
                    <a:pt x="1137" y="757"/>
                  </a:lnTo>
                  <a:lnTo>
                    <a:pt x="1137" y="810"/>
                  </a:lnTo>
                  <a:lnTo>
                    <a:pt x="1139" y="854"/>
                  </a:lnTo>
                  <a:lnTo>
                    <a:pt x="1139" y="888"/>
                  </a:lnTo>
                  <a:lnTo>
                    <a:pt x="1139" y="909"/>
                  </a:lnTo>
                  <a:lnTo>
                    <a:pt x="1139" y="918"/>
                  </a:lnTo>
                  <a:lnTo>
                    <a:pt x="1137" y="911"/>
                  </a:lnTo>
                  <a:lnTo>
                    <a:pt x="1128" y="897"/>
                  </a:lnTo>
                  <a:lnTo>
                    <a:pt x="1114" y="874"/>
                  </a:lnTo>
                  <a:lnTo>
                    <a:pt x="1095" y="849"/>
                  </a:lnTo>
                  <a:lnTo>
                    <a:pt x="1070" y="819"/>
                  </a:lnTo>
                  <a:lnTo>
                    <a:pt x="1038" y="787"/>
                  </a:lnTo>
                  <a:lnTo>
                    <a:pt x="999" y="757"/>
                  </a:lnTo>
                  <a:lnTo>
                    <a:pt x="955" y="731"/>
                  </a:lnTo>
                  <a:lnTo>
                    <a:pt x="902" y="711"/>
                  </a:lnTo>
                  <a:lnTo>
                    <a:pt x="844" y="697"/>
                  </a:lnTo>
                  <a:lnTo>
                    <a:pt x="830" y="694"/>
                  </a:lnTo>
                  <a:lnTo>
                    <a:pt x="803" y="694"/>
                  </a:lnTo>
                  <a:lnTo>
                    <a:pt x="766" y="692"/>
                  </a:lnTo>
                  <a:lnTo>
                    <a:pt x="720" y="692"/>
                  </a:lnTo>
                  <a:lnTo>
                    <a:pt x="667" y="692"/>
                  </a:lnTo>
                  <a:lnTo>
                    <a:pt x="611" y="690"/>
                  </a:lnTo>
                  <a:lnTo>
                    <a:pt x="556" y="690"/>
                  </a:lnTo>
                  <a:lnTo>
                    <a:pt x="501" y="688"/>
                  </a:lnTo>
                  <a:lnTo>
                    <a:pt x="450" y="688"/>
                  </a:lnTo>
                  <a:lnTo>
                    <a:pt x="406" y="688"/>
                  </a:lnTo>
                  <a:lnTo>
                    <a:pt x="372" y="688"/>
                  </a:lnTo>
                  <a:lnTo>
                    <a:pt x="351" y="688"/>
                  </a:lnTo>
                  <a:lnTo>
                    <a:pt x="342" y="688"/>
                  </a:lnTo>
                  <a:lnTo>
                    <a:pt x="272" y="681"/>
                  </a:lnTo>
                  <a:lnTo>
                    <a:pt x="208" y="660"/>
                  </a:lnTo>
                  <a:lnTo>
                    <a:pt x="150" y="628"/>
                  </a:lnTo>
                  <a:lnTo>
                    <a:pt x="100" y="586"/>
                  </a:lnTo>
                  <a:lnTo>
                    <a:pt x="58" y="535"/>
                  </a:lnTo>
                  <a:lnTo>
                    <a:pt x="26" y="478"/>
                  </a:lnTo>
                  <a:lnTo>
                    <a:pt x="7" y="413"/>
                  </a:lnTo>
                  <a:lnTo>
                    <a:pt x="0" y="344"/>
                  </a:lnTo>
                  <a:lnTo>
                    <a:pt x="7" y="275"/>
                  </a:lnTo>
                  <a:lnTo>
                    <a:pt x="26" y="210"/>
                  </a:lnTo>
                  <a:lnTo>
                    <a:pt x="58" y="152"/>
                  </a:lnTo>
                  <a:lnTo>
                    <a:pt x="100" y="102"/>
                  </a:lnTo>
                  <a:lnTo>
                    <a:pt x="150" y="58"/>
                  </a:lnTo>
                  <a:lnTo>
                    <a:pt x="208" y="28"/>
                  </a:lnTo>
                  <a:lnTo>
                    <a:pt x="272" y="7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40"/>
            <p:cNvSpPr>
              <a:spLocks/>
            </p:cNvSpPr>
            <p:nvPr/>
          </p:nvSpPr>
          <p:spPr bwMode="auto">
            <a:xfrm>
              <a:off x="5917565" y="4392359"/>
              <a:ext cx="2279650" cy="1833563"/>
            </a:xfrm>
            <a:custGeom>
              <a:avLst/>
              <a:gdLst>
                <a:gd name="T0" fmla="*/ 1003 w 1436"/>
                <a:gd name="T1" fmla="*/ 0 h 1155"/>
                <a:gd name="T2" fmla="*/ 1155 w 1436"/>
                <a:gd name="T3" fmla="*/ 27 h 1155"/>
                <a:gd name="T4" fmla="*/ 1282 w 1436"/>
                <a:gd name="T5" fmla="*/ 101 h 1155"/>
                <a:gd name="T6" fmla="*/ 1376 w 1436"/>
                <a:gd name="T7" fmla="*/ 214 h 1155"/>
                <a:gd name="T8" fmla="*/ 1429 w 1436"/>
                <a:gd name="T9" fmla="*/ 355 h 1155"/>
                <a:gd name="T10" fmla="*/ 1429 w 1436"/>
                <a:gd name="T11" fmla="*/ 509 h 1155"/>
                <a:gd name="T12" fmla="*/ 1376 w 1436"/>
                <a:gd name="T13" fmla="*/ 650 h 1155"/>
                <a:gd name="T14" fmla="*/ 1282 w 1436"/>
                <a:gd name="T15" fmla="*/ 763 h 1155"/>
                <a:gd name="T16" fmla="*/ 1155 w 1436"/>
                <a:gd name="T17" fmla="*/ 837 h 1155"/>
                <a:gd name="T18" fmla="*/ 1003 w 1436"/>
                <a:gd name="T19" fmla="*/ 864 h 1155"/>
                <a:gd name="T20" fmla="*/ 975 w 1436"/>
                <a:gd name="T21" fmla="*/ 864 h 1155"/>
                <a:gd name="T22" fmla="*/ 899 w 1436"/>
                <a:gd name="T23" fmla="*/ 864 h 1155"/>
                <a:gd name="T24" fmla="*/ 791 w 1436"/>
                <a:gd name="T25" fmla="*/ 867 h 1155"/>
                <a:gd name="T26" fmla="*/ 671 w 1436"/>
                <a:gd name="T27" fmla="*/ 869 h 1155"/>
                <a:gd name="T28" fmla="*/ 551 w 1436"/>
                <a:gd name="T29" fmla="*/ 871 h 1155"/>
                <a:gd name="T30" fmla="*/ 452 w 1436"/>
                <a:gd name="T31" fmla="*/ 871 h 1155"/>
                <a:gd name="T32" fmla="*/ 387 w 1436"/>
                <a:gd name="T33" fmla="*/ 874 h 1155"/>
                <a:gd name="T34" fmla="*/ 304 w 1436"/>
                <a:gd name="T35" fmla="*/ 890 h 1155"/>
                <a:gd name="T36" fmla="*/ 191 w 1436"/>
                <a:gd name="T37" fmla="*/ 943 h 1155"/>
                <a:gd name="T38" fmla="*/ 106 w 1436"/>
                <a:gd name="T39" fmla="*/ 1012 h 1155"/>
                <a:gd name="T40" fmla="*/ 46 w 1436"/>
                <a:gd name="T41" fmla="*/ 1081 h 1155"/>
                <a:gd name="T42" fmla="*/ 12 w 1436"/>
                <a:gd name="T43" fmla="*/ 1134 h 1155"/>
                <a:gd name="T44" fmla="*/ 0 w 1436"/>
                <a:gd name="T45" fmla="*/ 1155 h 1155"/>
                <a:gd name="T46" fmla="*/ 0 w 1436"/>
                <a:gd name="T47" fmla="*/ 1123 h 1155"/>
                <a:gd name="T48" fmla="*/ 2 w 1436"/>
                <a:gd name="T49" fmla="*/ 1037 h 1155"/>
                <a:gd name="T50" fmla="*/ 2 w 1436"/>
                <a:gd name="T51" fmla="*/ 915 h 1155"/>
                <a:gd name="T52" fmla="*/ 2 w 1436"/>
                <a:gd name="T53" fmla="*/ 772 h 1155"/>
                <a:gd name="T54" fmla="*/ 5 w 1436"/>
                <a:gd name="T55" fmla="*/ 625 h 1155"/>
                <a:gd name="T56" fmla="*/ 5 w 1436"/>
                <a:gd name="T57" fmla="*/ 488 h 1155"/>
                <a:gd name="T58" fmla="*/ 12 w 1436"/>
                <a:gd name="T59" fmla="*/ 352 h 1155"/>
                <a:gd name="T60" fmla="*/ 62 w 1436"/>
                <a:gd name="T61" fmla="*/ 212 h 1155"/>
                <a:gd name="T62" fmla="*/ 157 w 1436"/>
                <a:gd name="T63" fmla="*/ 101 h 1155"/>
                <a:gd name="T64" fmla="*/ 284 w 1436"/>
                <a:gd name="T65" fmla="*/ 25 h 1155"/>
                <a:gd name="T66" fmla="*/ 433 w 1436"/>
                <a:gd name="T67" fmla="*/ 0 h 1155"/>
                <a:gd name="T68" fmla="*/ 436 w 1436"/>
                <a:gd name="T69" fmla="*/ 0 h 1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6" h="1155">
                  <a:moveTo>
                    <a:pt x="436" y="0"/>
                  </a:moveTo>
                  <a:lnTo>
                    <a:pt x="1003" y="0"/>
                  </a:lnTo>
                  <a:lnTo>
                    <a:pt x="1081" y="7"/>
                  </a:lnTo>
                  <a:lnTo>
                    <a:pt x="1155" y="27"/>
                  </a:lnTo>
                  <a:lnTo>
                    <a:pt x="1222" y="57"/>
                  </a:lnTo>
                  <a:lnTo>
                    <a:pt x="1282" y="101"/>
                  </a:lnTo>
                  <a:lnTo>
                    <a:pt x="1335" y="154"/>
                  </a:lnTo>
                  <a:lnTo>
                    <a:pt x="1376" y="214"/>
                  </a:lnTo>
                  <a:lnTo>
                    <a:pt x="1409" y="281"/>
                  </a:lnTo>
                  <a:lnTo>
                    <a:pt x="1429" y="355"/>
                  </a:lnTo>
                  <a:lnTo>
                    <a:pt x="1436" y="431"/>
                  </a:lnTo>
                  <a:lnTo>
                    <a:pt x="1429" y="509"/>
                  </a:lnTo>
                  <a:lnTo>
                    <a:pt x="1409" y="583"/>
                  </a:lnTo>
                  <a:lnTo>
                    <a:pt x="1376" y="650"/>
                  </a:lnTo>
                  <a:lnTo>
                    <a:pt x="1335" y="710"/>
                  </a:lnTo>
                  <a:lnTo>
                    <a:pt x="1282" y="763"/>
                  </a:lnTo>
                  <a:lnTo>
                    <a:pt x="1222" y="804"/>
                  </a:lnTo>
                  <a:lnTo>
                    <a:pt x="1155" y="837"/>
                  </a:lnTo>
                  <a:lnTo>
                    <a:pt x="1081" y="857"/>
                  </a:lnTo>
                  <a:lnTo>
                    <a:pt x="1003" y="864"/>
                  </a:lnTo>
                  <a:lnTo>
                    <a:pt x="996" y="864"/>
                  </a:lnTo>
                  <a:lnTo>
                    <a:pt x="975" y="864"/>
                  </a:lnTo>
                  <a:lnTo>
                    <a:pt x="941" y="864"/>
                  </a:lnTo>
                  <a:lnTo>
                    <a:pt x="899" y="864"/>
                  </a:lnTo>
                  <a:lnTo>
                    <a:pt x="848" y="867"/>
                  </a:lnTo>
                  <a:lnTo>
                    <a:pt x="791" y="867"/>
                  </a:lnTo>
                  <a:lnTo>
                    <a:pt x="731" y="867"/>
                  </a:lnTo>
                  <a:lnTo>
                    <a:pt x="671" y="869"/>
                  </a:lnTo>
                  <a:lnTo>
                    <a:pt x="609" y="869"/>
                  </a:lnTo>
                  <a:lnTo>
                    <a:pt x="551" y="871"/>
                  </a:lnTo>
                  <a:lnTo>
                    <a:pt x="498" y="871"/>
                  </a:lnTo>
                  <a:lnTo>
                    <a:pt x="452" y="871"/>
                  </a:lnTo>
                  <a:lnTo>
                    <a:pt x="413" y="874"/>
                  </a:lnTo>
                  <a:lnTo>
                    <a:pt x="387" y="874"/>
                  </a:lnTo>
                  <a:lnTo>
                    <a:pt x="374" y="876"/>
                  </a:lnTo>
                  <a:lnTo>
                    <a:pt x="304" y="890"/>
                  </a:lnTo>
                  <a:lnTo>
                    <a:pt x="244" y="915"/>
                  </a:lnTo>
                  <a:lnTo>
                    <a:pt x="191" y="943"/>
                  </a:lnTo>
                  <a:lnTo>
                    <a:pt x="145" y="977"/>
                  </a:lnTo>
                  <a:lnTo>
                    <a:pt x="106" y="1012"/>
                  </a:lnTo>
                  <a:lnTo>
                    <a:pt x="72" y="1047"/>
                  </a:lnTo>
                  <a:lnTo>
                    <a:pt x="46" y="1081"/>
                  </a:lnTo>
                  <a:lnTo>
                    <a:pt x="25" y="1109"/>
                  </a:lnTo>
                  <a:lnTo>
                    <a:pt x="12" y="1134"/>
                  </a:lnTo>
                  <a:lnTo>
                    <a:pt x="5" y="1148"/>
                  </a:lnTo>
                  <a:lnTo>
                    <a:pt x="0" y="1155"/>
                  </a:lnTo>
                  <a:lnTo>
                    <a:pt x="0" y="1146"/>
                  </a:lnTo>
                  <a:lnTo>
                    <a:pt x="0" y="1123"/>
                  </a:lnTo>
                  <a:lnTo>
                    <a:pt x="2" y="1086"/>
                  </a:lnTo>
                  <a:lnTo>
                    <a:pt x="2" y="1037"/>
                  </a:lnTo>
                  <a:lnTo>
                    <a:pt x="2" y="980"/>
                  </a:lnTo>
                  <a:lnTo>
                    <a:pt x="2" y="915"/>
                  </a:lnTo>
                  <a:lnTo>
                    <a:pt x="2" y="846"/>
                  </a:lnTo>
                  <a:lnTo>
                    <a:pt x="2" y="772"/>
                  </a:lnTo>
                  <a:lnTo>
                    <a:pt x="2" y="698"/>
                  </a:lnTo>
                  <a:lnTo>
                    <a:pt x="5" y="625"/>
                  </a:lnTo>
                  <a:lnTo>
                    <a:pt x="5" y="553"/>
                  </a:lnTo>
                  <a:lnTo>
                    <a:pt x="5" y="488"/>
                  </a:lnTo>
                  <a:lnTo>
                    <a:pt x="5" y="429"/>
                  </a:lnTo>
                  <a:lnTo>
                    <a:pt x="12" y="352"/>
                  </a:lnTo>
                  <a:lnTo>
                    <a:pt x="30" y="279"/>
                  </a:lnTo>
                  <a:lnTo>
                    <a:pt x="62" y="212"/>
                  </a:lnTo>
                  <a:lnTo>
                    <a:pt x="106" y="152"/>
                  </a:lnTo>
                  <a:lnTo>
                    <a:pt x="157" y="101"/>
                  </a:lnTo>
                  <a:lnTo>
                    <a:pt x="217" y="57"/>
                  </a:lnTo>
                  <a:lnTo>
                    <a:pt x="284" y="25"/>
                  </a:lnTo>
                  <a:lnTo>
                    <a:pt x="357" y="7"/>
                  </a:lnTo>
                  <a:lnTo>
                    <a:pt x="433" y="0"/>
                  </a:lnTo>
                  <a:lnTo>
                    <a:pt x="436" y="0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6310940" y="4810667"/>
            <a:ext cx="28140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7" name="Rectangle 36"/>
          <p:cNvSpPr>
            <a:spLocks noChangeArrowheads="1"/>
          </p:cNvSpPr>
          <p:nvPr/>
        </p:nvSpPr>
        <p:spPr bwMode="auto">
          <a:xfrm>
            <a:off x="6310939" y="5044920"/>
            <a:ext cx="2814011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281057" y="3230911"/>
            <a:ext cx="20152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9" name="Rectangle 38"/>
          <p:cNvSpPr>
            <a:spLocks noChangeArrowheads="1"/>
          </p:cNvSpPr>
          <p:nvPr/>
        </p:nvSpPr>
        <p:spPr bwMode="auto">
          <a:xfrm>
            <a:off x="6281056" y="3465164"/>
            <a:ext cx="2015220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3505201" y="4730893"/>
            <a:ext cx="21240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1" name="Rectangle 40"/>
          <p:cNvSpPr>
            <a:spLocks noChangeArrowheads="1"/>
          </p:cNvSpPr>
          <p:nvPr/>
        </p:nvSpPr>
        <p:spPr bwMode="auto">
          <a:xfrm>
            <a:off x="3505200" y="4965146"/>
            <a:ext cx="212407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3609975" y="3286632"/>
            <a:ext cx="21240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3" name="Rectangle 42"/>
          <p:cNvSpPr>
            <a:spLocks noChangeArrowheads="1"/>
          </p:cNvSpPr>
          <p:nvPr/>
        </p:nvSpPr>
        <p:spPr bwMode="auto">
          <a:xfrm>
            <a:off x="3609974" y="3520885"/>
            <a:ext cx="212407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6117349" y="1963760"/>
            <a:ext cx="21240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5" name="Rectangle 44"/>
          <p:cNvSpPr>
            <a:spLocks noChangeArrowheads="1"/>
          </p:cNvSpPr>
          <p:nvPr/>
        </p:nvSpPr>
        <p:spPr bwMode="auto">
          <a:xfrm>
            <a:off x="6117348" y="2198013"/>
            <a:ext cx="212407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993272" y="2120600"/>
            <a:ext cx="21240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47" name="Rectangle 46"/>
          <p:cNvSpPr>
            <a:spLocks noChangeArrowheads="1"/>
          </p:cNvSpPr>
          <p:nvPr/>
        </p:nvSpPr>
        <p:spPr bwMode="auto">
          <a:xfrm>
            <a:off x="3993271" y="2354853"/>
            <a:ext cx="2124075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52425" y="59276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352425" y="1055496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518901514"/>
      </p:ext>
    </p:extLst>
  </p:cSld>
  <p:clrMapOvr>
    <a:masterClrMapping/>
  </p:clrMapOvr>
  <p:transition spd="slow">
    <p:push dir="u"/>
  </p:transition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/>
          <p:cNvSpPr txBox="1"/>
          <p:nvPr/>
        </p:nvSpPr>
        <p:spPr>
          <a:xfrm>
            <a:off x="6096000" y="886143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0" name="Rectangle 59"/>
          <p:cNvSpPr>
            <a:spLocks noChangeArrowheads="1"/>
          </p:cNvSpPr>
          <p:nvPr/>
        </p:nvSpPr>
        <p:spPr bwMode="auto">
          <a:xfrm>
            <a:off x="6096000" y="1348877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7" name="Oval 66"/>
          <p:cNvSpPr/>
          <p:nvPr/>
        </p:nvSpPr>
        <p:spPr>
          <a:xfrm>
            <a:off x="6173637" y="2102217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1" name="Picture 8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4808" y="2315577"/>
            <a:ext cx="304800" cy="304800"/>
          </a:xfrm>
          <a:prstGeom prst="rect">
            <a:avLst/>
          </a:prstGeom>
        </p:spPr>
      </p:pic>
      <p:sp>
        <p:nvSpPr>
          <p:cNvPr id="82" name="Oval 81"/>
          <p:cNvSpPr/>
          <p:nvPr/>
        </p:nvSpPr>
        <p:spPr>
          <a:xfrm>
            <a:off x="6173637" y="3090274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Oval 82"/>
          <p:cNvSpPr/>
          <p:nvPr/>
        </p:nvSpPr>
        <p:spPr>
          <a:xfrm>
            <a:off x="6173637" y="4078850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Oval 83"/>
          <p:cNvSpPr/>
          <p:nvPr/>
        </p:nvSpPr>
        <p:spPr>
          <a:xfrm>
            <a:off x="6173637" y="5064443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4808" y="3303634"/>
            <a:ext cx="304800" cy="304800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6997" y="4292210"/>
            <a:ext cx="304800" cy="304800"/>
          </a:xfrm>
          <a:prstGeom prst="rect">
            <a:avLst/>
          </a:prstGeom>
        </p:spPr>
      </p:pic>
      <p:pic>
        <p:nvPicPr>
          <p:cNvPr id="87" name="Picture 8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6997" y="5295275"/>
            <a:ext cx="304800" cy="304800"/>
          </a:xfrm>
          <a:prstGeom prst="rect">
            <a:avLst/>
          </a:prstGeom>
        </p:spPr>
      </p:pic>
      <p:sp>
        <p:nvSpPr>
          <p:cNvPr id="88" name="TextBox 87"/>
          <p:cNvSpPr txBox="1"/>
          <p:nvPr/>
        </p:nvSpPr>
        <p:spPr>
          <a:xfrm>
            <a:off x="6920779" y="2102217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89" name="Rectangle 88"/>
          <p:cNvSpPr>
            <a:spLocks noChangeArrowheads="1"/>
          </p:cNvSpPr>
          <p:nvPr/>
        </p:nvSpPr>
        <p:spPr bwMode="auto">
          <a:xfrm>
            <a:off x="6920778" y="2336470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6920779" y="3090274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91" name="Rectangle 90"/>
          <p:cNvSpPr>
            <a:spLocks noChangeArrowheads="1"/>
          </p:cNvSpPr>
          <p:nvPr/>
        </p:nvSpPr>
        <p:spPr bwMode="auto">
          <a:xfrm>
            <a:off x="6920778" y="3324527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6905157" y="4075867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93" name="Rectangle 92"/>
          <p:cNvSpPr>
            <a:spLocks noChangeArrowheads="1"/>
          </p:cNvSpPr>
          <p:nvPr/>
        </p:nvSpPr>
        <p:spPr bwMode="auto">
          <a:xfrm>
            <a:off x="6905156" y="4310120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6920779" y="5025800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95" name="Rectangle 94"/>
          <p:cNvSpPr>
            <a:spLocks noChangeArrowheads="1"/>
          </p:cNvSpPr>
          <p:nvPr/>
        </p:nvSpPr>
        <p:spPr bwMode="auto">
          <a:xfrm>
            <a:off x="6920778" y="5260053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grpSp>
        <p:nvGrpSpPr>
          <p:cNvPr id="73" name="Group 72"/>
          <p:cNvGrpSpPr/>
          <p:nvPr/>
        </p:nvGrpSpPr>
        <p:grpSpPr>
          <a:xfrm>
            <a:off x="1227103" y="349484"/>
            <a:ext cx="3544922" cy="6216916"/>
            <a:chOff x="0" y="-2"/>
            <a:chExt cx="4178414" cy="7327904"/>
          </a:xfrm>
        </p:grpSpPr>
        <p:grpSp>
          <p:nvGrpSpPr>
            <p:cNvPr id="74" name="Group 73"/>
            <p:cNvGrpSpPr/>
            <p:nvPr/>
          </p:nvGrpSpPr>
          <p:grpSpPr>
            <a:xfrm>
              <a:off x="732851" y="-2"/>
              <a:ext cx="3445563" cy="7213605"/>
              <a:chOff x="-1" y="-1"/>
              <a:chExt cx="3445561" cy="7213603"/>
            </a:xfrm>
          </p:grpSpPr>
          <p:grpSp>
            <p:nvGrpSpPr>
              <p:cNvPr id="132" name="Group 131"/>
              <p:cNvGrpSpPr/>
              <p:nvPr/>
            </p:nvGrpSpPr>
            <p:grpSpPr>
              <a:xfrm>
                <a:off x="560683" y="-1"/>
                <a:ext cx="2884877" cy="3332200"/>
                <a:chOff x="0" y="0"/>
                <a:chExt cx="2884877" cy="3332197"/>
              </a:xfrm>
            </p:grpSpPr>
            <p:sp>
              <p:nvSpPr>
                <p:cNvPr id="140" name="Shape 20"/>
                <p:cNvSpPr/>
                <p:nvPr/>
              </p:nvSpPr>
              <p:spPr>
                <a:xfrm>
                  <a:off x="3824" y="0"/>
                  <a:ext cx="1439089" cy="26436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16818"/>
                      </a:moveTo>
                      <a:lnTo>
                        <a:pt x="0" y="21600"/>
                      </a:lnTo>
                      <a:lnTo>
                        <a:pt x="0" y="7165"/>
                      </a:lnTo>
                      <a:lnTo>
                        <a:pt x="21600" y="0"/>
                      </a:lnTo>
                      <a:lnTo>
                        <a:pt x="21600" y="16818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141" name="Shape 21"/>
                <p:cNvSpPr/>
                <p:nvPr/>
              </p:nvSpPr>
              <p:spPr>
                <a:xfrm>
                  <a:off x="1442257" y="774"/>
                  <a:ext cx="1439089" cy="264367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0" y="16818"/>
                      </a:moveTo>
                      <a:lnTo>
                        <a:pt x="21600" y="21600"/>
                      </a:lnTo>
                      <a:lnTo>
                        <a:pt x="21600" y="7165"/>
                      </a:lnTo>
                      <a:lnTo>
                        <a:pt x="0" y="0"/>
                      </a:lnTo>
                      <a:lnTo>
                        <a:pt x="0" y="168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142" name="Shape 22"/>
                <p:cNvSpPr/>
                <p:nvPr/>
              </p:nvSpPr>
              <p:spPr>
                <a:xfrm>
                  <a:off x="0" y="2059311"/>
                  <a:ext cx="2884877" cy="127288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0" y="9895"/>
                      </a:moveTo>
                      <a:lnTo>
                        <a:pt x="10800" y="0"/>
                      </a:lnTo>
                      <a:lnTo>
                        <a:pt x="21600" y="9895"/>
                      </a:lnTo>
                      <a:lnTo>
                        <a:pt x="10800" y="21600"/>
                      </a:lnTo>
                      <a:lnTo>
                        <a:pt x="0" y="9895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</p:grpSp>
          <p:grpSp>
            <p:nvGrpSpPr>
              <p:cNvPr id="133" name="Group 132"/>
              <p:cNvGrpSpPr/>
              <p:nvPr/>
            </p:nvGrpSpPr>
            <p:grpSpPr>
              <a:xfrm>
                <a:off x="942859" y="2491611"/>
                <a:ext cx="2203238" cy="2128464"/>
                <a:chOff x="0" y="0"/>
                <a:chExt cx="2203236" cy="2128464"/>
              </a:xfrm>
            </p:grpSpPr>
            <p:sp>
              <p:nvSpPr>
                <p:cNvPr id="137" name="Shape 24"/>
                <p:cNvSpPr/>
                <p:nvPr/>
              </p:nvSpPr>
              <p:spPr>
                <a:xfrm>
                  <a:off x="3247" y="1867546"/>
                  <a:ext cx="2199989" cy="26091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0" y="8862"/>
                      </a:moveTo>
                      <a:lnTo>
                        <a:pt x="10774" y="0"/>
                      </a:lnTo>
                      <a:lnTo>
                        <a:pt x="21600" y="8829"/>
                      </a:lnTo>
                      <a:lnTo>
                        <a:pt x="10778" y="21600"/>
                      </a:lnTo>
                      <a:lnTo>
                        <a:pt x="0" y="8862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138" name="Shape 25"/>
                <p:cNvSpPr/>
                <p:nvPr/>
              </p:nvSpPr>
              <p:spPr>
                <a:xfrm>
                  <a:off x="0" y="922"/>
                  <a:ext cx="1097173" cy="197683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20463"/>
                      </a:moveTo>
                      <a:lnTo>
                        <a:pt x="0" y="21600"/>
                      </a:lnTo>
                      <a:lnTo>
                        <a:pt x="0" y="4542"/>
                      </a:lnTo>
                      <a:lnTo>
                        <a:pt x="21600" y="0"/>
                      </a:lnTo>
                      <a:lnTo>
                        <a:pt x="21600" y="20463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139" name="Shape 26"/>
                <p:cNvSpPr/>
                <p:nvPr/>
              </p:nvSpPr>
              <p:spPr>
                <a:xfrm>
                  <a:off x="1097039" y="0"/>
                  <a:ext cx="1097174" cy="197683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0" y="20463"/>
                      </a:moveTo>
                      <a:lnTo>
                        <a:pt x="21600" y="21600"/>
                      </a:lnTo>
                      <a:lnTo>
                        <a:pt x="21600" y="4542"/>
                      </a:lnTo>
                      <a:lnTo>
                        <a:pt x="0" y="0"/>
                      </a:lnTo>
                      <a:lnTo>
                        <a:pt x="0" y="2046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</p:grpSp>
          <p:grpSp>
            <p:nvGrpSpPr>
              <p:cNvPr id="134" name="Group 133"/>
              <p:cNvGrpSpPr/>
              <p:nvPr/>
            </p:nvGrpSpPr>
            <p:grpSpPr>
              <a:xfrm>
                <a:off x="-1" y="4483961"/>
                <a:ext cx="3198329" cy="2729641"/>
                <a:chOff x="0" y="0"/>
                <a:chExt cx="3198327" cy="2729640"/>
              </a:xfrm>
            </p:grpSpPr>
            <p:sp>
              <p:nvSpPr>
                <p:cNvPr id="135" name="Shape 28"/>
                <p:cNvSpPr/>
                <p:nvPr/>
              </p:nvSpPr>
              <p:spPr>
                <a:xfrm>
                  <a:off x="1599163" y="0"/>
                  <a:ext cx="1599164" cy="27296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0" y="0"/>
                      </a:moveTo>
                      <a:lnTo>
                        <a:pt x="21600" y="1086"/>
                      </a:lnTo>
                      <a:lnTo>
                        <a:pt x="21600" y="17860"/>
                      </a:ln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136" name="Shape 29"/>
                <p:cNvSpPr/>
                <p:nvPr/>
              </p:nvSpPr>
              <p:spPr>
                <a:xfrm>
                  <a:off x="0" y="0"/>
                  <a:ext cx="1599164" cy="272964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0"/>
                      </a:moveTo>
                      <a:lnTo>
                        <a:pt x="0" y="1086"/>
                      </a:lnTo>
                      <a:lnTo>
                        <a:pt x="0" y="17860"/>
                      </a:lnTo>
                      <a:lnTo>
                        <a:pt x="2160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t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</p:grpSp>
        </p:grpSp>
        <p:grpSp>
          <p:nvGrpSpPr>
            <p:cNvPr id="75" name="Group 74"/>
            <p:cNvGrpSpPr/>
            <p:nvPr/>
          </p:nvGrpSpPr>
          <p:grpSpPr>
            <a:xfrm>
              <a:off x="0" y="1562893"/>
              <a:ext cx="2217684" cy="5765009"/>
              <a:chOff x="0" y="0"/>
              <a:chExt cx="2217683" cy="5765008"/>
            </a:xfrm>
          </p:grpSpPr>
          <p:grpSp>
            <p:nvGrpSpPr>
              <p:cNvPr id="76" name="Group 75"/>
              <p:cNvGrpSpPr/>
              <p:nvPr/>
            </p:nvGrpSpPr>
            <p:grpSpPr>
              <a:xfrm>
                <a:off x="0" y="32832"/>
                <a:ext cx="1525022" cy="5528976"/>
                <a:chOff x="0" y="0"/>
                <a:chExt cx="1525021" cy="5528975"/>
              </a:xfrm>
            </p:grpSpPr>
            <p:sp>
              <p:nvSpPr>
                <p:cNvPr id="130" name="Shape 32"/>
                <p:cNvSpPr/>
                <p:nvPr/>
              </p:nvSpPr>
              <p:spPr>
                <a:xfrm>
                  <a:off x="0" y="4672"/>
                  <a:ext cx="1453220" cy="552430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0538" y="5"/>
                      </a:moveTo>
                      <a:lnTo>
                        <a:pt x="0" y="21451"/>
                      </a:lnTo>
                      <a:lnTo>
                        <a:pt x="1209" y="21600"/>
                      </a:lnTo>
                      <a:lnTo>
                        <a:pt x="21600" y="0"/>
                      </a:lnTo>
                      <a:lnTo>
                        <a:pt x="20538" y="5"/>
                      </a:lnTo>
                      <a:close/>
                    </a:path>
                  </a:pathLst>
                </a:custGeom>
                <a:solidFill>
                  <a:srgbClr val="B9B9B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131" name="Shape 33"/>
                <p:cNvSpPr/>
                <p:nvPr/>
              </p:nvSpPr>
              <p:spPr>
                <a:xfrm>
                  <a:off x="77289" y="0"/>
                  <a:ext cx="1447732" cy="55288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0515" y="0"/>
                      </a:moveTo>
                      <a:lnTo>
                        <a:pt x="21600" y="292"/>
                      </a:lnTo>
                      <a:lnTo>
                        <a:pt x="1883" y="21528"/>
                      </a:lnTo>
                      <a:lnTo>
                        <a:pt x="0" y="21600"/>
                      </a:lnTo>
                      <a:lnTo>
                        <a:pt x="20515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</p:grpSp>
          <p:grpSp>
            <p:nvGrpSpPr>
              <p:cNvPr id="77" name="Group 76"/>
              <p:cNvGrpSpPr/>
              <p:nvPr/>
            </p:nvGrpSpPr>
            <p:grpSpPr>
              <a:xfrm>
                <a:off x="185607" y="334726"/>
                <a:ext cx="1925515" cy="4969707"/>
                <a:chOff x="0" y="0"/>
                <a:chExt cx="1925514" cy="4969707"/>
              </a:xfrm>
            </p:grpSpPr>
            <p:grpSp>
              <p:nvGrpSpPr>
                <p:cNvPr id="106" name="Group 105"/>
                <p:cNvGrpSpPr/>
                <p:nvPr/>
              </p:nvGrpSpPr>
              <p:grpSpPr>
                <a:xfrm>
                  <a:off x="1027966" y="679713"/>
                  <a:ext cx="728767" cy="104086"/>
                  <a:chOff x="0" y="0"/>
                  <a:chExt cx="728765" cy="104085"/>
                </a:xfrm>
              </p:grpSpPr>
              <p:sp>
                <p:nvSpPr>
                  <p:cNvPr id="128" name="Shape 35"/>
                  <p:cNvSpPr/>
                  <p:nvPr/>
                </p:nvSpPr>
                <p:spPr>
                  <a:xfrm>
                    <a:off x="0" y="0"/>
                    <a:ext cx="728765" cy="7198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extrusionOk="0">
                        <a:moveTo>
                          <a:pt x="468" y="0"/>
                        </a:moveTo>
                        <a:lnTo>
                          <a:pt x="21600" y="3734"/>
                        </a:lnTo>
                        <a:lnTo>
                          <a:pt x="21132" y="21600"/>
                        </a:lnTo>
                        <a:lnTo>
                          <a:pt x="0" y="17866"/>
                        </a:lnTo>
                        <a:lnTo>
                          <a:pt x="468" y="0"/>
                        </a:lnTo>
                        <a:close/>
                      </a:path>
                    </a:pathLst>
                  </a:custGeom>
                  <a:solidFill>
                    <a:srgbClr val="B9B9B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  <p:sp>
                <p:nvSpPr>
                  <p:cNvPr id="129" name="Shape 36"/>
                  <p:cNvSpPr/>
                  <p:nvPr/>
                </p:nvSpPr>
                <p:spPr>
                  <a:xfrm>
                    <a:off x="0" y="59539"/>
                    <a:ext cx="712981" cy="4454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extrusionOk="0">
                        <a:moveTo>
                          <a:pt x="1967" y="18506"/>
                        </a:moveTo>
                        <a:lnTo>
                          <a:pt x="21136" y="21600"/>
                        </a:lnTo>
                        <a:lnTo>
                          <a:pt x="21600" y="6035"/>
                        </a:lnTo>
                        <a:lnTo>
                          <a:pt x="0" y="0"/>
                        </a:lnTo>
                        <a:lnTo>
                          <a:pt x="1967" y="18506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</p:grpSp>
            <p:grpSp>
              <p:nvGrpSpPr>
                <p:cNvPr id="107" name="Group 106"/>
                <p:cNvGrpSpPr/>
                <p:nvPr/>
              </p:nvGrpSpPr>
              <p:grpSpPr>
                <a:xfrm>
                  <a:off x="866718" y="1359438"/>
                  <a:ext cx="731487" cy="99100"/>
                  <a:chOff x="0" y="0"/>
                  <a:chExt cx="731485" cy="99098"/>
                </a:xfrm>
              </p:grpSpPr>
              <p:sp>
                <p:nvSpPr>
                  <p:cNvPr id="126" name="Shape 38"/>
                  <p:cNvSpPr/>
                  <p:nvPr/>
                </p:nvSpPr>
                <p:spPr>
                  <a:xfrm>
                    <a:off x="0" y="0"/>
                    <a:ext cx="731485" cy="8302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extrusionOk="0">
                        <a:moveTo>
                          <a:pt x="497" y="0"/>
                        </a:moveTo>
                        <a:lnTo>
                          <a:pt x="21600" y="6184"/>
                        </a:lnTo>
                        <a:lnTo>
                          <a:pt x="21103" y="21600"/>
                        </a:lnTo>
                        <a:lnTo>
                          <a:pt x="0" y="15416"/>
                        </a:lnTo>
                        <a:lnTo>
                          <a:pt x="497" y="0"/>
                        </a:lnTo>
                        <a:close/>
                      </a:path>
                    </a:pathLst>
                  </a:custGeom>
                  <a:solidFill>
                    <a:srgbClr val="B9B9B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  <p:sp>
                <p:nvSpPr>
                  <p:cNvPr id="127" name="Shape 39"/>
                  <p:cNvSpPr/>
                  <p:nvPr/>
                </p:nvSpPr>
                <p:spPr>
                  <a:xfrm>
                    <a:off x="0" y="59254"/>
                    <a:ext cx="721436" cy="398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extrusionOk="0">
                        <a:moveTo>
                          <a:pt x="1964" y="15511"/>
                        </a:moveTo>
                        <a:lnTo>
                          <a:pt x="21138" y="21600"/>
                        </a:lnTo>
                        <a:lnTo>
                          <a:pt x="21600" y="11226"/>
                        </a:lnTo>
                        <a:lnTo>
                          <a:pt x="0" y="0"/>
                        </a:lnTo>
                        <a:lnTo>
                          <a:pt x="1964" y="15511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</p:grpSp>
            <p:grpSp>
              <p:nvGrpSpPr>
                <p:cNvPr id="108" name="Group 107"/>
                <p:cNvGrpSpPr/>
                <p:nvPr/>
              </p:nvGrpSpPr>
              <p:grpSpPr>
                <a:xfrm>
                  <a:off x="688750" y="2069341"/>
                  <a:ext cx="749612" cy="113941"/>
                  <a:chOff x="0" y="0"/>
                  <a:chExt cx="749610" cy="113939"/>
                </a:xfrm>
              </p:grpSpPr>
              <p:sp>
                <p:nvSpPr>
                  <p:cNvPr id="124" name="Shape 41"/>
                  <p:cNvSpPr/>
                  <p:nvPr/>
                </p:nvSpPr>
                <p:spPr>
                  <a:xfrm>
                    <a:off x="0" y="0"/>
                    <a:ext cx="749610" cy="92688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extrusionOk="0">
                        <a:moveTo>
                          <a:pt x="514" y="0"/>
                        </a:moveTo>
                        <a:lnTo>
                          <a:pt x="21600" y="7772"/>
                        </a:lnTo>
                        <a:lnTo>
                          <a:pt x="21194" y="21600"/>
                        </a:lnTo>
                        <a:lnTo>
                          <a:pt x="0" y="13738"/>
                        </a:lnTo>
                        <a:lnTo>
                          <a:pt x="514" y="0"/>
                        </a:lnTo>
                        <a:close/>
                      </a:path>
                    </a:pathLst>
                  </a:custGeom>
                  <a:solidFill>
                    <a:srgbClr val="B9B9B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  <p:sp>
                <p:nvSpPr>
                  <p:cNvPr id="125" name="Shape 42"/>
                  <p:cNvSpPr/>
                  <p:nvPr/>
                </p:nvSpPr>
                <p:spPr>
                  <a:xfrm>
                    <a:off x="0" y="58952"/>
                    <a:ext cx="738008" cy="5498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extrusionOk="0">
                        <a:moveTo>
                          <a:pt x="2268" y="10715"/>
                        </a:moveTo>
                        <a:lnTo>
                          <a:pt x="21279" y="21600"/>
                        </a:lnTo>
                        <a:lnTo>
                          <a:pt x="21600" y="12288"/>
                        </a:lnTo>
                        <a:lnTo>
                          <a:pt x="0" y="0"/>
                        </a:lnTo>
                        <a:lnTo>
                          <a:pt x="2268" y="10715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</p:grpSp>
            <p:grpSp>
              <p:nvGrpSpPr>
                <p:cNvPr id="109" name="Group 108"/>
                <p:cNvGrpSpPr/>
                <p:nvPr/>
              </p:nvGrpSpPr>
              <p:grpSpPr>
                <a:xfrm>
                  <a:off x="532393" y="2708137"/>
                  <a:ext cx="749642" cy="125380"/>
                  <a:chOff x="0" y="-12700"/>
                  <a:chExt cx="749640" cy="125378"/>
                </a:xfrm>
              </p:grpSpPr>
              <p:sp>
                <p:nvSpPr>
                  <p:cNvPr id="122" name="Shape 44"/>
                  <p:cNvSpPr/>
                  <p:nvPr/>
                </p:nvSpPr>
                <p:spPr>
                  <a:xfrm>
                    <a:off x="0" y="1277"/>
                    <a:ext cx="749355" cy="11140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extrusionOk="0">
                        <a:moveTo>
                          <a:pt x="544" y="0"/>
                        </a:moveTo>
                        <a:lnTo>
                          <a:pt x="21600" y="9517"/>
                        </a:lnTo>
                        <a:lnTo>
                          <a:pt x="21149" y="21600"/>
                        </a:lnTo>
                        <a:lnTo>
                          <a:pt x="0" y="11368"/>
                        </a:lnTo>
                        <a:lnTo>
                          <a:pt x="544" y="0"/>
                        </a:lnTo>
                        <a:close/>
                      </a:path>
                    </a:pathLst>
                  </a:custGeom>
                  <a:solidFill>
                    <a:srgbClr val="B9B9B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  <p:sp>
                <p:nvSpPr>
                  <p:cNvPr id="123" name="Shape 45"/>
                  <p:cNvSpPr/>
                  <p:nvPr/>
                </p:nvSpPr>
                <p:spPr>
                  <a:xfrm>
                    <a:off x="18878" y="-12700"/>
                    <a:ext cx="730762" cy="65287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extrusionOk="0">
                        <a:moveTo>
                          <a:pt x="2126" y="0"/>
                        </a:moveTo>
                        <a:lnTo>
                          <a:pt x="21180" y="14760"/>
                        </a:lnTo>
                        <a:lnTo>
                          <a:pt x="21600" y="21600"/>
                        </a:lnTo>
                        <a:lnTo>
                          <a:pt x="0" y="5902"/>
                        </a:lnTo>
                        <a:lnTo>
                          <a:pt x="2126" y="0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</p:grpSp>
            <p:grpSp>
              <p:nvGrpSpPr>
                <p:cNvPr id="110" name="Group 109"/>
                <p:cNvGrpSpPr/>
                <p:nvPr/>
              </p:nvGrpSpPr>
              <p:grpSpPr>
                <a:xfrm>
                  <a:off x="361128" y="3405713"/>
                  <a:ext cx="777051" cy="146476"/>
                  <a:chOff x="0" y="0"/>
                  <a:chExt cx="777049" cy="146475"/>
                </a:xfrm>
              </p:grpSpPr>
              <p:sp>
                <p:nvSpPr>
                  <p:cNvPr id="120" name="Shape 47"/>
                  <p:cNvSpPr/>
                  <p:nvPr/>
                </p:nvSpPr>
                <p:spPr>
                  <a:xfrm>
                    <a:off x="0" y="12700"/>
                    <a:ext cx="773738" cy="133775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extrusionOk="0">
                        <a:moveTo>
                          <a:pt x="527" y="0"/>
                        </a:moveTo>
                        <a:lnTo>
                          <a:pt x="21600" y="12069"/>
                        </a:lnTo>
                        <a:lnTo>
                          <a:pt x="21277" y="21600"/>
                        </a:lnTo>
                        <a:lnTo>
                          <a:pt x="0" y="9467"/>
                        </a:lnTo>
                        <a:lnTo>
                          <a:pt x="527" y="0"/>
                        </a:lnTo>
                        <a:close/>
                      </a:path>
                    </a:pathLst>
                  </a:custGeom>
                  <a:solidFill>
                    <a:srgbClr val="B9B9B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  <p:sp>
                <p:nvSpPr>
                  <p:cNvPr id="121" name="Shape 48"/>
                  <p:cNvSpPr/>
                  <p:nvPr/>
                </p:nvSpPr>
                <p:spPr>
                  <a:xfrm>
                    <a:off x="18878" y="0"/>
                    <a:ext cx="758171" cy="9202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extrusionOk="0">
                        <a:moveTo>
                          <a:pt x="1271" y="0"/>
                        </a:moveTo>
                        <a:lnTo>
                          <a:pt x="21195" y="16747"/>
                        </a:lnTo>
                        <a:lnTo>
                          <a:pt x="21600" y="21600"/>
                        </a:lnTo>
                        <a:lnTo>
                          <a:pt x="0" y="3887"/>
                        </a:lnTo>
                        <a:lnTo>
                          <a:pt x="1271" y="0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</p:grpSp>
            <p:grpSp>
              <p:nvGrpSpPr>
                <p:cNvPr id="111" name="Group 110"/>
                <p:cNvGrpSpPr/>
                <p:nvPr/>
              </p:nvGrpSpPr>
              <p:grpSpPr>
                <a:xfrm>
                  <a:off x="181172" y="4080307"/>
                  <a:ext cx="792729" cy="192341"/>
                  <a:chOff x="0" y="0"/>
                  <a:chExt cx="792728" cy="192339"/>
                </a:xfrm>
              </p:grpSpPr>
              <p:sp>
                <p:nvSpPr>
                  <p:cNvPr id="118" name="Shape 50"/>
                  <p:cNvSpPr/>
                  <p:nvPr/>
                </p:nvSpPr>
                <p:spPr>
                  <a:xfrm>
                    <a:off x="0" y="20128"/>
                    <a:ext cx="787326" cy="1722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extrusionOk="0">
                        <a:moveTo>
                          <a:pt x="375" y="0"/>
                        </a:moveTo>
                        <a:lnTo>
                          <a:pt x="21600" y="14066"/>
                        </a:lnTo>
                        <a:lnTo>
                          <a:pt x="21271" y="21600"/>
                        </a:lnTo>
                        <a:lnTo>
                          <a:pt x="0" y="7518"/>
                        </a:lnTo>
                        <a:lnTo>
                          <a:pt x="375" y="0"/>
                        </a:lnTo>
                        <a:close/>
                      </a:path>
                    </a:pathLst>
                  </a:custGeom>
                  <a:solidFill>
                    <a:srgbClr val="B9B9B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  <p:sp>
                <p:nvSpPr>
                  <p:cNvPr id="119" name="Shape 51"/>
                  <p:cNvSpPr/>
                  <p:nvPr/>
                </p:nvSpPr>
                <p:spPr>
                  <a:xfrm>
                    <a:off x="13593" y="0"/>
                    <a:ext cx="779135" cy="13561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extrusionOk="0">
                        <a:moveTo>
                          <a:pt x="2615" y="0"/>
                        </a:moveTo>
                        <a:lnTo>
                          <a:pt x="21292" y="16398"/>
                        </a:lnTo>
                        <a:lnTo>
                          <a:pt x="21600" y="21600"/>
                        </a:lnTo>
                        <a:lnTo>
                          <a:pt x="0" y="3303"/>
                        </a:lnTo>
                        <a:lnTo>
                          <a:pt x="2615" y="0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</p:grpSp>
            <p:grpSp>
              <p:nvGrpSpPr>
                <p:cNvPr id="112" name="Group 111"/>
                <p:cNvGrpSpPr/>
                <p:nvPr/>
              </p:nvGrpSpPr>
              <p:grpSpPr>
                <a:xfrm>
                  <a:off x="0" y="4753592"/>
                  <a:ext cx="801093" cy="216115"/>
                  <a:chOff x="0" y="0"/>
                  <a:chExt cx="801092" cy="216114"/>
                </a:xfrm>
              </p:grpSpPr>
              <p:sp>
                <p:nvSpPr>
                  <p:cNvPr id="116" name="Shape 53"/>
                  <p:cNvSpPr/>
                  <p:nvPr/>
                </p:nvSpPr>
                <p:spPr>
                  <a:xfrm>
                    <a:off x="0" y="32170"/>
                    <a:ext cx="801092" cy="18394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extrusionOk="0">
                        <a:moveTo>
                          <a:pt x="391" y="0"/>
                        </a:moveTo>
                        <a:lnTo>
                          <a:pt x="21600" y="14755"/>
                        </a:lnTo>
                        <a:lnTo>
                          <a:pt x="21406" y="21600"/>
                        </a:lnTo>
                        <a:lnTo>
                          <a:pt x="0" y="7349"/>
                        </a:lnTo>
                        <a:lnTo>
                          <a:pt x="391" y="0"/>
                        </a:lnTo>
                        <a:close/>
                      </a:path>
                    </a:pathLst>
                  </a:custGeom>
                  <a:solidFill>
                    <a:srgbClr val="B9B9B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  <p:sp>
                <p:nvSpPr>
                  <p:cNvPr id="117" name="Shape 54"/>
                  <p:cNvSpPr/>
                  <p:nvPr/>
                </p:nvSpPr>
                <p:spPr>
                  <a:xfrm>
                    <a:off x="14449" y="0"/>
                    <a:ext cx="786576" cy="161681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extrusionOk="0">
                        <a:moveTo>
                          <a:pt x="3091" y="0"/>
                        </a:moveTo>
                        <a:lnTo>
                          <a:pt x="21226" y="15412"/>
                        </a:lnTo>
                        <a:lnTo>
                          <a:pt x="21600" y="21600"/>
                        </a:lnTo>
                        <a:lnTo>
                          <a:pt x="0" y="4814"/>
                        </a:lnTo>
                        <a:lnTo>
                          <a:pt x="3091" y="0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</p:grpSp>
            <p:grpSp>
              <p:nvGrpSpPr>
                <p:cNvPr id="113" name="Group 112"/>
                <p:cNvGrpSpPr/>
                <p:nvPr/>
              </p:nvGrpSpPr>
              <p:grpSpPr>
                <a:xfrm>
                  <a:off x="1197681" y="0"/>
                  <a:ext cx="727833" cy="104871"/>
                  <a:chOff x="0" y="0"/>
                  <a:chExt cx="727832" cy="104869"/>
                </a:xfrm>
              </p:grpSpPr>
              <p:sp>
                <p:nvSpPr>
                  <p:cNvPr id="114" name="Shape 56"/>
                  <p:cNvSpPr/>
                  <p:nvPr/>
                </p:nvSpPr>
                <p:spPr>
                  <a:xfrm>
                    <a:off x="0" y="0"/>
                    <a:ext cx="727832" cy="59806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extrusionOk="0">
                        <a:moveTo>
                          <a:pt x="438" y="0"/>
                        </a:moveTo>
                        <a:lnTo>
                          <a:pt x="21600" y="0"/>
                        </a:lnTo>
                        <a:lnTo>
                          <a:pt x="21162" y="21600"/>
                        </a:lnTo>
                        <a:lnTo>
                          <a:pt x="0" y="21600"/>
                        </a:lnTo>
                        <a:lnTo>
                          <a:pt x="438" y="0"/>
                        </a:lnTo>
                        <a:close/>
                      </a:path>
                    </a:pathLst>
                  </a:custGeom>
                  <a:solidFill>
                    <a:srgbClr val="B9B9B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  <p:sp>
                <p:nvSpPr>
                  <p:cNvPr id="115" name="Shape 57"/>
                  <p:cNvSpPr/>
                  <p:nvPr/>
                </p:nvSpPr>
                <p:spPr>
                  <a:xfrm>
                    <a:off x="0" y="59805"/>
                    <a:ext cx="713089" cy="45064"/>
                  </a:xfrm>
                  <a:custGeom>
                    <a:avLst/>
                    <a:gdLst/>
                    <a:ahLst/>
                    <a:cxnLst>
                      <a:cxn ang="0">
                        <a:pos x="wd2" y="hd2"/>
                      </a:cxn>
                      <a:cxn ang="5400000">
                        <a:pos x="wd2" y="hd2"/>
                      </a:cxn>
                      <a:cxn ang="10800000">
                        <a:pos x="wd2" y="hd2"/>
                      </a:cxn>
                      <a:cxn ang="16200000">
                        <a:pos x="wd2" y="hd2"/>
                      </a:cxn>
                    </a:cxnLst>
                    <a:rect l="0" t="0" r="r" b="b"/>
                    <a:pathLst>
                      <a:path w="21600" h="21600" extrusionOk="0">
                        <a:moveTo>
                          <a:pt x="1790" y="21600"/>
                        </a:moveTo>
                        <a:lnTo>
                          <a:pt x="21153" y="21600"/>
                        </a:lnTo>
                        <a:lnTo>
                          <a:pt x="21600" y="0"/>
                        </a:lnTo>
                        <a:lnTo>
                          <a:pt x="0" y="0"/>
                        </a:lnTo>
                        <a:lnTo>
                          <a:pt x="1790" y="21600"/>
                        </a:lnTo>
                        <a:close/>
                      </a:path>
                    </a:pathLst>
                  </a:custGeom>
                  <a:solidFill>
                    <a:srgbClr val="999999"/>
                  </a:solidFill>
                  <a:ln w="12700" cap="flat">
                    <a:noFill/>
                    <a:miter lim="400000"/>
                  </a:ln>
                  <a:effectLst/>
                </p:spPr>
                <p:txBody>
                  <a:bodyPr wrap="square" lIns="0" tIns="0" rIns="0" bIns="0" numCol="1" anchor="t">
                    <a:noAutofit/>
                  </a:bodyPr>
                  <a:lstStyle>
                    <a:defPPr marL="0" marR="0" indent="0" algn="l" defTabSz="914400" rtl="0" fontAlgn="auto" latinLnBrk="1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1800" b="0" i="0" u="none" strike="noStrike" cap="none" spc="0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FillTx/>
                      </a:defRPr>
                    </a:defPPr>
                    <a:lvl1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1pPr>
                    <a:lvl2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2pPr>
                    <a:lvl3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3pPr>
                    <a:lvl4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4pPr>
                    <a:lvl5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5pPr>
                    <a:lvl6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6pPr>
                    <a:lvl7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7pPr>
                    <a:lvl8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8pPr>
                    <a:lvl9pPr marL="0" marR="0" indent="0" algn="ctr" defTabSz="457200" rtl="0" fontAlgn="auto" latinLnBrk="0" hangingPunct="0">
                      <a:lnSpc>
                        <a:spcPct val="80000"/>
                      </a:lnSpc>
                      <a:spcBef>
                        <a:spcPts val="55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 kumimoji="0" sz="5000" b="0" i="0" u="none" strike="noStrike" cap="none" spc="0" normalizeH="0" baseline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FillTx/>
                        <a:latin typeface="+mn-lt"/>
                        <a:ea typeface="+mn-ea"/>
                        <a:cs typeface="+mn-cs"/>
                        <a:sym typeface="Helvetica Neue Thin"/>
                      </a:defRPr>
                    </a:lvl9pPr>
                  </a:lstStyle>
                  <a:p>
                    <a:endParaRPr/>
                  </a:p>
                </p:txBody>
              </p:sp>
            </p:grpSp>
          </p:grpSp>
          <p:grpSp>
            <p:nvGrpSpPr>
              <p:cNvPr id="78" name="Group 77"/>
              <p:cNvGrpSpPr/>
              <p:nvPr/>
            </p:nvGrpSpPr>
            <p:grpSpPr>
              <a:xfrm>
                <a:off x="705360" y="0"/>
                <a:ext cx="1512323" cy="5765008"/>
                <a:chOff x="0" y="0"/>
                <a:chExt cx="1512321" cy="5765007"/>
              </a:xfrm>
            </p:grpSpPr>
            <p:sp>
              <p:nvSpPr>
                <p:cNvPr id="79" name="Shape 60"/>
                <p:cNvSpPr/>
                <p:nvPr/>
              </p:nvSpPr>
              <p:spPr>
                <a:xfrm>
                  <a:off x="0" y="0"/>
                  <a:ext cx="1444179" cy="576500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0532" y="0"/>
                      </a:moveTo>
                      <a:lnTo>
                        <a:pt x="0" y="21457"/>
                      </a:lnTo>
                      <a:lnTo>
                        <a:pt x="1217" y="21600"/>
                      </a:lnTo>
                      <a:lnTo>
                        <a:pt x="21600" y="30"/>
                      </a:lnTo>
                      <a:lnTo>
                        <a:pt x="20532" y="0"/>
                      </a:lnTo>
                      <a:close/>
                    </a:path>
                  </a:pathLst>
                </a:custGeom>
                <a:solidFill>
                  <a:srgbClr val="B9B9B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  <p:sp>
              <p:nvSpPr>
                <p:cNvPr id="80" name="Shape 61"/>
                <p:cNvSpPr/>
                <p:nvPr/>
              </p:nvSpPr>
              <p:spPr>
                <a:xfrm>
                  <a:off x="77289" y="7432"/>
                  <a:ext cx="1435032" cy="57574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0506" y="0"/>
                      </a:moveTo>
                      <a:lnTo>
                        <a:pt x="21600" y="328"/>
                      </a:lnTo>
                      <a:lnTo>
                        <a:pt x="1900" y="21531"/>
                      </a:lnTo>
                      <a:lnTo>
                        <a:pt x="0" y="21600"/>
                      </a:lnTo>
                      <a:lnTo>
                        <a:pt x="20506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50800" tIns="50800" rIns="50800" bIns="50800" numCol="1" anchor="ctr">
                  <a:noAutofit/>
                </a:bodyPr>
                <a:lstStyle>
                  <a:defPPr marL="0" marR="0" indent="0" algn="l" defTabSz="914400" rtl="0" fontAlgn="auto" latinLnBrk="1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1800" b="0" i="0" u="none" strike="noStrike" cap="none" spc="0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FillTx/>
                    </a:defRPr>
                  </a:defPPr>
                  <a:lvl1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1pPr>
                  <a:lvl2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2pPr>
                  <a:lvl3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3pPr>
                  <a:lvl4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4pPr>
                  <a:lvl5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5pPr>
                  <a:lvl6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6pPr>
                  <a:lvl7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7pPr>
                  <a:lvl8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8pPr>
                  <a:lvl9pPr marL="0" marR="0" indent="0" algn="ctr" defTabSz="457200" rtl="0" fontAlgn="auto" latinLnBrk="0" hangingPunct="0">
                    <a:lnSpc>
                      <a:spcPct val="80000"/>
                    </a:lnSpc>
                    <a:spcBef>
                      <a:spcPts val="55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5000" b="0" i="0" u="none" strike="noStrike" cap="none" spc="0" normalizeH="0" baseline="0">
                      <a:ln>
                        <a:noFill/>
                      </a:ln>
                      <a:solidFill>
                        <a:srgbClr val="333333"/>
                      </a:solidFill>
                      <a:effectLst/>
                      <a:uFillTx/>
                      <a:latin typeface="+mn-lt"/>
                      <a:ea typeface="+mn-ea"/>
                      <a:cs typeface="+mn-cs"/>
                      <a:sym typeface="Helvetica Neue Thin"/>
                    </a:defRPr>
                  </a:lvl9pPr>
                </a:lstStyle>
                <a:p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028174980"/>
      </p:ext>
    </p:extLst>
  </p:cSld>
  <p:clrMapOvr>
    <a:masterClrMapping/>
  </p:clrMapOvr>
  <p:transition spd="slow">
    <p:push dir="u"/>
  </p:transition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325010" y="1285389"/>
            <a:ext cx="5865183" cy="5077816"/>
            <a:chOff x="1828800" y="590550"/>
            <a:chExt cx="4524375" cy="3943350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155950" y="3676650"/>
              <a:ext cx="2168525" cy="742950"/>
            </a:xfrm>
            <a:custGeom>
              <a:avLst/>
              <a:gdLst/>
              <a:ahLst/>
              <a:cxnLst>
                <a:cxn ang="0">
                  <a:pos x="1206" y="0"/>
                </a:cxn>
                <a:cxn ang="0">
                  <a:pos x="0" y="0"/>
                </a:cxn>
                <a:cxn ang="0">
                  <a:pos x="0" y="468"/>
                </a:cxn>
                <a:cxn ang="0">
                  <a:pos x="1206" y="468"/>
                </a:cxn>
                <a:cxn ang="0">
                  <a:pos x="1366" y="235"/>
                </a:cxn>
                <a:cxn ang="0">
                  <a:pos x="1206" y="0"/>
                </a:cxn>
              </a:cxnLst>
              <a:rect l="0" t="0" r="r" b="b"/>
              <a:pathLst>
                <a:path w="1366" h="468">
                  <a:moveTo>
                    <a:pt x="1206" y="0"/>
                  </a:moveTo>
                  <a:lnTo>
                    <a:pt x="0" y="0"/>
                  </a:lnTo>
                  <a:lnTo>
                    <a:pt x="0" y="468"/>
                  </a:lnTo>
                  <a:lnTo>
                    <a:pt x="1206" y="468"/>
                  </a:lnTo>
                  <a:lnTo>
                    <a:pt x="1366" y="235"/>
                  </a:lnTo>
                  <a:lnTo>
                    <a:pt x="1206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3362971" y="3559741"/>
              <a:ext cx="1997075" cy="715960"/>
            </a:xfrm>
            <a:custGeom>
              <a:avLst/>
              <a:gdLst/>
              <a:ahLst/>
              <a:cxnLst>
                <a:cxn ang="0">
                  <a:pos x="1098" y="0"/>
                </a:cxn>
                <a:cxn ang="0">
                  <a:pos x="125" y="0"/>
                </a:cxn>
                <a:cxn ang="0">
                  <a:pos x="96" y="12"/>
                </a:cxn>
                <a:cxn ang="0">
                  <a:pos x="96" y="391"/>
                </a:cxn>
                <a:cxn ang="0">
                  <a:pos x="96" y="391"/>
                </a:cxn>
                <a:cxn ang="0">
                  <a:pos x="95" y="391"/>
                </a:cxn>
                <a:cxn ang="0">
                  <a:pos x="0" y="468"/>
                </a:cxn>
                <a:cxn ang="0">
                  <a:pos x="1098" y="468"/>
                </a:cxn>
                <a:cxn ang="0">
                  <a:pos x="1258" y="235"/>
                </a:cxn>
                <a:cxn ang="0">
                  <a:pos x="1098" y="0"/>
                </a:cxn>
              </a:cxnLst>
              <a:rect l="0" t="0" r="r" b="b"/>
              <a:pathLst>
                <a:path w="1258" h="468">
                  <a:moveTo>
                    <a:pt x="1098" y="0"/>
                  </a:moveTo>
                  <a:lnTo>
                    <a:pt x="125" y="0"/>
                  </a:lnTo>
                  <a:lnTo>
                    <a:pt x="96" y="12"/>
                  </a:lnTo>
                  <a:lnTo>
                    <a:pt x="96" y="391"/>
                  </a:lnTo>
                  <a:lnTo>
                    <a:pt x="96" y="391"/>
                  </a:lnTo>
                  <a:lnTo>
                    <a:pt x="95" y="391"/>
                  </a:lnTo>
                  <a:lnTo>
                    <a:pt x="0" y="468"/>
                  </a:lnTo>
                  <a:lnTo>
                    <a:pt x="1098" y="468"/>
                  </a:lnTo>
                  <a:lnTo>
                    <a:pt x="1258" y="235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accent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3327400" y="3676650"/>
              <a:ext cx="1997075" cy="742950"/>
            </a:xfrm>
            <a:custGeom>
              <a:avLst/>
              <a:gdLst/>
              <a:ahLst/>
              <a:cxnLst>
                <a:cxn ang="0">
                  <a:pos x="1098" y="0"/>
                </a:cxn>
                <a:cxn ang="0">
                  <a:pos x="125" y="0"/>
                </a:cxn>
                <a:cxn ang="0">
                  <a:pos x="96" y="12"/>
                </a:cxn>
                <a:cxn ang="0">
                  <a:pos x="96" y="391"/>
                </a:cxn>
                <a:cxn ang="0">
                  <a:pos x="96" y="391"/>
                </a:cxn>
                <a:cxn ang="0">
                  <a:pos x="95" y="391"/>
                </a:cxn>
                <a:cxn ang="0">
                  <a:pos x="0" y="468"/>
                </a:cxn>
                <a:cxn ang="0">
                  <a:pos x="1098" y="468"/>
                </a:cxn>
                <a:cxn ang="0">
                  <a:pos x="1258" y="235"/>
                </a:cxn>
                <a:cxn ang="0">
                  <a:pos x="1098" y="0"/>
                </a:cxn>
              </a:cxnLst>
              <a:rect l="0" t="0" r="r" b="b"/>
              <a:pathLst>
                <a:path w="1258" h="468">
                  <a:moveTo>
                    <a:pt x="1098" y="0"/>
                  </a:moveTo>
                  <a:lnTo>
                    <a:pt x="125" y="0"/>
                  </a:lnTo>
                  <a:lnTo>
                    <a:pt x="96" y="12"/>
                  </a:lnTo>
                  <a:lnTo>
                    <a:pt x="96" y="391"/>
                  </a:lnTo>
                  <a:lnTo>
                    <a:pt x="96" y="391"/>
                  </a:lnTo>
                  <a:lnTo>
                    <a:pt x="95" y="391"/>
                  </a:lnTo>
                  <a:lnTo>
                    <a:pt x="0" y="468"/>
                  </a:lnTo>
                  <a:lnTo>
                    <a:pt x="1098" y="468"/>
                  </a:lnTo>
                  <a:lnTo>
                    <a:pt x="1258" y="235"/>
                  </a:lnTo>
                  <a:lnTo>
                    <a:pt x="1098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2474913" y="2935288"/>
              <a:ext cx="3375025" cy="741363"/>
            </a:xfrm>
            <a:custGeom>
              <a:avLst/>
              <a:gdLst/>
              <a:ahLst/>
              <a:cxnLst>
                <a:cxn ang="0">
                  <a:pos x="1965" y="0"/>
                </a:cxn>
                <a:cxn ang="0">
                  <a:pos x="0" y="0"/>
                </a:cxn>
                <a:cxn ang="0">
                  <a:pos x="0" y="467"/>
                </a:cxn>
                <a:cxn ang="0">
                  <a:pos x="1965" y="467"/>
                </a:cxn>
                <a:cxn ang="0">
                  <a:pos x="2126" y="234"/>
                </a:cxn>
                <a:cxn ang="0">
                  <a:pos x="1965" y="0"/>
                </a:cxn>
              </a:cxnLst>
              <a:rect l="0" t="0" r="r" b="b"/>
              <a:pathLst>
                <a:path w="2126" h="467">
                  <a:moveTo>
                    <a:pt x="1965" y="0"/>
                  </a:moveTo>
                  <a:lnTo>
                    <a:pt x="0" y="0"/>
                  </a:lnTo>
                  <a:lnTo>
                    <a:pt x="0" y="467"/>
                  </a:lnTo>
                  <a:lnTo>
                    <a:pt x="1965" y="467"/>
                  </a:lnTo>
                  <a:lnTo>
                    <a:pt x="2126" y="234"/>
                  </a:lnTo>
                  <a:lnTo>
                    <a:pt x="1965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3515464" y="2935288"/>
              <a:ext cx="2324100" cy="636588"/>
            </a:xfrm>
            <a:custGeom>
              <a:avLst/>
              <a:gdLst/>
              <a:ahLst/>
              <a:cxnLst>
                <a:cxn ang="0">
                  <a:pos x="1303" y="0"/>
                </a:cxn>
                <a:cxn ang="0">
                  <a:pos x="175" y="0"/>
                </a:cxn>
                <a:cxn ang="0">
                  <a:pos x="175" y="405"/>
                </a:cxn>
                <a:cxn ang="0">
                  <a:pos x="0" y="467"/>
                </a:cxn>
                <a:cxn ang="0">
                  <a:pos x="1303" y="467"/>
                </a:cxn>
                <a:cxn ang="0">
                  <a:pos x="1464" y="234"/>
                </a:cxn>
                <a:cxn ang="0">
                  <a:pos x="1303" y="0"/>
                </a:cxn>
              </a:cxnLst>
              <a:rect l="0" t="0" r="r" b="b"/>
              <a:pathLst>
                <a:path w="1464" h="467">
                  <a:moveTo>
                    <a:pt x="1303" y="0"/>
                  </a:moveTo>
                  <a:lnTo>
                    <a:pt x="175" y="0"/>
                  </a:lnTo>
                  <a:lnTo>
                    <a:pt x="175" y="405"/>
                  </a:lnTo>
                  <a:lnTo>
                    <a:pt x="0" y="467"/>
                  </a:lnTo>
                  <a:lnTo>
                    <a:pt x="1303" y="467"/>
                  </a:lnTo>
                  <a:lnTo>
                    <a:pt x="1464" y="234"/>
                  </a:lnTo>
                  <a:lnTo>
                    <a:pt x="1303" y="0"/>
                  </a:lnTo>
                  <a:close/>
                </a:path>
              </a:pathLst>
            </a:custGeom>
            <a:solidFill>
              <a:schemeClr val="accent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3525838" y="2935288"/>
              <a:ext cx="2324100" cy="741363"/>
            </a:xfrm>
            <a:custGeom>
              <a:avLst/>
              <a:gdLst/>
              <a:ahLst/>
              <a:cxnLst>
                <a:cxn ang="0">
                  <a:pos x="1303" y="0"/>
                </a:cxn>
                <a:cxn ang="0">
                  <a:pos x="175" y="0"/>
                </a:cxn>
                <a:cxn ang="0">
                  <a:pos x="175" y="405"/>
                </a:cxn>
                <a:cxn ang="0">
                  <a:pos x="0" y="467"/>
                </a:cxn>
                <a:cxn ang="0">
                  <a:pos x="1303" y="467"/>
                </a:cxn>
                <a:cxn ang="0">
                  <a:pos x="1464" y="234"/>
                </a:cxn>
                <a:cxn ang="0">
                  <a:pos x="1303" y="0"/>
                </a:cxn>
              </a:cxnLst>
              <a:rect l="0" t="0" r="r" b="b"/>
              <a:pathLst>
                <a:path w="1464" h="467">
                  <a:moveTo>
                    <a:pt x="1303" y="0"/>
                  </a:moveTo>
                  <a:lnTo>
                    <a:pt x="175" y="0"/>
                  </a:lnTo>
                  <a:lnTo>
                    <a:pt x="175" y="405"/>
                  </a:lnTo>
                  <a:lnTo>
                    <a:pt x="0" y="467"/>
                  </a:lnTo>
                  <a:lnTo>
                    <a:pt x="1303" y="467"/>
                  </a:lnTo>
                  <a:lnTo>
                    <a:pt x="1464" y="234"/>
                  </a:lnTo>
                  <a:lnTo>
                    <a:pt x="1303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2978150" y="2189163"/>
              <a:ext cx="3375025" cy="746125"/>
            </a:xfrm>
            <a:custGeom>
              <a:avLst/>
              <a:gdLst/>
              <a:ahLst/>
              <a:cxnLst>
                <a:cxn ang="0">
                  <a:pos x="1965" y="0"/>
                </a:cxn>
                <a:cxn ang="0">
                  <a:pos x="0" y="0"/>
                </a:cxn>
                <a:cxn ang="0">
                  <a:pos x="0" y="470"/>
                </a:cxn>
                <a:cxn ang="0">
                  <a:pos x="1965" y="470"/>
                </a:cxn>
                <a:cxn ang="0">
                  <a:pos x="2126" y="235"/>
                </a:cxn>
                <a:cxn ang="0">
                  <a:pos x="1965" y="0"/>
                </a:cxn>
              </a:cxnLst>
              <a:rect l="0" t="0" r="r" b="b"/>
              <a:pathLst>
                <a:path w="2126" h="470">
                  <a:moveTo>
                    <a:pt x="1965" y="0"/>
                  </a:moveTo>
                  <a:lnTo>
                    <a:pt x="0" y="0"/>
                  </a:lnTo>
                  <a:lnTo>
                    <a:pt x="0" y="470"/>
                  </a:lnTo>
                  <a:lnTo>
                    <a:pt x="1965" y="470"/>
                  </a:lnTo>
                  <a:lnTo>
                    <a:pt x="2126" y="235"/>
                  </a:lnTo>
                  <a:lnTo>
                    <a:pt x="1965" y="0"/>
                  </a:lnTo>
                  <a:close/>
                </a:path>
              </a:pathLst>
            </a:custGeom>
            <a:solidFill>
              <a:srgbClr val="AAA87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2978150" y="2189163"/>
              <a:ext cx="3375025" cy="746125"/>
            </a:xfrm>
            <a:custGeom>
              <a:avLst/>
              <a:gdLst/>
              <a:ahLst/>
              <a:cxnLst>
                <a:cxn ang="0">
                  <a:pos x="1965" y="0"/>
                </a:cxn>
                <a:cxn ang="0">
                  <a:pos x="0" y="0"/>
                </a:cxn>
                <a:cxn ang="0">
                  <a:pos x="0" y="470"/>
                </a:cxn>
                <a:cxn ang="0">
                  <a:pos x="1965" y="470"/>
                </a:cxn>
                <a:cxn ang="0">
                  <a:pos x="2126" y="235"/>
                </a:cxn>
                <a:cxn ang="0">
                  <a:pos x="1965" y="0"/>
                </a:cxn>
              </a:cxnLst>
              <a:rect l="0" t="0" r="r" b="b"/>
              <a:pathLst>
                <a:path w="2126" h="470">
                  <a:moveTo>
                    <a:pt x="1965" y="0"/>
                  </a:moveTo>
                  <a:lnTo>
                    <a:pt x="0" y="0"/>
                  </a:lnTo>
                  <a:lnTo>
                    <a:pt x="0" y="470"/>
                  </a:lnTo>
                  <a:lnTo>
                    <a:pt x="1965" y="470"/>
                  </a:lnTo>
                  <a:lnTo>
                    <a:pt x="2126" y="235"/>
                  </a:lnTo>
                  <a:lnTo>
                    <a:pt x="1965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3759200" y="2189163"/>
              <a:ext cx="2593975" cy="746125"/>
            </a:xfrm>
            <a:custGeom>
              <a:avLst/>
              <a:gdLst/>
              <a:ahLst/>
              <a:cxnLst>
                <a:cxn ang="0">
                  <a:pos x="1473" y="0"/>
                </a:cxn>
                <a:cxn ang="0">
                  <a:pos x="1158" y="0"/>
                </a:cxn>
                <a:cxn ang="0">
                  <a:pos x="1158" y="0"/>
                </a:cxn>
                <a:cxn ang="0">
                  <a:pos x="0" y="0"/>
                </a:cxn>
                <a:cxn ang="0">
                  <a:pos x="0" y="450"/>
                </a:cxn>
                <a:cxn ang="0">
                  <a:pos x="28" y="453"/>
                </a:cxn>
                <a:cxn ang="0">
                  <a:pos x="28" y="470"/>
                </a:cxn>
                <a:cxn ang="0">
                  <a:pos x="1473" y="470"/>
                </a:cxn>
                <a:cxn ang="0">
                  <a:pos x="1634" y="235"/>
                </a:cxn>
                <a:cxn ang="0">
                  <a:pos x="1473" y="0"/>
                </a:cxn>
              </a:cxnLst>
              <a:rect l="0" t="0" r="r" b="b"/>
              <a:pathLst>
                <a:path w="1634" h="470">
                  <a:moveTo>
                    <a:pt x="1473" y="0"/>
                  </a:moveTo>
                  <a:lnTo>
                    <a:pt x="1158" y="0"/>
                  </a:lnTo>
                  <a:lnTo>
                    <a:pt x="1158" y="0"/>
                  </a:lnTo>
                  <a:lnTo>
                    <a:pt x="0" y="0"/>
                  </a:lnTo>
                  <a:lnTo>
                    <a:pt x="0" y="450"/>
                  </a:lnTo>
                  <a:lnTo>
                    <a:pt x="28" y="453"/>
                  </a:lnTo>
                  <a:lnTo>
                    <a:pt x="28" y="470"/>
                  </a:lnTo>
                  <a:lnTo>
                    <a:pt x="1473" y="470"/>
                  </a:lnTo>
                  <a:lnTo>
                    <a:pt x="1634" y="235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chemeClr val="accent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3759200" y="2189163"/>
              <a:ext cx="2593975" cy="746125"/>
            </a:xfrm>
            <a:custGeom>
              <a:avLst/>
              <a:gdLst/>
              <a:ahLst/>
              <a:cxnLst>
                <a:cxn ang="0">
                  <a:pos x="1473" y="0"/>
                </a:cxn>
                <a:cxn ang="0">
                  <a:pos x="1158" y="0"/>
                </a:cxn>
                <a:cxn ang="0">
                  <a:pos x="1158" y="0"/>
                </a:cxn>
                <a:cxn ang="0">
                  <a:pos x="0" y="0"/>
                </a:cxn>
                <a:cxn ang="0">
                  <a:pos x="0" y="450"/>
                </a:cxn>
                <a:cxn ang="0">
                  <a:pos x="28" y="453"/>
                </a:cxn>
                <a:cxn ang="0">
                  <a:pos x="28" y="470"/>
                </a:cxn>
                <a:cxn ang="0">
                  <a:pos x="1473" y="470"/>
                </a:cxn>
                <a:cxn ang="0">
                  <a:pos x="1634" y="235"/>
                </a:cxn>
                <a:cxn ang="0">
                  <a:pos x="1473" y="0"/>
                </a:cxn>
              </a:cxnLst>
              <a:rect l="0" t="0" r="r" b="b"/>
              <a:pathLst>
                <a:path w="1634" h="470">
                  <a:moveTo>
                    <a:pt x="1473" y="0"/>
                  </a:moveTo>
                  <a:lnTo>
                    <a:pt x="1158" y="0"/>
                  </a:lnTo>
                  <a:lnTo>
                    <a:pt x="1158" y="0"/>
                  </a:lnTo>
                  <a:lnTo>
                    <a:pt x="0" y="0"/>
                  </a:lnTo>
                  <a:lnTo>
                    <a:pt x="0" y="450"/>
                  </a:lnTo>
                  <a:lnTo>
                    <a:pt x="28" y="453"/>
                  </a:lnTo>
                  <a:lnTo>
                    <a:pt x="28" y="470"/>
                  </a:lnTo>
                  <a:lnTo>
                    <a:pt x="1473" y="470"/>
                  </a:lnTo>
                  <a:lnTo>
                    <a:pt x="1634" y="235"/>
                  </a:lnTo>
                  <a:lnTo>
                    <a:pt x="1473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2474913" y="1447800"/>
              <a:ext cx="3376613" cy="741363"/>
            </a:xfrm>
            <a:custGeom>
              <a:avLst/>
              <a:gdLst/>
              <a:ahLst/>
              <a:cxnLst>
                <a:cxn ang="0">
                  <a:pos x="1967" y="0"/>
                </a:cxn>
                <a:cxn ang="0">
                  <a:pos x="0" y="0"/>
                </a:cxn>
                <a:cxn ang="0">
                  <a:pos x="0" y="467"/>
                </a:cxn>
                <a:cxn ang="0">
                  <a:pos x="1967" y="467"/>
                </a:cxn>
                <a:cxn ang="0">
                  <a:pos x="2127" y="234"/>
                </a:cxn>
                <a:cxn ang="0">
                  <a:pos x="1967" y="0"/>
                </a:cxn>
              </a:cxnLst>
              <a:rect l="0" t="0" r="r" b="b"/>
              <a:pathLst>
                <a:path w="2127" h="467">
                  <a:moveTo>
                    <a:pt x="1967" y="0"/>
                  </a:moveTo>
                  <a:lnTo>
                    <a:pt x="0" y="0"/>
                  </a:lnTo>
                  <a:lnTo>
                    <a:pt x="0" y="467"/>
                  </a:lnTo>
                  <a:lnTo>
                    <a:pt x="1967" y="467"/>
                  </a:lnTo>
                  <a:lnTo>
                    <a:pt x="2127" y="234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7B9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2474913" y="1447800"/>
              <a:ext cx="3376613" cy="741363"/>
            </a:xfrm>
            <a:custGeom>
              <a:avLst/>
              <a:gdLst/>
              <a:ahLst/>
              <a:cxnLst>
                <a:cxn ang="0">
                  <a:pos x="1967" y="0"/>
                </a:cxn>
                <a:cxn ang="0">
                  <a:pos x="0" y="0"/>
                </a:cxn>
                <a:cxn ang="0">
                  <a:pos x="0" y="467"/>
                </a:cxn>
                <a:cxn ang="0">
                  <a:pos x="1967" y="467"/>
                </a:cxn>
                <a:cxn ang="0">
                  <a:pos x="2127" y="234"/>
                </a:cxn>
                <a:cxn ang="0">
                  <a:pos x="1967" y="0"/>
                </a:cxn>
              </a:cxnLst>
              <a:rect l="0" t="0" r="r" b="b"/>
              <a:pathLst>
                <a:path w="2127" h="467">
                  <a:moveTo>
                    <a:pt x="1967" y="0"/>
                  </a:moveTo>
                  <a:lnTo>
                    <a:pt x="0" y="0"/>
                  </a:lnTo>
                  <a:lnTo>
                    <a:pt x="0" y="467"/>
                  </a:lnTo>
                  <a:lnTo>
                    <a:pt x="1967" y="467"/>
                  </a:lnTo>
                  <a:lnTo>
                    <a:pt x="2127" y="234"/>
                  </a:lnTo>
                  <a:lnTo>
                    <a:pt x="1967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3254375" y="1447800"/>
              <a:ext cx="2597150" cy="741363"/>
            </a:xfrm>
            <a:custGeom>
              <a:avLst/>
              <a:gdLst/>
              <a:ahLst/>
              <a:cxnLst>
                <a:cxn ang="0">
                  <a:pos x="1474" y="0"/>
                </a:cxn>
                <a:cxn ang="0">
                  <a:pos x="1145" y="0"/>
                </a:cxn>
                <a:cxn ang="0">
                  <a:pos x="1145" y="0"/>
                </a:cxn>
                <a:cxn ang="0">
                  <a:pos x="0" y="0"/>
                </a:cxn>
                <a:cxn ang="0">
                  <a:pos x="0" y="467"/>
                </a:cxn>
                <a:cxn ang="0">
                  <a:pos x="1474" y="467"/>
                </a:cxn>
                <a:cxn ang="0">
                  <a:pos x="1636" y="234"/>
                </a:cxn>
                <a:cxn ang="0">
                  <a:pos x="1474" y="0"/>
                </a:cxn>
              </a:cxnLst>
              <a:rect l="0" t="0" r="r" b="b"/>
              <a:pathLst>
                <a:path w="1636" h="467">
                  <a:moveTo>
                    <a:pt x="1474" y="0"/>
                  </a:moveTo>
                  <a:lnTo>
                    <a:pt x="1145" y="0"/>
                  </a:lnTo>
                  <a:lnTo>
                    <a:pt x="1145" y="0"/>
                  </a:lnTo>
                  <a:lnTo>
                    <a:pt x="0" y="0"/>
                  </a:lnTo>
                  <a:lnTo>
                    <a:pt x="0" y="467"/>
                  </a:lnTo>
                  <a:lnTo>
                    <a:pt x="1474" y="467"/>
                  </a:lnTo>
                  <a:lnTo>
                    <a:pt x="1636" y="234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3254375" y="1447800"/>
              <a:ext cx="2597150" cy="741363"/>
            </a:xfrm>
            <a:custGeom>
              <a:avLst/>
              <a:gdLst/>
              <a:ahLst/>
              <a:cxnLst>
                <a:cxn ang="0">
                  <a:pos x="1474" y="0"/>
                </a:cxn>
                <a:cxn ang="0">
                  <a:pos x="1145" y="0"/>
                </a:cxn>
                <a:cxn ang="0">
                  <a:pos x="1145" y="0"/>
                </a:cxn>
                <a:cxn ang="0">
                  <a:pos x="0" y="0"/>
                </a:cxn>
                <a:cxn ang="0">
                  <a:pos x="0" y="467"/>
                </a:cxn>
                <a:cxn ang="0">
                  <a:pos x="1474" y="467"/>
                </a:cxn>
                <a:cxn ang="0">
                  <a:pos x="1636" y="234"/>
                </a:cxn>
                <a:cxn ang="0">
                  <a:pos x="1474" y="0"/>
                </a:cxn>
              </a:cxnLst>
              <a:rect l="0" t="0" r="r" b="b"/>
              <a:pathLst>
                <a:path w="1636" h="467">
                  <a:moveTo>
                    <a:pt x="1474" y="0"/>
                  </a:moveTo>
                  <a:lnTo>
                    <a:pt x="1145" y="0"/>
                  </a:lnTo>
                  <a:lnTo>
                    <a:pt x="1145" y="0"/>
                  </a:lnTo>
                  <a:lnTo>
                    <a:pt x="0" y="0"/>
                  </a:lnTo>
                  <a:lnTo>
                    <a:pt x="0" y="467"/>
                  </a:lnTo>
                  <a:lnTo>
                    <a:pt x="1474" y="467"/>
                  </a:lnTo>
                  <a:lnTo>
                    <a:pt x="1636" y="234"/>
                  </a:lnTo>
                  <a:lnTo>
                    <a:pt x="1474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3155950" y="757238"/>
              <a:ext cx="2171700" cy="690563"/>
            </a:xfrm>
            <a:custGeom>
              <a:avLst/>
              <a:gdLst/>
              <a:ahLst/>
              <a:cxnLst>
                <a:cxn ang="0">
                  <a:pos x="1207" y="0"/>
                </a:cxn>
                <a:cxn ang="0">
                  <a:pos x="0" y="0"/>
                </a:cxn>
                <a:cxn ang="0">
                  <a:pos x="0" y="435"/>
                </a:cxn>
                <a:cxn ang="0">
                  <a:pos x="1207" y="435"/>
                </a:cxn>
                <a:cxn ang="0">
                  <a:pos x="1368" y="217"/>
                </a:cxn>
                <a:cxn ang="0">
                  <a:pos x="1207" y="0"/>
                </a:cxn>
              </a:cxnLst>
              <a:rect l="0" t="0" r="r" b="b"/>
              <a:pathLst>
                <a:path w="1368" h="435">
                  <a:moveTo>
                    <a:pt x="1207" y="0"/>
                  </a:moveTo>
                  <a:lnTo>
                    <a:pt x="0" y="0"/>
                  </a:lnTo>
                  <a:lnTo>
                    <a:pt x="0" y="435"/>
                  </a:lnTo>
                  <a:lnTo>
                    <a:pt x="1207" y="435"/>
                  </a:lnTo>
                  <a:lnTo>
                    <a:pt x="1368" y="217"/>
                  </a:lnTo>
                  <a:lnTo>
                    <a:pt x="1207" y="0"/>
                  </a:lnTo>
                  <a:close/>
                </a:path>
              </a:pathLst>
            </a:custGeom>
            <a:solidFill>
              <a:srgbClr val="B8747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3155950" y="757238"/>
              <a:ext cx="2171700" cy="690563"/>
            </a:xfrm>
            <a:custGeom>
              <a:avLst/>
              <a:gdLst/>
              <a:ahLst/>
              <a:cxnLst>
                <a:cxn ang="0">
                  <a:pos x="1207" y="0"/>
                </a:cxn>
                <a:cxn ang="0">
                  <a:pos x="0" y="0"/>
                </a:cxn>
                <a:cxn ang="0">
                  <a:pos x="0" y="435"/>
                </a:cxn>
                <a:cxn ang="0">
                  <a:pos x="1207" y="435"/>
                </a:cxn>
                <a:cxn ang="0">
                  <a:pos x="1368" y="217"/>
                </a:cxn>
                <a:cxn ang="0">
                  <a:pos x="1207" y="0"/>
                </a:cxn>
              </a:cxnLst>
              <a:rect l="0" t="0" r="r" b="b"/>
              <a:pathLst>
                <a:path w="1368" h="435">
                  <a:moveTo>
                    <a:pt x="1207" y="0"/>
                  </a:moveTo>
                  <a:lnTo>
                    <a:pt x="0" y="0"/>
                  </a:lnTo>
                  <a:lnTo>
                    <a:pt x="0" y="435"/>
                  </a:lnTo>
                  <a:lnTo>
                    <a:pt x="1207" y="435"/>
                  </a:lnTo>
                  <a:lnTo>
                    <a:pt x="1368" y="217"/>
                  </a:lnTo>
                  <a:lnTo>
                    <a:pt x="1207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3155950" y="757238"/>
              <a:ext cx="2171700" cy="690563"/>
            </a:xfrm>
            <a:custGeom>
              <a:avLst/>
              <a:gdLst/>
              <a:ahLst/>
              <a:cxnLst>
                <a:cxn ang="0">
                  <a:pos x="1206" y="0"/>
                </a:cxn>
                <a:cxn ang="0">
                  <a:pos x="0" y="0"/>
                </a:cxn>
                <a:cxn ang="0">
                  <a:pos x="0" y="435"/>
                </a:cxn>
                <a:cxn ang="0">
                  <a:pos x="1206" y="435"/>
                </a:cxn>
                <a:cxn ang="0">
                  <a:pos x="1368" y="217"/>
                </a:cxn>
                <a:cxn ang="0">
                  <a:pos x="1206" y="0"/>
                </a:cxn>
              </a:cxnLst>
              <a:rect l="0" t="0" r="r" b="b"/>
              <a:pathLst>
                <a:path w="1368" h="435">
                  <a:moveTo>
                    <a:pt x="1206" y="0"/>
                  </a:moveTo>
                  <a:lnTo>
                    <a:pt x="0" y="0"/>
                  </a:lnTo>
                  <a:lnTo>
                    <a:pt x="0" y="435"/>
                  </a:lnTo>
                  <a:lnTo>
                    <a:pt x="1206" y="435"/>
                  </a:lnTo>
                  <a:lnTo>
                    <a:pt x="1368" y="217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3155950" y="757238"/>
              <a:ext cx="2171700" cy="690563"/>
            </a:xfrm>
            <a:custGeom>
              <a:avLst/>
              <a:gdLst/>
              <a:ahLst/>
              <a:cxnLst>
                <a:cxn ang="0">
                  <a:pos x="1206" y="0"/>
                </a:cxn>
                <a:cxn ang="0">
                  <a:pos x="0" y="0"/>
                </a:cxn>
                <a:cxn ang="0">
                  <a:pos x="0" y="435"/>
                </a:cxn>
                <a:cxn ang="0">
                  <a:pos x="1206" y="435"/>
                </a:cxn>
                <a:cxn ang="0">
                  <a:pos x="1368" y="217"/>
                </a:cxn>
                <a:cxn ang="0">
                  <a:pos x="1206" y="0"/>
                </a:cxn>
              </a:cxnLst>
              <a:rect l="0" t="0" r="r" b="b"/>
              <a:pathLst>
                <a:path w="1368" h="435">
                  <a:moveTo>
                    <a:pt x="1206" y="0"/>
                  </a:moveTo>
                  <a:lnTo>
                    <a:pt x="0" y="0"/>
                  </a:lnTo>
                  <a:lnTo>
                    <a:pt x="0" y="435"/>
                  </a:lnTo>
                  <a:lnTo>
                    <a:pt x="1206" y="435"/>
                  </a:lnTo>
                  <a:lnTo>
                    <a:pt x="1368" y="217"/>
                  </a:lnTo>
                  <a:lnTo>
                    <a:pt x="1206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2446338" y="590550"/>
              <a:ext cx="279400" cy="1227138"/>
            </a:xfrm>
            <a:custGeom>
              <a:avLst/>
              <a:gdLst/>
              <a:ahLst/>
              <a:cxnLst>
                <a:cxn ang="0">
                  <a:pos x="176" y="773"/>
                </a:cxn>
                <a:cxn ang="0">
                  <a:pos x="0" y="711"/>
                </a:cxn>
                <a:cxn ang="0">
                  <a:pos x="0" y="149"/>
                </a:cxn>
                <a:cxn ang="0">
                  <a:pos x="176" y="0"/>
                </a:cxn>
                <a:cxn ang="0">
                  <a:pos x="176" y="773"/>
                </a:cxn>
              </a:cxnLst>
              <a:rect l="0" t="0" r="r" b="b"/>
              <a:pathLst>
                <a:path w="176" h="773">
                  <a:moveTo>
                    <a:pt x="176" y="773"/>
                  </a:moveTo>
                  <a:lnTo>
                    <a:pt x="0" y="711"/>
                  </a:lnTo>
                  <a:lnTo>
                    <a:pt x="0" y="149"/>
                  </a:lnTo>
                  <a:lnTo>
                    <a:pt x="176" y="0"/>
                  </a:lnTo>
                  <a:lnTo>
                    <a:pt x="176" y="773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2725738" y="590550"/>
              <a:ext cx="754063" cy="1227138"/>
            </a:xfrm>
            <a:custGeom>
              <a:avLst/>
              <a:gdLst/>
              <a:ahLst/>
              <a:cxnLst>
                <a:cxn ang="0">
                  <a:pos x="0" y="773"/>
                </a:cxn>
                <a:cxn ang="0">
                  <a:pos x="475" y="711"/>
                </a:cxn>
                <a:cxn ang="0">
                  <a:pos x="475" y="105"/>
                </a:cxn>
                <a:cxn ang="0">
                  <a:pos x="0" y="0"/>
                </a:cxn>
                <a:cxn ang="0">
                  <a:pos x="0" y="773"/>
                </a:cxn>
              </a:cxnLst>
              <a:rect l="0" t="0" r="r" b="b"/>
              <a:pathLst>
                <a:path w="475" h="773">
                  <a:moveTo>
                    <a:pt x="0" y="773"/>
                  </a:moveTo>
                  <a:lnTo>
                    <a:pt x="475" y="711"/>
                  </a:lnTo>
                  <a:lnTo>
                    <a:pt x="475" y="105"/>
                  </a:lnTo>
                  <a:lnTo>
                    <a:pt x="0" y="0"/>
                  </a:lnTo>
                  <a:lnTo>
                    <a:pt x="0" y="77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2124075" y="1289050"/>
              <a:ext cx="715963" cy="1016000"/>
            </a:xfrm>
            <a:custGeom>
              <a:avLst/>
              <a:gdLst/>
              <a:ahLst/>
              <a:cxnLst>
                <a:cxn ang="0">
                  <a:pos x="451" y="640"/>
                </a:cxn>
                <a:cxn ang="0">
                  <a:pos x="0" y="584"/>
                </a:cxn>
                <a:cxn ang="0">
                  <a:pos x="0" y="162"/>
                </a:cxn>
                <a:cxn ang="0">
                  <a:pos x="451" y="0"/>
                </a:cxn>
                <a:cxn ang="0">
                  <a:pos x="451" y="640"/>
                </a:cxn>
              </a:cxnLst>
              <a:rect l="0" t="0" r="r" b="b"/>
              <a:pathLst>
                <a:path w="451" h="640">
                  <a:moveTo>
                    <a:pt x="451" y="640"/>
                  </a:moveTo>
                  <a:lnTo>
                    <a:pt x="0" y="584"/>
                  </a:lnTo>
                  <a:lnTo>
                    <a:pt x="0" y="162"/>
                  </a:lnTo>
                  <a:lnTo>
                    <a:pt x="451" y="0"/>
                  </a:lnTo>
                  <a:lnTo>
                    <a:pt x="451" y="640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2840038" y="1289050"/>
              <a:ext cx="963613" cy="1016000"/>
            </a:xfrm>
            <a:custGeom>
              <a:avLst/>
              <a:gdLst/>
              <a:ahLst/>
              <a:cxnLst>
                <a:cxn ang="0">
                  <a:pos x="0" y="640"/>
                </a:cxn>
                <a:cxn ang="0">
                  <a:pos x="607" y="584"/>
                </a:cxn>
                <a:cxn ang="0">
                  <a:pos x="607" y="103"/>
                </a:cxn>
                <a:cxn ang="0">
                  <a:pos x="0" y="0"/>
                </a:cxn>
                <a:cxn ang="0">
                  <a:pos x="0" y="640"/>
                </a:cxn>
              </a:cxnLst>
              <a:rect l="0" t="0" r="r" b="b"/>
              <a:pathLst>
                <a:path w="607" h="640">
                  <a:moveTo>
                    <a:pt x="0" y="640"/>
                  </a:moveTo>
                  <a:lnTo>
                    <a:pt x="607" y="584"/>
                  </a:lnTo>
                  <a:lnTo>
                    <a:pt x="607" y="103"/>
                  </a:lnTo>
                  <a:lnTo>
                    <a:pt x="0" y="0"/>
                  </a:lnTo>
                  <a:lnTo>
                    <a:pt x="0" y="64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2501397" y="3267310"/>
              <a:ext cx="738188" cy="1227138"/>
            </a:xfrm>
            <a:custGeom>
              <a:avLst/>
              <a:gdLst/>
              <a:ahLst/>
              <a:cxnLst>
                <a:cxn ang="0">
                  <a:pos x="465" y="0"/>
                </a:cxn>
                <a:cxn ang="0">
                  <a:pos x="0" y="62"/>
                </a:cxn>
                <a:cxn ang="0">
                  <a:pos x="0" y="668"/>
                </a:cxn>
                <a:cxn ang="0">
                  <a:pos x="465" y="773"/>
                </a:cxn>
                <a:cxn ang="0">
                  <a:pos x="465" y="0"/>
                </a:cxn>
              </a:cxnLst>
              <a:rect l="0" t="0" r="r" b="b"/>
              <a:pathLst>
                <a:path w="465" h="773">
                  <a:moveTo>
                    <a:pt x="465" y="0"/>
                  </a:moveTo>
                  <a:lnTo>
                    <a:pt x="0" y="62"/>
                  </a:lnTo>
                  <a:lnTo>
                    <a:pt x="0" y="668"/>
                  </a:lnTo>
                  <a:lnTo>
                    <a:pt x="465" y="773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chemeClr val="accent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31" name="Rectangle 33"/>
            <p:cNvSpPr>
              <a:spLocks noChangeArrowheads="1"/>
            </p:cNvSpPr>
            <p:nvPr/>
          </p:nvSpPr>
          <p:spPr bwMode="auto">
            <a:xfrm>
              <a:off x="3479800" y="3695700"/>
              <a:ext cx="1588" cy="601663"/>
            </a:xfrm>
            <a:prstGeom prst="rect">
              <a:avLst/>
            </a:prstGeom>
            <a:solidFill>
              <a:srgbClr val="BCC447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32" name="Rectangle 34"/>
            <p:cNvSpPr>
              <a:spLocks noChangeArrowheads="1"/>
            </p:cNvSpPr>
            <p:nvPr/>
          </p:nvSpPr>
          <p:spPr bwMode="auto">
            <a:xfrm>
              <a:off x="3479800" y="3695700"/>
              <a:ext cx="1588" cy="6016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3184525" y="4419600"/>
              <a:ext cx="142875" cy="11430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86" y="0"/>
                </a:cxn>
                <a:cxn ang="0">
                  <a:pos x="0" y="66"/>
                </a:cxn>
                <a:cxn ang="0">
                  <a:pos x="0" y="72"/>
                </a:cxn>
                <a:cxn ang="0">
                  <a:pos x="90" y="0"/>
                </a:cxn>
              </a:cxnLst>
              <a:rect l="0" t="0" r="r" b="b"/>
              <a:pathLst>
                <a:path w="90" h="72">
                  <a:moveTo>
                    <a:pt x="90" y="0"/>
                  </a:moveTo>
                  <a:lnTo>
                    <a:pt x="86" y="0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90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3321050" y="4297363"/>
              <a:ext cx="157163" cy="122238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0" y="77"/>
                </a:cxn>
                <a:cxn ang="0">
                  <a:pos x="4" y="77"/>
                </a:cxn>
                <a:cxn ang="0">
                  <a:pos x="99" y="0"/>
                </a:cxn>
              </a:cxnLst>
              <a:rect l="0" t="0" r="r" b="b"/>
              <a:pathLst>
                <a:path w="99" h="77">
                  <a:moveTo>
                    <a:pt x="99" y="0"/>
                  </a:moveTo>
                  <a:lnTo>
                    <a:pt x="0" y="77"/>
                  </a:lnTo>
                  <a:lnTo>
                    <a:pt x="4" y="77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BCC44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3321050" y="4297363"/>
              <a:ext cx="157163" cy="122238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0" y="77"/>
                </a:cxn>
                <a:cxn ang="0">
                  <a:pos x="4" y="77"/>
                </a:cxn>
                <a:cxn ang="0">
                  <a:pos x="99" y="0"/>
                </a:cxn>
              </a:cxnLst>
              <a:rect l="0" t="0" r="r" b="b"/>
              <a:pathLst>
                <a:path w="99" h="77">
                  <a:moveTo>
                    <a:pt x="99" y="0"/>
                  </a:moveTo>
                  <a:lnTo>
                    <a:pt x="0" y="77"/>
                  </a:lnTo>
                  <a:lnTo>
                    <a:pt x="4" y="77"/>
                  </a:lnTo>
                  <a:lnTo>
                    <a:pt x="99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3231961" y="3671430"/>
              <a:ext cx="295275" cy="82867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0" y="66"/>
                </a:cxn>
                <a:cxn ang="0">
                  <a:pos x="0" y="522"/>
                </a:cxn>
                <a:cxn ang="0">
                  <a:pos x="86" y="456"/>
                </a:cxn>
                <a:cxn ang="0">
                  <a:pos x="185" y="379"/>
                </a:cxn>
                <a:cxn ang="0">
                  <a:pos x="186" y="379"/>
                </a:cxn>
                <a:cxn ang="0">
                  <a:pos x="186" y="0"/>
                </a:cxn>
              </a:cxnLst>
              <a:rect l="0" t="0" r="r" b="b"/>
              <a:pathLst>
                <a:path w="186" h="522">
                  <a:moveTo>
                    <a:pt x="186" y="0"/>
                  </a:moveTo>
                  <a:lnTo>
                    <a:pt x="0" y="66"/>
                  </a:lnTo>
                  <a:lnTo>
                    <a:pt x="0" y="522"/>
                  </a:lnTo>
                  <a:lnTo>
                    <a:pt x="86" y="456"/>
                  </a:lnTo>
                  <a:lnTo>
                    <a:pt x="185" y="379"/>
                  </a:lnTo>
                  <a:lnTo>
                    <a:pt x="186" y="37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3184525" y="3695700"/>
              <a:ext cx="295275" cy="82867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0" y="66"/>
                </a:cxn>
                <a:cxn ang="0">
                  <a:pos x="0" y="522"/>
                </a:cxn>
                <a:cxn ang="0">
                  <a:pos x="86" y="456"/>
                </a:cxn>
                <a:cxn ang="0">
                  <a:pos x="185" y="379"/>
                </a:cxn>
                <a:cxn ang="0">
                  <a:pos x="186" y="379"/>
                </a:cxn>
                <a:cxn ang="0">
                  <a:pos x="186" y="0"/>
                </a:cxn>
              </a:cxnLst>
              <a:rect l="0" t="0" r="r" b="b"/>
              <a:pathLst>
                <a:path w="186" h="522">
                  <a:moveTo>
                    <a:pt x="186" y="0"/>
                  </a:moveTo>
                  <a:lnTo>
                    <a:pt x="0" y="66"/>
                  </a:lnTo>
                  <a:lnTo>
                    <a:pt x="0" y="522"/>
                  </a:lnTo>
                  <a:lnTo>
                    <a:pt x="86" y="456"/>
                  </a:lnTo>
                  <a:lnTo>
                    <a:pt x="185" y="379"/>
                  </a:lnTo>
                  <a:lnTo>
                    <a:pt x="186" y="379"/>
                  </a:lnTo>
                  <a:lnTo>
                    <a:pt x="186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3084513" y="2819400"/>
              <a:ext cx="719138" cy="10160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3" y="56"/>
                </a:cxn>
                <a:cxn ang="0">
                  <a:pos x="453" y="478"/>
                </a:cxn>
                <a:cxn ang="0">
                  <a:pos x="0" y="640"/>
                </a:cxn>
                <a:cxn ang="0">
                  <a:pos x="0" y="0"/>
                </a:cxn>
              </a:cxnLst>
              <a:rect l="0" t="0" r="r" b="b"/>
              <a:pathLst>
                <a:path w="453" h="640">
                  <a:moveTo>
                    <a:pt x="0" y="0"/>
                  </a:moveTo>
                  <a:lnTo>
                    <a:pt x="453" y="56"/>
                  </a:lnTo>
                  <a:lnTo>
                    <a:pt x="453" y="478"/>
                  </a:lnTo>
                  <a:lnTo>
                    <a:pt x="0" y="6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9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3084513" y="2819400"/>
              <a:ext cx="719138" cy="10160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3" y="56"/>
                </a:cxn>
                <a:cxn ang="0">
                  <a:pos x="453" y="478"/>
                </a:cxn>
                <a:cxn ang="0">
                  <a:pos x="0" y="640"/>
                </a:cxn>
                <a:cxn ang="0">
                  <a:pos x="0" y="0"/>
                </a:cxn>
              </a:cxnLst>
              <a:rect l="0" t="0" r="r" b="b"/>
              <a:pathLst>
                <a:path w="453" h="640">
                  <a:moveTo>
                    <a:pt x="0" y="0"/>
                  </a:moveTo>
                  <a:lnTo>
                    <a:pt x="453" y="56"/>
                  </a:lnTo>
                  <a:lnTo>
                    <a:pt x="453" y="478"/>
                  </a:lnTo>
                  <a:lnTo>
                    <a:pt x="0" y="640"/>
                  </a:lnTo>
                  <a:lnTo>
                    <a:pt x="0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2124075" y="2819400"/>
              <a:ext cx="960438" cy="1016000"/>
            </a:xfrm>
            <a:custGeom>
              <a:avLst/>
              <a:gdLst/>
              <a:ahLst/>
              <a:cxnLst>
                <a:cxn ang="0">
                  <a:pos x="605" y="0"/>
                </a:cxn>
                <a:cxn ang="0">
                  <a:pos x="0" y="56"/>
                </a:cxn>
                <a:cxn ang="0">
                  <a:pos x="0" y="537"/>
                </a:cxn>
                <a:cxn ang="0">
                  <a:pos x="605" y="640"/>
                </a:cxn>
                <a:cxn ang="0">
                  <a:pos x="605" y="0"/>
                </a:cxn>
              </a:cxnLst>
              <a:rect l="0" t="0" r="r" b="b"/>
              <a:pathLst>
                <a:path w="605" h="640">
                  <a:moveTo>
                    <a:pt x="605" y="0"/>
                  </a:moveTo>
                  <a:lnTo>
                    <a:pt x="0" y="56"/>
                  </a:lnTo>
                  <a:lnTo>
                    <a:pt x="0" y="537"/>
                  </a:lnTo>
                  <a:lnTo>
                    <a:pt x="605" y="640"/>
                  </a:lnTo>
                  <a:lnTo>
                    <a:pt x="605" y="0"/>
                  </a:lnTo>
                  <a:close/>
                </a:path>
              </a:pathLst>
            </a:custGeom>
            <a:solidFill>
              <a:schemeClr val="accent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3084513" y="2819400"/>
              <a:ext cx="719138" cy="10160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40"/>
                </a:cxn>
                <a:cxn ang="0">
                  <a:pos x="453" y="478"/>
                </a:cxn>
                <a:cxn ang="0">
                  <a:pos x="453" y="73"/>
                </a:cxn>
                <a:cxn ang="0">
                  <a:pos x="453" y="73"/>
                </a:cxn>
                <a:cxn ang="0">
                  <a:pos x="453" y="56"/>
                </a:cxn>
                <a:cxn ang="0">
                  <a:pos x="425" y="53"/>
                </a:cxn>
                <a:cxn ang="0">
                  <a:pos x="0" y="0"/>
                </a:cxn>
              </a:cxnLst>
              <a:rect l="0" t="0" r="r" b="b"/>
              <a:pathLst>
                <a:path w="453" h="640">
                  <a:moveTo>
                    <a:pt x="0" y="0"/>
                  </a:moveTo>
                  <a:lnTo>
                    <a:pt x="0" y="640"/>
                  </a:lnTo>
                  <a:lnTo>
                    <a:pt x="453" y="478"/>
                  </a:lnTo>
                  <a:lnTo>
                    <a:pt x="453" y="73"/>
                  </a:lnTo>
                  <a:lnTo>
                    <a:pt x="453" y="73"/>
                  </a:lnTo>
                  <a:lnTo>
                    <a:pt x="453" y="56"/>
                  </a:lnTo>
                  <a:lnTo>
                    <a:pt x="425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3084513" y="2819400"/>
              <a:ext cx="719138" cy="10160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40"/>
                </a:cxn>
                <a:cxn ang="0">
                  <a:pos x="453" y="478"/>
                </a:cxn>
                <a:cxn ang="0">
                  <a:pos x="453" y="73"/>
                </a:cxn>
                <a:cxn ang="0">
                  <a:pos x="453" y="73"/>
                </a:cxn>
                <a:cxn ang="0">
                  <a:pos x="453" y="56"/>
                </a:cxn>
                <a:cxn ang="0">
                  <a:pos x="425" y="53"/>
                </a:cxn>
                <a:cxn ang="0">
                  <a:pos x="0" y="0"/>
                </a:cxn>
              </a:cxnLst>
              <a:rect l="0" t="0" r="r" b="b"/>
              <a:pathLst>
                <a:path w="453" h="640">
                  <a:moveTo>
                    <a:pt x="0" y="0"/>
                  </a:moveTo>
                  <a:lnTo>
                    <a:pt x="0" y="640"/>
                  </a:lnTo>
                  <a:lnTo>
                    <a:pt x="453" y="478"/>
                  </a:lnTo>
                  <a:lnTo>
                    <a:pt x="453" y="73"/>
                  </a:lnTo>
                  <a:lnTo>
                    <a:pt x="453" y="73"/>
                  </a:lnTo>
                  <a:lnTo>
                    <a:pt x="453" y="56"/>
                  </a:lnTo>
                  <a:lnTo>
                    <a:pt x="425" y="53"/>
                  </a:lnTo>
                  <a:lnTo>
                    <a:pt x="0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1828800" y="2089150"/>
              <a:ext cx="1119188" cy="942975"/>
            </a:xfrm>
            <a:custGeom>
              <a:avLst/>
              <a:gdLst/>
              <a:ahLst/>
              <a:cxnLst>
                <a:cxn ang="0">
                  <a:pos x="705" y="594"/>
                </a:cxn>
                <a:cxn ang="0">
                  <a:pos x="0" y="531"/>
                </a:cxn>
                <a:cxn ang="0">
                  <a:pos x="0" y="63"/>
                </a:cxn>
                <a:cxn ang="0">
                  <a:pos x="705" y="0"/>
                </a:cxn>
                <a:cxn ang="0">
                  <a:pos x="705" y="594"/>
                </a:cxn>
              </a:cxnLst>
              <a:rect l="0" t="0" r="r" b="b"/>
              <a:pathLst>
                <a:path w="705" h="594">
                  <a:moveTo>
                    <a:pt x="705" y="594"/>
                  </a:moveTo>
                  <a:lnTo>
                    <a:pt x="0" y="531"/>
                  </a:lnTo>
                  <a:lnTo>
                    <a:pt x="0" y="63"/>
                  </a:lnTo>
                  <a:lnTo>
                    <a:pt x="705" y="0"/>
                  </a:lnTo>
                  <a:lnTo>
                    <a:pt x="705" y="594"/>
                  </a:lnTo>
                  <a:close/>
                </a:path>
              </a:pathLst>
            </a:custGeom>
            <a:solidFill>
              <a:schemeClr val="accent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2947988" y="2089150"/>
              <a:ext cx="1147763" cy="942975"/>
            </a:xfrm>
            <a:custGeom>
              <a:avLst/>
              <a:gdLst/>
              <a:ahLst/>
              <a:cxnLst>
                <a:cxn ang="0">
                  <a:pos x="0" y="594"/>
                </a:cxn>
                <a:cxn ang="0">
                  <a:pos x="723" y="531"/>
                </a:cxn>
                <a:cxn ang="0">
                  <a:pos x="723" y="63"/>
                </a:cxn>
                <a:cxn ang="0">
                  <a:pos x="0" y="0"/>
                </a:cxn>
                <a:cxn ang="0">
                  <a:pos x="0" y="594"/>
                </a:cxn>
              </a:cxnLst>
              <a:rect l="0" t="0" r="r" b="b"/>
              <a:pathLst>
                <a:path w="723" h="594">
                  <a:moveTo>
                    <a:pt x="0" y="594"/>
                  </a:moveTo>
                  <a:lnTo>
                    <a:pt x="723" y="531"/>
                  </a:lnTo>
                  <a:lnTo>
                    <a:pt x="723" y="63"/>
                  </a:lnTo>
                  <a:lnTo>
                    <a:pt x="0" y="0"/>
                  </a:lnTo>
                  <a:lnTo>
                    <a:pt x="0" y="594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sp>
        <p:nvSpPr>
          <p:cNvPr id="59" name="TextBox 58"/>
          <p:cNvSpPr txBox="1"/>
          <p:nvPr/>
        </p:nvSpPr>
        <p:spPr>
          <a:xfrm>
            <a:off x="6536888" y="915257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0" name="Rectangle 59"/>
          <p:cNvSpPr>
            <a:spLocks noChangeArrowheads="1"/>
          </p:cNvSpPr>
          <p:nvPr/>
        </p:nvSpPr>
        <p:spPr bwMode="auto">
          <a:xfrm>
            <a:off x="6536888" y="1377991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7" name="Oval 66"/>
          <p:cNvSpPr/>
          <p:nvPr/>
        </p:nvSpPr>
        <p:spPr>
          <a:xfrm>
            <a:off x="6614525" y="2131331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1" name="Picture 8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5696" y="2344691"/>
            <a:ext cx="304800" cy="304800"/>
          </a:xfrm>
          <a:prstGeom prst="rect">
            <a:avLst/>
          </a:prstGeom>
        </p:spPr>
      </p:pic>
      <p:sp>
        <p:nvSpPr>
          <p:cNvPr id="82" name="Oval 81"/>
          <p:cNvSpPr/>
          <p:nvPr/>
        </p:nvSpPr>
        <p:spPr>
          <a:xfrm>
            <a:off x="6614525" y="3119388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Oval 82"/>
          <p:cNvSpPr/>
          <p:nvPr/>
        </p:nvSpPr>
        <p:spPr>
          <a:xfrm>
            <a:off x="6614525" y="4107964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Oval 83"/>
          <p:cNvSpPr/>
          <p:nvPr/>
        </p:nvSpPr>
        <p:spPr>
          <a:xfrm>
            <a:off x="6614525" y="5093557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5" name="Picture 8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5696" y="3332748"/>
            <a:ext cx="304800" cy="304800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27885" y="4321324"/>
            <a:ext cx="304800" cy="304800"/>
          </a:xfrm>
          <a:prstGeom prst="rect">
            <a:avLst/>
          </a:prstGeom>
        </p:spPr>
      </p:pic>
      <p:pic>
        <p:nvPicPr>
          <p:cNvPr id="87" name="Picture 8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27885" y="5324389"/>
            <a:ext cx="304800" cy="304800"/>
          </a:xfrm>
          <a:prstGeom prst="rect">
            <a:avLst/>
          </a:prstGeom>
        </p:spPr>
      </p:pic>
      <p:sp>
        <p:nvSpPr>
          <p:cNvPr id="88" name="TextBox 87"/>
          <p:cNvSpPr txBox="1"/>
          <p:nvPr/>
        </p:nvSpPr>
        <p:spPr>
          <a:xfrm>
            <a:off x="7361667" y="213133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89" name="Rectangle 88"/>
          <p:cNvSpPr>
            <a:spLocks noChangeArrowheads="1"/>
          </p:cNvSpPr>
          <p:nvPr/>
        </p:nvSpPr>
        <p:spPr bwMode="auto">
          <a:xfrm>
            <a:off x="7361666" y="236558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7361667" y="311938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91" name="Rectangle 90"/>
          <p:cNvSpPr>
            <a:spLocks noChangeArrowheads="1"/>
          </p:cNvSpPr>
          <p:nvPr/>
        </p:nvSpPr>
        <p:spPr bwMode="auto">
          <a:xfrm>
            <a:off x="7361666" y="335364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7346045" y="410498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93" name="Rectangle 92"/>
          <p:cNvSpPr>
            <a:spLocks noChangeArrowheads="1"/>
          </p:cNvSpPr>
          <p:nvPr/>
        </p:nvSpPr>
        <p:spPr bwMode="auto">
          <a:xfrm>
            <a:off x="7346044" y="433923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7361667" y="5054914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95" name="Rectangle 94"/>
          <p:cNvSpPr>
            <a:spLocks noChangeArrowheads="1"/>
          </p:cNvSpPr>
          <p:nvPr/>
        </p:nvSpPr>
        <p:spPr bwMode="auto">
          <a:xfrm>
            <a:off x="7361666" y="5289167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2645208" y="1533357"/>
            <a:ext cx="215491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97" name="Rectangle 96"/>
          <p:cNvSpPr>
            <a:spLocks noChangeArrowheads="1"/>
          </p:cNvSpPr>
          <p:nvPr/>
        </p:nvSpPr>
        <p:spPr bwMode="auto">
          <a:xfrm>
            <a:off x="2645207" y="1767610"/>
            <a:ext cx="2154918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3123191" y="2454240"/>
            <a:ext cx="215491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99" name="Rectangle 98"/>
          <p:cNvSpPr>
            <a:spLocks noChangeArrowheads="1"/>
          </p:cNvSpPr>
          <p:nvPr/>
        </p:nvSpPr>
        <p:spPr bwMode="auto">
          <a:xfrm>
            <a:off x="3123190" y="2688493"/>
            <a:ext cx="2154918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3492733" y="3429000"/>
            <a:ext cx="215491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01" name="Rectangle 100"/>
          <p:cNvSpPr>
            <a:spLocks noChangeArrowheads="1"/>
          </p:cNvSpPr>
          <p:nvPr/>
        </p:nvSpPr>
        <p:spPr bwMode="auto">
          <a:xfrm>
            <a:off x="3492732" y="3663253"/>
            <a:ext cx="2154918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3127316" y="4338440"/>
            <a:ext cx="215491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03" name="Rectangle 102"/>
          <p:cNvSpPr>
            <a:spLocks noChangeArrowheads="1"/>
          </p:cNvSpPr>
          <p:nvPr/>
        </p:nvSpPr>
        <p:spPr bwMode="auto">
          <a:xfrm>
            <a:off x="3127315" y="4572693"/>
            <a:ext cx="2154918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2747917" y="5187865"/>
            <a:ext cx="215491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05" name="Rectangle 104"/>
          <p:cNvSpPr>
            <a:spLocks noChangeArrowheads="1"/>
          </p:cNvSpPr>
          <p:nvPr/>
        </p:nvSpPr>
        <p:spPr bwMode="auto">
          <a:xfrm>
            <a:off x="2747916" y="5422118"/>
            <a:ext cx="2154918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9201" y="1666531"/>
            <a:ext cx="304800" cy="3048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44001" y="2628552"/>
            <a:ext cx="304800" cy="3048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8210" y="3688031"/>
            <a:ext cx="304800" cy="3048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4163" y="4698549"/>
            <a:ext cx="304800" cy="3048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0302" y="5591894"/>
            <a:ext cx="304800" cy="304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1677161"/>
      </p:ext>
    </p:extLst>
  </p:cSld>
  <p:clrMapOvr>
    <a:masterClrMapping/>
  </p:clrMapOvr>
  <p:transition spd="slow">
    <p:push dir="u"/>
  </p:transition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3542089" y="1387497"/>
            <a:ext cx="5109542" cy="5470503"/>
            <a:chOff x="3542089" y="1387497"/>
            <a:chExt cx="5109542" cy="5470503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5835668" y="1655203"/>
              <a:ext cx="588952" cy="1410876"/>
            </a:xfrm>
            <a:custGeom>
              <a:avLst/>
              <a:gdLst>
                <a:gd name="T0" fmla="*/ 226 w 228"/>
                <a:gd name="T1" fmla="*/ 274 h 546"/>
                <a:gd name="T2" fmla="*/ 111 w 228"/>
                <a:gd name="T3" fmla="*/ 546 h 546"/>
                <a:gd name="T4" fmla="*/ 2 w 228"/>
                <a:gd name="T5" fmla="*/ 272 h 546"/>
                <a:gd name="T6" fmla="*/ 117 w 228"/>
                <a:gd name="T7" fmla="*/ 0 h 546"/>
                <a:gd name="T8" fmla="*/ 226 w 228"/>
                <a:gd name="T9" fmla="*/ 274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546">
                  <a:moveTo>
                    <a:pt x="226" y="274"/>
                  </a:moveTo>
                  <a:cubicBezTo>
                    <a:pt x="225" y="425"/>
                    <a:pt x="111" y="546"/>
                    <a:pt x="111" y="546"/>
                  </a:cubicBezTo>
                  <a:cubicBezTo>
                    <a:pt x="111" y="546"/>
                    <a:pt x="0" y="423"/>
                    <a:pt x="2" y="272"/>
                  </a:cubicBezTo>
                  <a:cubicBezTo>
                    <a:pt x="3" y="121"/>
                    <a:pt x="117" y="0"/>
                    <a:pt x="117" y="0"/>
                  </a:cubicBezTo>
                  <a:cubicBezTo>
                    <a:pt x="117" y="0"/>
                    <a:pt x="228" y="123"/>
                    <a:pt x="226" y="2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4395850" y="3047266"/>
              <a:ext cx="1409430" cy="586057"/>
            </a:xfrm>
            <a:custGeom>
              <a:avLst/>
              <a:gdLst>
                <a:gd name="T0" fmla="*/ 272 w 546"/>
                <a:gd name="T1" fmla="*/ 226 h 227"/>
                <a:gd name="T2" fmla="*/ 0 w 546"/>
                <a:gd name="T3" fmla="*/ 111 h 227"/>
                <a:gd name="T4" fmla="*/ 274 w 546"/>
                <a:gd name="T5" fmla="*/ 1 h 227"/>
                <a:gd name="T6" fmla="*/ 546 w 546"/>
                <a:gd name="T7" fmla="*/ 116 h 227"/>
                <a:gd name="T8" fmla="*/ 272 w 546"/>
                <a:gd name="T9" fmla="*/ 22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6" h="227">
                  <a:moveTo>
                    <a:pt x="272" y="226"/>
                  </a:moveTo>
                  <a:cubicBezTo>
                    <a:pt x="121" y="224"/>
                    <a:pt x="0" y="111"/>
                    <a:pt x="0" y="111"/>
                  </a:cubicBezTo>
                  <a:cubicBezTo>
                    <a:pt x="0" y="111"/>
                    <a:pt x="123" y="0"/>
                    <a:pt x="274" y="1"/>
                  </a:cubicBezTo>
                  <a:cubicBezTo>
                    <a:pt x="425" y="3"/>
                    <a:pt x="546" y="116"/>
                    <a:pt x="546" y="116"/>
                  </a:cubicBezTo>
                  <a:cubicBezTo>
                    <a:pt x="546" y="116"/>
                    <a:pt x="423" y="227"/>
                    <a:pt x="272" y="2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6287149" y="2412011"/>
              <a:ext cx="826267" cy="811797"/>
            </a:xfrm>
            <a:custGeom>
              <a:avLst/>
              <a:gdLst>
                <a:gd name="T0" fmla="*/ 225 w 320"/>
                <a:gd name="T1" fmla="*/ 223 h 314"/>
                <a:gd name="T2" fmla="*/ 0 w 320"/>
                <a:gd name="T3" fmla="*/ 314 h 314"/>
                <a:gd name="T4" fmla="*/ 96 w 320"/>
                <a:gd name="T5" fmla="*/ 91 h 314"/>
                <a:gd name="T6" fmla="*/ 320 w 320"/>
                <a:gd name="T7" fmla="*/ 0 h 314"/>
                <a:gd name="T8" fmla="*/ 225 w 320"/>
                <a:gd name="T9" fmla="*/ 22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0" h="314">
                  <a:moveTo>
                    <a:pt x="225" y="223"/>
                  </a:moveTo>
                  <a:cubicBezTo>
                    <a:pt x="137" y="309"/>
                    <a:pt x="0" y="314"/>
                    <a:pt x="0" y="314"/>
                  </a:cubicBezTo>
                  <a:cubicBezTo>
                    <a:pt x="0" y="314"/>
                    <a:pt x="8" y="178"/>
                    <a:pt x="96" y="91"/>
                  </a:cubicBezTo>
                  <a:cubicBezTo>
                    <a:pt x="184" y="5"/>
                    <a:pt x="320" y="0"/>
                    <a:pt x="320" y="0"/>
                  </a:cubicBezTo>
                  <a:cubicBezTo>
                    <a:pt x="320" y="0"/>
                    <a:pt x="313" y="136"/>
                    <a:pt x="225" y="2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7090262" y="2526327"/>
              <a:ext cx="593291" cy="468846"/>
            </a:xfrm>
            <a:custGeom>
              <a:avLst/>
              <a:gdLst>
                <a:gd name="T0" fmla="*/ 148 w 230"/>
                <a:gd name="T1" fmla="*/ 138 h 182"/>
                <a:gd name="T2" fmla="*/ 0 w 230"/>
                <a:gd name="T3" fmla="*/ 170 h 182"/>
                <a:gd name="T4" fmla="*/ 83 w 230"/>
                <a:gd name="T5" fmla="*/ 44 h 182"/>
                <a:gd name="T6" fmla="*/ 230 w 230"/>
                <a:gd name="T7" fmla="*/ 12 h 182"/>
                <a:gd name="T8" fmla="*/ 148 w 230"/>
                <a:gd name="T9" fmla="*/ 13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182">
                  <a:moveTo>
                    <a:pt x="148" y="138"/>
                  </a:moveTo>
                  <a:cubicBezTo>
                    <a:pt x="84" y="182"/>
                    <a:pt x="0" y="170"/>
                    <a:pt x="0" y="170"/>
                  </a:cubicBezTo>
                  <a:cubicBezTo>
                    <a:pt x="0" y="170"/>
                    <a:pt x="19" y="88"/>
                    <a:pt x="83" y="44"/>
                  </a:cubicBezTo>
                  <a:cubicBezTo>
                    <a:pt x="146" y="0"/>
                    <a:pt x="230" y="12"/>
                    <a:pt x="230" y="12"/>
                  </a:cubicBezTo>
                  <a:cubicBezTo>
                    <a:pt x="230" y="12"/>
                    <a:pt x="211" y="94"/>
                    <a:pt x="148" y="138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7864435" y="2456868"/>
              <a:ext cx="444246" cy="287965"/>
            </a:xfrm>
            <a:custGeom>
              <a:avLst/>
              <a:gdLst>
                <a:gd name="T0" fmla="*/ 101 w 172"/>
                <a:gd name="T1" fmla="*/ 91 h 112"/>
                <a:gd name="T2" fmla="*/ 0 w 172"/>
                <a:gd name="T3" fmla="*/ 93 h 112"/>
                <a:gd name="T4" fmla="*/ 70 w 172"/>
                <a:gd name="T5" fmla="*/ 21 h 112"/>
                <a:gd name="T6" fmla="*/ 172 w 172"/>
                <a:gd name="T7" fmla="*/ 19 h 112"/>
                <a:gd name="T8" fmla="*/ 101 w 172"/>
                <a:gd name="T9" fmla="*/ 9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12">
                  <a:moveTo>
                    <a:pt x="101" y="91"/>
                  </a:moveTo>
                  <a:cubicBezTo>
                    <a:pt x="53" y="112"/>
                    <a:pt x="0" y="93"/>
                    <a:pt x="0" y="93"/>
                  </a:cubicBezTo>
                  <a:cubicBezTo>
                    <a:pt x="0" y="93"/>
                    <a:pt x="23" y="41"/>
                    <a:pt x="70" y="21"/>
                  </a:cubicBezTo>
                  <a:cubicBezTo>
                    <a:pt x="118" y="0"/>
                    <a:pt x="172" y="19"/>
                    <a:pt x="172" y="19"/>
                  </a:cubicBezTo>
                  <a:cubicBezTo>
                    <a:pt x="172" y="19"/>
                    <a:pt x="148" y="71"/>
                    <a:pt x="101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6701005" y="1811484"/>
              <a:ext cx="481870" cy="546986"/>
            </a:xfrm>
            <a:custGeom>
              <a:avLst/>
              <a:gdLst>
                <a:gd name="T0" fmla="*/ 137 w 187"/>
                <a:gd name="T1" fmla="*/ 143 h 212"/>
                <a:gd name="T2" fmla="*/ 3 w 187"/>
                <a:gd name="T3" fmla="*/ 212 h 212"/>
                <a:gd name="T4" fmla="*/ 50 w 187"/>
                <a:gd name="T5" fmla="*/ 69 h 212"/>
                <a:gd name="T6" fmla="*/ 183 w 187"/>
                <a:gd name="T7" fmla="*/ 0 h 212"/>
                <a:gd name="T8" fmla="*/ 137 w 187"/>
                <a:gd name="T9" fmla="*/ 14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212">
                  <a:moveTo>
                    <a:pt x="137" y="143"/>
                  </a:moveTo>
                  <a:cubicBezTo>
                    <a:pt x="87" y="202"/>
                    <a:pt x="3" y="212"/>
                    <a:pt x="3" y="212"/>
                  </a:cubicBezTo>
                  <a:cubicBezTo>
                    <a:pt x="3" y="212"/>
                    <a:pt x="0" y="128"/>
                    <a:pt x="50" y="69"/>
                  </a:cubicBezTo>
                  <a:cubicBezTo>
                    <a:pt x="99" y="10"/>
                    <a:pt x="183" y="0"/>
                    <a:pt x="183" y="0"/>
                  </a:cubicBezTo>
                  <a:cubicBezTo>
                    <a:pt x="183" y="0"/>
                    <a:pt x="187" y="84"/>
                    <a:pt x="137" y="14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7245097" y="1769518"/>
              <a:ext cx="483316" cy="546986"/>
            </a:xfrm>
            <a:custGeom>
              <a:avLst/>
              <a:gdLst>
                <a:gd name="T0" fmla="*/ 137 w 187"/>
                <a:gd name="T1" fmla="*/ 143 h 212"/>
                <a:gd name="T2" fmla="*/ 3 w 187"/>
                <a:gd name="T3" fmla="*/ 212 h 212"/>
                <a:gd name="T4" fmla="*/ 49 w 187"/>
                <a:gd name="T5" fmla="*/ 69 h 212"/>
                <a:gd name="T6" fmla="*/ 183 w 187"/>
                <a:gd name="T7" fmla="*/ 0 h 212"/>
                <a:gd name="T8" fmla="*/ 137 w 187"/>
                <a:gd name="T9" fmla="*/ 14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212">
                  <a:moveTo>
                    <a:pt x="137" y="143"/>
                  </a:moveTo>
                  <a:cubicBezTo>
                    <a:pt x="87" y="202"/>
                    <a:pt x="3" y="212"/>
                    <a:pt x="3" y="212"/>
                  </a:cubicBezTo>
                  <a:cubicBezTo>
                    <a:pt x="3" y="212"/>
                    <a:pt x="0" y="128"/>
                    <a:pt x="49" y="69"/>
                  </a:cubicBezTo>
                  <a:cubicBezTo>
                    <a:pt x="99" y="10"/>
                    <a:pt x="183" y="0"/>
                    <a:pt x="183" y="0"/>
                  </a:cubicBezTo>
                  <a:cubicBezTo>
                    <a:pt x="183" y="0"/>
                    <a:pt x="187" y="84"/>
                    <a:pt x="137" y="14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7459261" y="2838890"/>
              <a:ext cx="714843" cy="335717"/>
            </a:xfrm>
            <a:custGeom>
              <a:avLst/>
              <a:gdLst>
                <a:gd name="T0" fmla="*/ 145 w 277"/>
                <a:gd name="T1" fmla="*/ 122 h 130"/>
                <a:gd name="T2" fmla="*/ 0 w 277"/>
                <a:gd name="T3" fmla="*/ 80 h 130"/>
                <a:gd name="T4" fmla="*/ 133 w 277"/>
                <a:gd name="T5" fmla="*/ 8 h 130"/>
                <a:gd name="T6" fmla="*/ 277 w 277"/>
                <a:gd name="T7" fmla="*/ 50 h 130"/>
                <a:gd name="T8" fmla="*/ 145 w 277"/>
                <a:gd name="T9" fmla="*/ 12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130">
                  <a:moveTo>
                    <a:pt x="145" y="122"/>
                  </a:moveTo>
                  <a:cubicBezTo>
                    <a:pt x="68" y="130"/>
                    <a:pt x="0" y="80"/>
                    <a:pt x="0" y="80"/>
                  </a:cubicBezTo>
                  <a:cubicBezTo>
                    <a:pt x="0" y="80"/>
                    <a:pt x="56" y="16"/>
                    <a:pt x="133" y="8"/>
                  </a:cubicBezTo>
                  <a:cubicBezTo>
                    <a:pt x="209" y="0"/>
                    <a:pt x="277" y="50"/>
                    <a:pt x="277" y="50"/>
                  </a:cubicBezTo>
                  <a:cubicBezTo>
                    <a:pt x="277" y="50"/>
                    <a:pt x="221" y="113"/>
                    <a:pt x="145" y="122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7883247" y="3181841"/>
              <a:ext cx="714843" cy="338611"/>
            </a:xfrm>
            <a:custGeom>
              <a:avLst/>
              <a:gdLst>
                <a:gd name="T0" fmla="*/ 145 w 277"/>
                <a:gd name="T1" fmla="*/ 122 h 131"/>
                <a:gd name="T2" fmla="*/ 0 w 277"/>
                <a:gd name="T3" fmla="*/ 80 h 131"/>
                <a:gd name="T4" fmla="*/ 132 w 277"/>
                <a:gd name="T5" fmla="*/ 9 h 131"/>
                <a:gd name="T6" fmla="*/ 277 w 277"/>
                <a:gd name="T7" fmla="*/ 51 h 131"/>
                <a:gd name="T8" fmla="*/ 145 w 277"/>
                <a:gd name="T9" fmla="*/ 12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131">
                  <a:moveTo>
                    <a:pt x="145" y="122"/>
                  </a:moveTo>
                  <a:cubicBezTo>
                    <a:pt x="68" y="131"/>
                    <a:pt x="0" y="80"/>
                    <a:pt x="0" y="80"/>
                  </a:cubicBezTo>
                  <a:cubicBezTo>
                    <a:pt x="0" y="80"/>
                    <a:pt x="56" y="17"/>
                    <a:pt x="132" y="9"/>
                  </a:cubicBezTo>
                  <a:cubicBezTo>
                    <a:pt x="209" y="0"/>
                    <a:pt x="277" y="51"/>
                    <a:pt x="277" y="51"/>
                  </a:cubicBezTo>
                  <a:cubicBezTo>
                    <a:pt x="277" y="51"/>
                    <a:pt x="221" y="114"/>
                    <a:pt x="145" y="12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4112228" y="2394645"/>
              <a:ext cx="480421" cy="405175"/>
            </a:xfrm>
            <a:custGeom>
              <a:avLst/>
              <a:gdLst>
                <a:gd name="T0" fmla="*/ 63 w 186"/>
                <a:gd name="T1" fmla="*/ 117 h 157"/>
                <a:gd name="T2" fmla="*/ 186 w 186"/>
                <a:gd name="T3" fmla="*/ 151 h 157"/>
                <a:gd name="T4" fmla="*/ 123 w 186"/>
                <a:gd name="T5" fmla="*/ 40 h 157"/>
                <a:gd name="T6" fmla="*/ 0 w 186"/>
                <a:gd name="T7" fmla="*/ 6 h 157"/>
                <a:gd name="T8" fmla="*/ 63 w 186"/>
                <a:gd name="T9" fmla="*/ 11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157">
                  <a:moveTo>
                    <a:pt x="63" y="117"/>
                  </a:moveTo>
                  <a:cubicBezTo>
                    <a:pt x="115" y="157"/>
                    <a:pt x="186" y="151"/>
                    <a:pt x="186" y="151"/>
                  </a:cubicBezTo>
                  <a:cubicBezTo>
                    <a:pt x="186" y="151"/>
                    <a:pt x="174" y="80"/>
                    <a:pt x="123" y="40"/>
                  </a:cubicBezTo>
                  <a:cubicBezTo>
                    <a:pt x="71" y="0"/>
                    <a:pt x="0" y="6"/>
                    <a:pt x="0" y="6"/>
                  </a:cubicBezTo>
                  <a:cubicBezTo>
                    <a:pt x="0" y="6"/>
                    <a:pt x="12" y="77"/>
                    <a:pt x="63" y="1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3673771" y="2553822"/>
              <a:ext cx="467399" cy="261916"/>
            </a:xfrm>
            <a:custGeom>
              <a:avLst/>
              <a:gdLst>
                <a:gd name="T0" fmla="*/ 80 w 181"/>
                <a:gd name="T1" fmla="*/ 88 h 101"/>
                <a:gd name="T2" fmla="*/ 181 w 181"/>
                <a:gd name="T3" fmla="*/ 75 h 101"/>
                <a:gd name="T4" fmla="*/ 101 w 181"/>
                <a:gd name="T5" fmla="*/ 13 h 101"/>
                <a:gd name="T6" fmla="*/ 0 w 181"/>
                <a:gd name="T7" fmla="*/ 26 h 101"/>
                <a:gd name="T8" fmla="*/ 80 w 181"/>
                <a:gd name="T9" fmla="*/ 8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01">
                  <a:moveTo>
                    <a:pt x="80" y="88"/>
                  </a:moveTo>
                  <a:cubicBezTo>
                    <a:pt x="130" y="101"/>
                    <a:pt x="181" y="75"/>
                    <a:pt x="181" y="75"/>
                  </a:cubicBezTo>
                  <a:cubicBezTo>
                    <a:pt x="181" y="75"/>
                    <a:pt x="150" y="27"/>
                    <a:pt x="101" y="13"/>
                  </a:cubicBezTo>
                  <a:cubicBezTo>
                    <a:pt x="51" y="0"/>
                    <a:pt x="0" y="26"/>
                    <a:pt x="0" y="26"/>
                  </a:cubicBezTo>
                  <a:cubicBezTo>
                    <a:pt x="0" y="26"/>
                    <a:pt x="30" y="74"/>
                    <a:pt x="80" y="8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4246804" y="1979341"/>
              <a:ext cx="306776" cy="273494"/>
            </a:xfrm>
            <a:custGeom>
              <a:avLst/>
              <a:gdLst>
                <a:gd name="T0" fmla="*/ 38 w 119"/>
                <a:gd name="T1" fmla="*/ 77 h 106"/>
                <a:gd name="T2" fmla="*/ 119 w 119"/>
                <a:gd name="T3" fmla="*/ 104 h 106"/>
                <a:gd name="T4" fmla="*/ 80 w 119"/>
                <a:gd name="T5" fmla="*/ 29 h 106"/>
                <a:gd name="T6" fmla="*/ 0 w 119"/>
                <a:gd name="T7" fmla="*/ 2 h 106"/>
                <a:gd name="T8" fmla="*/ 38 w 119"/>
                <a:gd name="T9" fmla="*/ 7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06">
                  <a:moveTo>
                    <a:pt x="38" y="77"/>
                  </a:moveTo>
                  <a:cubicBezTo>
                    <a:pt x="71" y="106"/>
                    <a:pt x="119" y="104"/>
                    <a:pt x="119" y="104"/>
                  </a:cubicBezTo>
                  <a:cubicBezTo>
                    <a:pt x="119" y="104"/>
                    <a:pt x="113" y="57"/>
                    <a:pt x="80" y="29"/>
                  </a:cubicBezTo>
                  <a:cubicBezTo>
                    <a:pt x="48" y="0"/>
                    <a:pt x="0" y="2"/>
                    <a:pt x="0" y="2"/>
                  </a:cubicBezTo>
                  <a:cubicBezTo>
                    <a:pt x="0" y="2"/>
                    <a:pt x="5" y="49"/>
                    <a:pt x="38" y="77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8252245" y="2730361"/>
              <a:ext cx="399386" cy="195353"/>
            </a:xfrm>
            <a:custGeom>
              <a:avLst/>
              <a:gdLst>
                <a:gd name="T0" fmla="*/ 73 w 155"/>
                <a:gd name="T1" fmla="*/ 6 h 76"/>
                <a:gd name="T2" fmla="*/ 0 w 155"/>
                <a:gd name="T3" fmla="*/ 49 h 76"/>
                <a:gd name="T4" fmla="*/ 82 w 155"/>
                <a:gd name="T5" fmla="*/ 70 h 76"/>
                <a:gd name="T6" fmla="*/ 155 w 155"/>
                <a:gd name="T7" fmla="*/ 27 h 76"/>
                <a:gd name="T8" fmla="*/ 73 w 155"/>
                <a:gd name="T9" fmla="*/ 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76">
                  <a:moveTo>
                    <a:pt x="73" y="6"/>
                  </a:moveTo>
                  <a:cubicBezTo>
                    <a:pt x="31" y="12"/>
                    <a:pt x="0" y="49"/>
                    <a:pt x="0" y="49"/>
                  </a:cubicBezTo>
                  <a:cubicBezTo>
                    <a:pt x="0" y="49"/>
                    <a:pt x="39" y="76"/>
                    <a:pt x="82" y="70"/>
                  </a:cubicBezTo>
                  <a:cubicBezTo>
                    <a:pt x="125" y="64"/>
                    <a:pt x="155" y="27"/>
                    <a:pt x="155" y="27"/>
                  </a:cubicBezTo>
                  <a:cubicBezTo>
                    <a:pt x="155" y="27"/>
                    <a:pt x="116" y="0"/>
                    <a:pt x="73" y="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3913983" y="2863490"/>
              <a:ext cx="717738" cy="308223"/>
            </a:xfrm>
            <a:custGeom>
              <a:avLst/>
              <a:gdLst>
                <a:gd name="T0" fmla="*/ 141 w 278"/>
                <a:gd name="T1" fmla="*/ 117 h 119"/>
                <a:gd name="T2" fmla="*/ 278 w 278"/>
                <a:gd name="T3" fmla="*/ 55 h 119"/>
                <a:gd name="T4" fmla="*/ 137 w 278"/>
                <a:gd name="T5" fmla="*/ 2 h 119"/>
                <a:gd name="T6" fmla="*/ 0 w 278"/>
                <a:gd name="T7" fmla="*/ 64 h 119"/>
                <a:gd name="T8" fmla="*/ 141 w 278"/>
                <a:gd name="T9" fmla="*/ 11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119">
                  <a:moveTo>
                    <a:pt x="141" y="117"/>
                  </a:moveTo>
                  <a:cubicBezTo>
                    <a:pt x="218" y="114"/>
                    <a:pt x="278" y="55"/>
                    <a:pt x="278" y="55"/>
                  </a:cubicBezTo>
                  <a:cubicBezTo>
                    <a:pt x="278" y="55"/>
                    <a:pt x="214" y="0"/>
                    <a:pt x="137" y="2"/>
                  </a:cubicBezTo>
                  <a:cubicBezTo>
                    <a:pt x="60" y="5"/>
                    <a:pt x="0" y="64"/>
                    <a:pt x="0" y="64"/>
                  </a:cubicBezTo>
                  <a:cubicBezTo>
                    <a:pt x="0" y="64"/>
                    <a:pt x="64" y="119"/>
                    <a:pt x="141" y="117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3542089" y="3264324"/>
              <a:ext cx="720633" cy="306776"/>
            </a:xfrm>
            <a:custGeom>
              <a:avLst/>
              <a:gdLst>
                <a:gd name="T0" fmla="*/ 141 w 279"/>
                <a:gd name="T1" fmla="*/ 117 h 119"/>
                <a:gd name="T2" fmla="*/ 279 w 279"/>
                <a:gd name="T3" fmla="*/ 55 h 119"/>
                <a:gd name="T4" fmla="*/ 138 w 279"/>
                <a:gd name="T5" fmla="*/ 2 h 119"/>
                <a:gd name="T6" fmla="*/ 0 w 279"/>
                <a:gd name="T7" fmla="*/ 64 h 119"/>
                <a:gd name="T8" fmla="*/ 141 w 279"/>
                <a:gd name="T9" fmla="*/ 11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119">
                  <a:moveTo>
                    <a:pt x="141" y="117"/>
                  </a:moveTo>
                  <a:cubicBezTo>
                    <a:pt x="218" y="114"/>
                    <a:pt x="279" y="55"/>
                    <a:pt x="279" y="55"/>
                  </a:cubicBezTo>
                  <a:cubicBezTo>
                    <a:pt x="279" y="55"/>
                    <a:pt x="215" y="0"/>
                    <a:pt x="138" y="2"/>
                  </a:cubicBezTo>
                  <a:cubicBezTo>
                    <a:pt x="61" y="5"/>
                    <a:pt x="0" y="64"/>
                    <a:pt x="0" y="64"/>
                  </a:cubicBezTo>
                  <a:cubicBezTo>
                    <a:pt x="0" y="64"/>
                    <a:pt x="65" y="119"/>
                    <a:pt x="141" y="117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4612909" y="2368598"/>
              <a:ext cx="483316" cy="552774"/>
            </a:xfrm>
            <a:custGeom>
              <a:avLst/>
              <a:gdLst>
                <a:gd name="T0" fmla="*/ 49 w 187"/>
                <a:gd name="T1" fmla="*/ 144 h 214"/>
                <a:gd name="T2" fmla="*/ 183 w 187"/>
                <a:gd name="T3" fmla="*/ 214 h 214"/>
                <a:gd name="T4" fmla="*/ 138 w 187"/>
                <a:gd name="T5" fmla="*/ 70 h 214"/>
                <a:gd name="T6" fmla="*/ 4 w 187"/>
                <a:gd name="T7" fmla="*/ 0 h 214"/>
                <a:gd name="T8" fmla="*/ 49 w 187"/>
                <a:gd name="T9" fmla="*/ 14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214">
                  <a:moveTo>
                    <a:pt x="49" y="144"/>
                  </a:moveTo>
                  <a:cubicBezTo>
                    <a:pt x="99" y="203"/>
                    <a:pt x="183" y="214"/>
                    <a:pt x="183" y="214"/>
                  </a:cubicBezTo>
                  <a:cubicBezTo>
                    <a:pt x="183" y="214"/>
                    <a:pt x="187" y="130"/>
                    <a:pt x="138" y="70"/>
                  </a:cubicBezTo>
                  <a:cubicBezTo>
                    <a:pt x="88" y="11"/>
                    <a:pt x="4" y="0"/>
                    <a:pt x="4" y="0"/>
                  </a:cubicBezTo>
                  <a:cubicBezTo>
                    <a:pt x="4" y="0"/>
                    <a:pt x="0" y="84"/>
                    <a:pt x="49" y="144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5248165" y="1785435"/>
              <a:ext cx="435563" cy="655515"/>
            </a:xfrm>
            <a:custGeom>
              <a:avLst/>
              <a:gdLst>
                <a:gd name="T0" fmla="*/ 32 w 169"/>
                <a:gd name="T1" fmla="*/ 151 h 254"/>
                <a:gd name="T2" fmla="*/ 143 w 169"/>
                <a:gd name="T3" fmla="*/ 254 h 254"/>
                <a:gd name="T4" fmla="*/ 136 w 169"/>
                <a:gd name="T5" fmla="*/ 103 h 254"/>
                <a:gd name="T6" fmla="*/ 26 w 169"/>
                <a:gd name="T7" fmla="*/ 0 h 254"/>
                <a:gd name="T8" fmla="*/ 32 w 169"/>
                <a:gd name="T9" fmla="*/ 151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254">
                  <a:moveTo>
                    <a:pt x="32" y="151"/>
                  </a:moveTo>
                  <a:cubicBezTo>
                    <a:pt x="64" y="221"/>
                    <a:pt x="143" y="254"/>
                    <a:pt x="143" y="254"/>
                  </a:cubicBezTo>
                  <a:cubicBezTo>
                    <a:pt x="143" y="254"/>
                    <a:pt x="169" y="173"/>
                    <a:pt x="136" y="103"/>
                  </a:cubicBezTo>
                  <a:cubicBezTo>
                    <a:pt x="104" y="33"/>
                    <a:pt x="26" y="0"/>
                    <a:pt x="26" y="0"/>
                  </a:cubicBezTo>
                  <a:cubicBezTo>
                    <a:pt x="26" y="0"/>
                    <a:pt x="0" y="81"/>
                    <a:pt x="32" y="15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5515868" y="1387497"/>
              <a:ext cx="331377" cy="552774"/>
            </a:xfrm>
            <a:custGeom>
              <a:avLst/>
              <a:gdLst>
                <a:gd name="T0" fmla="*/ 20 w 128"/>
                <a:gd name="T1" fmla="*/ 122 h 214"/>
                <a:gd name="T2" fmla="*/ 100 w 128"/>
                <a:gd name="T3" fmla="*/ 214 h 214"/>
                <a:gd name="T4" fmla="*/ 108 w 128"/>
                <a:gd name="T5" fmla="*/ 92 h 214"/>
                <a:gd name="T6" fmla="*/ 28 w 128"/>
                <a:gd name="T7" fmla="*/ 0 h 214"/>
                <a:gd name="T8" fmla="*/ 20 w 128"/>
                <a:gd name="T9" fmla="*/ 12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214">
                  <a:moveTo>
                    <a:pt x="20" y="122"/>
                  </a:moveTo>
                  <a:cubicBezTo>
                    <a:pt x="39" y="181"/>
                    <a:pt x="100" y="214"/>
                    <a:pt x="100" y="214"/>
                  </a:cubicBezTo>
                  <a:cubicBezTo>
                    <a:pt x="100" y="214"/>
                    <a:pt x="128" y="152"/>
                    <a:pt x="108" y="92"/>
                  </a:cubicBezTo>
                  <a:cubicBezTo>
                    <a:pt x="88" y="33"/>
                    <a:pt x="28" y="0"/>
                    <a:pt x="28" y="0"/>
                  </a:cubicBezTo>
                  <a:cubicBezTo>
                    <a:pt x="28" y="0"/>
                    <a:pt x="0" y="63"/>
                    <a:pt x="20" y="122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6447771" y="1404861"/>
              <a:ext cx="340057" cy="545539"/>
            </a:xfrm>
            <a:custGeom>
              <a:avLst/>
              <a:gdLst>
                <a:gd name="T0" fmla="*/ 109 w 132"/>
                <a:gd name="T1" fmla="*/ 123 h 211"/>
                <a:gd name="T2" fmla="*/ 25 w 132"/>
                <a:gd name="T3" fmla="*/ 211 h 211"/>
                <a:gd name="T4" fmla="*/ 22 w 132"/>
                <a:gd name="T5" fmla="*/ 89 h 211"/>
                <a:gd name="T6" fmla="*/ 107 w 132"/>
                <a:gd name="T7" fmla="*/ 0 h 211"/>
                <a:gd name="T8" fmla="*/ 109 w 132"/>
                <a:gd name="T9" fmla="*/ 12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1">
                  <a:moveTo>
                    <a:pt x="109" y="123"/>
                  </a:moveTo>
                  <a:cubicBezTo>
                    <a:pt x="86" y="181"/>
                    <a:pt x="25" y="211"/>
                    <a:pt x="25" y="211"/>
                  </a:cubicBezTo>
                  <a:cubicBezTo>
                    <a:pt x="25" y="211"/>
                    <a:pt x="0" y="147"/>
                    <a:pt x="22" y="89"/>
                  </a:cubicBezTo>
                  <a:cubicBezTo>
                    <a:pt x="45" y="31"/>
                    <a:pt x="107" y="0"/>
                    <a:pt x="107" y="0"/>
                  </a:cubicBezTo>
                  <a:cubicBezTo>
                    <a:pt x="107" y="0"/>
                    <a:pt x="132" y="65"/>
                    <a:pt x="109" y="12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4734459" y="1598766"/>
              <a:ext cx="435563" cy="655515"/>
            </a:xfrm>
            <a:custGeom>
              <a:avLst/>
              <a:gdLst>
                <a:gd name="T0" fmla="*/ 33 w 169"/>
                <a:gd name="T1" fmla="*/ 151 h 254"/>
                <a:gd name="T2" fmla="*/ 143 w 169"/>
                <a:gd name="T3" fmla="*/ 254 h 254"/>
                <a:gd name="T4" fmla="*/ 137 w 169"/>
                <a:gd name="T5" fmla="*/ 103 h 254"/>
                <a:gd name="T6" fmla="*/ 26 w 169"/>
                <a:gd name="T7" fmla="*/ 0 h 254"/>
                <a:gd name="T8" fmla="*/ 33 w 169"/>
                <a:gd name="T9" fmla="*/ 151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254">
                  <a:moveTo>
                    <a:pt x="33" y="151"/>
                  </a:moveTo>
                  <a:cubicBezTo>
                    <a:pt x="65" y="221"/>
                    <a:pt x="143" y="254"/>
                    <a:pt x="143" y="254"/>
                  </a:cubicBezTo>
                  <a:cubicBezTo>
                    <a:pt x="143" y="254"/>
                    <a:pt x="169" y="173"/>
                    <a:pt x="137" y="103"/>
                  </a:cubicBezTo>
                  <a:cubicBezTo>
                    <a:pt x="104" y="33"/>
                    <a:pt x="26" y="0"/>
                    <a:pt x="26" y="0"/>
                  </a:cubicBezTo>
                  <a:cubicBezTo>
                    <a:pt x="26" y="0"/>
                    <a:pt x="0" y="81"/>
                    <a:pt x="33" y="15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5152658" y="2378729"/>
              <a:ext cx="807455" cy="826267"/>
            </a:xfrm>
            <a:custGeom>
              <a:avLst/>
              <a:gdLst>
                <a:gd name="T0" fmla="*/ 91 w 313"/>
                <a:gd name="T1" fmla="*/ 224 h 320"/>
                <a:gd name="T2" fmla="*/ 0 w 313"/>
                <a:gd name="T3" fmla="*/ 0 h 320"/>
                <a:gd name="T4" fmla="*/ 222 w 313"/>
                <a:gd name="T5" fmla="*/ 95 h 320"/>
                <a:gd name="T6" fmla="*/ 313 w 313"/>
                <a:gd name="T7" fmla="*/ 320 h 320"/>
                <a:gd name="T8" fmla="*/ 91 w 313"/>
                <a:gd name="T9" fmla="*/ 22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320">
                  <a:moveTo>
                    <a:pt x="91" y="224"/>
                  </a:moveTo>
                  <a:cubicBezTo>
                    <a:pt x="4" y="136"/>
                    <a:pt x="0" y="0"/>
                    <a:pt x="0" y="0"/>
                  </a:cubicBezTo>
                  <a:cubicBezTo>
                    <a:pt x="0" y="0"/>
                    <a:pt x="136" y="7"/>
                    <a:pt x="222" y="95"/>
                  </a:cubicBezTo>
                  <a:cubicBezTo>
                    <a:pt x="309" y="183"/>
                    <a:pt x="313" y="320"/>
                    <a:pt x="313" y="320"/>
                  </a:cubicBezTo>
                  <a:cubicBezTo>
                    <a:pt x="313" y="320"/>
                    <a:pt x="177" y="312"/>
                    <a:pt x="91" y="2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5821197" y="3701334"/>
              <a:ext cx="586057" cy="1412323"/>
            </a:xfrm>
            <a:custGeom>
              <a:avLst/>
              <a:gdLst>
                <a:gd name="T0" fmla="*/ 1 w 227"/>
                <a:gd name="T1" fmla="*/ 272 h 547"/>
                <a:gd name="T2" fmla="*/ 116 w 227"/>
                <a:gd name="T3" fmla="*/ 0 h 547"/>
                <a:gd name="T4" fmla="*/ 226 w 227"/>
                <a:gd name="T5" fmla="*/ 275 h 547"/>
                <a:gd name="T6" fmla="*/ 111 w 227"/>
                <a:gd name="T7" fmla="*/ 547 h 547"/>
                <a:gd name="T8" fmla="*/ 1 w 227"/>
                <a:gd name="T9" fmla="*/ 272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547">
                  <a:moveTo>
                    <a:pt x="1" y="272"/>
                  </a:moveTo>
                  <a:cubicBezTo>
                    <a:pt x="3" y="121"/>
                    <a:pt x="116" y="0"/>
                    <a:pt x="116" y="0"/>
                  </a:cubicBezTo>
                  <a:cubicBezTo>
                    <a:pt x="116" y="0"/>
                    <a:pt x="227" y="124"/>
                    <a:pt x="226" y="275"/>
                  </a:cubicBezTo>
                  <a:cubicBezTo>
                    <a:pt x="224" y="426"/>
                    <a:pt x="111" y="547"/>
                    <a:pt x="111" y="547"/>
                  </a:cubicBezTo>
                  <a:cubicBezTo>
                    <a:pt x="111" y="547"/>
                    <a:pt x="0" y="423"/>
                    <a:pt x="1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5129507" y="3546499"/>
              <a:ext cx="824821" cy="810350"/>
            </a:xfrm>
            <a:custGeom>
              <a:avLst/>
              <a:gdLst>
                <a:gd name="T0" fmla="*/ 96 w 320"/>
                <a:gd name="T1" fmla="*/ 91 h 314"/>
                <a:gd name="T2" fmla="*/ 320 w 320"/>
                <a:gd name="T3" fmla="*/ 0 h 314"/>
                <a:gd name="T4" fmla="*/ 225 w 320"/>
                <a:gd name="T5" fmla="*/ 222 h 314"/>
                <a:gd name="T6" fmla="*/ 0 w 320"/>
                <a:gd name="T7" fmla="*/ 314 h 314"/>
                <a:gd name="T8" fmla="*/ 96 w 320"/>
                <a:gd name="T9" fmla="*/ 9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0" h="314">
                  <a:moveTo>
                    <a:pt x="96" y="91"/>
                  </a:moveTo>
                  <a:cubicBezTo>
                    <a:pt x="184" y="4"/>
                    <a:pt x="320" y="0"/>
                    <a:pt x="320" y="0"/>
                  </a:cubicBezTo>
                  <a:cubicBezTo>
                    <a:pt x="320" y="0"/>
                    <a:pt x="313" y="136"/>
                    <a:pt x="225" y="222"/>
                  </a:cubicBezTo>
                  <a:cubicBezTo>
                    <a:pt x="136" y="309"/>
                    <a:pt x="0" y="314"/>
                    <a:pt x="0" y="314"/>
                  </a:cubicBezTo>
                  <a:cubicBezTo>
                    <a:pt x="0" y="314"/>
                    <a:pt x="7" y="178"/>
                    <a:pt x="96" y="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560814" y="3773686"/>
              <a:ext cx="591844" cy="468846"/>
            </a:xfrm>
            <a:custGeom>
              <a:avLst/>
              <a:gdLst>
                <a:gd name="T0" fmla="*/ 82 w 229"/>
                <a:gd name="T1" fmla="*/ 44 h 182"/>
                <a:gd name="T2" fmla="*/ 229 w 229"/>
                <a:gd name="T3" fmla="*/ 11 h 182"/>
                <a:gd name="T4" fmla="*/ 147 w 229"/>
                <a:gd name="T5" fmla="*/ 138 h 182"/>
                <a:gd name="T6" fmla="*/ 0 w 229"/>
                <a:gd name="T7" fmla="*/ 170 h 182"/>
                <a:gd name="T8" fmla="*/ 82 w 229"/>
                <a:gd name="T9" fmla="*/ 4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182">
                  <a:moveTo>
                    <a:pt x="82" y="44"/>
                  </a:moveTo>
                  <a:cubicBezTo>
                    <a:pt x="145" y="0"/>
                    <a:pt x="229" y="11"/>
                    <a:pt x="229" y="11"/>
                  </a:cubicBezTo>
                  <a:cubicBezTo>
                    <a:pt x="229" y="11"/>
                    <a:pt x="210" y="94"/>
                    <a:pt x="147" y="138"/>
                  </a:cubicBezTo>
                  <a:cubicBezTo>
                    <a:pt x="84" y="182"/>
                    <a:pt x="0" y="170"/>
                    <a:pt x="0" y="170"/>
                  </a:cubicBezTo>
                  <a:cubicBezTo>
                    <a:pt x="0" y="170"/>
                    <a:pt x="19" y="87"/>
                    <a:pt x="82" y="4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4058686" y="4291730"/>
              <a:ext cx="500681" cy="397940"/>
            </a:xfrm>
            <a:custGeom>
              <a:avLst/>
              <a:gdLst>
                <a:gd name="T0" fmla="*/ 69 w 194"/>
                <a:gd name="T1" fmla="*/ 37 h 154"/>
                <a:gd name="T2" fmla="*/ 194 w 194"/>
                <a:gd name="T3" fmla="*/ 10 h 154"/>
                <a:gd name="T4" fmla="*/ 125 w 194"/>
                <a:gd name="T5" fmla="*/ 117 h 154"/>
                <a:gd name="T6" fmla="*/ 0 w 194"/>
                <a:gd name="T7" fmla="*/ 144 h 154"/>
                <a:gd name="T8" fmla="*/ 69 w 194"/>
                <a:gd name="T9" fmla="*/ 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54">
                  <a:moveTo>
                    <a:pt x="69" y="37"/>
                  </a:moveTo>
                  <a:cubicBezTo>
                    <a:pt x="123" y="0"/>
                    <a:pt x="194" y="10"/>
                    <a:pt x="194" y="10"/>
                  </a:cubicBezTo>
                  <a:cubicBezTo>
                    <a:pt x="194" y="10"/>
                    <a:pt x="178" y="80"/>
                    <a:pt x="125" y="117"/>
                  </a:cubicBezTo>
                  <a:cubicBezTo>
                    <a:pt x="71" y="154"/>
                    <a:pt x="0" y="144"/>
                    <a:pt x="0" y="144"/>
                  </a:cubicBezTo>
                  <a:cubicBezTo>
                    <a:pt x="0" y="144"/>
                    <a:pt x="16" y="74"/>
                    <a:pt x="69" y="3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3937135" y="4024026"/>
              <a:ext cx="444246" cy="287965"/>
            </a:xfrm>
            <a:custGeom>
              <a:avLst/>
              <a:gdLst>
                <a:gd name="T0" fmla="*/ 71 w 172"/>
                <a:gd name="T1" fmla="*/ 20 h 112"/>
                <a:gd name="T2" fmla="*/ 172 w 172"/>
                <a:gd name="T3" fmla="*/ 19 h 112"/>
                <a:gd name="T4" fmla="*/ 101 w 172"/>
                <a:gd name="T5" fmla="*/ 91 h 112"/>
                <a:gd name="T6" fmla="*/ 0 w 172"/>
                <a:gd name="T7" fmla="*/ 93 h 112"/>
                <a:gd name="T8" fmla="*/ 71 w 172"/>
                <a:gd name="T9" fmla="*/ 2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12">
                  <a:moveTo>
                    <a:pt x="71" y="20"/>
                  </a:moveTo>
                  <a:cubicBezTo>
                    <a:pt x="118" y="0"/>
                    <a:pt x="172" y="19"/>
                    <a:pt x="172" y="19"/>
                  </a:cubicBezTo>
                  <a:cubicBezTo>
                    <a:pt x="172" y="19"/>
                    <a:pt x="149" y="71"/>
                    <a:pt x="101" y="91"/>
                  </a:cubicBezTo>
                  <a:cubicBezTo>
                    <a:pt x="54" y="112"/>
                    <a:pt x="0" y="93"/>
                    <a:pt x="0" y="93"/>
                  </a:cubicBezTo>
                  <a:cubicBezTo>
                    <a:pt x="0" y="93"/>
                    <a:pt x="23" y="41"/>
                    <a:pt x="71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5061494" y="4407495"/>
              <a:ext cx="483316" cy="551328"/>
            </a:xfrm>
            <a:custGeom>
              <a:avLst/>
              <a:gdLst>
                <a:gd name="T0" fmla="*/ 49 w 187"/>
                <a:gd name="T1" fmla="*/ 70 h 213"/>
                <a:gd name="T2" fmla="*/ 183 w 187"/>
                <a:gd name="T3" fmla="*/ 0 h 213"/>
                <a:gd name="T4" fmla="*/ 137 w 187"/>
                <a:gd name="T5" fmla="*/ 144 h 213"/>
                <a:gd name="T6" fmla="*/ 3 w 187"/>
                <a:gd name="T7" fmla="*/ 213 h 213"/>
                <a:gd name="T8" fmla="*/ 49 w 187"/>
                <a:gd name="T9" fmla="*/ 7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213">
                  <a:moveTo>
                    <a:pt x="49" y="70"/>
                  </a:moveTo>
                  <a:cubicBezTo>
                    <a:pt x="99" y="11"/>
                    <a:pt x="183" y="0"/>
                    <a:pt x="183" y="0"/>
                  </a:cubicBezTo>
                  <a:cubicBezTo>
                    <a:pt x="183" y="0"/>
                    <a:pt x="187" y="85"/>
                    <a:pt x="137" y="144"/>
                  </a:cubicBezTo>
                  <a:cubicBezTo>
                    <a:pt x="87" y="203"/>
                    <a:pt x="3" y="213"/>
                    <a:pt x="3" y="213"/>
                  </a:cubicBezTo>
                  <a:cubicBezTo>
                    <a:pt x="3" y="213"/>
                    <a:pt x="0" y="128"/>
                    <a:pt x="49" y="7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4517402" y="4449459"/>
              <a:ext cx="483316" cy="549880"/>
            </a:xfrm>
            <a:custGeom>
              <a:avLst/>
              <a:gdLst>
                <a:gd name="T0" fmla="*/ 50 w 187"/>
                <a:gd name="T1" fmla="*/ 70 h 213"/>
                <a:gd name="T2" fmla="*/ 184 w 187"/>
                <a:gd name="T3" fmla="*/ 0 h 213"/>
                <a:gd name="T4" fmla="*/ 137 w 187"/>
                <a:gd name="T5" fmla="*/ 144 h 213"/>
                <a:gd name="T6" fmla="*/ 3 w 187"/>
                <a:gd name="T7" fmla="*/ 213 h 213"/>
                <a:gd name="T8" fmla="*/ 50 w 187"/>
                <a:gd name="T9" fmla="*/ 7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213">
                  <a:moveTo>
                    <a:pt x="50" y="70"/>
                  </a:moveTo>
                  <a:cubicBezTo>
                    <a:pt x="99" y="11"/>
                    <a:pt x="184" y="0"/>
                    <a:pt x="184" y="0"/>
                  </a:cubicBezTo>
                  <a:cubicBezTo>
                    <a:pt x="184" y="0"/>
                    <a:pt x="187" y="85"/>
                    <a:pt x="137" y="144"/>
                  </a:cubicBezTo>
                  <a:cubicBezTo>
                    <a:pt x="87" y="202"/>
                    <a:pt x="3" y="213"/>
                    <a:pt x="3" y="213"/>
                  </a:cubicBezTo>
                  <a:cubicBezTo>
                    <a:pt x="3" y="213"/>
                    <a:pt x="0" y="128"/>
                    <a:pt x="50" y="7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4068817" y="3594252"/>
              <a:ext cx="714843" cy="335717"/>
            </a:xfrm>
            <a:custGeom>
              <a:avLst/>
              <a:gdLst>
                <a:gd name="T0" fmla="*/ 133 w 277"/>
                <a:gd name="T1" fmla="*/ 8 h 130"/>
                <a:gd name="T2" fmla="*/ 277 w 277"/>
                <a:gd name="T3" fmla="*/ 50 h 130"/>
                <a:gd name="T4" fmla="*/ 145 w 277"/>
                <a:gd name="T5" fmla="*/ 122 h 130"/>
                <a:gd name="T6" fmla="*/ 0 w 277"/>
                <a:gd name="T7" fmla="*/ 80 h 130"/>
                <a:gd name="T8" fmla="*/ 133 w 277"/>
                <a:gd name="T9" fmla="*/ 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130">
                  <a:moveTo>
                    <a:pt x="133" y="8"/>
                  </a:moveTo>
                  <a:cubicBezTo>
                    <a:pt x="209" y="0"/>
                    <a:pt x="277" y="50"/>
                    <a:pt x="277" y="50"/>
                  </a:cubicBezTo>
                  <a:cubicBezTo>
                    <a:pt x="277" y="50"/>
                    <a:pt x="221" y="114"/>
                    <a:pt x="145" y="122"/>
                  </a:cubicBezTo>
                  <a:cubicBezTo>
                    <a:pt x="68" y="130"/>
                    <a:pt x="0" y="80"/>
                    <a:pt x="0" y="80"/>
                  </a:cubicBezTo>
                  <a:cubicBezTo>
                    <a:pt x="0" y="80"/>
                    <a:pt x="56" y="16"/>
                    <a:pt x="133" y="8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7650271" y="3969039"/>
              <a:ext cx="483316" cy="402280"/>
            </a:xfrm>
            <a:custGeom>
              <a:avLst/>
              <a:gdLst>
                <a:gd name="T0" fmla="*/ 123 w 187"/>
                <a:gd name="T1" fmla="*/ 40 h 156"/>
                <a:gd name="T2" fmla="*/ 0 w 187"/>
                <a:gd name="T3" fmla="*/ 6 h 156"/>
                <a:gd name="T4" fmla="*/ 64 w 187"/>
                <a:gd name="T5" fmla="*/ 116 h 156"/>
                <a:gd name="T6" fmla="*/ 187 w 187"/>
                <a:gd name="T7" fmla="*/ 150 h 156"/>
                <a:gd name="T8" fmla="*/ 123 w 187"/>
                <a:gd name="T9" fmla="*/ 4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156">
                  <a:moveTo>
                    <a:pt x="123" y="40"/>
                  </a:moveTo>
                  <a:cubicBezTo>
                    <a:pt x="72" y="0"/>
                    <a:pt x="0" y="6"/>
                    <a:pt x="0" y="6"/>
                  </a:cubicBezTo>
                  <a:cubicBezTo>
                    <a:pt x="0" y="6"/>
                    <a:pt x="12" y="76"/>
                    <a:pt x="64" y="116"/>
                  </a:cubicBezTo>
                  <a:cubicBezTo>
                    <a:pt x="115" y="156"/>
                    <a:pt x="187" y="150"/>
                    <a:pt x="187" y="150"/>
                  </a:cubicBezTo>
                  <a:cubicBezTo>
                    <a:pt x="187" y="150"/>
                    <a:pt x="175" y="80"/>
                    <a:pt x="123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8104645" y="3951673"/>
              <a:ext cx="464504" cy="263364"/>
            </a:xfrm>
            <a:custGeom>
              <a:avLst/>
              <a:gdLst>
                <a:gd name="T0" fmla="*/ 100 w 180"/>
                <a:gd name="T1" fmla="*/ 14 h 102"/>
                <a:gd name="T2" fmla="*/ 0 w 180"/>
                <a:gd name="T3" fmla="*/ 26 h 102"/>
                <a:gd name="T4" fmla="*/ 80 w 180"/>
                <a:gd name="T5" fmla="*/ 88 h 102"/>
                <a:gd name="T6" fmla="*/ 180 w 180"/>
                <a:gd name="T7" fmla="*/ 76 h 102"/>
                <a:gd name="T8" fmla="*/ 100 w 180"/>
                <a:gd name="T9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102">
                  <a:moveTo>
                    <a:pt x="100" y="14"/>
                  </a:moveTo>
                  <a:cubicBezTo>
                    <a:pt x="50" y="0"/>
                    <a:pt x="0" y="26"/>
                    <a:pt x="0" y="26"/>
                  </a:cubicBezTo>
                  <a:cubicBezTo>
                    <a:pt x="0" y="26"/>
                    <a:pt x="30" y="75"/>
                    <a:pt x="80" y="88"/>
                  </a:cubicBezTo>
                  <a:cubicBezTo>
                    <a:pt x="130" y="102"/>
                    <a:pt x="180" y="76"/>
                    <a:pt x="180" y="76"/>
                  </a:cubicBezTo>
                  <a:cubicBezTo>
                    <a:pt x="180" y="76"/>
                    <a:pt x="150" y="28"/>
                    <a:pt x="100" y="1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7692235" y="4516023"/>
              <a:ext cx="306776" cy="272046"/>
            </a:xfrm>
            <a:custGeom>
              <a:avLst/>
              <a:gdLst>
                <a:gd name="T0" fmla="*/ 80 w 119"/>
                <a:gd name="T1" fmla="*/ 28 h 105"/>
                <a:gd name="T2" fmla="*/ 0 w 119"/>
                <a:gd name="T3" fmla="*/ 1 h 105"/>
                <a:gd name="T4" fmla="*/ 38 w 119"/>
                <a:gd name="T5" fmla="*/ 77 h 105"/>
                <a:gd name="T6" fmla="*/ 119 w 119"/>
                <a:gd name="T7" fmla="*/ 104 h 105"/>
                <a:gd name="T8" fmla="*/ 80 w 119"/>
                <a:gd name="T9" fmla="*/ 2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05">
                  <a:moveTo>
                    <a:pt x="80" y="28"/>
                  </a:moveTo>
                  <a:cubicBezTo>
                    <a:pt x="47" y="0"/>
                    <a:pt x="0" y="1"/>
                    <a:pt x="0" y="1"/>
                  </a:cubicBezTo>
                  <a:cubicBezTo>
                    <a:pt x="0" y="1"/>
                    <a:pt x="5" y="49"/>
                    <a:pt x="38" y="77"/>
                  </a:cubicBezTo>
                  <a:cubicBezTo>
                    <a:pt x="71" y="105"/>
                    <a:pt x="119" y="104"/>
                    <a:pt x="119" y="104"/>
                  </a:cubicBezTo>
                  <a:cubicBezTo>
                    <a:pt x="119" y="104"/>
                    <a:pt x="113" y="56"/>
                    <a:pt x="80" y="28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3591290" y="3843145"/>
              <a:ext cx="399386" cy="195353"/>
            </a:xfrm>
            <a:custGeom>
              <a:avLst/>
              <a:gdLst>
                <a:gd name="T0" fmla="*/ 82 w 155"/>
                <a:gd name="T1" fmla="*/ 70 h 76"/>
                <a:gd name="T2" fmla="*/ 155 w 155"/>
                <a:gd name="T3" fmla="*/ 27 h 76"/>
                <a:gd name="T4" fmla="*/ 73 w 155"/>
                <a:gd name="T5" fmla="*/ 6 h 76"/>
                <a:gd name="T6" fmla="*/ 0 w 155"/>
                <a:gd name="T7" fmla="*/ 48 h 76"/>
                <a:gd name="T8" fmla="*/ 82 w 155"/>
                <a:gd name="T9" fmla="*/ 7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76">
                  <a:moveTo>
                    <a:pt x="82" y="70"/>
                  </a:moveTo>
                  <a:cubicBezTo>
                    <a:pt x="125" y="64"/>
                    <a:pt x="155" y="27"/>
                    <a:pt x="155" y="27"/>
                  </a:cubicBezTo>
                  <a:cubicBezTo>
                    <a:pt x="155" y="27"/>
                    <a:pt x="116" y="0"/>
                    <a:pt x="73" y="6"/>
                  </a:cubicBezTo>
                  <a:cubicBezTo>
                    <a:pt x="30" y="12"/>
                    <a:pt x="0" y="48"/>
                    <a:pt x="0" y="48"/>
                  </a:cubicBezTo>
                  <a:cubicBezTo>
                    <a:pt x="0" y="48"/>
                    <a:pt x="39" y="76"/>
                    <a:pt x="82" y="7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7611200" y="3597145"/>
              <a:ext cx="720633" cy="308223"/>
            </a:xfrm>
            <a:custGeom>
              <a:avLst/>
              <a:gdLst>
                <a:gd name="T0" fmla="*/ 138 w 279"/>
                <a:gd name="T1" fmla="*/ 2 h 119"/>
                <a:gd name="T2" fmla="*/ 0 w 279"/>
                <a:gd name="T3" fmla="*/ 64 h 119"/>
                <a:gd name="T4" fmla="*/ 141 w 279"/>
                <a:gd name="T5" fmla="*/ 117 h 119"/>
                <a:gd name="T6" fmla="*/ 279 w 279"/>
                <a:gd name="T7" fmla="*/ 55 h 119"/>
                <a:gd name="T8" fmla="*/ 138 w 279"/>
                <a:gd name="T9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119">
                  <a:moveTo>
                    <a:pt x="138" y="2"/>
                  </a:moveTo>
                  <a:cubicBezTo>
                    <a:pt x="61" y="5"/>
                    <a:pt x="0" y="64"/>
                    <a:pt x="0" y="64"/>
                  </a:cubicBezTo>
                  <a:cubicBezTo>
                    <a:pt x="0" y="64"/>
                    <a:pt x="64" y="119"/>
                    <a:pt x="141" y="117"/>
                  </a:cubicBezTo>
                  <a:cubicBezTo>
                    <a:pt x="218" y="114"/>
                    <a:pt x="279" y="55"/>
                    <a:pt x="279" y="55"/>
                  </a:cubicBezTo>
                  <a:cubicBezTo>
                    <a:pt x="279" y="55"/>
                    <a:pt x="215" y="0"/>
                    <a:pt x="138" y="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7149591" y="3846040"/>
              <a:ext cx="480421" cy="554221"/>
            </a:xfrm>
            <a:custGeom>
              <a:avLst/>
              <a:gdLst>
                <a:gd name="T0" fmla="*/ 137 w 186"/>
                <a:gd name="T1" fmla="*/ 71 h 215"/>
                <a:gd name="T2" fmla="*/ 4 w 186"/>
                <a:gd name="T3" fmla="*/ 0 h 215"/>
                <a:gd name="T4" fmla="*/ 49 w 186"/>
                <a:gd name="T5" fmla="*/ 144 h 215"/>
                <a:gd name="T6" fmla="*/ 182 w 186"/>
                <a:gd name="T7" fmla="*/ 215 h 215"/>
                <a:gd name="T8" fmla="*/ 137 w 186"/>
                <a:gd name="T9" fmla="*/ 7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215">
                  <a:moveTo>
                    <a:pt x="137" y="71"/>
                  </a:moveTo>
                  <a:cubicBezTo>
                    <a:pt x="88" y="12"/>
                    <a:pt x="4" y="0"/>
                    <a:pt x="4" y="0"/>
                  </a:cubicBezTo>
                  <a:cubicBezTo>
                    <a:pt x="4" y="0"/>
                    <a:pt x="0" y="85"/>
                    <a:pt x="49" y="144"/>
                  </a:cubicBezTo>
                  <a:cubicBezTo>
                    <a:pt x="98" y="203"/>
                    <a:pt x="182" y="215"/>
                    <a:pt x="182" y="215"/>
                  </a:cubicBezTo>
                  <a:cubicBezTo>
                    <a:pt x="182" y="215"/>
                    <a:pt x="186" y="130"/>
                    <a:pt x="137" y="71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6562088" y="4327907"/>
              <a:ext cx="432669" cy="654067"/>
            </a:xfrm>
            <a:custGeom>
              <a:avLst/>
              <a:gdLst>
                <a:gd name="T0" fmla="*/ 136 w 168"/>
                <a:gd name="T1" fmla="*/ 103 h 253"/>
                <a:gd name="T2" fmla="*/ 26 w 168"/>
                <a:gd name="T3" fmla="*/ 0 h 253"/>
                <a:gd name="T4" fmla="*/ 32 w 168"/>
                <a:gd name="T5" fmla="*/ 151 h 253"/>
                <a:gd name="T6" fmla="*/ 142 w 168"/>
                <a:gd name="T7" fmla="*/ 253 h 253"/>
                <a:gd name="T8" fmla="*/ 136 w 168"/>
                <a:gd name="T9" fmla="*/ 10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253">
                  <a:moveTo>
                    <a:pt x="136" y="103"/>
                  </a:moveTo>
                  <a:cubicBezTo>
                    <a:pt x="104" y="33"/>
                    <a:pt x="26" y="0"/>
                    <a:pt x="26" y="0"/>
                  </a:cubicBezTo>
                  <a:cubicBezTo>
                    <a:pt x="26" y="0"/>
                    <a:pt x="0" y="81"/>
                    <a:pt x="32" y="151"/>
                  </a:cubicBezTo>
                  <a:cubicBezTo>
                    <a:pt x="64" y="221"/>
                    <a:pt x="142" y="253"/>
                    <a:pt x="142" y="253"/>
                  </a:cubicBezTo>
                  <a:cubicBezTo>
                    <a:pt x="142" y="253"/>
                    <a:pt x="168" y="173"/>
                    <a:pt x="136" y="103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6398571" y="4827141"/>
              <a:ext cx="329927" cy="554221"/>
            </a:xfrm>
            <a:custGeom>
              <a:avLst/>
              <a:gdLst>
                <a:gd name="T0" fmla="*/ 108 w 128"/>
                <a:gd name="T1" fmla="*/ 93 h 215"/>
                <a:gd name="T2" fmla="*/ 28 w 128"/>
                <a:gd name="T3" fmla="*/ 0 h 215"/>
                <a:gd name="T4" fmla="*/ 20 w 128"/>
                <a:gd name="T5" fmla="*/ 122 h 215"/>
                <a:gd name="T6" fmla="*/ 100 w 128"/>
                <a:gd name="T7" fmla="*/ 215 h 215"/>
                <a:gd name="T8" fmla="*/ 108 w 128"/>
                <a:gd name="T9" fmla="*/ 93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215">
                  <a:moveTo>
                    <a:pt x="108" y="93"/>
                  </a:moveTo>
                  <a:cubicBezTo>
                    <a:pt x="88" y="34"/>
                    <a:pt x="28" y="0"/>
                    <a:pt x="28" y="0"/>
                  </a:cubicBezTo>
                  <a:cubicBezTo>
                    <a:pt x="28" y="0"/>
                    <a:pt x="0" y="63"/>
                    <a:pt x="20" y="122"/>
                  </a:cubicBezTo>
                  <a:cubicBezTo>
                    <a:pt x="40" y="182"/>
                    <a:pt x="100" y="215"/>
                    <a:pt x="100" y="215"/>
                  </a:cubicBezTo>
                  <a:cubicBezTo>
                    <a:pt x="100" y="215"/>
                    <a:pt x="128" y="152"/>
                    <a:pt x="108" y="9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5456539" y="4818459"/>
              <a:ext cx="341504" cy="542645"/>
            </a:xfrm>
            <a:custGeom>
              <a:avLst/>
              <a:gdLst>
                <a:gd name="T0" fmla="*/ 22 w 132"/>
                <a:gd name="T1" fmla="*/ 88 h 210"/>
                <a:gd name="T2" fmla="*/ 107 w 132"/>
                <a:gd name="T3" fmla="*/ 0 h 210"/>
                <a:gd name="T4" fmla="*/ 109 w 132"/>
                <a:gd name="T5" fmla="*/ 122 h 210"/>
                <a:gd name="T6" fmla="*/ 25 w 132"/>
                <a:gd name="T7" fmla="*/ 210 h 210"/>
                <a:gd name="T8" fmla="*/ 22 w 132"/>
                <a:gd name="T9" fmla="*/ 8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210">
                  <a:moveTo>
                    <a:pt x="22" y="88"/>
                  </a:moveTo>
                  <a:cubicBezTo>
                    <a:pt x="45" y="30"/>
                    <a:pt x="107" y="0"/>
                    <a:pt x="107" y="0"/>
                  </a:cubicBezTo>
                  <a:cubicBezTo>
                    <a:pt x="107" y="0"/>
                    <a:pt x="132" y="64"/>
                    <a:pt x="109" y="122"/>
                  </a:cubicBezTo>
                  <a:cubicBezTo>
                    <a:pt x="86" y="180"/>
                    <a:pt x="25" y="210"/>
                    <a:pt x="25" y="210"/>
                  </a:cubicBezTo>
                  <a:cubicBezTo>
                    <a:pt x="25" y="210"/>
                    <a:pt x="0" y="146"/>
                    <a:pt x="22" y="88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7074344" y="4514578"/>
              <a:ext cx="434116" cy="652620"/>
            </a:xfrm>
            <a:custGeom>
              <a:avLst/>
              <a:gdLst>
                <a:gd name="T0" fmla="*/ 136 w 168"/>
                <a:gd name="T1" fmla="*/ 103 h 253"/>
                <a:gd name="T2" fmla="*/ 26 w 168"/>
                <a:gd name="T3" fmla="*/ 0 h 253"/>
                <a:gd name="T4" fmla="*/ 32 w 168"/>
                <a:gd name="T5" fmla="*/ 150 h 253"/>
                <a:gd name="T6" fmla="*/ 142 w 168"/>
                <a:gd name="T7" fmla="*/ 253 h 253"/>
                <a:gd name="T8" fmla="*/ 136 w 168"/>
                <a:gd name="T9" fmla="*/ 10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253">
                  <a:moveTo>
                    <a:pt x="136" y="103"/>
                  </a:moveTo>
                  <a:cubicBezTo>
                    <a:pt x="104" y="33"/>
                    <a:pt x="26" y="0"/>
                    <a:pt x="26" y="0"/>
                  </a:cubicBezTo>
                  <a:cubicBezTo>
                    <a:pt x="26" y="0"/>
                    <a:pt x="0" y="81"/>
                    <a:pt x="32" y="150"/>
                  </a:cubicBezTo>
                  <a:cubicBezTo>
                    <a:pt x="64" y="220"/>
                    <a:pt x="142" y="253"/>
                    <a:pt x="142" y="253"/>
                  </a:cubicBezTo>
                  <a:cubicBezTo>
                    <a:pt x="142" y="253"/>
                    <a:pt x="168" y="173"/>
                    <a:pt x="136" y="103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6282806" y="3563865"/>
              <a:ext cx="810350" cy="826267"/>
            </a:xfrm>
            <a:custGeom>
              <a:avLst/>
              <a:gdLst>
                <a:gd name="T0" fmla="*/ 223 w 314"/>
                <a:gd name="T1" fmla="*/ 96 h 320"/>
                <a:gd name="T2" fmla="*/ 314 w 314"/>
                <a:gd name="T3" fmla="*/ 320 h 320"/>
                <a:gd name="T4" fmla="*/ 91 w 314"/>
                <a:gd name="T5" fmla="*/ 225 h 320"/>
                <a:gd name="T6" fmla="*/ 0 w 314"/>
                <a:gd name="T7" fmla="*/ 0 h 320"/>
                <a:gd name="T8" fmla="*/ 223 w 314"/>
                <a:gd name="T9" fmla="*/ 9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4" h="320">
                  <a:moveTo>
                    <a:pt x="223" y="96"/>
                  </a:moveTo>
                  <a:cubicBezTo>
                    <a:pt x="309" y="184"/>
                    <a:pt x="314" y="320"/>
                    <a:pt x="314" y="320"/>
                  </a:cubicBezTo>
                  <a:cubicBezTo>
                    <a:pt x="314" y="320"/>
                    <a:pt x="178" y="313"/>
                    <a:pt x="91" y="225"/>
                  </a:cubicBezTo>
                  <a:cubicBezTo>
                    <a:pt x="5" y="136"/>
                    <a:pt x="0" y="0"/>
                    <a:pt x="0" y="0"/>
                  </a:cubicBezTo>
                  <a:cubicBezTo>
                    <a:pt x="0" y="0"/>
                    <a:pt x="136" y="7"/>
                    <a:pt x="223" y="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48" name="Freeform 5"/>
            <p:cNvSpPr>
              <a:spLocks/>
            </p:cNvSpPr>
            <p:nvPr/>
          </p:nvSpPr>
          <p:spPr bwMode="auto">
            <a:xfrm>
              <a:off x="5866699" y="5113098"/>
              <a:ext cx="487502" cy="1744902"/>
            </a:xfrm>
            <a:custGeom>
              <a:avLst/>
              <a:gdLst>
                <a:gd name="T0" fmla="*/ 101 w 136"/>
                <a:gd name="T1" fmla="*/ 160 h 494"/>
                <a:gd name="T2" fmla="*/ 112 w 136"/>
                <a:gd name="T3" fmla="*/ 0 h 494"/>
                <a:gd name="T4" fmla="*/ 66 w 136"/>
                <a:gd name="T5" fmla="*/ 25 h 494"/>
                <a:gd name="T6" fmla="*/ 24 w 136"/>
                <a:gd name="T7" fmla="*/ 5 h 494"/>
                <a:gd name="T8" fmla="*/ 35 w 136"/>
                <a:gd name="T9" fmla="*/ 160 h 494"/>
                <a:gd name="T10" fmla="*/ 0 w 136"/>
                <a:gd name="T11" fmla="*/ 494 h 494"/>
                <a:gd name="T12" fmla="*/ 136 w 136"/>
                <a:gd name="T13" fmla="*/ 494 h 494"/>
                <a:gd name="T14" fmla="*/ 101 w 136"/>
                <a:gd name="T15" fmla="*/ 16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494">
                  <a:moveTo>
                    <a:pt x="101" y="160"/>
                  </a:moveTo>
                  <a:cubicBezTo>
                    <a:pt x="101" y="109"/>
                    <a:pt x="106" y="50"/>
                    <a:pt x="112" y="0"/>
                  </a:cubicBezTo>
                  <a:cubicBezTo>
                    <a:pt x="97" y="16"/>
                    <a:pt x="82" y="25"/>
                    <a:pt x="66" y="25"/>
                  </a:cubicBezTo>
                  <a:cubicBezTo>
                    <a:pt x="51" y="25"/>
                    <a:pt x="38" y="18"/>
                    <a:pt x="24" y="5"/>
                  </a:cubicBezTo>
                  <a:cubicBezTo>
                    <a:pt x="30" y="54"/>
                    <a:pt x="35" y="110"/>
                    <a:pt x="35" y="160"/>
                  </a:cubicBezTo>
                  <a:cubicBezTo>
                    <a:pt x="35" y="281"/>
                    <a:pt x="0" y="494"/>
                    <a:pt x="0" y="494"/>
                  </a:cubicBezTo>
                  <a:cubicBezTo>
                    <a:pt x="136" y="494"/>
                    <a:pt x="136" y="494"/>
                    <a:pt x="136" y="494"/>
                  </a:cubicBezTo>
                  <a:cubicBezTo>
                    <a:pt x="136" y="494"/>
                    <a:pt x="101" y="281"/>
                    <a:pt x="101" y="160"/>
                  </a:cubicBezTo>
                  <a:close/>
                </a:path>
              </a:pathLst>
            </a:custGeom>
            <a:solidFill>
              <a:srgbClr val="4B321D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49" name="Freeform 6"/>
            <p:cNvSpPr>
              <a:spLocks/>
            </p:cNvSpPr>
            <p:nvPr/>
          </p:nvSpPr>
          <p:spPr bwMode="auto">
            <a:xfrm>
              <a:off x="6451934" y="3114330"/>
              <a:ext cx="1322963" cy="552821"/>
            </a:xfrm>
            <a:custGeom>
              <a:avLst/>
              <a:gdLst>
                <a:gd name="T0" fmla="*/ 272 w 546"/>
                <a:gd name="T1" fmla="*/ 226 h 228"/>
                <a:gd name="T2" fmla="*/ 0 w 546"/>
                <a:gd name="T3" fmla="*/ 111 h 228"/>
                <a:gd name="T4" fmla="*/ 274 w 546"/>
                <a:gd name="T5" fmla="*/ 1 h 228"/>
                <a:gd name="T6" fmla="*/ 546 w 546"/>
                <a:gd name="T7" fmla="*/ 117 h 228"/>
                <a:gd name="T8" fmla="*/ 272 w 546"/>
                <a:gd name="T9" fmla="*/ 226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6" h="228">
                  <a:moveTo>
                    <a:pt x="272" y="226"/>
                  </a:moveTo>
                  <a:cubicBezTo>
                    <a:pt x="121" y="225"/>
                    <a:pt x="0" y="111"/>
                    <a:pt x="0" y="111"/>
                  </a:cubicBezTo>
                  <a:cubicBezTo>
                    <a:pt x="0" y="111"/>
                    <a:pt x="123" y="0"/>
                    <a:pt x="274" y="1"/>
                  </a:cubicBezTo>
                  <a:cubicBezTo>
                    <a:pt x="425" y="3"/>
                    <a:pt x="546" y="117"/>
                    <a:pt x="546" y="117"/>
                  </a:cubicBezTo>
                  <a:cubicBezTo>
                    <a:pt x="546" y="117"/>
                    <a:pt x="423" y="228"/>
                    <a:pt x="272" y="22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</p:grpSp>
      <p:sp>
        <p:nvSpPr>
          <p:cNvPr id="71" name="Oval 70"/>
          <p:cNvSpPr/>
          <p:nvPr/>
        </p:nvSpPr>
        <p:spPr>
          <a:xfrm>
            <a:off x="119812" y="5604240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3" name="Picture 7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0983" y="5817600"/>
            <a:ext cx="304800" cy="304800"/>
          </a:xfrm>
          <a:prstGeom prst="rect">
            <a:avLst/>
          </a:prstGeom>
        </p:spPr>
      </p:pic>
      <p:sp>
        <p:nvSpPr>
          <p:cNvPr id="76" name="Oval 75"/>
          <p:cNvSpPr/>
          <p:nvPr/>
        </p:nvSpPr>
        <p:spPr>
          <a:xfrm>
            <a:off x="6587445" y="5604240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7" name="Picture 7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8616" y="5817600"/>
            <a:ext cx="304800" cy="304800"/>
          </a:xfrm>
          <a:prstGeom prst="rect">
            <a:avLst/>
          </a:prstGeom>
        </p:spPr>
      </p:pic>
      <p:sp>
        <p:nvSpPr>
          <p:cNvPr id="72" name="TextBox 71"/>
          <p:cNvSpPr txBox="1"/>
          <p:nvPr/>
        </p:nvSpPr>
        <p:spPr>
          <a:xfrm>
            <a:off x="7318966" y="5562526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86" name="Rectangle 85"/>
          <p:cNvSpPr>
            <a:spLocks noChangeArrowheads="1"/>
          </p:cNvSpPr>
          <p:nvPr/>
        </p:nvSpPr>
        <p:spPr bwMode="auto">
          <a:xfrm>
            <a:off x="7318965" y="5796779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851332" y="5562526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88" name="Rectangle 87"/>
          <p:cNvSpPr>
            <a:spLocks noChangeArrowheads="1"/>
          </p:cNvSpPr>
          <p:nvPr/>
        </p:nvSpPr>
        <p:spPr bwMode="auto">
          <a:xfrm>
            <a:off x="851331" y="5796779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8104645" y="1550193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90" name="Rectangle 89"/>
          <p:cNvSpPr>
            <a:spLocks noChangeArrowheads="1"/>
          </p:cNvSpPr>
          <p:nvPr/>
        </p:nvSpPr>
        <p:spPr bwMode="auto">
          <a:xfrm>
            <a:off x="8104644" y="1784446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8182787" y="446502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92" name="Rectangle 91"/>
          <p:cNvSpPr>
            <a:spLocks noChangeArrowheads="1"/>
          </p:cNvSpPr>
          <p:nvPr/>
        </p:nvSpPr>
        <p:spPr bwMode="auto">
          <a:xfrm>
            <a:off x="8182786" y="469927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8846893" y="2885254"/>
            <a:ext cx="33122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94" name="Rectangle 93"/>
          <p:cNvSpPr>
            <a:spLocks noChangeArrowheads="1"/>
          </p:cNvSpPr>
          <p:nvPr/>
        </p:nvSpPr>
        <p:spPr bwMode="auto">
          <a:xfrm>
            <a:off x="8846892" y="3119507"/>
            <a:ext cx="3312244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-63821" y="1550193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96" name="Rectangle 95"/>
          <p:cNvSpPr>
            <a:spLocks noChangeArrowheads="1"/>
          </p:cNvSpPr>
          <p:nvPr/>
        </p:nvSpPr>
        <p:spPr bwMode="auto">
          <a:xfrm>
            <a:off x="-63822" y="1784446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10292" y="446502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98" name="Rectangle 97"/>
          <p:cNvSpPr>
            <a:spLocks noChangeArrowheads="1"/>
          </p:cNvSpPr>
          <p:nvPr/>
        </p:nvSpPr>
        <p:spPr bwMode="auto">
          <a:xfrm>
            <a:off x="10291" y="469927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296041" y="2885254"/>
            <a:ext cx="30910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00" name="Rectangle 99"/>
          <p:cNvSpPr>
            <a:spLocks noChangeArrowheads="1"/>
          </p:cNvSpPr>
          <p:nvPr/>
        </p:nvSpPr>
        <p:spPr bwMode="auto">
          <a:xfrm>
            <a:off x="296040" y="3119507"/>
            <a:ext cx="3091035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352425" y="393231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8" name="Rectangle 67"/>
          <p:cNvSpPr>
            <a:spLocks noChangeArrowheads="1"/>
          </p:cNvSpPr>
          <p:nvPr/>
        </p:nvSpPr>
        <p:spPr bwMode="auto">
          <a:xfrm>
            <a:off x="352425" y="855965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873242375"/>
      </p:ext>
    </p:extLst>
  </p:cSld>
  <p:clrMapOvr>
    <a:masterClrMapping/>
  </p:clrMapOvr>
  <p:transition spd="slow">
    <p:push dir="u"/>
  </p:transition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/>
          <p:cNvGrpSpPr/>
          <p:nvPr/>
        </p:nvGrpSpPr>
        <p:grpSpPr>
          <a:xfrm>
            <a:off x="598817" y="993405"/>
            <a:ext cx="5428172" cy="5864595"/>
            <a:chOff x="5524500" y="1246188"/>
            <a:chExt cx="3968751" cy="4287837"/>
          </a:xfrm>
        </p:grpSpPr>
        <p:sp>
          <p:nvSpPr>
            <p:cNvPr id="9" name="Freeform 154"/>
            <p:cNvSpPr>
              <a:spLocks/>
            </p:cNvSpPr>
            <p:nvPr/>
          </p:nvSpPr>
          <p:spPr bwMode="auto">
            <a:xfrm>
              <a:off x="5524500" y="1246188"/>
              <a:ext cx="2398713" cy="2400300"/>
            </a:xfrm>
            <a:custGeom>
              <a:avLst/>
              <a:gdLst>
                <a:gd name="T0" fmla="*/ 1889 w 5836"/>
                <a:gd name="T1" fmla="*/ 5836 h 5836"/>
                <a:gd name="T2" fmla="*/ 1583 w 5836"/>
                <a:gd name="T3" fmla="*/ 5709 h 5836"/>
                <a:gd name="T4" fmla="*/ 127 w 5836"/>
                <a:gd name="T5" fmla="*/ 4253 h 5836"/>
                <a:gd name="T6" fmla="*/ 0 w 5836"/>
                <a:gd name="T7" fmla="*/ 3947 h 5836"/>
                <a:gd name="T8" fmla="*/ 0 w 5836"/>
                <a:gd name="T9" fmla="*/ 1889 h 5836"/>
                <a:gd name="T10" fmla="*/ 127 w 5836"/>
                <a:gd name="T11" fmla="*/ 1583 h 5836"/>
                <a:gd name="T12" fmla="*/ 1583 w 5836"/>
                <a:gd name="T13" fmla="*/ 127 h 5836"/>
                <a:gd name="T14" fmla="*/ 1889 w 5836"/>
                <a:gd name="T15" fmla="*/ 0 h 5836"/>
                <a:gd name="T16" fmla="*/ 3948 w 5836"/>
                <a:gd name="T17" fmla="*/ 0 h 5836"/>
                <a:gd name="T18" fmla="*/ 4253 w 5836"/>
                <a:gd name="T19" fmla="*/ 127 h 5836"/>
                <a:gd name="T20" fmla="*/ 5709 w 5836"/>
                <a:gd name="T21" fmla="*/ 1583 h 5836"/>
                <a:gd name="T22" fmla="*/ 5836 w 5836"/>
                <a:gd name="T23" fmla="*/ 1889 h 5836"/>
                <a:gd name="T24" fmla="*/ 5836 w 5836"/>
                <a:gd name="T25" fmla="*/ 3947 h 5836"/>
                <a:gd name="T26" fmla="*/ 5709 w 5836"/>
                <a:gd name="T27" fmla="*/ 4253 h 5836"/>
                <a:gd name="T28" fmla="*/ 4253 w 5836"/>
                <a:gd name="T29" fmla="*/ 5709 h 5836"/>
                <a:gd name="T30" fmla="*/ 3948 w 5836"/>
                <a:gd name="T31" fmla="*/ 5836 h 5836"/>
                <a:gd name="T32" fmla="*/ 1889 w 5836"/>
                <a:gd name="T33" fmla="*/ 5836 h 5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36" h="5836">
                  <a:moveTo>
                    <a:pt x="1889" y="5836"/>
                  </a:moveTo>
                  <a:cubicBezTo>
                    <a:pt x="1790" y="5836"/>
                    <a:pt x="1653" y="5779"/>
                    <a:pt x="1583" y="5709"/>
                  </a:cubicBezTo>
                  <a:lnTo>
                    <a:pt x="127" y="4253"/>
                  </a:lnTo>
                  <a:cubicBezTo>
                    <a:pt x="57" y="4184"/>
                    <a:pt x="0" y="4046"/>
                    <a:pt x="0" y="3947"/>
                  </a:cubicBezTo>
                  <a:lnTo>
                    <a:pt x="0" y="1889"/>
                  </a:lnTo>
                  <a:cubicBezTo>
                    <a:pt x="0" y="1790"/>
                    <a:pt x="57" y="1653"/>
                    <a:pt x="127" y="1583"/>
                  </a:cubicBezTo>
                  <a:lnTo>
                    <a:pt x="1583" y="127"/>
                  </a:lnTo>
                  <a:cubicBezTo>
                    <a:pt x="1653" y="57"/>
                    <a:pt x="1790" y="0"/>
                    <a:pt x="1889" y="0"/>
                  </a:cubicBezTo>
                  <a:lnTo>
                    <a:pt x="3948" y="0"/>
                  </a:lnTo>
                  <a:cubicBezTo>
                    <a:pt x="4046" y="0"/>
                    <a:pt x="4184" y="57"/>
                    <a:pt x="4253" y="127"/>
                  </a:cubicBezTo>
                  <a:lnTo>
                    <a:pt x="5709" y="1583"/>
                  </a:lnTo>
                  <a:cubicBezTo>
                    <a:pt x="5779" y="1653"/>
                    <a:pt x="5836" y="1790"/>
                    <a:pt x="5836" y="1889"/>
                  </a:cubicBezTo>
                  <a:lnTo>
                    <a:pt x="5836" y="3947"/>
                  </a:lnTo>
                  <a:cubicBezTo>
                    <a:pt x="5836" y="4046"/>
                    <a:pt x="5779" y="4184"/>
                    <a:pt x="5709" y="4253"/>
                  </a:cubicBezTo>
                  <a:lnTo>
                    <a:pt x="4253" y="5709"/>
                  </a:lnTo>
                  <a:cubicBezTo>
                    <a:pt x="4184" y="5779"/>
                    <a:pt x="4046" y="5836"/>
                    <a:pt x="3948" y="5836"/>
                  </a:cubicBezTo>
                  <a:lnTo>
                    <a:pt x="1889" y="58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" name="Freeform 155"/>
            <p:cNvSpPr>
              <a:spLocks/>
            </p:cNvSpPr>
            <p:nvPr/>
          </p:nvSpPr>
          <p:spPr bwMode="auto">
            <a:xfrm>
              <a:off x="7259638" y="2894013"/>
              <a:ext cx="2112963" cy="2178050"/>
            </a:xfrm>
            <a:custGeom>
              <a:avLst/>
              <a:gdLst>
                <a:gd name="T0" fmla="*/ 1684 w 5137"/>
                <a:gd name="T1" fmla="*/ 5298 h 5298"/>
                <a:gd name="T2" fmla="*/ 1380 w 5137"/>
                <a:gd name="T3" fmla="*/ 5169 h 5298"/>
                <a:gd name="T4" fmla="*/ 125 w 5137"/>
                <a:gd name="T5" fmla="*/ 3875 h 5298"/>
                <a:gd name="T6" fmla="*/ 0 w 5137"/>
                <a:gd name="T7" fmla="*/ 3567 h 5298"/>
                <a:gd name="T8" fmla="*/ 0 w 5137"/>
                <a:gd name="T9" fmla="*/ 1731 h 5298"/>
                <a:gd name="T10" fmla="*/ 125 w 5137"/>
                <a:gd name="T11" fmla="*/ 1423 h 5298"/>
                <a:gd name="T12" fmla="*/ 1380 w 5137"/>
                <a:gd name="T13" fmla="*/ 129 h 5298"/>
                <a:gd name="T14" fmla="*/ 1684 w 5137"/>
                <a:gd name="T15" fmla="*/ 0 h 5298"/>
                <a:gd name="T16" fmla="*/ 3453 w 5137"/>
                <a:gd name="T17" fmla="*/ 0 h 5298"/>
                <a:gd name="T18" fmla="*/ 3757 w 5137"/>
                <a:gd name="T19" fmla="*/ 129 h 5298"/>
                <a:gd name="T20" fmla="*/ 5012 w 5137"/>
                <a:gd name="T21" fmla="*/ 1423 h 5298"/>
                <a:gd name="T22" fmla="*/ 5137 w 5137"/>
                <a:gd name="T23" fmla="*/ 1731 h 5298"/>
                <a:gd name="T24" fmla="*/ 5137 w 5137"/>
                <a:gd name="T25" fmla="*/ 3567 h 5298"/>
                <a:gd name="T26" fmla="*/ 5012 w 5137"/>
                <a:gd name="T27" fmla="*/ 3875 h 5298"/>
                <a:gd name="T28" fmla="*/ 3757 w 5137"/>
                <a:gd name="T29" fmla="*/ 5169 h 5298"/>
                <a:gd name="T30" fmla="*/ 3453 w 5137"/>
                <a:gd name="T31" fmla="*/ 5298 h 5298"/>
                <a:gd name="T32" fmla="*/ 1684 w 5137"/>
                <a:gd name="T33" fmla="*/ 5298 h 5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37" h="5298">
                  <a:moveTo>
                    <a:pt x="1684" y="5298"/>
                  </a:moveTo>
                  <a:cubicBezTo>
                    <a:pt x="1585" y="5298"/>
                    <a:pt x="1448" y="5240"/>
                    <a:pt x="1380" y="5169"/>
                  </a:cubicBezTo>
                  <a:lnTo>
                    <a:pt x="125" y="3875"/>
                  </a:lnTo>
                  <a:cubicBezTo>
                    <a:pt x="56" y="3804"/>
                    <a:pt x="0" y="3666"/>
                    <a:pt x="0" y="3567"/>
                  </a:cubicBezTo>
                  <a:lnTo>
                    <a:pt x="0" y="1731"/>
                  </a:lnTo>
                  <a:cubicBezTo>
                    <a:pt x="0" y="1632"/>
                    <a:pt x="56" y="1494"/>
                    <a:pt x="125" y="1423"/>
                  </a:cubicBezTo>
                  <a:lnTo>
                    <a:pt x="1380" y="129"/>
                  </a:lnTo>
                  <a:cubicBezTo>
                    <a:pt x="1448" y="58"/>
                    <a:pt x="1585" y="0"/>
                    <a:pt x="1684" y="0"/>
                  </a:cubicBezTo>
                  <a:lnTo>
                    <a:pt x="3453" y="0"/>
                  </a:lnTo>
                  <a:cubicBezTo>
                    <a:pt x="3552" y="0"/>
                    <a:pt x="3688" y="58"/>
                    <a:pt x="3757" y="129"/>
                  </a:cubicBezTo>
                  <a:lnTo>
                    <a:pt x="5012" y="1423"/>
                  </a:lnTo>
                  <a:cubicBezTo>
                    <a:pt x="5081" y="1494"/>
                    <a:pt x="5137" y="1632"/>
                    <a:pt x="5137" y="1731"/>
                  </a:cubicBezTo>
                  <a:lnTo>
                    <a:pt x="5137" y="3567"/>
                  </a:lnTo>
                  <a:cubicBezTo>
                    <a:pt x="5137" y="3666"/>
                    <a:pt x="5081" y="3804"/>
                    <a:pt x="5012" y="3875"/>
                  </a:cubicBezTo>
                  <a:lnTo>
                    <a:pt x="3757" y="5169"/>
                  </a:lnTo>
                  <a:cubicBezTo>
                    <a:pt x="3688" y="5240"/>
                    <a:pt x="3552" y="5298"/>
                    <a:pt x="3453" y="5298"/>
                  </a:cubicBezTo>
                  <a:lnTo>
                    <a:pt x="1684" y="529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" name="Freeform 156"/>
            <p:cNvSpPr>
              <a:spLocks/>
            </p:cNvSpPr>
            <p:nvPr/>
          </p:nvSpPr>
          <p:spPr bwMode="auto">
            <a:xfrm>
              <a:off x="5600700" y="3230563"/>
              <a:ext cx="1862138" cy="1862138"/>
            </a:xfrm>
            <a:custGeom>
              <a:avLst/>
              <a:gdLst>
                <a:gd name="T0" fmla="*/ 1492 w 4528"/>
                <a:gd name="T1" fmla="*/ 4528 h 4528"/>
                <a:gd name="T2" fmla="*/ 1208 w 4528"/>
                <a:gd name="T3" fmla="*/ 4410 h 4528"/>
                <a:gd name="T4" fmla="*/ 117 w 4528"/>
                <a:gd name="T5" fmla="*/ 3320 h 4528"/>
                <a:gd name="T6" fmla="*/ 0 w 4528"/>
                <a:gd name="T7" fmla="*/ 3035 h 4528"/>
                <a:gd name="T8" fmla="*/ 0 w 4528"/>
                <a:gd name="T9" fmla="*/ 1493 h 4528"/>
                <a:gd name="T10" fmla="*/ 117 w 4528"/>
                <a:gd name="T11" fmla="*/ 1208 h 4528"/>
                <a:gd name="T12" fmla="*/ 1208 w 4528"/>
                <a:gd name="T13" fmla="*/ 118 h 4528"/>
                <a:gd name="T14" fmla="*/ 1492 w 4528"/>
                <a:gd name="T15" fmla="*/ 0 h 4528"/>
                <a:gd name="T16" fmla="*/ 3035 w 4528"/>
                <a:gd name="T17" fmla="*/ 0 h 4528"/>
                <a:gd name="T18" fmla="*/ 3319 w 4528"/>
                <a:gd name="T19" fmla="*/ 118 h 4528"/>
                <a:gd name="T20" fmla="*/ 4410 w 4528"/>
                <a:gd name="T21" fmla="*/ 1208 h 4528"/>
                <a:gd name="T22" fmla="*/ 4528 w 4528"/>
                <a:gd name="T23" fmla="*/ 1493 h 4528"/>
                <a:gd name="T24" fmla="*/ 4528 w 4528"/>
                <a:gd name="T25" fmla="*/ 3035 h 4528"/>
                <a:gd name="T26" fmla="*/ 4410 w 4528"/>
                <a:gd name="T27" fmla="*/ 3320 h 4528"/>
                <a:gd name="T28" fmla="*/ 3319 w 4528"/>
                <a:gd name="T29" fmla="*/ 4410 h 4528"/>
                <a:gd name="T30" fmla="*/ 3035 w 4528"/>
                <a:gd name="T31" fmla="*/ 4528 h 4528"/>
                <a:gd name="T32" fmla="*/ 1492 w 4528"/>
                <a:gd name="T33" fmla="*/ 4528 h 4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28" h="4528">
                  <a:moveTo>
                    <a:pt x="1492" y="4528"/>
                  </a:moveTo>
                  <a:cubicBezTo>
                    <a:pt x="1401" y="4528"/>
                    <a:pt x="1273" y="4475"/>
                    <a:pt x="1208" y="4410"/>
                  </a:cubicBezTo>
                  <a:lnTo>
                    <a:pt x="117" y="3320"/>
                  </a:lnTo>
                  <a:cubicBezTo>
                    <a:pt x="53" y="3255"/>
                    <a:pt x="0" y="3127"/>
                    <a:pt x="0" y="3035"/>
                  </a:cubicBezTo>
                  <a:lnTo>
                    <a:pt x="0" y="1493"/>
                  </a:lnTo>
                  <a:cubicBezTo>
                    <a:pt x="0" y="1401"/>
                    <a:pt x="53" y="1273"/>
                    <a:pt x="117" y="1208"/>
                  </a:cubicBezTo>
                  <a:lnTo>
                    <a:pt x="1208" y="118"/>
                  </a:lnTo>
                  <a:cubicBezTo>
                    <a:pt x="1273" y="53"/>
                    <a:pt x="1401" y="0"/>
                    <a:pt x="1492" y="0"/>
                  </a:cubicBezTo>
                  <a:lnTo>
                    <a:pt x="3035" y="0"/>
                  </a:lnTo>
                  <a:cubicBezTo>
                    <a:pt x="3126" y="0"/>
                    <a:pt x="3254" y="53"/>
                    <a:pt x="3319" y="118"/>
                  </a:cubicBezTo>
                  <a:lnTo>
                    <a:pt x="4410" y="1208"/>
                  </a:lnTo>
                  <a:cubicBezTo>
                    <a:pt x="4474" y="1273"/>
                    <a:pt x="4528" y="1401"/>
                    <a:pt x="4528" y="1493"/>
                  </a:cubicBezTo>
                  <a:lnTo>
                    <a:pt x="4528" y="3035"/>
                  </a:lnTo>
                  <a:cubicBezTo>
                    <a:pt x="4528" y="3127"/>
                    <a:pt x="4474" y="3255"/>
                    <a:pt x="4410" y="3320"/>
                  </a:cubicBezTo>
                  <a:lnTo>
                    <a:pt x="3319" y="4410"/>
                  </a:lnTo>
                  <a:cubicBezTo>
                    <a:pt x="3254" y="4475"/>
                    <a:pt x="3126" y="4528"/>
                    <a:pt x="3035" y="4528"/>
                  </a:cubicBezTo>
                  <a:lnTo>
                    <a:pt x="1492" y="4528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" name="Freeform 157"/>
            <p:cNvSpPr>
              <a:spLocks/>
            </p:cNvSpPr>
            <p:nvPr/>
          </p:nvSpPr>
          <p:spPr bwMode="auto">
            <a:xfrm>
              <a:off x="7491413" y="1379538"/>
              <a:ext cx="2001838" cy="2001838"/>
            </a:xfrm>
            <a:custGeom>
              <a:avLst/>
              <a:gdLst>
                <a:gd name="T0" fmla="*/ 1605 w 4868"/>
                <a:gd name="T1" fmla="*/ 4868 h 4868"/>
                <a:gd name="T2" fmla="*/ 1300 w 4868"/>
                <a:gd name="T3" fmla="*/ 4741 h 4868"/>
                <a:gd name="T4" fmla="*/ 127 w 4868"/>
                <a:gd name="T5" fmla="*/ 3569 h 4868"/>
                <a:gd name="T6" fmla="*/ 0 w 4868"/>
                <a:gd name="T7" fmla="*/ 3263 h 4868"/>
                <a:gd name="T8" fmla="*/ 0 w 4868"/>
                <a:gd name="T9" fmla="*/ 1605 h 4868"/>
                <a:gd name="T10" fmla="*/ 127 w 4868"/>
                <a:gd name="T11" fmla="*/ 1299 h 4868"/>
                <a:gd name="T12" fmla="*/ 1300 w 4868"/>
                <a:gd name="T13" fmla="*/ 127 h 4868"/>
                <a:gd name="T14" fmla="*/ 1605 w 4868"/>
                <a:gd name="T15" fmla="*/ 0 h 4868"/>
                <a:gd name="T16" fmla="*/ 3263 w 4868"/>
                <a:gd name="T17" fmla="*/ 0 h 4868"/>
                <a:gd name="T18" fmla="*/ 3569 w 4868"/>
                <a:gd name="T19" fmla="*/ 127 h 4868"/>
                <a:gd name="T20" fmla="*/ 4742 w 4868"/>
                <a:gd name="T21" fmla="*/ 1299 h 4868"/>
                <a:gd name="T22" fmla="*/ 4868 w 4868"/>
                <a:gd name="T23" fmla="*/ 1605 h 4868"/>
                <a:gd name="T24" fmla="*/ 4868 w 4868"/>
                <a:gd name="T25" fmla="*/ 3263 h 4868"/>
                <a:gd name="T26" fmla="*/ 4742 w 4868"/>
                <a:gd name="T27" fmla="*/ 3569 h 4868"/>
                <a:gd name="T28" fmla="*/ 3569 w 4868"/>
                <a:gd name="T29" fmla="*/ 4741 h 4868"/>
                <a:gd name="T30" fmla="*/ 3263 w 4868"/>
                <a:gd name="T31" fmla="*/ 4868 h 4868"/>
                <a:gd name="T32" fmla="*/ 1605 w 4868"/>
                <a:gd name="T33" fmla="*/ 4868 h 4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68" h="4868">
                  <a:moveTo>
                    <a:pt x="1605" y="4868"/>
                  </a:moveTo>
                  <a:cubicBezTo>
                    <a:pt x="1507" y="4868"/>
                    <a:pt x="1369" y="4811"/>
                    <a:pt x="1300" y="4741"/>
                  </a:cubicBezTo>
                  <a:lnTo>
                    <a:pt x="127" y="3569"/>
                  </a:lnTo>
                  <a:cubicBezTo>
                    <a:pt x="57" y="3499"/>
                    <a:pt x="0" y="3361"/>
                    <a:pt x="0" y="3263"/>
                  </a:cubicBezTo>
                  <a:lnTo>
                    <a:pt x="0" y="1605"/>
                  </a:lnTo>
                  <a:cubicBezTo>
                    <a:pt x="0" y="1506"/>
                    <a:pt x="57" y="1369"/>
                    <a:pt x="127" y="1299"/>
                  </a:cubicBezTo>
                  <a:lnTo>
                    <a:pt x="1300" y="127"/>
                  </a:lnTo>
                  <a:cubicBezTo>
                    <a:pt x="1369" y="57"/>
                    <a:pt x="1507" y="0"/>
                    <a:pt x="1605" y="0"/>
                  </a:cubicBezTo>
                  <a:lnTo>
                    <a:pt x="3263" y="0"/>
                  </a:lnTo>
                  <a:cubicBezTo>
                    <a:pt x="3362" y="0"/>
                    <a:pt x="3500" y="57"/>
                    <a:pt x="3569" y="127"/>
                  </a:cubicBezTo>
                  <a:lnTo>
                    <a:pt x="4742" y="1299"/>
                  </a:lnTo>
                  <a:cubicBezTo>
                    <a:pt x="4811" y="1369"/>
                    <a:pt x="4868" y="1506"/>
                    <a:pt x="4868" y="1605"/>
                  </a:cubicBezTo>
                  <a:lnTo>
                    <a:pt x="4868" y="3263"/>
                  </a:lnTo>
                  <a:cubicBezTo>
                    <a:pt x="4868" y="3361"/>
                    <a:pt x="4811" y="3499"/>
                    <a:pt x="4742" y="3569"/>
                  </a:cubicBezTo>
                  <a:lnTo>
                    <a:pt x="3569" y="4741"/>
                  </a:lnTo>
                  <a:cubicBezTo>
                    <a:pt x="3500" y="4811"/>
                    <a:pt x="3362" y="4868"/>
                    <a:pt x="3263" y="4868"/>
                  </a:cubicBezTo>
                  <a:lnTo>
                    <a:pt x="1605" y="486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" name="Freeform 158"/>
            <p:cNvSpPr>
              <a:spLocks/>
            </p:cNvSpPr>
            <p:nvPr/>
          </p:nvSpPr>
          <p:spPr bwMode="auto">
            <a:xfrm>
              <a:off x="6692900" y="1825625"/>
              <a:ext cx="1570038" cy="3708400"/>
            </a:xfrm>
            <a:custGeom>
              <a:avLst/>
              <a:gdLst>
                <a:gd name="T0" fmla="*/ 1487 w 3820"/>
                <a:gd name="T1" fmla="*/ 0 h 9018"/>
                <a:gd name="T2" fmla="*/ 2572 w 3820"/>
                <a:gd name="T3" fmla="*/ 2569 h 9018"/>
                <a:gd name="T4" fmla="*/ 2877 w 3820"/>
                <a:gd name="T5" fmla="*/ 9018 h 9018"/>
                <a:gd name="T6" fmla="*/ 1692 w 3820"/>
                <a:gd name="T7" fmla="*/ 9018 h 9018"/>
                <a:gd name="T8" fmla="*/ 2199 w 3820"/>
                <a:gd name="T9" fmla="*/ 2807 h 9018"/>
                <a:gd name="T10" fmla="*/ 1487 w 3820"/>
                <a:gd name="T11" fmla="*/ 0 h 9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20" h="9018">
                  <a:moveTo>
                    <a:pt x="1487" y="0"/>
                  </a:moveTo>
                  <a:cubicBezTo>
                    <a:pt x="678" y="1702"/>
                    <a:pt x="1955" y="1801"/>
                    <a:pt x="2572" y="2569"/>
                  </a:cubicBezTo>
                  <a:cubicBezTo>
                    <a:pt x="3820" y="4124"/>
                    <a:pt x="1185" y="5480"/>
                    <a:pt x="2877" y="9018"/>
                  </a:cubicBezTo>
                  <a:lnTo>
                    <a:pt x="1692" y="9018"/>
                  </a:lnTo>
                  <a:cubicBezTo>
                    <a:pt x="0" y="5480"/>
                    <a:pt x="3447" y="4362"/>
                    <a:pt x="2199" y="2807"/>
                  </a:cubicBezTo>
                  <a:cubicBezTo>
                    <a:pt x="1582" y="2039"/>
                    <a:pt x="423" y="1435"/>
                    <a:pt x="1487" y="0"/>
                  </a:cubicBezTo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" name="Freeform 159"/>
            <p:cNvSpPr>
              <a:spLocks/>
            </p:cNvSpPr>
            <p:nvPr/>
          </p:nvSpPr>
          <p:spPr bwMode="auto">
            <a:xfrm>
              <a:off x="7527925" y="3640138"/>
              <a:ext cx="884238" cy="852488"/>
            </a:xfrm>
            <a:custGeom>
              <a:avLst/>
              <a:gdLst>
                <a:gd name="T0" fmla="*/ 237 w 2150"/>
                <a:gd name="T1" fmla="*/ 2075 h 2075"/>
                <a:gd name="T2" fmla="*/ 1594 w 2150"/>
                <a:gd name="T3" fmla="*/ 1352 h 2075"/>
                <a:gd name="T4" fmla="*/ 2150 w 2150"/>
                <a:gd name="T5" fmla="*/ 0 h 2075"/>
                <a:gd name="T6" fmla="*/ 1448 w 2150"/>
                <a:gd name="T7" fmla="*/ 1239 h 2075"/>
                <a:gd name="T8" fmla="*/ 266 w 2150"/>
                <a:gd name="T9" fmla="*/ 1506 h 2075"/>
                <a:gd name="T10" fmla="*/ 237 w 2150"/>
                <a:gd name="T11" fmla="*/ 2075 h 2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0" h="2075">
                  <a:moveTo>
                    <a:pt x="237" y="2075"/>
                  </a:moveTo>
                  <a:cubicBezTo>
                    <a:pt x="364" y="1677"/>
                    <a:pt x="1285" y="1838"/>
                    <a:pt x="1594" y="1352"/>
                  </a:cubicBezTo>
                  <a:cubicBezTo>
                    <a:pt x="1822" y="993"/>
                    <a:pt x="1710" y="455"/>
                    <a:pt x="2150" y="0"/>
                  </a:cubicBezTo>
                  <a:cubicBezTo>
                    <a:pt x="1558" y="245"/>
                    <a:pt x="1695" y="850"/>
                    <a:pt x="1448" y="1239"/>
                  </a:cubicBezTo>
                  <a:cubicBezTo>
                    <a:pt x="1248" y="1552"/>
                    <a:pt x="575" y="1513"/>
                    <a:pt x="266" y="1506"/>
                  </a:cubicBezTo>
                  <a:cubicBezTo>
                    <a:pt x="0" y="1499"/>
                    <a:pt x="8" y="2040"/>
                    <a:pt x="237" y="2075"/>
                  </a:cubicBezTo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" name="Freeform 160"/>
            <p:cNvSpPr>
              <a:spLocks/>
            </p:cNvSpPr>
            <p:nvPr/>
          </p:nvSpPr>
          <p:spPr bwMode="auto">
            <a:xfrm>
              <a:off x="6178550" y="4468813"/>
              <a:ext cx="1404938" cy="839788"/>
            </a:xfrm>
            <a:custGeom>
              <a:avLst/>
              <a:gdLst>
                <a:gd name="T0" fmla="*/ 0 w 3417"/>
                <a:gd name="T1" fmla="*/ 0 h 2043"/>
                <a:gd name="T2" fmla="*/ 1712 w 3417"/>
                <a:gd name="T3" fmla="*/ 182 h 2043"/>
                <a:gd name="T4" fmla="*/ 3334 w 3417"/>
                <a:gd name="T5" fmla="*/ 1213 h 2043"/>
                <a:gd name="T6" fmla="*/ 2881 w 3417"/>
                <a:gd name="T7" fmla="*/ 1789 h 2043"/>
                <a:gd name="T8" fmla="*/ 1646 w 3417"/>
                <a:gd name="T9" fmla="*/ 360 h 2043"/>
                <a:gd name="T10" fmla="*/ 0 w 3417"/>
                <a:gd name="T11" fmla="*/ 0 h 2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7" h="2043">
                  <a:moveTo>
                    <a:pt x="0" y="0"/>
                  </a:moveTo>
                  <a:cubicBezTo>
                    <a:pt x="425" y="362"/>
                    <a:pt x="960" y="10"/>
                    <a:pt x="1712" y="182"/>
                  </a:cubicBezTo>
                  <a:cubicBezTo>
                    <a:pt x="2465" y="355"/>
                    <a:pt x="2627" y="1444"/>
                    <a:pt x="3334" y="1213"/>
                  </a:cubicBezTo>
                  <a:cubicBezTo>
                    <a:pt x="3417" y="1359"/>
                    <a:pt x="3217" y="2043"/>
                    <a:pt x="2881" y="1789"/>
                  </a:cubicBezTo>
                  <a:cubicBezTo>
                    <a:pt x="2036" y="1147"/>
                    <a:pt x="2058" y="486"/>
                    <a:pt x="1646" y="360"/>
                  </a:cubicBezTo>
                  <a:cubicBezTo>
                    <a:pt x="1016" y="169"/>
                    <a:pt x="142" y="510"/>
                    <a:pt x="0" y="0"/>
                  </a:cubicBezTo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" name="Freeform 161"/>
            <p:cNvSpPr>
              <a:spLocks/>
            </p:cNvSpPr>
            <p:nvPr/>
          </p:nvSpPr>
          <p:spPr bwMode="auto">
            <a:xfrm>
              <a:off x="5853113" y="2665413"/>
              <a:ext cx="1847850" cy="1470025"/>
            </a:xfrm>
            <a:custGeom>
              <a:avLst/>
              <a:gdLst>
                <a:gd name="T0" fmla="*/ 3619 w 4493"/>
                <a:gd name="T1" fmla="*/ 3575 h 3575"/>
                <a:gd name="T2" fmla="*/ 4361 w 4493"/>
                <a:gd name="T3" fmla="*/ 3144 h 3575"/>
                <a:gd name="T4" fmla="*/ 3023 w 4493"/>
                <a:gd name="T5" fmla="*/ 1329 h 3575"/>
                <a:gd name="T6" fmla="*/ 240 w 4493"/>
                <a:gd name="T7" fmla="*/ 0 h 3575"/>
                <a:gd name="T8" fmla="*/ 2794 w 4493"/>
                <a:gd name="T9" fmla="*/ 1660 h 3575"/>
                <a:gd name="T10" fmla="*/ 3619 w 4493"/>
                <a:gd name="T11" fmla="*/ 3575 h 3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3" h="3575">
                  <a:moveTo>
                    <a:pt x="3619" y="3575"/>
                  </a:moveTo>
                  <a:cubicBezTo>
                    <a:pt x="3676" y="3523"/>
                    <a:pt x="4340" y="3212"/>
                    <a:pt x="4361" y="3144"/>
                  </a:cubicBezTo>
                  <a:cubicBezTo>
                    <a:pt x="4493" y="2703"/>
                    <a:pt x="3864" y="1694"/>
                    <a:pt x="3023" y="1329"/>
                  </a:cubicBezTo>
                  <a:cubicBezTo>
                    <a:pt x="2192" y="968"/>
                    <a:pt x="309" y="1304"/>
                    <a:pt x="240" y="0"/>
                  </a:cubicBezTo>
                  <a:cubicBezTo>
                    <a:pt x="0" y="1501"/>
                    <a:pt x="1920" y="1195"/>
                    <a:pt x="2794" y="1660"/>
                  </a:cubicBezTo>
                  <a:cubicBezTo>
                    <a:pt x="3620" y="2100"/>
                    <a:pt x="4055" y="3179"/>
                    <a:pt x="3619" y="3575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" name="Freeform 162"/>
            <p:cNvSpPr>
              <a:spLocks/>
            </p:cNvSpPr>
            <p:nvPr/>
          </p:nvSpPr>
          <p:spPr bwMode="auto">
            <a:xfrm>
              <a:off x="7556500" y="2290763"/>
              <a:ext cx="1331913" cy="735013"/>
            </a:xfrm>
            <a:custGeom>
              <a:avLst/>
              <a:gdLst>
                <a:gd name="T0" fmla="*/ 429 w 3241"/>
                <a:gd name="T1" fmla="*/ 1786 h 1786"/>
                <a:gd name="T2" fmla="*/ 14 w 3241"/>
                <a:gd name="T3" fmla="*/ 1380 h 1786"/>
                <a:gd name="T4" fmla="*/ 1194 w 3241"/>
                <a:gd name="T5" fmla="*/ 410 h 1786"/>
                <a:gd name="T6" fmla="*/ 3241 w 3241"/>
                <a:gd name="T7" fmla="*/ 0 h 1786"/>
                <a:gd name="T8" fmla="*/ 1289 w 3241"/>
                <a:gd name="T9" fmla="*/ 666 h 1786"/>
                <a:gd name="T10" fmla="*/ 429 w 3241"/>
                <a:gd name="T11" fmla="*/ 1786 h 1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41" h="1786">
                  <a:moveTo>
                    <a:pt x="429" y="1786"/>
                  </a:moveTo>
                  <a:cubicBezTo>
                    <a:pt x="400" y="1742"/>
                    <a:pt x="16" y="1428"/>
                    <a:pt x="14" y="1380"/>
                  </a:cubicBezTo>
                  <a:cubicBezTo>
                    <a:pt x="0" y="1068"/>
                    <a:pt x="581" y="510"/>
                    <a:pt x="1194" y="410"/>
                  </a:cubicBezTo>
                  <a:cubicBezTo>
                    <a:pt x="1799" y="311"/>
                    <a:pt x="2979" y="845"/>
                    <a:pt x="3241" y="0"/>
                  </a:cubicBezTo>
                  <a:cubicBezTo>
                    <a:pt x="3149" y="1026"/>
                    <a:pt x="1940" y="505"/>
                    <a:pt x="1289" y="666"/>
                  </a:cubicBezTo>
                  <a:cubicBezTo>
                    <a:pt x="674" y="818"/>
                    <a:pt x="208" y="1454"/>
                    <a:pt x="429" y="1786"/>
                  </a:cubicBezTo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21" name="Oval 20"/>
          <p:cNvSpPr/>
          <p:nvPr/>
        </p:nvSpPr>
        <p:spPr>
          <a:xfrm>
            <a:off x="6647443" y="2099478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8614" y="2312838"/>
            <a:ext cx="304800" cy="304800"/>
          </a:xfrm>
          <a:prstGeom prst="rect">
            <a:avLst/>
          </a:prstGeom>
        </p:spPr>
      </p:pic>
      <p:sp>
        <p:nvSpPr>
          <p:cNvPr id="23" name="Oval 22"/>
          <p:cNvSpPr/>
          <p:nvPr/>
        </p:nvSpPr>
        <p:spPr>
          <a:xfrm>
            <a:off x="6647443" y="3087535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6647443" y="4076111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6647443" y="5061704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8614" y="3300895"/>
            <a:ext cx="304800" cy="304800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0803" y="4289471"/>
            <a:ext cx="304800" cy="304800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0803" y="5292536"/>
            <a:ext cx="304800" cy="304800"/>
          </a:xfrm>
          <a:prstGeom prst="rect">
            <a:avLst/>
          </a:prstGeom>
        </p:spPr>
      </p:pic>
      <p:sp>
        <p:nvSpPr>
          <p:cNvPr id="29" name="TextBox 28"/>
          <p:cNvSpPr txBox="1"/>
          <p:nvPr/>
        </p:nvSpPr>
        <p:spPr>
          <a:xfrm>
            <a:off x="7394585" y="209947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7394584" y="233373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7394585" y="308753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2" name="Rectangle 31"/>
          <p:cNvSpPr>
            <a:spLocks noChangeArrowheads="1"/>
          </p:cNvSpPr>
          <p:nvPr/>
        </p:nvSpPr>
        <p:spPr bwMode="auto">
          <a:xfrm>
            <a:off x="7394584" y="332178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378963" y="4073128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4" name="Rectangle 33"/>
          <p:cNvSpPr>
            <a:spLocks noChangeArrowheads="1"/>
          </p:cNvSpPr>
          <p:nvPr/>
        </p:nvSpPr>
        <p:spPr bwMode="auto">
          <a:xfrm>
            <a:off x="7378962" y="4307381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394585" y="502306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36" name="Rectangle 35"/>
          <p:cNvSpPr>
            <a:spLocks noChangeArrowheads="1"/>
          </p:cNvSpPr>
          <p:nvPr/>
        </p:nvSpPr>
        <p:spPr bwMode="auto">
          <a:xfrm>
            <a:off x="7394584" y="525731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6647" y="2173752"/>
            <a:ext cx="609600" cy="609600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0113" y="4736671"/>
            <a:ext cx="609600" cy="609600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95299" y="2005742"/>
            <a:ext cx="609600" cy="609600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4687" y="4647714"/>
            <a:ext cx="609600" cy="609600"/>
          </a:xfrm>
          <a:prstGeom prst="rect">
            <a:avLst/>
          </a:prstGeom>
        </p:spPr>
      </p:pic>
      <p:sp>
        <p:nvSpPr>
          <p:cNvPr id="41" name="TextBox 40"/>
          <p:cNvSpPr txBox="1"/>
          <p:nvPr/>
        </p:nvSpPr>
        <p:spPr>
          <a:xfrm>
            <a:off x="6642192" y="808370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2" name="Rectangle 41"/>
          <p:cNvSpPr>
            <a:spLocks noChangeArrowheads="1"/>
          </p:cNvSpPr>
          <p:nvPr/>
        </p:nvSpPr>
        <p:spPr bwMode="auto">
          <a:xfrm>
            <a:off x="6642192" y="1271104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241780291"/>
      </p:ext>
    </p:extLst>
  </p:cSld>
  <p:clrMapOvr>
    <a:masterClrMapping/>
  </p:clrMapOvr>
  <p:transition spd="slow">
    <p:push dir="u"/>
  </p:transition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2" name="Group 2171"/>
          <p:cNvGrpSpPr/>
          <p:nvPr/>
        </p:nvGrpSpPr>
        <p:grpSpPr>
          <a:xfrm>
            <a:off x="3119438" y="2178050"/>
            <a:ext cx="5607050" cy="4941888"/>
            <a:chOff x="3357563" y="1520825"/>
            <a:chExt cx="5607050" cy="4941888"/>
          </a:xfrm>
        </p:grpSpPr>
        <p:sp>
          <p:nvSpPr>
            <p:cNvPr id="157" name="Freeform 11"/>
            <p:cNvSpPr>
              <a:spLocks/>
            </p:cNvSpPr>
            <p:nvPr/>
          </p:nvSpPr>
          <p:spPr bwMode="auto">
            <a:xfrm>
              <a:off x="5430838" y="3821113"/>
              <a:ext cx="1450975" cy="2641600"/>
            </a:xfrm>
            <a:custGeom>
              <a:avLst/>
              <a:gdLst>
                <a:gd name="T0" fmla="*/ 2324 w 2828"/>
                <a:gd name="T1" fmla="*/ 5149 h 5149"/>
                <a:gd name="T2" fmla="*/ 2154 w 2828"/>
                <a:gd name="T3" fmla="*/ 2274 h 5149"/>
                <a:gd name="T4" fmla="*/ 2787 w 2828"/>
                <a:gd name="T5" fmla="*/ 797 h 5149"/>
                <a:gd name="T6" fmla="*/ 2471 w 2828"/>
                <a:gd name="T7" fmla="*/ 862 h 5149"/>
                <a:gd name="T8" fmla="*/ 1879 w 2828"/>
                <a:gd name="T9" fmla="*/ 1292 h 5149"/>
                <a:gd name="T10" fmla="*/ 1376 w 2828"/>
                <a:gd name="T11" fmla="*/ 104 h 5149"/>
                <a:gd name="T12" fmla="*/ 1328 w 2828"/>
                <a:gd name="T13" fmla="*/ 891 h 5149"/>
                <a:gd name="T14" fmla="*/ 828 w 2828"/>
                <a:gd name="T15" fmla="*/ 578 h 5149"/>
                <a:gd name="T16" fmla="*/ 455 w 2828"/>
                <a:gd name="T17" fmla="*/ 298 h 5149"/>
                <a:gd name="T18" fmla="*/ 901 w 2828"/>
                <a:gd name="T19" fmla="*/ 1295 h 5149"/>
                <a:gd name="T20" fmla="*/ 167 w 2828"/>
                <a:gd name="T21" fmla="*/ 625 h 5149"/>
                <a:gd name="T22" fmla="*/ 151 w 2828"/>
                <a:gd name="T23" fmla="*/ 935 h 5149"/>
                <a:gd name="T24" fmla="*/ 749 w 2828"/>
                <a:gd name="T25" fmla="*/ 1619 h 5149"/>
                <a:gd name="T26" fmla="*/ 181 w 2828"/>
                <a:gd name="T27" fmla="*/ 1322 h 5149"/>
                <a:gd name="T28" fmla="*/ 353 w 2828"/>
                <a:gd name="T29" fmla="*/ 1701 h 5149"/>
                <a:gd name="T30" fmla="*/ 1262 w 2828"/>
                <a:gd name="T31" fmla="*/ 2784 h 5149"/>
                <a:gd name="T32" fmla="*/ 1143 w 2828"/>
                <a:gd name="T33" fmla="*/ 4749 h 5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28" h="5149">
                  <a:moveTo>
                    <a:pt x="2324" y="5149"/>
                  </a:moveTo>
                  <a:cubicBezTo>
                    <a:pt x="2324" y="5149"/>
                    <a:pt x="1892" y="3359"/>
                    <a:pt x="2154" y="2274"/>
                  </a:cubicBezTo>
                  <a:cubicBezTo>
                    <a:pt x="2415" y="1190"/>
                    <a:pt x="2828" y="962"/>
                    <a:pt x="2787" y="797"/>
                  </a:cubicBezTo>
                  <a:cubicBezTo>
                    <a:pt x="2747" y="631"/>
                    <a:pt x="2538" y="709"/>
                    <a:pt x="2471" y="862"/>
                  </a:cubicBezTo>
                  <a:cubicBezTo>
                    <a:pt x="2404" y="1015"/>
                    <a:pt x="2130" y="1345"/>
                    <a:pt x="1879" y="1292"/>
                  </a:cubicBezTo>
                  <a:cubicBezTo>
                    <a:pt x="1628" y="1238"/>
                    <a:pt x="1560" y="207"/>
                    <a:pt x="1376" y="104"/>
                  </a:cubicBezTo>
                  <a:cubicBezTo>
                    <a:pt x="1193" y="0"/>
                    <a:pt x="1256" y="477"/>
                    <a:pt x="1328" y="891"/>
                  </a:cubicBezTo>
                  <a:cubicBezTo>
                    <a:pt x="1399" y="1304"/>
                    <a:pt x="1047" y="1074"/>
                    <a:pt x="828" y="578"/>
                  </a:cubicBezTo>
                  <a:cubicBezTo>
                    <a:pt x="608" y="82"/>
                    <a:pt x="480" y="228"/>
                    <a:pt x="455" y="298"/>
                  </a:cubicBezTo>
                  <a:cubicBezTo>
                    <a:pt x="431" y="368"/>
                    <a:pt x="938" y="1253"/>
                    <a:pt x="901" y="1295"/>
                  </a:cubicBezTo>
                  <a:cubicBezTo>
                    <a:pt x="863" y="1337"/>
                    <a:pt x="228" y="604"/>
                    <a:pt x="167" y="625"/>
                  </a:cubicBezTo>
                  <a:cubicBezTo>
                    <a:pt x="105" y="646"/>
                    <a:pt x="0" y="704"/>
                    <a:pt x="151" y="935"/>
                  </a:cubicBezTo>
                  <a:cubicBezTo>
                    <a:pt x="303" y="1166"/>
                    <a:pt x="779" y="1554"/>
                    <a:pt x="749" y="1619"/>
                  </a:cubicBezTo>
                  <a:cubicBezTo>
                    <a:pt x="718" y="1684"/>
                    <a:pt x="325" y="1331"/>
                    <a:pt x="181" y="1322"/>
                  </a:cubicBezTo>
                  <a:cubicBezTo>
                    <a:pt x="37" y="1314"/>
                    <a:pt x="96" y="1516"/>
                    <a:pt x="353" y="1701"/>
                  </a:cubicBezTo>
                  <a:cubicBezTo>
                    <a:pt x="611" y="1885"/>
                    <a:pt x="1241" y="2087"/>
                    <a:pt x="1262" y="2784"/>
                  </a:cubicBezTo>
                  <a:cubicBezTo>
                    <a:pt x="1282" y="3481"/>
                    <a:pt x="1143" y="4749"/>
                    <a:pt x="1143" y="4749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8" name="Freeform 12"/>
            <p:cNvSpPr>
              <a:spLocks/>
            </p:cNvSpPr>
            <p:nvPr/>
          </p:nvSpPr>
          <p:spPr bwMode="auto">
            <a:xfrm>
              <a:off x="5580063" y="1520825"/>
              <a:ext cx="2695575" cy="2547938"/>
            </a:xfrm>
            <a:custGeom>
              <a:avLst/>
              <a:gdLst>
                <a:gd name="T0" fmla="*/ 1616 w 5255"/>
                <a:gd name="T1" fmla="*/ 4939 h 4966"/>
                <a:gd name="T2" fmla="*/ 2743 w 5255"/>
                <a:gd name="T3" fmla="*/ 0 h 4966"/>
                <a:gd name="T4" fmla="*/ 2041 w 5255"/>
                <a:gd name="T5" fmla="*/ 4966 h 4966"/>
                <a:gd name="T6" fmla="*/ 2478 w 5255"/>
                <a:gd name="T7" fmla="*/ 2283 h 4966"/>
                <a:gd name="T8" fmla="*/ 1616 w 5255"/>
                <a:gd name="T9" fmla="*/ 4939 h 4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5" h="4966">
                  <a:moveTo>
                    <a:pt x="1616" y="4939"/>
                  </a:moveTo>
                  <a:cubicBezTo>
                    <a:pt x="1616" y="4939"/>
                    <a:pt x="0" y="2562"/>
                    <a:pt x="2743" y="0"/>
                  </a:cubicBezTo>
                  <a:cubicBezTo>
                    <a:pt x="2743" y="0"/>
                    <a:pt x="5255" y="2957"/>
                    <a:pt x="2041" y="4966"/>
                  </a:cubicBezTo>
                  <a:cubicBezTo>
                    <a:pt x="2041" y="4966"/>
                    <a:pt x="2117" y="3059"/>
                    <a:pt x="2478" y="2283"/>
                  </a:cubicBezTo>
                  <a:cubicBezTo>
                    <a:pt x="2478" y="2283"/>
                    <a:pt x="1512" y="3972"/>
                    <a:pt x="1616" y="49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9" name="Freeform 13"/>
            <p:cNvSpPr>
              <a:spLocks/>
            </p:cNvSpPr>
            <p:nvPr/>
          </p:nvSpPr>
          <p:spPr bwMode="auto">
            <a:xfrm>
              <a:off x="6969125" y="3100388"/>
              <a:ext cx="1995488" cy="1954213"/>
            </a:xfrm>
            <a:custGeom>
              <a:avLst/>
              <a:gdLst>
                <a:gd name="T0" fmla="*/ 0 w 3889"/>
                <a:gd name="T1" fmla="*/ 2090 h 3810"/>
                <a:gd name="T2" fmla="*/ 3889 w 3889"/>
                <a:gd name="T3" fmla="*/ 862 h 3810"/>
                <a:gd name="T4" fmla="*/ 155 w 3889"/>
                <a:gd name="T5" fmla="*/ 2396 h 3810"/>
                <a:gd name="T6" fmla="*/ 2196 w 3889"/>
                <a:gd name="T7" fmla="*/ 1607 h 3810"/>
                <a:gd name="T8" fmla="*/ 0 w 3889"/>
                <a:gd name="T9" fmla="*/ 2090 h 3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89" h="3810">
                  <a:moveTo>
                    <a:pt x="0" y="2090"/>
                  </a:moveTo>
                  <a:cubicBezTo>
                    <a:pt x="0" y="2090"/>
                    <a:pt x="993" y="0"/>
                    <a:pt x="3889" y="862"/>
                  </a:cubicBezTo>
                  <a:cubicBezTo>
                    <a:pt x="3889" y="862"/>
                    <a:pt x="2859" y="3810"/>
                    <a:pt x="155" y="2396"/>
                  </a:cubicBezTo>
                  <a:cubicBezTo>
                    <a:pt x="155" y="2396"/>
                    <a:pt x="1510" y="1673"/>
                    <a:pt x="2196" y="1607"/>
                  </a:cubicBezTo>
                  <a:cubicBezTo>
                    <a:pt x="2196" y="1607"/>
                    <a:pt x="628" y="1624"/>
                    <a:pt x="0" y="209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0" name="Freeform 14"/>
            <p:cNvSpPr>
              <a:spLocks/>
            </p:cNvSpPr>
            <p:nvPr/>
          </p:nvSpPr>
          <p:spPr bwMode="auto">
            <a:xfrm>
              <a:off x="3357563" y="2690813"/>
              <a:ext cx="2071688" cy="2190750"/>
            </a:xfrm>
            <a:custGeom>
              <a:avLst/>
              <a:gdLst>
                <a:gd name="T0" fmla="*/ 4024 w 4040"/>
                <a:gd name="T1" fmla="*/ 2929 h 4271"/>
                <a:gd name="T2" fmla="*/ 0 w 4040"/>
                <a:gd name="T3" fmla="*/ 2077 h 4271"/>
                <a:gd name="T4" fmla="*/ 4040 w 4040"/>
                <a:gd name="T5" fmla="*/ 2584 h 4271"/>
                <a:gd name="T6" fmla="*/ 1856 w 4040"/>
                <a:gd name="T7" fmla="*/ 2263 h 4271"/>
                <a:gd name="T8" fmla="*/ 4024 w 4040"/>
                <a:gd name="T9" fmla="*/ 2929 h 4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0" h="4271">
                  <a:moveTo>
                    <a:pt x="4024" y="2929"/>
                  </a:moveTo>
                  <a:cubicBezTo>
                    <a:pt x="4024" y="2929"/>
                    <a:pt x="2115" y="4271"/>
                    <a:pt x="0" y="2077"/>
                  </a:cubicBezTo>
                  <a:cubicBezTo>
                    <a:pt x="0" y="2077"/>
                    <a:pt x="2369" y="0"/>
                    <a:pt x="4040" y="2584"/>
                  </a:cubicBezTo>
                  <a:cubicBezTo>
                    <a:pt x="4040" y="2584"/>
                    <a:pt x="2492" y="2546"/>
                    <a:pt x="1856" y="2263"/>
                  </a:cubicBezTo>
                  <a:cubicBezTo>
                    <a:pt x="1856" y="2263"/>
                    <a:pt x="3241" y="3026"/>
                    <a:pt x="4024" y="292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1" name="Freeform 15"/>
            <p:cNvSpPr>
              <a:spLocks/>
            </p:cNvSpPr>
            <p:nvPr/>
          </p:nvSpPr>
          <p:spPr bwMode="auto">
            <a:xfrm>
              <a:off x="4398963" y="1714500"/>
              <a:ext cx="2068513" cy="2155825"/>
            </a:xfrm>
            <a:custGeom>
              <a:avLst/>
              <a:gdLst>
                <a:gd name="T0" fmla="*/ 2473 w 4033"/>
                <a:gd name="T1" fmla="*/ 4203 h 4203"/>
                <a:gd name="T2" fmla="*/ 593 w 4033"/>
                <a:gd name="T3" fmla="*/ 0 h 4203"/>
                <a:gd name="T4" fmla="*/ 2796 w 4033"/>
                <a:gd name="T5" fmla="*/ 3990 h 4203"/>
                <a:gd name="T6" fmla="*/ 1648 w 4033"/>
                <a:gd name="T7" fmla="*/ 1803 h 4203"/>
                <a:gd name="T8" fmla="*/ 2473 w 4033"/>
                <a:gd name="T9" fmla="*/ 4203 h 4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33" h="4203">
                  <a:moveTo>
                    <a:pt x="2473" y="4203"/>
                  </a:moveTo>
                  <a:cubicBezTo>
                    <a:pt x="2473" y="4203"/>
                    <a:pt x="0" y="3360"/>
                    <a:pt x="593" y="0"/>
                  </a:cubicBezTo>
                  <a:cubicBezTo>
                    <a:pt x="593" y="0"/>
                    <a:pt x="4033" y="775"/>
                    <a:pt x="2796" y="3990"/>
                  </a:cubicBezTo>
                  <a:cubicBezTo>
                    <a:pt x="2796" y="3990"/>
                    <a:pt x="1810" y="2564"/>
                    <a:pt x="1648" y="1803"/>
                  </a:cubicBezTo>
                  <a:cubicBezTo>
                    <a:pt x="1648" y="1803"/>
                    <a:pt x="1870" y="3559"/>
                    <a:pt x="2473" y="42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165" name="TextBox 164"/>
          <p:cNvSpPr txBox="1"/>
          <p:nvPr/>
        </p:nvSpPr>
        <p:spPr>
          <a:xfrm>
            <a:off x="7410452" y="2554487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66" name="Rectangle 165"/>
          <p:cNvSpPr>
            <a:spLocks noChangeArrowheads="1"/>
          </p:cNvSpPr>
          <p:nvPr/>
        </p:nvSpPr>
        <p:spPr bwMode="auto">
          <a:xfrm>
            <a:off x="7410451" y="2788740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67" name="TextBox 166"/>
          <p:cNvSpPr txBox="1"/>
          <p:nvPr/>
        </p:nvSpPr>
        <p:spPr>
          <a:xfrm>
            <a:off x="263022" y="2554487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68" name="Rectangle 167"/>
          <p:cNvSpPr>
            <a:spLocks noChangeArrowheads="1"/>
          </p:cNvSpPr>
          <p:nvPr/>
        </p:nvSpPr>
        <p:spPr bwMode="auto">
          <a:xfrm>
            <a:off x="263021" y="2788740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69" name="TextBox 168"/>
          <p:cNvSpPr txBox="1"/>
          <p:nvPr/>
        </p:nvSpPr>
        <p:spPr>
          <a:xfrm>
            <a:off x="1138695" y="550411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70" name="Rectangle 169"/>
          <p:cNvSpPr>
            <a:spLocks noChangeArrowheads="1"/>
          </p:cNvSpPr>
          <p:nvPr/>
        </p:nvSpPr>
        <p:spPr bwMode="auto">
          <a:xfrm>
            <a:off x="1138694" y="573836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71" name="TextBox 170"/>
          <p:cNvSpPr txBox="1"/>
          <p:nvPr/>
        </p:nvSpPr>
        <p:spPr>
          <a:xfrm>
            <a:off x="6721307" y="5504111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172" name="Rectangle 171"/>
          <p:cNvSpPr>
            <a:spLocks noChangeArrowheads="1"/>
          </p:cNvSpPr>
          <p:nvPr/>
        </p:nvSpPr>
        <p:spPr bwMode="auto">
          <a:xfrm>
            <a:off x="6721306" y="5738364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52425" y="655101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352425" y="1117835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27077418"/>
      </p:ext>
    </p:extLst>
  </p:cSld>
  <p:clrMapOvr>
    <a:masterClrMapping/>
  </p:clrMapOvr>
  <p:transition spd="slow">
    <p:push dir="u"/>
  </p:transition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347868" y="3429000"/>
            <a:ext cx="2781241" cy="2770093"/>
            <a:chOff x="1522973" y="1461154"/>
            <a:chExt cx="4041445" cy="4025246"/>
          </a:xfrm>
        </p:grpSpPr>
        <p:grpSp>
          <p:nvGrpSpPr>
            <p:cNvPr id="13" name="Group 12"/>
            <p:cNvGrpSpPr/>
            <p:nvPr/>
          </p:nvGrpSpPr>
          <p:grpSpPr>
            <a:xfrm>
              <a:off x="1522973" y="1461154"/>
              <a:ext cx="4041445" cy="4025246"/>
              <a:chOff x="6256338" y="2792413"/>
              <a:chExt cx="792163" cy="788988"/>
            </a:xfrm>
          </p:grpSpPr>
          <p:sp>
            <p:nvSpPr>
              <p:cNvPr id="4" name="Freeform 7"/>
              <p:cNvSpPr>
                <a:spLocks/>
              </p:cNvSpPr>
              <p:nvPr/>
            </p:nvSpPr>
            <p:spPr bwMode="auto">
              <a:xfrm>
                <a:off x="6677026" y="2792413"/>
                <a:ext cx="246063" cy="354013"/>
              </a:xfrm>
              <a:custGeom>
                <a:avLst/>
                <a:gdLst>
                  <a:gd name="T0" fmla="*/ 0 w 155"/>
                  <a:gd name="T1" fmla="*/ 0 h 223"/>
                  <a:gd name="T2" fmla="*/ 34 w 155"/>
                  <a:gd name="T3" fmla="*/ 4 h 223"/>
                  <a:gd name="T4" fmla="*/ 68 w 155"/>
                  <a:gd name="T5" fmla="*/ 13 h 223"/>
                  <a:gd name="T6" fmla="*/ 99 w 155"/>
                  <a:gd name="T7" fmla="*/ 27 h 223"/>
                  <a:gd name="T8" fmla="*/ 128 w 155"/>
                  <a:gd name="T9" fmla="*/ 45 h 223"/>
                  <a:gd name="T10" fmla="*/ 155 w 155"/>
                  <a:gd name="T11" fmla="*/ 67 h 223"/>
                  <a:gd name="T12" fmla="*/ 0 w 155"/>
                  <a:gd name="T13" fmla="*/ 223 h 223"/>
                  <a:gd name="T14" fmla="*/ 0 w 155"/>
                  <a:gd name="T15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223">
                    <a:moveTo>
                      <a:pt x="0" y="0"/>
                    </a:moveTo>
                    <a:lnTo>
                      <a:pt x="34" y="4"/>
                    </a:lnTo>
                    <a:lnTo>
                      <a:pt x="68" y="13"/>
                    </a:lnTo>
                    <a:lnTo>
                      <a:pt x="99" y="27"/>
                    </a:lnTo>
                    <a:lnTo>
                      <a:pt x="128" y="45"/>
                    </a:lnTo>
                    <a:lnTo>
                      <a:pt x="155" y="67"/>
                    </a:lnTo>
                    <a:lnTo>
                      <a:pt x="0" y="2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 w="0">
                <a:solidFill>
                  <a:schemeClr val="accent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" name="Freeform 8"/>
              <p:cNvSpPr>
                <a:spLocks/>
              </p:cNvSpPr>
              <p:nvPr/>
            </p:nvSpPr>
            <p:spPr bwMode="auto">
              <a:xfrm>
                <a:off x="6711951" y="2935288"/>
                <a:ext cx="336550" cy="246063"/>
              </a:xfrm>
              <a:custGeom>
                <a:avLst/>
                <a:gdLst>
                  <a:gd name="T0" fmla="*/ 155 w 212"/>
                  <a:gd name="T1" fmla="*/ 0 h 155"/>
                  <a:gd name="T2" fmla="*/ 174 w 212"/>
                  <a:gd name="T3" fmla="*/ 27 h 155"/>
                  <a:gd name="T4" fmla="*/ 190 w 212"/>
                  <a:gd name="T5" fmla="*/ 57 h 155"/>
                  <a:gd name="T6" fmla="*/ 202 w 212"/>
                  <a:gd name="T7" fmla="*/ 88 h 155"/>
                  <a:gd name="T8" fmla="*/ 209 w 212"/>
                  <a:gd name="T9" fmla="*/ 121 h 155"/>
                  <a:gd name="T10" fmla="*/ 212 w 212"/>
                  <a:gd name="T11" fmla="*/ 155 h 155"/>
                  <a:gd name="T12" fmla="*/ 0 w 212"/>
                  <a:gd name="T13" fmla="*/ 155 h 155"/>
                  <a:gd name="T14" fmla="*/ 155 w 212"/>
                  <a:gd name="T1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2" h="155">
                    <a:moveTo>
                      <a:pt x="155" y="0"/>
                    </a:moveTo>
                    <a:lnTo>
                      <a:pt x="174" y="27"/>
                    </a:lnTo>
                    <a:lnTo>
                      <a:pt x="190" y="57"/>
                    </a:lnTo>
                    <a:lnTo>
                      <a:pt x="202" y="88"/>
                    </a:lnTo>
                    <a:lnTo>
                      <a:pt x="209" y="121"/>
                    </a:lnTo>
                    <a:lnTo>
                      <a:pt x="212" y="155"/>
                    </a:lnTo>
                    <a:lnTo>
                      <a:pt x="0" y="155"/>
                    </a:lnTo>
                    <a:lnTo>
                      <a:pt x="155" y="0"/>
                    </a:lnTo>
                    <a:close/>
                  </a:path>
                </a:pathLst>
              </a:custGeom>
              <a:solidFill>
                <a:schemeClr val="accent5"/>
              </a:solidFill>
              <a:ln w="0">
                <a:solidFill>
                  <a:schemeClr val="accent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9"/>
              <p:cNvSpPr>
                <a:spLocks/>
              </p:cNvSpPr>
              <p:nvPr/>
            </p:nvSpPr>
            <p:spPr bwMode="auto">
              <a:xfrm>
                <a:off x="6380163" y="2792413"/>
                <a:ext cx="247650" cy="354013"/>
              </a:xfrm>
              <a:custGeom>
                <a:avLst/>
                <a:gdLst>
                  <a:gd name="T0" fmla="*/ 156 w 156"/>
                  <a:gd name="T1" fmla="*/ 0 h 223"/>
                  <a:gd name="T2" fmla="*/ 156 w 156"/>
                  <a:gd name="T3" fmla="*/ 223 h 223"/>
                  <a:gd name="T4" fmla="*/ 0 w 156"/>
                  <a:gd name="T5" fmla="*/ 67 h 223"/>
                  <a:gd name="T6" fmla="*/ 27 w 156"/>
                  <a:gd name="T7" fmla="*/ 45 h 223"/>
                  <a:gd name="T8" fmla="*/ 57 w 156"/>
                  <a:gd name="T9" fmla="*/ 27 h 223"/>
                  <a:gd name="T10" fmla="*/ 89 w 156"/>
                  <a:gd name="T11" fmla="*/ 13 h 223"/>
                  <a:gd name="T12" fmla="*/ 121 w 156"/>
                  <a:gd name="T13" fmla="*/ 4 h 223"/>
                  <a:gd name="T14" fmla="*/ 156 w 156"/>
                  <a:gd name="T15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223">
                    <a:moveTo>
                      <a:pt x="156" y="0"/>
                    </a:moveTo>
                    <a:lnTo>
                      <a:pt x="156" y="223"/>
                    </a:lnTo>
                    <a:lnTo>
                      <a:pt x="0" y="67"/>
                    </a:lnTo>
                    <a:lnTo>
                      <a:pt x="27" y="45"/>
                    </a:lnTo>
                    <a:lnTo>
                      <a:pt x="57" y="27"/>
                    </a:lnTo>
                    <a:lnTo>
                      <a:pt x="89" y="13"/>
                    </a:lnTo>
                    <a:lnTo>
                      <a:pt x="121" y="4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E8EFED"/>
              </a:solidFill>
              <a:ln w="0">
                <a:solidFill>
                  <a:srgbClr val="E8EFE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10"/>
              <p:cNvSpPr>
                <a:spLocks/>
              </p:cNvSpPr>
              <p:nvPr/>
            </p:nvSpPr>
            <p:spPr bwMode="auto">
              <a:xfrm>
                <a:off x="6677026" y="3263901"/>
                <a:ext cx="227013" cy="317500"/>
              </a:xfrm>
              <a:custGeom>
                <a:avLst/>
                <a:gdLst>
                  <a:gd name="T0" fmla="*/ 0 w 143"/>
                  <a:gd name="T1" fmla="*/ 0 h 200"/>
                  <a:gd name="T2" fmla="*/ 143 w 143"/>
                  <a:gd name="T3" fmla="*/ 143 h 200"/>
                  <a:gd name="T4" fmla="*/ 111 w 143"/>
                  <a:gd name="T5" fmla="*/ 166 h 200"/>
                  <a:gd name="T6" fmla="*/ 76 w 143"/>
                  <a:gd name="T7" fmla="*/ 183 h 200"/>
                  <a:gd name="T8" fmla="*/ 39 w 143"/>
                  <a:gd name="T9" fmla="*/ 195 h 200"/>
                  <a:gd name="T10" fmla="*/ 0 w 143"/>
                  <a:gd name="T11" fmla="*/ 200 h 200"/>
                  <a:gd name="T12" fmla="*/ 0 w 143"/>
                  <a:gd name="T13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200">
                    <a:moveTo>
                      <a:pt x="0" y="0"/>
                    </a:moveTo>
                    <a:lnTo>
                      <a:pt x="143" y="143"/>
                    </a:lnTo>
                    <a:lnTo>
                      <a:pt x="111" y="166"/>
                    </a:lnTo>
                    <a:lnTo>
                      <a:pt x="76" y="183"/>
                    </a:lnTo>
                    <a:lnTo>
                      <a:pt x="39" y="195"/>
                    </a:lnTo>
                    <a:lnTo>
                      <a:pt x="0" y="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 w="0">
                <a:solidFill>
                  <a:schemeClr val="accent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11"/>
              <p:cNvSpPr>
                <a:spLocks/>
              </p:cNvSpPr>
              <p:nvPr/>
            </p:nvSpPr>
            <p:spPr bwMode="auto">
              <a:xfrm>
                <a:off x="6711951" y="3228976"/>
                <a:ext cx="334963" cy="230188"/>
              </a:xfrm>
              <a:custGeom>
                <a:avLst/>
                <a:gdLst>
                  <a:gd name="T0" fmla="*/ 0 w 211"/>
                  <a:gd name="T1" fmla="*/ 0 h 145"/>
                  <a:gd name="T2" fmla="*/ 211 w 211"/>
                  <a:gd name="T3" fmla="*/ 0 h 145"/>
                  <a:gd name="T4" fmla="*/ 202 w 211"/>
                  <a:gd name="T5" fmla="*/ 40 h 145"/>
                  <a:gd name="T6" fmla="*/ 189 w 211"/>
                  <a:gd name="T7" fmla="*/ 77 h 145"/>
                  <a:gd name="T8" fmla="*/ 169 w 211"/>
                  <a:gd name="T9" fmla="*/ 113 h 145"/>
                  <a:gd name="T10" fmla="*/ 144 w 211"/>
                  <a:gd name="T11" fmla="*/ 145 h 145"/>
                  <a:gd name="T12" fmla="*/ 0 w 211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1" h="145">
                    <a:moveTo>
                      <a:pt x="0" y="0"/>
                    </a:moveTo>
                    <a:lnTo>
                      <a:pt x="211" y="0"/>
                    </a:lnTo>
                    <a:lnTo>
                      <a:pt x="202" y="40"/>
                    </a:lnTo>
                    <a:lnTo>
                      <a:pt x="189" y="77"/>
                    </a:lnTo>
                    <a:lnTo>
                      <a:pt x="169" y="113"/>
                    </a:lnTo>
                    <a:lnTo>
                      <a:pt x="144" y="1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 w="0">
                <a:solidFill>
                  <a:schemeClr val="accent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12"/>
              <p:cNvSpPr>
                <a:spLocks/>
              </p:cNvSpPr>
              <p:nvPr/>
            </p:nvSpPr>
            <p:spPr bwMode="auto">
              <a:xfrm>
                <a:off x="6259513" y="3228976"/>
                <a:ext cx="334963" cy="230188"/>
              </a:xfrm>
              <a:custGeom>
                <a:avLst/>
                <a:gdLst>
                  <a:gd name="T0" fmla="*/ 0 w 211"/>
                  <a:gd name="T1" fmla="*/ 0 h 145"/>
                  <a:gd name="T2" fmla="*/ 211 w 211"/>
                  <a:gd name="T3" fmla="*/ 0 h 145"/>
                  <a:gd name="T4" fmla="*/ 66 w 211"/>
                  <a:gd name="T5" fmla="*/ 145 h 145"/>
                  <a:gd name="T6" fmla="*/ 41 w 211"/>
                  <a:gd name="T7" fmla="*/ 113 h 145"/>
                  <a:gd name="T8" fmla="*/ 20 w 211"/>
                  <a:gd name="T9" fmla="*/ 77 h 145"/>
                  <a:gd name="T10" fmla="*/ 7 w 211"/>
                  <a:gd name="T11" fmla="*/ 40 h 145"/>
                  <a:gd name="T12" fmla="*/ 0 w 211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1" h="145">
                    <a:moveTo>
                      <a:pt x="0" y="0"/>
                    </a:moveTo>
                    <a:lnTo>
                      <a:pt x="211" y="0"/>
                    </a:lnTo>
                    <a:lnTo>
                      <a:pt x="66" y="145"/>
                    </a:lnTo>
                    <a:lnTo>
                      <a:pt x="41" y="113"/>
                    </a:lnTo>
                    <a:lnTo>
                      <a:pt x="20" y="77"/>
                    </a:lnTo>
                    <a:lnTo>
                      <a:pt x="7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 w="0">
                <a:solidFill>
                  <a:schemeClr val="accent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13"/>
              <p:cNvSpPr>
                <a:spLocks/>
              </p:cNvSpPr>
              <p:nvPr/>
            </p:nvSpPr>
            <p:spPr bwMode="auto">
              <a:xfrm>
                <a:off x="6256338" y="2935288"/>
                <a:ext cx="338138" cy="246063"/>
              </a:xfrm>
              <a:custGeom>
                <a:avLst/>
                <a:gdLst>
                  <a:gd name="T0" fmla="*/ 57 w 213"/>
                  <a:gd name="T1" fmla="*/ 0 h 155"/>
                  <a:gd name="T2" fmla="*/ 213 w 213"/>
                  <a:gd name="T3" fmla="*/ 155 h 155"/>
                  <a:gd name="T4" fmla="*/ 0 w 213"/>
                  <a:gd name="T5" fmla="*/ 155 h 155"/>
                  <a:gd name="T6" fmla="*/ 3 w 213"/>
                  <a:gd name="T7" fmla="*/ 121 h 155"/>
                  <a:gd name="T8" fmla="*/ 10 w 213"/>
                  <a:gd name="T9" fmla="*/ 88 h 155"/>
                  <a:gd name="T10" fmla="*/ 21 w 213"/>
                  <a:gd name="T11" fmla="*/ 57 h 155"/>
                  <a:gd name="T12" fmla="*/ 37 w 213"/>
                  <a:gd name="T13" fmla="*/ 27 h 155"/>
                  <a:gd name="T14" fmla="*/ 57 w 213"/>
                  <a:gd name="T1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3" h="155">
                    <a:moveTo>
                      <a:pt x="57" y="0"/>
                    </a:moveTo>
                    <a:lnTo>
                      <a:pt x="213" y="155"/>
                    </a:lnTo>
                    <a:lnTo>
                      <a:pt x="0" y="155"/>
                    </a:lnTo>
                    <a:lnTo>
                      <a:pt x="3" y="121"/>
                    </a:lnTo>
                    <a:lnTo>
                      <a:pt x="10" y="88"/>
                    </a:lnTo>
                    <a:lnTo>
                      <a:pt x="21" y="57"/>
                    </a:lnTo>
                    <a:lnTo>
                      <a:pt x="37" y="2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chemeClr val="accent5"/>
              </a:solidFill>
              <a:ln w="0">
                <a:solidFill>
                  <a:schemeClr val="accent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14"/>
              <p:cNvSpPr>
                <a:spLocks/>
              </p:cNvSpPr>
              <p:nvPr/>
            </p:nvSpPr>
            <p:spPr bwMode="auto">
              <a:xfrm>
                <a:off x="6399213" y="3263901"/>
                <a:ext cx="228600" cy="317500"/>
              </a:xfrm>
              <a:custGeom>
                <a:avLst/>
                <a:gdLst>
                  <a:gd name="T0" fmla="*/ 144 w 144"/>
                  <a:gd name="T1" fmla="*/ 0 h 200"/>
                  <a:gd name="T2" fmla="*/ 144 w 144"/>
                  <a:gd name="T3" fmla="*/ 200 h 200"/>
                  <a:gd name="T4" fmla="*/ 104 w 144"/>
                  <a:gd name="T5" fmla="*/ 195 h 200"/>
                  <a:gd name="T6" fmla="*/ 68 w 144"/>
                  <a:gd name="T7" fmla="*/ 183 h 200"/>
                  <a:gd name="T8" fmla="*/ 33 w 144"/>
                  <a:gd name="T9" fmla="*/ 166 h 200"/>
                  <a:gd name="T10" fmla="*/ 0 w 144"/>
                  <a:gd name="T11" fmla="*/ 143 h 200"/>
                  <a:gd name="T12" fmla="*/ 144 w 144"/>
                  <a:gd name="T13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200">
                    <a:moveTo>
                      <a:pt x="144" y="0"/>
                    </a:moveTo>
                    <a:lnTo>
                      <a:pt x="144" y="200"/>
                    </a:lnTo>
                    <a:lnTo>
                      <a:pt x="104" y="195"/>
                    </a:lnTo>
                    <a:lnTo>
                      <a:pt x="68" y="183"/>
                    </a:lnTo>
                    <a:lnTo>
                      <a:pt x="33" y="166"/>
                    </a:lnTo>
                    <a:lnTo>
                      <a:pt x="0" y="143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chemeClr val="accent5"/>
              </a:solidFill>
              <a:ln w="0">
                <a:solidFill>
                  <a:schemeClr val="accent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16"/>
              <p:cNvSpPr>
                <a:spLocks noEditPoints="1"/>
              </p:cNvSpPr>
              <p:nvPr/>
            </p:nvSpPr>
            <p:spPr bwMode="auto">
              <a:xfrm>
                <a:off x="6478588" y="3011488"/>
                <a:ext cx="347663" cy="349250"/>
              </a:xfrm>
              <a:custGeom>
                <a:avLst/>
                <a:gdLst>
                  <a:gd name="T0" fmla="*/ 109 w 219"/>
                  <a:gd name="T1" fmla="*/ 9 h 220"/>
                  <a:gd name="T2" fmla="*/ 82 w 219"/>
                  <a:gd name="T3" fmla="*/ 12 h 220"/>
                  <a:gd name="T4" fmla="*/ 58 w 219"/>
                  <a:gd name="T5" fmla="*/ 22 h 220"/>
                  <a:gd name="T6" fmla="*/ 37 w 219"/>
                  <a:gd name="T7" fmla="*/ 38 h 220"/>
                  <a:gd name="T8" fmla="*/ 22 w 219"/>
                  <a:gd name="T9" fmla="*/ 59 h 220"/>
                  <a:gd name="T10" fmla="*/ 11 w 219"/>
                  <a:gd name="T11" fmla="*/ 84 h 220"/>
                  <a:gd name="T12" fmla="*/ 7 w 219"/>
                  <a:gd name="T13" fmla="*/ 111 h 220"/>
                  <a:gd name="T14" fmla="*/ 11 w 219"/>
                  <a:gd name="T15" fmla="*/ 137 h 220"/>
                  <a:gd name="T16" fmla="*/ 22 w 219"/>
                  <a:gd name="T17" fmla="*/ 162 h 220"/>
                  <a:gd name="T18" fmla="*/ 37 w 219"/>
                  <a:gd name="T19" fmla="*/ 182 h 220"/>
                  <a:gd name="T20" fmla="*/ 58 w 219"/>
                  <a:gd name="T21" fmla="*/ 198 h 220"/>
                  <a:gd name="T22" fmla="*/ 82 w 219"/>
                  <a:gd name="T23" fmla="*/ 209 h 220"/>
                  <a:gd name="T24" fmla="*/ 109 w 219"/>
                  <a:gd name="T25" fmla="*/ 213 h 220"/>
                  <a:gd name="T26" fmla="*/ 137 w 219"/>
                  <a:gd name="T27" fmla="*/ 209 h 220"/>
                  <a:gd name="T28" fmla="*/ 161 w 219"/>
                  <a:gd name="T29" fmla="*/ 198 h 220"/>
                  <a:gd name="T30" fmla="*/ 182 w 219"/>
                  <a:gd name="T31" fmla="*/ 182 h 220"/>
                  <a:gd name="T32" fmla="*/ 198 w 219"/>
                  <a:gd name="T33" fmla="*/ 162 h 220"/>
                  <a:gd name="T34" fmla="*/ 207 w 219"/>
                  <a:gd name="T35" fmla="*/ 137 h 220"/>
                  <a:gd name="T36" fmla="*/ 211 w 219"/>
                  <a:gd name="T37" fmla="*/ 111 h 220"/>
                  <a:gd name="T38" fmla="*/ 207 w 219"/>
                  <a:gd name="T39" fmla="*/ 84 h 220"/>
                  <a:gd name="T40" fmla="*/ 198 w 219"/>
                  <a:gd name="T41" fmla="*/ 59 h 220"/>
                  <a:gd name="T42" fmla="*/ 182 w 219"/>
                  <a:gd name="T43" fmla="*/ 38 h 220"/>
                  <a:gd name="T44" fmla="*/ 161 w 219"/>
                  <a:gd name="T45" fmla="*/ 22 h 220"/>
                  <a:gd name="T46" fmla="*/ 137 w 219"/>
                  <a:gd name="T47" fmla="*/ 12 h 220"/>
                  <a:gd name="T48" fmla="*/ 109 w 219"/>
                  <a:gd name="T49" fmla="*/ 9 h 220"/>
                  <a:gd name="T50" fmla="*/ 109 w 219"/>
                  <a:gd name="T51" fmla="*/ 0 h 220"/>
                  <a:gd name="T52" fmla="*/ 134 w 219"/>
                  <a:gd name="T53" fmla="*/ 4 h 220"/>
                  <a:gd name="T54" fmla="*/ 158 w 219"/>
                  <a:gd name="T55" fmla="*/ 12 h 220"/>
                  <a:gd name="T56" fmla="*/ 178 w 219"/>
                  <a:gd name="T57" fmla="*/ 25 h 220"/>
                  <a:gd name="T58" fmla="*/ 195 w 219"/>
                  <a:gd name="T59" fmla="*/ 42 h 220"/>
                  <a:gd name="T60" fmla="*/ 207 w 219"/>
                  <a:gd name="T61" fmla="*/ 62 h 220"/>
                  <a:gd name="T62" fmla="*/ 216 w 219"/>
                  <a:gd name="T63" fmla="*/ 85 h 220"/>
                  <a:gd name="T64" fmla="*/ 219 w 219"/>
                  <a:gd name="T65" fmla="*/ 111 h 220"/>
                  <a:gd name="T66" fmla="*/ 216 w 219"/>
                  <a:gd name="T67" fmla="*/ 136 h 220"/>
                  <a:gd name="T68" fmla="*/ 207 w 219"/>
                  <a:gd name="T69" fmla="*/ 159 h 220"/>
                  <a:gd name="T70" fmla="*/ 195 w 219"/>
                  <a:gd name="T71" fmla="*/ 179 h 220"/>
                  <a:gd name="T72" fmla="*/ 178 w 219"/>
                  <a:gd name="T73" fmla="*/ 196 h 220"/>
                  <a:gd name="T74" fmla="*/ 158 w 219"/>
                  <a:gd name="T75" fmla="*/ 209 h 220"/>
                  <a:gd name="T76" fmla="*/ 134 w 219"/>
                  <a:gd name="T77" fmla="*/ 217 h 220"/>
                  <a:gd name="T78" fmla="*/ 109 w 219"/>
                  <a:gd name="T79" fmla="*/ 220 h 220"/>
                  <a:gd name="T80" fmla="*/ 85 w 219"/>
                  <a:gd name="T81" fmla="*/ 217 h 220"/>
                  <a:gd name="T82" fmla="*/ 61 w 219"/>
                  <a:gd name="T83" fmla="*/ 209 h 220"/>
                  <a:gd name="T84" fmla="*/ 41 w 219"/>
                  <a:gd name="T85" fmla="*/ 196 h 220"/>
                  <a:gd name="T86" fmla="*/ 24 w 219"/>
                  <a:gd name="T87" fmla="*/ 179 h 220"/>
                  <a:gd name="T88" fmla="*/ 11 w 219"/>
                  <a:gd name="T89" fmla="*/ 159 h 220"/>
                  <a:gd name="T90" fmla="*/ 2 w 219"/>
                  <a:gd name="T91" fmla="*/ 136 h 220"/>
                  <a:gd name="T92" fmla="*/ 0 w 219"/>
                  <a:gd name="T93" fmla="*/ 111 h 220"/>
                  <a:gd name="T94" fmla="*/ 2 w 219"/>
                  <a:gd name="T95" fmla="*/ 85 h 220"/>
                  <a:gd name="T96" fmla="*/ 11 w 219"/>
                  <a:gd name="T97" fmla="*/ 62 h 220"/>
                  <a:gd name="T98" fmla="*/ 24 w 219"/>
                  <a:gd name="T99" fmla="*/ 42 h 220"/>
                  <a:gd name="T100" fmla="*/ 41 w 219"/>
                  <a:gd name="T101" fmla="*/ 25 h 220"/>
                  <a:gd name="T102" fmla="*/ 61 w 219"/>
                  <a:gd name="T103" fmla="*/ 12 h 220"/>
                  <a:gd name="T104" fmla="*/ 85 w 219"/>
                  <a:gd name="T105" fmla="*/ 4 h 220"/>
                  <a:gd name="T106" fmla="*/ 109 w 219"/>
                  <a:gd name="T107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19" h="220">
                    <a:moveTo>
                      <a:pt x="109" y="9"/>
                    </a:moveTo>
                    <a:lnTo>
                      <a:pt x="82" y="12"/>
                    </a:lnTo>
                    <a:lnTo>
                      <a:pt x="58" y="22"/>
                    </a:lnTo>
                    <a:lnTo>
                      <a:pt x="37" y="38"/>
                    </a:lnTo>
                    <a:lnTo>
                      <a:pt x="22" y="59"/>
                    </a:lnTo>
                    <a:lnTo>
                      <a:pt x="11" y="84"/>
                    </a:lnTo>
                    <a:lnTo>
                      <a:pt x="7" y="111"/>
                    </a:lnTo>
                    <a:lnTo>
                      <a:pt x="11" y="137"/>
                    </a:lnTo>
                    <a:lnTo>
                      <a:pt x="22" y="162"/>
                    </a:lnTo>
                    <a:lnTo>
                      <a:pt x="37" y="182"/>
                    </a:lnTo>
                    <a:lnTo>
                      <a:pt x="58" y="198"/>
                    </a:lnTo>
                    <a:lnTo>
                      <a:pt x="82" y="209"/>
                    </a:lnTo>
                    <a:lnTo>
                      <a:pt x="109" y="213"/>
                    </a:lnTo>
                    <a:lnTo>
                      <a:pt x="137" y="209"/>
                    </a:lnTo>
                    <a:lnTo>
                      <a:pt x="161" y="198"/>
                    </a:lnTo>
                    <a:lnTo>
                      <a:pt x="182" y="182"/>
                    </a:lnTo>
                    <a:lnTo>
                      <a:pt x="198" y="162"/>
                    </a:lnTo>
                    <a:lnTo>
                      <a:pt x="207" y="137"/>
                    </a:lnTo>
                    <a:lnTo>
                      <a:pt x="211" y="111"/>
                    </a:lnTo>
                    <a:lnTo>
                      <a:pt x="207" y="84"/>
                    </a:lnTo>
                    <a:lnTo>
                      <a:pt x="198" y="59"/>
                    </a:lnTo>
                    <a:lnTo>
                      <a:pt x="182" y="38"/>
                    </a:lnTo>
                    <a:lnTo>
                      <a:pt x="161" y="22"/>
                    </a:lnTo>
                    <a:lnTo>
                      <a:pt x="137" y="12"/>
                    </a:lnTo>
                    <a:lnTo>
                      <a:pt x="109" y="9"/>
                    </a:lnTo>
                    <a:close/>
                    <a:moveTo>
                      <a:pt x="109" y="0"/>
                    </a:moveTo>
                    <a:lnTo>
                      <a:pt x="134" y="4"/>
                    </a:lnTo>
                    <a:lnTo>
                      <a:pt x="158" y="12"/>
                    </a:lnTo>
                    <a:lnTo>
                      <a:pt x="178" y="25"/>
                    </a:lnTo>
                    <a:lnTo>
                      <a:pt x="195" y="42"/>
                    </a:lnTo>
                    <a:lnTo>
                      <a:pt x="207" y="62"/>
                    </a:lnTo>
                    <a:lnTo>
                      <a:pt x="216" y="85"/>
                    </a:lnTo>
                    <a:lnTo>
                      <a:pt x="219" y="111"/>
                    </a:lnTo>
                    <a:lnTo>
                      <a:pt x="216" y="136"/>
                    </a:lnTo>
                    <a:lnTo>
                      <a:pt x="207" y="159"/>
                    </a:lnTo>
                    <a:lnTo>
                      <a:pt x="195" y="179"/>
                    </a:lnTo>
                    <a:lnTo>
                      <a:pt x="178" y="196"/>
                    </a:lnTo>
                    <a:lnTo>
                      <a:pt x="158" y="209"/>
                    </a:lnTo>
                    <a:lnTo>
                      <a:pt x="134" y="217"/>
                    </a:lnTo>
                    <a:lnTo>
                      <a:pt x="109" y="220"/>
                    </a:lnTo>
                    <a:lnTo>
                      <a:pt x="85" y="217"/>
                    </a:lnTo>
                    <a:lnTo>
                      <a:pt x="61" y="209"/>
                    </a:lnTo>
                    <a:lnTo>
                      <a:pt x="41" y="196"/>
                    </a:lnTo>
                    <a:lnTo>
                      <a:pt x="24" y="179"/>
                    </a:lnTo>
                    <a:lnTo>
                      <a:pt x="11" y="159"/>
                    </a:lnTo>
                    <a:lnTo>
                      <a:pt x="2" y="136"/>
                    </a:lnTo>
                    <a:lnTo>
                      <a:pt x="0" y="111"/>
                    </a:lnTo>
                    <a:lnTo>
                      <a:pt x="2" y="85"/>
                    </a:lnTo>
                    <a:lnTo>
                      <a:pt x="11" y="62"/>
                    </a:lnTo>
                    <a:lnTo>
                      <a:pt x="24" y="42"/>
                    </a:lnTo>
                    <a:lnTo>
                      <a:pt x="41" y="25"/>
                    </a:lnTo>
                    <a:lnTo>
                      <a:pt x="61" y="12"/>
                    </a:lnTo>
                    <a:lnTo>
                      <a:pt x="85" y="4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solidFill>
                  <a:srgbClr val="E8EFE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4" name="Oval 13"/>
            <p:cNvSpPr/>
            <p:nvPr/>
          </p:nvSpPr>
          <p:spPr>
            <a:xfrm>
              <a:off x="2736032" y="2654868"/>
              <a:ext cx="1645920" cy="164592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3535985" y="3426211"/>
            <a:ext cx="2781241" cy="2770093"/>
            <a:chOff x="1522973" y="1461154"/>
            <a:chExt cx="4041445" cy="4025246"/>
          </a:xfrm>
        </p:grpSpPr>
        <p:grpSp>
          <p:nvGrpSpPr>
            <p:cNvPr id="17" name="Group 16"/>
            <p:cNvGrpSpPr/>
            <p:nvPr/>
          </p:nvGrpSpPr>
          <p:grpSpPr>
            <a:xfrm>
              <a:off x="1522973" y="1461154"/>
              <a:ext cx="4041445" cy="4025246"/>
              <a:chOff x="6256338" y="2792413"/>
              <a:chExt cx="792163" cy="788988"/>
            </a:xfrm>
          </p:grpSpPr>
          <p:sp>
            <p:nvSpPr>
              <p:cNvPr id="19" name="Freeform 7"/>
              <p:cNvSpPr>
                <a:spLocks/>
              </p:cNvSpPr>
              <p:nvPr/>
            </p:nvSpPr>
            <p:spPr bwMode="auto">
              <a:xfrm>
                <a:off x="6677026" y="2792413"/>
                <a:ext cx="246063" cy="354013"/>
              </a:xfrm>
              <a:custGeom>
                <a:avLst/>
                <a:gdLst>
                  <a:gd name="T0" fmla="*/ 0 w 155"/>
                  <a:gd name="T1" fmla="*/ 0 h 223"/>
                  <a:gd name="T2" fmla="*/ 34 w 155"/>
                  <a:gd name="T3" fmla="*/ 4 h 223"/>
                  <a:gd name="T4" fmla="*/ 68 w 155"/>
                  <a:gd name="T5" fmla="*/ 13 h 223"/>
                  <a:gd name="T6" fmla="*/ 99 w 155"/>
                  <a:gd name="T7" fmla="*/ 27 h 223"/>
                  <a:gd name="T8" fmla="*/ 128 w 155"/>
                  <a:gd name="T9" fmla="*/ 45 h 223"/>
                  <a:gd name="T10" fmla="*/ 155 w 155"/>
                  <a:gd name="T11" fmla="*/ 67 h 223"/>
                  <a:gd name="T12" fmla="*/ 0 w 155"/>
                  <a:gd name="T13" fmla="*/ 223 h 223"/>
                  <a:gd name="T14" fmla="*/ 0 w 155"/>
                  <a:gd name="T15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223">
                    <a:moveTo>
                      <a:pt x="0" y="0"/>
                    </a:moveTo>
                    <a:lnTo>
                      <a:pt x="34" y="4"/>
                    </a:lnTo>
                    <a:lnTo>
                      <a:pt x="68" y="13"/>
                    </a:lnTo>
                    <a:lnTo>
                      <a:pt x="99" y="27"/>
                    </a:lnTo>
                    <a:lnTo>
                      <a:pt x="128" y="45"/>
                    </a:lnTo>
                    <a:lnTo>
                      <a:pt x="155" y="67"/>
                    </a:lnTo>
                    <a:lnTo>
                      <a:pt x="0" y="2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solidFill>
                  <a:schemeClr val="accent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8"/>
              <p:cNvSpPr>
                <a:spLocks/>
              </p:cNvSpPr>
              <p:nvPr/>
            </p:nvSpPr>
            <p:spPr bwMode="auto">
              <a:xfrm>
                <a:off x="6711951" y="2935288"/>
                <a:ext cx="336550" cy="246063"/>
              </a:xfrm>
              <a:custGeom>
                <a:avLst/>
                <a:gdLst>
                  <a:gd name="T0" fmla="*/ 155 w 212"/>
                  <a:gd name="T1" fmla="*/ 0 h 155"/>
                  <a:gd name="T2" fmla="*/ 174 w 212"/>
                  <a:gd name="T3" fmla="*/ 27 h 155"/>
                  <a:gd name="T4" fmla="*/ 190 w 212"/>
                  <a:gd name="T5" fmla="*/ 57 h 155"/>
                  <a:gd name="T6" fmla="*/ 202 w 212"/>
                  <a:gd name="T7" fmla="*/ 88 h 155"/>
                  <a:gd name="T8" fmla="*/ 209 w 212"/>
                  <a:gd name="T9" fmla="*/ 121 h 155"/>
                  <a:gd name="T10" fmla="*/ 212 w 212"/>
                  <a:gd name="T11" fmla="*/ 155 h 155"/>
                  <a:gd name="T12" fmla="*/ 0 w 212"/>
                  <a:gd name="T13" fmla="*/ 155 h 155"/>
                  <a:gd name="T14" fmla="*/ 155 w 212"/>
                  <a:gd name="T1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2" h="155">
                    <a:moveTo>
                      <a:pt x="155" y="0"/>
                    </a:moveTo>
                    <a:lnTo>
                      <a:pt x="174" y="27"/>
                    </a:lnTo>
                    <a:lnTo>
                      <a:pt x="190" y="57"/>
                    </a:lnTo>
                    <a:lnTo>
                      <a:pt x="202" y="88"/>
                    </a:lnTo>
                    <a:lnTo>
                      <a:pt x="209" y="121"/>
                    </a:lnTo>
                    <a:lnTo>
                      <a:pt x="212" y="155"/>
                    </a:lnTo>
                    <a:lnTo>
                      <a:pt x="0" y="155"/>
                    </a:lnTo>
                    <a:lnTo>
                      <a:pt x="155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solidFill>
                  <a:schemeClr val="accent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9"/>
              <p:cNvSpPr>
                <a:spLocks/>
              </p:cNvSpPr>
              <p:nvPr/>
            </p:nvSpPr>
            <p:spPr bwMode="auto">
              <a:xfrm>
                <a:off x="6380163" y="2792413"/>
                <a:ext cx="247650" cy="354013"/>
              </a:xfrm>
              <a:custGeom>
                <a:avLst/>
                <a:gdLst>
                  <a:gd name="T0" fmla="*/ 156 w 156"/>
                  <a:gd name="T1" fmla="*/ 0 h 223"/>
                  <a:gd name="T2" fmla="*/ 156 w 156"/>
                  <a:gd name="T3" fmla="*/ 223 h 223"/>
                  <a:gd name="T4" fmla="*/ 0 w 156"/>
                  <a:gd name="T5" fmla="*/ 67 h 223"/>
                  <a:gd name="T6" fmla="*/ 27 w 156"/>
                  <a:gd name="T7" fmla="*/ 45 h 223"/>
                  <a:gd name="T8" fmla="*/ 57 w 156"/>
                  <a:gd name="T9" fmla="*/ 27 h 223"/>
                  <a:gd name="T10" fmla="*/ 89 w 156"/>
                  <a:gd name="T11" fmla="*/ 13 h 223"/>
                  <a:gd name="T12" fmla="*/ 121 w 156"/>
                  <a:gd name="T13" fmla="*/ 4 h 223"/>
                  <a:gd name="T14" fmla="*/ 156 w 156"/>
                  <a:gd name="T15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223">
                    <a:moveTo>
                      <a:pt x="156" y="0"/>
                    </a:moveTo>
                    <a:lnTo>
                      <a:pt x="156" y="223"/>
                    </a:lnTo>
                    <a:lnTo>
                      <a:pt x="0" y="67"/>
                    </a:lnTo>
                    <a:lnTo>
                      <a:pt x="27" y="45"/>
                    </a:lnTo>
                    <a:lnTo>
                      <a:pt x="57" y="27"/>
                    </a:lnTo>
                    <a:lnTo>
                      <a:pt x="89" y="13"/>
                    </a:lnTo>
                    <a:lnTo>
                      <a:pt x="121" y="4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E8EFED"/>
              </a:solidFill>
              <a:ln w="0">
                <a:solidFill>
                  <a:srgbClr val="E8EFE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0"/>
              <p:cNvSpPr>
                <a:spLocks/>
              </p:cNvSpPr>
              <p:nvPr/>
            </p:nvSpPr>
            <p:spPr bwMode="auto">
              <a:xfrm>
                <a:off x="6677026" y="3263901"/>
                <a:ext cx="227013" cy="317500"/>
              </a:xfrm>
              <a:custGeom>
                <a:avLst/>
                <a:gdLst>
                  <a:gd name="T0" fmla="*/ 0 w 143"/>
                  <a:gd name="T1" fmla="*/ 0 h 200"/>
                  <a:gd name="T2" fmla="*/ 143 w 143"/>
                  <a:gd name="T3" fmla="*/ 143 h 200"/>
                  <a:gd name="T4" fmla="*/ 111 w 143"/>
                  <a:gd name="T5" fmla="*/ 166 h 200"/>
                  <a:gd name="T6" fmla="*/ 76 w 143"/>
                  <a:gd name="T7" fmla="*/ 183 h 200"/>
                  <a:gd name="T8" fmla="*/ 39 w 143"/>
                  <a:gd name="T9" fmla="*/ 195 h 200"/>
                  <a:gd name="T10" fmla="*/ 0 w 143"/>
                  <a:gd name="T11" fmla="*/ 200 h 200"/>
                  <a:gd name="T12" fmla="*/ 0 w 143"/>
                  <a:gd name="T13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200">
                    <a:moveTo>
                      <a:pt x="0" y="0"/>
                    </a:moveTo>
                    <a:lnTo>
                      <a:pt x="143" y="143"/>
                    </a:lnTo>
                    <a:lnTo>
                      <a:pt x="111" y="166"/>
                    </a:lnTo>
                    <a:lnTo>
                      <a:pt x="76" y="183"/>
                    </a:lnTo>
                    <a:lnTo>
                      <a:pt x="39" y="195"/>
                    </a:lnTo>
                    <a:lnTo>
                      <a:pt x="0" y="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solidFill>
                  <a:schemeClr val="accent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1"/>
              <p:cNvSpPr>
                <a:spLocks/>
              </p:cNvSpPr>
              <p:nvPr/>
            </p:nvSpPr>
            <p:spPr bwMode="auto">
              <a:xfrm>
                <a:off x="6711951" y="3228976"/>
                <a:ext cx="334963" cy="230188"/>
              </a:xfrm>
              <a:custGeom>
                <a:avLst/>
                <a:gdLst>
                  <a:gd name="T0" fmla="*/ 0 w 211"/>
                  <a:gd name="T1" fmla="*/ 0 h 145"/>
                  <a:gd name="T2" fmla="*/ 211 w 211"/>
                  <a:gd name="T3" fmla="*/ 0 h 145"/>
                  <a:gd name="T4" fmla="*/ 202 w 211"/>
                  <a:gd name="T5" fmla="*/ 40 h 145"/>
                  <a:gd name="T6" fmla="*/ 189 w 211"/>
                  <a:gd name="T7" fmla="*/ 77 h 145"/>
                  <a:gd name="T8" fmla="*/ 169 w 211"/>
                  <a:gd name="T9" fmla="*/ 113 h 145"/>
                  <a:gd name="T10" fmla="*/ 144 w 211"/>
                  <a:gd name="T11" fmla="*/ 145 h 145"/>
                  <a:gd name="T12" fmla="*/ 0 w 211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1" h="145">
                    <a:moveTo>
                      <a:pt x="0" y="0"/>
                    </a:moveTo>
                    <a:lnTo>
                      <a:pt x="211" y="0"/>
                    </a:lnTo>
                    <a:lnTo>
                      <a:pt x="202" y="40"/>
                    </a:lnTo>
                    <a:lnTo>
                      <a:pt x="189" y="77"/>
                    </a:lnTo>
                    <a:lnTo>
                      <a:pt x="169" y="113"/>
                    </a:lnTo>
                    <a:lnTo>
                      <a:pt x="144" y="1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solidFill>
                  <a:schemeClr val="accent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2"/>
              <p:cNvSpPr>
                <a:spLocks/>
              </p:cNvSpPr>
              <p:nvPr/>
            </p:nvSpPr>
            <p:spPr bwMode="auto">
              <a:xfrm>
                <a:off x="6259513" y="3228976"/>
                <a:ext cx="334963" cy="230188"/>
              </a:xfrm>
              <a:custGeom>
                <a:avLst/>
                <a:gdLst>
                  <a:gd name="T0" fmla="*/ 0 w 211"/>
                  <a:gd name="T1" fmla="*/ 0 h 145"/>
                  <a:gd name="T2" fmla="*/ 211 w 211"/>
                  <a:gd name="T3" fmla="*/ 0 h 145"/>
                  <a:gd name="T4" fmla="*/ 66 w 211"/>
                  <a:gd name="T5" fmla="*/ 145 h 145"/>
                  <a:gd name="T6" fmla="*/ 41 w 211"/>
                  <a:gd name="T7" fmla="*/ 113 h 145"/>
                  <a:gd name="T8" fmla="*/ 20 w 211"/>
                  <a:gd name="T9" fmla="*/ 77 h 145"/>
                  <a:gd name="T10" fmla="*/ 7 w 211"/>
                  <a:gd name="T11" fmla="*/ 40 h 145"/>
                  <a:gd name="T12" fmla="*/ 0 w 211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1" h="145">
                    <a:moveTo>
                      <a:pt x="0" y="0"/>
                    </a:moveTo>
                    <a:lnTo>
                      <a:pt x="211" y="0"/>
                    </a:lnTo>
                    <a:lnTo>
                      <a:pt x="66" y="145"/>
                    </a:lnTo>
                    <a:lnTo>
                      <a:pt x="41" y="113"/>
                    </a:lnTo>
                    <a:lnTo>
                      <a:pt x="20" y="77"/>
                    </a:lnTo>
                    <a:lnTo>
                      <a:pt x="7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solidFill>
                  <a:schemeClr val="accent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3"/>
              <p:cNvSpPr>
                <a:spLocks/>
              </p:cNvSpPr>
              <p:nvPr/>
            </p:nvSpPr>
            <p:spPr bwMode="auto">
              <a:xfrm>
                <a:off x="6256338" y="2935288"/>
                <a:ext cx="338138" cy="246063"/>
              </a:xfrm>
              <a:custGeom>
                <a:avLst/>
                <a:gdLst>
                  <a:gd name="T0" fmla="*/ 57 w 213"/>
                  <a:gd name="T1" fmla="*/ 0 h 155"/>
                  <a:gd name="T2" fmla="*/ 213 w 213"/>
                  <a:gd name="T3" fmla="*/ 155 h 155"/>
                  <a:gd name="T4" fmla="*/ 0 w 213"/>
                  <a:gd name="T5" fmla="*/ 155 h 155"/>
                  <a:gd name="T6" fmla="*/ 3 w 213"/>
                  <a:gd name="T7" fmla="*/ 121 h 155"/>
                  <a:gd name="T8" fmla="*/ 10 w 213"/>
                  <a:gd name="T9" fmla="*/ 88 h 155"/>
                  <a:gd name="T10" fmla="*/ 21 w 213"/>
                  <a:gd name="T11" fmla="*/ 57 h 155"/>
                  <a:gd name="T12" fmla="*/ 37 w 213"/>
                  <a:gd name="T13" fmla="*/ 27 h 155"/>
                  <a:gd name="T14" fmla="*/ 57 w 213"/>
                  <a:gd name="T1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3" h="155">
                    <a:moveTo>
                      <a:pt x="57" y="0"/>
                    </a:moveTo>
                    <a:lnTo>
                      <a:pt x="213" y="155"/>
                    </a:lnTo>
                    <a:lnTo>
                      <a:pt x="0" y="155"/>
                    </a:lnTo>
                    <a:lnTo>
                      <a:pt x="3" y="121"/>
                    </a:lnTo>
                    <a:lnTo>
                      <a:pt x="10" y="88"/>
                    </a:lnTo>
                    <a:lnTo>
                      <a:pt x="21" y="57"/>
                    </a:lnTo>
                    <a:lnTo>
                      <a:pt x="37" y="2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E8EFED"/>
              </a:solidFill>
              <a:ln w="0">
                <a:solidFill>
                  <a:srgbClr val="E8EFE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14"/>
              <p:cNvSpPr>
                <a:spLocks/>
              </p:cNvSpPr>
              <p:nvPr/>
            </p:nvSpPr>
            <p:spPr bwMode="auto">
              <a:xfrm>
                <a:off x="6399213" y="3263901"/>
                <a:ext cx="228600" cy="317500"/>
              </a:xfrm>
              <a:custGeom>
                <a:avLst/>
                <a:gdLst>
                  <a:gd name="T0" fmla="*/ 144 w 144"/>
                  <a:gd name="T1" fmla="*/ 0 h 200"/>
                  <a:gd name="T2" fmla="*/ 144 w 144"/>
                  <a:gd name="T3" fmla="*/ 200 h 200"/>
                  <a:gd name="T4" fmla="*/ 104 w 144"/>
                  <a:gd name="T5" fmla="*/ 195 h 200"/>
                  <a:gd name="T6" fmla="*/ 68 w 144"/>
                  <a:gd name="T7" fmla="*/ 183 h 200"/>
                  <a:gd name="T8" fmla="*/ 33 w 144"/>
                  <a:gd name="T9" fmla="*/ 166 h 200"/>
                  <a:gd name="T10" fmla="*/ 0 w 144"/>
                  <a:gd name="T11" fmla="*/ 143 h 200"/>
                  <a:gd name="T12" fmla="*/ 144 w 144"/>
                  <a:gd name="T13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200">
                    <a:moveTo>
                      <a:pt x="144" y="0"/>
                    </a:moveTo>
                    <a:lnTo>
                      <a:pt x="144" y="200"/>
                    </a:lnTo>
                    <a:lnTo>
                      <a:pt x="104" y="195"/>
                    </a:lnTo>
                    <a:lnTo>
                      <a:pt x="68" y="183"/>
                    </a:lnTo>
                    <a:lnTo>
                      <a:pt x="33" y="166"/>
                    </a:lnTo>
                    <a:lnTo>
                      <a:pt x="0" y="143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solidFill>
                  <a:schemeClr val="accent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6"/>
              <p:cNvSpPr>
                <a:spLocks noEditPoints="1"/>
              </p:cNvSpPr>
              <p:nvPr/>
            </p:nvSpPr>
            <p:spPr bwMode="auto">
              <a:xfrm>
                <a:off x="6478588" y="3011488"/>
                <a:ext cx="347663" cy="349250"/>
              </a:xfrm>
              <a:custGeom>
                <a:avLst/>
                <a:gdLst>
                  <a:gd name="T0" fmla="*/ 109 w 219"/>
                  <a:gd name="T1" fmla="*/ 9 h 220"/>
                  <a:gd name="T2" fmla="*/ 82 w 219"/>
                  <a:gd name="T3" fmla="*/ 12 h 220"/>
                  <a:gd name="T4" fmla="*/ 58 w 219"/>
                  <a:gd name="T5" fmla="*/ 22 h 220"/>
                  <a:gd name="T6" fmla="*/ 37 w 219"/>
                  <a:gd name="T7" fmla="*/ 38 h 220"/>
                  <a:gd name="T8" fmla="*/ 22 w 219"/>
                  <a:gd name="T9" fmla="*/ 59 h 220"/>
                  <a:gd name="T10" fmla="*/ 11 w 219"/>
                  <a:gd name="T11" fmla="*/ 84 h 220"/>
                  <a:gd name="T12" fmla="*/ 7 w 219"/>
                  <a:gd name="T13" fmla="*/ 111 h 220"/>
                  <a:gd name="T14" fmla="*/ 11 w 219"/>
                  <a:gd name="T15" fmla="*/ 137 h 220"/>
                  <a:gd name="T16" fmla="*/ 22 w 219"/>
                  <a:gd name="T17" fmla="*/ 162 h 220"/>
                  <a:gd name="T18" fmla="*/ 37 w 219"/>
                  <a:gd name="T19" fmla="*/ 182 h 220"/>
                  <a:gd name="T20" fmla="*/ 58 w 219"/>
                  <a:gd name="T21" fmla="*/ 198 h 220"/>
                  <a:gd name="T22" fmla="*/ 82 w 219"/>
                  <a:gd name="T23" fmla="*/ 209 h 220"/>
                  <a:gd name="T24" fmla="*/ 109 w 219"/>
                  <a:gd name="T25" fmla="*/ 213 h 220"/>
                  <a:gd name="T26" fmla="*/ 137 w 219"/>
                  <a:gd name="T27" fmla="*/ 209 h 220"/>
                  <a:gd name="T28" fmla="*/ 161 w 219"/>
                  <a:gd name="T29" fmla="*/ 198 h 220"/>
                  <a:gd name="T30" fmla="*/ 182 w 219"/>
                  <a:gd name="T31" fmla="*/ 182 h 220"/>
                  <a:gd name="T32" fmla="*/ 198 w 219"/>
                  <a:gd name="T33" fmla="*/ 162 h 220"/>
                  <a:gd name="T34" fmla="*/ 207 w 219"/>
                  <a:gd name="T35" fmla="*/ 137 h 220"/>
                  <a:gd name="T36" fmla="*/ 211 w 219"/>
                  <a:gd name="T37" fmla="*/ 111 h 220"/>
                  <a:gd name="T38" fmla="*/ 207 w 219"/>
                  <a:gd name="T39" fmla="*/ 84 h 220"/>
                  <a:gd name="T40" fmla="*/ 198 w 219"/>
                  <a:gd name="T41" fmla="*/ 59 h 220"/>
                  <a:gd name="T42" fmla="*/ 182 w 219"/>
                  <a:gd name="T43" fmla="*/ 38 h 220"/>
                  <a:gd name="T44" fmla="*/ 161 w 219"/>
                  <a:gd name="T45" fmla="*/ 22 h 220"/>
                  <a:gd name="T46" fmla="*/ 137 w 219"/>
                  <a:gd name="T47" fmla="*/ 12 h 220"/>
                  <a:gd name="T48" fmla="*/ 109 w 219"/>
                  <a:gd name="T49" fmla="*/ 9 h 220"/>
                  <a:gd name="T50" fmla="*/ 109 w 219"/>
                  <a:gd name="T51" fmla="*/ 0 h 220"/>
                  <a:gd name="T52" fmla="*/ 134 w 219"/>
                  <a:gd name="T53" fmla="*/ 4 h 220"/>
                  <a:gd name="T54" fmla="*/ 158 w 219"/>
                  <a:gd name="T55" fmla="*/ 12 h 220"/>
                  <a:gd name="T56" fmla="*/ 178 w 219"/>
                  <a:gd name="T57" fmla="*/ 25 h 220"/>
                  <a:gd name="T58" fmla="*/ 195 w 219"/>
                  <a:gd name="T59" fmla="*/ 42 h 220"/>
                  <a:gd name="T60" fmla="*/ 207 w 219"/>
                  <a:gd name="T61" fmla="*/ 62 h 220"/>
                  <a:gd name="T62" fmla="*/ 216 w 219"/>
                  <a:gd name="T63" fmla="*/ 85 h 220"/>
                  <a:gd name="T64" fmla="*/ 219 w 219"/>
                  <a:gd name="T65" fmla="*/ 111 h 220"/>
                  <a:gd name="T66" fmla="*/ 216 w 219"/>
                  <a:gd name="T67" fmla="*/ 136 h 220"/>
                  <a:gd name="T68" fmla="*/ 207 w 219"/>
                  <a:gd name="T69" fmla="*/ 159 h 220"/>
                  <a:gd name="T70" fmla="*/ 195 w 219"/>
                  <a:gd name="T71" fmla="*/ 179 h 220"/>
                  <a:gd name="T72" fmla="*/ 178 w 219"/>
                  <a:gd name="T73" fmla="*/ 196 h 220"/>
                  <a:gd name="T74" fmla="*/ 158 w 219"/>
                  <a:gd name="T75" fmla="*/ 209 h 220"/>
                  <a:gd name="T76" fmla="*/ 134 w 219"/>
                  <a:gd name="T77" fmla="*/ 217 h 220"/>
                  <a:gd name="T78" fmla="*/ 109 w 219"/>
                  <a:gd name="T79" fmla="*/ 220 h 220"/>
                  <a:gd name="T80" fmla="*/ 85 w 219"/>
                  <a:gd name="T81" fmla="*/ 217 h 220"/>
                  <a:gd name="T82" fmla="*/ 61 w 219"/>
                  <a:gd name="T83" fmla="*/ 209 h 220"/>
                  <a:gd name="T84" fmla="*/ 41 w 219"/>
                  <a:gd name="T85" fmla="*/ 196 h 220"/>
                  <a:gd name="T86" fmla="*/ 24 w 219"/>
                  <a:gd name="T87" fmla="*/ 179 h 220"/>
                  <a:gd name="T88" fmla="*/ 11 w 219"/>
                  <a:gd name="T89" fmla="*/ 159 h 220"/>
                  <a:gd name="T90" fmla="*/ 2 w 219"/>
                  <a:gd name="T91" fmla="*/ 136 h 220"/>
                  <a:gd name="T92" fmla="*/ 0 w 219"/>
                  <a:gd name="T93" fmla="*/ 111 h 220"/>
                  <a:gd name="T94" fmla="*/ 2 w 219"/>
                  <a:gd name="T95" fmla="*/ 85 h 220"/>
                  <a:gd name="T96" fmla="*/ 11 w 219"/>
                  <a:gd name="T97" fmla="*/ 62 h 220"/>
                  <a:gd name="T98" fmla="*/ 24 w 219"/>
                  <a:gd name="T99" fmla="*/ 42 h 220"/>
                  <a:gd name="T100" fmla="*/ 41 w 219"/>
                  <a:gd name="T101" fmla="*/ 25 h 220"/>
                  <a:gd name="T102" fmla="*/ 61 w 219"/>
                  <a:gd name="T103" fmla="*/ 12 h 220"/>
                  <a:gd name="T104" fmla="*/ 85 w 219"/>
                  <a:gd name="T105" fmla="*/ 4 h 220"/>
                  <a:gd name="T106" fmla="*/ 109 w 219"/>
                  <a:gd name="T107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19" h="220">
                    <a:moveTo>
                      <a:pt x="109" y="9"/>
                    </a:moveTo>
                    <a:lnTo>
                      <a:pt x="82" y="12"/>
                    </a:lnTo>
                    <a:lnTo>
                      <a:pt x="58" y="22"/>
                    </a:lnTo>
                    <a:lnTo>
                      <a:pt x="37" y="38"/>
                    </a:lnTo>
                    <a:lnTo>
                      <a:pt x="22" y="59"/>
                    </a:lnTo>
                    <a:lnTo>
                      <a:pt x="11" y="84"/>
                    </a:lnTo>
                    <a:lnTo>
                      <a:pt x="7" y="111"/>
                    </a:lnTo>
                    <a:lnTo>
                      <a:pt x="11" y="137"/>
                    </a:lnTo>
                    <a:lnTo>
                      <a:pt x="22" y="162"/>
                    </a:lnTo>
                    <a:lnTo>
                      <a:pt x="37" y="182"/>
                    </a:lnTo>
                    <a:lnTo>
                      <a:pt x="58" y="198"/>
                    </a:lnTo>
                    <a:lnTo>
                      <a:pt x="82" y="209"/>
                    </a:lnTo>
                    <a:lnTo>
                      <a:pt x="109" y="213"/>
                    </a:lnTo>
                    <a:lnTo>
                      <a:pt x="137" y="209"/>
                    </a:lnTo>
                    <a:lnTo>
                      <a:pt x="161" y="198"/>
                    </a:lnTo>
                    <a:lnTo>
                      <a:pt x="182" y="182"/>
                    </a:lnTo>
                    <a:lnTo>
                      <a:pt x="198" y="162"/>
                    </a:lnTo>
                    <a:lnTo>
                      <a:pt x="207" y="137"/>
                    </a:lnTo>
                    <a:lnTo>
                      <a:pt x="211" y="111"/>
                    </a:lnTo>
                    <a:lnTo>
                      <a:pt x="207" y="84"/>
                    </a:lnTo>
                    <a:lnTo>
                      <a:pt x="198" y="59"/>
                    </a:lnTo>
                    <a:lnTo>
                      <a:pt x="182" y="38"/>
                    </a:lnTo>
                    <a:lnTo>
                      <a:pt x="161" y="22"/>
                    </a:lnTo>
                    <a:lnTo>
                      <a:pt x="137" y="12"/>
                    </a:lnTo>
                    <a:lnTo>
                      <a:pt x="109" y="9"/>
                    </a:lnTo>
                    <a:close/>
                    <a:moveTo>
                      <a:pt x="109" y="0"/>
                    </a:moveTo>
                    <a:lnTo>
                      <a:pt x="134" y="4"/>
                    </a:lnTo>
                    <a:lnTo>
                      <a:pt x="158" y="12"/>
                    </a:lnTo>
                    <a:lnTo>
                      <a:pt x="178" y="25"/>
                    </a:lnTo>
                    <a:lnTo>
                      <a:pt x="195" y="42"/>
                    </a:lnTo>
                    <a:lnTo>
                      <a:pt x="207" y="62"/>
                    </a:lnTo>
                    <a:lnTo>
                      <a:pt x="216" y="85"/>
                    </a:lnTo>
                    <a:lnTo>
                      <a:pt x="219" y="111"/>
                    </a:lnTo>
                    <a:lnTo>
                      <a:pt x="216" y="136"/>
                    </a:lnTo>
                    <a:lnTo>
                      <a:pt x="207" y="159"/>
                    </a:lnTo>
                    <a:lnTo>
                      <a:pt x="195" y="179"/>
                    </a:lnTo>
                    <a:lnTo>
                      <a:pt x="178" y="196"/>
                    </a:lnTo>
                    <a:lnTo>
                      <a:pt x="158" y="209"/>
                    </a:lnTo>
                    <a:lnTo>
                      <a:pt x="134" y="217"/>
                    </a:lnTo>
                    <a:lnTo>
                      <a:pt x="109" y="220"/>
                    </a:lnTo>
                    <a:lnTo>
                      <a:pt x="85" y="217"/>
                    </a:lnTo>
                    <a:lnTo>
                      <a:pt x="61" y="209"/>
                    </a:lnTo>
                    <a:lnTo>
                      <a:pt x="41" y="196"/>
                    </a:lnTo>
                    <a:lnTo>
                      <a:pt x="24" y="179"/>
                    </a:lnTo>
                    <a:lnTo>
                      <a:pt x="11" y="159"/>
                    </a:lnTo>
                    <a:lnTo>
                      <a:pt x="2" y="136"/>
                    </a:lnTo>
                    <a:lnTo>
                      <a:pt x="0" y="111"/>
                    </a:lnTo>
                    <a:lnTo>
                      <a:pt x="2" y="85"/>
                    </a:lnTo>
                    <a:lnTo>
                      <a:pt x="11" y="62"/>
                    </a:lnTo>
                    <a:lnTo>
                      <a:pt x="24" y="42"/>
                    </a:lnTo>
                    <a:lnTo>
                      <a:pt x="41" y="25"/>
                    </a:lnTo>
                    <a:lnTo>
                      <a:pt x="61" y="12"/>
                    </a:lnTo>
                    <a:lnTo>
                      <a:pt x="85" y="4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solidFill>
                  <a:srgbClr val="E8EFE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8" name="Oval 17"/>
            <p:cNvSpPr/>
            <p:nvPr/>
          </p:nvSpPr>
          <p:spPr>
            <a:xfrm>
              <a:off x="2736032" y="2654868"/>
              <a:ext cx="1645920" cy="164592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5757308" y="494019"/>
            <a:ext cx="2781241" cy="2770093"/>
            <a:chOff x="1522973" y="1461154"/>
            <a:chExt cx="4041445" cy="4025246"/>
          </a:xfrm>
        </p:grpSpPr>
        <p:grpSp>
          <p:nvGrpSpPr>
            <p:cNvPr id="41" name="Group 40"/>
            <p:cNvGrpSpPr/>
            <p:nvPr/>
          </p:nvGrpSpPr>
          <p:grpSpPr>
            <a:xfrm>
              <a:off x="1522973" y="1461154"/>
              <a:ext cx="4041445" cy="4025246"/>
              <a:chOff x="6256338" y="2792413"/>
              <a:chExt cx="792163" cy="788988"/>
            </a:xfrm>
          </p:grpSpPr>
          <p:sp>
            <p:nvSpPr>
              <p:cNvPr id="43" name="Freeform 7"/>
              <p:cNvSpPr>
                <a:spLocks/>
              </p:cNvSpPr>
              <p:nvPr/>
            </p:nvSpPr>
            <p:spPr bwMode="auto">
              <a:xfrm>
                <a:off x="6677026" y="2792413"/>
                <a:ext cx="246063" cy="354013"/>
              </a:xfrm>
              <a:custGeom>
                <a:avLst/>
                <a:gdLst>
                  <a:gd name="T0" fmla="*/ 0 w 155"/>
                  <a:gd name="T1" fmla="*/ 0 h 223"/>
                  <a:gd name="T2" fmla="*/ 34 w 155"/>
                  <a:gd name="T3" fmla="*/ 4 h 223"/>
                  <a:gd name="T4" fmla="*/ 68 w 155"/>
                  <a:gd name="T5" fmla="*/ 13 h 223"/>
                  <a:gd name="T6" fmla="*/ 99 w 155"/>
                  <a:gd name="T7" fmla="*/ 27 h 223"/>
                  <a:gd name="T8" fmla="*/ 128 w 155"/>
                  <a:gd name="T9" fmla="*/ 45 h 223"/>
                  <a:gd name="T10" fmla="*/ 155 w 155"/>
                  <a:gd name="T11" fmla="*/ 67 h 223"/>
                  <a:gd name="T12" fmla="*/ 0 w 155"/>
                  <a:gd name="T13" fmla="*/ 223 h 223"/>
                  <a:gd name="T14" fmla="*/ 0 w 155"/>
                  <a:gd name="T15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223">
                    <a:moveTo>
                      <a:pt x="0" y="0"/>
                    </a:moveTo>
                    <a:lnTo>
                      <a:pt x="34" y="4"/>
                    </a:lnTo>
                    <a:lnTo>
                      <a:pt x="68" y="13"/>
                    </a:lnTo>
                    <a:lnTo>
                      <a:pt x="99" y="27"/>
                    </a:lnTo>
                    <a:lnTo>
                      <a:pt x="128" y="45"/>
                    </a:lnTo>
                    <a:lnTo>
                      <a:pt x="155" y="67"/>
                    </a:lnTo>
                    <a:lnTo>
                      <a:pt x="0" y="2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0">
                <a:solidFill>
                  <a:schemeClr val="accent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8"/>
              <p:cNvSpPr>
                <a:spLocks/>
              </p:cNvSpPr>
              <p:nvPr/>
            </p:nvSpPr>
            <p:spPr bwMode="auto">
              <a:xfrm>
                <a:off x="6711951" y="2935288"/>
                <a:ext cx="336550" cy="246063"/>
              </a:xfrm>
              <a:custGeom>
                <a:avLst/>
                <a:gdLst>
                  <a:gd name="T0" fmla="*/ 155 w 212"/>
                  <a:gd name="T1" fmla="*/ 0 h 155"/>
                  <a:gd name="T2" fmla="*/ 174 w 212"/>
                  <a:gd name="T3" fmla="*/ 27 h 155"/>
                  <a:gd name="T4" fmla="*/ 190 w 212"/>
                  <a:gd name="T5" fmla="*/ 57 h 155"/>
                  <a:gd name="T6" fmla="*/ 202 w 212"/>
                  <a:gd name="T7" fmla="*/ 88 h 155"/>
                  <a:gd name="T8" fmla="*/ 209 w 212"/>
                  <a:gd name="T9" fmla="*/ 121 h 155"/>
                  <a:gd name="T10" fmla="*/ 212 w 212"/>
                  <a:gd name="T11" fmla="*/ 155 h 155"/>
                  <a:gd name="T12" fmla="*/ 0 w 212"/>
                  <a:gd name="T13" fmla="*/ 155 h 155"/>
                  <a:gd name="T14" fmla="*/ 155 w 212"/>
                  <a:gd name="T1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2" h="155">
                    <a:moveTo>
                      <a:pt x="155" y="0"/>
                    </a:moveTo>
                    <a:lnTo>
                      <a:pt x="174" y="27"/>
                    </a:lnTo>
                    <a:lnTo>
                      <a:pt x="190" y="57"/>
                    </a:lnTo>
                    <a:lnTo>
                      <a:pt x="202" y="88"/>
                    </a:lnTo>
                    <a:lnTo>
                      <a:pt x="209" y="121"/>
                    </a:lnTo>
                    <a:lnTo>
                      <a:pt x="212" y="155"/>
                    </a:lnTo>
                    <a:lnTo>
                      <a:pt x="0" y="155"/>
                    </a:lnTo>
                    <a:lnTo>
                      <a:pt x="15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0">
                <a:solidFill>
                  <a:schemeClr val="accent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9"/>
              <p:cNvSpPr>
                <a:spLocks/>
              </p:cNvSpPr>
              <p:nvPr/>
            </p:nvSpPr>
            <p:spPr bwMode="auto">
              <a:xfrm>
                <a:off x="6380163" y="2792413"/>
                <a:ext cx="247650" cy="354013"/>
              </a:xfrm>
              <a:custGeom>
                <a:avLst/>
                <a:gdLst>
                  <a:gd name="T0" fmla="*/ 156 w 156"/>
                  <a:gd name="T1" fmla="*/ 0 h 223"/>
                  <a:gd name="T2" fmla="*/ 156 w 156"/>
                  <a:gd name="T3" fmla="*/ 223 h 223"/>
                  <a:gd name="T4" fmla="*/ 0 w 156"/>
                  <a:gd name="T5" fmla="*/ 67 h 223"/>
                  <a:gd name="T6" fmla="*/ 27 w 156"/>
                  <a:gd name="T7" fmla="*/ 45 h 223"/>
                  <a:gd name="T8" fmla="*/ 57 w 156"/>
                  <a:gd name="T9" fmla="*/ 27 h 223"/>
                  <a:gd name="T10" fmla="*/ 89 w 156"/>
                  <a:gd name="T11" fmla="*/ 13 h 223"/>
                  <a:gd name="T12" fmla="*/ 121 w 156"/>
                  <a:gd name="T13" fmla="*/ 4 h 223"/>
                  <a:gd name="T14" fmla="*/ 156 w 156"/>
                  <a:gd name="T15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223">
                    <a:moveTo>
                      <a:pt x="156" y="0"/>
                    </a:moveTo>
                    <a:lnTo>
                      <a:pt x="156" y="223"/>
                    </a:lnTo>
                    <a:lnTo>
                      <a:pt x="0" y="67"/>
                    </a:lnTo>
                    <a:lnTo>
                      <a:pt x="27" y="45"/>
                    </a:lnTo>
                    <a:lnTo>
                      <a:pt x="57" y="27"/>
                    </a:lnTo>
                    <a:lnTo>
                      <a:pt x="89" y="13"/>
                    </a:lnTo>
                    <a:lnTo>
                      <a:pt x="121" y="4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E8EFED"/>
              </a:solidFill>
              <a:ln w="0">
                <a:solidFill>
                  <a:srgbClr val="E8EFE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10"/>
              <p:cNvSpPr>
                <a:spLocks/>
              </p:cNvSpPr>
              <p:nvPr/>
            </p:nvSpPr>
            <p:spPr bwMode="auto">
              <a:xfrm>
                <a:off x="6677026" y="3263901"/>
                <a:ext cx="227013" cy="317500"/>
              </a:xfrm>
              <a:custGeom>
                <a:avLst/>
                <a:gdLst>
                  <a:gd name="T0" fmla="*/ 0 w 143"/>
                  <a:gd name="T1" fmla="*/ 0 h 200"/>
                  <a:gd name="T2" fmla="*/ 143 w 143"/>
                  <a:gd name="T3" fmla="*/ 143 h 200"/>
                  <a:gd name="T4" fmla="*/ 111 w 143"/>
                  <a:gd name="T5" fmla="*/ 166 h 200"/>
                  <a:gd name="T6" fmla="*/ 76 w 143"/>
                  <a:gd name="T7" fmla="*/ 183 h 200"/>
                  <a:gd name="T8" fmla="*/ 39 w 143"/>
                  <a:gd name="T9" fmla="*/ 195 h 200"/>
                  <a:gd name="T10" fmla="*/ 0 w 143"/>
                  <a:gd name="T11" fmla="*/ 200 h 200"/>
                  <a:gd name="T12" fmla="*/ 0 w 143"/>
                  <a:gd name="T13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200">
                    <a:moveTo>
                      <a:pt x="0" y="0"/>
                    </a:moveTo>
                    <a:lnTo>
                      <a:pt x="143" y="143"/>
                    </a:lnTo>
                    <a:lnTo>
                      <a:pt x="111" y="166"/>
                    </a:lnTo>
                    <a:lnTo>
                      <a:pt x="76" y="183"/>
                    </a:lnTo>
                    <a:lnTo>
                      <a:pt x="39" y="195"/>
                    </a:lnTo>
                    <a:lnTo>
                      <a:pt x="0" y="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FED"/>
              </a:solidFill>
              <a:ln w="0">
                <a:solidFill>
                  <a:srgbClr val="E8EFE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11"/>
              <p:cNvSpPr>
                <a:spLocks/>
              </p:cNvSpPr>
              <p:nvPr/>
            </p:nvSpPr>
            <p:spPr bwMode="auto">
              <a:xfrm>
                <a:off x="6711951" y="3228976"/>
                <a:ext cx="334963" cy="230188"/>
              </a:xfrm>
              <a:custGeom>
                <a:avLst/>
                <a:gdLst>
                  <a:gd name="T0" fmla="*/ 0 w 211"/>
                  <a:gd name="T1" fmla="*/ 0 h 145"/>
                  <a:gd name="T2" fmla="*/ 211 w 211"/>
                  <a:gd name="T3" fmla="*/ 0 h 145"/>
                  <a:gd name="T4" fmla="*/ 202 w 211"/>
                  <a:gd name="T5" fmla="*/ 40 h 145"/>
                  <a:gd name="T6" fmla="*/ 189 w 211"/>
                  <a:gd name="T7" fmla="*/ 77 h 145"/>
                  <a:gd name="T8" fmla="*/ 169 w 211"/>
                  <a:gd name="T9" fmla="*/ 113 h 145"/>
                  <a:gd name="T10" fmla="*/ 144 w 211"/>
                  <a:gd name="T11" fmla="*/ 145 h 145"/>
                  <a:gd name="T12" fmla="*/ 0 w 211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1" h="145">
                    <a:moveTo>
                      <a:pt x="0" y="0"/>
                    </a:moveTo>
                    <a:lnTo>
                      <a:pt x="211" y="0"/>
                    </a:lnTo>
                    <a:lnTo>
                      <a:pt x="202" y="40"/>
                    </a:lnTo>
                    <a:lnTo>
                      <a:pt x="189" y="77"/>
                    </a:lnTo>
                    <a:lnTo>
                      <a:pt x="169" y="113"/>
                    </a:lnTo>
                    <a:lnTo>
                      <a:pt x="144" y="1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FED"/>
              </a:solidFill>
              <a:ln w="0">
                <a:solidFill>
                  <a:srgbClr val="E8EFE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12"/>
              <p:cNvSpPr>
                <a:spLocks/>
              </p:cNvSpPr>
              <p:nvPr/>
            </p:nvSpPr>
            <p:spPr bwMode="auto">
              <a:xfrm>
                <a:off x="6259513" y="3228976"/>
                <a:ext cx="334963" cy="230188"/>
              </a:xfrm>
              <a:custGeom>
                <a:avLst/>
                <a:gdLst>
                  <a:gd name="T0" fmla="*/ 0 w 211"/>
                  <a:gd name="T1" fmla="*/ 0 h 145"/>
                  <a:gd name="T2" fmla="*/ 211 w 211"/>
                  <a:gd name="T3" fmla="*/ 0 h 145"/>
                  <a:gd name="T4" fmla="*/ 66 w 211"/>
                  <a:gd name="T5" fmla="*/ 145 h 145"/>
                  <a:gd name="T6" fmla="*/ 41 w 211"/>
                  <a:gd name="T7" fmla="*/ 113 h 145"/>
                  <a:gd name="T8" fmla="*/ 20 w 211"/>
                  <a:gd name="T9" fmla="*/ 77 h 145"/>
                  <a:gd name="T10" fmla="*/ 7 w 211"/>
                  <a:gd name="T11" fmla="*/ 40 h 145"/>
                  <a:gd name="T12" fmla="*/ 0 w 211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1" h="145">
                    <a:moveTo>
                      <a:pt x="0" y="0"/>
                    </a:moveTo>
                    <a:lnTo>
                      <a:pt x="211" y="0"/>
                    </a:lnTo>
                    <a:lnTo>
                      <a:pt x="66" y="145"/>
                    </a:lnTo>
                    <a:lnTo>
                      <a:pt x="41" y="113"/>
                    </a:lnTo>
                    <a:lnTo>
                      <a:pt x="20" y="77"/>
                    </a:lnTo>
                    <a:lnTo>
                      <a:pt x="7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FED"/>
              </a:solidFill>
              <a:ln w="0">
                <a:solidFill>
                  <a:srgbClr val="E8EFE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13"/>
              <p:cNvSpPr>
                <a:spLocks/>
              </p:cNvSpPr>
              <p:nvPr/>
            </p:nvSpPr>
            <p:spPr bwMode="auto">
              <a:xfrm>
                <a:off x="6256338" y="2935288"/>
                <a:ext cx="338138" cy="246063"/>
              </a:xfrm>
              <a:custGeom>
                <a:avLst/>
                <a:gdLst>
                  <a:gd name="T0" fmla="*/ 57 w 213"/>
                  <a:gd name="T1" fmla="*/ 0 h 155"/>
                  <a:gd name="T2" fmla="*/ 213 w 213"/>
                  <a:gd name="T3" fmla="*/ 155 h 155"/>
                  <a:gd name="T4" fmla="*/ 0 w 213"/>
                  <a:gd name="T5" fmla="*/ 155 h 155"/>
                  <a:gd name="T6" fmla="*/ 3 w 213"/>
                  <a:gd name="T7" fmla="*/ 121 h 155"/>
                  <a:gd name="T8" fmla="*/ 10 w 213"/>
                  <a:gd name="T9" fmla="*/ 88 h 155"/>
                  <a:gd name="T10" fmla="*/ 21 w 213"/>
                  <a:gd name="T11" fmla="*/ 57 h 155"/>
                  <a:gd name="T12" fmla="*/ 37 w 213"/>
                  <a:gd name="T13" fmla="*/ 27 h 155"/>
                  <a:gd name="T14" fmla="*/ 57 w 213"/>
                  <a:gd name="T1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3" h="155">
                    <a:moveTo>
                      <a:pt x="57" y="0"/>
                    </a:moveTo>
                    <a:lnTo>
                      <a:pt x="213" y="155"/>
                    </a:lnTo>
                    <a:lnTo>
                      <a:pt x="0" y="155"/>
                    </a:lnTo>
                    <a:lnTo>
                      <a:pt x="3" y="121"/>
                    </a:lnTo>
                    <a:lnTo>
                      <a:pt x="10" y="88"/>
                    </a:lnTo>
                    <a:lnTo>
                      <a:pt x="21" y="57"/>
                    </a:lnTo>
                    <a:lnTo>
                      <a:pt x="37" y="2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E8EFED"/>
              </a:solidFill>
              <a:ln w="0">
                <a:solidFill>
                  <a:srgbClr val="E8EFE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14"/>
              <p:cNvSpPr>
                <a:spLocks/>
              </p:cNvSpPr>
              <p:nvPr/>
            </p:nvSpPr>
            <p:spPr bwMode="auto">
              <a:xfrm>
                <a:off x="6399213" y="3263901"/>
                <a:ext cx="228600" cy="317500"/>
              </a:xfrm>
              <a:custGeom>
                <a:avLst/>
                <a:gdLst>
                  <a:gd name="T0" fmla="*/ 144 w 144"/>
                  <a:gd name="T1" fmla="*/ 0 h 200"/>
                  <a:gd name="T2" fmla="*/ 144 w 144"/>
                  <a:gd name="T3" fmla="*/ 200 h 200"/>
                  <a:gd name="T4" fmla="*/ 104 w 144"/>
                  <a:gd name="T5" fmla="*/ 195 h 200"/>
                  <a:gd name="T6" fmla="*/ 68 w 144"/>
                  <a:gd name="T7" fmla="*/ 183 h 200"/>
                  <a:gd name="T8" fmla="*/ 33 w 144"/>
                  <a:gd name="T9" fmla="*/ 166 h 200"/>
                  <a:gd name="T10" fmla="*/ 0 w 144"/>
                  <a:gd name="T11" fmla="*/ 143 h 200"/>
                  <a:gd name="T12" fmla="*/ 144 w 144"/>
                  <a:gd name="T13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200">
                    <a:moveTo>
                      <a:pt x="144" y="0"/>
                    </a:moveTo>
                    <a:lnTo>
                      <a:pt x="144" y="200"/>
                    </a:lnTo>
                    <a:lnTo>
                      <a:pt x="104" y="195"/>
                    </a:lnTo>
                    <a:lnTo>
                      <a:pt x="68" y="183"/>
                    </a:lnTo>
                    <a:lnTo>
                      <a:pt x="33" y="166"/>
                    </a:lnTo>
                    <a:lnTo>
                      <a:pt x="0" y="143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E8EFED"/>
              </a:solidFill>
              <a:ln w="0">
                <a:solidFill>
                  <a:srgbClr val="E8EFE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16"/>
              <p:cNvSpPr>
                <a:spLocks noEditPoints="1"/>
              </p:cNvSpPr>
              <p:nvPr/>
            </p:nvSpPr>
            <p:spPr bwMode="auto">
              <a:xfrm>
                <a:off x="6478588" y="3011488"/>
                <a:ext cx="347663" cy="349250"/>
              </a:xfrm>
              <a:custGeom>
                <a:avLst/>
                <a:gdLst>
                  <a:gd name="T0" fmla="*/ 109 w 219"/>
                  <a:gd name="T1" fmla="*/ 9 h 220"/>
                  <a:gd name="T2" fmla="*/ 82 w 219"/>
                  <a:gd name="T3" fmla="*/ 12 h 220"/>
                  <a:gd name="T4" fmla="*/ 58 w 219"/>
                  <a:gd name="T5" fmla="*/ 22 h 220"/>
                  <a:gd name="T6" fmla="*/ 37 w 219"/>
                  <a:gd name="T7" fmla="*/ 38 h 220"/>
                  <a:gd name="T8" fmla="*/ 22 w 219"/>
                  <a:gd name="T9" fmla="*/ 59 h 220"/>
                  <a:gd name="T10" fmla="*/ 11 w 219"/>
                  <a:gd name="T11" fmla="*/ 84 h 220"/>
                  <a:gd name="T12" fmla="*/ 7 w 219"/>
                  <a:gd name="T13" fmla="*/ 111 h 220"/>
                  <a:gd name="T14" fmla="*/ 11 w 219"/>
                  <a:gd name="T15" fmla="*/ 137 h 220"/>
                  <a:gd name="T16" fmla="*/ 22 w 219"/>
                  <a:gd name="T17" fmla="*/ 162 h 220"/>
                  <a:gd name="T18" fmla="*/ 37 w 219"/>
                  <a:gd name="T19" fmla="*/ 182 h 220"/>
                  <a:gd name="T20" fmla="*/ 58 w 219"/>
                  <a:gd name="T21" fmla="*/ 198 h 220"/>
                  <a:gd name="T22" fmla="*/ 82 w 219"/>
                  <a:gd name="T23" fmla="*/ 209 h 220"/>
                  <a:gd name="T24" fmla="*/ 109 w 219"/>
                  <a:gd name="T25" fmla="*/ 213 h 220"/>
                  <a:gd name="T26" fmla="*/ 137 w 219"/>
                  <a:gd name="T27" fmla="*/ 209 h 220"/>
                  <a:gd name="T28" fmla="*/ 161 w 219"/>
                  <a:gd name="T29" fmla="*/ 198 h 220"/>
                  <a:gd name="T30" fmla="*/ 182 w 219"/>
                  <a:gd name="T31" fmla="*/ 182 h 220"/>
                  <a:gd name="T32" fmla="*/ 198 w 219"/>
                  <a:gd name="T33" fmla="*/ 162 h 220"/>
                  <a:gd name="T34" fmla="*/ 207 w 219"/>
                  <a:gd name="T35" fmla="*/ 137 h 220"/>
                  <a:gd name="T36" fmla="*/ 211 w 219"/>
                  <a:gd name="T37" fmla="*/ 111 h 220"/>
                  <a:gd name="T38" fmla="*/ 207 w 219"/>
                  <a:gd name="T39" fmla="*/ 84 h 220"/>
                  <a:gd name="T40" fmla="*/ 198 w 219"/>
                  <a:gd name="T41" fmla="*/ 59 h 220"/>
                  <a:gd name="T42" fmla="*/ 182 w 219"/>
                  <a:gd name="T43" fmla="*/ 38 h 220"/>
                  <a:gd name="T44" fmla="*/ 161 w 219"/>
                  <a:gd name="T45" fmla="*/ 22 h 220"/>
                  <a:gd name="T46" fmla="*/ 137 w 219"/>
                  <a:gd name="T47" fmla="*/ 12 h 220"/>
                  <a:gd name="T48" fmla="*/ 109 w 219"/>
                  <a:gd name="T49" fmla="*/ 9 h 220"/>
                  <a:gd name="T50" fmla="*/ 109 w 219"/>
                  <a:gd name="T51" fmla="*/ 0 h 220"/>
                  <a:gd name="T52" fmla="*/ 134 w 219"/>
                  <a:gd name="T53" fmla="*/ 4 h 220"/>
                  <a:gd name="T54" fmla="*/ 158 w 219"/>
                  <a:gd name="T55" fmla="*/ 12 h 220"/>
                  <a:gd name="T56" fmla="*/ 178 w 219"/>
                  <a:gd name="T57" fmla="*/ 25 h 220"/>
                  <a:gd name="T58" fmla="*/ 195 w 219"/>
                  <a:gd name="T59" fmla="*/ 42 h 220"/>
                  <a:gd name="T60" fmla="*/ 207 w 219"/>
                  <a:gd name="T61" fmla="*/ 62 h 220"/>
                  <a:gd name="T62" fmla="*/ 216 w 219"/>
                  <a:gd name="T63" fmla="*/ 85 h 220"/>
                  <a:gd name="T64" fmla="*/ 219 w 219"/>
                  <a:gd name="T65" fmla="*/ 111 h 220"/>
                  <a:gd name="T66" fmla="*/ 216 w 219"/>
                  <a:gd name="T67" fmla="*/ 136 h 220"/>
                  <a:gd name="T68" fmla="*/ 207 w 219"/>
                  <a:gd name="T69" fmla="*/ 159 h 220"/>
                  <a:gd name="T70" fmla="*/ 195 w 219"/>
                  <a:gd name="T71" fmla="*/ 179 h 220"/>
                  <a:gd name="T72" fmla="*/ 178 w 219"/>
                  <a:gd name="T73" fmla="*/ 196 h 220"/>
                  <a:gd name="T74" fmla="*/ 158 w 219"/>
                  <a:gd name="T75" fmla="*/ 209 h 220"/>
                  <a:gd name="T76" fmla="*/ 134 w 219"/>
                  <a:gd name="T77" fmla="*/ 217 h 220"/>
                  <a:gd name="T78" fmla="*/ 109 w 219"/>
                  <a:gd name="T79" fmla="*/ 220 h 220"/>
                  <a:gd name="T80" fmla="*/ 85 w 219"/>
                  <a:gd name="T81" fmla="*/ 217 h 220"/>
                  <a:gd name="T82" fmla="*/ 61 w 219"/>
                  <a:gd name="T83" fmla="*/ 209 h 220"/>
                  <a:gd name="T84" fmla="*/ 41 w 219"/>
                  <a:gd name="T85" fmla="*/ 196 h 220"/>
                  <a:gd name="T86" fmla="*/ 24 w 219"/>
                  <a:gd name="T87" fmla="*/ 179 h 220"/>
                  <a:gd name="T88" fmla="*/ 11 w 219"/>
                  <a:gd name="T89" fmla="*/ 159 h 220"/>
                  <a:gd name="T90" fmla="*/ 2 w 219"/>
                  <a:gd name="T91" fmla="*/ 136 h 220"/>
                  <a:gd name="T92" fmla="*/ 0 w 219"/>
                  <a:gd name="T93" fmla="*/ 111 h 220"/>
                  <a:gd name="T94" fmla="*/ 2 w 219"/>
                  <a:gd name="T95" fmla="*/ 85 h 220"/>
                  <a:gd name="T96" fmla="*/ 11 w 219"/>
                  <a:gd name="T97" fmla="*/ 62 h 220"/>
                  <a:gd name="T98" fmla="*/ 24 w 219"/>
                  <a:gd name="T99" fmla="*/ 42 h 220"/>
                  <a:gd name="T100" fmla="*/ 41 w 219"/>
                  <a:gd name="T101" fmla="*/ 25 h 220"/>
                  <a:gd name="T102" fmla="*/ 61 w 219"/>
                  <a:gd name="T103" fmla="*/ 12 h 220"/>
                  <a:gd name="T104" fmla="*/ 85 w 219"/>
                  <a:gd name="T105" fmla="*/ 4 h 220"/>
                  <a:gd name="T106" fmla="*/ 109 w 219"/>
                  <a:gd name="T107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19" h="220">
                    <a:moveTo>
                      <a:pt x="109" y="9"/>
                    </a:moveTo>
                    <a:lnTo>
                      <a:pt x="82" y="12"/>
                    </a:lnTo>
                    <a:lnTo>
                      <a:pt x="58" y="22"/>
                    </a:lnTo>
                    <a:lnTo>
                      <a:pt x="37" y="38"/>
                    </a:lnTo>
                    <a:lnTo>
                      <a:pt x="22" y="59"/>
                    </a:lnTo>
                    <a:lnTo>
                      <a:pt x="11" y="84"/>
                    </a:lnTo>
                    <a:lnTo>
                      <a:pt x="7" y="111"/>
                    </a:lnTo>
                    <a:lnTo>
                      <a:pt x="11" y="137"/>
                    </a:lnTo>
                    <a:lnTo>
                      <a:pt x="22" y="162"/>
                    </a:lnTo>
                    <a:lnTo>
                      <a:pt x="37" y="182"/>
                    </a:lnTo>
                    <a:lnTo>
                      <a:pt x="58" y="198"/>
                    </a:lnTo>
                    <a:lnTo>
                      <a:pt x="82" y="209"/>
                    </a:lnTo>
                    <a:lnTo>
                      <a:pt x="109" y="213"/>
                    </a:lnTo>
                    <a:lnTo>
                      <a:pt x="137" y="209"/>
                    </a:lnTo>
                    <a:lnTo>
                      <a:pt x="161" y="198"/>
                    </a:lnTo>
                    <a:lnTo>
                      <a:pt x="182" y="182"/>
                    </a:lnTo>
                    <a:lnTo>
                      <a:pt x="198" y="162"/>
                    </a:lnTo>
                    <a:lnTo>
                      <a:pt x="207" y="137"/>
                    </a:lnTo>
                    <a:lnTo>
                      <a:pt x="211" y="111"/>
                    </a:lnTo>
                    <a:lnTo>
                      <a:pt x="207" y="84"/>
                    </a:lnTo>
                    <a:lnTo>
                      <a:pt x="198" y="59"/>
                    </a:lnTo>
                    <a:lnTo>
                      <a:pt x="182" y="38"/>
                    </a:lnTo>
                    <a:lnTo>
                      <a:pt x="161" y="22"/>
                    </a:lnTo>
                    <a:lnTo>
                      <a:pt x="137" y="12"/>
                    </a:lnTo>
                    <a:lnTo>
                      <a:pt x="109" y="9"/>
                    </a:lnTo>
                    <a:close/>
                    <a:moveTo>
                      <a:pt x="109" y="0"/>
                    </a:moveTo>
                    <a:lnTo>
                      <a:pt x="134" y="4"/>
                    </a:lnTo>
                    <a:lnTo>
                      <a:pt x="158" y="12"/>
                    </a:lnTo>
                    <a:lnTo>
                      <a:pt x="178" y="25"/>
                    </a:lnTo>
                    <a:lnTo>
                      <a:pt x="195" y="42"/>
                    </a:lnTo>
                    <a:lnTo>
                      <a:pt x="207" y="62"/>
                    </a:lnTo>
                    <a:lnTo>
                      <a:pt x="216" y="85"/>
                    </a:lnTo>
                    <a:lnTo>
                      <a:pt x="219" y="111"/>
                    </a:lnTo>
                    <a:lnTo>
                      <a:pt x="216" y="136"/>
                    </a:lnTo>
                    <a:lnTo>
                      <a:pt x="207" y="159"/>
                    </a:lnTo>
                    <a:lnTo>
                      <a:pt x="195" y="179"/>
                    </a:lnTo>
                    <a:lnTo>
                      <a:pt x="178" y="196"/>
                    </a:lnTo>
                    <a:lnTo>
                      <a:pt x="158" y="209"/>
                    </a:lnTo>
                    <a:lnTo>
                      <a:pt x="134" y="217"/>
                    </a:lnTo>
                    <a:lnTo>
                      <a:pt x="109" y="220"/>
                    </a:lnTo>
                    <a:lnTo>
                      <a:pt x="85" y="217"/>
                    </a:lnTo>
                    <a:lnTo>
                      <a:pt x="61" y="209"/>
                    </a:lnTo>
                    <a:lnTo>
                      <a:pt x="41" y="196"/>
                    </a:lnTo>
                    <a:lnTo>
                      <a:pt x="24" y="179"/>
                    </a:lnTo>
                    <a:lnTo>
                      <a:pt x="11" y="159"/>
                    </a:lnTo>
                    <a:lnTo>
                      <a:pt x="2" y="136"/>
                    </a:lnTo>
                    <a:lnTo>
                      <a:pt x="0" y="111"/>
                    </a:lnTo>
                    <a:lnTo>
                      <a:pt x="2" y="85"/>
                    </a:lnTo>
                    <a:lnTo>
                      <a:pt x="11" y="62"/>
                    </a:lnTo>
                    <a:lnTo>
                      <a:pt x="24" y="42"/>
                    </a:lnTo>
                    <a:lnTo>
                      <a:pt x="41" y="25"/>
                    </a:lnTo>
                    <a:lnTo>
                      <a:pt x="61" y="12"/>
                    </a:lnTo>
                    <a:lnTo>
                      <a:pt x="85" y="4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solidFill>
                  <a:srgbClr val="E8EFE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2" name="Oval 41"/>
            <p:cNvSpPr/>
            <p:nvPr/>
          </p:nvSpPr>
          <p:spPr>
            <a:xfrm>
              <a:off x="2736032" y="2654868"/>
              <a:ext cx="1645920" cy="164592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8945425" y="491230"/>
            <a:ext cx="2781241" cy="2770093"/>
            <a:chOff x="1522973" y="1461154"/>
            <a:chExt cx="4041445" cy="4025246"/>
          </a:xfrm>
        </p:grpSpPr>
        <p:grpSp>
          <p:nvGrpSpPr>
            <p:cNvPr id="53" name="Group 52"/>
            <p:cNvGrpSpPr/>
            <p:nvPr/>
          </p:nvGrpSpPr>
          <p:grpSpPr>
            <a:xfrm>
              <a:off x="1522973" y="1461154"/>
              <a:ext cx="4041445" cy="4025246"/>
              <a:chOff x="6256338" y="2792413"/>
              <a:chExt cx="792163" cy="788988"/>
            </a:xfrm>
          </p:grpSpPr>
          <p:sp>
            <p:nvSpPr>
              <p:cNvPr id="55" name="Freeform 7"/>
              <p:cNvSpPr>
                <a:spLocks/>
              </p:cNvSpPr>
              <p:nvPr/>
            </p:nvSpPr>
            <p:spPr bwMode="auto">
              <a:xfrm>
                <a:off x="6677026" y="2792413"/>
                <a:ext cx="246063" cy="354013"/>
              </a:xfrm>
              <a:custGeom>
                <a:avLst/>
                <a:gdLst>
                  <a:gd name="T0" fmla="*/ 0 w 155"/>
                  <a:gd name="T1" fmla="*/ 0 h 223"/>
                  <a:gd name="T2" fmla="*/ 34 w 155"/>
                  <a:gd name="T3" fmla="*/ 4 h 223"/>
                  <a:gd name="T4" fmla="*/ 68 w 155"/>
                  <a:gd name="T5" fmla="*/ 13 h 223"/>
                  <a:gd name="T6" fmla="*/ 99 w 155"/>
                  <a:gd name="T7" fmla="*/ 27 h 223"/>
                  <a:gd name="T8" fmla="*/ 128 w 155"/>
                  <a:gd name="T9" fmla="*/ 45 h 223"/>
                  <a:gd name="T10" fmla="*/ 155 w 155"/>
                  <a:gd name="T11" fmla="*/ 67 h 223"/>
                  <a:gd name="T12" fmla="*/ 0 w 155"/>
                  <a:gd name="T13" fmla="*/ 223 h 223"/>
                  <a:gd name="T14" fmla="*/ 0 w 155"/>
                  <a:gd name="T15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223">
                    <a:moveTo>
                      <a:pt x="0" y="0"/>
                    </a:moveTo>
                    <a:lnTo>
                      <a:pt x="34" y="4"/>
                    </a:lnTo>
                    <a:lnTo>
                      <a:pt x="68" y="13"/>
                    </a:lnTo>
                    <a:lnTo>
                      <a:pt x="99" y="27"/>
                    </a:lnTo>
                    <a:lnTo>
                      <a:pt x="128" y="45"/>
                    </a:lnTo>
                    <a:lnTo>
                      <a:pt x="155" y="67"/>
                    </a:lnTo>
                    <a:lnTo>
                      <a:pt x="0" y="2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solidFill>
                  <a:schemeClr val="accent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8"/>
              <p:cNvSpPr>
                <a:spLocks/>
              </p:cNvSpPr>
              <p:nvPr/>
            </p:nvSpPr>
            <p:spPr bwMode="auto">
              <a:xfrm>
                <a:off x="6711951" y="2935288"/>
                <a:ext cx="336550" cy="246063"/>
              </a:xfrm>
              <a:custGeom>
                <a:avLst/>
                <a:gdLst>
                  <a:gd name="T0" fmla="*/ 155 w 212"/>
                  <a:gd name="T1" fmla="*/ 0 h 155"/>
                  <a:gd name="T2" fmla="*/ 174 w 212"/>
                  <a:gd name="T3" fmla="*/ 27 h 155"/>
                  <a:gd name="T4" fmla="*/ 190 w 212"/>
                  <a:gd name="T5" fmla="*/ 57 h 155"/>
                  <a:gd name="T6" fmla="*/ 202 w 212"/>
                  <a:gd name="T7" fmla="*/ 88 h 155"/>
                  <a:gd name="T8" fmla="*/ 209 w 212"/>
                  <a:gd name="T9" fmla="*/ 121 h 155"/>
                  <a:gd name="T10" fmla="*/ 212 w 212"/>
                  <a:gd name="T11" fmla="*/ 155 h 155"/>
                  <a:gd name="T12" fmla="*/ 0 w 212"/>
                  <a:gd name="T13" fmla="*/ 155 h 155"/>
                  <a:gd name="T14" fmla="*/ 155 w 212"/>
                  <a:gd name="T1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2" h="155">
                    <a:moveTo>
                      <a:pt x="155" y="0"/>
                    </a:moveTo>
                    <a:lnTo>
                      <a:pt x="174" y="27"/>
                    </a:lnTo>
                    <a:lnTo>
                      <a:pt x="190" y="57"/>
                    </a:lnTo>
                    <a:lnTo>
                      <a:pt x="202" y="88"/>
                    </a:lnTo>
                    <a:lnTo>
                      <a:pt x="209" y="121"/>
                    </a:lnTo>
                    <a:lnTo>
                      <a:pt x="212" y="155"/>
                    </a:lnTo>
                    <a:lnTo>
                      <a:pt x="0" y="155"/>
                    </a:lnTo>
                    <a:lnTo>
                      <a:pt x="155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solidFill>
                  <a:schemeClr val="accent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9"/>
              <p:cNvSpPr>
                <a:spLocks/>
              </p:cNvSpPr>
              <p:nvPr/>
            </p:nvSpPr>
            <p:spPr bwMode="auto">
              <a:xfrm>
                <a:off x="6380163" y="2792413"/>
                <a:ext cx="247650" cy="354013"/>
              </a:xfrm>
              <a:custGeom>
                <a:avLst/>
                <a:gdLst>
                  <a:gd name="T0" fmla="*/ 156 w 156"/>
                  <a:gd name="T1" fmla="*/ 0 h 223"/>
                  <a:gd name="T2" fmla="*/ 156 w 156"/>
                  <a:gd name="T3" fmla="*/ 223 h 223"/>
                  <a:gd name="T4" fmla="*/ 0 w 156"/>
                  <a:gd name="T5" fmla="*/ 67 h 223"/>
                  <a:gd name="T6" fmla="*/ 27 w 156"/>
                  <a:gd name="T7" fmla="*/ 45 h 223"/>
                  <a:gd name="T8" fmla="*/ 57 w 156"/>
                  <a:gd name="T9" fmla="*/ 27 h 223"/>
                  <a:gd name="T10" fmla="*/ 89 w 156"/>
                  <a:gd name="T11" fmla="*/ 13 h 223"/>
                  <a:gd name="T12" fmla="*/ 121 w 156"/>
                  <a:gd name="T13" fmla="*/ 4 h 223"/>
                  <a:gd name="T14" fmla="*/ 156 w 156"/>
                  <a:gd name="T15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223">
                    <a:moveTo>
                      <a:pt x="156" y="0"/>
                    </a:moveTo>
                    <a:lnTo>
                      <a:pt x="156" y="223"/>
                    </a:lnTo>
                    <a:lnTo>
                      <a:pt x="0" y="67"/>
                    </a:lnTo>
                    <a:lnTo>
                      <a:pt x="27" y="45"/>
                    </a:lnTo>
                    <a:lnTo>
                      <a:pt x="57" y="27"/>
                    </a:lnTo>
                    <a:lnTo>
                      <a:pt x="89" y="13"/>
                    </a:lnTo>
                    <a:lnTo>
                      <a:pt x="121" y="4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E8EFED"/>
              </a:solidFill>
              <a:ln w="0">
                <a:solidFill>
                  <a:srgbClr val="E8EFE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10"/>
              <p:cNvSpPr>
                <a:spLocks/>
              </p:cNvSpPr>
              <p:nvPr/>
            </p:nvSpPr>
            <p:spPr bwMode="auto">
              <a:xfrm>
                <a:off x="6677026" y="3263901"/>
                <a:ext cx="227013" cy="317500"/>
              </a:xfrm>
              <a:custGeom>
                <a:avLst/>
                <a:gdLst>
                  <a:gd name="T0" fmla="*/ 0 w 143"/>
                  <a:gd name="T1" fmla="*/ 0 h 200"/>
                  <a:gd name="T2" fmla="*/ 143 w 143"/>
                  <a:gd name="T3" fmla="*/ 143 h 200"/>
                  <a:gd name="T4" fmla="*/ 111 w 143"/>
                  <a:gd name="T5" fmla="*/ 166 h 200"/>
                  <a:gd name="T6" fmla="*/ 76 w 143"/>
                  <a:gd name="T7" fmla="*/ 183 h 200"/>
                  <a:gd name="T8" fmla="*/ 39 w 143"/>
                  <a:gd name="T9" fmla="*/ 195 h 200"/>
                  <a:gd name="T10" fmla="*/ 0 w 143"/>
                  <a:gd name="T11" fmla="*/ 200 h 200"/>
                  <a:gd name="T12" fmla="*/ 0 w 143"/>
                  <a:gd name="T13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200">
                    <a:moveTo>
                      <a:pt x="0" y="0"/>
                    </a:moveTo>
                    <a:lnTo>
                      <a:pt x="143" y="143"/>
                    </a:lnTo>
                    <a:lnTo>
                      <a:pt x="111" y="166"/>
                    </a:lnTo>
                    <a:lnTo>
                      <a:pt x="76" y="183"/>
                    </a:lnTo>
                    <a:lnTo>
                      <a:pt x="39" y="195"/>
                    </a:lnTo>
                    <a:lnTo>
                      <a:pt x="0" y="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solidFill>
                  <a:schemeClr val="accent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11"/>
              <p:cNvSpPr>
                <a:spLocks/>
              </p:cNvSpPr>
              <p:nvPr/>
            </p:nvSpPr>
            <p:spPr bwMode="auto">
              <a:xfrm>
                <a:off x="6711951" y="3228976"/>
                <a:ext cx="334963" cy="230188"/>
              </a:xfrm>
              <a:custGeom>
                <a:avLst/>
                <a:gdLst>
                  <a:gd name="T0" fmla="*/ 0 w 211"/>
                  <a:gd name="T1" fmla="*/ 0 h 145"/>
                  <a:gd name="T2" fmla="*/ 211 w 211"/>
                  <a:gd name="T3" fmla="*/ 0 h 145"/>
                  <a:gd name="T4" fmla="*/ 202 w 211"/>
                  <a:gd name="T5" fmla="*/ 40 h 145"/>
                  <a:gd name="T6" fmla="*/ 189 w 211"/>
                  <a:gd name="T7" fmla="*/ 77 h 145"/>
                  <a:gd name="T8" fmla="*/ 169 w 211"/>
                  <a:gd name="T9" fmla="*/ 113 h 145"/>
                  <a:gd name="T10" fmla="*/ 144 w 211"/>
                  <a:gd name="T11" fmla="*/ 145 h 145"/>
                  <a:gd name="T12" fmla="*/ 0 w 211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1" h="145">
                    <a:moveTo>
                      <a:pt x="0" y="0"/>
                    </a:moveTo>
                    <a:lnTo>
                      <a:pt x="211" y="0"/>
                    </a:lnTo>
                    <a:lnTo>
                      <a:pt x="202" y="40"/>
                    </a:lnTo>
                    <a:lnTo>
                      <a:pt x="189" y="77"/>
                    </a:lnTo>
                    <a:lnTo>
                      <a:pt x="169" y="113"/>
                    </a:lnTo>
                    <a:lnTo>
                      <a:pt x="144" y="1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solidFill>
                  <a:schemeClr val="accent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12"/>
              <p:cNvSpPr>
                <a:spLocks/>
              </p:cNvSpPr>
              <p:nvPr/>
            </p:nvSpPr>
            <p:spPr bwMode="auto">
              <a:xfrm>
                <a:off x="6259513" y="3228976"/>
                <a:ext cx="334963" cy="230188"/>
              </a:xfrm>
              <a:custGeom>
                <a:avLst/>
                <a:gdLst>
                  <a:gd name="T0" fmla="*/ 0 w 211"/>
                  <a:gd name="T1" fmla="*/ 0 h 145"/>
                  <a:gd name="T2" fmla="*/ 211 w 211"/>
                  <a:gd name="T3" fmla="*/ 0 h 145"/>
                  <a:gd name="T4" fmla="*/ 66 w 211"/>
                  <a:gd name="T5" fmla="*/ 145 h 145"/>
                  <a:gd name="T6" fmla="*/ 41 w 211"/>
                  <a:gd name="T7" fmla="*/ 113 h 145"/>
                  <a:gd name="T8" fmla="*/ 20 w 211"/>
                  <a:gd name="T9" fmla="*/ 77 h 145"/>
                  <a:gd name="T10" fmla="*/ 7 w 211"/>
                  <a:gd name="T11" fmla="*/ 40 h 145"/>
                  <a:gd name="T12" fmla="*/ 0 w 211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1" h="145">
                    <a:moveTo>
                      <a:pt x="0" y="0"/>
                    </a:moveTo>
                    <a:lnTo>
                      <a:pt x="211" y="0"/>
                    </a:lnTo>
                    <a:lnTo>
                      <a:pt x="66" y="145"/>
                    </a:lnTo>
                    <a:lnTo>
                      <a:pt x="41" y="113"/>
                    </a:lnTo>
                    <a:lnTo>
                      <a:pt x="20" y="77"/>
                    </a:lnTo>
                    <a:lnTo>
                      <a:pt x="7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FED"/>
              </a:solidFill>
              <a:ln w="0">
                <a:solidFill>
                  <a:srgbClr val="E8EFE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13"/>
              <p:cNvSpPr>
                <a:spLocks/>
              </p:cNvSpPr>
              <p:nvPr/>
            </p:nvSpPr>
            <p:spPr bwMode="auto">
              <a:xfrm>
                <a:off x="6256338" y="2935288"/>
                <a:ext cx="338138" cy="246063"/>
              </a:xfrm>
              <a:custGeom>
                <a:avLst/>
                <a:gdLst>
                  <a:gd name="T0" fmla="*/ 57 w 213"/>
                  <a:gd name="T1" fmla="*/ 0 h 155"/>
                  <a:gd name="T2" fmla="*/ 213 w 213"/>
                  <a:gd name="T3" fmla="*/ 155 h 155"/>
                  <a:gd name="T4" fmla="*/ 0 w 213"/>
                  <a:gd name="T5" fmla="*/ 155 h 155"/>
                  <a:gd name="T6" fmla="*/ 3 w 213"/>
                  <a:gd name="T7" fmla="*/ 121 h 155"/>
                  <a:gd name="T8" fmla="*/ 10 w 213"/>
                  <a:gd name="T9" fmla="*/ 88 h 155"/>
                  <a:gd name="T10" fmla="*/ 21 w 213"/>
                  <a:gd name="T11" fmla="*/ 57 h 155"/>
                  <a:gd name="T12" fmla="*/ 37 w 213"/>
                  <a:gd name="T13" fmla="*/ 27 h 155"/>
                  <a:gd name="T14" fmla="*/ 57 w 213"/>
                  <a:gd name="T1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3" h="155">
                    <a:moveTo>
                      <a:pt x="57" y="0"/>
                    </a:moveTo>
                    <a:lnTo>
                      <a:pt x="213" y="155"/>
                    </a:lnTo>
                    <a:lnTo>
                      <a:pt x="0" y="155"/>
                    </a:lnTo>
                    <a:lnTo>
                      <a:pt x="3" y="121"/>
                    </a:lnTo>
                    <a:lnTo>
                      <a:pt x="10" y="88"/>
                    </a:lnTo>
                    <a:lnTo>
                      <a:pt x="21" y="57"/>
                    </a:lnTo>
                    <a:lnTo>
                      <a:pt x="37" y="27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E8EFED"/>
              </a:solidFill>
              <a:ln w="0">
                <a:solidFill>
                  <a:srgbClr val="E8EFE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14"/>
              <p:cNvSpPr>
                <a:spLocks/>
              </p:cNvSpPr>
              <p:nvPr/>
            </p:nvSpPr>
            <p:spPr bwMode="auto">
              <a:xfrm>
                <a:off x="6399213" y="3263901"/>
                <a:ext cx="228600" cy="317500"/>
              </a:xfrm>
              <a:custGeom>
                <a:avLst/>
                <a:gdLst>
                  <a:gd name="T0" fmla="*/ 144 w 144"/>
                  <a:gd name="T1" fmla="*/ 0 h 200"/>
                  <a:gd name="T2" fmla="*/ 144 w 144"/>
                  <a:gd name="T3" fmla="*/ 200 h 200"/>
                  <a:gd name="T4" fmla="*/ 104 w 144"/>
                  <a:gd name="T5" fmla="*/ 195 h 200"/>
                  <a:gd name="T6" fmla="*/ 68 w 144"/>
                  <a:gd name="T7" fmla="*/ 183 h 200"/>
                  <a:gd name="T8" fmla="*/ 33 w 144"/>
                  <a:gd name="T9" fmla="*/ 166 h 200"/>
                  <a:gd name="T10" fmla="*/ 0 w 144"/>
                  <a:gd name="T11" fmla="*/ 143 h 200"/>
                  <a:gd name="T12" fmla="*/ 144 w 144"/>
                  <a:gd name="T13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200">
                    <a:moveTo>
                      <a:pt x="144" y="0"/>
                    </a:moveTo>
                    <a:lnTo>
                      <a:pt x="144" y="200"/>
                    </a:lnTo>
                    <a:lnTo>
                      <a:pt x="104" y="195"/>
                    </a:lnTo>
                    <a:lnTo>
                      <a:pt x="68" y="183"/>
                    </a:lnTo>
                    <a:lnTo>
                      <a:pt x="33" y="166"/>
                    </a:lnTo>
                    <a:lnTo>
                      <a:pt x="0" y="143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solidFill>
                  <a:schemeClr val="accent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16"/>
              <p:cNvSpPr>
                <a:spLocks noEditPoints="1"/>
              </p:cNvSpPr>
              <p:nvPr/>
            </p:nvSpPr>
            <p:spPr bwMode="auto">
              <a:xfrm>
                <a:off x="6478588" y="3011488"/>
                <a:ext cx="347663" cy="349250"/>
              </a:xfrm>
              <a:custGeom>
                <a:avLst/>
                <a:gdLst>
                  <a:gd name="T0" fmla="*/ 109 w 219"/>
                  <a:gd name="T1" fmla="*/ 9 h 220"/>
                  <a:gd name="T2" fmla="*/ 82 w 219"/>
                  <a:gd name="T3" fmla="*/ 12 h 220"/>
                  <a:gd name="T4" fmla="*/ 58 w 219"/>
                  <a:gd name="T5" fmla="*/ 22 h 220"/>
                  <a:gd name="T6" fmla="*/ 37 w 219"/>
                  <a:gd name="T7" fmla="*/ 38 h 220"/>
                  <a:gd name="T8" fmla="*/ 22 w 219"/>
                  <a:gd name="T9" fmla="*/ 59 h 220"/>
                  <a:gd name="T10" fmla="*/ 11 w 219"/>
                  <a:gd name="T11" fmla="*/ 84 h 220"/>
                  <a:gd name="T12" fmla="*/ 7 w 219"/>
                  <a:gd name="T13" fmla="*/ 111 h 220"/>
                  <a:gd name="T14" fmla="*/ 11 w 219"/>
                  <a:gd name="T15" fmla="*/ 137 h 220"/>
                  <a:gd name="T16" fmla="*/ 22 w 219"/>
                  <a:gd name="T17" fmla="*/ 162 h 220"/>
                  <a:gd name="T18" fmla="*/ 37 w 219"/>
                  <a:gd name="T19" fmla="*/ 182 h 220"/>
                  <a:gd name="T20" fmla="*/ 58 w 219"/>
                  <a:gd name="T21" fmla="*/ 198 h 220"/>
                  <a:gd name="T22" fmla="*/ 82 w 219"/>
                  <a:gd name="T23" fmla="*/ 209 h 220"/>
                  <a:gd name="T24" fmla="*/ 109 w 219"/>
                  <a:gd name="T25" fmla="*/ 213 h 220"/>
                  <a:gd name="T26" fmla="*/ 137 w 219"/>
                  <a:gd name="T27" fmla="*/ 209 h 220"/>
                  <a:gd name="T28" fmla="*/ 161 w 219"/>
                  <a:gd name="T29" fmla="*/ 198 h 220"/>
                  <a:gd name="T30" fmla="*/ 182 w 219"/>
                  <a:gd name="T31" fmla="*/ 182 h 220"/>
                  <a:gd name="T32" fmla="*/ 198 w 219"/>
                  <a:gd name="T33" fmla="*/ 162 h 220"/>
                  <a:gd name="T34" fmla="*/ 207 w 219"/>
                  <a:gd name="T35" fmla="*/ 137 h 220"/>
                  <a:gd name="T36" fmla="*/ 211 w 219"/>
                  <a:gd name="T37" fmla="*/ 111 h 220"/>
                  <a:gd name="T38" fmla="*/ 207 w 219"/>
                  <a:gd name="T39" fmla="*/ 84 h 220"/>
                  <a:gd name="T40" fmla="*/ 198 w 219"/>
                  <a:gd name="T41" fmla="*/ 59 h 220"/>
                  <a:gd name="T42" fmla="*/ 182 w 219"/>
                  <a:gd name="T43" fmla="*/ 38 h 220"/>
                  <a:gd name="T44" fmla="*/ 161 w 219"/>
                  <a:gd name="T45" fmla="*/ 22 h 220"/>
                  <a:gd name="T46" fmla="*/ 137 w 219"/>
                  <a:gd name="T47" fmla="*/ 12 h 220"/>
                  <a:gd name="T48" fmla="*/ 109 w 219"/>
                  <a:gd name="T49" fmla="*/ 9 h 220"/>
                  <a:gd name="T50" fmla="*/ 109 w 219"/>
                  <a:gd name="T51" fmla="*/ 0 h 220"/>
                  <a:gd name="T52" fmla="*/ 134 w 219"/>
                  <a:gd name="T53" fmla="*/ 4 h 220"/>
                  <a:gd name="T54" fmla="*/ 158 w 219"/>
                  <a:gd name="T55" fmla="*/ 12 h 220"/>
                  <a:gd name="T56" fmla="*/ 178 w 219"/>
                  <a:gd name="T57" fmla="*/ 25 h 220"/>
                  <a:gd name="T58" fmla="*/ 195 w 219"/>
                  <a:gd name="T59" fmla="*/ 42 h 220"/>
                  <a:gd name="T60" fmla="*/ 207 w 219"/>
                  <a:gd name="T61" fmla="*/ 62 h 220"/>
                  <a:gd name="T62" fmla="*/ 216 w 219"/>
                  <a:gd name="T63" fmla="*/ 85 h 220"/>
                  <a:gd name="T64" fmla="*/ 219 w 219"/>
                  <a:gd name="T65" fmla="*/ 111 h 220"/>
                  <a:gd name="T66" fmla="*/ 216 w 219"/>
                  <a:gd name="T67" fmla="*/ 136 h 220"/>
                  <a:gd name="T68" fmla="*/ 207 w 219"/>
                  <a:gd name="T69" fmla="*/ 159 h 220"/>
                  <a:gd name="T70" fmla="*/ 195 w 219"/>
                  <a:gd name="T71" fmla="*/ 179 h 220"/>
                  <a:gd name="T72" fmla="*/ 178 w 219"/>
                  <a:gd name="T73" fmla="*/ 196 h 220"/>
                  <a:gd name="T74" fmla="*/ 158 w 219"/>
                  <a:gd name="T75" fmla="*/ 209 h 220"/>
                  <a:gd name="T76" fmla="*/ 134 w 219"/>
                  <a:gd name="T77" fmla="*/ 217 h 220"/>
                  <a:gd name="T78" fmla="*/ 109 w 219"/>
                  <a:gd name="T79" fmla="*/ 220 h 220"/>
                  <a:gd name="T80" fmla="*/ 85 w 219"/>
                  <a:gd name="T81" fmla="*/ 217 h 220"/>
                  <a:gd name="T82" fmla="*/ 61 w 219"/>
                  <a:gd name="T83" fmla="*/ 209 h 220"/>
                  <a:gd name="T84" fmla="*/ 41 w 219"/>
                  <a:gd name="T85" fmla="*/ 196 h 220"/>
                  <a:gd name="T86" fmla="*/ 24 w 219"/>
                  <a:gd name="T87" fmla="*/ 179 h 220"/>
                  <a:gd name="T88" fmla="*/ 11 w 219"/>
                  <a:gd name="T89" fmla="*/ 159 h 220"/>
                  <a:gd name="T90" fmla="*/ 2 w 219"/>
                  <a:gd name="T91" fmla="*/ 136 h 220"/>
                  <a:gd name="T92" fmla="*/ 0 w 219"/>
                  <a:gd name="T93" fmla="*/ 111 h 220"/>
                  <a:gd name="T94" fmla="*/ 2 w 219"/>
                  <a:gd name="T95" fmla="*/ 85 h 220"/>
                  <a:gd name="T96" fmla="*/ 11 w 219"/>
                  <a:gd name="T97" fmla="*/ 62 h 220"/>
                  <a:gd name="T98" fmla="*/ 24 w 219"/>
                  <a:gd name="T99" fmla="*/ 42 h 220"/>
                  <a:gd name="T100" fmla="*/ 41 w 219"/>
                  <a:gd name="T101" fmla="*/ 25 h 220"/>
                  <a:gd name="T102" fmla="*/ 61 w 219"/>
                  <a:gd name="T103" fmla="*/ 12 h 220"/>
                  <a:gd name="T104" fmla="*/ 85 w 219"/>
                  <a:gd name="T105" fmla="*/ 4 h 220"/>
                  <a:gd name="T106" fmla="*/ 109 w 219"/>
                  <a:gd name="T107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19" h="220">
                    <a:moveTo>
                      <a:pt x="109" y="9"/>
                    </a:moveTo>
                    <a:lnTo>
                      <a:pt x="82" y="12"/>
                    </a:lnTo>
                    <a:lnTo>
                      <a:pt x="58" y="22"/>
                    </a:lnTo>
                    <a:lnTo>
                      <a:pt x="37" y="38"/>
                    </a:lnTo>
                    <a:lnTo>
                      <a:pt x="22" y="59"/>
                    </a:lnTo>
                    <a:lnTo>
                      <a:pt x="11" y="84"/>
                    </a:lnTo>
                    <a:lnTo>
                      <a:pt x="7" y="111"/>
                    </a:lnTo>
                    <a:lnTo>
                      <a:pt x="11" y="137"/>
                    </a:lnTo>
                    <a:lnTo>
                      <a:pt x="22" y="162"/>
                    </a:lnTo>
                    <a:lnTo>
                      <a:pt x="37" y="182"/>
                    </a:lnTo>
                    <a:lnTo>
                      <a:pt x="58" y="198"/>
                    </a:lnTo>
                    <a:lnTo>
                      <a:pt x="82" y="209"/>
                    </a:lnTo>
                    <a:lnTo>
                      <a:pt x="109" y="213"/>
                    </a:lnTo>
                    <a:lnTo>
                      <a:pt x="137" y="209"/>
                    </a:lnTo>
                    <a:lnTo>
                      <a:pt x="161" y="198"/>
                    </a:lnTo>
                    <a:lnTo>
                      <a:pt x="182" y="182"/>
                    </a:lnTo>
                    <a:lnTo>
                      <a:pt x="198" y="162"/>
                    </a:lnTo>
                    <a:lnTo>
                      <a:pt x="207" y="137"/>
                    </a:lnTo>
                    <a:lnTo>
                      <a:pt x="211" y="111"/>
                    </a:lnTo>
                    <a:lnTo>
                      <a:pt x="207" y="84"/>
                    </a:lnTo>
                    <a:lnTo>
                      <a:pt x="198" y="59"/>
                    </a:lnTo>
                    <a:lnTo>
                      <a:pt x="182" y="38"/>
                    </a:lnTo>
                    <a:lnTo>
                      <a:pt x="161" y="22"/>
                    </a:lnTo>
                    <a:lnTo>
                      <a:pt x="137" y="12"/>
                    </a:lnTo>
                    <a:lnTo>
                      <a:pt x="109" y="9"/>
                    </a:lnTo>
                    <a:close/>
                    <a:moveTo>
                      <a:pt x="109" y="0"/>
                    </a:moveTo>
                    <a:lnTo>
                      <a:pt x="134" y="4"/>
                    </a:lnTo>
                    <a:lnTo>
                      <a:pt x="158" y="12"/>
                    </a:lnTo>
                    <a:lnTo>
                      <a:pt x="178" y="25"/>
                    </a:lnTo>
                    <a:lnTo>
                      <a:pt x="195" y="42"/>
                    </a:lnTo>
                    <a:lnTo>
                      <a:pt x="207" y="62"/>
                    </a:lnTo>
                    <a:lnTo>
                      <a:pt x="216" y="85"/>
                    </a:lnTo>
                    <a:lnTo>
                      <a:pt x="219" y="111"/>
                    </a:lnTo>
                    <a:lnTo>
                      <a:pt x="216" y="136"/>
                    </a:lnTo>
                    <a:lnTo>
                      <a:pt x="207" y="159"/>
                    </a:lnTo>
                    <a:lnTo>
                      <a:pt x="195" y="179"/>
                    </a:lnTo>
                    <a:lnTo>
                      <a:pt x="178" y="196"/>
                    </a:lnTo>
                    <a:lnTo>
                      <a:pt x="158" y="209"/>
                    </a:lnTo>
                    <a:lnTo>
                      <a:pt x="134" y="217"/>
                    </a:lnTo>
                    <a:lnTo>
                      <a:pt x="109" y="220"/>
                    </a:lnTo>
                    <a:lnTo>
                      <a:pt x="85" y="217"/>
                    </a:lnTo>
                    <a:lnTo>
                      <a:pt x="61" y="209"/>
                    </a:lnTo>
                    <a:lnTo>
                      <a:pt x="41" y="196"/>
                    </a:lnTo>
                    <a:lnTo>
                      <a:pt x="24" y="179"/>
                    </a:lnTo>
                    <a:lnTo>
                      <a:pt x="11" y="159"/>
                    </a:lnTo>
                    <a:lnTo>
                      <a:pt x="2" y="136"/>
                    </a:lnTo>
                    <a:lnTo>
                      <a:pt x="0" y="111"/>
                    </a:lnTo>
                    <a:lnTo>
                      <a:pt x="2" y="85"/>
                    </a:lnTo>
                    <a:lnTo>
                      <a:pt x="11" y="62"/>
                    </a:lnTo>
                    <a:lnTo>
                      <a:pt x="24" y="42"/>
                    </a:lnTo>
                    <a:lnTo>
                      <a:pt x="41" y="25"/>
                    </a:lnTo>
                    <a:lnTo>
                      <a:pt x="61" y="12"/>
                    </a:lnTo>
                    <a:lnTo>
                      <a:pt x="85" y="4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solidFill>
                  <a:srgbClr val="E8EFE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4" name="Oval 53"/>
            <p:cNvSpPr/>
            <p:nvPr/>
          </p:nvSpPr>
          <p:spPr>
            <a:xfrm>
              <a:off x="2736032" y="2654868"/>
              <a:ext cx="1645920" cy="164592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4" name="TextBox 63"/>
          <p:cNvSpPr txBox="1"/>
          <p:nvPr/>
        </p:nvSpPr>
        <p:spPr>
          <a:xfrm>
            <a:off x="6620098" y="1665428"/>
            <a:ext cx="10812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30%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9835222" y="1657238"/>
            <a:ext cx="10812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60%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4396489" y="4605506"/>
            <a:ext cx="10812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75%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1245685" y="4577636"/>
            <a:ext cx="10812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90%</a:t>
            </a:r>
          </a:p>
        </p:txBody>
      </p:sp>
      <p:sp>
        <p:nvSpPr>
          <p:cNvPr id="74" name="Rectangle 73"/>
          <p:cNvSpPr>
            <a:spLocks noChangeArrowheads="1"/>
          </p:cNvSpPr>
          <p:nvPr/>
        </p:nvSpPr>
        <p:spPr bwMode="auto">
          <a:xfrm>
            <a:off x="6537616" y="4173679"/>
            <a:ext cx="5369810" cy="15465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Nunc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porta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gravida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Cum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sociis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natoque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penatibus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et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magnis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dis parturient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montes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nascetur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ridiculus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mus. Nam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nec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eu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pulvinar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rutrum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Quisque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lacinia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rhoncus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pulvinar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quis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leo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congue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eget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ante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hendrerit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Maecenas ligula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tellus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dignissim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interdum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nec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malesuada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at ante. 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263515" y="408081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9" name="Rectangle 68"/>
          <p:cNvSpPr>
            <a:spLocks noChangeArrowheads="1"/>
          </p:cNvSpPr>
          <p:nvPr/>
        </p:nvSpPr>
        <p:spPr bwMode="auto">
          <a:xfrm>
            <a:off x="263515" y="870815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6087168"/>
      </p:ext>
    </p:extLst>
  </p:cSld>
  <p:clrMapOvr>
    <a:masterClrMapping/>
  </p:clrMapOvr>
  <p:transition spd="slow">
    <p:push dir="u"/>
  </p:transition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/>
          <p:cNvGrpSpPr/>
          <p:nvPr/>
        </p:nvGrpSpPr>
        <p:grpSpPr>
          <a:xfrm>
            <a:off x="6271625" y="425518"/>
            <a:ext cx="5246542" cy="6006963"/>
            <a:chOff x="3800476" y="809626"/>
            <a:chExt cx="4578350" cy="5241925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6119813" y="4664076"/>
              <a:ext cx="946150" cy="547688"/>
            </a:xfrm>
            <a:custGeom>
              <a:avLst/>
              <a:gdLst>
                <a:gd name="T0" fmla="*/ 518 w 596"/>
                <a:gd name="T1" fmla="*/ 345 h 345"/>
                <a:gd name="T2" fmla="*/ 0 w 596"/>
                <a:gd name="T3" fmla="*/ 343 h 345"/>
                <a:gd name="T4" fmla="*/ 33 w 596"/>
                <a:gd name="T5" fmla="*/ 0 h 345"/>
                <a:gd name="T6" fmla="*/ 596 w 596"/>
                <a:gd name="T7" fmla="*/ 18 h 345"/>
                <a:gd name="T8" fmla="*/ 518 w 596"/>
                <a:gd name="T9" fmla="*/ 34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6" h="345">
                  <a:moveTo>
                    <a:pt x="518" y="345"/>
                  </a:moveTo>
                  <a:lnTo>
                    <a:pt x="0" y="343"/>
                  </a:lnTo>
                  <a:lnTo>
                    <a:pt x="33" y="0"/>
                  </a:lnTo>
                  <a:lnTo>
                    <a:pt x="596" y="18"/>
                  </a:lnTo>
                  <a:lnTo>
                    <a:pt x="518" y="3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560888" y="4119563"/>
              <a:ext cx="915988" cy="930275"/>
            </a:xfrm>
            <a:custGeom>
              <a:avLst/>
              <a:gdLst>
                <a:gd name="T0" fmla="*/ 255 w 577"/>
                <a:gd name="T1" fmla="*/ 586 h 586"/>
                <a:gd name="T2" fmla="*/ 0 w 577"/>
                <a:gd name="T3" fmla="*/ 135 h 586"/>
                <a:gd name="T4" fmla="*/ 317 w 577"/>
                <a:gd name="T5" fmla="*/ 0 h 586"/>
                <a:gd name="T6" fmla="*/ 577 w 577"/>
                <a:gd name="T7" fmla="*/ 492 h 586"/>
                <a:gd name="T8" fmla="*/ 255 w 577"/>
                <a:gd name="T9" fmla="*/ 586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7" h="586">
                  <a:moveTo>
                    <a:pt x="255" y="586"/>
                  </a:moveTo>
                  <a:lnTo>
                    <a:pt x="0" y="135"/>
                  </a:lnTo>
                  <a:lnTo>
                    <a:pt x="317" y="0"/>
                  </a:lnTo>
                  <a:lnTo>
                    <a:pt x="577" y="492"/>
                  </a:lnTo>
                  <a:lnTo>
                    <a:pt x="255" y="5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125913" y="2559051"/>
              <a:ext cx="862013" cy="1077913"/>
            </a:xfrm>
            <a:custGeom>
              <a:avLst/>
              <a:gdLst>
                <a:gd name="T0" fmla="*/ 0 w 543"/>
                <a:gd name="T1" fmla="*/ 448 h 679"/>
                <a:gd name="T2" fmla="*/ 262 w 543"/>
                <a:gd name="T3" fmla="*/ 0 h 679"/>
                <a:gd name="T4" fmla="*/ 543 w 543"/>
                <a:gd name="T5" fmla="*/ 201 h 679"/>
                <a:gd name="T6" fmla="*/ 244 w 543"/>
                <a:gd name="T7" fmla="*/ 679 h 679"/>
                <a:gd name="T8" fmla="*/ 0 w 543"/>
                <a:gd name="T9" fmla="*/ 448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3" h="679">
                  <a:moveTo>
                    <a:pt x="0" y="448"/>
                  </a:moveTo>
                  <a:lnTo>
                    <a:pt x="262" y="0"/>
                  </a:lnTo>
                  <a:lnTo>
                    <a:pt x="543" y="201"/>
                  </a:lnTo>
                  <a:lnTo>
                    <a:pt x="244" y="679"/>
                  </a:lnTo>
                  <a:lnTo>
                    <a:pt x="0" y="4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124451" y="1647826"/>
              <a:ext cx="946150" cy="547688"/>
            </a:xfrm>
            <a:custGeom>
              <a:avLst/>
              <a:gdLst>
                <a:gd name="T0" fmla="*/ 79 w 596"/>
                <a:gd name="T1" fmla="*/ 0 h 345"/>
                <a:gd name="T2" fmla="*/ 596 w 596"/>
                <a:gd name="T3" fmla="*/ 2 h 345"/>
                <a:gd name="T4" fmla="*/ 561 w 596"/>
                <a:gd name="T5" fmla="*/ 345 h 345"/>
                <a:gd name="T6" fmla="*/ 0 w 596"/>
                <a:gd name="T7" fmla="*/ 326 h 345"/>
                <a:gd name="T8" fmla="*/ 79 w 596"/>
                <a:gd name="T9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6" h="345">
                  <a:moveTo>
                    <a:pt x="79" y="0"/>
                  </a:moveTo>
                  <a:lnTo>
                    <a:pt x="596" y="2"/>
                  </a:lnTo>
                  <a:lnTo>
                    <a:pt x="561" y="345"/>
                  </a:lnTo>
                  <a:lnTo>
                    <a:pt x="0" y="326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6702426" y="1804988"/>
              <a:ext cx="919163" cy="941388"/>
            </a:xfrm>
            <a:custGeom>
              <a:avLst/>
              <a:gdLst>
                <a:gd name="T0" fmla="*/ 321 w 579"/>
                <a:gd name="T1" fmla="*/ 0 h 593"/>
                <a:gd name="T2" fmla="*/ 579 w 579"/>
                <a:gd name="T3" fmla="*/ 450 h 593"/>
                <a:gd name="T4" fmla="*/ 266 w 579"/>
                <a:gd name="T5" fmla="*/ 593 h 593"/>
                <a:gd name="T6" fmla="*/ 0 w 579"/>
                <a:gd name="T7" fmla="*/ 96 h 593"/>
                <a:gd name="T8" fmla="*/ 321 w 579"/>
                <a:gd name="T9" fmla="*/ 0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9" h="593">
                  <a:moveTo>
                    <a:pt x="321" y="0"/>
                  </a:moveTo>
                  <a:lnTo>
                    <a:pt x="579" y="450"/>
                  </a:lnTo>
                  <a:lnTo>
                    <a:pt x="266" y="593"/>
                  </a:lnTo>
                  <a:lnTo>
                    <a:pt x="0" y="96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7202488" y="3221038"/>
              <a:ext cx="858838" cy="1077913"/>
            </a:xfrm>
            <a:custGeom>
              <a:avLst/>
              <a:gdLst>
                <a:gd name="T0" fmla="*/ 541 w 541"/>
                <a:gd name="T1" fmla="*/ 231 h 679"/>
                <a:gd name="T2" fmla="*/ 279 w 541"/>
                <a:gd name="T3" fmla="*/ 679 h 679"/>
                <a:gd name="T4" fmla="*/ 0 w 541"/>
                <a:gd name="T5" fmla="*/ 477 h 679"/>
                <a:gd name="T6" fmla="*/ 297 w 541"/>
                <a:gd name="T7" fmla="*/ 0 h 679"/>
                <a:gd name="T8" fmla="*/ 541 w 541"/>
                <a:gd name="T9" fmla="*/ 231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1" h="679">
                  <a:moveTo>
                    <a:pt x="541" y="231"/>
                  </a:moveTo>
                  <a:lnTo>
                    <a:pt x="279" y="679"/>
                  </a:lnTo>
                  <a:lnTo>
                    <a:pt x="0" y="477"/>
                  </a:lnTo>
                  <a:lnTo>
                    <a:pt x="297" y="0"/>
                  </a:lnTo>
                  <a:lnTo>
                    <a:pt x="541" y="231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5064126" y="4119563"/>
              <a:ext cx="1881188" cy="1931988"/>
            </a:xfrm>
            <a:custGeom>
              <a:avLst/>
              <a:gdLst>
                <a:gd name="T0" fmla="*/ 1185 w 1185"/>
                <a:gd name="T1" fmla="*/ 688 h 1217"/>
                <a:gd name="T2" fmla="*/ 631 w 1185"/>
                <a:gd name="T3" fmla="*/ 1217 h 1217"/>
                <a:gd name="T4" fmla="*/ 0 w 1185"/>
                <a:gd name="T5" fmla="*/ 0 h 1217"/>
                <a:gd name="T6" fmla="*/ 1185 w 1185"/>
                <a:gd name="T7" fmla="*/ 688 h 1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5" h="1217">
                  <a:moveTo>
                    <a:pt x="1185" y="688"/>
                  </a:moveTo>
                  <a:lnTo>
                    <a:pt x="631" y="1217"/>
                  </a:lnTo>
                  <a:lnTo>
                    <a:pt x="0" y="0"/>
                  </a:lnTo>
                  <a:lnTo>
                    <a:pt x="1185" y="688"/>
                  </a:lnTo>
                  <a:close/>
                </a:path>
              </a:pathLst>
            </a:custGeom>
            <a:solidFill>
              <a:schemeClr val="accent5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3800476" y="2874963"/>
              <a:ext cx="1185863" cy="2176463"/>
            </a:xfrm>
            <a:custGeom>
              <a:avLst/>
              <a:gdLst>
                <a:gd name="T0" fmla="*/ 734 w 747"/>
                <a:gd name="T1" fmla="*/ 1371 h 1371"/>
                <a:gd name="T2" fmla="*/ 0 w 747"/>
                <a:gd name="T3" fmla="*/ 1151 h 1371"/>
                <a:gd name="T4" fmla="*/ 747 w 747"/>
                <a:gd name="T5" fmla="*/ 0 h 1371"/>
                <a:gd name="T6" fmla="*/ 734 w 747"/>
                <a:gd name="T7" fmla="*/ 1371 h 1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7" h="1371">
                  <a:moveTo>
                    <a:pt x="734" y="1371"/>
                  </a:moveTo>
                  <a:lnTo>
                    <a:pt x="0" y="1151"/>
                  </a:lnTo>
                  <a:lnTo>
                    <a:pt x="747" y="0"/>
                  </a:lnTo>
                  <a:lnTo>
                    <a:pt x="734" y="1371"/>
                  </a:lnTo>
                  <a:close/>
                </a:path>
              </a:pathLst>
            </a:custGeom>
            <a:solidFill>
              <a:schemeClr val="accent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3841751" y="2089151"/>
              <a:ext cx="2173288" cy="1181100"/>
            </a:xfrm>
            <a:custGeom>
              <a:avLst/>
              <a:gdLst>
                <a:gd name="T0" fmla="*/ 179 w 1369"/>
                <a:gd name="T1" fmla="*/ 744 h 744"/>
                <a:gd name="T2" fmla="*/ 0 w 1369"/>
                <a:gd name="T3" fmla="*/ 0 h 744"/>
                <a:gd name="T4" fmla="*/ 1369 w 1369"/>
                <a:gd name="T5" fmla="*/ 67 h 744"/>
                <a:gd name="T6" fmla="*/ 179 w 1369"/>
                <a:gd name="T7" fmla="*/ 744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69" h="744">
                  <a:moveTo>
                    <a:pt x="179" y="744"/>
                  </a:moveTo>
                  <a:lnTo>
                    <a:pt x="0" y="0"/>
                  </a:lnTo>
                  <a:lnTo>
                    <a:pt x="1369" y="67"/>
                  </a:lnTo>
                  <a:lnTo>
                    <a:pt x="179" y="744"/>
                  </a:lnTo>
                  <a:close/>
                </a:path>
              </a:pathLst>
            </a:custGeom>
            <a:solidFill>
              <a:schemeClr val="accent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246688" y="809626"/>
              <a:ext cx="1878013" cy="1935163"/>
            </a:xfrm>
            <a:custGeom>
              <a:avLst/>
              <a:gdLst>
                <a:gd name="T0" fmla="*/ 0 w 1183"/>
                <a:gd name="T1" fmla="*/ 527 h 1219"/>
                <a:gd name="T2" fmla="*/ 555 w 1183"/>
                <a:gd name="T3" fmla="*/ 0 h 1219"/>
                <a:gd name="T4" fmla="*/ 1183 w 1183"/>
                <a:gd name="T5" fmla="*/ 1219 h 1219"/>
                <a:gd name="T6" fmla="*/ 0 w 1183"/>
                <a:gd name="T7" fmla="*/ 527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3" h="1219">
                  <a:moveTo>
                    <a:pt x="0" y="527"/>
                  </a:moveTo>
                  <a:lnTo>
                    <a:pt x="555" y="0"/>
                  </a:lnTo>
                  <a:lnTo>
                    <a:pt x="1183" y="1219"/>
                  </a:lnTo>
                  <a:lnTo>
                    <a:pt x="0" y="527"/>
                  </a:lnTo>
                  <a:close/>
                </a:path>
              </a:pathLst>
            </a:custGeom>
            <a:solidFill>
              <a:schemeClr val="accent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7202488" y="1804988"/>
              <a:ext cx="1176338" cy="2173288"/>
            </a:xfrm>
            <a:custGeom>
              <a:avLst/>
              <a:gdLst>
                <a:gd name="T0" fmla="*/ 7 w 741"/>
                <a:gd name="T1" fmla="*/ 0 h 1369"/>
                <a:gd name="T2" fmla="*/ 741 w 741"/>
                <a:gd name="T3" fmla="*/ 215 h 1369"/>
                <a:gd name="T4" fmla="*/ 0 w 741"/>
                <a:gd name="T5" fmla="*/ 1369 h 1369"/>
                <a:gd name="T6" fmla="*/ 7 w 741"/>
                <a:gd name="T7" fmla="*/ 0 h 1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1" h="1369">
                  <a:moveTo>
                    <a:pt x="7" y="0"/>
                  </a:moveTo>
                  <a:lnTo>
                    <a:pt x="741" y="215"/>
                  </a:lnTo>
                  <a:lnTo>
                    <a:pt x="0" y="136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6172201" y="3587751"/>
              <a:ext cx="2174875" cy="1181100"/>
            </a:xfrm>
            <a:custGeom>
              <a:avLst/>
              <a:gdLst>
                <a:gd name="T0" fmla="*/ 1190 w 1370"/>
                <a:gd name="T1" fmla="*/ 0 h 744"/>
                <a:gd name="T2" fmla="*/ 1370 w 1370"/>
                <a:gd name="T3" fmla="*/ 744 h 744"/>
                <a:gd name="T4" fmla="*/ 0 w 1370"/>
                <a:gd name="T5" fmla="*/ 680 h 744"/>
                <a:gd name="T6" fmla="*/ 1190 w 1370"/>
                <a:gd name="T7" fmla="*/ 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0" h="744">
                  <a:moveTo>
                    <a:pt x="1190" y="0"/>
                  </a:moveTo>
                  <a:lnTo>
                    <a:pt x="1370" y="744"/>
                  </a:lnTo>
                  <a:lnTo>
                    <a:pt x="0" y="680"/>
                  </a:lnTo>
                  <a:lnTo>
                    <a:pt x="1190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TextBox 36"/>
          <p:cNvSpPr txBox="1"/>
          <p:nvPr/>
        </p:nvSpPr>
        <p:spPr>
          <a:xfrm>
            <a:off x="8570782" y="1068588"/>
            <a:ext cx="6382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1.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10485922" y="2149467"/>
            <a:ext cx="6382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2.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10353658" y="4287769"/>
            <a:ext cx="6382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3.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8653968" y="5233910"/>
            <a:ext cx="6382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4.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6891888" y="4221569"/>
            <a:ext cx="6382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5.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6822483" y="2190443"/>
            <a:ext cx="6382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6.</a:t>
            </a:r>
          </a:p>
        </p:txBody>
      </p:sp>
      <p:sp>
        <p:nvSpPr>
          <p:cNvPr id="48" name="Oval 47"/>
          <p:cNvSpPr/>
          <p:nvPr/>
        </p:nvSpPr>
        <p:spPr>
          <a:xfrm>
            <a:off x="820980" y="2136162"/>
            <a:ext cx="731520" cy="731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9" name="Picture 4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151" y="2349522"/>
            <a:ext cx="304800" cy="304800"/>
          </a:xfrm>
          <a:prstGeom prst="rect">
            <a:avLst/>
          </a:prstGeom>
        </p:spPr>
      </p:pic>
      <p:sp>
        <p:nvSpPr>
          <p:cNvPr id="50" name="Oval 49"/>
          <p:cNvSpPr/>
          <p:nvPr/>
        </p:nvSpPr>
        <p:spPr>
          <a:xfrm>
            <a:off x="820980" y="3124219"/>
            <a:ext cx="731520" cy="7315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/>
          <p:cNvSpPr/>
          <p:nvPr/>
        </p:nvSpPr>
        <p:spPr>
          <a:xfrm>
            <a:off x="820980" y="4112795"/>
            <a:ext cx="731520" cy="73152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/>
          <p:cNvSpPr/>
          <p:nvPr/>
        </p:nvSpPr>
        <p:spPr>
          <a:xfrm>
            <a:off x="820980" y="5098388"/>
            <a:ext cx="731520" cy="73152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3" name="Picture 5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151" y="3337579"/>
            <a:ext cx="304800" cy="304800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4340" y="4326155"/>
            <a:ext cx="304800" cy="304800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4340" y="5329220"/>
            <a:ext cx="304800" cy="304800"/>
          </a:xfrm>
          <a:prstGeom prst="rect">
            <a:avLst/>
          </a:prstGeom>
        </p:spPr>
      </p:pic>
      <p:sp>
        <p:nvSpPr>
          <p:cNvPr id="56" name="TextBox 55"/>
          <p:cNvSpPr txBox="1"/>
          <p:nvPr/>
        </p:nvSpPr>
        <p:spPr>
          <a:xfrm>
            <a:off x="1568122" y="213616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7" name="Rectangle 56"/>
          <p:cNvSpPr>
            <a:spLocks noChangeArrowheads="1"/>
          </p:cNvSpPr>
          <p:nvPr/>
        </p:nvSpPr>
        <p:spPr bwMode="auto">
          <a:xfrm>
            <a:off x="1568121" y="237041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1568122" y="3124219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9" name="Rectangle 58"/>
          <p:cNvSpPr>
            <a:spLocks noChangeArrowheads="1"/>
          </p:cNvSpPr>
          <p:nvPr/>
        </p:nvSpPr>
        <p:spPr bwMode="auto">
          <a:xfrm>
            <a:off x="1568121" y="3358472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1552500" y="4109812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1" name="Rectangle 60"/>
          <p:cNvSpPr>
            <a:spLocks noChangeArrowheads="1"/>
          </p:cNvSpPr>
          <p:nvPr/>
        </p:nvSpPr>
        <p:spPr bwMode="auto">
          <a:xfrm>
            <a:off x="1552499" y="4344065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568122" y="5059745"/>
            <a:ext cx="401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3" name="Rectangle 62"/>
          <p:cNvSpPr>
            <a:spLocks noChangeArrowheads="1"/>
          </p:cNvSpPr>
          <p:nvPr/>
        </p:nvSpPr>
        <p:spPr bwMode="auto">
          <a:xfrm>
            <a:off x="1568121" y="5293998"/>
            <a:ext cx="4010362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764453" y="851970"/>
            <a:ext cx="50132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4" name="Rectangle 43"/>
          <p:cNvSpPr>
            <a:spLocks noChangeArrowheads="1"/>
          </p:cNvSpPr>
          <p:nvPr/>
        </p:nvSpPr>
        <p:spPr bwMode="auto">
          <a:xfrm>
            <a:off x="764453" y="1314704"/>
            <a:ext cx="5013205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30230530"/>
      </p:ext>
    </p:extLst>
  </p:cSld>
  <p:clrMapOvr>
    <a:masterClrMapping/>
  </p:clrMapOvr>
  <p:transition spd="slow">
    <p:push dir="u"/>
  </p:transition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4138270" y="1933719"/>
            <a:ext cx="3915460" cy="3915460"/>
            <a:chOff x="2614270" y="1782534"/>
            <a:chExt cx="3915460" cy="3915460"/>
          </a:xfrm>
        </p:grpSpPr>
        <p:sp>
          <p:nvSpPr>
            <p:cNvPr id="13" name="Oval 12"/>
            <p:cNvSpPr>
              <a:spLocks noChangeArrowheads="1"/>
            </p:cNvSpPr>
            <p:nvPr/>
          </p:nvSpPr>
          <p:spPr bwMode="auto">
            <a:xfrm>
              <a:off x="4119441" y="3304091"/>
              <a:ext cx="905119" cy="90259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588388" y="1782534"/>
              <a:ext cx="1675353" cy="1285823"/>
            </a:xfrm>
            <a:custGeom>
              <a:avLst/>
              <a:gdLst>
                <a:gd name="T0" fmla="*/ 539 w 789"/>
                <a:gd name="T1" fmla="*/ 606 h 606"/>
                <a:gd name="T2" fmla="*/ 789 w 789"/>
                <a:gd name="T3" fmla="*/ 458 h 606"/>
                <a:gd name="T4" fmla="*/ 0 w 789"/>
                <a:gd name="T5" fmla="*/ 0 h 606"/>
                <a:gd name="T6" fmla="*/ 0 w 789"/>
                <a:gd name="T7" fmla="*/ 294 h 606"/>
                <a:gd name="T8" fmla="*/ 539 w 789"/>
                <a:gd name="T9" fmla="*/ 60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606">
                  <a:moveTo>
                    <a:pt x="539" y="606"/>
                  </a:moveTo>
                  <a:cubicBezTo>
                    <a:pt x="789" y="458"/>
                    <a:pt x="789" y="458"/>
                    <a:pt x="789" y="458"/>
                  </a:cubicBezTo>
                  <a:cubicBezTo>
                    <a:pt x="630" y="186"/>
                    <a:pt x="336" y="3"/>
                    <a:pt x="0" y="0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229" y="296"/>
                    <a:pt x="430" y="421"/>
                    <a:pt x="539" y="60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5750672" y="2782199"/>
              <a:ext cx="779058" cy="1922433"/>
            </a:xfrm>
            <a:custGeom>
              <a:avLst/>
              <a:gdLst>
                <a:gd name="T0" fmla="*/ 5 w 367"/>
                <a:gd name="T1" fmla="*/ 760 h 905"/>
                <a:gd name="T2" fmla="*/ 248 w 367"/>
                <a:gd name="T3" fmla="*/ 905 h 905"/>
                <a:gd name="T4" fmla="*/ 367 w 367"/>
                <a:gd name="T5" fmla="*/ 451 h 905"/>
                <a:gd name="T6" fmla="*/ 249 w 367"/>
                <a:gd name="T7" fmla="*/ 0 h 905"/>
                <a:gd name="T8" fmla="*/ 0 w 367"/>
                <a:gd name="T9" fmla="*/ 148 h 905"/>
                <a:gd name="T10" fmla="*/ 81 w 367"/>
                <a:gd name="T11" fmla="*/ 459 h 905"/>
                <a:gd name="T12" fmla="*/ 5 w 367"/>
                <a:gd name="T13" fmla="*/ 760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7" h="905">
                  <a:moveTo>
                    <a:pt x="5" y="760"/>
                  </a:moveTo>
                  <a:cubicBezTo>
                    <a:pt x="248" y="905"/>
                    <a:pt x="248" y="905"/>
                    <a:pt x="248" y="905"/>
                  </a:cubicBezTo>
                  <a:cubicBezTo>
                    <a:pt x="324" y="771"/>
                    <a:pt x="367" y="616"/>
                    <a:pt x="367" y="451"/>
                  </a:cubicBezTo>
                  <a:cubicBezTo>
                    <a:pt x="367" y="287"/>
                    <a:pt x="324" y="133"/>
                    <a:pt x="249" y="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51" y="240"/>
                    <a:pt x="81" y="346"/>
                    <a:pt x="81" y="459"/>
                  </a:cubicBezTo>
                  <a:cubicBezTo>
                    <a:pt x="81" y="568"/>
                    <a:pt x="53" y="670"/>
                    <a:pt x="5" y="7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4588389" y="4423515"/>
              <a:ext cx="1671571" cy="1274479"/>
            </a:xfrm>
            <a:custGeom>
              <a:avLst/>
              <a:gdLst>
                <a:gd name="T0" fmla="*/ 545 w 787"/>
                <a:gd name="T1" fmla="*/ 0 h 600"/>
                <a:gd name="T2" fmla="*/ 0 w 787"/>
                <a:gd name="T3" fmla="*/ 321 h 600"/>
                <a:gd name="T4" fmla="*/ 0 w 787"/>
                <a:gd name="T5" fmla="*/ 600 h 600"/>
                <a:gd name="T6" fmla="*/ 787 w 787"/>
                <a:gd name="T7" fmla="*/ 145 h 600"/>
                <a:gd name="T8" fmla="*/ 545 w 787"/>
                <a:gd name="T9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7" h="600">
                  <a:moveTo>
                    <a:pt x="545" y="0"/>
                  </a:moveTo>
                  <a:cubicBezTo>
                    <a:pt x="436" y="190"/>
                    <a:pt x="233" y="319"/>
                    <a:pt x="0" y="321"/>
                  </a:cubicBezTo>
                  <a:cubicBezTo>
                    <a:pt x="0" y="600"/>
                    <a:pt x="0" y="600"/>
                    <a:pt x="0" y="600"/>
                  </a:cubicBezTo>
                  <a:cubicBezTo>
                    <a:pt x="335" y="597"/>
                    <a:pt x="628" y="415"/>
                    <a:pt x="787" y="145"/>
                  </a:cubicBezTo>
                  <a:lnTo>
                    <a:pt x="5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2887824" y="4432339"/>
              <a:ext cx="1669049" cy="1265654"/>
            </a:xfrm>
            <a:custGeom>
              <a:avLst/>
              <a:gdLst>
                <a:gd name="T0" fmla="*/ 243 w 786"/>
                <a:gd name="T1" fmla="*/ 0 h 596"/>
                <a:gd name="T2" fmla="*/ 0 w 786"/>
                <a:gd name="T3" fmla="*/ 145 h 596"/>
                <a:gd name="T4" fmla="*/ 786 w 786"/>
                <a:gd name="T5" fmla="*/ 596 h 596"/>
                <a:gd name="T6" fmla="*/ 786 w 786"/>
                <a:gd name="T7" fmla="*/ 317 h 596"/>
                <a:gd name="T8" fmla="*/ 243 w 786"/>
                <a:gd name="T9" fmla="*/ 0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6" h="596">
                  <a:moveTo>
                    <a:pt x="243" y="0"/>
                  </a:moveTo>
                  <a:cubicBezTo>
                    <a:pt x="0" y="145"/>
                    <a:pt x="0" y="145"/>
                    <a:pt x="0" y="145"/>
                  </a:cubicBezTo>
                  <a:cubicBezTo>
                    <a:pt x="160" y="413"/>
                    <a:pt x="452" y="593"/>
                    <a:pt x="786" y="596"/>
                  </a:cubicBezTo>
                  <a:cubicBezTo>
                    <a:pt x="786" y="317"/>
                    <a:pt x="786" y="317"/>
                    <a:pt x="786" y="317"/>
                  </a:cubicBezTo>
                  <a:cubicBezTo>
                    <a:pt x="554" y="315"/>
                    <a:pt x="352" y="188"/>
                    <a:pt x="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2614270" y="3746566"/>
              <a:ext cx="775277" cy="965628"/>
            </a:xfrm>
            <a:custGeom>
              <a:avLst/>
              <a:gdLst>
                <a:gd name="T0" fmla="*/ 286 w 365"/>
                <a:gd name="T1" fmla="*/ 0 h 455"/>
                <a:gd name="T2" fmla="*/ 0 w 365"/>
                <a:gd name="T3" fmla="*/ 0 h 455"/>
                <a:gd name="T4" fmla="*/ 122 w 365"/>
                <a:gd name="T5" fmla="*/ 455 h 455"/>
                <a:gd name="T6" fmla="*/ 365 w 365"/>
                <a:gd name="T7" fmla="*/ 310 h 455"/>
                <a:gd name="T8" fmla="*/ 286 w 365"/>
                <a:gd name="T9" fmla="*/ 5 h 455"/>
                <a:gd name="T10" fmla="*/ 286 w 365"/>
                <a:gd name="T11" fmla="*/ 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5" h="455">
                  <a:moveTo>
                    <a:pt x="28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66"/>
                    <a:pt x="45" y="321"/>
                    <a:pt x="122" y="455"/>
                  </a:cubicBezTo>
                  <a:cubicBezTo>
                    <a:pt x="365" y="310"/>
                    <a:pt x="365" y="310"/>
                    <a:pt x="365" y="310"/>
                  </a:cubicBezTo>
                  <a:cubicBezTo>
                    <a:pt x="315" y="220"/>
                    <a:pt x="286" y="115"/>
                    <a:pt x="286" y="5"/>
                  </a:cubicBezTo>
                  <a:cubicBezTo>
                    <a:pt x="286" y="3"/>
                    <a:pt x="286" y="2"/>
                    <a:pt x="2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3620239" y="1782534"/>
              <a:ext cx="936635" cy="782840"/>
            </a:xfrm>
            <a:custGeom>
              <a:avLst/>
              <a:gdLst>
                <a:gd name="T0" fmla="*/ 149 w 441"/>
                <a:gd name="T1" fmla="*/ 369 h 369"/>
                <a:gd name="T2" fmla="*/ 441 w 441"/>
                <a:gd name="T3" fmla="*/ 294 h 369"/>
                <a:gd name="T4" fmla="*/ 441 w 441"/>
                <a:gd name="T5" fmla="*/ 0 h 369"/>
                <a:gd name="T6" fmla="*/ 0 w 441"/>
                <a:gd name="T7" fmla="*/ 116 h 369"/>
                <a:gd name="T8" fmla="*/ 149 w 441"/>
                <a:gd name="T9" fmla="*/ 369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1" h="369">
                  <a:moveTo>
                    <a:pt x="149" y="369"/>
                  </a:moveTo>
                  <a:cubicBezTo>
                    <a:pt x="236" y="322"/>
                    <a:pt x="335" y="295"/>
                    <a:pt x="441" y="294"/>
                  </a:cubicBezTo>
                  <a:cubicBezTo>
                    <a:pt x="441" y="0"/>
                    <a:pt x="441" y="0"/>
                    <a:pt x="441" y="0"/>
                  </a:cubicBezTo>
                  <a:cubicBezTo>
                    <a:pt x="281" y="1"/>
                    <a:pt x="130" y="43"/>
                    <a:pt x="0" y="116"/>
                  </a:cubicBezTo>
                  <a:lnTo>
                    <a:pt x="149" y="3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2614271" y="2750683"/>
              <a:ext cx="797968" cy="964368"/>
            </a:xfrm>
            <a:custGeom>
              <a:avLst/>
              <a:gdLst>
                <a:gd name="T0" fmla="*/ 127 w 376"/>
                <a:gd name="T1" fmla="*/ 0 h 454"/>
                <a:gd name="T2" fmla="*/ 0 w 376"/>
                <a:gd name="T3" fmla="*/ 454 h 454"/>
                <a:gd name="T4" fmla="*/ 286 w 376"/>
                <a:gd name="T5" fmla="*/ 454 h 454"/>
                <a:gd name="T6" fmla="*/ 376 w 376"/>
                <a:gd name="T7" fmla="*/ 148 h 454"/>
                <a:gd name="T8" fmla="*/ 127 w 376"/>
                <a:gd name="T9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6" h="454">
                  <a:moveTo>
                    <a:pt x="127" y="0"/>
                  </a:moveTo>
                  <a:cubicBezTo>
                    <a:pt x="48" y="133"/>
                    <a:pt x="2" y="288"/>
                    <a:pt x="0" y="454"/>
                  </a:cubicBezTo>
                  <a:cubicBezTo>
                    <a:pt x="286" y="454"/>
                    <a:pt x="286" y="454"/>
                    <a:pt x="286" y="454"/>
                  </a:cubicBezTo>
                  <a:cubicBezTo>
                    <a:pt x="290" y="343"/>
                    <a:pt x="322" y="238"/>
                    <a:pt x="376" y="148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2897908" y="2046002"/>
              <a:ext cx="1011011" cy="990841"/>
            </a:xfrm>
            <a:custGeom>
              <a:avLst/>
              <a:gdLst>
                <a:gd name="T0" fmla="*/ 250 w 476"/>
                <a:gd name="T1" fmla="*/ 467 h 467"/>
                <a:gd name="T2" fmla="*/ 476 w 476"/>
                <a:gd name="T3" fmla="*/ 252 h 467"/>
                <a:gd name="T4" fmla="*/ 327 w 476"/>
                <a:gd name="T5" fmla="*/ 0 h 467"/>
                <a:gd name="T6" fmla="*/ 0 w 476"/>
                <a:gd name="T7" fmla="*/ 319 h 467"/>
                <a:gd name="T8" fmla="*/ 250 w 476"/>
                <a:gd name="T9" fmla="*/ 467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6" h="467">
                  <a:moveTo>
                    <a:pt x="250" y="467"/>
                  </a:moveTo>
                  <a:cubicBezTo>
                    <a:pt x="306" y="378"/>
                    <a:pt x="384" y="304"/>
                    <a:pt x="476" y="252"/>
                  </a:cubicBezTo>
                  <a:cubicBezTo>
                    <a:pt x="327" y="0"/>
                    <a:pt x="327" y="0"/>
                    <a:pt x="327" y="0"/>
                  </a:cubicBezTo>
                  <a:cubicBezTo>
                    <a:pt x="193" y="77"/>
                    <a:pt x="81" y="187"/>
                    <a:pt x="0" y="319"/>
                  </a:cubicBezTo>
                  <a:lnTo>
                    <a:pt x="250" y="46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grpSp>
          <p:nvGrpSpPr>
            <p:cNvPr id="22" name="Group 21"/>
            <p:cNvGrpSpPr/>
            <p:nvPr/>
          </p:nvGrpSpPr>
          <p:grpSpPr>
            <a:xfrm>
              <a:off x="3253401" y="2438052"/>
              <a:ext cx="2637200" cy="2636659"/>
              <a:chOff x="4337868" y="2107735"/>
              <a:chExt cx="3516266" cy="3515545"/>
            </a:xfrm>
          </p:grpSpPr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6117851" y="2107735"/>
                <a:ext cx="1736283" cy="2588455"/>
              </a:xfrm>
              <a:custGeom>
                <a:avLst/>
                <a:gdLst>
                  <a:gd name="T0" fmla="*/ 220 w 613"/>
                  <a:gd name="T1" fmla="*/ 621 h 914"/>
                  <a:gd name="T2" fmla="*/ 200 w 613"/>
                  <a:gd name="T3" fmla="*/ 712 h 914"/>
                  <a:gd name="T4" fmla="*/ 539 w 613"/>
                  <a:gd name="T5" fmla="*/ 914 h 914"/>
                  <a:gd name="T6" fmla="*/ 613 w 613"/>
                  <a:gd name="T7" fmla="*/ 621 h 914"/>
                  <a:gd name="T8" fmla="*/ 0 w 613"/>
                  <a:gd name="T9" fmla="*/ 0 h 914"/>
                  <a:gd name="T10" fmla="*/ 0 w 613"/>
                  <a:gd name="T11" fmla="*/ 393 h 914"/>
                  <a:gd name="T12" fmla="*/ 220 w 613"/>
                  <a:gd name="T13" fmla="*/ 621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3" h="914">
                    <a:moveTo>
                      <a:pt x="220" y="621"/>
                    </a:moveTo>
                    <a:cubicBezTo>
                      <a:pt x="220" y="653"/>
                      <a:pt x="213" y="684"/>
                      <a:pt x="200" y="712"/>
                    </a:cubicBezTo>
                    <a:cubicBezTo>
                      <a:pt x="539" y="914"/>
                      <a:pt x="539" y="914"/>
                      <a:pt x="539" y="914"/>
                    </a:cubicBezTo>
                    <a:cubicBezTo>
                      <a:pt x="586" y="827"/>
                      <a:pt x="613" y="727"/>
                      <a:pt x="613" y="621"/>
                    </a:cubicBezTo>
                    <a:cubicBezTo>
                      <a:pt x="613" y="280"/>
                      <a:pt x="339" y="4"/>
                      <a:pt x="0" y="0"/>
                    </a:cubicBezTo>
                    <a:cubicBezTo>
                      <a:pt x="0" y="393"/>
                      <a:pt x="0" y="393"/>
                      <a:pt x="0" y="393"/>
                    </a:cubicBezTo>
                    <a:cubicBezTo>
                      <a:pt x="122" y="397"/>
                      <a:pt x="220" y="497"/>
                      <a:pt x="220" y="62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350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4337868" y="2107735"/>
                <a:ext cx="1737963" cy="2601902"/>
              </a:xfrm>
              <a:custGeom>
                <a:avLst/>
                <a:gdLst>
                  <a:gd name="T0" fmla="*/ 0 w 614"/>
                  <a:gd name="T1" fmla="*/ 621 h 919"/>
                  <a:gd name="T2" fmla="*/ 76 w 614"/>
                  <a:gd name="T3" fmla="*/ 919 h 919"/>
                  <a:gd name="T4" fmla="*/ 415 w 614"/>
                  <a:gd name="T5" fmla="*/ 717 h 919"/>
                  <a:gd name="T6" fmla="*/ 393 w 614"/>
                  <a:gd name="T7" fmla="*/ 621 h 919"/>
                  <a:gd name="T8" fmla="*/ 614 w 614"/>
                  <a:gd name="T9" fmla="*/ 393 h 919"/>
                  <a:gd name="T10" fmla="*/ 614 w 614"/>
                  <a:gd name="T11" fmla="*/ 0 h 919"/>
                  <a:gd name="T12" fmla="*/ 0 w 614"/>
                  <a:gd name="T13" fmla="*/ 621 h 9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4" h="919">
                    <a:moveTo>
                      <a:pt x="0" y="621"/>
                    </a:moveTo>
                    <a:cubicBezTo>
                      <a:pt x="0" y="729"/>
                      <a:pt x="28" y="830"/>
                      <a:pt x="76" y="919"/>
                    </a:cubicBezTo>
                    <a:cubicBezTo>
                      <a:pt x="415" y="717"/>
                      <a:pt x="415" y="717"/>
                      <a:pt x="415" y="717"/>
                    </a:cubicBezTo>
                    <a:cubicBezTo>
                      <a:pt x="401" y="688"/>
                      <a:pt x="393" y="655"/>
                      <a:pt x="393" y="621"/>
                    </a:cubicBezTo>
                    <a:cubicBezTo>
                      <a:pt x="393" y="497"/>
                      <a:pt x="491" y="397"/>
                      <a:pt x="614" y="393"/>
                    </a:cubicBezTo>
                    <a:cubicBezTo>
                      <a:pt x="614" y="0"/>
                      <a:pt x="614" y="0"/>
                      <a:pt x="614" y="0"/>
                    </a:cubicBezTo>
                    <a:cubicBezTo>
                      <a:pt x="274" y="4"/>
                      <a:pt x="0" y="280"/>
                      <a:pt x="0" y="6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350"/>
              </a:p>
            </p:txBody>
          </p:sp>
          <p:sp>
            <p:nvSpPr>
              <p:cNvPr id="25" name="Freeform 21"/>
              <p:cNvSpPr>
                <a:spLocks/>
              </p:cNvSpPr>
              <p:nvPr/>
            </p:nvSpPr>
            <p:spPr bwMode="auto">
              <a:xfrm>
                <a:off x="4574862" y="4161480"/>
                <a:ext cx="3048999" cy="1461800"/>
              </a:xfrm>
              <a:custGeom>
                <a:avLst/>
                <a:gdLst>
                  <a:gd name="T0" fmla="*/ 987 w 1438"/>
                  <a:gd name="T1" fmla="*/ 0 h 688"/>
                  <a:gd name="T2" fmla="*/ 717 w 1438"/>
                  <a:gd name="T3" fmla="*/ 163 h 688"/>
                  <a:gd name="T4" fmla="*/ 451 w 1438"/>
                  <a:gd name="T5" fmla="*/ 6 h 688"/>
                  <a:gd name="T6" fmla="*/ 0 w 1438"/>
                  <a:gd name="T7" fmla="*/ 275 h 688"/>
                  <a:gd name="T8" fmla="*/ 717 w 1438"/>
                  <a:gd name="T9" fmla="*/ 688 h 688"/>
                  <a:gd name="T10" fmla="*/ 1438 w 1438"/>
                  <a:gd name="T11" fmla="*/ 269 h 688"/>
                  <a:gd name="T12" fmla="*/ 987 w 1438"/>
                  <a:gd name="T13" fmla="*/ 0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8" h="688">
                    <a:moveTo>
                      <a:pt x="987" y="0"/>
                    </a:moveTo>
                    <a:cubicBezTo>
                      <a:pt x="936" y="97"/>
                      <a:pt x="834" y="163"/>
                      <a:pt x="717" y="163"/>
                    </a:cubicBezTo>
                    <a:cubicBezTo>
                      <a:pt x="603" y="163"/>
                      <a:pt x="503" y="99"/>
                      <a:pt x="451" y="6"/>
                    </a:cubicBezTo>
                    <a:cubicBezTo>
                      <a:pt x="0" y="275"/>
                      <a:pt x="0" y="275"/>
                      <a:pt x="0" y="275"/>
                    </a:cubicBezTo>
                    <a:cubicBezTo>
                      <a:pt x="143" y="522"/>
                      <a:pt x="411" y="688"/>
                      <a:pt x="717" y="688"/>
                    </a:cubicBezTo>
                    <a:cubicBezTo>
                      <a:pt x="1026" y="688"/>
                      <a:pt x="1295" y="519"/>
                      <a:pt x="1438" y="269"/>
                    </a:cubicBez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350"/>
              </a:p>
            </p:txBody>
          </p:sp>
        </p:grpSp>
      </p:grpSp>
      <p:pic>
        <p:nvPicPr>
          <p:cNvPr id="38" name="Picture 3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0866" y="3570260"/>
            <a:ext cx="609600" cy="609600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8450" y="3335027"/>
            <a:ext cx="304800" cy="304800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2160" y="4637101"/>
            <a:ext cx="304800" cy="304800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6448" y="3287670"/>
            <a:ext cx="304800" cy="304800"/>
          </a:xfrm>
          <a:prstGeom prst="rect">
            <a:avLst/>
          </a:prstGeom>
        </p:spPr>
      </p:pic>
      <p:sp>
        <p:nvSpPr>
          <p:cNvPr id="42" name="TextBox 41"/>
          <p:cNvSpPr txBox="1"/>
          <p:nvPr/>
        </p:nvSpPr>
        <p:spPr>
          <a:xfrm>
            <a:off x="6393124" y="2325139"/>
            <a:ext cx="1031081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25" b="1" dirty="0">
                <a:solidFill>
                  <a:schemeClr val="bg1"/>
                </a:solidFill>
                <a:latin typeface="+mj-lt"/>
              </a:rPr>
              <a:t>Your Text</a:t>
            </a:r>
          </a:p>
          <a:p>
            <a:pPr algn="ctr"/>
            <a:r>
              <a:rPr lang="en-US" sz="825" b="1" dirty="0">
                <a:solidFill>
                  <a:schemeClr val="bg1"/>
                </a:solidFill>
                <a:latin typeface="+mj-lt"/>
              </a:rPr>
              <a:t>Here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7218625" y="3728618"/>
            <a:ext cx="1031081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25" b="1" dirty="0">
                <a:solidFill>
                  <a:schemeClr val="bg1"/>
                </a:solidFill>
                <a:latin typeface="+mj-lt"/>
              </a:rPr>
              <a:t>Your Text</a:t>
            </a:r>
          </a:p>
          <a:p>
            <a:pPr algn="ctr"/>
            <a:r>
              <a:rPr lang="en-US" sz="825" b="1" dirty="0">
                <a:solidFill>
                  <a:schemeClr val="bg1"/>
                </a:solidFill>
                <a:latin typeface="+mj-lt"/>
              </a:rPr>
              <a:t>Here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5171961" y="2142792"/>
            <a:ext cx="1031081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25" b="1" dirty="0">
                <a:solidFill>
                  <a:schemeClr val="bg1"/>
                </a:solidFill>
                <a:latin typeface="+mj-lt"/>
              </a:rPr>
              <a:t>Your Text</a:t>
            </a:r>
          </a:p>
          <a:p>
            <a:pPr algn="ctr"/>
            <a:r>
              <a:rPr lang="en-US" sz="825" b="1" dirty="0">
                <a:solidFill>
                  <a:schemeClr val="bg1"/>
                </a:solidFill>
                <a:latin typeface="+mj-lt"/>
              </a:rPr>
              <a:t>Here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6432633" y="5123620"/>
            <a:ext cx="1031081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25" b="1" dirty="0">
                <a:solidFill>
                  <a:schemeClr val="bg1"/>
                </a:solidFill>
                <a:latin typeface="+mj-lt"/>
              </a:rPr>
              <a:t>Your Text</a:t>
            </a:r>
          </a:p>
          <a:p>
            <a:pPr algn="ctr"/>
            <a:r>
              <a:rPr lang="en-US" sz="825" b="1" dirty="0">
                <a:solidFill>
                  <a:schemeClr val="bg1"/>
                </a:solidFill>
                <a:latin typeface="+mj-lt"/>
              </a:rPr>
              <a:t>Here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4448041" y="2546377"/>
            <a:ext cx="1031081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25" b="1" dirty="0">
                <a:solidFill>
                  <a:schemeClr val="bg1"/>
                </a:solidFill>
                <a:latin typeface="+mj-lt"/>
              </a:rPr>
              <a:t>Your Text</a:t>
            </a:r>
          </a:p>
          <a:p>
            <a:pPr algn="ctr"/>
            <a:r>
              <a:rPr lang="en-US" sz="825" b="1" dirty="0">
                <a:solidFill>
                  <a:schemeClr val="bg1"/>
                </a:solidFill>
                <a:latin typeface="+mj-lt"/>
              </a:rPr>
              <a:t>Here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4705181" y="5094211"/>
            <a:ext cx="1031081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25" b="1" dirty="0">
                <a:solidFill>
                  <a:schemeClr val="bg1"/>
                </a:solidFill>
                <a:latin typeface="+mj-lt"/>
              </a:rPr>
              <a:t>Your Text</a:t>
            </a:r>
          </a:p>
          <a:p>
            <a:pPr algn="ctr"/>
            <a:r>
              <a:rPr lang="en-US" sz="825" b="1" dirty="0">
                <a:solidFill>
                  <a:schemeClr val="bg1"/>
                </a:solidFill>
                <a:latin typeface="+mj-lt"/>
              </a:rPr>
              <a:t>Here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4017570" y="3307529"/>
            <a:ext cx="1031081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25" b="1" dirty="0">
                <a:solidFill>
                  <a:schemeClr val="bg1"/>
                </a:solidFill>
                <a:latin typeface="+mj-lt"/>
              </a:rPr>
              <a:t>Your Text</a:t>
            </a:r>
          </a:p>
          <a:p>
            <a:pPr algn="ctr"/>
            <a:r>
              <a:rPr lang="en-US" sz="825" b="1" dirty="0">
                <a:solidFill>
                  <a:schemeClr val="bg1"/>
                </a:solidFill>
                <a:latin typeface="+mj-lt"/>
              </a:rPr>
              <a:t>Here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3971837" y="4136707"/>
            <a:ext cx="1031081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25" b="1" dirty="0">
                <a:solidFill>
                  <a:schemeClr val="bg1"/>
                </a:solidFill>
                <a:latin typeface="+mj-lt"/>
              </a:rPr>
              <a:t>Your Text</a:t>
            </a:r>
          </a:p>
          <a:p>
            <a:pPr algn="ctr"/>
            <a:r>
              <a:rPr lang="en-US" sz="825" b="1" dirty="0">
                <a:solidFill>
                  <a:schemeClr val="bg1"/>
                </a:solidFill>
                <a:latin typeface="+mj-lt"/>
              </a:rPr>
              <a:t>Here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8150318" y="2155862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3" name="Rectangle 52"/>
          <p:cNvSpPr>
            <a:spLocks noChangeArrowheads="1"/>
          </p:cNvSpPr>
          <p:nvPr/>
        </p:nvSpPr>
        <p:spPr bwMode="auto">
          <a:xfrm>
            <a:off x="8150317" y="2390115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8150318" y="3379825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8150317" y="3614078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8150318" y="466778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0" name="Rectangle 59"/>
          <p:cNvSpPr>
            <a:spLocks noChangeArrowheads="1"/>
          </p:cNvSpPr>
          <p:nvPr/>
        </p:nvSpPr>
        <p:spPr bwMode="auto">
          <a:xfrm>
            <a:off x="8150317" y="490203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352426" y="2155862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2" name="Rectangle 61"/>
          <p:cNvSpPr>
            <a:spLocks noChangeArrowheads="1"/>
          </p:cNvSpPr>
          <p:nvPr/>
        </p:nvSpPr>
        <p:spPr bwMode="auto">
          <a:xfrm>
            <a:off x="352425" y="2390115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352426" y="3379825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4" name="Rectangle 63"/>
          <p:cNvSpPr>
            <a:spLocks noChangeArrowheads="1"/>
          </p:cNvSpPr>
          <p:nvPr/>
        </p:nvSpPr>
        <p:spPr bwMode="auto">
          <a:xfrm>
            <a:off x="352425" y="3614078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352426" y="4667786"/>
            <a:ext cx="36921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Seu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Título</a:t>
            </a:r>
            <a:r>
              <a:rPr lang="en-US" sz="1600" b="1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Aqui</a:t>
            </a:r>
          </a:p>
        </p:txBody>
      </p:sp>
      <p:sp>
        <p:nvSpPr>
          <p:cNvPr id="66" name="Rectangle 65"/>
          <p:cNvSpPr>
            <a:spLocks noChangeArrowheads="1"/>
          </p:cNvSpPr>
          <p:nvPr/>
        </p:nvSpPr>
        <p:spPr bwMode="auto">
          <a:xfrm>
            <a:off x="352425" y="4902039"/>
            <a:ext cx="3692188" cy="819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 ipsum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352425" y="622142"/>
            <a:ext cx="114871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Infográficos</a:t>
            </a:r>
            <a:endParaRPr lang="en-US" sz="3200" b="1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5" name="Rectangle 54"/>
          <p:cNvSpPr>
            <a:spLocks noChangeArrowheads="1"/>
          </p:cNvSpPr>
          <p:nvPr/>
        </p:nvSpPr>
        <p:spPr bwMode="auto">
          <a:xfrm>
            <a:off x="352425" y="1084876"/>
            <a:ext cx="11487149" cy="33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827213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dolor sit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consectetur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adipiscing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elit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Nunc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bibendum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eleifend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tortor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non porta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justo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gravida </a:t>
            </a:r>
            <a:r>
              <a:rPr lang="en-US" sz="1050" dirty="0" err="1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05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362405470"/>
      </p:ext>
    </p:extLst>
  </p:cSld>
  <p:clrMapOvr>
    <a:masterClrMapping/>
  </p:clrMapOvr>
  <p:transition spd="slow">
    <p:push dir="u"/>
  </p:transition>
</p:sld>
</file>

<file path=ppt/theme/theme1.xml><?xml version="1.0" encoding="utf-8"?>
<a:theme xmlns:a="http://schemas.openxmlformats.org/drawingml/2006/main" name="Office Theme">
  <a:themeElements>
    <a:clrScheme name="Massive X - Multi Color - 02">
      <a:dk1>
        <a:srgbClr val="172144"/>
      </a:dk1>
      <a:lt1>
        <a:srgbClr val="FFFFFF"/>
      </a:lt1>
      <a:dk2>
        <a:srgbClr val="172144"/>
      </a:dk2>
      <a:lt2>
        <a:srgbClr val="FFFFFF"/>
      </a:lt2>
      <a:accent1>
        <a:srgbClr val="FF2D5E"/>
      </a:accent1>
      <a:accent2>
        <a:srgbClr val="0D0884"/>
      </a:accent2>
      <a:accent3>
        <a:srgbClr val="FCB736"/>
      </a:accent3>
      <a:accent4>
        <a:srgbClr val="FC7033"/>
      </a:accent4>
      <a:accent5>
        <a:srgbClr val="3853F4"/>
      </a:accent5>
      <a:accent6>
        <a:srgbClr val="FF4D9E"/>
      </a:accent6>
      <a:hlink>
        <a:srgbClr val="2F8299"/>
      </a:hlink>
      <a:folHlink>
        <a:srgbClr val="8C8C8C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283</TotalTime>
  <Words>13603</Words>
  <Application>Microsoft Office PowerPoint</Application>
  <PresentationFormat>Widescreen</PresentationFormat>
  <Paragraphs>1235</Paragraphs>
  <Slides>111</Slides>
  <Notes>0</Notes>
  <HiddenSlides>0</HiddenSlides>
  <MMClips>0</MMClips>
  <ScaleCrop>false</ScaleCrop>
  <HeadingPairs>
    <vt:vector size="6" baseType="variant">
      <vt:variant>
        <vt:lpstr>Fontes usadas</vt:lpstr>
      </vt:variant>
      <vt:variant>
        <vt:i4>6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111</vt:i4>
      </vt:variant>
    </vt:vector>
  </HeadingPairs>
  <TitlesOfParts>
    <vt:vector size="118" baseType="lpstr">
      <vt:lpstr>Arial</vt:lpstr>
      <vt:lpstr>Calibri</vt:lpstr>
      <vt:lpstr>Calibri Light</vt:lpstr>
      <vt:lpstr>Gill Sans</vt:lpstr>
      <vt:lpstr>Open Sans</vt:lpstr>
      <vt:lpstr>Roboto Thin</vt:lpstr>
      <vt:lpstr>Office Theme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Infogramas</dc:title>
  <dc:creator>Maximize Soluções</dc:creator>
  <cp:keywords>Slide Box</cp:keywords>
  <cp:lastModifiedBy>Alexandre Araújo</cp:lastModifiedBy>
  <cp:revision>37</cp:revision>
  <dcterms:created xsi:type="dcterms:W3CDTF">2018-11-20T19:54:32Z</dcterms:created>
  <dcterms:modified xsi:type="dcterms:W3CDTF">2020-06-30T19:03:40Z</dcterms:modified>
</cp:coreProperties>
</file>